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1" r:id="rId2"/>
    <p:sldId id="257" r:id="rId3"/>
    <p:sldId id="260" r:id="rId4"/>
    <p:sldId id="258" r:id="rId5"/>
    <p:sldId id="259" r:id="rId6"/>
    <p:sldId id="370" r:id="rId7"/>
    <p:sldId id="368" r:id="rId8"/>
    <p:sldId id="372" r:id="rId9"/>
    <p:sldId id="407" r:id="rId10"/>
    <p:sldId id="1955" r:id="rId11"/>
    <p:sldId id="269" r:id="rId12"/>
    <p:sldId id="271" r:id="rId13"/>
    <p:sldId id="268" r:id="rId14"/>
    <p:sldId id="275" r:id="rId15"/>
    <p:sldId id="277" r:id="rId16"/>
  </p:sldIdLst>
  <p:sldSz cx="9144000" cy="5143500" type="screen16x9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81" autoAdjust="0"/>
    <p:restoredTop sz="94660"/>
  </p:normalViewPr>
  <p:slideViewPr>
    <p:cSldViewPr>
      <p:cViewPr varScale="1">
        <p:scale>
          <a:sx n="68" d="100"/>
          <a:sy n="68" d="100"/>
        </p:scale>
        <p:origin x="293" y="43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F76DC-FD60-4619-8B4B-660B7DF46730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5759A-EFE9-4AF5-B44B-A1BAA7706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680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1212850"/>
            <a:ext cx="5819775" cy="32750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34271" indent="-282412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29643" indent="-22593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81501" indent="-22593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33362" indent="-22593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485218" indent="-225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37078" indent="-225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388934" indent="-225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40792" indent="-225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6481AEB-ECDF-4D5C-A7A9-610467DFEBD3}" type="slidenum">
              <a:rPr lang="ru-RU" altLang="ru-RU">
                <a:solidFill>
                  <a:srgbClr val="000000"/>
                </a:solidFill>
                <a:latin typeface="Arial" charset="0"/>
              </a:rPr>
              <a:pPr eaLnBrk="1" hangingPunct="1"/>
              <a:t>2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361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35839" indent="-283014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32058" indent="-226406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84881" indent="-226406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37703" indent="-226406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490530" indent="-226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43352" indent="-226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396175" indent="-226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49003" indent="-226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68666B48-49AA-49A4-A030-60065E0F5105}" type="slidenum">
              <a:rPr lang="ru-RU">
                <a:solidFill>
                  <a:prstClr val="black"/>
                </a:solidFill>
              </a:rPr>
              <a:pPr eaLnBrk="1" hangingPunct="1"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3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1212850"/>
            <a:ext cx="5819775" cy="32750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35938" indent="-28305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32212" indent="-22644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85100" indent="-22644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37986" indent="-22644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490871" indent="-2264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43756" indent="-2264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396642" indent="-2264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49527" indent="-2264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6481AEB-ECDF-4D5C-A7A9-610467DFEBD3}" type="slidenum">
              <a:rPr lang="ru-RU" altLang="ru-RU">
                <a:solidFill>
                  <a:srgbClr val="000000"/>
                </a:solidFill>
                <a:latin typeface="Arial" charset="0"/>
              </a:rPr>
              <a:pPr eaLnBrk="1" hangingPunct="1"/>
              <a:t>3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620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1212850"/>
            <a:ext cx="5819775" cy="32750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35741" indent="-282976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31907" indent="-226382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84674" indent="-226382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37438" indent="-226382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490201" indent="-2263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42964" indent="-2263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395729" indent="-2263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48492" indent="-2263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6481AEB-ECDF-4D5C-A7A9-610467DFEBD3}" type="slidenum">
              <a:rPr lang="ru-RU" altLang="ru-RU">
                <a:solidFill>
                  <a:srgbClr val="000000"/>
                </a:solidFill>
                <a:latin typeface="Arial" charset="0"/>
              </a:rPr>
              <a:pPr eaLnBrk="1" hangingPunct="1"/>
              <a:t>4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75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39763" y="1758950"/>
            <a:ext cx="8439150" cy="4748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1067941" indent="-410749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642984" indent="-328596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2300183" indent="-328596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957381" indent="-328596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3614572" indent="-328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4271769" indent="-328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4928968" indent="-328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5586164" indent="-328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AA39C48C-C0E0-464C-9550-E574E75FD3B4}" type="slidenum">
              <a:rPr lang="ru-RU" altLang="ru-RU" smtClean="0">
                <a:solidFill>
                  <a:srgbClr val="000000"/>
                </a:solidFill>
                <a:latin typeface="Arial" pitchFamily="34" charset="0"/>
              </a:rPr>
              <a:pPr/>
              <a:t>5</a:t>
            </a:fld>
            <a:endParaRPr lang="ru-RU" altLang="ru-RU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590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9F92-551B-4F7E-A6AB-DABAED57D97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693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0439" indent="-288629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4522" indent="-23090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6330" indent="-23090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8139" indent="-23090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39947" indent="-2309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1756" indent="-2309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3565" indent="-2309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5373" indent="-2309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C612497-A9DA-4CD1-9984-0E2E1BCD7287}" type="slidenum">
              <a:rPr lang="ru-RU" altLang="ru-RU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1389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290A7-AC2C-4CEA-9414-AF6E306124E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195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01F06-A59E-4506-B91B-C876447002F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064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0963" y="739775"/>
            <a:ext cx="6573837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35981" indent="-283068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32274" indent="-2264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85183" indent="-2264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38093" indent="-2264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491006" indent="-22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43915" indent="-22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396825" indent="-22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49740" indent="-22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68666B48-49AA-49A4-A030-60065E0F5105}" type="slidenum">
              <a:rPr lang="ru-RU">
                <a:solidFill>
                  <a:prstClr val="black"/>
                </a:solidFill>
              </a:rPr>
              <a:pPr eaLnBrk="1" hangingPunct="1"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3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6"/>
          <p:cNvSpPr txBox="1">
            <a:spLocks noChangeArrowheads="1"/>
          </p:cNvSpPr>
          <p:nvPr/>
        </p:nvSpPr>
        <p:spPr bwMode="auto">
          <a:xfrm>
            <a:off x="0" y="4838619"/>
            <a:ext cx="9140031" cy="299259"/>
          </a:xfrm>
          <a:prstGeom prst="rect">
            <a:avLst/>
          </a:prstGeom>
          <a:noFill/>
          <a:ln>
            <a:noFill/>
          </a:ln>
          <a:effectLst/>
        </p:spPr>
        <p:txBody>
          <a:bodyPr lIns="81343" tIns="40675" rIns="81343" bIns="40675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defRPr/>
            </a:pPr>
            <a:r>
              <a:rPr lang="ru-RU" sz="1500" b="1" i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г. Астана 2023 год</a:t>
            </a:r>
            <a:endParaRPr lang="en-US" sz="1500" b="1" i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216" y="20580"/>
            <a:ext cx="9144794" cy="602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08" tIns="40803" rIns="81608" bIns="40803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МИНИСТЕРСТВО ИНДУСТРИИ И ИНФРАСТРУКТУРНОГО РАЗВИТИЯ РК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КОМИТЕТ АВТОМОБИЛЬНЫХ ДОРОГ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4976" y="2580583"/>
            <a:ext cx="9140034" cy="534092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lIns="81343" tIns="40675" rIns="81343" bIns="40675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ru-RU" b="1" cap="small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РАЗВИТИЕ АВТОДОРОЖНОЙ ОТРАСЛИ</a:t>
            </a:r>
          </a:p>
        </p:txBody>
      </p:sp>
      <p:pic>
        <p:nvPicPr>
          <p:cNvPr id="7" name="Рисунок 6" descr="Изображение выглядит как зда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AC026D14-46B7-44A9-937D-7CB10447CD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355" y="830403"/>
            <a:ext cx="1245341" cy="128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81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ЗКО"/>
          <p:cNvPicPr>
            <a:picLocks noChangeAspect="1" noChangeArrowheads="1"/>
          </p:cNvPicPr>
          <p:nvPr/>
        </p:nvPicPr>
        <p:blipFill rotWithShape="1">
          <a:blip r:embed="rId2" cstate="print"/>
          <a:srcRect l="708" t="5219" r="789" b="1318"/>
          <a:stretch/>
        </p:blipFill>
        <p:spPr bwMode="auto">
          <a:xfrm>
            <a:off x="122999" y="627569"/>
            <a:ext cx="8864812" cy="44601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30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9405" name="Полилиния 59404"/>
          <p:cNvSpPr/>
          <p:nvPr/>
        </p:nvSpPr>
        <p:spPr>
          <a:xfrm>
            <a:off x="5241280" y="968591"/>
            <a:ext cx="3771330" cy="1860012"/>
          </a:xfrm>
          <a:custGeom>
            <a:avLst/>
            <a:gdLst>
              <a:gd name="connsiteX0" fmla="*/ 0 w 3843338"/>
              <a:gd name="connsiteY0" fmla="*/ 0 h 2517769"/>
              <a:gd name="connsiteX1" fmla="*/ 161925 w 3843338"/>
              <a:gd name="connsiteY1" fmla="*/ 285750 h 2517769"/>
              <a:gd name="connsiteX2" fmla="*/ 271463 w 3843338"/>
              <a:gd name="connsiteY2" fmla="*/ 523875 h 2517769"/>
              <a:gd name="connsiteX3" fmla="*/ 242888 w 3843338"/>
              <a:gd name="connsiteY3" fmla="*/ 652463 h 2517769"/>
              <a:gd name="connsiteX4" fmla="*/ 252413 w 3843338"/>
              <a:gd name="connsiteY4" fmla="*/ 776288 h 2517769"/>
              <a:gd name="connsiteX5" fmla="*/ 419100 w 3843338"/>
              <a:gd name="connsiteY5" fmla="*/ 995363 h 2517769"/>
              <a:gd name="connsiteX6" fmla="*/ 514350 w 3843338"/>
              <a:gd name="connsiteY6" fmla="*/ 1171575 h 2517769"/>
              <a:gd name="connsiteX7" fmla="*/ 619125 w 3843338"/>
              <a:gd name="connsiteY7" fmla="*/ 1371600 h 2517769"/>
              <a:gd name="connsiteX8" fmla="*/ 809625 w 3843338"/>
              <a:gd name="connsiteY8" fmla="*/ 1552575 h 2517769"/>
              <a:gd name="connsiteX9" fmla="*/ 842963 w 3843338"/>
              <a:gd name="connsiteY9" fmla="*/ 1595438 h 2517769"/>
              <a:gd name="connsiteX10" fmla="*/ 852488 w 3843338"/>
              <a:gd name="connsiteY10" fmla="*/ 1662113 h 2517769"/>
              <a:gd name="connsiteX11" fmla="*/ 952500 w 3843338"/>
              <a:gd name="connsiteY11" fmla="*/ 1771650 h 2517769"/>
              <a:gd name="connsiteX12" fmla="*/ 995363 w 3843338"/>
              <a:gd name="connsiteY12" fmla="*/ 1852613 h 2517769"/>
              <a:gd name="connsiteX13" fmla="*/ 1004888 w 3843338"/>
              <a:gd name="connsiteY13" fmla="*/ 1938338 h 2517769"/>
              <a:gd name="connsiteX14" fmla="*/ 1343025 w 3843338"/>
              <a:gd name="connsiteY14" fmla="*/ 2062163 h 2517769"/>
              <a:gd name="connsiteX15" fmla="*/ 1976438 w 3843338"/>
              <a:gd name="connsiteY15" fmla="*/ 2252663 h 2517769"/>
              <a:gd name="connsiteX16" fmla="*/ 2381250 w 3843338"/>
              <a:gd name="connsiteY16" fmla="*/ 2376488 h 2517769"/>
              <a:gd name="connsiteX17" fmla="*/ 2538413 w 3843338"/>
              <a:gd name="connsiteY17" fmla="*/ 2366963 h 2517769"/>
              <a:gd name="connsiteX18" fmla="*/ 2828925 w 3843338"/>
              <a:gd name="connsiteY18" fmla="*/ 2419350 h 2517769"/>
              <a:gd name="connsiteX19" fmla="*/ 3290888 w 3843338"/>
              <a:gd name="connsiteY19" fmla="*/ 2457450 h 2517769"/>
              <a:gd name="connsiteX20" fmla="*/ 3552825 w 3843338"/>
              <a:gd name="connsiteY20" fmla="*/ 2514600 h 2517769"/>
              <a:gd name="connsiteX21" fmla="*/ 3757613 w 3843338"/>
              <a:gd name="connsiteY21" fmla="*/ 2509838 h 2517769"/>
              <a:gd name="connsiteX22" fmla="*/ 3843338 w 3843338"/>
              <a:gd name="connsiteY22" fmla="*/ 2505075 h 2517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843338" h="2517769">
                <a:moveTo>
                  <a:pt x="0" y="0"/>
                </a:moveTo>
                <a:cubicBezTo>
                  <a:pt x="58340" y="99218"/>
                  <a:pt x="116681" y="198437"/>
                  <a:pt x="161925" y="285750"/>
                </a:cubicBezTo>
                <a:cubicBezTo>
                  <a:pt x="207169" y="373063"/>
                  <a:pt x="257969" y="462756"/>
                  <a:pt x="271463" y="523875"/>
                </a:cubicBezTo>
                <a:cubicBezTo>
                  <a:pt x="284957" y="584994"/>
                  <a:pt x="246063" y="610394"/>
                  <a:pt x="242888" y="652463"/>
                </a:cubicBezTo>
                <a:cubicBezTo>
                  <a:pt x="239713" y="694532"/>
                  <a:pt x="223044" y="719138"/>
                  <a:pt x="252413" y="776288"/>
                </a:cubicBezTo>
                <a:cubicBezTo>
                  <a:pt x="281782" y="833438"/>
                  <a:pt x="375444" y="929482"/>
                  <a:pt x="419100" y="995363"/>
                </a:cubicBezTo>
                <a:cubicBezTo>
                  <a:pt x="462756" y="1061244"/>
                  <a:pt x="481013" y="1108869"/>
                  <a:pt x="514350" y="1171575"/>
                </a:cubicBezTo>
                <a:cubicBezTo>
                  <a:pt x="547687" y="1234281"/>
                  <a:pt x="569913" y="1308100"/>
                  <a:pt x="619125" y="1371600"/>
                </a:cubicBezTo>
                <a:cubicBezTo>
                  <a:pt x="668337" y="1435100"/>
                  <a:pt x="772319" y="1515269"/>
                  <a:pt x="809625" y="1552575"/>
                </a:cubicBezTo>
                <a:cubicBezTo>
                  <a:pt x="846931" y="1589881"/>
                  <a:pt x="835819" y="1577182"/>
                  <a:pt x="842963" y="1595438"/>
                </a:cubicBezTo>
                <a:cubicBezTo>
                  <a:pt x="850107" y="1613694"/>
                  <a:pt x="834232" y="1632744"/>
                  <a:pt x="852488" y="1662113"/>
                </a:cubicBezTo>
                <a:cubicBezTo>
                  <a:pt x="870744" y="1691482"/>
                  <a:pt x="928688" y="1739900"/>
                  <a:pt x="952500" y="1771650"/>
                </a:cubicBezTo>
                <a:cubicBezTo>
                  <a:pt x="976312" y="1803400"/>
                  <a:pt x="986632" y="1824832"/>
                  <a:pt x="995363" y="1852613"/>
                </a:cubicBezTo>
                <a:cubicBezTo>
                  <a:pt x="1004094" y="1880394"/>
                  <a:pt x="946944" y="1903413"/>
                  <a:pt x="1004888" y="1938338"/>
                </a:cubicBezTo>
                <a:cubicBezTo>
                  <a:pt x="1062832" y="1973263"/>
                  <a:pt x="1181100" y="2009776"/>
                  <a:pt x="1343025" y="2062163"/>
                </a:cubicBezTo>
                <a:cubicBezTo>
                  <a:pt x="1504950" y="2114551"/>
                  <a:pt x="1976438" y="2252663"/>
                  <a:pt x="1976438" y="2252663"/>
                </a:cubicBezTo>
                <a:cubicBezTo>
                  <a:pt x="2149475" y="2305050"/>
                  <a:pt x="2287588" y="2357438"/>
                  <a:pt x="2381250" y="2376488"/>
                </a:cubicBezTo>
                <a:cubicBezTo>
                  <a:pt x="2474912" y="2395538"/>
                  <a:pt x="2463801" y="2359819"/>
                  <a:pt x="2538413" y="2366963"/>
                </a:cubicBezTo>
                <a:cubicBezTo>
                  <a:pt x="2613025" y="2374107"/>
                  <a:pt x="2703513" y="2404269"/>
                  <a:pt x="2828925" y="2419350"/>
                </a:cubicBezTo>
                <a:cubicBezTo>
                  <a:pt x="2954337" y="2434431"/>
                  <a:pt x="3170238" y="2441575"/>
                  <a:pt x="3290888" y="2457450"/>
                </a:cubicBezTo>
                <a:cubicBezTo>
                  <a:pt x="3411538" y="2473325"/>
                  <a:pt x="3475037" y="2505869"/>
                  <a:pt x="3552825" y="2514600"/>
                </a:cubicBezTo>
                <a:cubicBezTo>
                  <a:pt x="3630613" y="2523331"/>
                  <a:pt x="3709194" y="2511425"/>
                  <a:pt x="3757613" y="2509838"/>
                </a:cubicBezTo>
                <a:cubicBezTo>
                  <a:pt x="3806032" y="2508251"/>
                  <a:pt x="3831432" y="2507456"/>
                  <a:pt x="3843338" y="2505075"/>
                </a:cubicBezTo>
              </a:path>
            </a:pathLst>
          </a:custGeom>
          <a:ln w="1143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59414" name="Полилиния 59413"/>
          <p:cNvSpPr/>
          <p:nvPr/>
        </p:nvSpPr>
        <p:spPr>
          <a:xfrm>
            <a:off x="4149727" y="1274258"/>
            <a:ext cx="1133475" cy="189585"/>
          </a:xfrm>
          <a:custGeom>
            <a:avLst/>
            <a:gdLst>
              <a:gd name="connsiteX0" fmla="*/ 1133475 w 1133475"/>
              <a:gd name="connsiteY0" fmla="*/ 204787 h 252780"/>
              <a:gd name="connsiteX1" fmla="*/ 971550 w 1133475"/>
              <a:gd name="connsiteY1" fmla="*/ 171450 h 252780"/>
              <a:gd name="connsiteX2" fmla="*/ 838200 w 1133475"/>
              <a:gd name="connsiteY2" fmla="*/ 247650 h 252780"/>
              <a:gd name="connsiteX3" fmla="*/ 700088 w 1133475"/>
              <a:gd name="connsiteY3" fmla="*/ 242887 h 252780"/>
              <a:gd name="connsiteX4" fmla="*/ 504825 w 1133475"/>
              <a:gd name="connsiteY4" fmla="*/ 219075 h 252780"/>
              <a:gd name="connsiteX5" fmla="*/ 342900 w 1133475"/>
              <a:gd name="connsiteY5" fmla="*/ 223837 h 252780"/>
              <a:gd name="connsiteX6" fmla="*/ 252413 w 1133475"/>
              <a:gd name="connsiteY6" fmla="*/ 204787 h 252780"/>
              <a:gd name="connsiteX7" fmla="*/ 157163 w 1133475"/>
              <a:gd name="connsiteY7" fmla="*/ 138112 h 252780"/>
              <a:gd name="connsiteX8" fmla="*/ 0 w 1133475"/>
              <a:gd name="connsiteY8" fmla="*/ 0 h 252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3475" h="252780">
                <a:moveTo>
                  <a:pt x="1133475" y="204787"/>
                </a:moveTo>
                <a:cubicBezTo>
                  <a:pt x="1077118" y="184546"/>
                  <a:pt x="1020762" y="164306"/>
                  <a:pt x="971550" y="171450"/>
                </a:cubicBezTo>
                <a:cubicBezTo>
                  <a:pt x="922338" y="178594"/>
                  <a:pt x="883444" y="235744"/>
                  <a:pt x="838200" y="247650"/>
                </a:cubicBezTo>
                <a:cubicBezTo>
                  <a:pt x="792956" y="259556"/>
                  <a:pt x="755650" y="247650"/>
                  <a:pt x="700088" y="242887"/>
                </a:cubicBezTo>
                <a:cubicBezTo>
                  <a:pt x="644525" y="238125"/>
                  <a:pt x="564356" y="222250"/>
                  <a:pt x="504825" y="219075"/>
                </a:cubicBezTo>
                <a:cubicBezTo>
                  <a:pt x="445294" y="215900"/>
                  <a:pt x="384969" y="226218"/>
                  <a:pt x="342900" y="223837"/>
                </a:cubicBezTo>
                <a:cubicBezTo>
                  <a:pt x="300831" y="221456"/>
                  <a:pt x="283369" y="219075"/>
                  <a:pt x="252413" y="204787"/>
                </a:cubicBezTo>
                <a:cubicBezTo>
                  <a:pt x="221457" y="190499"/>
                  <a:pt x="199232" y="172243"/>
                  <a:pt x="157163" y="138112"/>
                </a:cubicBezTo>
                <a:cubicBezTo>
                  <a:pt x="115094" y="103981"/>
                  <a:pt x="57547" y="51990"/>
                  <a:pt x="0" y="0"/>
                </a:cubicBezTo>
              </a:path>
            </a:pathLst>
          </a:custGeom>
          <a:ln w="1143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59415" name="Полилиния 59414"/>
          <p:cNvSpPr/>
          <p:nvPr/>
        </p:nvSpPr>
        <p:spPr>
          <a:xfrm>
            <a:off x="2968626" y="2228191"/>
            <a:ext cx="1919288" cy="252569"/>
          </a:xfrm>
          <a:custGeom>
            <a:avLst/>
            <a:gdLst>
              <a:gd name="connsiteX0" fmla="*/ 1919288 w 1919288"/>
              <a:gd name="connsiteY0" fmla="*/ 71814 h 336759"/>
              <a:gd name="connsiteX1" fmla="*/ 1747838 w 1919288"/>
              <a:gd name="connsiteY1" fmla="*/ 62289 h 336759"/>
              <a:gd name="connsiteX2" fmla="*/ 1666875 w 1919288"/>
              <a:gd name="connsiteY2" fmla="*/ 38477 h 336759"/>
              <a:gd name="connsiteX3" fmla="*/ 1628775 w 1919288"/>
              <a:gd name="connsiteY3" fmla="*/ 24189 h 336759"/>
              <a:gd name="connsiteX4" fmla="*/ 1481138 w 1919288"/>
              <a:gd name="connsiteY4" fmla="*/ 28952 h 336759"/>
              <a:gd name="connsiteX5" fmla="*/ 1319213 w 1919288"/>
              <a:gd name="connsiteY5" fmla="*/ 377 h 336759"/>
              <a:gd name="connsiteX6" fmla="*/ 1219200 w 1919288"/>
              <a:gd name="connsiteY6" fmla="*/ 52764 h 336759"/>
              <a:gd name="connsiteX7" fmla="*/ 1104900 w 1919288"/>
              <a:gd name="connsiteY7" fmla="*/ 67052 h 336759"/>
              <a:gd name="connsiteX8" fmla="*/ 947738 w 1919288"/>
              <a:gd name="connsiteY8" fmla="*/ 105152 h 336759"/>
              <a:gd name="connsiteX9" fmla="*/ 762000 w 1919288"/>
              <a:gd name="connsiteY9" fmla="*/ 209927 h 336759"/>
              <a:gd name="connsiteX10" fmla="*/ 609600 w 1919288"/>
              <a:gd name="connsiteY10" fmla="*/ 290889 h 336759"/>
              <a:gd name="connsiteX11" fmla="*/ 419100 w 1919288"/>
              <a:gd name="connsiteY11" fmla="*/ 328989 h 336759"/>
              <a:gd name="connsiteX12" fmla="*/ 304800 w 1919288"/>
              <a:gd name="connsiteY12" fmla="*/ 333752 h 336759"/>
              <a:gd name="connsiteX13" fmla="*/ 100013 w 1919288"/>
              <a:gd name="connsiteY13" fmla="*/ 333752 h 336759"/>
              <a:gd name="connsiteX14" fmla="*/ 0 w 1919288"/>
              <a:gd name="connsiteY14" fmla="*/ 295652 h 33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19288" h="336759">
                <a:moveTo>
                  <a:pt x="1919288" y="71814"/>
                </a:moveTo>
                <a:cubicBezTo>
                  <a:pt x="1854597" y="69829"/>
                  <a:pt x="1789907" y="67845"/>
                  <a:pt x="1747838" y="62289"/>
                </a:cubicBezTo>
                <a:cubicBezTo>
                  <a:pt x="1705769" y="56733"/>
                  <a:pt x="1686719" y="44827"/>
                  <a:pt x="1666875" y="38477"/>
                </a:cubicBezTo>
                <a:cubicBezTo>
                  <a:pt x="1647031" y="32127"/>
                  <a:pt x="1659731" y="25776"/>
                  <a:pt x="1628775" y="24189"/>
                </a:cubicBezTo>
                <a:cubicBezTo>
                  <a:pt x="1597819" y="22602"/>
                  <a:pt x="1532732" y="32921"/>
                  <a:pt x="1481138" y="28952"/>
                </a:cubicBezTo>
                <a:cubicBezTo>
                  <a:pt x="1429544" y="24983"/>
                  <a:pt x="1362869" y="-3592"/>
                  <a:pt x="1319213" y="377"/>
                </a:cubicBezTo>
                <a:cubicBezTo>
                  <a:pt x="1275557" y="4346"/>
                  <a:pt x="1254919" y="41651"/>
                  <a:pt x="1219200" y="52764"/>
                </a:cubicBezTo>
                <a:cubicBezTo>
                  <a:pt x="1183481" y="63876"/>
                  <a:pt x="1150143" y="58321"/>
                  <a:pt x="1104900" y="67052"/>
                </a:cubicBezTo>
                <a:cubicBezTo>
                  <a:pt x="1059657" y="75783"/>
                  <a:pt x="1004888" y="81340"/>
                  <a:pt x="947738" y="105152"/>
                </a:cubicBezTo>
                <a:cubicBezTo>
                  <a:pt x="890588" y="128964"/>
                  <a:pt x="818356" y="178971"/>
                  <a:pt x="762000" y="209927"/>
                </a:cubicBezTo>
                <a:cubicBezTo>
                  <a:pt x="705644" y="240883"/>
                  <a:pt x="666750" y="271045"/>
                  <a:pt x="609600" y="290889"/>
                </a:cubicBezTo>
                <a:cubicBezTo>
                  <a:pt x="552450" y="310733"/>
                  <a:pt x="469900" y="321845"/>
                  <a:pt x="419100" y="328989"/>
                </a:cubicBezTo>
                <a:cubicBezTo>
                  <a:pt x="368300" y="336133"/>
                  <a:pt x="357981" y="332958"/>
                  <a:pt x="304800" y="333752"/>
                </a:cubicBezTo>
                <a:cubicBezTo>
                  <a:pt x="251619" y="334546"/>
                  <a:pt x="150813" y="340102"/>
                  <a:pt x="100013" y="333752"/>
                </a:cubicBezTo>
                <a:cubicBezTo>
                  <a:pt x="49213" y="327402"/>
                  <a:pt x="24606" y="311527"/>
                  <a:pt x="0" y="295652"/>
                </a:cubicBezTo>
              </a:path>
            </a:pathLst>
          </a:custGeom>
          <a:ln w="1143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2080" name="Полилиния 2079"/>
          <p:cNvSpPr/>
          <p:nvPr/>
        </p:nvSpPr>
        <p:spPr>
          <a:xfrm>
            <a:off x="5553004" y="1385668"/>
            <a:ext cx="1745348" cy="133491"/>
          </a:xfrm>
          <a:custGeom>
            <a:avLst/>
            <a:gdLst>
              <a:gd name="connsiteX0" fmla="*/ 0 w 1739900"/>
              <a:gd name="connsiteY0" fmla="*/ 109940 h 126202"/>
              <a:gd name="connsiteX1" fmla="*/ 127000 w 1739900"/>
              <a:gd name="connsiteY1" fmla="*/ 97240 h 126202"/>
              <a:gd name="connsiteX2" fmla="*/ 177800 w 1739900"/>
              <a:gd name="connsiteY2" fmla="*/ 65490 h 126202"/>
              <a:gd name="connsiteX3" fmla="*/ 336550 w 1739900"/>
              <a:gd name="connsiteY3" fmla="*/ 122640 h 126202"/>
              <a:gd name="connsiteX4" fmla="*/ 508000 w 1739900"/>
              <a:gd name="connsiteY4" fmla="*/ 116290 h 126202"/>
              <a:gd name="connsiteX5" fmla="*/ 615950 w 1739900"/>
              <a:gd name="connsiteY5" fmla="*/ 84540 h 126202"/>
              <a:gd name="connsiteX6" fmla="*/ 717550 w 1739900"/>
              <a:gd name="connsiteY6" fmla="*/ 84540 h 126202"/>
              <a:gd name="connsiteX7" fmla="*/ 819150 w 1739900"/>
              <a:gd name="connsiteY7" fmla="*/ 97240 h 126202"/>
              <a:gd name="connsiteX8" fmla="*/ 952500 w 1739900"/>
              <a:gd name="connsiteY8" fmla="*/ 78190 h 126202"/>
              <a:gd name="connsiteX9" fmla="*/ 1041400 w 1739900"/>
              <a:gd name="connsiteY9" fmla="*/ 40090 h 126202"/>
              <a:gd name="connsiteX10" fmla="*/ 1123950 w 1739900"/>
              <a:gd name="connsiteY10" fmla="*/ 1990 h 126202"/>
              <a:gd name="connsiteX11" fmla="*/ 1250950 w 1739900"/>
              <a:gd name="connsiteY11" fmla="*/ 8340 h 126202"/>
              <a:gd name="connsiteX12" fmla="*/ 1358900 w 1739900"/>
              <a:gd name="connsiteY12" fmla="*/ 33740 h 126202"/>
              <a:gd name="connsiteX13" fmla="*/ 1485900 w 1739900"/>
              <a:gd name="connsiteY13" fmla="*/ 14690 h 126202"/>
              <a:gd name="connsiteX14" fmla="*/ 1574800 w 1739900"/>
              <a:gd name="connsiteY14" fmla="*/ 14690 h 126202"/>
              <a:gd name="connsiteX15" fmla="*/ 1676400 w 1739900"/>
              <a:gd name="connsiteY15" fmla="*/ 21040 h 126202"/>
              <a:gd name="connsiteX16" fmla="*/ 1739900 w 1739900"/>
              <a:gd name="connsiteY16" fmla="*/ 8340 h 126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39900" h="126202">
                <a:moveTo>
                  <a:pt x="0" y="109940"/>
                </a:moveTo>
                <a:cubicBezTo>
                  <a:pt x="48683" y="107294"/>
                  <a:pt x="97367" y="104648"/>
                  <a:pt x="127000" y="97240"/>
                </a:cubicBezTo>
                <a:cubicBezTo>
                  <a:pt x="156633" y="89832"/>
                  <a:pt x="142875" y="61257"/>
                  <a:pt x="177800" y="65490"/>
                </a:cubicBezTo>
                <a:cubicBezTo>
                  <a:pt x="212725" y="69723"/>
                  <a:pt x="281517" y="114173"/>
                  <a:pt x="336550" y="122640"/>
                </a:cubicBezTo>
                <a:cubicBezTo>
                  <a:pt x="391583" y="131107"/>
                  <a:pt x="461433" y="122640"/>
                  <a:pt x="508000" y="116290"/>
                </a:cubicBezTo>
                <a:cubicBezTo>
                  <a:pt x="554567" y="109940"/>
                  <a:pt x="581025" y="89832"/>
                  <a:pt x="615950" y="84540"/>
                </a:cubicBezTo>
                <a:cubicBezTo>
                  <a:pt x="650875" y="79248"/>
                  <a:pt x="683683" y="82423"/>
                  <a:pt x="717550" y="84540"/>
                </a:cubicBezTo>
                <a:cubicBezTo>
                  <a:pt x="751417" y="86657"/>
                  <a:pt x="779992" y="98298"/>
                  <a:pt x="819150" y="97240"/>
                </a:cubicBezTo>
                <a:cubicBezTo>
                  <a:pt x="858308" y="96182"/>
                  <a:pt x="915458" y="87715"/>
                  <a:pt x="952500" y="78190"/>
                </a:cubicBezTo>
                <a:cubicBezTo>
                  <a:pt x="989542" y="68665"/>
                  <a:pt x="1012825" y="52790"/>
                  <a:pt x="1041400" y="40090"/>
                </a:cubicBezTo>
                <a:cubicBezTo>
                  <a:pt x="1069975" y="27390"/>
                  <a:pt x="1089025" y="7282"/>
                  <a:pt x="1123950" y="1990"/>
                </a:cubicBezTo>
                <a:cubicBezTo>
                  <a:pt x="1158875" y="-3302"/>
                  <a:pt x="1211792" y="3048"/>
                  <a:pt x="1250950" y="8340"/>
                </a:cubicBezTo>
                <a:cubicBezTo>
                  <a:pt x="1290108" y="13632"/>
                  <a:pt x="1319742" y="32682"/>
                  <a:pt x="1358900" y="33740"/>
                </a:cubicBezTo>
                <a:cubicBezTo>
                  <a:pt x="1398058" y="34798"/>
                  <a:pt x="1449917" y="17865"/>
                  <a:pt x="1485900" y="14690"/>
                </a:cubicBezTo>
                <a:cubicBezTo>
                  <a:pt x="1521883" y="11515"/>
                  <a:pt x="1543050" y="13632"/>
                  <a:pt x="1574800" y="14690"/>
                </a:cubicBezTo>
                <a:cubicBezTo>
                  <a:pt x="1606550" y="15748"/>
                  <a:pt x="1648883" y="22098"/>
                  <a:pt x="1676400" y="21040"/>
                </a:cubicBezTo>
                <a:cubicBezTo>
                  <a:pt x="1703917" y="19982"/>
                  <a:pt x="1721908" y="14161"/>
                  <a:pt x="1739900" y="8340"/>
                </a:cubicBezTo>
              </a:path>
            </a:pathLst>
          </a:custGeom>
          <a:solidFill>
            <a:srgbClr val="92D050"/>
          </a:solidFill>
          <a:ln w="1143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 dirty="0"/>
          </a:p>
        </p:txBody>
      </p:sp>
      <p:sp>
        <p:nvSpPr>
          <p:cNvPr id="2081" name="Полилиния 2080"/>
          <p:cNvSpPr/>
          <p:nvPr/>
        </p:nvSpPr>
        <p:spPr>
          <a:xfrm>
            <a:off x="4572000" y="1504540"/>
            <a:ext cx="755650" cy="2576513"/>
          </a:xfrm>
          <a:custGeom>
            <a:avLst/>
            <a:gdLst>
              <a:gd name="connsiteX0" fmla="*/ 755650 w 755650"/>
              <a:gd name="connsiteY0" fmla="*/ 0 h 3435350"/>
              <a:gd name="connsiteX1" fmla="*/ 552450 w 755650"/>
              <a:gd name="connsiteY1" fmla="*/ 209550 h 3435350"/>
              <a:gd name="connsiteX2" fmla="*/ 501650 w 755650"/>
              <a:gd name="connsiteY2" fmla="*/ 355600 h 3435350"/>
              <a:gd name="connsiteX3" fmla="*/ 457200 w 755650"/>
              <a:gd name="connsiteY3" fmla="*/ 469900 h 3435350"/>
              <a:gd name="connsiteX4" fmla="*/ 412750 w 755650"/>
              <a:gd name="connsiteY4" fmla="*/ 520700 h 3435350"/>
              <a:gd name="connsiteX5" fmla="*/ 412750 w 755650"/>
              <a:gd name="connsiteY5" fmla="*/ 609600 h 3435350"/>
              <a:gd name="connsiteX6" fmla="*/ 361950 w 755650"/>
              <a:gd name="connsiteY6" fmla="*/ 698500 h 3435350"/>
              <a:gd name="connsiteX7" fmla="*/ 273050 w 755650"/>
              <a:gd name="connsiteY7" fmla="*/ 806450 h 3435350"/>
              <a:gd name="connsiteX8" fmla="*/ 228600 w 755650"/>
              <a:gd name="connsiteY8" fmla="*/ 895350 h 3435350"/>
              <a:gd name="connsiteX9" fmla="*/ 266700 w 755650"/>
              <a:gd name="connsiteY9" fmla="*/ 977900 h 3435350"/>
              <a:gd name="connsiteX10" fmla="*/ 355600 w 755650"/>
              <a:gd name="connsiteY10" fmla="*/ 1041400 h 3435350"/>
              <a:gd name="connsiteX11" fmla="*/ 387350 w 755650"/>
              <a:gd name="connsiteY11" fmla="*/ 1187450 h 3435350"/>
              <a:gd name="connsiteX12" fmla="*/ 393700 w 755650"/>
              <a:gd name="connsiteY12" fmla="*/ 1504950 h 3435350"/>
              <a:gd name="connsiteX13" fmla="*/ 431800 w 755650"/>
              <a:gd name="connsiteY13" fmla="*/ 1720850 h 3435350"/>
              <a:gd name="connsiteX14" fmla="*/ 514350 w 755650"/>
              <a:gd name="connsiteY14" fmla="*/ 1898650 h 3435350"/>
              <a:gd name="connsiteX15" fmla="*/ 615950 w 755650"/>
              <a:gd name="connsiteY15" fmla="*/ 2070100 h 3435350"/>
              <a:gd name="connsiteX16" fmla="*/ 692150 w 755650"/>
              <a:gd name="connsiteY16" fmla="*/ 2260600 h 3435350"/>
              <a:gd name="connsiteX17" fmla="*/ 685800 w 755650"/>
              <a:gd name="connsiteY17" fmla="*/ 2368550 h 3435350"/>
              <a:gd name="connsiteX18" fmla="*/ 590550 w 755650"/>
              <a:gd name="connsiteY18" fmla="*/ 2476500 h 3435350"/>
              <a:gd name="connsiteX19" fmla="*/ 488950 w 755650"/>
              <a:gd name="connsiteY19" fmla="*/ 2628900 h 3435350"/>
              <a:gd name="connsiteX20" fmla="*/ 431800 w 755650"/>
              <a:gd name="connsiteY20" fmla="*/ 2813050 h 3435350"/>
              <a:gd name="connsiteX21" fmla="*/ 400050 w 755650"/>
              <a:gd name="connsiteY21" fmla="*/ 2889250 h 3435350"/>
              <a:gd name="connsiteX22" fmla="*/ 222250 w 755650"/>
              <a:gd name="connsiteY22" fmla="*/ 3028950 h 3435350"/>
              <a:gd name="connsiteX23" fmla="*/ 133350 w 755650"/>
              <a:gd name="connsiteY23" fmla="*/ 3086100 h 3435350"/>
              <a:gd name="connsiteX24" fmla="*/ 44450 w 755650"/>
              <a:gd name="connsiteY24" fmla="*/ 3257550 h 3435350"/>
              <a:gd name="connsiteX25" fmla="*/ 0 w 755650"/>
              <a:gd name="connsiteY25" fmla="*/ 3435350 h 343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55650" h="3435350">
                <a:moveTo>
                  <a:pt x="755650" y="0"/>
                </a:moveTo>
                <a:cubicBezTo>
                  <a:pt x="675216" y="75141"/>
                  <a:pt x="594783" y="150283"/>
                  <a:pt x="552450" y="209550"/>
                </a:cubicBezTo>
                <a:cubicBezTo>
                  <a:pt x="510117" y="268817"/>
                  <a:pt x="517525" y="312208"/>
                  <a:pt x="501650" y="355600"/>
                </a:cubicBezTo>
                <a:cubicBezTo>
                  <a:pt x="485775" y="398992"/>
                  <a:pt x="472017" y="442383"/>
                  <a:pt x="457200" y="469900"/>
                </a:cubicBezTo>
                <a:cubicBezTo>
                  <a:pt x="442383" y="497417"/>
                  <a:pt x="420158" y="497417"/>
                  <a:pt x="412750" y="520700"/>
                </a:cubicBezTo>
                <a:cubicBezTo>
                  <a:pt x="405342" y="543983"/>
                  <a:pt x="421217" y="579967"/>
                  <a:pt x="412750" y="609600"/>
                </a:cubicBezTo>
                <a:cubicBezTo>
                  <a:pt x="404283" y="639233"/>
                  <a:pt x="385233" y="665692"/>
                  <a:pt x="361950" y="698500"/>
                </a:cubicBezTo>
                <a:cubicBezTo>
                  <a:pt x="338667" y="731308"/>
                  <a:pt x="295275" y="773642"/>
                  <a:pt x="273050" y="806450"/>
                </a:cubicBezTo>
                <a:cubicBezTo>
                  <a:pt x="250825" y="839258"/>
                  <a:pt x="229658" y="866775"/>
                  <a:pt x="228600" y="895350"/>
                </a:cubicBezTo>
                <a:cubicBezTo>
                  <a:pt x="227542" y="923925"/>
                  <a:pt x="245533" y="953558"/>
                  <a:pt x="266700" y="977900"/>
                </a:cubicBezTo>
                <a:cubicBezTo>
                  <a:pt x="287867" y="1002242"/>
                  <a:pt x="335492" y="1006475"/>
                  <a:pt x="355600" y="1041400"/>
                </a:cubicBezTo>
                <a:cubicBezTo>
                  <a:pt x="375708" y="1076325"/>
                  <a:pt x="381000" y="1110192"/>
                  <a:pt x="387350" y="1187450"/>
                </a:cubicBezTo>
                <a:cubicBezTo>
                  <a:pt x="393700" y="1264708"/>
                  <a:pt x="386292" y="1416050"/>
                  <a:pt x="393700" y="1504950"/>
                </a:cubicBezTo>
                <a:cubicBezTo>
                  <a:pt x="401108" y="1593850"/>
                  <a:pt x="411692" y="1655233"/>
                  <a:pt x="431800" y="1720850"/>
                </a:cubicBezTo>
                <a:cubicBezTo>
                  <a:pt x="451908" y="1786467"/>
                  <a:pt x="483658" y="1840442"/>
                  <a:pt x="514350" y="1898650"/>
                </a:cubicBezTo>
                <a:cubicBezTo>
                  <a:pt x="545042" y="1956858"/>
                  <a:pt x="586317" y="2009775"/>
                  <a:pt x="615950" y="2070100"/>
                </a:cubicBezTo>
                <a:cubicBezTo>
                  <a:pt x="645583" y="2130425"/>
                  <a:pt x="680508" y="2210858"/>
                  <a:pt x="692150" y="2260600"/>
                </a:cubicBezTo>
                <a:cubicBezTo>
                  <a:pt x="703792" y="2310342"/>
                  <a:pt x="702733" y="2332567"/>
                  <a:pt x="685800" y="2368550"/>
                </a:cubicBezTo>
                <a:cubicBezTo>
                  <a:pt x="668867" y="2404533"/>
                  <a:pt x="623358" y="2433108"/>
                  <a:pt x="590550" y="2476500"/>
                </a:cubicBezTo>
                <a:cubicBezTo>
                  <a:pt x="557742" y="2519892"/>
                  <a:pt x="515408" y="2572809"/>
                  <a:pt x="488950" y="2628900"/>
                </a:cubicBezTo>
                <a:cubicBezTo>
                  <a:pt x="462492" y="2684991"/>
                  <a:pt x="446617" y="2769658"/>
                  <a:pt x="431800" y="2813050"/>
                </a:cubicBezTo>
                <a:cubicBezTo>
                  <a:pt x="416983" y="2856442"/>
                  <a:pt x="434975" y="2853267"/>
                  <a:pt x="400050" y="2889250"/>
                </a:cubicBezTo>
                <a:cubicBezTo>
                  <a:pt x="365125" y="2925233"/>
                  <a:pt x="266700" y="2996142"/>
                  <a:pt x="222250" y="3028950"/>
                </a:cubicBezTo>
                <a:cubicBezTo>
                  <a:pt x="177800" y="3061758"/>
                  <a:pt x="162983" y="3048000"/>
                  <a:pt x="133350" y="3086100"/>
                </a:cubicBezTo>
                <a:cubicBezTo>
                  <a:pt x="103717" y="3124200"/>
                  <a:pt x="66675" y="3199342"/>
                  <a:pt x="44450" y="3257550"/>
                </a:cubicBezTo>
                <a:cubicBezTo>
                  <a:pt x="22225" y="3315758"/>
                  <a:pt x="8467" y="3400425"/>
                  <a:pt x="0" y="3435350"/>
                </a:cubicBezTo>
              </a:path>
            </a:pathLst>
          </a:custGeom>
          <a:ln w="1143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187" name="Скругленный прямоугольник 186"/>
          <p:cNvSpPr/>
          <p:nvPr/>
        </p:nvSpPr>
        <p:spPr>
          <a:xfrm>
            <a:off x="7542589" y="995777"/>
            <a:ext cx="828000" cy="135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/>
            <a:r>
              <a:rPr lang="ru-RU" sz="67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Оренбург (РФ)</a:t>
            </a:r>
          </a:p>
        </p:txBody>
      </p:sp>
      <p:sp>
        <p:nvSpPr>
          <p:cNvPr id="189" name="Скругленный прямоугольник 188"/>
          <p:cNvSpPr/>
          <p:nvPr/>
        </p:nvSpPr>
        <p:spPr>
          <a:xfrm>
            <a:off x="3347864" y="872825"/>
            <a:ext cx="828000" cy="135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/>
            <a:r>
              <a:rPr lang="kk-KZ" sz="67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Саратов </a:t>
            </a:r>
            <a:r>
              <a:rPr lang="ru-RU" sz="67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(РФ)</a:t>
            </a:r>
          </a:p>
        </p:txBody>
      </p:sp>
      <p:sp>
        <p:nvSpPr>
          <p:cNvPr id="72" name="Полилиния 71"/>
          <p:cNvSpPr/>
          <p:nvPr/>
        </p:nvSpPr>
        <p:spPr>
          <a:xfrm>
            <a:off x="4572000" y="1501624"/>
            <a:ext cx="755650" cy="2576513"/>
          </a:xfrm>
          <a:custGeom>
            <a:avLst/>
            <a:gdLst>
              <a:gd name="connsiteX0" fmla="*/ 755650 w 755650"/>
              <a:gd name="connsiteY0" fmla="*/ 0 h 3435350"/>
              <a:gd name="connsiteX1" fmla="*/ 552450 w 755650"/>
              <a:gd name="connsiteY1" fmla="*/ 209550 h 3435350"/>
              <a:gd name="connsiteX2" fmla="*/ 501650 w 755650"/>
              <a:gd name="connsiteY2" fmla="*/ 355600 h 3435350"/>
              <a:gd name="connsiteX3" fmla="*/ 457200 w 755650"/>
              <a:gd name="connsiteY3" fmla="*/ 469900 h 3435350"/>
              <a:gd name="connsiteX4" fmla="*/ 412750 w 755650"/>
              <a:gd name="connsiteY4" fmla="*/ 520700 h 3435350"/>
              <a:gd name="connsiteX5" fmla="*/ 412750 w 755650"/>
              <a:gd name="connsiteY5" fmla="*/ 609600 h 3435350"/>
              <a:gd name="connsiteX6" fmla="*/ 361950 w 755650"/>
              <a:gd name="connsiteY6" fmla="*/ 698500 h 3435350"/>
              <a:gd name="connsiteX7" fmla="*/ 273050 w 755650"/>
              <a:gd name="connsiteY7" fmla="*/ 806450 h 3435350"/>
              <a:gd name="connsiteX8" fmla="*/ 228600 w 755650"/>
              <a:gd name="connsiteY8" fmla="*/ 895350 h 3435350"/>
              <a:gd name="connsiteX9" fmla="*/ 266700 w 755650"/>
              <a:gd name="connsiteY9" fmla="*/ 977900 h 3435350"/>
              <a:gd name="connsiteX10" fmla="*/ 355600 w 755650"/>
              <a:gd name="connsiteY10" fmla="*/ 1041400 h 3435350"/>
              <a:gd name="connsiteX11" fmla="*/ 387350 w 755650"/>
              <a:gd name="connsiteY11" fmla="*/ 1187450 h 3435350"/>
              <a:gd name="connsiteX12" fmla="*/ 393700 w 755650"/>
              <a:gd name="connsiteY12" fmla="*/ 1504950 h 3435350"/>
              <a:gd name="connsiteX13" fmla="*/ 431800 w 755650"/>
              <a:gd name="connsiteY13" fmla="*/ 1720850 h 3435350"/>
              <a:gd name="connsiteX14" fmla="*/ 514350 w 755650"/>
              <a:gd name="connsiteY14" fmla="*/ 1898650 h 3435350"/>
              <a:gd name="connsiteX15" fmla="*/ 615950 w 755650"/>
              <a:gd name="connsiteY15" fmla="*/ 2070100 h 3435350"/>
              <a:gd name="connsiteX16" fmla="*/ 692150 w 755650"/>
              <a:gd name="connsiteY16" fmla="*/ 2260600 h 3435350"/>
              <a:gd name="connsiteX17" fmla="*/ 685800 w 755650"/>
              <a:gd name="connsiteY17" fmla="*/ 2368550 h 3435350"/>
              <a:gd name="connsiteX18" fmla="*/ 590550 w 755650"/>
              <a:gd name="connsiteY18" fmla="*/ 2476500 h 3435350"/>
              <a:gd name="connsiteX19" fmla="*/ 488950 w 755650"/>
              <a:gd name="connsiteY19" fmla="*/ 2628900 h 3435350"/>
              <a:gd name="connsiteX20" fmla="*/ 431800 w 755650"/>
              <a:gd name="connsiteY20" fmla="*/ 2813050 h 3435350"/>
              <a:gd name="connsiteX21" fmla="*/ 400050 w 755650"/>
              <a:gd name="connsiteY21" fmla="*/ 2889250 h 3435350"/>
              <a:gd name="connsiteX22" fmla="*/ 222250 w 755650"/>
              <a:gd name="connsiteY22" fmla="*/ 3028950 h 3435350"/>
              <a:gd name="connsiteX23" fmla="*/ 133350 w 755650"/>
              <a:gd name="connsiteY23" fmla="*/ 3086100 h 3435350"/>
              <a:gd name="connsiteX24" fmla="*/ 44450 w 755650"/>
              <a:gd name="connsiteY24" fmla="*/ 3257550 h 3435350"/>
              <a:gd name="connsiteX25" fmla="*/ 0 w 755650"/>
              <a:gd name="connsiteY25" fmla="*/ 3435350 h 343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55650" h="3435350">
                <a:moveTo>
                  <a:pt x="755650" y="0"/>
                </a:moveTo>
                <a:cubicBezTo>
                  <a:pt x="675216" y="75141"/>
                  <a:pt x="594783" y="150283"/>
                  <a:pt x="552450" y="209550"/>
                </a:cubicBezTo>
                <a:cubicBezTo>
                  <a:pt x="510117" y="268817"/>
                  <a:pt x="517525" y="312208"/>
                  <a:pt x="501650" y="355600"/>
                </a:cubicBezTo>
                <a:cubicBezTo>
                  <a:pt x="485775" y="398992"/>
                  <a:pt x="472017" y="442383"/>
                  <a:pt x="457200" y="469900"/>
                </a:cubicBezTo>
                <a:cubicBezTo>
                  <a:pt x="442383" y="497417"/>
                  <a:pt x="420158" y="497417"/>
                  <a:pt x="412750" y="520700"/>
                </a:cubicBezTo>
                <a:cubicBezTo>
                  <a:pt x="405342" y="543983"/>
                  <a:pt x="421217" y="579967"/>
                  <a:pt x="412750" y="609600"/>
                </a:cubicBezTo>
                <a:cubicBezTo>
                  <a:pt x="404283" y="639233"/>
                  <a:pt x="385233" y="665692"/>
                  <a:pt x="361950" y="698500"/>
                </a:cubicBezTo>
                <a:cubicBezTo>
                  <a:pt x="338667" y="731308"/>
                  <a:pt x="295275" y="773642"/>
                  <a:pt x="273050" y="806450"/>
                </a:cubicBezTo>
                <a:cubicBezTo>
                  <a:pt x="250825" y="839258"/>
                  <a:pt x="229658" y="866775"/>
                  <a:pt x="228600" y="895350"/>
                </a:cubicBezTo>
                <a:cubicBezTo>
                  <a:pt x="227542" y="923925"/>
                  <a:pt x="245533" y="953558"/>
                  <a:pt x="266700" y="977900"/>
                </a:cubicBezTo>
                <a:cubicBezTo>
                  <a:pt x="287867" y="1002242"/>
                  <a:pt x="335492" y="1006475"/>
                  <a:pt x="355600" y="1041400"/>
                </a:cubicBezTo>
                <a:cubicBezTo>
                  <a:pt x="375708" y="1076325"/>
                  <a:pt x="381000" y="1110192"/>
                  <a:pt x="387350" y="1187450"/>
                </a:cubicBezTo>
                <a:cubicBezTo>
                  <a:pt x="393700" y="1264708"/>
                  <a:pt x="386292" y="1416050"/>
                  <a:pt x="393700" y="1504950"/>
                </a:cubicBezTo>
                <a:cubicBezTo>
                  <a:pt x="401108" y="1593850"/>
                  <a:pt x="411692" y="1655233"/>
                  <a:pt x="431800" y="1720850"/>
                </a:cubicBezTo>
                <a:cubicBezTo>
                  <a:pt x="451908" y="1786467"/>
                  <a:pt x="483658" y="1840442"/>
                  <a:pt x="514350" y="1898650"/>
                </a:cubicBezTo>
                <a:cubicBezTo>
                  <a:pt x="545042" y="1956858"/>
                  <a:pt x="586317" y="2009775"/>
                  <a:pt x="615950" y="2070100"/>
                </a:cubicBezTo>
                <a:cubicBezTo>
                  <a:pt x="645583" y="2130425"/>
                  <a:pt x="680508" y="2210858"/>
                  <a:pt x="692150" y="2260600"/>
                </a:cubicBezTo>
                <a:cubicBezTo>
                  <a:pt x="703792" y="2310342"/>
                  <a:pt x="702733" y="2332567"/>
                  <a:pt x="685800" y="2368550"/>
                </a:cubicBezTo>
                <a:cubicBezTo>
                  <a:pt x="668867" y="2404533"/>
                  <a:pt x="623358" y="2433108"/>
                  <a:pt x="590550" y="2476500"/>
                </a:cubicBezTo>
                <a:cubicBezTo>
                  <a:pt x="557742" y="2519892"/>
                  <a:pt x="515408" y="2572809"/>
                  <a:pt x="488950" y="2628900"/>
                </a:cubicBezTo>
                <a:cubicBezTo>
                  <a:pt x="462492" y="2684991"/>
                  <a:pt x="446617" y="2769658"/>
                  <a:pt x="431800" y="2813050"/>
                </a:cubicBezTo>
                <a:cubicBezTo>
                  <a:pt x="416983" y="2856442"/>
                  <a:pt x="434975" y="2853267"/>
                  <a:pt x="400050" y="2889250"/>
                </a:cubicBezTo>
                <a:cubicBezTo>
                  <a:pt x="365125" y="2925233"/>
                  <a:pt x="266700" y="2996142"/>
                  <a:pt x="222250" y="3028950"/>
                </a:cubicBezTo>
                <a:cubicBezTo>
                  <a:pt x="177800" y="3061758"/>
                  <a:pt x="162983" y="3048000"/>
                  <a:pt x="133350" y="3086100"/>
                </a:cubicBezTo>
                <a:cubicBezTo>
                  <a:pt x="103717" y="3124200"/>
                  <a:pt x="66675" y="3199342"/>
                  <a:pt x="44450" y="3257550"/>
                </a:cubicBezTo>
                <a:cubicBezTo>
                  <a:pt x="22225" y="3315758"/>
                  <a:pt x="8467" y="3400425"/>
                  <a:pt x="0" y="3435350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74" name="Полилиния 73"/>
          <p:cNvSpPr/>
          <p:nvPr/>
        </p:nvSpPr>
        <p:spPr>
          <a:xfrm>
            <a:off x="5241280" y="968592"/>
            <a:ext cx="3768614" cy="1852690"/>
          </a:xfrm>
          <a:custGeom>
            <a:avLst/>
            <a:gdLst>
              <a:gd name="connsiteX0" fmla="*/ 0 w 3843338"/>
              <a:gd name="connsiteY0" fmla="*/ 0 h 2517769"/>
              <a:gd name="connsiteX1" fmla="*/ 161925 w 3843338"/>
              <a:gd name="connsiteY1" fmla="*/ 285750 h 2517769"/>
              <a:gd name="connsiteX2" fmla="*/ 271463 w 3843338"/>
              <a:gd name="connsiteY2" fmla="*/ 523875 h 2517769"/>
              <a:gd name="connsiteX3" fmla="*/ 242888 w 3843338"/>
              <a:gd name="connsiteY3" fmla="*/ 652463 h 2517769"/>
              <a:gd name="connsiteX4" fmla="*/ 252413 w 3843338"/>
              <a:gd name="connsiteY4" fmla="*/ 776288 h 2517769"/>
              <a:gd name="connsiteX5" fmla="*/ 419100 w 3843338"/>
              <a:gd name="connsiteY5" fmla="*/ 995363 h 2517769"/>
              <a:gd name="connsiteX6" fmla="*/ 514350 w 3843338"/>
              <a:gd name="connsiteY6" fmla="*/ 1171575 h 2517769"/>
              <a:gd name="connsiteX7" fmla="*/ 619125 w 3843338"/>
              <a:gd name="connsiteY7" fmla="*/ 1371600 h 2517769"/>
              <a:gd name="connsiteX8" fmla="*/ 809625 w 3843338"/>
              <a:gd name="connsiteY8" fmla="*/ 1552575 h 2517769"/>
              <a:gd name="connsiteX9" fmla="*/ 842963 w 3843338"/>
              <a:gd name="connsiteY9" fmla="*/ 1595438 h 2517769"/>
              <a:gd name="connsiteX10" fmla="*/ 852488 w 3843338"/>
              <a:gd name="connsiteY10" fmla="*/ 1662113 h 2517769"/>
              <a:gd name="connsiteX11" fmla="*/ 952500 w 3843338"/>
              <a:gd name="connsiteY11" fmla="*/ 1771650 h 2517769"/>
              <a:gd name="connsiteX12" fmla="*/ 995363 w 3843338"/>
              <a:gd name="connsiteY12" fmla="*/ 1852613 h 2517769"/>
              <a:gd name="connsiteX13" fmla="*/ 1004888 w 3843338"/>
              <a:gd name="connsiteY13" fmla="*/ 1938338 h 2517769"/>
              <a:gd name="connsiteX14" fmla="*/ 1343025 w 3843338"/>
              <a:gd name="connsiteY14" fmla="*/ 2062163 h 2517769"/>
              <a:gd name="connsiteX15" fmla="*/ 1976438 w 3843338"/>
              <a:gd name="connsiteY15" fmla="*/ 2252663 h 2517769"/>
              <a:gd name="connsiteX16" fmla="*/ 2381250 w 3843338"/>
              <a:gd name="connsiteY16" fmla="*/ 2376488 h 2517769"/>
              <a:gd name="connsiteX17" fmla="*/ 2538413 w 3843338"/>
              <a:gd name="connsiteY17" fmla="*/ 2366963 h 2517769"/>
              <a:gd name="connsiteX18" fmla="*/ 2828925 w 3843338"/>
              <a:gd name="connsiteY18" fmla="*/ 2419350 h 2517769"/>
              <a:gd name="connsiteX19" fmla="*/ 3290888 w 3843338"/>
              <a:gd name="connsiteY19" fmla="*/ 2457450 h 2517769"/>
              <a:gd name="connsiteX20" fmla="*/ 3552825 w 3843338"/>
              <a:gd name="connsiteY20" fmla="*/ 2514600 h 2517769"/>
              <a:gd name="connsiteX21" fmla="*/ 3757613 w 3843338"/>
              <a:gd name="connsiteY21" fmla="*/ 2509838 h 2517769"/>
              <a:gd name="connsiteX22" fmla="*/ 3843338 w 3843338"/>
              <a:gd name="connsiteY22" fmla="*/ 2505075 h 2517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843338" h="2517769">
                <a:moveTo>
                  <a:pt x="0" y="0"/>
                </a:moveTo>
                <a:cubicBezTo>
                  <a:pt x="58340" y="99218"/>
                  <a:pt x="116681" y="198437"/>
                  <a:pt x="161925" y="285750"/>
                </a:cubicBezTo>
                <a:cubicBezTo>
                  <a:pt x="207169" y="373063"/>
                  <a:pt x="257969" y="462756"/>
                  <a:pt x="271463" y="523875"/>
                </a:cubicBezTo>
                <a:cubicBezTo>
                  <a:pt x="284957" y="584994"/>
                  <a:pt x="246063" y="610394"/>
                  <a:pt x="242888" y="652463"/>
                </a:cubicBezTo>
                <a:cubicBezTo>
                  <a:pt x="239713" y="694532"/>
                  <a:pt x="223044" y="719138"/>
                  <a:pt x="252413" y="776288"/>
                </a:cubicBezTo>
                <a:cubicBezTo>
                  <a:pt x="281782" y="833438"/>
                  <a:pt x="375444" y="929482"/>
                  <a:pt x="419100" y="995363"/>
                </a:cubicBezTo>
                <a:cubicBezTo>
                  <a:pt x="462756" y="1061244"/>
                  <a:pt x="481013" y="1108869"/>
                  <a:pt x="514350" y="1171575"/>
                </a:cubicBezTo>
                <a:cubicBezTo>
                  <a:pt x="547687" y="1234281"/>
                  <a:pt x="569913" y="1308100"/>
                  <a:pt x="619125" y="1371600"/>
                </a:cubicBezTo>
                <a:cubicBezTo>
                  <a:pt x="668337" y="1435100"/>
                  <a:pt x="772319" y="1515269"/>
                  <a:pt x="809625" y="1552575"/>
                </a:cubicBezTo>
                <a:cubicBezTo>
                  <a:pt x="846931" y="1589881"/>
                  <a:pt x="835819" y="1577182"/>
                  <a:pt x="842963" y="1595438"/>
                </a:cubicBezTo>
                <a:cubicBezTo>
                  <a:pt x="850107" y="1613694"/>
                  <a:pt x="834232" y="1632744"/>
                  <a:pt x="852488" y="1662113"/>
                </a:cubicBezTo>
                <a:cubicBezTo>
                  <a:pt x="870744" y="1691482"/>
                  <a:pt x="928688" y="1739900"/>
                  <a:pt x="952500" y="1771650"/>
                </a:cubicBezTo>
                <a:cubicBezTo>
                  <a:pt x="976312" y="1803400"/>
                  <a:pt x="986632" y="1824832"/>
                  <a:pt x="995363" y="1852613"/>
                </a:cubicBezTo>
                <a:cubicBezTo>
                  <a:pt x="1004094" y="1880394"/>
                  <a:pt x="946944" y="1903413"/>
                  <a:pt x="1004888" y="1938338"/>
                </a:cubicBezTo>
                <a:cubicBezTo>
                  <a:pt x="1062832" y="1973263"/>
                  <a:pt x="1181100" y="2009776"/>
                  <a:pt x="1343025" y="2062163"/>
                </a:cubicBezTo>
                <a:cubicBezTo>
                  <a:pt x="1504950" y="2114551"/>
                  <a:pt x="1976438" y="2252663"/>
                  <a:pt x="1976438" y="2252663"/>
                </a:cubicBezTo>
                <a:cubicBezTo>
                  <a:pt x="2149475" y="2305050"/>
                  <a:pt x="2287588" y="2357438"/>
                  <a:pt x="2381250" y="2376488"/>
                </a:cubicBezTo>
                <a:cubicBezTo>
                  <a:pt x="2474912" y="2395538"/>
                  <a:pt x="2463801" y="2359819"/>
                  <a:pt x="2538413" y="2366963"/>
                </a:cubicBezTo>
                <a:cubicBezTo>
                  <a:pt x="2613025" y="2374107"/>
                  <a:pt x="2703513" y="2404269"/>
                  <a:pt x="2828925" y="2419350"/>
                </a:cubicBezTo>
                <a:cubicBezTo>
                  <a:pt x="2954337" y="2434431"/>
                  <a:pt x="3170238" y="2441575"/>
                  <a:pt x="3290888" y="2457450"/>
                </a:cubicBezTo>
                <a:cubicBezTo>
                  <a:pt x="3411538" y="2473325"/>
                  <a:pt x="3475037" y="2505869"/>
                  <a:pt x="3552825" y="2514600"/>
                </a:cubicBezTo>
                <a:cubicBezTo>
                  <a:pt x="3630613" y="2523331"/>
                  <a:pt x="3709194" y="2511425"/>
                  <a:pt x="3757613" y="2509838"/>
                </a:cubicBezTo>
                <a:cubicBezTo>
                  <a:pt x="3806032" y="2508251"/>
                  <a:pt x="3831432" y="2507456"/>
                  <a:pt x="3843338" y="2505075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75" name="Полилиния 74"/>
          <p:cNvSpPr/>
          <p:nvPr/>
        </p:nvSpPr>
        <p:spPr>
          <a:xfrm>
            <a:off x="2991343" y="2228191"/>
            <a:ext cx="1919288" cy="252569"/>
          </a:xfrm>
          <a:custGeom>
            <a:avLst/>
            <a:gdLst>
              <a:gd name="connsiteX0" fmla="*/ 1919288 w 1919288"/>
              <a:gd name="connsiteY0" fmla="*/ 71814 h 336759"/>
              <a:gd name="connsiteX1" fmla="*/ 1747838 w 1919288"/>
              <a:gd name="connsiteY1" fmla="*/ 62289 h 336759"/>
              <a:gd name="connsiteX2" fmla="*/ 1666875 w 1919288"/>
              <a:gd name="connsiteY2" fmla="*/ 38477 h 336759"/>
              <a:gd name="connsiteX3" fmla="*/ 1628775 w 1919288"/>
              <a:gd name="connsiteY3" fmla="*/ 24189 h 336759"/>
              <a:gd name="connsiteX4" fmla="*/ 1481138 w 1919288"/>
              <a:gd name="connsiteY4" fmla="*/ 28952 h 336759"/>
              <a:gd name="connsiteX5" fmla="*/ 1319213 w 1919288"/>
              <a:gd name="connsiteY5" fmla="*/ 377 h 336759"/>
              <a:gd name="connsiteX6" fmla="*/ 1219200 w 1919288"/>
              <a:gd name="connsiteY6" fmla="*/ 52764 h 336759"/>
              <a:gd name="connsiteX7" fmla="*/ 1104900 w 1919288"/>
              <a:gd name="connsiteY7" fmla="*/ 67052 h 336759"/>
              <a:gd name="connsiteX8" fmla="*/ 947738 w 1919288"/>
              <a:gd name="connsiteY8" fmla="*/ 105152 h 336759"/>
              <a:gd name="connsiteX9" fmla="*/ 762000 w 1919288"/>
              <a:gd name="connsiteY9" fmla="*/ 209927 h 336759"/>
              <a:gd name="connsiteX10" fmla="*/ 609600 w 1919288"/>
              <a:gd name="connsiteY10" fmla="*/ 290889 h 336759"/>
              <a:gd name="connsiteX11" fmla="*/ 419100 w 1919288"/>
              <a:gd name="connsiteY11" fmla="*/ 328989 h 336759"/>
              <a:gd name="connsiteX12" fmla="*/ 304800 w 1919288"/>
              <a:gd name="connsiteY12" fmla="*/ 333752 h 336759"/>
              <a:gd name="connsiteX13" fmla="*/ 100013 w 1919288"/>
              <a:gd name="connsiteY13" fmla="*/ 333752 h 336759"/>
              <a:gd name="connsiteX14" fmla="*/ 0 w 1919288"/>
              <a:gd name="connsiteY14" fmla="*/ 295652 h 33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19288" h="336759">
                <a:moveTo>
                  <a:pt x="1919288" y="71814"/>
                </a:moveTo>
                <a:cubicBezTo>
                  <a:pt x="1854597" y="69829"/>
                  <a:pt x="1789907" y="67845"/>
                  <a:pt x="1747838" y="62289"/>
                </a:cubicBezTo>
                <a:cubicBezTo>
                  <a:pt x="1705769" y="56733"/>
                  <a:pt x="1686719" y="44827"/>
                  <a:pt x="1666875" y="38477"/>
                </a:cubicBezTo>
                <a:cubicBezTo>
                  <a:pt x="1647031" y="32127"/>
                  <a:pt x="1659731" y="25776"/>
                  <a:pt x="1628775" y="24189"/>
                </a:cubicBezTo>
                <a:cubicBezTo>
                  <a:pt x="1597819" y="22602"/>
                  <a:pt x="1532732" y="32921"/>
                  <a:pt x="1481138" y="28952"/>
                </a:cubicBezTo>
                <a:cubicBezTo>
                  <a:pt x="1429544" y="24983"/>
                  <a:pt x="1362869" y="-3592"/>
                  <a:pt x="1319213" y="377"/>
                </a:cubicBezTo>
                <a:cubicBezTo>
                  <a:pt x="1275557" y="4346"/>
                  <a:pt x="1254919" y="41651"/>
                  <a:pt x="1219200" y="52764"/>
                </a:cubicBezTo>
                <a:cubicBezTo>
                  <a:pt x="1183481" y="63876"/>
                  <a:pt x="1150143" y="58321"/>
                  <a:pt x="1104900" y="67052"/>
                </a:cubicBezTo>
                <a:cubicBezTo>
                  <a:pt x="1059657" y="75783"/>
                  <a:pt x="1004888" y="81340"/>
                  <a:pt x="947738" y="105152"/>
                </a:cubicBezTo>
                <a:cubicBezTo>
                  <a:pt x="890588" y="128964"/>
                  <a:pt x="818356" y="178971"/>
                  <a:pt x="762000" y="209927"/>
                </a:cubicBezTo>
                <a:cubicBezTo>
                  <a:pt x="705644" y="240883"/>
                  <a:pt x="666750" y="271045"/>
                  <a:pt x="609600" y="290889"/>
                </a:cubicBezTo>
                <a:cubicBezTo>
                  <a:pt x="552450" y="310733"/>
                  <a:pt x="469900" y="321845"/>
                  <a:pt x="419100" y="328989"/>
                </a:cubicBezTo>
                <a:cubicBezTo>
                  <a:pt x="368300" y="336133"/>
                  <a:pt x="357981" y="332958"/>
                  <a:pt x="304800" y="333752"/>
                </a:cubicBezTo>
                <a:cubicBezTo>
                  <a:pt x="251619" y="334546"/>
                  <a:pt x="150813" y="340102"/>
                  <a:pt x="100013" y="333752"/>
                </a:cubicBezTo>
                <a:cubicBezTo>
                  <a:pt x="49213" y="327402"/>
                  <a:pt x="24606" y="311527"/>
                  <a:pt x="0" y="295652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84" name="Полилиния 83"/>
          <p:cNvSpPr/>
          <p:nvPr/>
        </p:nvSpPr>
        <p:spPr>
          <a:xfrm>
            <a:off x="4171502" y="1268723"/>
            <a:ext cx="1133475" cy="189585"/>
          </a:xfrm>
          <a:custGeom>
            <a:avLst/>
            <a:gdLst>
              <a:gd name="connsiteX0" fmla="*/ 1133475 w 1133475"/>
              <a:gd name="connsiteY0" fmla="*/ 204787 h 252780"/>
              <a:gd name="connsiteX1" fmla="*/ 971550 w 1133475"/>
              <a:gd name="connsiteY1" fmla="*/ 171450 h 252780"/>
              <a:gd name="connsiteX2" fmla="*/ 838200 w 1133475"/>
              <a:gd name="connsiteY2" fmla="*/ 247650 h 252780"/>
              <a:gd name="connsiteX3" fmla="*/ 700088 w 1133475"/>
              <a:gd name="connsiteY3" fmla="*/ 242887 h 252780"/>
              <a:gd name="connsiteX4" fmla="*/ 504825 w 1133475"/>
              <a:gd name="connsiteY4" fmla="*/ 219075 h 252780"/>
              <a:gd name="connsiteX5" fmla="*/ 342900 w 1133475"/>
              <a:gd name="connsiteY5" fmla="*/ 223837 h 252780"/>
              <a:gd name="connsiteX6" fmla="*/ 252413 w 1133475"/>
              <a:gd name="connsiteY6" fmla="*/ 204787 h 252780"/>
              <a:gd name="connsiteX7" fmla="*/ 157163 w 1133475"/>
              <a:gd name="connsiteY7" fmla="*/ 138112 h 252780"/>
              <a:gd name="connsiteX8" fmla="*/ 0 w 1133475"/>
              <a:gd name="connsiteY8" fmla="*/ 0 h 252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3475" h="252780">
                <a:moveTo>
                  <a:pt x="1133475" y="204787"/>
                </a:moveTo>
                <a:cubicBezTo>
                  <a:pt x="1077118" y="184546"/>
                  <a:pt x="1020762" y="164306"/>
                  <a:pt x="971550" y="171450"/>
                </a:cubicBezTo>
                <a:cubicBezTo>
                  <a:pt x="922338" y="178594"/>
                  <a:pt x="883444" y="235744"/>
                  <a:pt x="838200" y="247650"/>
                </a:cubicBezTo>
                <a:cubicBezTo>
                  <a:pt x="792956" y="259556"/>
                  <a:pt x="755650" y="247650"/>
                  <a:pt x="700088" y="242887"/>
                </a:cubicBezTo>
                <a:cubicBezTo>
                  <a:pt x="644525" y="238125"/>
                  <a:pt x="564356" y="222250"/>
                  <a:pt x="504825" y="219075"/>
                </a:cubicBezTo>
                <a:cubicBezTo>
                  <a:pt x="445294" y="215900"/>
                  <a:pt x="384969" y="226218"/>
                  <a:pt x="342900" y="223837"/>
                </a:cubicBezTo>
                <a:cubicBezTo>
                  <a:pt x="300831" y="221456"/>
                  <a:pt x="283369" y="219075"/>
                  <a:pt x="252413" y="204787"/>
                </a:cubicBezTo>
                <a:cubicBezTo>
                  <a:pt x="221457" y="190499"/>
                  <a:pt x="199232" y="172243"/>
                  <a:pt x="157163" y="138112"/>
                </a:cubicBezTo>
                <a:cubicBezTo>
                  <a:pt x="115094" y="103981"/>
                  <a:pt x="57547" y="51990"/>
                  <a:pt x="0" y="0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85" name="Полилиния 84"/>
          <p:cNvSpPr/>
          <p:nvPr/>
        </p:nvSpPr>
        <p:spPr>
          <a:xfrm>
            <a:off x="5500738" y="1393723"/>
            <a:ext cx="1756228" cy="133491"/>
          </a:xfrm>
          <a:custGeom>
            <a:avLst/>
            <a:gdLst>
              <a:gd name="connsiteX0" fmla="*/ 0 w 1739900"/>
              <a:gd name="connsiteY0" fmla="*/ 109940 h 126202"/>
              <a:gd name="connsiteX1" fmla="*/ 127000 w 1739900"/>
              <a:gd name="connsiteY1" fmla="*/ 97240 h 126202"/>
              <a:gd name="connsiteX2" fmla="*/ 177800 w 1739900"/>
              <a:gd name="connsiteY2" fmla="*/ 65490 h 126202"/>
              <a:gd name="connsiteX3" fmla="*/ 336550 w 1739900"/>
              <a:gd name="connsiteY3" fmla="*/ 122640 h 126202"/>
              <a:gd name="connsiteX4" fmla="*/ 508000 w 1739900"/>
              <a:gd name="connsiteY4" fmla="*/ 116290 h 126202"/>
              <a:gd name="connsiteX5" fmla="*/ 615950 w 1739900"/>
              <a:gd name="connsiteY5" fmla="*/ 84540 h 126202"/>
              <a:gd name="connsiteX6" fmla="*/ 717550 w 1739900"/>
              <a:gd name="connsiteY6" fmla="*/ 84540 h 126202"/>
              <a:gd name="connsiteX7" fmla="*/ 819150 w 1739900"/>
              <a:gd name="connsiteY7" fmla="*/ 97240 h 126202"/>
              <a:gd name="connsiteX8" fmla="*/ 952500 w 1739900"/>
              <a:gd name="connsiteY8" fmla="*/ 78190 h 126202"/>
              <a:gd name="connsiteX9" fmla="*/ 1041400 w 1739900"/>
              <a:gd name="connsiteY9" fmla="*/ 40090 h 126202"/>
              <a:gd name="connsiteX10" fmla="*/ 1123950 w 1739900"/>
              <a:gd name="connsiteY10" fmla="*/ 1990 h 126202"/>
              <a:gd name="connsiteX11" fmla="*/ 1250950 w 1739900"/>
              <a:gd name="connsiteY11" fmla="*/ 8340 h 126202"/>
              <a:gd name="connsiteX12" fmla="*/ 1358900 w 1739900"/>
              <a:gd name="connsiteY12" fmla="*/ 33740 h 126202"/>
              <a:gd name="connsiteX13" fmla="*/ 1485900 w 1739900"/>
              <a:gd name="connsiteY13" fmla="*/ 14690 h 126202"/>
              <a:gd name="connsiteX14" fmla="*/ 1574800 w 1739900"/>
              <a:gd name="connsiteY14" fmla="*/ 14690 h 126202"/>
              <a:gd name="connsiteX15" fmla="*/ 1676400 w 1739900"/>
              <a:gd name="connsiteY15" fmla="*/ 21040 h 126202"/>
              <a:gd name="connsiteX16" fmla="*/ 1739900 w 1739900"/>
              <a:gd name="connsiteY16" fmla="*/ 8340 h 126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39900" h="126202">
                <a:moveTo>
                  <a:pt x="0" y="109940"/>
                </a:moveTo>
                <a:cubicBezTo>
                  <a:pt x="48683" y="107294"/>
                  <a:pt x="97367" y="104648"/>
                  <a:pt x="127000" y="97240"/>
                </a:cubicBezTo>
                <a:cubicBezTo>
                  <a:pt x="156633" y="89832"/>
                  <a:pt x="142875" y="61257"/>
                  <a:pt x="177800" y="65490"/>
                </a:cubicBezTo>
                <a:cubicBezTo>
                  <a:pt x="212725" y="69723"/>
                  <a:pt x="281517" y="114173"/>
                  <a:pt x="336550" y="122640"/>
                </a:cubicBezTo>
                <a:cubicBezTo>
                  <a:pt x="391583" y="131107"/>
                  <a:pt x="461433" y="122640"/>
                  <a:pt x="508000" y="116290"/>
                </a:cubicBezTo>
                <a:cubicBezTo>
                  <a:pt x="554567" y="109940"/>
                  <a:pt x="581025" y="89832"/>
                  <a:pt x="615950" y="84540"/>
                </a:cubicBezTo>
                <a:cubicBezTo>
                  <a:pt x="650875" y="79248"/>
                  <a:pt x="683683" y="82423"/>
                  <a:pt x="717550" y="84540"/>
                </a:cubicBezTo>
                <a:cubicBezTo>
                  <a:pt x="751417" y="86657"/>
                  <a:pt x="779992" y="98298"/>
                  <a:pt x="819150" y="97240"/>
                </a:cubicBezTo>
                <a:cubicBezTo>
                  <a:pt x="858308" y="96182"/>
                  <a:pt x="915458" y="87715"/>
                  <a:pt x="952500" y="78190"/>
                </a:cubicBezTo>
                <a:cubicBezTo>
                  <a:pt x="989542" y="68665"/>
                  <a:pt x="1012825" y="52790"/>
                  <a:pt x="1041400" y="40090"/>
                </a:cubicBezTo>
                <a:cubicBezTo>
                  <a:pt x="1069975" y="27390"/>
                  <a:pt x="1089025" y="7282"/>
                  <a:pt x="1123950" y="1990"/>
                </a:cubicBezTo>
                <a:cubicBezTo>
                  <a:pt x="1158875" y="-3302"/>
                  <a:pt x="1211792" y="3048"/>
                  <a:pt x="1250950" y="8340"/>
                </a:cubicBezTo>
                <a:cubicBezTo>
                  <a:pt x="1290108" y="13632"/>
                  <a:pt x="1319742" y="32682"/>
                  <a:pt x="1358900" y="33740"/>
                </a:cubicBezTo>
                <a:cubicBezTo>
                  <a:pt x="1398058" y="34798"/>
                  <a:pt x="1449917" y="17865"/>
                  <a:pt x="1485900" y="14690"/>
                </a:cubicBezTo>
                <a:cubicBezTo>
                  <a:pt x="1521883" y="11515"/>
                  <a:pt x="1543050" y="13632"/>
                  <a:pt x="1574800" y="14690"/>
                </a:cubicBezTo>
                <a:cubicBezTo>
                  <a:pt x="1606550" y="15748"/>
                  <a:pt x="1648883" y="22098"/>
                  <a:pt x="1676400" y="21040"/>
                </a:cubicBezTo>
                <a:cubicBezTo>
                  <a:pt x="1703917" y="19982"/>
                  <a:pt x="1721908" y="14161"/>
                  <a:pt x="1739900" y="8340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148" name="Скругленный прямоугольник 147"/>
          <p:cNvSpPr/>
          <p:nvPr/>
        </p:nvSpPr>
        <p:spPr>
          <a:xfrm>
            <a:off x="5076056" y="1181017"/>
            <a:ext cx="647984" cy="18249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/>
            <a:r>
              <a:rPr lang="ru-RU" sz="825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Уральск</a:t>
            </a:r>
          </a:p>
        </p:txBody>
      </p:sp>
      <p:sp>
        <p:nvSpPr>
          <p:cNvPr id="118" name="Блок-схема: узел 117"/>
          <p:cNvSpPr/>
          <p:nvPr/>
        </p:nvSpPr>
        <p:spPr bwMode="auto">
          <a:xfrm>
            <a:off x="5294996" y="1363515"/>
            <a:ext cx="252000" cy="189000"/>
          </a:xfrm>
          <a:prstGeom prst="flowChartConnector">
            <a:avLst/>
          </a:prstGeom>
          <a:solidFill>
            <a:schemeClr val="bg1"/>
          </a:solidFill>
          <a:ln w="12700">
            <a:solidFill>
              <a:srgbClr val="00206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61754" tIns="30876" rIns="61754" bIns="30876" anchor="ctr"/>
          <a:lstStyle/>
          <a:p>
            <a:pPr algn="just" defTabSz="653399">
              <a:defRPr/>
            </a:pPr>
            <a:endParaRPr lang="ru-RU" sz="1125" kern="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2655608" y="2296886"/>
            <a:ext cx="337024" cy="156771"/>
          </a:xfrm>
          <a:custGeom>
            <a:avLst/>
            <a:gdLst>
              <a:gd name="connsiteX0" fmla="*/ 295275 w 295275"/>
              <a:gd name="connsiteY0" fmla="*/ 180975 h 180975"/>
              <a:gd name="connsiteX1" fmla="*/ 119063 w 295275"/>
              <a:gd name="connsiteY1" fmla="*/ 128587 h 180975"/>
              <a:gd name="connsiteX2" fmla="*/ 0 w 295275"/>
              <a:gd name="connsiteY2" fmla="*/ 0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275" h="180975">
                <a:moveTo>
                  <a:pt x="295275" y="180975"/>
                </a:moveTo>
                <a:cubicBezTo>
                  <a:pt x="231775" y="169862"/>
                  <a:pt x="168275" y="158749"/>
                  <a:pt x="119063" y="128587"/>
                </a:cubicBezTo>
                <a:cubicBezTo>
                  <a:pt x="69851" y="98425"/>
                  <a:pt x="34925" y="49212"/>
                  <a:pt x="0" y="0"/>
                </a:cubicBezTo>
              </a:path>
            </a:pathLst>
          </a:custGeom>
          <a:ln w="1143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87" name="Полилиния 86"/>
          <p:cNvSpPr/>
          <p:nvPr/>
        </p:nvSpPr>
        <p:spPr>
          <a:xfrm>
            <a:off x="2696585" y="2316190"/>
            <a:ext cx="295275" cy="135731"/>
          </a:xfrm>
          <a:custGeom>
            <a:avLst/>
            <a:gdLst>
              <a:gd name="connsiteX0" fmla="*/ 295275 w 295275"/>
              <a:gd name="connsiteY0" fmla="*/ 180975 h 180975"/>
              <a:gd name="connsiteX1" fmla="*/ 119063 w 295275"/>
              <a:gd name="connsiteY1" fmla="*/ 128587 h 180975"/>
              <a:gd name="connsiteX2" fmla="*/ 0 w 295275"/>
              <a:gd name="connsiteY2" fmla="*/ 0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275" h="180975">
                <a:moveTo>
                  <a:pt x="295275" y="180975"/>
                </a:moveTo>
                <a:cubicBezTo>
                  <a:pt x="231775" y="169862"/>
                  <a:pt x="168275" y="158749"/>
                  <a:pt x="119063" y="128587"/>
                </a:cubicBezTo>
                <a:cubicBezTo>
                  <a:pt x="69851" y="98425"/>
                  <a:pt x="34925" y="49212"/>
                  <a:pt x="0" y="0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132" name="Полилиния 131"/>
          <p:cNvSpPr/>
          <p:nvPr/>
        </p:nvSpPr>
        <p:spPr>
          <a:xfrm>
            <a:off x="645064" y="2116922"/>
            <a:ext cx="106135" cy="79602"/>
          </a:xfrm>
          <a:custGeom>
            <a:avLst/>
            <a:gdLst>
              <a:gd name="connsiteX0" fmla="*/ 0 w 106135"/>
              <a:gd name="connsiteY0" fmla="*/ 0 h 106136"/>
              <a:gd name="connsiteX1" fmla="*/ 106135 w 106135"/>
              <a:gd name="connsiteY1" fmla="*/ 106136 h 10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135" h="106136">
                <a:moveTo>
                  <a:pt x="0" y="0"/>
                </a:moveTo>
                <a:lnTo>
                  <a:pt x="106135" y="106136"/>
                </a:ln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59408" name="Прямоугольник 59407"/>
          <p:cNvSpPr/>
          <p:nvPr/>
        </p:nvSpPr>
        <p:spPr>
          <a:xfrm>
            <a:off x="2513056" y="1832687"/>
            <a:ext cx="285811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59409" name="Прямоугольник 59408"/>
          <p:cNvSpPr/>
          <p:nvPr/>
        </p:nvSpPr>
        <p:spPr>
          <a:xfrm>
            <a:off x="8532441" y="1832687"/>
            <a:ext cx="47745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59413" name="Прямоугольник 59412"/>
          <p:cNvSpPr/>
          <p:nvPr/>
        </p:nvSpPr>
        <p:spPr>
          <a:xfrm>
            <a:off x="5304976" y="725549"/>
            <a:ext cx="779192" cy="135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59417" name="Прямоугольник 59416"/>
          <p:cNvSpPr/>
          <p:nvPr/>
        </p:nvSpPr>
        <p:spPr>
          <a:xfrm>
            <a:off x="5610557" y="806573"/>
            <a:ext cx="152329" cy="351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311219" y="2048711"/>
            <a:ext cx="857432" cy="14958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/>
            <a:r>
              <a:rPr lang="ru-RU" sz="825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Казталовка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33952" y="2084135"/>
            <a:ext cx="656661" cy="124581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/>
            <a:r>
              <a:rPr lang="ru-RU" sz="825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Жанибек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70911" y="2895374"/>
            <a:ext cx="635100" cy="124581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/>
            <a:r>
              <a:rPr lang="ru-RU" sz="825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Сайхин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534138" y="2750808"/>
            <a:ext cx="540000" cy="13500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/>
            <a:r>
              <a:rPr lang="ru-RU" sz="825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Бисен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494733" y="2497786"/>
            <a:ext cx="579407" cy="124581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/>
            <a:r>
              <a:rPr lang="ru-RU" sz="825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Униге</a:t>
            </a:r>
          </a:p>
        </p:txBody>
      </p:sp>
      <p:sp>
        <p:nvSpPr>
          <p:cNvPr id="2" name="Полилиния 1"/>
          <p:cNvSpPr/>
          <p:nvPr/>
        </p:nvSpPr>
        <p:spPr>
          <a:xfrm>
            <a:off x="906013" y="2279429"/>
            <a:ext cx="1753299" cy="158556"/>
          </a:xfrm>
          <a:custGeom>
            <a:avLst/>
            <a:gdLst>
              <a:gd name="connsiteX0" fmla="*/ 1753299 w 1753299"/>
              <a:gd name="connsiteY0" fmla="*/ 0 h 211408"/>
              <a:gd name="connsiteX1" fmla="*/ 1686187 w 1753299"/>
              <a:gd name="connsiteY1" fmla="*/ 117446 h 211408"/>
              <a:gd name="connsiteX2" fmla="*/ 1627464 w 1753299"/>
              <a:gd name="connsiteY2" fmla="*/ 167780 h 211408"/>
              <a:gd name="connsiteX3" fmla="*/ 1510018 w 1753299"/>
              <a:gd name="connsiteY3" fmla="*/ 209725 h 211408"/>
              <a:gd name="connsiteX4" fmla="*/ 1233182 w 1753299"/>
              <a:gd name="connsiteY4" fmla="*/ 176169 h 211408"/>
              <a:gd name="connsiteX5" fmla="*/ 1082180 w 1753299"/>
              <a:gd name="connsiteY5" fmla="*/ 167780 h 211408"/>
              <a:gd name="connsiteX6" fmla="*/ 947956 w 1753299"/>
              <a:gd name="connsiteY6" fmla="*/ 159391 h 211408"/>
              <a:gd name="connsiteX7" fmla="*/ 872455 w 1753299"/>
              <a:gd name="connsiteY7" fmla="*/ 167780 h 211408"/>
              <a:gd name="connsiteX8" fmla="*/ 771787 w 1753299"/>
              <a:gd name="connsiteY8" fmla="*/ 209725 h 211408"/>
              <a:gd name="connsiteX9" fmla="*/ 637563 w 1753299"/>
              <a:gd name="connsiteY9" fmla="*/ 201336 h 211408"/>
              <a:gd name="connsiteX10" fmla="*/ 520117 w 1753299"/>
              <a:gd name="connsiteY10" fmla="*/ 184558 h 211408"/>
              <a:gd name="connsiteX11" fmla="*/ 419450 w 1753299"/>
              <a:gd name="connsiteY11" fmla="*/ 176169 h 211408"/>
              <a:gd name="connsiteX12" fmla="*/ 251670 w 1753299"/>
              <a:gd name="connsiteY12" fmla="*/ 176169 h 211408"/>
              <a:gd name="connsiteX13" fmla="*/ 159391 w 1753299"/>
              <a:gd name="connsiteY13" fmla="*/ 134224 h 211408"/>
              <a:gd name="connsiteX14" fmla="*/ 100668 w 1753299"/>
              <a:gd name="connsiteY14" fmla="*/ 109057 h 211408"/>
              <a:gd name="connsiteX15" fmla="*/ 58723 w 1753299"/>
              <a:gd name="connsiteY15" fmla="*/ 75501 h 211408"/>
              <a:gd name="connsiteX16" fmla="*/ 0 w 1753299"/>
              <a:gd name="connsiteY16" fmla="*/ 33556 h 21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53299" h="211408">
                <a:moveTo>
                  <a:pt x="1753299" y="0"/>
                </a:moveTo>
                <a:cubicBezTo>
                  <a:pt x="1730229" y="44741"/>
                  <a:pt x="1707160" y="89483"/>
                  <a:pt x="1686187" y="117446"/>
                </a:cubicBezTo>
                <a:cubicBezTo>
                  <a:pt x="1665214" y="145409"/>
                  <a:pt x="1656825" y="152400"/>
                  <a:pt x="1627464" y="167780"/>
                </a:cubicBezTo>
                <a:cubicBezTo>
                  <a:pt x="1598102" y="183160"/>
                  <a:pt x="1575732" y="208327"/>
                  <a:pt x="1510018" y="209725"/>
                </a:cubicBezTo>
                <a:cubicBezTo>
                  <a:pt x="1444304" y="211123"/>
                  <a:pt x="1304488" y="183160"/>
                  <a:pt x="1233182" y="176169"/>
                </a:cubicBezTo>
                <a:cubicBezTo>
                  <a:pt x="1161876" y="169178"/>
                  <a:pt x="1082180" y="167780"/>
                  <a:pt x="1082180" y="167780"/>
                </a:cubicBezTo>
                <a:cubicBezTo>
                  <a:pt x="1034642" y="164984"/>
                  <a:pt x="982910" y="159391"/>
                  <a:pt x="947956" y="159391"/>
                </a:cubicBezTo>
                <a:cubicBezTo>
                  <a:pt x="913002" y="159391"/>
                  <a:pt x="901816" y="159391"/>
                  <a:pt x="872455" y="167780"/>
                </a:cubicBezTo>
                <a:cubicBezTo>
                  <a:pt x="843093" y="176169"/>
                  <a:pt x="810936" y="204132"/>
                  <a:pt x="771787" y="209725"/>
                </a:cubicBezTo>
                <a:cubicBezTo>
                  <a:pt x="732638" y="215318"/>
                  <a:pt x="679508" y="205531"/>
                  <a:pt x="637563" y="201336"/>
                </a:cubicBezTo>
                <a:cubicBezTo>
                  <a:pt x="595618" y="197142"/>
                  <a:pt x="556469" y="188753"/>
                  <a:pt x="520117" y="184558"/>
                </a:cubicBezTo>
                <a:cubicBezTo>
                  <a:pt x="483765" y="180363"/>
                  <a:pt x="464191" y="177567"/>
                  <a:pt x="419450" y="176169"/>
                </a:cubicBezTo>
                <a:cubicBezTo>
                  <a:pt x="374709" y="174771"/>
                  <a:pt x="295013" y="183160"/>
                  <a:pt x="251670" y="176169"/>
                </a:cubicBezTo>
                <a:cubicBezTo>
                  <a:pt x="208327" y="169178"/>
                  <a:pt x="184558" y="145409"/>
                  <a:pt x="159391" y="134224"/>
                </a:cubicBezTo>
                <a:cubicBezTo>
                  <a:pt x="134224" y="123039"/>
                  <a:pt x="117446" y="118844"/>
                  <a:pt x="100668" y="109057"/>
                </a:cubicBezTo>
                <a:cubicBezTo>
                  <a:pt x="83890" y="99270"/>
                  <a:pt x="75501" y="88085"/>
                  <a:pt x="58723" y="75501"/>
                </a:cubicBezTo>
                <a:cubicBezTo>
                  <a:pt x="41945" y="62918"/>
                  <a:pt x="20972" y="48237"/>
                  <a:pt x="0" y="33556"/>
                </a:cubicBezTo>
              </a:path>
            </a:pathLst>
          </a:custGeom>
          <a:ln w="114300">
            <a:solidFill>
              <a:srgbClr val="0000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53" name="Полилиния 52"/>
          <p:cNvSpPr/>
          <p:nvPr/>
        </p:nvSpPr>
        <p:spPr>
          <a:xfrm>
            <a:off x="909119" y="2279024"/>
            <a:ext cx="1753299" cy="158556"/>
          </a:xfrm>
          <a:custGeom>
            <a:avLst/>
            <a:gdLst>
              <a:gd name="connsiteX0" fmla="*/ 1753299 w 1753299"/>
              <a:gd name="connsiteY0" fmla="*/ 0 h 211408"/>
              <a:gd name="connsiteX1" fmla="*/ 1686187 w 1753299"/>
              <a:gd name="connsiteY1" fmla="*/ 117446 h 211408"/>
              <a:gd name="connsiteX2" fmla="*/ 1627464 w 1753299"/>
              <a:gd name="connsiteY2" fmla="*/ 167780 h 211408"/>
              <a:gd name="connsiteX3" fmla="*/ 1510018 w 1753299"/>
              <a:gd name="connsiteY3" fmla="*/ 209725 h 211408"/>
              <a:gd name="connsiteX4" fmla="*/ 1233182 w 1753299"/>
              <a:gd name="connsiteY4" fmla="*/ 176169 h 211408"/>
              <a:gd name="connsiteX5" fmla="*/ 1082180 w 1753299"/>
              <a:gd name="connsiteY5" fmla="*/ 167780 h 211408"/>
              <a:gd name="connsiteX6" fmla="*/ 947956 w 1753299"/>
              <a:gd name="connsiteY6" fmla="*/ 159391 h 211408"/>
              <a:gd name="connsiteX7" fmla="*/ 872455 w 1753299"/>
              <a:gd name="connsiteY7" fmla="*/ 167780 h 211408"/>
              <a:gd name="connsiteX8" fmla="*/ 771787 w 1753299"/>
              <a:gd name="connsiteY8" fmla="*/ 209725 h 211408"/>
              <a:gd name="connsiteX9" fmla="*/ 637563 w 1753299"/>
              <a:gd name="connsiteY9" fmla="*/ 201336 h 211408"/>
              <a:gd name="connsiteX10" fmla="*/ 520117 w 1753299"/>
              <a:gd name="connsiteY10" fmla="*/ 184558 h 211408"/>
              <a:gd name="connsiteX11" fmla="*/ 419450 w 1753299"/>
              <a:gd name="connsiteY11" fmla="*/ 176169 h 211408"/>
              <a:gd name="connsiteX12" fmla="*/ 251670 w 1753299"/>
              <a:gd name="connsiteY12" fmla="*/ 176169 h 211408"/>
              <a:gd name="connsiteX13" fmla="*/ 159391 w 1753299"/>
              <a:gd name="connsiteY13" fmla="*/ 134224 h 211408"/>
              <a:gd name="connsiteX14" fmla="*/ 100668 w 1753299"/>
              <a:gd name="connsiteY14" fmla="*/ 109057 h 211408"/>
              <a:gd name="connsiteX15" fmla="*/ 58723 w 1753299"/>
              <a:gd name="connsiteY15" fmla="*/ 75501 h 211408"/>
              <a:gd name="connsiteX16" fmla="*/ 0 w 1753299"/>
              <a:gd name="connsiteY16" fmla="*/ 33556 h 21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53299" h="211408">
                <a:moveTo>
                  <a:pt x="1753299" y="0"/>
                </a:moveTo>
                <a:cubicBezTo>
                  <a:pt x="1730229" y="44741"/>
                  <a:pt x="1707160" y="89483"/>
                  <a:pt x="1686187" y="117446"/>
                </a:cubicBezTo>
                <a:cubicBezTo>
                  <a:pt x="1665214" y="145409"/>
                  <a:pt x="1656825" y="152400"/>
                  <a:pt x="1627464" y="167780"/>
                </a:cubicBezTo>
                <a:cubicBezTo>
                  <a:pt x="1598102" y="183160"/>
                  <a:pt x="1575732" y="208327"/>
                  <a:pt x="1510018" y="209725"/>
                </a:cubicBezTo>
                <a:cubicBezTo>
                  <a:pt x="1444304" y="211123"/>
                  <a:pt x="1304488" y="183160"/>
                  <a:pt x="1233182" y="176169"/>
                </a:cubicBezTo>
                <a:cubicBezTo>
                  <a:pt x="1161876" y="169178"/>
                  <a:pt x="1082180" y="167780"/>
                  <a:pt x="1082180" y="167780"/>
                </a:cubicBezTo>
                <a:cubicBezTo>
                  <a:pt x="1034642" y="164984"/>
                  <a:pt x="982910" y="159391"/>
                  <a:pt x="947956" y="159391"/>
                </a:cubicBezTo>
                <a:cubicBezTo>
                  <a:pt x="913002" y="159391"/>
                  <a:pt x="901816" y="159391"/>
                  <a:pt x="872455" y="167780"/>
                </a:cubicBezTo>
                <a:cubicBezTo>
                  <a:pt x="843093" y="176169"/>
                  <a:pt x="810936" y="204132"/>
                  <a:pt x="771787" y="209725"/>
                </a:cubicBezTo>
                <a:cubicBezTo>
                  <a:pt x="732638" y="215318"/>
                  <a:pt x="679508" y="205531"/>
                  <a:pt x="637563" y="201336"/>
                </a:cubicBezTo>
                <a:cubicBezTo>
                  <a:pt x="595618" y="197142"/>
                  <a:pt x="556469" y="188753"/>
                  <a:pt x="520117" y="184558"/>
                </a:cubicBezTo>
                <a:cubicBezTo>
                  <a:pt x="483765" y="180363"/>
                  <a:pt x="464191" y="177567"/>
                  <a:pt x="419450" y="176169"/>
                </a:cubicBezTo>
                <a:cubicBezTo>
                  <a:pt x="374709" y="174771"/>
                  <a:pt x="295013" y="183160"/>
                  <a:pt x="251670" y="176169"/>
                </a:cubicBezTo>
                <a:cubicBezTo>
                  <a:pt x="208327" y="169178"/>
                  <a:pt x="184558" y="145409"/>
                  <a:pt x="159391" y="134224"/>
                </a:cubicBezTo>
                <a:cubicBezTo>
                  <a:pt x="134224" y="123039"/>
                  <a:pt x="117446" y="118844"/>
                  <a:pt x="100668" y="109057"/>
                </a:cubicBezTo>
                <a:cubicBezTo>
                  <a:pt x="83890" y="99270"/>
                  <a:pt x="75501" y="88085"/>
                  <a:pt x="58723" y="75501"/>
                </a:cubicBezTo>
                <a:cubicBezTo>
                  <a:pt x="41945" y="62918"/>
                  <a:pt x="20972" y="48237"/>
                  <a:pt x="0" y="33556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47" name="Блок-схема: узел 46"/>
          <p:cNvSpPr/>
          <p:nvPr/>
        </p:nvSpPr>
        <p:spPr bwMode="auto">
          <a:xfrm>
            <a:off x="2590417" y="2230759"/>
            <a:ext cx="144000" cy="108000"/>
          </a:xfrm>
          <a:prstGeom prst="flowChartConnector">
            <a:avLst/>
          </a:prstGeom>
          <a:solidFill>
            <a:schemeClr val="bg1"/>
          </a:solidFill>
          <a:ln w="12700">
            <a:solidFill>
              <a:srgbClr val="00206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61754" tIns="30876" rIns="61754" bIns="30876" anchor="ctr"/>
          <a:lstStyle/>
          <a:p>
            <a:pPr algn="just" defTabSz="653399">
              <a:defRPr/>
            </a:pPr>
            <a:endParaRPr lang="ru-RU" sz="1125" kern="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571502" y="2460612"/>
            <a:ext cx="862013" cy="382283"/>
          </a:xfrm>
          <a:custGeom>
            <a:avLst/>
            <a:gdLst>
              <a:gd name="connsiteX0" fmla="*/ 862013 w 862013"/>
              <a:gd name="connsiteY0" fmla="*/ 0 h 509711"/>
              <a:gd name="connsiteX1" fmla="*/ 857250 w 862013"/>
              <a:gd name="connsiteY1" fmla="*/ 176212 h 509711"/>
              <a:gd name="connsiteX2" fmla="*/ 857250 w 862013"/>
              <a:gd name="connsiteY2" fmla="*/ 276225 h 509711"/>
              <a:gd name="connsiteX3" fmla="*/ 857250 w 862013"/>
              <a:gd name="connsiteY3" fmla="*/ 361950 h 509711"/>
              <a:gd name="connsiteX4" fmla="*/ 842963 w 862013"/>
              <a:gd name="connsiteY4" fmla="*/ 461962 h 509711"/>
              <a:gd name="connsiteX5" fmla="*/ 757238 w 862013"/>
              <a:gd name="connsiteY5" fmla="*/ 457200 h 509711"/>
              <a:gd name="connsiteX6" fmla="*/ 709613 w 862013"/>
              <a:gd name="connsiteY6" fmla="*/ 457200 h 509711"/>
              <a:gd name="connsiteX7" fmla="*/ 619125 w 862013"/>
              <a:gd name="connsiteY7" fmla="*/ 471487 h 509711"/>
              <a:gd name="connsiteX8" fmla="*/ 519113 w 862013"/>
              <a:gd name="connsiteY8" fmla="*/ 495300 h 509711"/>
              <a:gd name="connsiteX9" fmla="*/ 419100 w 862013"/>
              <a:gd name="connsiteY9" fmla="*/ 504825 h 509711"/>
              <a:gd name="connsiteX10" fmla="*/ 309563 w 862013"/>
              <a:gd name="connsiteY10" fmla="*/ 509587 h 509711"/>
              <a:gd name="connsiteX11" fmla="*/ 219075 w 862013"/>
              <a:gd name="connsiteY11" fmla="*/ 500062 h 509711"/>
              <a:gd name="connsiteX12" fmla="*/ 138113 w 862013"/>
              <a:gd name="connsiteY12" fmla="*/ 500062 h 509711"/>
              <a:gd name="connsiteX13" fmla="*/ 80963 w 862013"/>
              <a:gd name="connsiteY13" fmla="*/ 490537 h 509711"/>
              <a:gd name="connsiteX14" fmla="*/ 0 w 862013"/>
              <a:gd name="connsiteY14" fmla="*/ 471487 h 50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62013" h="509711">
                <a:moveTo>
                  <a:pt x="862013" y="0"/>
                </a:moveTo>
                <a:cubicBezTo>
                  <a:pt x="860028" y="65087"/>
                  <a:pt x="858044" y="130175"/>
                  <a:pt x="857250" y="176212"/>
                </a:cubicBezTo>
                <a:cubicBezTo>
                  <a:pt x="856456" y="222249"/>
                  <a:pt x="857250" y="276225"/>
                  <a:pt x="857250" y="276225"/>
                </a:cubicBezTo>
                <a:cubicBezTo>
                  <a:pt x="857250" y="307181"/>
                  <a:pt x="859631" y="330994"/>
                  <a:pt x="857250" y="361950"/>
                </a:cubicBezTo>
                <a:cubicBezTo>
                  <a:pt x="854869" y="392906"/>
                  <a:pt x="859632" y="446087"/>
                  <a:pt x="842963" y="461962"/>
                </a:cubicBezTo>
                <a:cubicBezTo>
                  <a:pt x="826294" y="477837"/>
                  <a:pt x="779463" y="457994"/>
                  <a:pt x="757238" y="457200"/>
                </a:cubicBezTo>
                <a:cubicBezTo>
                  <a:pt x="735013" y="456406"/>
                  <a:pt x="732632" y="454819"/>
                  <a:pt x="709613" y="457200"/>
                </a:cubicBezTo>
                <a:cubicBezTo>
                  <a:pt x="686594" y="459581"/>
                  <a:pt x="650875" y="465137"/>
                  <a:pt x="619125" y="471487"/>
                </a:cubicBezTo>
                <a:cubicBezTo>
                  <a:pt x="587375" y="477837"/>
                  <a:pt x="552450" y="489744"/>
                  <a:pt x="519113" y="495300"/>
                </a:cubicBezTo>
                <a:cubicBezTo>
                  <a:pt x="485775" y="500856"/>
                  <a:pt x="454025" y="502444"/>
                  <a:pt x="419100" y="504825"/>
                </a:cubicBezTo>
                <a:cubicBezTo>
                  <a:pt x="384175" y="507206"/>
                  <a:pt x="342900" y="510381"/>
                  <a:pt x="309563" y="509587"/>
                </a:cubicBezTo>
                <a:cubicBezTo>
                  <a:pt x="276226" y="508793"/>
                  <a:pt x="247650" y="501650"/>
                  <a:pt x="219075" y="500062"/>
                </a:cubicBezTo>
                <a:cubicBezTo>
                  <a:pt x="190500" y="498475"/>
                  <a:pt x="161132" y="501649"/>
                  <a:pt x="138113" y="500062"/>
                </a:cubicBezTo>
                <a:cubicBezTo>
                  <a:pt x="115094" y="498475"/>
                  <a:pt x="103982" y="495300"/>
                  <a:pt x="80963" y="490537"/>
                </a:cubicBezTo>
                <a:cubicBezTo>
                  <a:pt x="57944" y="485775"/>
                  <a:pt x="28972" y="478631"/>
                  <a:pt x="0" y="471487"/>
                </a:cubicBezTo>
              </a:path>
            </a:pathLst>
          </a:custGeom>
          <a:ln w="114300">
            <a:solidFill>
              <a:srgbClr val="0000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55" name="Полилиния 54"/>
          <p:cNvSpPr/>
          <p:nvPr/>
        </p:nvSpPr>
        <p:spPr>
          <a:xfrm>
            <a:off x="572895" y="2458658"/>
            <a:ext cx="862013" cy="382283"/>
          </a:xfrm>
          <a:custGeom>
            <a:avLst/>
            <a:gdLst>
              <a:gd name="connsiteX0" fmla="*/ 862013 w 862013"/>
              <a:gd name="connsiteY0" fmla="*/ 0 h 509711"/>
              <a:gd name="connsiteX1" fmla="*/ 857250 w 862013"/>
              <a:gd name="connsiteY1" fmla="*/ 176212 h 509711"/>
              <a:gd name="connsiteX2" fmla="*/ 857250 w 862013"/>
              <a:gd name="connsiteY2" fmla="*/ 276225 h 509711"/>
              <a:gd name="connsiteX3" fmla="*/ 857250 w 862013"/>
              <a:gd name="connsiteY3" fmla="*/ 361950 h 509711"/>
              <a:gd name="connsiteX4" fmla="*/ 842963 w 862013"/>
              <a:gd name="connsiteY4" fmla="*/ 461962 h 509711"/>
              <a:gd name="connsiteX5" fmla="*/ 757238 w 862013"/>
              <a:gd name="connsiteY5" fmla="*/ 457200 h 509711"/>
              <a:gd name="connsiteX6" fmla="*/ 709613 w 862013"/>
              <a:gd name="connsiteY6" fmla="*/ 457200 h 509711"/>
              <a:gd name="connsiteX7" fmla="*/ 619125 w 862013"/>
              <a:gd name="connsiteY7" fmla="*/ 471487 h 509711"/>
              <a:gd name="connsiteX8" fmla="*/ 519113 w 862013"/>
              <a:gd name="connsiteY8" fmla="*/ 495300 h 509711"/>
              <a:gd name="connsiteX9" fmla="*/ 419100 w 862013"/>
              <a:gd name="connsiteY9" fmla="*/ 504825 h 509711"/>
              <a:gd name="connsiteX10" fmla="*/ 309563 w 862013"/>
              <a:gd name="connsiteY10" fmla="*/ 509587 h 509711"/>
              <a:gd name="connsiteX11" fmla="*/ 219075 w 862013"/>
              <a:gd name="connsiteY11" fmla="*/ 500062 h 509711"/>
              <a:gd name="connsiteX12" fmla="*/ 138113 w 862013"/>
              <a:gd name="connsiteY12" fmla="*/ 500062 h 509711"/>
              <a:gd name="connsiteX13" fmla="*/ 80963 w 862013"/>
              <a:gd name="connsiteY13" fmla="*/ 490537 h 509711"/>
              <a:gd name="connsiteX14" fmla="*/ 0 w 862013"/>
              <a:gd name="connsiteY14" fmla="*/ 471487 h 50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62013" h="509711">
                <a:moveTo>
                  <a:pt x="862013" y="0"/>
                </a:moveTo>
                <a:cubicBezTo>
                  <a:pt x="860028" y="65087"/>
                  <a:pt x="858044" y="130175"/>
                  <a:pt x="857250" y="176212"/>
                </a:cubicBezTo>
                <a:cubicBezTo>
                  <a:pt x="856456" y="222249"/>
                  <a:pt x="857250" y="276225"/>
                  <a:pt x="857250" y="276225"/>
                </a:cubicBezTo>
                <a:cubicBezTo>
                  <a:pt x="857250" y="307181"/>
                  <a:pt x="859631" y="330994"/>
                  <a:pt x="857250" y="361950"/>
                </a:cubicBezTo>
                <a:cubicBezTo>
                  <a:pt x="854869" y="392906"/>
                  <a:pt x="859632" y="446087"/>
                  <a:pt x="842963" y="461962"/>
                </a:cubicBezTo>
                <a:cubicBezTo>
                  <a:pt x="826294" y="477837"/>
                  <a:pt x="779463" y="457994"/>
                  <a:pt x="757238" y="457200"/>
                </a:cubicBezTo>
                <a:cubicBezTo>
                  <a:pt x="735013" y="456406"/>
                  <a:pt x="732632" y="454819"/>
                  <a:pt x="709613" y="457200"/>
                </a:cubicBezTo>
                <a:cubicBezTo>
                  <a:pt x="686594" y="459581"/>
                  <a:pt x="650875" y="465137"/>
                  <a:pt x="619125" y="471487"/>
                </a:cubicBezTo>
                <a:cubicBezTo>
                  <a:pt x="587375" y="477837"/>
                  <a:pt x="552450" y="489744"/>
                  <a:pt x="519113" y="495300"/>
                </a:cubicBezTo>
                <a:cubicBezTo>
                  <a:pt x="485775" y="500856"/>
                  <a:pt x="454025" y="502444"/>
                  <a:pt x="419100" y="504825"/>
                </a:cubicBezTo>
                <a:cubicBezTo>
                  <a:pt x="384175" y="507206"/>
                  <a:pt x="342900" y="510381"/>
                  <a:pt x="309563" y="509587"/>
                </a:cubicBezTo>
                <a:cubicBezTo>
                  <a:pt x="276226" y="508793"/>
                  <a:pt x="247650" y="501650"/>
                  <a:pt x="219075" y="500062"/>
                </a:cubicBezTo>
                <a:cubicBezTo>
                  <a:pt x="190500" y="498475"/>
                  <a:pt x="161132" y="501649"/>
                  <a:pt x="138113" y="500062"/>
                </a:cubicBezTo>
                <a:cubicBezTo>
                  <a:pt x="115094" y="498475"/>
                  <a:pt x="103982" y="495300"/>
                  <a:pt x="80963" y="490537"/>
                </a:cubicBezTo>
                <a:cubicBezTo>
                  <a:pt x="57944" y="485775"/>
                  <a:pt x="28972" y="478631"/>
                  <a:pt x="0" y="471487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56" name="Блок-схема: узел 55"/>
          <p:cNvSpPr/>
          <p:nvPr/>
        </p:nvSpPr>
        <p:spPr bwMode="auto">
          <a:xfrm>
            <a:off x="1350732" y="2370143"/>
            <a:ext cx="144000" cy="108000"/>
          </a:xfrm>
          <a:prstGeom prst="flowChartConnector">
            <a:avLst/>
          </a:prstGeom>
          <a:solidFill>
            <a:schemeClr val="bg1"/>
          </a:solidFill>
          <a:ln w="12700">
            <a:solidFill>
              <a:srgbClr val="00206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61754" tIns="30876" rIns="61754" bIns="30876" anchor="ctr"/>
          <a:lstStyle/>
          <a:p>
            <a:pPr algn="just" defTabSz="653399">
              <a:defRPr/>
            </a:pPr>
            <a:endParaRPr lang="ru-RU" sz="1125" kern="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7" name="Блок-схема: узел 56"/>
          <p:cNvSpPr/>
          <p:nvPr/>
        </p:nvSpPr>
        <p:spPr bwMode="auto">
          <a:xfrm>
            <a:off x="834011" y="2250302"/>
            <a:ext cx="144000" cy="108000"/>
          </a:xfrm>
          <a:prstGeom prst="flowChartConnector">
            <a:avLst/>
          </a:prstGeom>
          <a:solidFill>
            <a:schemeClr val="bg1"/>
          </a:solidFill>
          <a:ln w="12700">
            <a:solidFill>
              <a:srgbClr val="00206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61754" tIns="30876" rIns="61754" bIns="30876" anchor="ctr"/>
          <a:lstStyle/>
          <a:p>
            <a:pPr algn="just" defTabSz="653399">
              <a:defRPr/>
            </a:pPr>
            <a:endParaRPr lang="ru-RU" sz="1125" kern="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8" name="Блок-схема: узел 57"/>
          <p:cNvSpPr/>
          <p:nvPr/>
        </p:nvSpPr>
        <p:spPr bwMode="auto">
          <a:xfrm>
            <a:off x="499500" y="2764308"/>
            <a:ext cx="144000" cy="108000"/>
          </a:xfrm>
          <a:prstGeom prst="flowChartConnector">
            <a:avLst/>
          </a:prstGeom>
          <a:solidFill>
            <a:schemeClr val="bg1"/>
          </a:solidFill>
          <a:ln w="12700">
            <a:solidFill>
              <a:srgbClr val="00206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61754" tIns="30876" rIns="61754" bIns="30876" anchor="ctr"/>
          <a:lstStyle/>
          <a:p>
            <a:pPr algn="just" defTabSz="653399">
              <a:defRPr/>
            </a:pPr>
            <a:endParaRPr lang="ru-RU" sz="1125" kern="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9" name="Блок-схема: узел 58"/>
          <p:cNvSpPr/>
          <p:nvPr/>
        </p:nvSpPr>
        <p:spPr bwMode="auto">
          <a:xfrm>
            <a:off x="1350732" y="2734894"/>
            <a:ext cx="144000" cy="108000"/>
          </a:xfrm>
          <a:prstGeom prst="flowChartConnector">
            <a:avLst/>
          </a:prstGeom>
          <a:solidFill>
            <a:schemeClr val="bg1"/>
          </a:solidFill>
          <a:ln w="12700">
            <a:solidFill>
              <a:srgbClr val="00206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61754" tIns="30876" rIns="61754" bIns="30876" anchor="ctr"/>
          <a:lstStyle/>
          <a:p>
            <a:pPr algn="just" defTabSz="653399">
              <a:defRPr/>
            </a:pPr>
            <a:endParaRPr lang="ru-RU" sz="1125" kern="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cxnSp>
        <p:nvCxnSpPr>
          <p:cNvPr id="60" name="Прямая со стрелкой 59"/>
          <p:cNvCxnSpPr>
            <a:cxnSpLocks/>
            <a:stCxn id="69" idx="0"/>
            <a:endCxn id="55" idx="8"/>
          </p:cNvCxnSpPr>
          <p:nvPr/>
        </p:nvCxnSpPr>
        <p:spPr>
          <a:xfrm flipH="1" flipV="1">
            <a:off x="1092008" y="2830133"/>
            <a:ext cx="705566" cy="96013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cxnSpLocks/>
            <a:stCxn id="61" idx="2"/>
            <a:endCxn id="53" idx="6"/>
          </p:cNvCxnSpPr>
          <p:nvPr/>
        </p:nvCxnSpPr>
        <p:spPr>
          <a:xfrm>
            <a:off x="1763967" y="1609504"/>
            <a:ext cx="93108" cy="78906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Скругленный прямоугольник 68"/>
          <p:cNvSpPr/>
          <p:nvPr/>
        </p:nvSpPr>
        <p:spPr>
          <a:xfrm>
            <a:off x="69543" y="3790270"/>
            <a:ext cx="3456062" cy="986159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just">
              <a:defRPr/>
            </a:pPr>
            <a:r>
              <a:rPr lang="ru-RU" sz="105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а/д «</a:t>
            </a:r>
            <a:r>
              <a:rPr lang="ru-RU" sz="105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Униге</a:t>
            </a:r>
            <a:r>
              <a:rPr lang="ru-RU" sz="105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- </a:t>
            </a:r>
            <a:r>
              <a:rPr lang="ru-RU" sz="105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Бисен</a:t>
            </a:r>
            <a:r>
              <a:rPr lang="ru-RU" sz="105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– Сайхин» (103 км)</a:t>
            </a:r>
          </a:p>
          <a:p>
            <a:pPr algn="just">
              <a:defRPr/>
            </a:pP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Протяженность 	- </a:t>
            </a:r>
            <a:r>
              <a:rPr lang="ru-RU" sz="9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103</a:t>
            </a: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км</a:t>
            </a:r>
          </a:p>
          <a:p>
            <a:pPr algn="just">
              <a:defRPr/>
            </a:pP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Общая стоимость	- </a:t>
            </a:r>
            <a:r>
              <a:rPr lang="ru-RU" sz="9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28,7</a:t>
            </a: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млрд.тг. </a:t>
            </a:r>
          </a:p>
          <a:p>
            <a:pPr algn="just">
              <a:defRPr/>
            </a:pP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Подрядчики:</a:t>
            </a:r>
          </a:p>
          <a:p>
            <a:pPr marL="171446" indent="-171446" algn="just">
              <a:buFont typeface="Wingdings" pitchFamily="2" charset="2"/>
              <a:buChar char="§"/>
              <a:defRPr/>
            </a:pPr>
            <a:r>
              <a:rPr lang="ru-RU" sz="75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км 0-50 (50 км) 		- ТОО «Атырау </a:t>
            </a:r>
            <a:r>
              <a:rPr lang="ru-RU" sz="75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Жолдары</a:t>
            </a:r>
            <a:r>
              <a:rPr lang="ru-RU" sz="75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» </a:t>
            </a:r>
          </a:p>
          <a:p>
            <a:pPr marL="171446" indent="-171446" algn="just">
              <a:buFont typeface="Wingdings" pitchFamily="2" charset="2"/>
              <a:buChar char="§"/>
              <a:defRPr/>
            </a:pPr>
            <a:r>
              <a:rPr lang="ru-RU" sz="75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км 53-103 (53 км)	- ТОО «Ак-</a:t>
            </a:r>
            <a:r>
              <a:rPr lang="ru-RU" sz="75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Жол</a:t>
            </a:r>
            <a:r>
              <a:rPr lang="ru-RU" sz="75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Курылыс»</a:t>
            </a:r>
            <a:endParaRPr lang="ru-RU" sz="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Период реализации 2019-2023 гг.</a:t>
            </a:r>
          </a:p>
        </p:txBody>
      </p:sp>
      <p:sp>
        <p:nvSpPr>
          <p:cNvPr id="59411" name="Полилиния 59410"/>
          <p:cNvSpPr/>
          <p:nvPr/>
        </p:nvSpPr>
        <p:spPr>
          <a:xfrm>
            <a:off x="4504890" y="4072577"/>
            <a:ext cx="101033" cy="421547"/>
          </a:xfrm>
          <a:custGeom>
            <a:avLst/>
            <a:gdLst>
              <a:gd name="connsiteX0" fmla="*/ 67112 w 101033"/>
              <a:gd name="connsiteY0" fmla="*/ 0 h 562063"/>
              <a:gd name="connsiteX1" fmla="*/ 67112 w 101033"/>
              <a:gd name="connsiteY1" fmla="*/ 67112 h 562063"/>
              <a:gd name="connsiteX2" fmla="*/ 83890 w 101033"/>
              <a:gd name="connsiteY2" fmla="*/ 151002 h 562063"/>
              <a:gd name="connsiteX3" fmla="*/ 100668 w 101033"/>
              <a:gd name="connsiteY3" fmla="*/ 209725 h 562063"/>
              <a:gd name="connsiteX4" fmla="*/ 67112 w 101033"/>
              <a:gd name="connsiteY4" fmla="*/ 318782 h 562063"/>
              <a:gd name="connsiteX5" fmla="*/ 41945 w 101033"/>
              <a:gd name="connsiteY5" fmla="*/ 411061 h 562063"/>
              <a:gd name="connsiteX6" fmla="*/ 8389 w 101033"/>
              <a:gd name="connsiteY6" fmla="*/ 520118 h 562063"/>
              <a:gd name="connsiteX7" fmla="*/ 0 w 101033"/>
              <a:gd name="connsiteY7" fmla="*/ 562063 h 56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33" h="562063">
                <a:moveTo>
                  <a:pt x="67112" y="0"/>
                </a:moveTo>
                <a:cubicBezTo>
                  <a:pt x="65714" y="20972"/>
                  <a:pt x="64316" y="41945"/>
                  <a:pt x="67112" y="67112"/>
                </a:cubicBezTo>
                <a:cubicBezTo>
                  <a:pt x="69908" y="92279"/>
                  <a:pt x="78297" y="127233"/>
                  <a:pt x="83890" y="151002"/>
                </a:cubicBezTo>
                <a:cubicBezTo>
                  <a:pt x="89483" y="174771"/>
                  <a:pt x="103464" y="181762"/>
                  <a:pt x="100668" y="209725"/>
                </a:cubicBezTo>
                <a:cubicBezTo>
                  <a:pt x="97872" y="237688"/>
                  <a:pt x="76899" y="285226"/>
                  <a:pt x="67112" y="318782"/>
                </a:cubicBezTo>
                <a:cubicBezTo>
                  <a:pt x="57325" y="352338"/>
                  <a:pt x="51732" y="377505"/>
                  <a:pt x="41945" y="411061"/>
                </a:cubicBezTo>
                <a:cubicBezTo>
                  <a:pt x="32158" y="444617"/>
                  <a:pt x="15380" y="494951"/>
                  <a:pt x="8389" y="520118"/>
                </a:cubicBezTo>
                <a:cubicBezTo>
                  <a:pt x="1398" y="545285"/>
                  <a:pt x="699" y="553674"/>
                  <a:pt x="0" y="562063"/>
                </a:cubicBezTo>
              </a:path>
            </a:pathLst>
          </a:custGeom>
          <a:ln w="1143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97" name="Полилиния 96"/>
          <p:cNvSpPr/>
          <p:nvPr/>
        </p:nvSpPr>
        <p:spPr>
          <a:xfrm>
            <a:off x="4516772" y="4059518"/>
            <a:ext cx="101033" cy="421547"/>
          </a:xfrm>
          <a:custGeom>
            <a:avLst/>
            <a:gdLst>
              <a:gd name="connsiteX0" fmla="*/ 67112 w 101033"/>
              <a:gd name="connsiteY0" fmla="*/ 0 h 562063"/>
              <a:gd name="connsiteX1" fmla="*/ 67112 w 101033"/>
              <a:gd name="connsiteY1" fmla="*/ 67112 h 562063"/>
              <a:gd name="connsiteX2" fmla="*/ 83890 w 101033"/>
              <a:gd name="connsiteY2" fmla="*/ 151002 h 562063"/>
              <a:gd name="connsiteX3" fmla="*/ 100668 w 101033"/>
              <a:gd name="connsiteY3" fmla="*/ 209725 h 562063"/>
              <a:gd name="connsiteX4" fmla="*/ 67112 w 101033"/>
              <a:gd name="connsiteY4" fmla="*/ 318782 h 562063"/>
              <a:gd name="connsiteX5" fmla="*/ 41945 w 101033"/>
              <a:gd name="connsiteY5" fmla="*/ 411061 h 562063"/>
              <a:gd name="connsiteX6" fmla="*/ 8389 w 101033"/>
              <a:gd name="connsiteY6" fmla="*/ 520118 h 562063"/>
              <a:gd name="connsiteX7" fmla="*/ 0 w 101033"/>
              <a:gd name="connsiteY7" fmla="*/ 562063 h 56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33" h="562063">
                <a:moveTo>
                  <a:pt x="67112" y="0"/>
                </a:moveTo>
                <a:cubicBezTo>
                  <a:pt x="65714" y="20972"/>
                  <a:pt x="64316" y="41945"/>
                  <a:pt x="67112" y="67112"/>
                </a:cubicBezTo>
                <a:cubicBezTo>
                  <a:pt x="69908" y="92279"/>
                  <a:pt x="78297" y="127233"/>
                  <a:pt x="83890" y="151002"/>
                </a:cubicBezTo>
                <a:cubicBezTo>
                  <a:pt x="89483" y="174771"/>
                  <a:pt x="103464" y="181762"/>
                  <a:pt x="100668" y="209725"/>
                </a:cubicBezTo>
                <a:cubicBezTo>
                  <a:pt x="97872" y="237688"/>
                  <a:pt x="76899" y="285226"/>
                  <a:pt x="67112" y="318782"/>
                </a:cubicBezTo>
                <a:cubicBezTo>
                  <a:pt x="57325" y="352338"/>
                  <a:pt x="51732" y="377505"/>
                  <a:pt x="41945" y="411061"/>
                </a:cubicBezTo>
                <a:cubicBezTo>
                  <a:pt x="32158" y="444617"/>
                  <a:pt x="15380" y="494951"/>
                  <a:pt x="8389" y="520118"/>
                </a:cubicBezTo>
                <a:cubicBezTo>
                  <a:pt x="1398" y="545285"/>
                  <a:pt x="699" y="553674"/>
                  <a:pt x="0" y="562063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72518" y="493567"/>
            <a:ext cx="3382897" cy="1115937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just">
              <a:defRPr/>
            </a:pPr>
            <a:r>
              <a:rPr lang="ru-RU" sz="105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а/д «Казталовка - Жанибек - гр. РФ» (145 км)</a:t>
            </a:r>
          </a:p>
          <a:p>
            <a:pPr algn="just">
              <a:defRPr/>
            </a:pP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Протяженность 	- </a:t>
            </a:r>
            <a:r>
              <a:rPr lang="ru-RU" sz="9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248 </a:t>
            </a: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км</a:t>
            </a:r>
          </a:p>
          <a:p>
            <a:pPr algn="just">
              <a:defRPr/>
            </a:pP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Общая стоимость	- </a:t>
            </a:r>
            <a:r>
              <a:rPr lang="ru-RU" sz="9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51,4 </a:t>
            </a: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млрд. тг. </a:t>
            </a:r>
          </a:p>
          <a:p>
            <a:pPr algn="just">
              <a:defRPr/>
            </a:pP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Подрядчики:</a:t>
            </a:r>
          </a:p>
          <a:p>
            <a:pPr marL="171446" indent="-171446" algn="just">
              <a:buFont typeface="Wingdings" pitchFamily="2" charset="2"/>
              <a:buChar char="§"/>
              <a:defRPr/>
            </a:pPr>
            <a:r>
              <a:rPr lang="ru-RU" sz="75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км 0-1,4-50, 53-95 (90 км) 	- ТОО «</a:t>
            </a:r>
            <a:r>
              <a:rPr lang="ru-RU" sz="75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Юнисерв</a:t>
            </a:r>
            <a:r>
              <a:rPr lang="ru-RU" sz="75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»</a:t>
            </a:r>
          </a:p>
          <a:p>
            <a:pPr marL="171446" indent="-171446" algn="just">
              <a:buFont typeface="Wingdings" pitchFamily="2" charset="2"/>
              <a:buChar char="§"/>
              <a:defRPr/>
            </a:pPr>
            <a:r>
              <a:rPr lang="ru-RU" sz="75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км 95-138 (43 км) 	- ТОО «</a:t>
            </a:r>
            <a:r>
              <a:rPr lang="ru-RU" sz="75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Темиржол</a:t>
            </a:r>
            <a:r>
              <a:rPr lang="ru-RU" sz="75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75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жондеу</a:t>
            </a:r>
            <a:r>
              <a:rPr lang="ru-RU" sz="75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»</a:t>
            </a:r>
          </a:p>
          <a:p>
            <a:pPr marL="171446" indent="-171446" algn="just">
              <a:buFont typeface="Wingdings" pitchFamily="2" charset="2"/>
              <a:buChar char="§"/>
              <a:defRPr/>
            </a:pPr>
            <a:r>
              <a:rPr lang="ru-RU" sz="75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км 158-165 (7 км) 	- ТОО «</a:t>
            </a:r>
            <a:r>
              <a:rPr lang="ru-RU" sz="75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БекетСатЖол</a:t>
            </a:r>
            <a:r>
              <a:rPr lang="ru-RU" sz="75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»</a:t>
            </a:r>
          </a:p>
          <a:p>
            <a:pPr algn="just">
              <a:defRPr/>
            </a:pP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Период реализации 2019-2023 гг.</a:t>
            </a:r>
          </a:p>
        </p:txBody>
      </p:sp>
      <p:sp>
        <p:nvSpPr>
          <p:cNvPr id="24" name="Полилиния 23"/>
          <p:cNvSpPr/>
          <p:nvPr/>
        </p:nvSpPr>
        <p:spPr>
          <a:xfrm>
            <a:off x="4482952" y="4490627"/>
            <a:ext cx="177948" cy="514350"/>
          </a:xfrm>
          <a:custGeom>
            <a:avLst/>
            <a:gdLst>
              <a:gd name="connsiteX0" fmla="*/ 38248 w 177948"/>
              <a:gd name="connsiteY0" fmla="*/ 0 h 685800"/>
              <a:gd name="connsiteX1" fmla="*/ 148 w 177948"/>
              <a:gd name="connsiteY1" fmla="*/ 203200 h 685800"/>
              <a:gd name="connsiteX2" fmla="*/ 25548 w 177948"/>
              <a:gd name="connsiteY2" fmla="*/ 279400 h 685800"/>
              <a:gd name="connsiteX3" fmla="*/ 38248 w 177948"/>
              <a:gd name="connsiteY3" fmla="*/ 355600 h 685800"/>
              <a:gd name="connsiteX4" fmla="*/ 114448 w 177948"/>
              <a:gd name="connsiteY4" fmla="*/ 431800 h 685800"/>
              <a:gd name="connsiteX5" fmla="*/ 127148 w 177948"/>
              <a:gd name="connsiteY5" fmla="*/ 546100 h 685800"/>
              <a:gd name="connsiteX6" fmla="*/ 152548 w 177948"/>
              <a:gd name="connsiteY6" fmla="*/ 647700 h 685800"/>
              <a:gd name="connsiteX7" fmla="*/ 177948 w 177948"/>
              <a:gd name="connsiteY7" fmla="*/ 685800 h 685800"/>
              <a:gd name="connsiteX8" fmla="*/ 177948 w 177948"/>
              <a:gd name="connsiteY8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948" h="685800">
                <a:moveTo>
                  <a:pt x="38248" y="0"/>
                </a:moveTo>
                <a:cubicBezTo>
                  <a:pt x="20256" y="78316"/>
                  <a:pt x="2265" y="156633"/>
                  <a:pt x="148" y="203200"/>
                </a:cubicBezTo>
                <a:cubicBezTo>
                  <a:pt x="-1969" y="249767"/>
                  <a:pt x="19198" y="254000"/>
                  <a:pt x="25548" y="279400"/>
                </a:cubicBezTo>
                <a:cubicBezTo>
                  <a:pt x="31898" y="304800"/>
                  <a:pt x="23431" y="330200"/>
                  <a:pt x="38248" y="355600"/>
                </a:cubicBezTo>
                <a:cubicBezTo>
                  <a:pt x="53065" y="381000"/>
                  <a:pt x="99631" y="400050"/>
                  <a:pt x="114448" y="431800"/>
                </a:cubicBezTo>
                <a:cubicBezTo>
                  <a:pt x="129265" y="463550"/>
                  <a:pt x="120798" y="510117"/>
                  <a:pt x="127148" y="546100"/>
                </a:cubicBezTo>
                <a:cubicBezTo>
                  <a:pt x="133498" y="582083"/>
                  <a:pt x="144081" y="624417"/>
                  <a:pt x="152548" y="647700"/>
                </a:cubicBezTo>
                <a:cubicBezTo>
                  <a:pt x="161015" y="670983"/>
                  <a:pt x="177948" y="685800"/>
                  <a:pt x="177948" y="685800"/>
                </a:cubicBezTo>
                <a:lnTo>
                  <a:pt x="177948" y="685800"/>
                </a:lnTo>
              </a:path>
            </a:pathLst>
          </a:custGeom>
          <a:ln w="1143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76" name="Полилиния 75"/>
          <p:cNvSpPr/>
          <p:nvPr/>
        </p:nvSpPr>
        <p:spPr>
          <a:xfrm>
            <a:off x="4489046" y="4504691"/>
            <a:ext cx="174442" cy="514350"/>
          </a:xfrm>
          <a:custGeom>
            <a:avLst/>
            <a:gdLst>
              <a:gd name="connsiteX0" fmla="*/ 38248 w 177948"/>
              <a:gd name="connsiteY0" fmla="*/ 0 h 685800"/>
              <a:gd name="connsiteX1" fmla="*/ 148 w 177948"/>
              <a:gd name="connsiteY1" fmla="*/ 203200 h 685800"/>
              <a:gd name="connsiteX2" fmla="*/ 25548 w 177948"/>
              <a:gd name="connsiteY2" fmla="*/ 279400 h 685800"/>
              <a:gd name="connsiteX3" fmla="*/ 38248 w 177948"/>
              <a:gd name="connsiteY3" fmla="*/ 355600 h 685800"/>
              <a:gd name="connsiteX4" fmla="*/ 114448 w 177948"/>
              <a:gd name="connsiteY4" fmla="*/ 431800 h 685800"/>
              <a:gd name="connsiteX5" fmla="*/ 127148 w 177948"/>
              <a:gd name="connsiteY5" fmla="*/ 546100 h 685800"/>
              <a:gd name="connsiteX6" fmla="*/ 152548 w 177948"/>
              <a:gd name="connsiteY6" fmla="*/ 647700 h 685800"/>
              <a:gd name="connsiteX7" fmla="*/ 177948 w 177948"/>
              <a:gd name="connsiteY7" fmla="*/ 685800 h 685800"/>
              <a:gd name="connsiteX8" fmla="*/ 177948 w 177948"/>
              <a:gd name="connsiteY8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948" h="685800">
                <a:moveTo>
                  <a:pt x="38248" y="0"/>
                </a:moveTo>
                <a:cubicBezTo>
                  <a:pt x="20256" y="78316"/>
                  <a:pt x="2265" y="156633"/>
                  <a:pt x="148" y="203200"/>
                </a:cubicBezTo>
                <a:cubicBezTo>
                  <a:pt x="-1969" y="249767"/>
                  <a:pt x="19198" y="254000"/>
                  <a:pt x="25548" y="279400"/>
                </a:cubicBezTo>
                <a:cubicBezTo>
                  <a:pt x="31898" y="304800"/>
                  <a:pt x="23431" y="330200"/>
                  <a:pt x="38248" y="355600"/>
                </a:cubicBezTo>
                <a:cubicBezTo>
                  <a:pt x="53065" y="381000"/>
                  <a:pt x="99631" y="400050"/>
                  <a:pt x="114448" y="431800"/>
                </a:cubicBezTo>
                <a:cubicBezTo>
                  <a:pt x="129265" y="463550"/>
                  <a:pt x="120798" y="510117"/>
                  <a:pt x="127148" y="546100"/>
                </a:cubicBezTo>
                <a:cubicBezTo>
                  <a:pt x="133498" y="582083"/>
                  <a:pt x="144081" y="624417"/>
                  <a:pt x="152548" y="647700"/>
                </a:cubicBezTo>
                <a:cubicBezTo>
                  <a:pt x="161015" y="670983"/>
                  <a:pt x="177948" y="685800"/>
                  <a:pt x="177948" y="685800"/>
                </a:cubicBezTo>
                <a:lnTo>
                  <a:pt x="177948" y="685800"/>
                </a:ln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77" name="Блок-схема: узел 76"/>
          <p:cNvSpPr/>
          <p:nvPr/>
        </p:nvSpPr>
        <p:spPr bwMode="auto">
          <a:xfrm>
            <a:off x="4504888" y="4882736"/>
            <a:ext cx="252000" cy="189000"/>
          </a:xfrm>
          <a:prstGeom prst="flowChartConnector">
            <a:avLst/>
          </a:prstGeom>
          <a:solidFill>
            <a:schemeClr val="bg1"/>
          </a:solidFill>
          <a:ln w="12700">
            <a:solidFill>
              <a:srgbClr val="00206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61754" tIns="30876" rIns="61754" bIns="30876" anchor="ctr"/>
          <a:lstStyle/>
          <a:p>
            <a:pPr algn="just" defTabSz="653399">
              <a:defRPr/>
            </a:pPr>
            <a:endParaRPr lang="ru-RU" sz="1125" kern="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" y="-1107"/>
            <a:ext cx="9143999" cy="3413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411" tIns="34200" rIns="68411" bIns="34200" rtlCol="0" anchor="ctr">
            <a:normAutofit fontScale="97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РАЗВИТИЯ АВТОДОРОГ ЗАПАДНО-КАЗАХСТАНСКОЙ ОБЛАСТИ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5546996" y="4081052"/>
            <a:ext cx="3487515" cy="101468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lnSpc>
                <a:spcPct val="150000"/>
              </a:lnSpc>
              <a:defRPr/>
            </a:pPr>
            <a:r>
              <a:rPr lang="ru-RU" sz="1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До 2023 г. обеспечен проезд   – </a:t>
            </a:r>
            <a:r>
              <a:rPr lang="ru-RU" sz="10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125</a:t>
            </a:r>
            <a:r>
              <a:rPr lang="ru-RU" sz="1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км 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sz="1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 2023 г. планируется обеспечить проезд  – </a:t>
            </a:r>
            <a:r>
              <a:rPr lang="ru-RU" sz="10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123</a:t>
            </a:r>
            <a:r>
              <a:rPr lang="ru-RU" sz="1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км</a:t>
            </a:r>
          </a:p>
        </p:txBody>
      </p:sp>
      <p:sp>
        <p:nvSpPr>
          <p:cNvPr id="63" name="Номер слайда 2">
            <a:extLst>
              <a:ext uri="{FF2B5EF4-FFF2-40B4-BE49-F238E27FC236}">
                <a16:creationId xmlns:a16="http://schemas.microsoft.com/office/drawing/2014/main" xmlns="" id="{80053153-3E00-4721-ADE2-CABB4615D762}"/>
              </a:ext>
            </a:extLst>
          </p:cNvPr>
          <p:cNvSpPr txBox="1">
            <a:spLocks/>
          </p:cNvSpPr>
          <p:nvPr/>
        </p:nvSpPr>
        <p:spPr>
          <a:xfrm>
            <a:off x="7127945" y="4905113"/>
            <a:ext cx="20574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defPPr>
              <a:defRPr lang="en-US"/>
            </a:defPPr>
            <a:lvl1pPr marL="0" algn="r" defTabSz="514419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20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1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628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837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04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25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465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674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8861054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44491" y="3628825"/>
            <a:ext cx="3302668" cy="107154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dirty="0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847939" y="3749069"/>
            <a:ext cx="4646626" cy="386705"/>
          </a:xfrm>
          <a:prstGeom prst="rect">
            <a:avLst/>
          </a:prstGeom>
          <a:noFill/>
          <a:ln>
            <a:noFill/>
          </a:ln>
        </p:spPr>
        <p:txBody>
          <a:bodyPr lIns="77690" tIns="38841" rIns="77690" bIns="38841" anchor="ctr"/>
          <a:lstStyle>
            <a:defPPr>
              <a:defRPr lang="ru-RU"/>
            </a:defPPr>
            <a:lvl1pPr eaLnBrk="0" hangingPunct="0">
              <a:lnSpc>
                <a:spcPct val="90000"/>
              </a:lnSpc>
              <a:spcBef>
                <a:spcPct val="0"/>
              </a:spcBef>
              <a:defRPr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pPr defTabSz="650556"/>
            <a:r>
              <a:rPr lang="ru-RU" altLang="ko-KR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Реконструкция и ремонт - </a:t>
            </a:r>
            <a:r>
              <a:rPr lang="ru-RU" altLang="ko-KR" sz="2600" b="1" dirty="0">
                <a:solidFill>
                  <a:srgbClr val="00B050"/>
                </a:solidFill>
                <a:latin typeface="Arial Black" pitchFamily="34" charset="0"/>
                <a:cs typeface="Arial" panose="020B0604020202020204" pitchFamily="34" charset="0"/>
              </a:rPr>
              <a:t>14</a:t>
            </a:r>
            <a:r>
              <a:rPr lang="ru-RU" altLang="ko-KR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ko-KR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км</a:t>
            </a:r>
          </a:p>
        </p:txBody>
      </p:sp>
      <p:sp>
        <p:nvSpPr>
          <p:cNvPr id="26" name="object 48"/>
          <p:cNvSpPr/>
          <p:nvPr/>
        </p:nvSpPr>
        <p:spPr>
          <a:xfrm>
            <a:off x="4590574" y="-304036"/>
            <a:ext cx="4936490" cy="2731771"/>
          </a:xfrm>
          <a:custGeom>
            <a:avLst/>
            <a:gdLst/>
            <a:ahLst/>
            <a:cxnLst/>
            <a:rect l="l" t="t" r="r" b="b"/>
            <a:pathLst>
              <a:path w="4936490" h="2731770">
                <a:moveTo>
                  <a:pt x="103558" y="0"/>
                </a:moveTo>
                <a:lnTo>
                  <a:pt x="103558" y="2731157"/>
                </a:lnTo>
              </a:path>
              <a:path w="4936490" h="2731770">
                <a:moveTo>
                  <a:pt x="0" y="2431141"/>
                </a:moveTo>
                <a:lnTo>
                  <a:pt x="4936313" y="2431141"/>
                </a:lnTo>
              </a:path>
            </a:pathLst>
          </a:custGeom>
          <a:solidFill>
            <a:srgbClr val="3969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35"/>
          <p:cNvSpPr/>
          <p:nvPr/>
        </p:nvSpPr>
        <p:spPr>
          <a:xfrm>
            <a:off x="6224521" y="4200581"/>
            <a:ext cx="473990" cy="499787"/>
          </a:xfrm>
          <a:custGeom>
            <a:avLst/>
            <a:gdLst/>
            <a:ahLst/>
            <a:cxnLst/>
            <a:rect l="l" t="t" r="r" b="b"/>
            <a:pathLst>
              <a:path w="520064" h="1014729">
                <a:moveTo>
                  <a:pt x="258292" y="173710"/>
                </a:moveTo>
                <a:lnTo>
                  <a:pt x="914" y="87579"/>
                </a:lnTo>
                <a:lnTo>
                  <a:pt x="0" y="1014260"/>
                </a:lnTo>
                <a:lnTo>
                  <a:pt x="257467" y="1014260"/>
                </a:lnTo>
                <a:lnTo>
                  <a:pt x="258292" y="173710"/>
                </a:lnTo>
                <a:close/>
              </a:path>
              <a:path w="520064" h="1014729">
                <a:moveTo>
                  <a:pt x="515518" y="83616"/>
                </a:moveTo>
                <a:lnTo>
                  <a:pt x="257035" y="0"/>
                </a:lnTo>
                <a:lnTo>
                  <a:pt x="939" y="83604"/>
                </a:lnTo>
                <a:lnTo>
                  <a:pt x="258495" y="170014"/>
                </a:lnTo>
                <a:lnTo>
                  <a:pt x="515518" y="83616"/>
                </a:lnTo>
                <a:close/>
              </a:path>
              <a:path w="520064" h="1014729">
                <a:moveTo>
                  <a:pt x="519696" y="87655"/>
                </a:moveTo>
                <a:lnTo>
                  <a:pt x="262305" y="173774"/>
                </a:lnTo>
                <a:lnTo>
                  <a:pt x="261467" y="1014260"/>
                </a:lnTo>
                <a:lnTo>
                  <a:pt x="518782" y="1014260"/>
                </a:lnTo>
                <a:lnTo>
                  <a:pt x="519696" y="87655"/>
                </a:lnTo>
                <a:close/>
              </a:path>
            </a:pathLst>
          </a:custGeom>
          <a:solidFill>
            <a:srgbClr val="D49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object 58"/>
          <p:cNvGrpSpPr/>
          <p:nvPr/>
        </p:nvGrpSpPr>
        <p:grpSpPr>
          <a:xfrm>
            <a:off x="252119" y="4487687"/>
            <a:ext cx="399212" cy="333740"/>
            <a:chOff x="1460063" y="6653669"/>
            <a:chExt cx="621665" cy="481330"/>
          </a:xfrm>
        </p:grpSpPr>
        <p:sp>
          <p:nvSpPr>
            <p:cNvPr id="41" name="object 59"/>
            <p:cNvSpPr/>
            <p:nvPr/>
          </p:nvSpPr>
          <p:spPr>
            <a:xfrm>
              <a:off x="1801256" y="6820310"/>
              <a:ext cx="280670" cy="280670"/>
            </a:xfrm>
            <a:custGeom>
              <a:avLst/>
              <a:gdLst/>
              <a:ahLst/>
              <a:cxnLst/>
              <a:rect l="l" t="t" r="r" b="b"/>
              <a:pathLst>
                <a:path w="280669" h="280670">
                  <a:moveTo>
                    <a:pt x="140026" y="0"/>
                  </a:moveTo>
                  <a:lnTo>
                    <a:pt x="95767" y="7138"/>
                  </a:lnTo>
                  <a:lnTo>
                    <a:pt x="57329" y="27017"/>
                  </a:lnTo>
                  <a:lnTo>
                    <a:pt x="27017" y="57330"/>
                  </a:lnTo>
                  <a:lnTo>
                    <a:pt x="7138" y="95769"/>
                  </a:lnTo>
                  <a:lnTo>
                    <a:pt x="0" y="140028"/>
                  </a:lnTo>
                  <a:lnTo>
                    <a:pt x="7138" y="184286"/>
                  </a:lnTo>
                  <a:lnTo>
                    <a:pt x="27017" y="222725"/>
                  </a:lnTo>
                  <a:lnTo>
                    <a:pt x="57329" y="253037"/>
                  </a:lnTo>
                  <a:lnTo>
                    <a:pt x="95767" y="272916"/>
                  </a:lnTo>
                  <a:lnTo>
                    <a:pt x="140026" y="280055"/>
                  </a:lnTo>
                  <a:lnTo>
                    <a:pt x="184285" y="272916"/>
                  </a:lnTo>
                  <a:lnTo>
                    <a:pt x="222724" y="253037"/>
                  </a:lnTo>
                  <a:lnTo>
                    <a:pt x="223089" y="252672"/>
                  </a:lnTo>
                  <a:lnTo>
                    <a:pt x="125773" y="252672"/>
                  </a:lnTo>
                  <a:lnTo>
                    <a:pt x="125773" y="108173"/>
                  </a:lnTo>
                  <a:lnTo>
                    <a:pt x="71989" y="108173"/>
                  </a:lnTo>
                  <a:lnTo>
                    <a:pt x="71989" y="84524"/>
                  </a:lnTo>
                  <a:lnTo>
                    <a:pt x="267101" y="84524"/>
                  </a:lnTo>
                  <a:lnTo>
                    <a:pt x="261297" y="73303"/>
                  </a:lnTo>
                  <a:lnTo>
                    <a:pt x="71989" y="73303"/>
                  </a:lnTo>
                  <a:lnTo>
                    <a:pt x="71989" y="60631"/>
                  </a:lnTo>
                  <a:lnTo>
                    <a:pt x="254744" y="60631"/>
                  </a:lnTo>
                  <a:lnTo>
                    <a:pt x="253037" y="57330"/>
                  </a:lnTo>
                  <a:lnTo>
                    <a:pt x="222724" y="27017"/>
                  </a:lnTo>
                  <a:lnTo>
                    <a:pt x="184285" y="7138"/>
                  </a:lnTo>
                  <a:lnTo>
                    <a:pt x="140026" y="0"/>
                  </a:lnTo>
                  <a:close/>
                </a:path>
                <a:path w="280669" h="280670">
                  <a:moveTo>
                    <a:pt x="267101" y="84524"/>
                  </a:moveTo>
                  <a:lnTo>
                    <a:pt x="208065" y="84524"/>
                  </a:lnTo>
                  <a:lnTo>
                    <a:pt x="208065" y="108173"/>
                  </a:lnTo>
                  <a:lnTo>
                    <a:pt x="154285" y="108173"/>
                  </a:lnTo>
                  <a:lnTo>
                    <a:pt x="154285" y="252672"/>
                  </a:lnTo>
                  <a:lnTo>
                    <a:pt x="223089" y="252672"/>
                  </a:lnTo>
                  <a:lnTo>
                    <a:pt x="253037" y="222725"/>
                  </a:lnTo>
                  <a:lnTo>
                    <a:pt x="272916" y="184286"/>
                  </a:lnTo>
                  <a:lnTo>
                    <a:pt x="280055" y="140028"/>
                  </a:lnTo>
                  <a:lnTo>
                    <a:pt x="272916" y="95769"/>
                  </a:lnTo>
                  <a:lnTo>
                    <a:pt x="267101" y="84524"/>
                  </a:lnTo>
                  <a:close/>
                </a:path>
                <a:path w="280669" h="280670">
                  <a:moveTo>
                    <a:pt x="254744" y="60631"/>
                  </a:moveTo>
                  <a:lnTo>
                    <a:pt x="208065" y="60631"/>
                  </a:lnTo>
                  <a:lnTo>
                    <a:pt x="208065" y="73303"/>
                  </a:lnTo>
                  <a:lnTo>
                    <a:pt x="261297" y="73303"/>
                  </a:lnTo>
                  <a:lnTo>
                    <a:pt x="254744" y="60631"/>
                  </a:lnTo>
                  <a:close/>
                </a:path>
              </a:pathLst>
            </a:custGeom>
            <a:solidFill>
              <a:srgbClr val="D49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6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0063" y="6653669"/>
              <a:ext cx="443472" cy="480728"/>
            </a:xfrm>
            <a:prstGeom prst="rect">
              <a:avLst/>
            </a:prstGeom>
          </p:spPr>
        </p:pic>
      </p:grpSp>
      <p:sp>
        <p:nvSpPr>
          <p:cNvPr id="52" name="object 45"/>
          <p:cNvSpPr/>
          <p:nvPr/>
        </p:nvSpPr>
        <p:spPr>
          <a:xfrm>
            <a:off x="6842645" y="3992224"/>
            <a:ext cx="485943" cy="708143"/>
          </a:xfrm>
          <a:custGeom>
            <a:avLst/>
            <a:gdLst/>
            <a:ahLst/>
            <a:cxnLst/>
            <a:rect l="l" t="t" r="r" b="b"/>
            <a:pathLst>
              <a:path w="487679" h="1665604">
                <a:moveTo>
                  <a:pt x="242011" y="164071"/>
                </a:moveTo>
                <a:lnTo>
                  <a:pt x="850" y="80937"/>
                </a:lnTo>
                <a:lnTo>
                  <a:pt x="0" y="1665465"/>
                </a:lnTo>
                <a:lnTo>
                  <a:pt x="241236" y="1665465"/>
                </a:lnTo>
                <a:lnTo>
                  <a:pt x="242011" y="164071"/>
                </a:lnTo>
                <a:close/>
              </a:path>
              <a:path w="487679" h="1665604">
                <a:moveTo>
                  <a:pt x="483006" y="78346"/>
                </a:moveTo>
                <a:lnTo>
                  <a:pt x="240830" y="0"/>
                </a:lnTo>
                <a:lnTo>
                  <a:pt x="876" y="78346"/>
                </a:lnTo>
                <a:lnTo>
                  <a:pt x="242201" y="159296"/>
                </a:lnTo>
                <a:lnTo>
                  <a:pt x="483006" y="78346"/>
                </a:lnTo>
                <a:close/>
              </a:path>
              <a:path w="487679" h="1665604">
                <a:moveTo>
                  <a:pt x="487184" y="80937"/>
                </a:moveTo>
                <a:lnTo>
                  <a:pt x="246024" y="164084"/>
                </a:lnTo>
                <a:lnTo>
                  <a:pt x="245237" y="1665465"/>
                </a:lnTo>
                <a:lnTo>
                  <a:pt x="486321" y="1665465"/>
                </a:lnTo>
                <a:lnTo>
                  <a:pt x="487184" y="80937"/>
                </a:lnTo>
                <a:close/>
              </a:path>
            </a:pathLst>
          </a:custGeom>
          <a:solidFill>
            <a:srgbClr val="D49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847938" y="4290087"/>
            <a:ext cx="3368885" cy="649388"/>
          </a:xfrm>
          <a:prstGeom prst="rect">
            <a:avLst/>
          </a:prstGeom>
          <a:noFill/>
          <a:ln>
            <a:noFill/>
          </a:ln>
        </p:spPr>
        <p:txBody>
          <a:bodyPr lIns="77690" tIns="38841" rIns="77690" bIns="38841" anchor="ctr"/>
          <a:lstStyle>
            <a:defPPr>
              <a:defRPr lang="ru-RU"/>
            </a:defPPr>
            <a:lvl1pPr eaLnBrk="0" hangingPunct="0">
              <a:lnSpc>
                <a:spcPct val="90000"/>
              </a:lnSpc>
              <a:spcBef>
                <a:spcPct val="0"/>
              </a:spcBef>
              <a:defRPr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pPr defTabSz="650556"/>
            <a:r>
              <a:rPr lang="ru-RU" altLang="ko-KR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Потребность - </a:t>
            </a:r>
            <a:r>
              <a:rPr lang="ru-RU" altLang="ko-KR" sz="2600" b="1" dirty="0">
                <a:solidFill>
                  <a:srgbClr val="00B050"/>
                </a:solidFill>
                <a:latin typeface="Arial Black" pitchFamily="34" charset="0"/>
                <a:cs typeface="Arial" panose="020B0604020202020204" pitchFamily="34" charset="0"/>
              </a:rPr>
              <a:t>1,7</a:t>
            </a:r>
            <a:r>
              <a:rPr lang="ru-RU" altLang="ko-KR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трлн. тг</a:t>
            </a:r>
          </a:p>
          <a:p>
            <a:pPr defTabSz="650556"/>
            <a:r>
              <a:rPr lang="ru-RU" altLang="ko-KR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 по </a:t>
            </a:r>
            <a:r>
              <a:rPr lang="ru-RU" altLang="ko-KR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</a:t>
            </a:r>
            <a:r>
              <a:rPr lang="ru-RU" altLang="ko-KR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млрд. тг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6194573" y="3921195"/>
            <a:ext cx="576064" cy="386705"/>
          </a:xfrm>
          <a:prstGeom prst="rect">
            <a:avLst/>
          </a:prstGeom>
          <a:noFill/>
          <a:ln>
            <a:noFill/>
          </a:ln>
        </p:spPr>
        <p:txBody>
          <a:bodyPr lIns="77690" tIns="38841" rIns="77690" bIns="38841" anchor="ctr"/>
          <a:lstStyle>
            <a:defPPr>
              <a:defRPr lang="ru-RU"/>
            </a:defPPr>
            <a:lvl1pPr eaLnBrk="0" hangingPunct="0">
              <a:lnSpc>
                <a:spcPct val="90000"/>
              </a:lnSpc>
              <a:spcBef>
                <a:spcPct val="0"/>
              </a:spcBef>
              <a:defRPr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pPr defTabSz="650556"/>
            <a:r>
              <a:rPr lang="ru-RU" altLang="ko-K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91%</a:t>
            </a:r>
          </a:p>
        </p:txBody>
      </p:sp>
      <p:sp>
        <p:nvSpPr>
          <p:cNvPr id="74" name="object 32"/>
          <p:cNvSpPr/>
          <p:nvPr/>
        </p:nvSpPr>
        <p:spPr>
          <a:xfrm>
            <a:off x="247362" y="3755895"/>
            <a:ext cx="408730" cy="337524"/>
          </a:xfrm>
          <a:custGeom>
            <a:avLst/>
            <a:gdLst/>
            <a:ahLst/>
            <a:cxnLst/>
            <a:rect l="l" t="t" r="r" b="b"/>
            <a:pathLst>
              <a:path w="927734" h="666750">
                <a:moveTo>
                  <a:pt x="552958" y="304101"/>
                </a:moveTo>
                <a:lnTo>
                  <a:pt x="552069" y="295059"/>
                </a:lnTo>
                <a:lnTo>
                  <a:pt x="549440" y="268147"/>
                </a:lnTo>
                <a:lnTo>
                  <a:pt x="548436" y="260184"/>
                </a:lnTo>
                <a:lnTo>
                  <a:pt x="548360" y="259638"/>
                </a:lnTo>
                <a:lnTo>
                  <a:pt x="541616" y="206311"/>
                </a:lnTo>
                <a:lnTo>
                  <a:pt x="537260" y="167005"/>
                </a:lnTo>
                <a:lnTo>
                  <a:pt x="529678" y="104254"/>
                </a:lnTo>
                <a:lnTo>
                  <a:pt x="521919" y="47599"/>
                </a:lnTo>
                <a:lnTo>
                  <a:pt x="521500" y="44488"/>
                </a:lnTo>
                <a:lnTo>
                  <a:pt x="519607" y="35153"/>
                </a:lnTo>
                <a:lnTo>
                  <a:pt x="519607" y="259638"/>
                </a:lnTo>
                <a:lnTo>
                  <a:pt x="497090" y="259168"/>
                </a:lnTo>
                <a:lnTo>
                  <a:pt x="474281" y="259156"/>
                </a:lnTo>
                <a:lnTo>
                  <a:pt x="428853" y="259448"/>
                </a:lnTo>
                <a:lnTo>
                  <a:pt x="401447" y="260184"/>
                </a:lnTo>
                <a:lnTo>
                  <a:pt x="392938" y="258762"/>
                </a:lnTo>
                <a:lnTo>
                  <a:pt x="388874" y="254088"/>
                </a:lnTo>
                <a:lnTo>
                  <a:pt x="387426" y="245275"/>
                </a:lnTo>
                <a:lnTo>
                  <a:pt x="386232" y="233451"/>
                </a:lnTo>
                <a:lnTo>
                  <a:pt x="385356" y="222719"/>
                </a:lnTo>
                <a:lnTo>
                  <a:pt x="384543" y="213309"/>
                </a:lnTo>
                <a:lnTo>
                  <a:pt x="380733" y="178892"/>
                </a:lnTo>
                <a:lnTo>
                  <a:pt x="374853" y="126479"/>
                </a:lnTo>
                <a:lnTo>
                  <a:pt x="369595" y="76314"/>
                </a:lnTo>
                <a:lnTo>
                  <a:pt x="367817" y="51765"/>
                </a:lnTo>
                <a:lnTo>
                  <a:pt x="367601" y="48704"/>
                </a:lnTo>
                <a:lnTo>
                  <a:pt x="393928" y="47980"/>
                </a:lnTo>
                <a:lnTo>
                  <a:pt x="451015" y="47815"/>
                </a:lnTo>
                <a:lnTo>
                  <a:pt x="472757" y="48082"/>
                </a:lnTo>
                <a:lnTo>
                  <a:pt x="501294" y="102628"/>
                </a:lnTo>
                <a:lnTo>
                  <a:pt x="507390" y="156121"/>
                </a:lnTo>
                <a:lnTo>
                  <a:pt x="510832" y="179984"/>
                </a:lnTo>
                <a:lnTo>
                  <a:pt x="515327" y="209181"/>
                </a:lnTo>
                <a:lnTo>
                  <a:pt x="518998" y="238328"/>
                </a:lnTo>
                <a:lnTo>
                  <a:pt x="519607" y="259638"/>
                </a:lnTo>
                <a:lnTo>
                  <a:pt x="519607" y="35153"/>
                </a:lnTo>
                <a:lnTo>
                  <a:pt x="498995" y="1955"/>
                </a:lnTo>
                <a:lnTo>
                  <a:pt x="390779" y="0"/>
                </a:lnTo>
                <a:lnTo>
                  <a:pt x="355015" y="952"/>
                </a:lnTo>
                <a:lnTo>
                  <a:pt x="355015" y="260870"/>
                </a:lnTo>
                <a:lnTo>
                  <a:pt x="346202" y="268376"/>
                </a:lnTo>
                <a:lnTo>
                  <a:pt x="313829" y="294386"/>
                </a:lnTo>
                <a:lnTo>
                  <a:pt x="277622" y="295059"/>
                </a:lnTo>
                <a:lnTo>
                  <a:pt x="254508" y="294665"/>
                </a:lnTo>
                <a:lnTo>
                  <a:pt x="240538" y="293928"/>
                </a:lnTo>
                <a:lnTo>
                  <a:pt x="240804" y="66370"/>
                </a:lnTo>
                <a:lnTo>
                  <a:pt x="258521" y="62699"/>
                </a:lnTo>
                <a:lnTo>
                  <a:pt x="277253" y="59867"/>
                </a:lnTo>
                <a:lnTo>
                  <a:pt x="296062" y="57251"/>
                </a:lnTo>
                <a:lnTo>
                  <a:pt x="314058" y="54203"/>
                </a:lnTo>
                <a:lnTo>
                  <a:pt x="326097" y="51765"/>
                </a:lnTo>
                <a:lnTo>
                  <a:pt x="331901" y="52146"/>
                </a:lnTo>
                <a:lnTo>
                  <a:pt x="333984" y="57315"/>
                </a:lnTo>
                <a:lnTo>
                  <a:pt x="334810" y="69189"/>
                </a:lnTo>
                <a:lnTo>
                  <a:pt x="339077" y="113245"/>
                </a:lnTo>
                <a:lnTo>
                  <a:pt x="345414" y="165023"/>
                </a:lnTo>
                <a:lnTo>
                  <a:pt x="351510" y="216801"/>
                </a:lnTo>
                <a:lnTo>
                  <a:pt x="355015" y="260870"/>
                </a:lnTo>
                <a:lnTo>
                  <a:pt x="355015" y="952"/>
                </a:lnTo>
                <a:lnTo>
                  <a:pt x="313296" y="5080"/>
                </a:lnTo>
                <a:lnTo>
                  <a:pt x="223875" y="25628"/>
                </a:lnTo>
                <a:lnTo>
                  <a:pt x="187731" y="44742"/>
                </a:lnTo>
                <a:lnTo>
                  <a:pt x="184137" y="104254"/>
                </a:lnTo>
                <a:lnTo>
                  <a:pt x="184251" y="126479"/>
                </a:lnTo>
                <a:lnTo>
                  <a:pt x="184378" y="206311"/>
                </a:lnTo>
                <a:lnTo>
                  <a:pt x="183261" y="259016"/>
                </a:lnTo>
                <a:lnTo>
                  <a:pt x="139382" y="270014"/>
                </a:lnTo>
                <a:lnTo>
                  <a:pt x="29578" y="291693"/>
                </a:lnTo>
                <a:lnTo>
                  <a:pt x="8991" y="301345"/>
                </a:lnTo>
                <a:lnTo>
                  <a:pt x="1828" y="318820"/>
                </a:lnTo>
                <a:lnTo>
                  <a:pt x="1066" y="348602"/>
                </a:lnTo>
                <a:lnTo>
                  <a:pt x="596" y="376326"/>
                </a:lnTo>
                <a:lnTo>
                  <a:pt x="114" y="398462"/>
                </a:lnTo>
                <a:lnTo>
                  <a:pt x="1689" y="459727"/>
                </a:lnTo>
                <a:lnTo>
                  <a:pt x="25895" y="498106"/>
                </a:lnTo>
                <a:lnTo>
                  <a:pt x="37109" y="507161"/>
                </a:lnTo>
                <a:lnTo>
                  <a:pt x="44919" y="513892"/>
                </a:lnTo>
                <a:lnTo>
                  <a:pt x="44754" y="515823"/>
                </a:lnTo>
                <a:lnTo>
                  <a:pt x="53746" y="519607"/>
                </a:lnTo>
                <a:lnTo>
                  <a:pt x="52971" y="488467"/>
                </a:lnTo>
                <a:lnTo>
                  <a:pt x="53403" y="457098"/>
                </a:lnTo>
                <a:lnTo>
                  <a:pt x="62382" y="398462"/>
                </a:lnTo>
                <a:lnTo>
                  <a:pt x="91655" y="356831"/>
                </a:lnTo>
                <a:lnTo>
                  <a:pt x="115214" y="353555"/>
                </a:lnTo>
                <a:lnTo>
                  <a:pt x="149263" y="353822"/>
                </a:lnTo>
                <a:lnTo>
                  <a:pt x="166344" y="353822"/>
                </a:lnTo>
                <a:lnTo>
                  <a:pt x="215201" y="404368"/>
                </a:lnTo>
                <a:lnTo>
                  <a:pt x="221500" y="447217"/>
                </a:lnTo>
                <a:lnTo>
                  <a:pt x="221830" y="490982"/>
                </a:lnTo>
                <a:lnTo>
                  <a:pt x="219925" y="530136"/>
                </a:lnTo>
                <a:lnTo>
                  <a:pt x="219189" y="534962"/>
                </a:lnTo>
                <a:lnTo>
                  <a:pt x="220954" y="536663"/>
                </a:lnTo>
                <a:lnTo>
                  <a:pt x="231216" y="539102"/>
                </a:lnTo>
                <a:lnTo>
                  <a:pt x="245948" y="540804"/>
                </a:lnTo>
                <a:lnTo>
                  <a:pt x="261315" y="541769"/>
                </a:lnTo>
                <a:lnTo>
                  <a:pt x="273443" y="541972"/>
                </a:lnTo>
                <a:lnTo>
                  <a:pt x="273481" y="426681"/>
                </a:lnTo>
                <a:lnTo>
                  <a:pt x="352933" y="429082"/>
                </a:lnTo>
                <a:lnTo>
                  <a:pt x="358673" y="427685"/>
                </a:lnTo>
                <a:lnTo>
                  <a:pt x="358508" y="426681"/>
                </a:lnTo>
                <a:lnTo>
                  <a:pt x="357733" y="422325"/>
                </a:lnTo>
                <a:lnTo>
                  <a:pt x="361403" y="411060"/>
                </a:lnTo>
                <a:lnTo>
                  <a:pt x="381012" y="368604"/>
                </a:lnTo>
                <a:lnTo>
                  <a:pt x="391985" y="353720"/>
                </a:lnTo>
                <a:lnTo>
                  <a:pt x="392125" y="353555"/>
                </a:lnTo>
                <a:lnTo>
                  <a:pt x="430136" y="326758"/>
                </a:lnTo>
                <a:lnTo>
                  <a:pt x="443204" y="325589"/>
                </a:lnTo>
                <a:lnTo>
                  <a:pt x="469595" y="326390"/>
                </a:lnTo>
                <a:lnTo>
                  <a:pt x="519836" y="326237"/>
                </a:lnTo>
                <a:lnTo>
                  <a:pt x="523087" y="325589"/>
                </a:lnTo>
                <a:lnTo>
                  <a:pt x="545363" y="321132"/>
                </a:lnTo>
                <a:lnTo>
                  <a:pt x="552958" y="304101"/>
                </a:lnTo>
                <a:close/>
              </a:path>
              <a:path w="927734" h="666750">
                <a:moveTo>
                  <a:pt x="927684" y="506222"/>
                </a:moveTo>
                <a:lnTo>
                  <a:pt x="927582" y="489165"/>
                </a:lnTo>
                <a:lnTo>
                  <a:pt x="927481" y="479806"/>
                </a:lnTo>
                <a:lnTo>
                  <a:pt x="927341" y="467436"/>
                </a:lnTo>
                <a:lnTo>
                  <a:pt x="927303" y="466763"/>
                </a:lnTo>
                <a:lnTo>
                  <a:pt x="926249" y="448119"/>
                </a:lnTo>
                <a:lnTo>
                  <a:pt x="926223" y="447725"/>
                </a:lnTo>
                <a:lnTo>
                  <a:pt x="897851" y="447675"/>
                </a:lnTo>
                <a:lnTo>
                  <a:pt x="897851" y="479818"/>
                </a:lnTo>
                <a:lnTo>
                  <a:pt x="897407" y="526402"/>
                </a:lnTo>
                <a:lnTo>
                  <a:pt x="520103" y="526046"/>
                </a:lnTo>
                <a:lnTo>
                  <a:pt x="520103" y="558850"/>
                </a:lnTo>
                <a:lnTo>
                  <a:pt x="512483" y="588454"/>
                </a:lnTo>
                <a:lnTo>
                  <a:pt x="496976" y="618921"/>
                </a:lnTo>
                <a:lnTo>
                  <a:pt x="474408" y="641502"/>
                </a:lnTo>
                <a:lnTo>
                  <a:pt x="445655" y="647446"/>
                </a:lnTo>
                <a:lnTo>
                  <a:pt x="422262" y="634568"/>
                </a:lnTo>
                <a:lnTo>
                  <a:pt x="402983" y="608977"/>
                </a:lnTo>
                <a:lnTo>
                  <a:pt x="389559" y="577723"/>
                </a:lnTo>
                <a:lnTo>
                  <a:pt x="383743" y="547865"/>
                </a:lnTo>
                <a:lnTo>
                  <a:pt x="451840" y="555498"/>
                </a:lnTo>
                <a:lnTo>
                  <a:pt x="485889" y="558279"/>
                </a:lnTo>
                <a:lnTo>
                  <a:pt x="520103" y="558850"/>
                </a:lnTo>
                <a:lnTo>
                  <a:pt x="520103" y="526046"/>
                </a:lnTo>
                <a:lnTo>
                  <a:pt x="512572" y="526034"/>
                </a:lnTo>
                <a:lnTo>
                  <a:pt x="512457" y="479831"/>
                </a:lnTo>
                <a:lnTo>
                  <a:pt x="897851" y="479818"/>
                </a:lnTo>
                <a:lnTo>
                  <a:pt x="897851" y="447675"/>
                </a:lnTo>
                <a:lnTo>
                  <a:pt x="867752" y="447598"/>
                </a:lnTo>
                <a:lnTo>
                  <a:pt x="857440" y="414642"/>
                </a:lnTo>
                <a:lnTo>
                  <a:pt x="822198" y="360273"/>
                </a:lnTo>
                <a:lnTo>
                  <a:pt x="765314" y="340931"/>
                </a:lnTo>
                <a:lnTo>
                  <a:pt x="733818" y="340271"/>
                </a:lnTo>
                <a:lnTo>
                  <a:pt x="708202" y="339725"/>
                </a:lnTo>
                <a:lnTo>
                  <a:pt x="639775" y="339623"/>
                </a:lnTo>
                <a:lnTo>
                  <a:pt x="532549" y="340271"/>
                </a:lnTo>
                <a:lnTo>
                  <a:pt x="520115" y="339966"/>
                </a:lnTo>
                <a:lnTo>
                  <a:pt x="520115" y="448119"/>
                </a:lnTo>
                <a:lnTo>
                  <a:pt x="444042" y="445693"/>
                </a:lnTo>
                <a:lnTo>
                  <a:pt x="444042" y="490474"/>
                </a:lnTo>
                <a:lnTo>
                  <a:pt x="443052" y="514578"/>
                </a:lnTo>
                <a:lnTo>
                  <a:pt x="433031" y="530796"/>
                </a:lnTo>
                <a:lnTo>
                  <a:pt x="422592" y="532244"/>
                </a:lnTo>
                <a:lnTo>
                  <a:pt x="415163" y="525957"/>
                </a:lnTo>
                <a:lnTo>
                  <a:pt x="410540" y="515950"/>
                </a:lnTo>
                <a:lnTo>
                  <a:pt x="408559" y="506222"/>
                </a:lnTo>
                <a:lnTo>
                  <a:pt x="408241" y="497738"/>
                </a:lnTo>
                <a:lnTo>
                  <a:pt x="408965" y="489165"/>
                </a:lnTo>
                <a:lnTo>
                  <a:pt x="410984" y="480936"/>
                </a:lnTo>
                <a:lnTo>
                  <a:pt x="414578" y="473468"/>
                </a:lnTo>
                <a:lnTo>
                  <a:pt x="418896" y="466763"/>
                </a:lnTo>
                <a:lnTo>
                  <a:pt x="416979" y="470052"/>
                </a:lnTo>
                <a:lnTo>
                  <a:pt x="422186" y="467436"/>
                </a:lnTo>
                <a:lnTo>
                  <a:pt x="436803" y="470700"/>
                </a:lnTo>
                <a:lnTo>
                  <a:pt x="444042" y="490474"/>
                </a:lnTo>
                <a:lnTo>
                  <a:pt x="444042" y="445693"/>
                </a:lnTo>
                <a:lnTo>
                  <a:pt x="387400" y="443877"/>
                </a:lnTo>
                <a:lnTo>
                  <a:pt x="387527" y="442595"/>
                </a:lnTo>
                <a:lnTo>
                  <a:pt x="388607" y="431939"/>
                </a:lnTo>
                <a:lnTo>
                  <a:pt x="407733" y="388696"/>
                </a:lnTo>
                <a:lnTo>
                  <a:pt x="436130" y="361010"/>
                </a:lnTo>
                <a:lnTo>
                  <a:pt x="464997" y="360273"/>
                </a:lnTo>
                <a:lnTo>
                  <a:pt x="490918" y="379323"/>
                </a:lnTo>
                <a:lnTo>
                  <a:pt x="510425" y="410984"/>
                </a:lnTo>
                <a:lnTo>
                  <a:pt x="520115" y="448119"/>
                </a:lnTo>
                <a:lnTo>
                  <a:pt x="520115" y="339966"/>
                </a:lnTo>
                <a:lnTo>
                  <a:pt x="480695" y="338988"/>
                </a:lnTo>
                <a:lnTo>
                  <a:pt x="439839" y="342595"/>
                </a:lnTo>
                <a:lnTo>
                  <a:pt x="379996" y="409130"/>
                </a:lnTo>
                <a:lnTo>
                  <a:pt x="374840" y="426288"/>
                </a:lnTo>
                <a:lnTo>
                  <a:pt x="372427" y="434898"/>
                </a:lnTo>
                <a:lnTo>
                  <a:pt x="369595" y="442595"/>
                </a:lnTo>
                <a:lnTo>
                  <a:pt x="286372" y="440893"/>
                </a:lnTo>
                <a:lnTo>
                  <a:pt x="285483" y="533920"/>
                </a:lnTo>
                <a:lnTo>
                  <a:pt x="298348" y="538911"/>
                </a:lnTo>
                <a:lnTo>
                  <a:pt x="324142" y="541324"/>
                </a:lnTo>
                <a:lnTo>
                  <a:pt x="350723" y="543242"/>
                </a:lnTo>
                <a:lnTo>
                  <a:pt x="365899" y="546722"/>
                </a:lnTo>
                <a:lnTo>
                  <a:pt x="368439" y="554215"/>
                </a:lnTo>
                <a:lnTo>
                  <a:pt x="370586" y="563702"/>
                </a:lnTo>
                <a:lnTo>
                  <a:pt x="372656" y="573620"/>
                </a:lnTo>
                <a:lnTo>
                  <a:pt x="374967" y="582447"/>
                </a:lnTo>
                <a:lnTo>
                  <a:pt x="395884" y="628230"/>
                </a:lnTo>
                <a:lnTo>
                  <a:pt x="433044" y="661517"/>
                </a:lnTo>
                <a:lnTo>
                  <a:pt x="517245" y="666483"/>
                </a:lnTo>
                <a:lnTo>
                  <a:pt x="610311" y="665492"/>
                </a:lnTo>
                <a:lnTo>
                  <a:pt x="704659" y="666686"/>
                </a:lnTo>
                <a:lnTo>
                  <a:pt x="758253" y="666318"/>
                </a:lnTo>
                <a:lnTo>
                  <a:pt x="818629" y="648741"/>
                </a:lnTo>
                <a:lnTo>
                  <a:pt x="819772" y="647446"/>
                </a:lnTo>
                <a:lnTo>
                  <a:pt x="840752" y="623989"/>
                </a:lnTo>
                <a:lnTo>
                  <a:pt x="857008" y="592963"/>
                </a:lnTo>
                <a:lnTo>
                  <a:pt x="867562" y="559282"/>
                </a:lnTo>
                <a:lnTo>
                  <a:pt x="926122" y="558965"/>
                </a:lnTo>
                <a:lnTo>
                  <a:pt x="926782" y="547865"/>
                </a:lnTo>
                <a:lnTo>
                  <a:pt x="927303" y="539165"/>
                </a:lnTo>
                <a:lnTo>
                  <a:pt x="927392" y="532244"/>
                </a:lnTo>
                <a:lnTo>
                  <a:pt x="927455" y="526402"/>
                </a:lnTo>
                <a:lnTo>
                  <a:pt x="927684" y="506222"/>
                </a:lnTo>
                <a:close/>
              </a:path>
            </a:pathLst>
          </a:custGeom>
          <a:solidFill>
            <a:srgbClr val="2A6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5475265" y="4656560"/>
            <a:ext cx="946142" cy="386705"/>
          </a:xfrm>
          <a:prstGeom prst="rect">
            <a:avLst/>
          </a:prstGeom>
          <a:noFill/>
          <a:ln>
            <a:noFill/>
          </a:ln>
        </p:spPr>
        <p:txBody>
          <a:bodyPr lIns="77690" tIns="38841" rIns="77690" bIns="38841" anchor="ctr"/>
          <a:lstStyle>
            <a:defPPr>
              <a:defRPr lang="ru-RU"/>
            </a:defPPr>
            <a:lvl1pPr eaLnBrk="0" hangingPunct="0">
              <a:lnSpc>
                <a:spcPct val="90000"/>
              </a:lnSpc>
              <a:spcBef>
                <a:spcPct val="0"/>
              </a:spcBef>
              <a:defRPr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pPr defTabSz="650556"/>
            <a:r>
              <a:rPr lang="ru-RU" altLang="ko-KR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2023 г.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074185" y="4656560"/>
            <a:ext cx="946142" cy="386705"/>
          </a:xfrm>
          <a:prstGeom prst="rect">
            <a:avLst/>
          </a:prstGeom>
          <a:noFill/>
          <a:ln>
            <a:noFill/>
          </a:ln>
        </p:spPr>
        <p:txBody>
          <a:bodyPr lIns="77690" tIns="38841" rIns="77690" bIns="38841" anchor="ctr"/>
          <a:lstStyle>
            <a:defPPr>
              <a:defRPr lang="ru-RU"/>
            </a:defPPr>
            <a:lvl1pPr eaLnBrk="0" hangingPunct="0">
              <a:lnSpc>
                <a:spcPct val="90000"/>
              </a:lnSpc>
              <a:spcBef>
                <a:spcPct val="0"/>
              </a:spcBef>
              <a:defRPr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pPr defTabSz="650556"/>
            <a:r>
              <a:rPr lang="ru-RU" altLang="ko-KR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altLang="ko-KR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г.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717351" y="4656560"/>
            <a:ext cx="946142" cy="386705"/>
          </a:xfrm>
          <a:prstGeom prst="rect">
            <a:avLst/>
          </a:prstGeom>
          <a:noFill/>
          <a:ln>
            <a:noFill/>
          </a:ln>
        </p:spPr>
        <p:txBody>
          <a:bodyPr lIns="77690" tIns="38841" rIns="77690" bIns="38841" anchor="ctr"/>
          <a:lstStyle>
            <a:defPPr>
              <a:defRPr lang="ru-RU"/>
            </a:defPPr>
            <a:lvl1pPr eaLnBrk="0" hangingPunct="0">
              <a:lnSpc>
                <a:spcPct val="90000"/>
              </a:lnSpc>
              <a:spcBef>
                <a:spcPct val="0"/>
              </a:spcBef>
              <a:defRPr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pPr defTabSz="650556"/>
            <a:r>
              <a:rPr lang="ru-RU" altLang="ko-KR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altLang="ko-KR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г.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7330028" y="4657120"/>
            <a:ext cx="1630562" cy="386705"/>
          </a:xfrm>
          <a:prstGeom prst="rect">
            <a:avLst/>
          </a:prstGeom>
          <a:noFill/>
          <a:ln>
            <a:noFill/>
          </a:ln>
        </p:spPr>
        <p:txBody>
          <a:bodyPr lIns="77690" tIns="38841" rIns="77690" bIns="38841" anchor="ctr"/>
          <a:lstStyle>
            <a:defPPr>
              <a:defRPr lang="ru-RU"/>
            </a:defPPr>
            <a:lvl1pPr eaLnBrk="0" hangingPunct="0">
              <a:lnSpc>
                <a:spcPct val="90000"/>
              </a:lnSpc>
              <a:spcBef>
                <a:spcPct val="0"/>
              </a:spcBef>
              <a:defRPr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pPr algn="ctr" defTabSz="650556"/>
            <a:r>
              <a:rPr lang="ru-RU" altLang="ko-KR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в период до 2029 года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7643817" y="4255596"/>
            <a:ext cx="1168400" cy="524294"/>
          </a:xfrm>
          <a:prstGeom prst="rect">
            <a:avLst/>
          </a:prstGeom>
          <a:noFill/>
          <a:ln>
            <a:noFill/>
          </a:ln>
        </p:spPr>
        <p:txBody>
          <a:bodyPr lIns="77690" tIns="38841" rIns="77690" bIns="38841" anchor="ctr"/>
          <a:lstStyle>
            <a:defPPr>
              <a:defRPr lang="ru-RU"/>
            </a:defPPr>
            <a:lvl1pPr eaLnBrk="0" hangingPunct="0">
              <a:lnSpc>
                <a:spcPct val="90000"/>
              </a:lnSpc>
              <a:spcBef>
                <a:spcPct val="0"/>
              </a:spcBef>
              <a:defRPr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pPr defTabSz="650556"/>
            <a:r>
              <a:rPr lang="ru-RU" altLang="ko-KR" sz="3000" b="1" dirty="0">
                <a:solidFill>
                  <a:srgbClr val="00B050"/>
                </a:solidFill>
                <a:latin typeface="Arial Black" pitchFamily="34" charset="0"/>
                <a:cs typeface="Arial" panose="020B0604020202020204" pitchFamily="34" charset="0"/>
              </a:rPr>
              <a:t>95%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6842644" y="3628824"/>
            <a:ext cx="576064" cy="386705"/>
          </a:xfrm>
          <a:prstGeom prst="rect">
            <a:avLst/>
          </a:prstGeom>
          <a:noFill/>
          <a:ln>
            <a:noFill/>
          </a:ln>
        </p:spPr>
        <p:txBody>
          <a:bodyPr lIns="77690" tIns="38841" rIns="77690" bIns="38841" anchor="ctr"/>
          <a:lstStyle>
            <a:defPPr>
              <a:defRPr lang="ru-RU"/>
            </a:defPPr>
            <a:lvl1pPr eaLnBrk="0" hangingPunct="0">
              <a:lnSpc>
                <a:spcPct val="90000"/>
              </a:lnSpc>
              <a:spcBef>
                <a:spcPct val="0"/>
              </a:spcBef>
              <a:defRPr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pPr defTabSz="650556"/>
            <a:r>
              <a:rPr lang="ru-RU" altLang="ko-K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7501370" y="3784522"/>
            <a:ext cx="1428451" cy="386705"/>
          </a:xfrm>
          <a:prstGeom prst="rect">
            <a:avLst/>
          </a:prstGeom>
          <a:noFill/>
          <a:ln>
            <a:noFill/>
          </a:ln>
        </p:spPr>
        <p:txBody>
          <a:bodyPr lIns="77690" tIns="38841" rIns="77690" bIns="38841" anchor="ctr"/>
          <a:lstStyle>
            <a:defPPr>
              <a:defRPr lang="ru-RU"/>
            </a:defPPr>
            <a:lvl1pPr eaLnBrk="0" hangingPunct="0">
              <a:lnSpc>
                <a:spcPct val="90000"/>
              </a:lnSpc>
              <a:spcBef>
                <a:spcPct val="0"/>
              </a:spcBef>
              <a:defRPr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pPr algn="ctr" defTabSz="650556"/>
            <a:r>
              <a:rPr lang="ru-RU" altLang="ko-KR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Поддержание нормативного состояния сети </a:t>
            </a:r>
          </a:p>
        </p:txBody>
      </p:sp>
      <p:sp>
        <p:nvSpPr>
          <p:cNvPr id="45" name="Номер слайда 2">
            <a:extLst>
              <a:ext uri="{FF2B5EF4-FFF2-40B4-BE49-F238E27FC236}">
                <a16:creationId xmlns:a16="http://schemas.microsoft.com/office/drawing/2014/main" xmlns="" id="{BECB8F04-6A2F-D15A-07EB-381F5AFCCE73}"/>
              </a:ext>
            </a:extLst>
          </p:cNvPr>
          <p:cNvSpPr txBox="1">
            <a:spLocks/>
          </p:cNvSpPr>
          <p:nvPr/>
        </p:nvSpPr>
        <p:spPr>
          <a:xfrm>
            <a:off x="7086600" y="4905282"/>
            <a:ext cx="20574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defPPr>
              <a:defRPr lang="en-US"/>
            </a:defPPr>
            <a:lvl1pPr marL="0" algn="r" defTabSz="514419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20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1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628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837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04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25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465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674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10</a:t>
            </a:r>
          </a:p>
        </p:txBody>
      </p:sp>
      <p:sp>
        <p:nvSpPr>
          <p:cNvPr id="68" name="object 35"/>
          <p:cNvSpPr/>
          <p:nvPr/>
        </p:nvSpPr>
        <p:spPr>
          <a:xfrm>
            <a:off x="5626207" y="4307899"/>
            <a:ext cx="473990" cy="392468"/>
          </a:xfrm>
          <a:custGeom>
            <a:avLst/>
            <a:gdLst/>
            <a:ahLst/>
            <a:cxnLst/>
            <a:rect l="l" t="t" r="r" b="b"/>
            <a:pathLst>
              <a:path w="520064" h="1014729">
                <a:moveTo>
                  <a:pt x="258292" y="173710"/>
                </a:moveTo>
                <a:lnTo>
                  <a:pt x="914" y="87579"/>
                </a:lnTo>
                <a:lnTo>
                  <a:pt x="0" y="1014260"/>
                </a:lnTo>
                <a:lnTo>
                  <a:pt x="257467" y="1014260"/>
                </a:lnTo>
                <a:lnTo>
                  <a:pt x="258292" y="173710"/>
                </a:lnTo>
                <a:close/>
              </a:path>
              <a:path w="520064" h="1014729">
                <a:moveTo>
                  <a:pt x="515518" y="83616"/>
                </a:moveTo>
                <a:lnTo>
                  <a:pt x="257035" y="0"/>
                </a:lnTo>
                <a:lnTo>
                  <a:pt x="939" y="83604"/>
                </a:lnTo>
                <a:lnTo>
                  <a:pt x="258495" y="170014"/>
                </a:lnTo>
                <a:lnTo>
                  <a:pt x="515518" y="83616"/>
                </a:lnTo>
                <a:close/>
              </a:path>
              <a:path w="520064" h="1014729">
                <a:moveTo>
                  <a:pt x="519696" y="87655"/>
                </a:moveTo>
                <a:lnTo>
                  <a:pt x="262305" y="173774"/>
                </a:lnTo>
                <a:lnTo>
                  <a:pt x="261467" y="1014260"/>
                </a:lnTo>
                <a:lnTo>
                  <a:pt x="518782" y="1014260"/>
                </a:lnTo>
                <a:lnTo>
                  <a:pt x="519696" y="87655"/>
                </a:lnTo>
                <a:close/>
              </a:path>
            </a:pathLst>
          </a:custGeom>
          <a:solidFill>
            <a:srgbClr val="3D6E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5603403" y="3971201"/>
            <a:ext cx="576064" cy="386705"/>
          </a:xfrm>
          <a:prstGeom prst="rect">
            <a:avLst/>
          </a:prstGeom>
          <a:noFill/>
          <a:ln>
            <a:noFill/>
          </a:ln>
        </p:spPr>
        <p:txBody>
          <a:bodyPr lIns="77690" tIns="38841" rIns="77690" bIns="38841" anchor="ctr"/>
          <a:lstStyle>
            <a:defPPr>
              <a:defRPr lang="ru-RU"/>
            </a:defPPr>
            <a:lvl1pPr eaLnBrk="0" hangingPunct="0">
              <a:lnSpc>
                <a:spcPct val="90000"/>
              </a:lnSpc>
              <a:spcBef>
                <a:spcPct val="0"/>
              </a:spcBef>
              <a:defRPr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pPr defTabSz="650556"/>
            <a:r>
              <a:rPr lang="ru-RU" altLang="ko-K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87%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36451" y="520090"/>
            <a:ext cx="8835272" cy="2206439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50" name="object 17"/>
          <p:cNvSpPr/>
          <p:nvPr/>
        </p:nvSpPr>
        <p:spPr>
          <a:xfrm>
            <a:off x="3235504" y="421031"/>
            <a:ext cx="2495172" cy="1990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r>
              <a:rPr lang="ru-RU" sz="1400" b="1" dirty="0">
                <a:solidFill>
                  <a:srgbClr val="00B050"/>
                </a:solidFill>
                <a:latin typeface="Arial Black" pitchFamily="34" charset="0"/>
                <a:cs typeface="Arial" panose="020B0604020202020204" pitchFamily="34" charset="0"/>
              </a:rPr>
              <a:t> ТЕКУЩАЯ СИТУАЦИЯ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268605" y="979673"/>
            <a:ext cx="1543050" cy="1692910"/>
            <a:chOff x="358140" y="1357034"/>
            <a:chExt cx="2057400" cy="2402166"/>
          </a:xfrm>
        </p:grpSpPr>
        <p:sp>
          <p:nvSpPr>
            <p:cNvPr id="49" name="TextBox 48"/>
            <p:cNvSpPr txBox="1">
              <a:spLocks noChangeArrowheads="1"/>
            </p:cNvSpPr>
            <p:nvPr/>
          </p:nvSpPr>
          <p:spPr bwMode="auto">
            <a:xfrm>
              <a:off x="824507" y="2570071"/>
              <a:ext cx="1004006" cy="291046"/>
            </a:xfrm>
            <a:prstGeom prst="rect">
              <a:avLst/>
            </a:prstGeom>
            <a:noFill/>
            <a:ln>
              <a:noFill/>
            </a:ln>
          </p:spPr>
          <p:txBody>
            <a:bodyPr lIns="103586" tIns="51788" rIns="103586" bIns="51788" anchor="ctr"/>
            <a:lstStyle>
              <a:defPPr>
                <a:defRPr lang="ru-RU"/>
              </a:defPPr>
              <a:lvl1pPr eaLnBrk="0" hangingPunct="0">
                <a:lnSpc>
                  <a:spcPct val="90000"/>
                </a:lnSpc>
                <a:spcBef>
                  <a:spcPct val="0"/>
                </a:spcBef>
                <a:defRPr>
                  <a:solidFill>
                    <a:schemeClr val="bg1"/>
                  </a:solidFill>
                  <a:latin typeface="Impact" pitchFamily="34" charset="0"/>
                  <a:ea typeface="+mj-ea"/>
                  <a:cs typeface="+mj-cs"/>
                </a:defRPr>
              </a:lvl1pPr>
            </a:lstStyle>
            <a:p>
              <a:pPr algn="ctr" defTabSz="650556"/>
              <a:r>
                <a:rPr lang="ru-RU" altLang="ko-KR" sz="900" i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тыс. км</a:t>
              </a:r>
            </a:p>
          </p:txBody>
        </p:sp>
        <p:sp>
          <p:nvSpPr>
            <p:cNvPr id="58" name="Скругленный прямоугольник 57"/>
            <p:cNvSpPr/>
            <p:nvPr/>
          </p:nvSpPr>
          <p:spPr>
            <a:xfrm>
              <a:off x="358140" y="1511216"/>
              <a:ext cx="2057400" cy="2247984"/>
            </a:xfrm>
            <a:prstGeom prst="roundRect">
              <a:avLst>
                <a:gd name="adj" fmla="val 4943"/>
              </a:avLst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548083" y="1357034"/>
              <a:ext cx="1684649" cy="32754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altLang="ko-KR" sz="9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ПРОТЯЖЕННОСТЬ</a:t>
              </a:r>
              <a:endParaRPr lang="ru-RU" sz="800" dirty="0">
                <a:solidFill>
                  <a:srgbClr val="002060"/>
                </a:solidFill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786125" y="1834554"/>
              <a:ext cx="1182376" cy="10262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altLang="ko-KR" sz="4100" b="1" dirty="0">
                  <a:solidFill>
                    <a:srgbClr val="00B0F0"/>
                  </a:solidFill>
                  <a:latin typeface="Arial Black" pitchFamily="34" charset="0"/>
                  <a:cs typeface="Arial" panose="020B0604020202020204" pitchFamily="34" charset="0"/>
                </a:rPr>
                <a:t>70</a:t>
              </a:r>
              <a:endParaRPr lang="ru-RU" sz="2700" dirty="0">
                <a:solidFill>
                  <a:srgbClr val="00B0F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039893" y="979673"/>
            <a:ext cx="1324772" cy="1692910"/>
            <a:chOff x="2676133" y="1357034"/>
            <a:chExt cx="1766362" cy="2402166"/>
          </a:xfrm>
        </p:grpSpPr>
        <p:sp>
          <p:nvSpPr>
            <p:cNvPr id="60" name="TextBox 59"/>
            <p:cNvSpPr txBox="1">
              <a:spLocks noChangeArrowheads="1"/>
            </p:cNvSpPr>
            <p:nvPr/>
          </p:nvSpPr>
          <p:spPr bwMode="auto">
            <a:xfrm>
              <a:off x="2990896" y="2570071"/>
              <a:ext cx="1004006" cy="291046"/>
            </a:xfrm>
            <a:prstGeom prst="rect">
              <a:avLst/>
            </a:prstGeom>
            <a:noFill/>
            <a:ln>
              <a:noFill/>
            </a:ln>
          </p:spPr>
          <p:txBody>
            <a:bodyPr lIns="103586" tIns="51788" rIns="103586" bIns="51788" anchor="ctr"/>
            <a:lstStyle>
              <a:defPPr>
                <a:defRPr lang="ru-RU"/>
              </a:defPPr>
              <a:lvl1pPr eaLnBrk="0" hangingPunct="0">
                <a:lnSpc>
                  <a:spcPct val="90000"/>
                </a:lnSpc>
                <a:spcBef>
                  <a:spcPct val="0"/>
                </a:spcBef>
                <a:defRPr>
                  <a:solidFill>
                    <a:schemeClr val="bg1"/>
                  </a:solidFill>
                  <a:latin typeface="Impact" pitchFamily="34" charset="0"/>
                  <a:ea typeface="+mj-ea"/>
                  <a:cs typeface="+mj-cs"/>
                </a:defRPr>
              </a:lvl1pPr>
            </a:lstStyle>
            <a:p>
              <a:pPr algn="ctr" defTabSz="650556"/>
              <a:r>
                <a:rPr lang="ru-RU" altLang="ko-KR" sz="900" i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тыс. км</a:t>
              </a:r>
            </a:p>
          </p:txBody>
        </p:sp>
        <p:sp>
          <p:nvSpPr>
            <p:cNvPr id="66" name="Скругленный прямоугольник 65"/>
            <p:cNvSpPr/>
            <p:nvPr/>
          </p:nvSpPr>
          <p:spPr>
            <a:xfrm>
              <a:off x="2676133" y="1511216"/>
              <a:ext cx="1766362" cy="2247984"/>
            </a:xfrm>
            <a:prstGeom prst="roundRect">
              <a:avLst>
                <a:gd name="adj" fmla="val 4943"/>
              </a:avLst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2852329" y="1357034"/>
              <a:ext cx="1408934" cy="32754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altLang="ko-KR" sz="9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ОХВАТ РАБОТ </a:t>
              </a:r>
              <a:endParaRPr lang="ru-RU" sz="800" dirty="0">
                <a:solidFill>
                  <a:srgbClr val="002060"/>
                </a:solidFill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3186553" y="1825029"/>
              <a:ext cx="714298" cy="10262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altLang="ko-KR" sz="4100" b="1" dirty="0">
                  <a:solidFill>
                    <a:srgbClr val="00B0F0"/>
                  </a:solidFill>
                  <a:latin typeface="Arial Black" pitchFamily="34" charset="0"/>
                  <a:cs typeface="Arial" panose="020B0604020202020204" pitchFamily="34" charset="0"/>
                </a:rPr>
                <a:t>4</a:t>
              </a:r>
              <a:endParaRPr lang="ru-RU" sz="2700" dirty="0">
                <a:solidFill>
                  <a:srgbClr val="00B0F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592903" y="979673"/>
            <a:ext cx="1324772" cy="1692910"/>
            <a:chOff x="4614978" y="1357034"/>
            <a:chExt cx="1766362" cy="2402166"/>
          </a:xfrm>
        </p:grpSpPr>
        <p:sp>
          <p:nvSpPr>
            <p:cNvPr id="81" name="TextBox 80"/>
            <p:cNvSpPr txBox="1">
              <a:spLocks noChangeArrowheads="1"/>
            </p:cNvSpPr>
            <p:nvPr/>
          </p:nvSpPr>
          <p:spPr bwMode="auto">
            <a:xfrm>
              <a:off x="4929741" y="2531971"/>
              <a:ext cx="1004006" cy="291046"/>
            </a:xfrm>
            <a:prstGeom prst="rect">
              <a:avLst/>
            </a:prstGeom>
            <a:noFill/>
            <a:ln>
              <a:noFill/>
            </a:ln>
          </p:spPr>
          <p:txBody>
            <a:bodyPr lIns="103586" tIns="51788" rIns="103586" bIns="51788" anchor="ctr"/>
            <a:lstStyle>
              <a:defPPr>
                <a:defRPr lang="ru-RU"/>
              </a:defPPr>
              <a:lvl1pPr eaLnBrk="0" hangingPunct="0">
                <a:lnSpc>
                  <a:spcPct val="90000"/>
                </a:lnSpc>
                <a:spcBef>
                  <a:spcPct val="0"/>
                </a:spcBef>
                <a:defRPr>
                  <a:solidFill>
                    <a:schemeClr val="bg1"/>
                  </a:solidFill>
                  <a:latin typeface="Impact" pitchFamily="34" charset="0"/>
                  <a:ea typeface="+mj-ea"/>
                  <a:cs typeface="+mj-cs"/>
                </a:defRPr>
              </a:lvl1pPr>
            </a:lstStyle>
            <a:p>
              <a:pPr algn="ctr" defTabSz="650556"/>
              <a:r>
                <a:rPr lang="ru-RU" altLang="ko-KR" sz="900" i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тыс. км</a:t>
              </a:r>
            </a:p>
          </p:txBody>
        </p:sp>
        <p:sp>
          <p:nvSpPr>
            <p:cNvPr id="82" name="Скругленный прямоугольник 81"/>
            <p:cNvSpPr/>
            <p:nvPr/>
          </p:nvSpPr>
          <p:spPr>
            <a:xfrm>
              <a:off x="4614978" y="1511216"/>
              <a:ext cx="1766362" cy="2247984"/>
            </a:xfrm>
            <a:prstGeom prst="roundRect">
              <a:avLst>
                <a:gd name="adj" fmla="val 4943"/>
              </a:avLst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4820029" y="1357034"/>
              <a:ext cx="1351225" cy="32754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altLang="ko-KR" sz="9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ЗАВЕРШЕНИЕ</a:t>
              </a:r>
              <a:endParaRPr lang="ru-RU" sz="800" dirty="0">
                <a:solidFill>
                  <a:srgbClr val="002060"/>
                </a:solidFill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5125398" y="1815505"/>
              <a:ext cx="714298" cy="10262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altLang="ko-KR" sz="4100" b="1" dirty="0">
                  <a:solidFill>
                    <a:srgbClr val="00B0F0"/>
                  </a:solidFill>
                  <a:latin typeface="Arial Black" pitchFamily="34" charset="0"/>
                  <a:cs typeface="Arial" panose="020B0604020202020204" pitchFamily="34" charset="0"/>
                </a:rPr>
                <a:t>3</a:t>
              </a:r>
              <a:endParaRPr lang="ru-RU" sz="2700" dirty="0">
                <a:solidFill>
                  <a:srgbClr val="00B0F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064951" y="979673"/>
            <a:ext cx="1696730" cy="1732805"/>
            <a:chOff x="6750116" y="1357034"/>
            <a:chExt cx="2262307" cy="2458775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6858204" y="1511216"/>
              <a:ext cx="2053628" cy="2247984"/>
            </a:xfrm>
            <a:prstGeom prst="roundRect">
              <a:avLst>
                <a:gd name="adj" fmla="val 4943"/>
              </a:avLst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7012071" y="1357034"/>
              <a:ext cx="1733056" cy="5240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altLang="ko-KR" sz="9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СОСТОЯНИЕ ДОРОГ </a:t>
              </a:r>
              <a:endParaRPr lang="ru-RU" sz="800" dirty="0">
                <a:solidFill>
                  <a:srgbClr val="002060"/>
                </a:solidFill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6858204" y="1786930"/>
              <a:ext cx="2053627" cy="10262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altLang="ko-KR" sz="4100" b="1" dirty="0">
                  <a:solidFill>
                    <a:srgbClr val="00B0F0"/>
                  </a:solidFill>
                  <a:latin typeface="Arial Black" pitchFamily="34" charset="0"/>
                  <a:cs typeface="Arial" panose="020B0604020202020204" pitchFamily="34" charset="0"/>
                </a:rPr>
                <a:t>85</a:t>
              </a:r>
              <a:r>
                <a:rPr lang="ru-RU" altLang="ko-KR" sz="2400" b="1" dirty="0">
                  <a:solidFill>
                    <a:srgbClr val="00B0F0"/>
                  </a:solidFill>
                  <a:latin typeface="Arial Black" pitchFamily="34" charset="0"/>
                  <a:cs typeface="Arial" panose="020B0604020202020204" pitchFamily="34" charset="0"/>
                </a:rPr>
                <a:t>%</a:t>
              </a:r>
              <a:endParaRPr lang="ru-RU" sz="2700" dirty="0">
                <a:solidFill>
                  <a:srgbClr val="00B0F0"/>
                </a:solidFill>
                <a:latin typeface="Arial Black" pitchFamily="34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750116" y="2592989"/>
              <a:ext cx="2262307" cy="12228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Показатели ниже </a:t>
              </a:r>
            </a:p>
            <a:p>
              <a:pPr algn="ctr"/>
              <a:r>
                <a:rPr lang="ru-RU" sz="10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среднего:</a:t>
              </a:r>
              <a:endParaRPr lang="ru-RU" sz="1000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1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Атырау – </a:t>
              </a:r>
              <a:r>
                <a:rPr lang="en-US" sz="10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72%</a:t>
              </a:r>
              <a:endParaRPr lang="ru-RU" sz="1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1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Актобе – </a:t>
              </a:r>
              <a:r>
                <a:rPr lang="ru-RU" sz="10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72%</a:t>
              </a:r>
            </a:p>
            <a:p>
              <a:pPr algn="ctr"/>
              <a:r>
                <a:rPr lang="ru-RU" sz="1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ЗКО –</a:t>
              </a:r>
              <a:r>
                <a:rPr lang="ru-RU" sz="1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0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46%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914475" y="979673"/>
            <a:ext cx="1932684" cy="1692910"/>
            <a:chOff x="9219300" y="1357034"/>
            <a:chExt cx="2576912" cy="2402166"/>
          </a:xfrm>
        </p:grpSpPr>
        <p:sp>
          <p:nvSpPr>
            <p:cNvPr id="95" name="Скругленный прямоугольник 94"/>
            <p:cNvSpPr/>
            <p:nvPr/>
          </p:nvSpPr>
          <p:spPr>
            <a:xfrm>
              <a:off x="9219300" y="1511216"/>
              <a:ext cx="2576912" cy="2247984"/>
            </a:xfrm>
            <a:prstGeom prst="roundRect">
              <a:avLst>
                <a:gd name="adj" fmla="val 4943"/>
              </a:avLst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9586359" y="1357034"/>
              <a:ext cx="1855637" cy="32754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altLang="ko-KR" sz="9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ФИНАНСИРОВАНИЕ </a:t>
              </a:r>
              <a:endParaRPr lang="ru-RU" sz="800" dirty="0">
                <a:solidFill>
                  <a:srgbClr val="002060"/>
                </a:solidFill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9704007" y="1777404"/>
              <a:ext cx="1650452" cy="10262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altLang="ko-KR" sz="4100" b="1" dirty="0">
                  <a:solidFill>
                    <a:srgbClr val="00B0F0"/>
                  </a:solidFill>
                  <a:latin typeface="Arial Black" pitchFamily="34" charset="0"/>
                  <a:cs typeface="Arial" panose="020B0604020202020204" pitchFamily="34" charset="0"/>
                </a:rPr>
                <a:t>353</a:t>
              </a:r>
              <a:endParaRPr lang="ru-RU" sz="2700" dirty="0">
                <a:solidFill>
                  <a:srgbClr val="00B0F0"/>
                </a:solidFill>
                <a:latin typeface="Arial Black" pitchFamily="34" charset="0"/>
              </a:endParaRPr>
            </a:p>
          </p:txBody>
        </p:sp>
        <p:sp>
          <p:nvSpPr>
            <p:cNvPr id="99" name="TextBox 98"/>
            <p:cNvSpPr txBox="1">
              <a:spLocks noChangeArrowheads="1"/>
            </p:cNvSpPr>
            <p:nvPr/>
          </p:nvSpPr>
          <p:spPr bwMode="auto">
            <a:xfrm>
              <a:off x="10027227" y="2503396"/>
              <a:ext cx="1004006" cy="291046"/>
            </a:xfrm>
            <a:prstGeom prst="rect">
              <a:avLst/>
            </a:prstGeom>
            <a:noFill/>
            <a:ln>
              <a:noFill/>
            </a:ln>
          </p:spPr>
          <p:txBody>
            <a:bodyPr lIns="103586" tIns="51788" rIns="103586" bIns="51788" anchor="ctr"/>
            <a:lstStyle>
              <a:defPPr>
                <a:defRPr lang="ru-RU"/>
              </a:defPPr>
              <a:lvl1pPr eaLnBrk="0" hangingPunct="0">
                <a:lnSpc>
                  <a:spcPct val="90000"/>
                </a:lnSpc>
                <a:spcBef>
                  <a:spcPct val="0"/>
                </a:spcBef>
                <a:defRPr>
                  <a:solidFill>
                    <a:schemeClr val="bg1"/>
                  </a:solidFill>
                  <a:latin typeface="Impact" pitchFamily="34" charset="0"/>
                  <a:ea typeface="+mj-ea"/>
                  <a:cs typeface="+mj-cs"/>
                </a:defRPr>
              </a:lvl1pPr>
            </a:lstStyle>
            <a:p>
              <a:pPr algn="ctr" defTabSz="650556"/>
              <a:r>
                <a:rPr lang="ru-RU" altLang="ko-KR" sz="900" i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млрд. тг.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228680" y="2729831"/>
              <a:ext cx="2567531" cy="655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РБ – </a:t>
              </a:r>
              <a:r>
                <a:rPr lang="ru-RU" sz="8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154</a:t>
              </a:r>
              <a:endParaRPr lang="ru-RU" sz="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800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ТОХ – </a:t>
              </a:r>
              <a:r>
                <a:rPr lang="ru-RU" sz="8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148 </a:t>
              </a:r>
            </a:p>
            <a:p>
              <a:pPr algn="ctr"/>
              <a:r>
                <a:rPr lang="ru-RU" sz="800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МБ – </a:t>
              </a:r>
              <a:r>
                <a:rPr lang="ru-RU" sz="8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51</a:t>
              </a:r>
            </a:p>
          </p:txBody>
        </p:sp>
        <p:sp>
          <p:nvSpPr>
            <p:cNvPr id="101" name="TextBox 100"/>
            <p:cNvSpPr txBox="1">
              <a:spLocks noChangeArrowheads="1"/>
            </p:cNvSpPr>
            <p:nvPr/>
          </p:nvSpPr>
          <p:spPr bwMode="auto">
            <a:xfrm>
              <a:off x="10001826" y="3177649"/>
              <a:ext cx="1004006" cy="291046"/>
            </a:xfrm>
            <a:prstGeom prst="rect">
              <a:avLst/>
            </a:prstGeom>
            <a:noFill/>
            <a:ln>
              <a:noFill/>
            </a:ln>
          </p:spPr>
          <p:txBody>
            <a:bodyPr lIns="103586" tIns="51788" rIns="103586" bIns="51788" anchor="ctr"/>
            <a:lstStyle>
              <a:defPPr>
                <a:defRPr lang="ru-RU"/>
              </a:defPPr>
              <a:lvl1pPr eaLnBrk="0" hangingPunct="0">
                <a:lnSpc>
                  <a:spcPct val="90000"/>
                </a:lnSpc>
                <a:spcBef>
                  <a:spcPct val="0"/>
                </a:spcBef>
                <a:defRPr>
                  <a:solidFill>
                    <a:schemeClr val="bg1"/>
                  </a:solidFill>
                  <a:latin typeface="Impact" pitchFamily="34" charset="0"/>
                  <a:ea typeface="+mj-ea"/>
                  <a:cs typeface="+mj-cs"/>
                </a:defRPr>
              </a:lvl1pPr>
            </a:lstStyle>
            <a:p>
              <a:pPr algn="ctr" defTabSz="650556"/>
              <a:r>
                <a:rPr lang="ru-RU" altLang="ko-KR" sz="6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млрд. тг.</a:t>
              </a: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675" y="645316"/>
            <a:ext cx="370285" cy="27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65" y="652490"/>
            <a:ext cx="318004" cy="31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9348" y1="31957" x2="79348" y2="31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66" y="689187"/>
            <a:ext cx="257254" cy="257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873" y="683628"/>
            <a:ext cx="262813" cy="26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585" y="696308"/>
            <a:ext cx="253631" cy="25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" name="Прямоугольник 101"/>
          <p:cNvSpPr/>
          <p:nvPr/>
        </p:nvSpPr>
        <p:spPr>
          <a:xfrm>
            <a:off x="136451" y="3564732"/>
            <a:ext cx="8835272" cy="1394795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55" name="object 17"/>
          <p:cNvSpPr/>
          <p:nvPr/>
        </p:nvSpPr>
        <p:spPr>
          <a:xfrm>
            <a:off x="3049345" y="3338493"/>
            <a:ext cx="3016801" cy="27431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r>
              <a:rPr lang="ru-RU" sz="1400" b="1" dirty="0">
                <a:solidFill>
                  <a:srgbClr val="00B050"/>
                </a:solidFill>
                <a:latin typeface="Arial Black" pitchFamily="34" charset="0"/>
                <a:cs typeface="Arial" panose="020B0604020202020204" pitchFamily="34" charset="0"/>
              </a:rPr>
              <a:t> ПЛАНЫ НА 2024-2029 ГОДЫ</a:t>
            </a:r>
          </a:p>
        </p:txBody>
      </p:sp>
      <p:cxnSp>
        <p:nvCxnSpPr>
          <p:cNvPr id="103" name="Прямая соединительная линия 102"/>
          <p:cNvCxnSpPr>
            <a:cxnSpLocks/>
          </p:cNvCxnSpPr>
          <p:nvPr/>
        </p:nvCxnSpPr>
        <p:spPr>
          <a:xfrm>
            <a:off x="227268" y="4219877"/>
            <a:ext cx="5017684" cy="0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8314" y="2771775"/>
            <a:ext cx="8893408" cy="33470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Отсутствие проектов по ремонту в </a:t>
            </a:r>
            <a:r>
              <a:rPr lang="ru-RU" sz="1700" b="1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Атырауской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области за 2022 год</a:t>
            </a:r>
          </a:p>
        </p:txBody>
      </p:sp>
      <p:cxnSp>
        <p:nvCxnSpPr>
          <p:cNvPr id="63" name="Прямая соединительная линия 62"/>
          <p:cNvCxnSpPr>
            <a:cxnSpLocks/>
          </p:cNvCxnSpPr>
          <p:nvPr/>
        </p:nvCxnSpPr>
        <p:spPr>
          <a:xfrm>
            <a:off x="114535" y="3166964"/>
            <a:ext cx="8836717" cy="0"/>
          </a:xfrm>
          <a:prstGeom prst="line">
            <a:avLst/>
          </a:prstGeom>
          <a:ln w="63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xmlns="" id="{998F903C-A404-4310-BED6-69BB5523B289}"/>
              </a:ext>
            </a:extLst>
          </p:cNvPr>
          <p:cNvGrpSpPr/>
          <p:nvPr/>
        </p:nvGrpSpPr>
        <p:grpSpPr>
          <a:xfrm>
            <a:off x="0" y="-2947"/>
            <a:ext cx="9144000" cy="328169"/>
            <a:chOff x="0" y="4011"/>
            <a:chExt cx="9144000" cy="328169"/>
          </a:xfrm>
        </p:grpSpPr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xmlns="" id="{5B5B3B23-3A75-4517-9EF2-D050B8A2BFCD}"/>
                </a:ext>
              </a:extLst>
            </p:cNvPr>
            <p:cNvSpPr/>
            <p:nvPr/>
          </p:nvSpPr>
          <p:spPr>
            <a:xfrm>
              <a:off x="0" y="4011"/>
              <a:ext cx="9144000" cy="3281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70" name="TextBox 7">
              <a:extLst>
                <a:ext uri="{FF2B5EF4-FFF2-40B4-BE49-F238E27FC236}">
                  <a16:creationId xmlns:a16="http://schemas.microsoft.com/office/drawing/2014/main" xmlns="" id="{A0197377-F280-445A-ADC6-56A225DBA1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635" y="16711"/>
              <a:ext cx="8180763" cy="284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sz="14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РАЗВИТИЕ АВТОМОБИЛЬНЫХ ДОРОГ ОБЛАСТНОГО И РАЙОННОГО ЗНАЧЕНИЯ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199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Рисунок 298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91" y="151363"/>
            <a:ext cx="8504289" cy="4292595"/>
          </a:xfrm>
          <a:prstGeom prst="rect">
            <a:avLst/>
          </a:prstGeom>
          <a:noFill/>
          <a:ln w="952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5056" y="51470"/>
            <a:ext cx="42840" cy="4342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9740" tIns="34884" rIns="69740" bIns="34884" anchor="ctr"/>
          <a:lstStyle/>
          <a:p>
            <a:pPr algn="ctr" defTabSz="69741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8" name="Google Shape;190;p5">
            <a:extLst>
              <a:ext uri="{FF2B5EF4-FFF2-40B4-BE49-F238E27FC236}">
                <a16:creationId xmlns:a16="http://schemas.microsoft.com/office/drawing/2014/main" xmlns="" id="{253C62D8-AA5F-4A6E-8F4B-F6B4BB75C576}"/>
              </a:ext>
            </a:extLst>
          </p:cNvPr>
          <p:cNvSpPr txBox="1"/>
          <p:nvPr/>
        </p:nvSpPr>
        <p:spPr>
          <a:xfrm>
            <a:off x="1403648" y="-20538"/>
            <a:ext cx="5988954" cy="291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4" tIns="45694" rIns="45694" bIns="45694" anchor="t" anchorCtr="0">
            <a:noAutofit/>
          </a:bodyPr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3" name="Полилиния 402"/>
          <p:cNvSpPr/>
          <p:nvPr/>
        </p:nvSpPr>
        <p:spPr bwMode="auto">
          <a:xfrm>
            <a:off x="6974843" y="3154551"/>
            <a:ext cx="747960" cy="359830"/>
          </a:xfrm>
          <a:custGeom>
            <a:avLst/>
            <a:gdLst>
              <a:gd name="connsiteX0" fmla="*/ 803002 w 803002"/>
              <a:gd name="connsiteY0" fmla="*/ 0 h 473087"/>
              <a:gd name="connsiteX1" fmla="*/ 732392 w 803002"/>
              <a:gd name="connsiteY1" fmla="*/ 31774 h 473087"/>
              <a:gd name="connsiteX2" fmla="*/ 690026 w 803002"/>
              <a:gd name="connsiteY2" fmla="*/ 56488 h 473087"/>
              <a:gd name="connsiteX3" fmla="*/ 651191 w 803002"/>
              <a:gd name="connsiteY3" fmla="*/ 88262 h 473087"/>
              <a:gd name="connsiteX4" fmla="*/ 626477 w 803002"/>
              <a:gd name="connsiteY4" fmla="*/ 130628 h 473087"/>
              <a:gd name="connsiteX5" fmla="*/ 605294 w 803002"/>
              <a:gd name="connsiteY5" fmla="*/ 169464 h 473087"/>
              <a:gd name="connsiteX6" fmla="*/ 587642 w 803002"/>
              <a:gd name="connsiteY6" fmla="*/ 208299 h 473087"/>
              <a:gd name="connsiteX7" fmla="*/ 520562 w 803002"/>
              <a:gd name="connsiteY7" fmla="*/ 229482 h 473087"/>
              <a:gd name="connsiteX8" fmla="*/ 421708 w 803002"/>
              <a:gd name="connsiteY8" fmla="*/ 264787 h 473087"/>
              <a:gd name="connsiteX9" fmla="*/ 361690 w 803002"/>
              <a:gd name="connsiteY9" fmla="*/ 293031 h 473087"/>
              <a:gd name="connsiteX10" fmla="*/ 262836 w 803002"/>
              <a:gd name="connsiteY10" fmla="*/ 328336 h 473087"/>
              <a:gd name="connsiteX11" fmla="*/ 206347 w 803002"/>
              <a:gd name="connsiteY11" fmla="*/ 345989 h 473087"/>
              <a:gd name="connsiteX12" fmla="*/ 163981 w 803002"/>
              <a:gd name="connsiteY12" fmla="*/ 360111 h 473087"/>
              <a:gd name="connsiteX13" fmla="*/ 125146 w 803002"/>
              <a:gd name="connsiteY13" fmla="*/ 388355 h 473087"/>
              <a:gd name="connsiteX14" fmla="*/ 93371 w 803002"/>
              <a:gd name="connsiteY14" fmla="*/ 398946 h 473087"/>
              <a:gd name="connsiteX15" fmla="*/ 43944 w 803002"/>
              <a:gd name="connsiteY15" fmla="*/ 430721 h 473087"/>
              <a:gd name="connsiteX16" fmla="*/ 5109 w 803002"/>
              <a:gd name="connsiteY16" fmla="*/ 466026 h 473087"/>
              <a:gd name="connsiteX17" fmla="*/ 1578 w 803002"/>
              <a:gd name="connsiteY17" fmla="*/ 473087 h 47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3002" h="473087">
                <a:moveTo>
                  <a:pt x="803002" y="0"/>
                </a:moveTo>
                <a:cubicBezTo>
                  <a:pt x="777111" y="11179"/>
                  <a:pt x="751221" y="22359"/>
                  <a:pt x="732392" y="31774"/>
                </a:cubicBezTo>
                <a:cubicBezTo>
                  <a:pt x="713563" y="41189"/>
                  <a:pt x="703559" y="47073"/>
                  <a:pt x="690026" y="56488"/>
                </a:cubicBezTo>
                <a:cubicBezTo>
                  <a:pt x="676492" y="65903"/>
                  <a:pt x="661782" y="75905"/>
                  <a:pt x="651191" y="88262"/>
                </a:cubicBezTo>
                <a:cubicBezTo>
                  <a:pt x="640600" y="100619"/>
                  <a:pt x="634126" y="117094"/>
                  <a:pt x="626477" y="130628"/>
                </a:cubicBezTo>
                <a:cubicBezTo>
                  <a:pt x="618828" y="144162"/>
                  <a:pt x="611766" y="156519"/>
                  <a:pt x="605294" y="169464"/>
                </a:cubicBezTo>
                <a:cubicBezTo>
                  <a:pt x="598821" y="182409"/>
                  <a:pt x="601764" y="198296"/>
                  <a:pt x="587642" y="208299"/>
                </a:cubicBezTo>
                <a:cubicBezTo>
                  <a:pt x="573520" y="218302"/>
                  <a:pt x="548218" y="220067"/>
                  <a:pt x="520562" y="229482"/>
                </a:cubicBezTo>
                <a:cubicBezTo>
                  <a:pt x="492906" y="238897"/>
                  <a:pt x="448187" y="254196"/>
                  <a:pt x="421708" y="264787"/>
                </a:cubicBezTo>
                <a:cubicBezTo>
                  <a:pt x="395229" y="275378"/>
                  <a:pt x="388169" y="282440"/>
                  <a:pt x="361690" y="293031"/>
                </a:cubicBezTo>
                <a:cubicBezTo>
                  <a:pt x="335211" y="303622"/>
                  <a:pt x="288726" y="319510"/>
                  <a:pt x="262836" y="328336"/>
                </a:cubicBezTo>
                <a:cubicBezTo>
                  <a:pt x="236946" y="337162"/>
                  <a:pt x="222823" y="340693"/>
                  <a:pt x="206347" y="345989"/>
                </a:cubicBezTo>
                <a:cubicBezTo>
                  <a:pt x="189871" y="351285"/>
                  <a:pt x="177514" y="353050"/>
                  <a:pt x="163981" y="360111"/>
                </a:cubicBezTo>
                <a:cubicBezTo>
                  <a:pt x="150447" y="367172"/>
                  <a:pt x="136914" y="381883"/>
                  <a:pt x="125146" y="388355"/>
                </a:cubicBezTo>
                <a:cubicBezTo>
                  <a:pt x="113378" y="394827"/>
                  <a:pt x="106905" y="391885"/>
                  <a:pt x="93371" y="398946"/>
                </a:cubicBezTo>
                <a:cubicBezTo>
                  <a:pt x="79837" y="406007"/>
                  <a:pt x="58654" y="419541"/>
                  <a:pt x="43944" y="430721"/>
                </a:cubicBezTo>
                <a:cubicBezTo>
                  <a:pt x="29234" y="441901"/>
                  <a:pt x="5109" y="466026"/>
                  <a:pt x="5109" y="466026"/>
                </a:cubicBezTo>
                <a:cubicBezTo>
                  <a:pt x="-1952" y="473087"/>
                  <a:pt x="-187" y="473087"/>
                  <a:pt x="1578" y="473087"/>
                </a:cubicBezTo>
              </a:path>
            </a:pathLst>
          </a:custGeom>
          <a:noFill/>
          <a:ln w="762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04" name="Полилиния 403"/>
          <p:cNvSpPr/>
          <p:nvPr/>
        </p:nvSpPr>
        <p:spPr bwMode="auto">
          <a:xfrm>
            <a:off x="2573922" y="1567606"/>
            <a:ext cx="177148" cy="153390"/>
          </a:xfrm>
          <a:custGeom>
            <a:avLst/>
            <a:gdLst>
              <a:gd name="connsiteX0" fmla="*/ 184667 w 190783"/>
              <a:gd name="connsiteY0" fmla="*/ 193602 h 193602"/>
              <a:gd name="connsiteX1" fmla="*/ 181689 w 190783"/>
              <a:gd name="connsiteY1" fmla="*/ 139989 h 193602"/>
              <a:gd name="connsiteX2" fmla="*/ 190624 w 190783"/>
              <a:gd name="connsiteY2" fmla="*/ 119140 h 193602"/>
              <a:gd name="connsiteX3" fmla="*/ 172753 w 190783"/>
              <a:gd name="connsiteY3" fmla="*/ 107226 h 193602"/>
              <a:gd name="connsiteX4" fmla="*/ 134033 w 190783"/>
              <a:gd name="connsiteY4" fmla="*/ 98290 h 193602"/>
              <a:gd name="connsiteX5" fmla="*/ 98291 w 190783"/>
              <a:gd name="connsiteY5" fmla="*/ 92333 h 193602"/>
              <a:gd name="connsiteX6" fmla="*/ 89355 w 190783"/>
              <a:gd name="connsiteY6" fmla="*/ 86376 h 193602"/>
              <a:gd name="connsiteX7" fmla="*/ 68506 w 190783"/>
              <a:gd name="connsiteY7" fmla="*/ 71484 h 193602"/>
              <a:gd name="connsiteX8" fmla="*/ 53613 w 190783"/>
              <a:gd name="connsiteY8" fmla="*/ 56591 h 193602"/>
              <a:gd name="connsiteX9" fmla="*/ 47656 w 190783"/>
              <a:gd name="connsiteY9" fmla="*/ 41699 h 193602"/>
              <a:gd name="connsiteX10" fmla="*/ 38721 w 190783"/>
              <a:gd name="connsiteY10" fmla="*/ 26806 h 193602"/>
              <a:gd name="connsiteX11" fmla="*/ 26807 w 190783"/>
              <a:gd name="connsiteY11" fmla="*/ 11914 h 193602"/>
              <a:gd name="connsiteX12" fmla="*/ 0 w 190783"/>
              <a:gd name="connsiteY12" fmla="*/ 0 h 19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0783" h="193602">
                <a:moveTo>
                  <a:pt x="184667" y="193602"/>
                </a:moveTo>
                <a:cubicBezTo>
                  <a:pt x="182681" y="173000"/>
                  <a:pt x="180696" y="152399"/>
                  <a:pt x="181689" y="139989"/>
                </a:cubicBezTo>
                <a:cubicBezTo>
                  <a:pt x="182682" y="127579"/>
                  <a:pt x="192113" y="124601"/>
                  <a:pt x="190624" y="119140"/>
                </a:cubicBezTo>
                <a:cubicBezTo>
                  <a:pt x="189135" y="113679"/>
                  <a:pt x="182185" y="110701"/>
                  <a:pt x="172753" y="107226"/>
                </a:cubicBezTo>
                <a:cubicBezTo>
                  <a:pt x="163321" y="103751"/>
                  <a:pt x="146443" y="100772"/>
                  <a:pt x="134033" y="98290"/>
                </a:cubicBezTo>
                <a:cubicBezTo>
                  <a:pt x="121623" y="95808"/>
                  <a:pt x="98291" y="92333"/>
                  <a:pt x="98291" y="92333"/>
                </a:cubicBezTo>
                <a:cubicBezTo>
                  <a:pt x="90845" y="90347"/>
                  <a:pt x="94319" y="89851"/>
                  <a:pt x="89355" y="86376"/>
                </a:cubicBezTo>
                <a:cubicBezTo>
                  <a:pt x="84391" y="82901"/>
                  <a:pt x="74463" y="76448"/>
                  <a:pt x="68506" y="71484"/>
                </a:cubicBezTo>
                <a:cubicBezTo>
                  <a:pt x="62549" y="66520"/>
                  <a:pt x="57088" y="61555"/>
                  <a:pt x="53613" y="56591"/>
                </a:cubicBezTo>
                <a:cubicBezTo>
                  <a:pt x="50138" y="51627"/>
                  <a:pt x="50138" y="46663"/>
                  <a:pt x="47656" y="41699"/>
                </a:cubicBezTo>
                <a:cubicBezTo>
                  <a:pt x="45174" y="36735"/>
                  <a:pt x="42196" y="31770"/>
                  <a:pt x="38721" y="26806"/>
                </a:cubicBezTo>
                <a:cubicBezTo>
                  <a:pt x="35246" y="21842"/>
                  <a:pt x="33260" y="16382"/>
                  <a:pt x="26807" y="11914"/>
                </a:cubicBezTo>
                <a:cubicBezTo>
                  <a:pt x="20354" y="7446"/>
                  <a:pt x="10177" y="3723"/>
                  <a:pt x="0" y="0"/>
                </a:cubicBezTo>
              </a:path>
            </a:pathLst>
          </a:custGeom>
          <a:solidFill>
            <a:srgbClr val="00B050"/>
          </a:solidFill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05" name="Полилиния 404"/>
          <p:cNvSpPr/>
          <p:nvPr/>
        </p:nvSpPr>
        <p:spPr bwMode="auto">
          <a:xfrm>
            <a:off x="2563510" y="1580947"/>
            <a:ext cx="173675" cy="153388"/>
          </a:xfrm>
          <a:custGeom>
            <a:avLst/>
            <a:gdLst>
              <a:gd name="connsiteX0" fmla="*/ 184667 w 190783"/>
              <a:gd name="connsiteY0" fmla="*/ 193602 h 193602"/>
              <a:gd name="connsiteX1" fmla="*/ 181689 w 190783"/>
              <a:gd name="connsiteY1" fmla="*/ 139989 h 193602"/>
              <a:gd name="connsiteX2" fmla="*/ 190624 w 190783"/>
              <a:gd name="connsiteY2" fmla="*/ 119140 h 193602"/>
              <a:gd name="connsiteX3" fmla="*/ 172753 w 190783"/>
              <a:gd name="connsiteY3" fmla="*/ 107226 h 193602"/>
              <a:gd name="connsiteX4" fmla="*/ 134033 w 190783"/>
              <a:gd name="connsiteY4" fmla="*/ 98290 h 193602"/>
              <a:gd name="connsiteX5" fmla="*/ 98291 w 190783"/>
              <a:gd name="connsiteY5" fmla="*/ 92333 h 193602"/>
              <a:gd name="connsiteX6" fmla="*/ 89355 w 190783"/>
              <a:gd name="connsiteY6" fmla="*/ 86376 h 193602"/>
              <a:gd name="connsiteX7" fmla="*/ 68506 w 190783"/>
              <a:gd name="connsiteY7" fmla="*/ 71484 h 193602"/>
              <a:gd name="connsiteX8" fmla="*/ 53613 w 190783"/>
              <a:gd name="connsiteY8" fmla="*/ 56591 h 193602"/>
              <a:gd name="connsiteX9" fmla="*/ 47656 w 190783"/>
              <a:gd name="connsiteY9" fmla="*/ 41699 h 193602"/>
              <a:gd name="connsiteX10" fmla="*/ 38721 w 190783"/>
              <a:gd name="connsiteY10" fmla="*/ 26806 h 193602"/>
              <a:gd name="connsiteX11" fmla="*/ 26807 w 190783"/>
              <a:gd name="connsiteY11" fmla="*/ 11914 h 193602"/>
              <a:gd name="connsiteX12" fmla="*/ 0 w 190783"/>
              <a:gd name="connsiteY12" fmla="*/ 0 h 19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0783" h="193602">
                <a:moveTo>
                  <a:pt x="184667" y="193602"/>
                </a:moveTo>
                <a:cubicBezTo>
                  <a:pt x="182681" y="173000"/>
                  <a:pt x="180696" y="152399"/>
                  <a:pt x="181689" y="139989"/>
                </a:cubicBezTo>
                <a:cubicBezTo>
                  <a:pt x="182682" y="127579"/>
                  <a:pt x="192113" y="124601"/>
                  <a:pt x="190624" y="119140"/>
                </a:cubicBezTo>
                <a:cubicBezTo>
                  <a:pt x="189135" y="113679"/>
                  <a:pt x="182185" y="110701"/>
                  <a:pt x="172753" y="107226"/>
                </a:cubicBezTo>
                <a:cubicBezTo>
                  <a:pt x="163321" y="103751"/>
                  <a:pt x="146443" y="100772"/>
                  <a:pt x="134033" y="98290"/>
                </a:cubicBezTo>
                <a:cubicBezTo>
                  <a:pt x="121623" y="95808"/>
                  <a:pt x="98291" y="92333"/>
                  <a:pt x="98291" y="92333"/>
                </a:cubicBezTo>
                <a:cubicBezTo>
                  <a:pt x="90845" y="90347"/>
                  <a:pt x="94319" y="89851"/>
                  <a:pt x="89355" y="86376"/>
                </a:cubicBezTo>
                <a:cubicBezTo>
                  <a:pt x="84391" y="82901"/>
                  <a:pt x="74463" y="76448"/>
                  <a:pt x="68506" y="71484"/>
                </a:cubicBezTo>
                <a:cubicBezTo>
                  <a:pt x="62549" y="66520"/>
                  <a:pt x="57088" y="61555"/>
                  <a:pt x="53613" y="56591"/>
                </a:cubicBezTo>
                <a:cubicBezTo>
                  <a:pt x="50138" y="51627"/>
                  <a:pt x="50138" y="46663"/>
                  <a:pt x="47656" y="41699"/>
                </a:cubicBezTo>
                <a:cubicBezTo>
                  <a:pt x="45174" y="36735"/>
                  <a:pt x="42196" y="31770"/>
                  <a:pt x="38721" y="26806"/>
                </a:cubicBezTo>
                <a:cubicBezTo>
                  <a:pt x="35246" y="21842"/>
                  <a:pt x="33260" y="16382"/>
                  <a:pt x="26807" y="11914"/>
                </a:cubicBezTo>
                <a:cubicBezTo>
                  <a:pt x="20354" y="7446"/>
                  <a:pt x="10177" y="3723"/>
                  <a:pt x="0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08" name="Полилиния 407"/>
          <p:cNvSpPr/>
          <p:nvPr/>
        </p:nvSpPr>
        <p:spPr bwMode="auto">
          <a:xfrm>
            <a:off x="6152781" y="884850"/>
            <a:ext cx="407558" cy="343685"/>
          </a:xfrm>
          <a:custGeom>
            <a:avLst/>
            <a:gdLst>
              <a:gd name="connsiteX0" fmla="*/ 0 w 437783"/>
              <a:gd name="connsiteY0" fmla="*/ 0 h 451905"/>
              <a:gd name="connsiteX1" fmla="*/ 42366 w 437783"/>
              <a:gd name="connsiteY1" fmla="*/ 52958 h 451905"/>
              <a:gd name="connsiteX2" fmla="*/ 56488 w 437783"/>
              <a:gd name="connsiteY2" fmla="*/ 70610 h 451905"/>
              <a:gd name="connsiteX3" fmla="*/ 74141 w 437783"/>
              <a:gd name="connsiteY3" fmla="*/ 77671 h 451905"/>
              <a:gd name="connsiteX4" fmla="*/ 88263 w 437783"/>
              <a:gd name="connsiteY4" fmla="*/ 81202 h 451905"/>
              <a:gd name="connsiteX5" fmla="*/ 102385 w 437783"/>
              <a:gd name="connsiteY5" fmla="*/ 102385 h 451905"/>
              <a:gd name="connsiteX6" fmla="*/ 127098 w 437783"/>
              <a:gd name="connsiteY6" fmla="*/ 127098 h 451905"/>
              <a:gd name="connsiteX7" fmla="*/ 144751 w 437783"/>
              <a:gd name="connsiteY7" fmla="*/ 151812 h 451905"/>
              <a:gd name="connsiteX8" fmla="*/ 165934 w 437783"/>
              <a:gd name="connsiteY8" fmla="*/ 172995 h 451905"/>
              <a:gd name="connsiteX9" fmla="*/ 180056 w 437783"/>
              <a:gd name="connsiteY9" fmla="*/ 190647 h 451905"/>
              <a:gd name="connsiteX10" fmla="*/ 197709 w 437783"/>
              <a:gd name="connsiteY10" fmla="*/ 197708 h 451905"/>
              <a:gd name="connsiteX11" fmla="*/ 215361 w 437783"/>
              <a:gd name="connsiteY11" fmla="*/ 208300 h 451905"/>
              <a:gd name="connsiteX12" fmla="*/ 236544 w 437783"/>
              <a:gd name="connsiteY12" fmla="*/ 211830 h 451905"/>
              <a:gd name="connsiteX13" fmla="*/ 275380 w 437783"/>
              <a:gd name="connsiteY13" fmla="*/ 218891 h 451905"/>
              <a:gd name="connsiteX14" fmla="*/ 307154 w 437783"/>
              <a:gd name="connsiteY14" fmla="*/ 236544 h 451905"/>
              <a:gd name="connsiteX15" fmla="*/ 349520 w 437783"/>
              <a:gd name="connsiteY15" fmla="*/ 264788 h 451905"/>
              <a:gd name="connsiteX16" fmla="*/ 374234 w 437783"/>
              <a:gd name="connsiteY16" fmla="*/ 307154 h 451905"/>
              <a:gd name="connsiteX17" fmla="*/ 388356 w 437783"/>
              <a:gd name="connsiteY17" fmla="*/ 335398 h 451905"/>
              <a:gd name="connsiteX18" fmla="*/ 416600 w 437783"/>
              <a:gd name="connsiteY18" fmla="*/ 370703 h 451905"/>
              <a:gd name="connsiteX19" fmla="*/ 434252 w 437783"/>
              <a:gd name="connsiteY19" fmla="*/ 427191 h 451905"/>
              <a:gd name="connsiteX20" fmla="*/ 437783 w 437783"/>
              <a:gd name="connsiteY20" fmla="*/ 451905 h 45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7783" h="451905">
                <a:moveTo>
                  <a:pt x="0" y="0"/>
                </a:moveTo>
                <a:lnTo>
                  <a:pt x="42366" y="52958"/>
                </a:lnTo>
                <a:cubicBezTo>
                  <a:pt x="51781" y="64726"/>
                  <a:pt x="51192" y="66491"/>
                  <a:pt x="56488" y="70610"/>
                </a:cubicBezTo>
                <a:cubicBezTo>
                  <a:pt x="61784" y="74729"/>
                  <a:pt x="74141" y="77671"/>
                  <a:pt x="74141" y="77671"/>
                </a:cubicBezTo>
                <a:cubicBezTo>
                  <a:pt x="79437" y="79436"/>
                  <a:pt x="83556" y="77083"/>
                  <a:pt x="88263" y="81202"/>
                </a:cubicBezTo>
                <a:cubicBezTo>
                  <a:pt x="92970" y="85321"/>
                  <a:pt x="95913" y="94736"/>
                  <a:pt x="102385" y="102385"/>
                </a:cubicBezTo>
                <a:cubicBezTo>
                  <a:pt x="108857" y="110034"/>
                  <a:pt x="120037" y="118860"/>
                  <a:pt x="127098" y="127098"/>
                </a:cubicBezTo>
                <a:cubicBezTo>
                  <a:pt x="134159" y="135336"/>
                  <a:pt x="138278" y="144163"/>
                  <a:pt x="144751" y="151812"/>
                </a:cubicBezTo>
                <a:cubicBezTo>
                  <a:pt x="151224" y="159461"/>
                  <a:pt x="160050" y="166523"/>
                  <a:pt x="165934" y="172995"/>
                </a:cubicBezTo>
                <a:cubicBezTo>
                  <a:pt x="171818" y="179467"/>
                  <a:pt x="180056" y="190647"/>
                  <a:pt x="180056" y="190647"/>
                </a:cubicBezTo>
                <a:cubicBezTo>
                  <a:pt x="185352" y="194766"/>
                  <a:pt x="191825" y="194766"/>
                  <a:pt x="197709" y="197708"/>
                </a:cubicBezTo>
                <a:cubicBezTo>
                  <a:pt x="203593" y="200650"/>
                  <a:pt x="208889" y="205946"/>
                  <a:pt x="215361" y="208300"/>
                </a:cubicBezTo>
                <a:cubicBezTo>
                  <a:pt x="221833" y="210654"/>
                  <a:pt x="236544" y="211830"/>
                  <a:pt x="236544" y="211830"/>
                </a:cubicBezTo>
                <a:cubicBezTo>
                  <a:pt x="246547" y="213595"/>
                  <a:pt x="263612" y="214772"/>
                  <a:pt x="275380" y="218891"/>
                </a:cubicBezTo>
                <a:cubicBezTo>
                  <a:pt x="287148" y="223010"/>
                  <a:pt x="294797" y="228895"/>
                  <a:pt x="307154" y="236544"/>
                </a:cubicBezTo>
                <a:cubicBezTo>
                  <a:pt x="319511" y="244194"/>
                  <a:pt x="338340" y="253020"/>
                  <a:pt x="349520" y="264788"/>
                </a:cubicBezTo>
                <a:cubicBezTo>
                  <a:pt x="360700" y="276556"/>
                  <a:pt x="367761" y="295386"/>
                  <a:pt x="374234" y="307154"/>
                </a:cubicBezTo>
                <a:cubicBezTo>
                  <a:pt x="380707" y="318922"/>
                  <a:pt x="381295" y="324807"/>
                  <a:pt x="388356" y="335398"/>
                </a:cubicBezTo>
                <a:cubicBezTo>
                  <a:pt x="395417" y="345989"/>
                  <a:pt x="408951" y="355404"/>
                  <a:pt x="416600" y="370703"/>
                </a:cubicBezTo>
                <a:cubicBezTo>
                  <a:pt x="424249" y="386002"/>
                  <a:pt x="430722" y="413657"/>
                  <a:pt x="434252" y="427191"/>
                </a:cubicBezTo>
                <a:cubicBezTo>
                  <a:pt x="437782" y="440725"/>
                  <a:pt x="437782" y="446315"/>
                  <a:pt x="437783" y="451905"/>
                </a:cubicBez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09" name="Полилиния 408"/>
          <p:cNvSpPr/>
          <p:nvPr/>
        </p:nvSpPr>
        <p:spPr bwMode="auto">
          <a:xfrm>
            <a:off x="6140283" y="897340"/>
            <a:ext cx="407558" cy="343685"/>
          </a:xfrm>
          <a:custGeom>
            <a:avLst/>
            <a:gdLst>
              <a:gd name="connsiteX0" fmla="*/ 0 w 437783"/>
              <a:gd name="connsiteY0" fmla="*/ 0 h 451905"/>
              <a:gd name="connsiteX1" fmla="*/ 42366 w 437783"/>
              <a:gd name="connsiteY1" fmla="*/ 52958 h 451905"/>
              <a:gd name="connsiteX2" fmla="*/ 56488 w 437783"/>
              <a:gd name="connsiteY2" fmla="*/ 70610 h 451905"/>
              <a:gd name="connsiteX3" fmla="*/ 74141 w 437783"/>
              <a:gd name="connsiteY3" fmla="*/ 77671 h 451905"/>
              <a:gd name="connsiteX4" fmla="*/ 88263 w 437783"/>
              <a:gd name="connsiteY4" fmla="*/ 81202 h 451905"/>
              <a:gd name="connsiteX5" fmla="*/ 102385 w 437783"/>
              <a:gd name="connsiteY5" fmla="*/ 102385 h 451905"/>
              <a:gd name="connsiteX6" fmla="*/ 127098 w 437783"/>
              <a:gd name="connsiteY6" fmla="*/ 127098 h 451905"/>
              <a:gd name="connsiteX7" fmla="*/ 144751 w 437783"/>
              <a:gd name="connsiteY7" fmla="*/ 151812 h 451905"/>
              <a:gd name="connsiteX8" fmla="*/ 165934 w 437783"/>
              <a:gd name="connsiteY8" fmla="*/ 172995 h 451905"/>
              <a:gd name="connsiteX9" fmla="*/ 180056 w 437783"/>
              <a:gd name="connsiteY9" fmla="*/ 190647 h 451905"/>
              <a:gd name="connsiteX10" fmla="*/ 197709 w 437783"/>
              <a:gd name="connsiteY10" fmla="*/ 197708 h 451905"/>
              <a:gd name="connsiteX11" fmla="*/ 215361 w 437783"/>
              <a:gd name="connsiteY11" fmla="*/ 208300 h 451905"/>
              <a:gd name="connsiteX12" fmla="*/ 236544 w 437783"/>
              <a:gd name="connsiteY12" fmla="*/ 211830 h 451905"/>
              <a:gd name="connsiteX13" fmla="*/ 275380 w 437783"/>
              <a:gd name="connsiteY13" fmla="*/ 218891 h 451905"/>
              <a:gd name="connsiteX14" fmla="*/ 307154 w 437783"/>
              <a:gd name="connsiteY14" fmla="*/ 236544 h 451905"/>
              <a:gd name="connsiteX15" fmla="*/ 349520 w 437783"/>
              <a:gd name="connsiteY15" fmla="*/ 264788 h 451905"/>
              <a:gd name="connsiteX16" fmla="*/ 374234 w 437783"/>
              <a:gd name="connsiteY16" fmla="*/ 307154 h 451905"/>
              <a:gd name="connsiteX17" fmla="*/ 388356 w 437783"/>
              <a:gd name="connsiteY17" fmla="*/ 335398 h 451905"/>
              <a:gd name="connsiteX18" fmla="*/ 416600 w 437783"/>
              <a:gd name="connsiteY18" fmla="*/ 370703 h 451905"/>
              <a:gd name="connsiteX19" fmla="*/ 434252 w 437783"/>
              <a:gd name="connsiteY19" fmla="*/ 427191 h 451905"/>
              <a:gd name="connsiteX20" fmla="*/ 437783 w 437783"/>
              <a:gd name="connsiteY20" fmla="*/ 451905 h 45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7783" h="451905">
                <a:moveTo>
                  <a:pt x="0" y="0"/>
                </a:moveTo>
                <a:lnTo>
                  <a:pt x="42366" y="52958"/>
                </a:lnTo>
                <a:cubicBezTo>
                  <a:pt x="51781" y="64726"/>
                  <a:pt x="51192" y="66491"/>
                  <a:pt x="56488" y="70610"/>
                </a:cubicBezTo>
                <a:cubicBezTo>
                  <a:pt x="61784" y="74729"/>
                  <a:pt x="74141" y="77671"/>
                  <a:pt x="74141" y="77671"/>
                </a:cubicBezTo>
                <a:cubicBezTo>
                  <a:pt x="79437" y="79436"/>
                  <a:pt x="83556" y="77083"/>
                  <a:pt x="88263" y="81202"/>
                </a:cubicBezTo>
                <a:cubicBezTo>
                  <a:pt x="92970" y="85321"/>
                  <a:pt x="95913" y="94736"/>
                  <a:pt x="102385" y="102385"/>
                </a:cubicBezTo>
                <a:cubicBezTo>
                  <a:pt x="108857" y="110034"/>
                  <a:pt x="120037" y="118860"/>
                  <a:pt x="127098" y="127098"/>
                </a:cubicBezTo>
                <a:cubicBezTo>
                  <a:pt x="134159" y="135336"/>
                  <a:pt x="138278" y="144163"/>
                  <a:pt x="144751" y="151812"/>
                </a:cubicBezTo>
                <a:cubicBezTo>
                  <a:pt x="151224" y="159461"/>
                  <a:pt x="160050" y="166523"/>
                  <a:pt x="165934" y="172995"/>
                </a:cubicBezTo>
                <a:cubicBezTo>
                  <a:pt x="171818" y="179467"/>
                  <a:pt x="180056" y="190647"/>
                  <a:pt x="180056" y="190647"/>
                </a:cubicBezTo>
                <a:cubicBezTo>
                  <a:pt x="185352" y="194766"/>
                  <a:pt x="191825" y="194766"/>
                  <a:pt x="197709" y="197708"/>
                </a:cubicBezTo>
                <a:cubicBezTo>
                  <a:pt x="203593" y="200650"/>
                  <a:pt x="208889" y="205946"/>
                  <a:pt x="215361" y="208300"/>
                </a:cubicBezTo>
                <a:cubicBezTo>
                  <a:pt x="221833" y="210654"/>
                  <a:pt x="236544" y="211830"/>
                  <a:pt x="236544" y="211830"/>
                </a:cubicBezTo>
                <a:cubicBezTo>
                  <a:pt x="246547" y="213595"/>
                  <a:pt x="263612" y="214772"/>
                  <a:pt x="275380" y="218891"/>
                </a:cubicBezTo>
                <a:cubicBezTo>
                  <a:pt x="287148" y="223010"/>
                  <a:pt x="294797" y="228895"/>
                  <a:pt x="307154" y="236544"/>
                </a:cubicBezTo>
                <a:cubicBezTo>
                  <a:pt x="319511" y="244194"/>
                  <a:pt x="338340" y="253020"/>
                  <a:pt x="349520" y="264788"/>
                </a:cubicBezTo>
                <a:cubicBezTo>
                  <a:pt x="360700" y="276556"/>
                  <a:pt x="367761" y="295386"/>
                  <a:pt x="374234" y="307154"/>
                </a:cubicBezTo>
                <a:cubicBezTo>
                  <a:pt x="380707" y="318922"/>
                  <a:pt x="381295" y="324807"/>
                  <a:pt x="388356" y="335398"/>
                </a:cubicBezTo>
                <a:cubicBezTo>
                  <a:pt x="395417" y="345989"/>
                  <a:pt x="408951" y="355404"/>
                  <a:pt x="416600" y="370703"/>
                </a:cubicBezTo>
                <a:cubicBezTo>
                  <a:pt x="424249" y="386002"/>
                  <a:pt x="430722" y="413657"/>
                  <a:pt x="434252" y="427191"/>
                </a:cubicBezTo>
                <a:cubicBezTo>
                  <a:pt x="437782" y="440725"/>
                  <a:pt x="437782" y="446315"/>
                  <a:pt x="437783" y="451905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0" name="Полилиния 409"/>
          <p:cNvSpPr/>
          <p:nvPr/>
        </p:nvSpPr>
        <p:spPr bwMode="auto">
          <a:xfrm>
            <a:off x="5059786" y="678408"/>
            <a:ext cx="75260" cy="416343"/>
          </a:xfrm>
          <a:custGeom>
            <a:avLst/>
            <a:gdLst>
              <a:gd name="connsiteX0" fmla="*/ 0 w 81202"/>
              <a:gd name="connsiteY0" fmla="*/ 0 h 547228"/>
              <a:gd name="connsiteX1" fmla="*/ 7061 w 81202"/>
              <a:gd name="connsiteY1" fmla="*/ 84732 h 547228"/>
              <a:gd name="connsiteX2" fmla="*/ 21183 w 81202"/>
              <a:gd name="connsiteY2" fmla="*/ 112976 h 547228"/>
              <a:gd name="connsiteX3" fmla="*/ 28244 w 81202"/>
              <a:gd name="connsiteY3" fmla="*/ 134159 h 547228"/>
              <a:gd name="connsiteX4" fmla="*/ 35305 w 81202"/>
              <a:gd name="connsiteY4" fmla="*/ 155342 h 547228"/>
              <a:gd name="connsiteX5" fmla="*/ 21183 w 81202"/>
              <a:gd name="connsiteY5" fmla="*/ 194178 h 547228"/>
              <a:gd name="connsiteX6" fmla="*/ 10592 w 81202"/>
              <a:gd name="connsiteY6" fmla="*/ 233013 h 547228"/>
              <a:gd name="connsiteX7" fmla="*/ 10592 w 81202"/>
              <a:gd name="connsiteY7" fmla="*/ 275379 h 547228"/>
              <a:gd name="connsiteX8" fmla="*/ 17653 w 81202"/>
              <a:gd name="connsiteY8" fmla="*/ 307154 h 547228"/>
              <a:gd name="connsiteX9" fmla="*/ 24714 w 81202"/>
              <a:gd name="connsiteY9" fmla="*/ 321276 h 547228"/>
              <a:gd name="connsiteX10" fmla="*/ 35305 w 81202"/>
              <a:gd name="connsiteY10" fmla="*/ 335398 h 547228"/>
              <a:gd name="connsiteX11" fmla="*/ 52958 w 81202"/>
              <a:gd name="connsiteY11" fmla="*/ 356581 h 547228"/>
              <a:gd name="connsiteX12" fmla="*/ 74141 w 81202"/>
              <a:gd name="connsiteY12" fmla="*/ 391886 h 547228"/>
              <a:gd name="connsiteX13" fmla="*/ 81202 w 81202"/>
              <a:gd name="connsiteY13" fmla="*/ 444843 h 547228"/>
              <a:gd name="connsiteX14" fmla="*/ 74141 w 81202"/>
              <a:gd name="connsiteY14" fmla="*/ 480148 h 547228"/>
              <a:gd name="connsiteX15" fmla="*/ 70610 w 81202"/>
              <a:gd name="connsiteY15" fmla="*/ 529576 h 547228"/>
              <a:gd name="connsiteX16" fmla="*/ 63549 w 81202"/>
              <a:gd name="connsiteY16" fmla="*/ 547228 h 54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202" h="547228">
                <a:moveTo>
                  <a:pt x="0" y="0"/>
                </a:moveTo>
                <a:cubicBezTo>
                  <a:pt x="1765" y="32951"/>
                  <a:pt x="3531" y="65903"/>
                  <a:pt x="7061" y="84732"/>
                </a:cubicBezTo>
                <a:cubicBezTo>
                  <a:pt x="10591" y="103561"/>
                  <a:pt x="21183" y="112976"/>
                  <a:pt x="21183" y="112976"/>
                </a:cubicBezTo>
                <a:cubicBezTo>
                  <a:pt x="24713" y="121214"/>
                  <a:pt x="28244" y="134159"/>
                  <a:pt x="28244" y="134159"/>
                </a:cubicBezTo>
                <a:cubicBezTo>
                  <a:pt x="30598" y="141220"/>
                  <a:pt x="36482" y="145339"/>
                  <a:pt x="35305" y="155342"/>
                </a:cubicBezTo>
                <a:cubicBezTo>
                  <a:pt x="34128" y="165345"/>
                  <a:pt x="25302" y="181233"/>
                  <a:pt x="21183" y="194178"/>
                </a:cubicBezTo>
                <a:cubicBezTo>
                  <a:pt x="17064" y="207123"/>
                  <a:pt x="12357" y="219479"/>
                  <a:pt x="10592" y="233013"/>
                </a:cubicBezTo>
                <a:cubicBezTo>
                  <a:pt x="8827" y="246547"/>
                  <a:pt x="9415" y="263022"/>
                  <a:pt x="10592" y="275379"/>
                </a:cubicBezTo>
                <a:cubicBezTo>
                  <a:pt x="11769" y="287736"/>
                  <a:pt x="17653" y="307154"/>
                  <a:pt x="17653" y="307154"/>
                </a:cubicBezTo>
                <a:cubicBezTo>
                  <a:pt x="20007" y="314804"/>
                  <a:pt x="24714" y="321276"/>
                  <a:pt x="24714" y="321276"/>
                </a:cubicBezTo>
                <a:cubicBezTo>
                  <a:pt x="27656" y="325983"/>
                  <a:pt x="30598" y="329514"/>
                  <a:pt x="35305" y="335398"/>
                </a:cubicBezTo>
                <a:cubicBezTo>
                  <a:pt x="40012" y="341282"/>
                  <a:pt x="46485" y="347166"/>
                  <a:pt x="52958" y="356581"/>
                </a:cubicBezTo>
                <a:cubicBezTo>
                  <a:pt x="59431" y="365996"/>
                  <a:pt x="69434" y="377176"/>
                  <a:pt x="74141" y="391886"/>
                </a:cubicBezTo>
                <a:cubicBezTo>
                  <a:pt x="78848" y="406596"/>
                  <a:pt x="81202" y="430133"/>
                  <a:pt x="81202" y="444843"/>
                </a:cubicBezTo>
                <a:cubicBezTo>
                  <a:pt x="81202" y="459553"/>
                  <a:pt x="75906" y="466026"/>
                  <a:pt x="74141" y="480148"/>
                </a:cubicBezTo>
                <a:cubicBezTo>
                  <a:pt x="72376" y="494270"/>
                  <a:pt x="72375" y="518396"/>
                  <a:pt x="70610" y="529576"/>
                </a:cubicBezTo>
                <a:cubicBezTo>
                  <a:pt x="68845" y="540756"/>
                  <a:pt x="66197" y="543992"/>
                  <a:pt x="63549" y="547228"/>
                </a:cubicBez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2" name="Полилиния 411"/>
          <p:cNvSpPr/>
          <p:nvPr/>
        </p:nvSpPr>
        <p:spPr bwMode="auto">
          <a:xfrm>
            <a:off x="5046632" y="703927"/>
            <a:ext cx="75260" cy="386355"/>
          </a:xfrm>
          <a:custGeom>
            <a:avLst/>
            <a:gdLst>
              <a:gd name="connsiteX0" fmla="*/ 0 w 81202"/>
              <a:gd name="connsiteY0" fmla="*/ 0 h 547228"/>
              <a:gd name="connsiteX1" fmla="*/ 7061 w 81202"/>
              <a:gd name="connsiteY1" fmla="*/ 84732 h 547228"/>
              <a:gd name="connsiteX2" fmla="*/ 21183 w 81202"/>
              <a:gd name="connsiteY2" fmla="*/ 112976 h 547228"/>
              <a:gd name="connsiteX3" fmla="*/ 28244 w 81202"/>
              <a:gd name="connsiteY3" fmla="*/ 134159 h 547228"/>
              <a:gd name="connsiteX4" fmla="*/ 35305 w 81202"/>
              <a:gd name="connsiteY4" fmla="*/ 155342 h 547228"/>
              <a:gd name="connsiteX5" fmla="*/ 21183 w 81202"/>
              <a:gd name="connsiteY5" fmla="*/ 194178 h 547228"/>
              <a:gd name="connsiteX6" fmla="*/ 10592 w 81202"/>
              <a:gd name="connsiteY6" fmla="*/ 233013 h 547228"/>
              <a:gd name="connsiteX7" fmla="*/ 10592 w 81202"/>
              <a:gd name="connsiteY7" fmla="*/ 275379 h 547228"/>
              <a:gd name="connsiteX8" fmla="*/ 17653 w 81202"/>
              <a:gd name="connsiteY8" fmla="*/ 307154 h 547228"/>
              <a:gd name="connsiteX9" fmla="*/ 24714 w 81202"/>
              <a:gd name="connsiteY9" fmla="*/ 321276 h 547228"/>
              <a:gd name="connsiteX10" fmla="*/ 35305 w 81202"/>
              <a:gd name="connsiteY10" fmla="*/ 335398 h 547228"/>
              <a:gd name="connsiteX11" fmla="*/ 52958 w 81202"/>
              <a:gd name="connsiteY11" fmla="*/ 356581 h 547228"/>
              <a:gd name="connsiteX12" fmla="*/ 74141 w 81202"/>
              <a:gd name="connsiteY12" fmla="*/ 391886 h 547228"/>
              <a:gd name="connsiteX13" fmla="*/ 81202 w 81202"/>
              <a:gd name="connsiteY13" fmla="*/ 444843 h 547228"/>
              <a:gd name="connsiteX14" fmla="*/ 74141 w 81202"/>
              <a:gd name="connsiteY14" fmla="*/ 480148 h 547228"/>
              <a:gd name="connsiteX15" fmla="*/ 70610 w 81202"/>
              <a:gd name="connsiteY15" fmla="*/ 529576 h 547228"/>
              <a:gd name="connsiteX16" fmla="*/ 63549 w 81202"/>
              <a:gd name="connsiteY16" fmla="*/ 547228 h 54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202" h="547228">
                <a:moveTo>
                  <a:pt x="0" y="0"/>
                </a:moveTo>
                <a:cubicBezTo>
                  <a:pt x="1765" y="32951"/>
                  <a:pt x="3531" y="65903"/>
                  <a:pt x="7061" y="84732"/>
                </a:cubicBezTo>
                <a:cubicBezTo>
                  <a:pt x="10591" y="103561"/>
                  <a:pt x="21183" y="112976"/>
                  <a:pt x="21183" y="112976"/>
                </a:cubicBezTo>
                <a:cubicBezTo>
                  <a:pt x="24713" y="121214"/>
                  <a:pt x="28244" y="134159"/>
                  <a:pt x="28244" y="134159"/>
                </a:cubicBezTo>
                <a:cubicBezTo>
                  <a:pt x="30598" y="141220"/>
                  <a:pt x="36482" y="145339"/>
                  <a:pt x="35305" y="155342"/>
                </a:cubicBezTo>
                <a:cubicBezTo>
                  <a:pt x="34128" y="165345"/>
                  <a:pt x="25302" y="181233"/>
                  <a:pt x="21183" y="194178"/>
                </a:cubicBezTo>
                <a:cubicBezTo>
                  <a:pt x="17064" y="207123"/>
                  <a:pt x="12357" y="219479"/>
                  <a:pt x="10592" y="233013"/>
                </a:cubicBezTo>
                <a:cubicBezTo>
                  <a:pt x="8827" y="246547"/>
                  <a:pt x="9415" y="263022"/>
                  <a:pt x="10592" y="275379"/>
                </a:cubicBezTo>
                <a:cubicBezTo>
                  <a:pt x="11769" y="287736"/>
                  <a:pt x="17653" y="307154"/>
                  <a:pt x="17653" y="307154"/>
                </a:cubicBezTo>
                <a:cubicBezTo>
                  <a:pt x="20007" y="314804"/>
                  <a:pt x="24714" y="321276"/>
                  <a:pt x="24714" y="321276"/>
                </a:cubicBezTo>
                <a:cubicBezTo>
                  <a:pt x="27656" y="325983"/>
                  <a:pt x="30598" y="329514"/>
                  <a:pt x="35305" y="335398"/>
                </a:cubicBezTo>
                <a:cubicBezTo>
                  <a:pt x="40012" y="341282"/>
                  <a:pt x="46485" y="347166"/>
                  <a:pt x="52958" y="356581"/>
                </a:cubicBezTo>
                <a:cubicBezTo>
                  <a:pt x="59431" y="365996"/>
                  <a:pt x="69434" y="377176"/>
                  <a:pt x="74141" y="391886"/>
                </a:cubicBezTo>
                <a:cubicBezTo>
                  <a:pt x="78848" y="406596"/>
                  <a:pt x="81202" y="430133"/>
                  <a:pt x="81202" y="444843"/>
                </a:cubicBezTo>
                <a:cubicBezTo>
                  <a:pt x="81202" y="459553"/>
                  <a:pt x="75906" y="466026"/>
                  <a:pt x="74141" y="480148"/>
                </a:cubicBezTo>
                <a:cubicBezTo>
                  <a:pt x="72376" y="494270"/>
                  <a:pt x="72375" y="518396"/>
                  <a:pt x="70610" y="529576"/>
                </a:cubicBezTo>
                <a:cubicBezTo>
                  <a:pt x="68845" y="540756"/>
                  <a:pt x="66197" y="543992"/>
                  <a:pt x="63549" y="547228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3" name="Блок-схема: узел 412"/>
          <p:cNvSpPr/>
          <p:nvPr/>
        </p:nvSpPr>
        <p:spPr bwMode="auto">
          <a:xfrm>
            <a:off x="4027000" y="1080912"/>
            <a:ext cx="83364" cy="66891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4" name="Полилиния 413"/>
          <p:cNvSpPr/>
          <p:nvPr/>
        </p:nvSpPr>
        <p:spPr bwMode="auto">
          <a:xfrm>
            <a:off x="2074199" y="2937615"/>
            <a:ext cx="147045" cy="152236"/>
          </a:xfrm>
          <a:custGeom>
            <a:avLst/>
            <a:gdLst>
              <a:gd name="connsiteX0" fmla="*/ 158750 w 158750"/>
              <a:gd name="connsiteY0" fmla="*/ 200025 h 200025"/>
              <a:gd name="connsiteX1" fmla="*/ 111125 w 158750"/>
              <a:gd name="connsiteY1" fmla="*/ 158750 h 200025"/>
              <a:gd name="connsiteX2" fmla="*/ 73025 w 158750"/>
              <a:gd name="connsiteY2" fmla="*/ 107950 h 200025"/>
              <a:gd name="connsiteX3" fmla="*/ 60325 w 158750"/>
              <a:gd name="connsiteY3" fmla="*/ 92075 h 200025"/>
              <a:gd name="connsiteX4" fmla="*/ 50800 w 158750"/>
              <a:gd name="connsiteY4" fmla="*/ 76200 h 200025"/>
              <a:gd name="connsiteX5" fmla="*/ 50800 w 158750"/>
              <a:gd name="connsiteY5" fmla="*/ 53975 h 200025"/>
              <a:gd name="connsiteX6" fmla="*/ 47625 w 158750"/>
              <a:gd name="connsiteY6" fmla="*/ 38100 h 200025"/>
              <a:gd name="connsiteX7" fmla="*/ 44450 w 158750"/>
              <a:gd name="connsiteY7" fmla="*/ 31750 h 200025"/>
              <a:gd name="connsiteX8" fmla="*/ 28575 w 158750"/>
              <a:gd name="connsiteY8" fmla="*/ 15875 h 200025"/>
              <a:gd name="connsiteX9" fmla="*/ 12700 w 158750"/>
              <a:gd name="connsiteY9" fmla="*/ 6350 h 200025"/>
              <a:gd name="connsiteX10" fmla="*/ 0 w 158750"/>
              <a:gd name="connsiteY10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750" h="200025">
                <a:moveTo>
                  <a:pt x="158750" y="200025"/>
                </a:moveTo>
                <a:cubicBezTo>
                  <a:pt x="142081" y="187060"/>
                  <a:pt x="125412" y="174096"/>
                  <a:pt x="111125" y="158750"/>
                </a:cubicBezTo>
                <a:cubicBezTo>
                  <a:pt x="96837" y="143404"/>
                  <a:pt x="81492" y="119062"/>
                  <a:pt x="73025" y="107950"/>
                </a:cubicBezTo>
                <a:cubicBezTo>
                  <a:pt x="64558" y="96838"/>
                  <a:pt x="64029" y="97367"/>
                  <a:pt x="60325" y="92075"/>
                </a:cubicBezTo>
                <a:cubicBezTo>
                  <a:pt x="56621" y="86783"/>
                  <a:pt x="52387" y="82550"/>
                  <a:pt x="50800" y="76200"/>
                </a:cubicBezTo>
                <a:cubicBezTo>
                  <a:pt x="49212" y="69850"/>
                  <a:pt x="50800" y="53975"/>
                  <a:pt x="50800" y="53975"/>
                </a:cubicBezTo>
                <a:cubicBezTo>
                  <a:pt x="50271" y="47625"/>
                  <a:pt x="47625" y="38100"/>
                  <a:pt x="47625" y="38100"/>
                </a:cubicBezTo>
                <a:cubicBezTo>
                  <a:pt x="46567" y="34396"/>
                  <a:pt x="47625" y="35454"/>
                  <a:pt x="44450" y="31750"/>
                </a:cubicBezTo>
                <a:cubicBezTo>
                  <a:pt x="41275" y="28046"/>
                  <a:pt x="33867" y="20108"/>
                  <a:pt x="28575" y="15875"/>
                </a:cubicBezTo>
                <a:cubicBezTo>
                  <a:pt x="23283" y="11642"/>
                  <a:pt x="12700" y="6350"/>
                  <a:pt x="12700" y="6350"/>
                </a:cubicBezTo>
                <a:cubicBezTo>
                  <a:pt x="7938" y="3704"/>
                  <a:pt x="3969" y="1852"/>
                  <a:pt x="0" y="0"/>
                </a:cubicBez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5" name="Полилиния 414"/>
          <p:cNvSpPr/>
          <p:nvPr/>
        </p:nvSpPr>
        <p:spPr bwMode="auto">
          <a:xfrm>
            <a:off x="2085132" y="2976335"/>
            <a:ext cx="148203" cy="152236"/>
          </a:xfrm>
          <a:custGeom>
            <a:avLst/>
            <a:gdLst>
              <a:gd name="connsiteX0" fmla="*/ 158750 w 158750"/>
              <a:gd name="connsiteY0" fmla="*/ 200025 h 200025"/>
              <a:gd name="connsiteX1" fmla="*/ 111125 w 158750"/>
              <a:gd name="connsiteY1" fmla="*/ 158750 h 200025"/>
              <a:gd name="connsiteX2" fmla="*/ 73025 w 158750"/>
              <a:gd name="connsiteY2" fmla="*/ 107950 h 200025"/>
              <a:gd name="connsiteX3" fmla="*/ 60325 w 158750"/>
              <a:gd name="connsiteY3" fmla="*/ 92075 h 200025"/>
              <a:gd name="connsiteX4" fmla="*/ 50800 w 158750"/>
              <a:gd name="connsiteY4" fmla="*/ 76200 h 200025"/>
              <a:gd name="connsiteX5" fmla="*/ 50800 w 158750"/>
              <a:gd name="connsiteY5" fmla="*/ 53975 h 200025"/>
              <a:gd name="connsiteX6" fmla="*/ 47625 w 158750"/>
              <a:gd name="connsiteY6" fmla="*/ 38100 h 200025"/>
              <a:gd name="connsiteX7" fmla="*/ 44450 w 158750"/>
              <a:gd name="connsiteY7" fmla="*/ 31750 h 200025"/>
              <a:gd name="connsiteX8" fmla="*/ 28575 w 158750"/>
              <a:gd name="connsiteY8" fmla="*/ 15875 h 200025"/>
              <a:gd name="connsiteX9" fmla="*/ 12700 w 158750"/>
              <a:gd name="connsiteY9" fmla="*/ 6350 h 200025"/>
              <a:gd name="connsiteX10" fmla="*/ 0 w 158750"/>
              <a:gd name="connsiteY10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750" h="200025">
                <a:moveTo>
                  <a:pt x="158750" y="200025"/>
                </a:moveTo>
                <a:cubicBezTo>
                  <a:pt x="142081" y="187060"/>
                  <a:pt x="125412" y="174096"/>
                  <a:pt x="111125" y="158750"/>
                </a:cubicBezTo>
                <a:cubicBezTo>
                  <a:pt x="96837" y="143404"/>
                  <a:pt x="81492" y="119062"/>
                  <a:pt x="73025" y="107950"/>
                </a:cubicBezTo>
                <a:cubicBezTo>
                  <a:pt x="64558" y="96838"/>
                  <a:pt x="64029" y="97367"/>
                  <a:pt x="60325" y="92075"/>
                </a:cubicBezTo>
                <a:cubicBezTo>
                  <a:pt x="56621" y="86783"/>
                  <a:pt x="52387" y="82550"/>
                  <a:pt x="50800" y="76200"/>
                </a:cubicBezTo>
                <a:cubicBezTo>
                  <a:pt x="49212" y="69850"/>
                  <a:pt x="50800" y="53975"/>
                  <a:pt x="50800" y="53975"/>
                </a:cubicBezTo>
                <a:cubicBezTo>
                  <a:pt x="50271" y="47625"/>
                  <a:pt x="47625" y="38100"/>
                  <a:pt x="47625" y="38100"/>
                </a:cubicBezTo>
                <a:cubicBezTo>
                  <a:pt x="46567" y="34396"/>
                  <a:pt x="47625" y="35454"/>
                  <a:pt x="44450" y="31750"/>
                </a:cubicBezTo>
                <a:cubicBezTo>
                  <a:pt x="41275" y="28046"/>
                  <a:pt x="33867" y="20108"/>
                  <a:pt x="28575" y="15875"/>
                </a:cubicBezTo>
                <a:cubicBezTo>
                  <a:pt x="23283" y="11642"/>
                  <a:pt x="12700" y="6350"/>
                  <a:pt x="12700" y="6350"/>
                </a:cubicBezTo>
                <a:cubicBezTo>
                  <a:pt x="7938" y="3704"/>
                  <a:pt x="3969" y="1852"/>
                  <a:pt x="0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/>
          </a:p>
        </p:txBody>
      </p:sp>
      <p:sp>
        <p:nvSpPr>
          <p:cNvPr id="420" name="Блок-схема: узел 419"/>
          <p:cNvSpPr/>
          <p:nvPr/>
        </p:nvSpPr>
        <p:spPr bwMode="auto">
          <a:xfrm>
            <a:off x="1432294" y="2313790"/>
            <a:ext cx="85680" cy="65738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24" name="Блок-схема: узел 423"/>
          <p:cNvSpPr/>
          <p:nvPr/>
        </p:nvSpPr>
        <p:spPr bwMode="auto">
          <a:xfrm>
            <a:off x="2693178" y="1697929"/>
            <a:ext cx="84521" cy="65738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26" name="Полилиния 425"/>
          <p:cNvSpPr/>
          <p:nvPr/>
        </p:nvSpPr>
        <p:spPr bwMode="auto">
          <a:xfrm>
            <a:off x="7258516" y="1601049"/>
            <a:ext cx="389033" cy="243347"/>
          </a:xfrm>
          <a:custGeom>
            <a:avLst/>
            <a:gdLst>
              <a:gd name="connsiteX0" fmla="*/ 485030 w 485030"/>
              <a:gd name="connsiteY0" fmla="*/ 357809 h 357809"/>
              <a:gd name="connsiteX1" fmla="*/ 433346 w 485030"/>
              <a:gd name="connsiteY1" fmla="*/ 333955 h 357809"/>
              <a:gd name="connsiteX2" fmla="*/ 401541 w 485030"/>
              <a:gd name="connsiteY2" fmla="*/ 310101 h 357809"/>
              <a:gd name="connsiteX3" fmla="*/ 373712 w 485030"/>
              <a:gd name="connsiteY3" fmla="*/ 310101 h 357809"/>
              <a:gd name="connsiteX4" fmla="*/ 341906 w 485030"/>
              <a:gd name="connsiteY4" fmla="*/ 282271 h 357809"/>
              <a:gd name="connsiteX5" fmla="*/ 302150 w 485030"/>
              <a:gd name="connsiteY5" fmla="*/ 250466 h 357809"/>
              <a:gd name="connsiteX6" fmla="*/ 278296 w 485030"/>
              <a:gd name="connsiteY6" fmla="*/ 226612 h 357809"/>
              <a:gd name="connsiteX7" fmla="*/ 254442 w 485030"/>
              <a:gd name="connsiteY7" fmla="*/ 166977 h 357809"/>
              <a:gd name="connsiteX8" fmla="*/ 210710 w 485030"/>
              <a:gd name="connsiteY8" fmla="*/ 135172 h 357809"/>
              <a:gd name="connsiteX9" fmla="*/ 166978 w 485030"/>
              <a:gd name="connsiteY9" fmla="*/ 103367 h 357809"/>
              <a:gd name="connsiteX10" fmla="*/ 131197 w 485030"/>
              <a:gd name="connsiteY10" fmla="*/ 87464 h 357809"/>
              <a:gd name="connsiteX11" fmla="*/ 103367 w 485030"/>
              <a:gd name="connsiteY11" fmla="*/ 59635 h 357809"/>
              <a:gd name="connsiteX12" fmla="*/ 75538 w 485030"/>
              <a:gd name="connsiteY12" fmla="*/ 39756 h 357809"/>
              <a:gd name="connsiteX13" fmla="*/ 55659 w 485030"/>
              <a:gd name="connsiteY13" fmla="*/ 19878 h 357809"/>
              <a:gd name="connsiteX14" fmla="*/ 19879 w 485030"/>
              <a:gd name="connsiteY14" fmla="*/ 3976 h 357809"/>
              <a:gd name="connsiteX15" fmla="*/ 0 w 485030"/>
              <a:gd name="connsiteY15" fmla="*/ 0 h 35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5030" h="357809">
                <a:moveTo>
                  <a:pt x="485030" y="357809"/>
                </a:moveTo>
                <a:cubicBezTo>
                  <a:pt x="466145" y="349857"/>
                  <a:pt x="447261" y="341906"/>
                  <a:pt x="433346" y="333955"/>
                </a:cubicBezTo>
                <a:cubicBezTo>
                  <a:pt x="419431" y="326004"/>
                  <a:pt x="411480" y="314077"/>
                  <a:pt x="401541" y="310101"/>
                </a:cubicBezTo>
                <a:cubicBezTo>
                  <a:pt x="391602" y="306125"/>
                  <a:pt x="383651" y="314739"/>
                  <a:pt x="373712" y="310101"/>
                </a:cubicBezTo>
                <a:cubicBezTo>
                  <a:pt x="363773" y="305463"/>
                  <a:pt x="353833" y="292210"/>
                  <a:pt x="341906" y="282271"/>
                </a:cubicBezTo>
                <a:cubicBezTo>
                  <a:pt x="329979" y="272332"/>
                  <a:pt x="312752" y="259742"/>
                  <a:pt x="302150" y="250466"/>
                </a:cubicBezTo>
                <a:cubicBezTo>
                  <a:pt x="291548" y="241190"/>
                  <a:pt x="286247" y="240527"/>
                  <a:pt x="278296" y="226612"/>
                </a:cubicBezTo>
                <a:cubicBezTo>
                  <a:pt x="270345" y="212697"/>
                  <a:pt x="265706" y="182217"/>
                  <a:pt x="254442" y="166977"/>
                </a:cubicBezTo>
                <a:cubicBezTo>
                  <a:pt x="243178" y="151737"/>
                  <a:pt x="210710" y="135172"/>
                  <a:pt x="210710" y="135172"/>
                </a:cubicBezTo>
                <a:cubicBezTo>
                  <a:pt x="196133" y="124570"/>
                  <a:pt x="180230" y="111318"/>
                  <a:pt x="166978" y="103367"/>
                </a:cubicBezTo>
                <a:cubicBezTo>
                  <a:pt x="153726" y="95416"/>
                  <a:pt x="141799" y="94753"/>
                  <a:pt x="131197" y="87464"/>
                </a:cubicBezTo>
                <a:cubicBezTo>
                  <a:pt x="120595" y="80175"/>
                  <a:pt x="112643" y="67586"/>
                  <a:pt x="103367" y="59635"/>
                </a:cubicBezTo>
                <a:cubicBezTo>
                  <a:pt x="94090" y="51684"/>
                  <a:pt x="83489" y="46382"/>
                  <a:pt x="75538" y="39756"/>
                </a:cubicBezTo>
                <a:cubicBezTo>
                  <a:pt x="67587" y="33130"/>
                  <a:pt x="64935" y="25841"/>
                  <a:pt x="55659" y="19878"/>
                </a:cubicBezTo>
                <a:cubicBezTo>
                  <a:pt x="46383" y="13915"/>
                  <a:pt x="29156" y="7289"/>
                  <a:pt x="19879" y="3976"/>
                </a:cubicBezTo>
                <a:cubicBezTo>
                  <a:pt x="10602" y="663"/>
                  <a:pt x="5301" y="331"/>
                  <a:pt x="0" y="0"/>
                </a:cubicBez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27" name="Полилиния 426"/>
          <p:cNvSpPr/>
          <p:nvPr/>
        </p:nvSpPr>
        <p:spPr bwMode="auto">
          <a:xfrm>
            <a:off x="7258296" y="1619157"/>
            <a:ext cx="364717" cy="231814"/>
          </a:xfrm>
          <a:custGeom>
            <a:avLst/>
            <a:gdLst>
              <a:gd name="connsiteX0" fmla="*/ 485030 w 485030"/>
              <a:gd name="connsiteY0" fmla="*/ 357809 h 357809"/>
              <a:gd name="connsiteX1" fmla="*/ 433346 w 485030"/>
              <a:gd name="connsiteY1" fmla="*/ 333955 h 357809"/>
              <a:gd name="connsiteX2" fmla="*/ 401541 w 485030"/>
              <a:gd name="connsiteY2" fmla="*/ 310101 h 357809"/>
              <a:gd name="connsiteX3" fmla="*/ 373712 w 485030"/>
              <a:gd name="connsiteY3" fmla="*/ 310101 h 357809"/>
              <a:gd name="connsiteX4" fmla="*/ 341906 w 485030"/>
              <a:gd name="connsiteY4" fmla="*/ 282271 h 357809"/>
              <a:gd name="connsiteX5" fmla="*/ 302150 w 485030"/>
              <a:gd name="connsiteY5" fmla="*/ 250466 h 357809"/>
              <a:gd name="connsiteX6" fmla="*/ 278296 w 485030"/>
              <a:gd name="connsiteY6" fmla="*/ 226612 h 357809"/>
              <a:gd name="connsiteX7" fmla="*/ 254442 w 485030"/>
              <a:gd name="connsiteY7" fmla="*/ 166977 h 357809"/>
              <a:gd name="connsiteX8" fmla="*/ 210710 w 485030"/>
              <a:gd name="connsiteY8" fmla="*/ 135172 h 357809"/>
              <a:gd name="connsiteX9" fmla="*/ 166978 w 485030"/>
              <a:gd name="connsiteY9" fmla="*/ 103367 h 357809"/>
              <a:gd name="connsiteX10" fmla="*/ 131197 w 485030"/>
              <a:gd name="connsiteY10" fmla="*/ 87464 h 357809"/>
              <a:gd name="connsiteX11" fmla="*/ 103367 w 485030"/>
              <a:gd name="connsiteY11" fmla="*/ 59635 h 357809"/>
              <a:gd name="connsiteX12" fmla="*/ 75538 w 485030"/>
              <a:gd name="connsiteY12" fmla="*/ 39756 h 357809"/>
              <a:gd name="connsiteX13" fmla="*/ 55659 w 485030"/>
              <a:gd name="connsiteY13" fmla="*/ 19878 h 357809"/>
              <a:gd name="connsiteX14" fmla="*/ 19879 w 485030"/>
              <a:gd name="connsiteY14" fmla="*/ 3976 h 357809"/>
              <a:gd name="connsiteX15" fmla="*/ 0 w 485030"/>
              <a:gd name="connsiteY15" fmla="*/ 0 h 35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5030" h="357809">
                <a:moveTo>
                  <a:pt x="485030" y="357809"/>
                </a:moveTo>
                <a:cubicBezTo>
                  <a:pt x="466145" y="349857"/>
                  <a:pt x="447261" y="341906"/>
                  <a:pt x="433346" y="333955"/>
                </a:cubicBezTo>
                <a:cubicBezTo>
                  <a:pt x="419431" y="326004"/>
                  <a:pt x="411480" y="314077"/>
                  <a:pt x="401541" y="310101"/>
                </a:cubicBezTo>
                <a:cubicBezTo>
                  <a:pt x="391602" y="306125"/>
                  <a:pt x="383651" y="314739"/>
                  <a:pt x="373712" y="310101"/>
                </a:cubicBezTo>
                <a:cubicBezTo>
                  <a:pt x="363773" y="305463"/>
                  <a:pt x="353833" y="292210"/>
                  <a:pt x="341906" y="282271"/>
                </a:cubicBezTo>
                <a:cubicBezTo>
                  <a:pt x="329979" y="272332"/>
                  <a:pt x="312752" y="259742"/>
                  <a:pt x="302150" y="250466"/>
                </a:cubicBezTo>
                <a:cubicBezTo>
                  <a:pt x="291548" y="241190"/>
                  <a:pt x="286247" y="240527"/>
                  <a:pt x="278296" y="226612"/>
                </a:cubicBezTo>
                <a:cubicBezTo>
                  <a:pt x="270345" y="212697"/>
                  <a:pt x="265706" y="182217"/>
                  <a:pt x="254442" y="166977"/>
                </a:cubicBezTo>
                <a:cubicBezTo>
                  <a:pt x="243178" y="151737"/>
                  <a:pt x="210710" y="135172"/>
                  <a:pt x="210710" y="135172"/>
                </a:cubicBezTo>
                <a:cubicBezTo>
                  <a:pt x="196133" y="124570"/>
                  <a:pt x="180230" y="111318"/>
                  <a:pt x="166978" y="103367"/>
                </a:cubicBezTo>
                <a:cubicBezTo>
                  <a:pt x="153726" y="95416"/>
                  <a:pt x="141799" y="94753"/>
                  <a:pt x="131197" y="87464"/>
                </a:cubicBezTo>
                <a:cubicBezTo>
                  <a:pt x="120595" y="80175"/>
                  <a:pt x="112643" y="67586"/>
                  <a:pt x="103367" y="59635"/>
                </a:cubicBezTo>
                <a:cubicBezTo>
                  <a:pt x="94090" y="51684"/>
                  <a:pt x="83489" y="46382"/>
                  <a:pt x="75538" y="39756"/>
                </a:cubicBezTo>
                <a:cubicBezTo>
                  <a:pt x="67587" y="33130"/>
                  <a:pt x="64935" y="25841"/>
                  <a:pt x="55659" y="19878"/>
                </a:cubicBezTo>
                <a:cubicBezTo>
                  <a:pt x="46383" y="13915"/>
                  <a:pt x="29156" y="7289"/>
                  <a:pt x="19879" y="3976"/>
                </a:cubicBezTo>
                <a:cubicBezTo>
                  <a:pt x="10602" y="663"/>
                  <a:pt x="5301" y="331"/>
                  <a:pt x="0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28" name="Полилиния 427"/>
          <p:cNvSpPr/>
          <p:nvPr/>
        </p:nvSpPr>
        <p:spPr bwMode="auto">
          <a:xfrm>
            <a:off x="6571917" y="1237759"/>
            <a:ext cx="67154" cy="66891"/>
          </a:xfrm>
          <a:custGeom>
            <a:avLst/>
            <a:gdLst>
              <a:gd name="connsiteX0" fmla="*/ 0 w 72362"/>
              <a:gd name="connsiteY0" fmla="*/ 0 h 88809"/>
              <a:gd name="connsiteX1" fmla="*/ 29603 w 72362"/>
              <a:gd name="connsiteY1" fmla="*/ 42760 h 88809"/>
              <a:gd name="connsiteX2" fmla="*/ 52627 w 72362"/>
              <a:gd name="connsiteY2" fmla="*/ 69074 h 88809"/>
              <a:gd name="connsiteX3" fmla="*/ 72362 w 72362"/>
              <a:gd name="connsiteY3" fmla="*/ 88809 h 8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62" h="88809">
                <a:moveTo>
                  <a:pt x="0" y="0"/>
                </a:moveTo>
                <a:cubicBezTo>
                  <a:pt x="10416" y="15624"/>
                  <a:pt x="20832" y="31248"/>
                  <a:pt x="29603" y="42760"/>
                </a:cubicBezTo>
                <a:cubicBezTo>
                  <a:pt x="38374" y="54272"/>
                  <a:pt x="45500" y="61399"/>
                  <a:pt x="52627" y="69074"/>
                </a:cubicBezTo>
                <a:cubicBezTo>
                  <a:pt x="59754" y="76749"/>
                  <a:pt x="66058" y="82779"/>
                  <a:pt x="72362" y="88809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29" name="Полилиния 428"/>
          <p:cNvSpPr/>
          <p:nvPr/>
        </p:nvSpPr>
        <p:spPr bwMode="auto">
          <a:xfrm>
            <a:off x="6577706" y="1244679"/>
            <a:ext cx="67154" cy="68045"/>
          </a:xfrm>
          <a:custGeom>
            <a:avLst/>
            <a:gdLst>
              <a:gd name="connsiteX0" fmla="*/ 0 w 72362"/>
              <a:gd name="connsiteY0" fmla="*/ 0 h 88809"/>
              <a:gd name="connsiteX1" fmla="*/ 29603 w 72362"/>
              <a:gd name="connsiteY1" fmla="*/ 42760 h 88809"/>
              <a:gd name="connsiteX2" fmla="*/ 52627 w 72362"/>
              <a:gd name="connsiteY2" fmla="*/ 69074 h 88809"/>
              <a:gd name="connsiteX3" fmla="*/ 72362 w 72362"/>
              <a:gd name="connsiteY3" fmla="*/ 88809 h 8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62" h="88809">
                <a:moveTo>
                  <a:pt x="0" y="0"/>
                </a:moveTo>
                <a:cubicBezTo>
                  <a:pt x="10416" y="15624"/>
                  <a:pt x="20832" y="31248"/>
                  <a:pt x="29603" y="42760"/>
                </a:cubicBezTo>
                <a:cubicBezTo>
                  <a:pt x="38374" y="54272"/>
                  <a:pt x="45500" y="61399"/>
                  <a:pt x="52627" y="69074"/>
                </a:cubicBezTo>
                <a:cubicBezTo>
                  <a:pt x="59754" y="76749"/>
                  <a:pt x="66058" y="82779"/>
                  <a:pt x="72362" y="88809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37" name="Полилиния 436"/>
          <p:cNvSpPr/>
          <p:nvPr/>
        </p:nvSpPr>
        <p:spPr bwMode="auto">
          <a:xfrm>
            <a:off x="6586439" y="1256962"/>
            <a:ext cx="397669" cy="193004"/>
          </a:xfrm>
          <a:custGeom>
            <a:avLst/>
            <a:gdLst>
              <a:gd name="connsiteX0" fmla="*/ 0 w 374970"/>
              <a:gd name="connsiteY0" fmla="*/ 0 h 197353"/>
              <a:gd name="connsiteX1" fmla="*/ 39471 w 374970"/>
              <a:gd name="connsiteY1" fmla="*/ 32892 h 197353"/>
              <a:gd name="connsiteX2" fmla="*/ 59206 w 374970"/>
              <a:gd name="connsiteY2" fmla="*/ 49339 h 197353"/>
              <a:gd name="connsiteX3" fmla="*/ 75652 w 374970"/>
              <a:gd name="connsiteY3" fmla="*/ 69074 h 197353"/>
              <a:gd name="connsiteX4" fmla="*/ 88809 w 374970"/>
              <a:gd name="connsiteY4" fmla="*/ 92098 h 197353"/>
              <a:gd name="connsiteX5" fmla="*/ 115122 w 374970"/>
              <a:gd name="connsiteY5" fmla="*/ 128280 h 197353"/>
              <a:gd name="connsiteX6" fmla="*/ 128279 w 374970"/>
              <a:gd name="connsiteY6" fmla="*/ 157882 h 197353"/>
              <a:gd name="connsiteX7" fmla="*/ 141436 w 374970"/>
              <a:gd name="connsiteY7" fmla="*/ 164461 h 197353"/>
              <a:gd name="connsiteX8" fmla="*/ 174328 w 374970"/>
              <a:gd name="connsiteY8" fmla="*/ 164461 h 197353"/>
              <a:gd name="connsiteX9" fmla="*/ 223666 w 374970"/>
              <a:gd name="connsiteY9" fmla="*/ 164461 h 197353"/>
              <a:gd name="connsiteX10" fmla="*/ 246691 w 374970"/>
              <a:gd name="connsiteY10" fmla="*/ 167750 h 197353"/>
              <a:gd name="connsiteX11" fmla="*/ 273004 w 374970"/>
              <a:gd name="connsiteY11" fmla="*/ 174328 h 197353"/>
              <a:gd name="connsiteX12" fmla="*/ 286161 w 374970"/>
              <a:gd name="connsiteY12" fmla="*/ 180907 h 197353"/>
              <a:gd name="connsiteX13" fmla="*/ 315764 w 374970"/>
              <a:gd name="connsiteY13" fmla="*/ 171039 h 197353"/>
              <a:gd name="connsiteX14" fmla="*/ 328921 w 374970"/>
              <a:gd name="connsiteY14" fmla="*/ 171039 h 197353"/>
              <a:gd name="connsiteX15" fmla="*/ 355235 w 374970"/>
              <a:gd name="connsiteY15" fmla="*/ 184196 h 197353"/>
              <a:gd name="connsiteX16" fmla="*/ 374970 w 374970"/>
              <a:gd name="connsiteY16" fmla="*/ 197353 h 19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4970" h="197353">
                <a:moveTo>
                  <a:pt x="0" y="0"/>
                </a:moveTo>
                <a:lnTo>
                  <a:pt x="39471" y="32892"/>
                </a:lnTo>
                <a:cubicBezTo>
                  <a:pt x="49339" y="41115"/>
                  <a:pt x="53176" y="43309"/>
                  <a:pt x="59206" y="49339"/>
                </a:cubicBezTo>
                <a:cubicBezTo>
                  <a:pt x="65236" y="55369"/>
                  <a:pt x="70718" y="61948"/>
                  <a:pt x="75652" y="69074"/>
                </a:cubicBezTo>
                <a:cubicBezTo>
                  <a:pt x="80586" y="76201"/>
                  <a:pt x="82231" y="82230"/>
                  <a:pt x="88809" y="92098"/>
                </a:cubicBezTo>
                <a:cubicBezTo>
                  <a:pt x="95387" y="101966"/>
                  <a:pt x="108544" y="117316"/>
                  <a:pt x="115122" y="128280"/>
                </a:cubicBezTo>
                <a:cubicBezTo>
                  <a:pt x="121700" y="139244"/>
                  <a:pt x="128279" y="157882"/>
                  <a:pt x="128279" y="157882"/>
                </a:cubicBezTo>
                <a:cubicBezTo>
                  <a:pt x="132665" y="163912"/>
                  <a:pt x="133761" y="163365"/>
                  <a:pt x="141436" y="164461"/>
                </a:cubicBezTo>
                <a:cubicBezTo>
                  <a:pt x="149111" y="165558"/>
                  <a:pt x="174328" y="164461"/>
                  <a:pt x="174328" y="164461"/>
                </a:cubicBezTo>
                <a:cubicBezTo>
                  <a:pt x="188033" y="164461"/>
                  <a:pt x="211606" y="163913"/>
                  <a:pt x="223666" y="164461"/>
                </a:cubicBezTo>
                <a:cubicBezTo>
                  <a:pt x="235726" y="165009"/>
                  <a:pt x="238468" y="166106"/>
                  <a:pt x="246691" y="167750"/>
                </a:cubicBezTo>
                <a:cubicBezTo>
                  <a:pt x="254914" y="169394"/>
                  <a:pt x="273004" y="174328"/>
                  <a:pt x="273004" y="174328"/>
                </a:cubicBezTo>
                <a:cubicBezTo>
                  <a:pt x="279582" y="176521"/>
                  <a:pt x="279034" y="181455"/>
                  <a:pt x="286161" y="180907"/>
                </a:cubicBezTo>
                <a:cubicBezTo>
                  <a:pt x="293288" y="180359"/>
                  <a:pt x="315764" y="171039"/>
                  <a:pt x="315764" y="171039"/>
                </a:cubicBezTo>
                <a:cubicBezTo>
                  <a:pt x="322891" y="169394"/>
                  <a:pt x="322343" y="168846"/>
                  <a:pt x="328921" y="171039"/>
                </a:cubicBezTo>
                <a:cubicBezTo>
                  <a:pt x="335499" y="173232"/>
                  <a:pt x="347560" y="179810"/>
                  <a:pt x="355235" y="184196"/>
                </a:cubicBezTo>
                <a:cubicBezTo>
                  <a:pt x="362910" y="188582"/>
                  <a:pt x="368940" y="192967"/>
                  <a:pt x="374970" y="197353"/>
                </a:cubicBez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38" name="Полилиния 437"/>
          <p:cNvSpPr/>
          <p:nvPr/>
        </p:nvSpPr>
        <p:spPr bwMode="auto">
          <a:xfrm>
            <a:off x="6599727" y="1302885"/>
            <a:ext cx="348508" cy="149929"/>
          </a:xfrm>
          <a:custGeom>
            <a:avLst/>
            <a:gdLst>
              <a:gd name="connsiteX0" fmla="*/ 0 w 374970"/>
              <a:gd name="connsiteY0" fmla="*/ 0 h 197353"/>
              <a:gd name="connsiteX1" fmla="*/ 39471 w 374970"/>
              <a:gd name="connsiteY1" fmla="*/ 32892 h 197353"/>
              <a:gd name="connsiteX2" fmla="*/ 59206 w 374970"/>
              <a:gd name="connsiteY2" fmla="*/ 49339 h 197353"/>
              <a:gd name="connsiteX3" fmla="*/ 75652 w 374970"/>
              <a:gd name="connsiteY3" fmla="*/ 69074 h 197353"/>
              <a:gd name="connsiteX4" fmla="*/ 88809 w 374970"/>
              <a:gd name="connsiteY4" fmla="*/ 92098 h 197353"/>
              <a:gd name="connsiteX5" fmla="*/ 115122 w 374970"/>
              <a:gd name="connsiteY5" fmla="*/ 128280 h 197353"/>
              <a:gd name="connsiteX6" fmla="*/ 128279 w 374970"/>
              <a:gd name="connsiteY6" fmla="*/ 157882 h 197353"/>
              <a:gd name="connsiteX7" fmla="*/ 141436 w 374970"/>
              <a:gd name="connsiteY7" fmla="*/ 164461 h 197353"/>
              <a:gd name="connsiteX8" fmla="*/ 174328 w 374970"/>
              <a:gd name="connsiteY8" fmla="*/ 164461 h 197353"/>
              <a:gd name="connsiteX9" fmla="*/ 223666 w 374970"/>
              <a:gd name="connsiteY9" fmla="*/ 164461 h 197353"/>
              <a:gd name="connsiteX10" fmla="*/ 246691 w 374970"/>
              <a:gd name="connsiteY10" fmla="*/ 167750 h 197353"/>
              <a:gd name="connsiteX11" fmla="*/ 273004 w 374970"/>
              <a:gd name="connsiteY11" fmla="*/ 174328 h 197353"/>
              <a:gd name="connsiteX12" fmla="*/ 286161 w 374970"/>
              <a:gd name="connsiteY12" fmla="*/ 180907 h 197353"/>
              <a:gd name="connsiteX13" fmla="*/ 315764 w 374970"/>
              <a:gd name="connsiteY13" fmla="*/ 171039 h 197353"/>
              <a:gd name="connsiteX14" fmla="*/ 328921 w 374970"/>
              <a:gd name="connsiteY14" fmla="*/ 171039 h 197353"/>
              <a:gd name="connsiteX15" fmla="*/ 355235 w 374970"/>
              <a:gd name="connsiteY15" fmla="*/ 184196 h 197353"/>
              <a:gd name="connsiteX16" fmla="*/ 374970 w 374970"/>
              <a:gd name="connsiteY16" fmla="*/ 197353 h 19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4970" h="197353">
                <a:moveTo>
                  <a:pt x="0" y="0"/>
                </a:moveTo>
                <a:lnTo>
                  <a:pt x="39471" y="32892"/>
                </a:lnTo>
                <a:cubicBezTo>
                  <a:pt x="49339" y="41115"/>
                  <a:pt x="53176" y="43309"/>
                  <a:pt x="59206" y="49339"/>
                </a:cubicBezTo>
                <a:cubicBezTo>
                  <a:pt x="65236" y="55369"/>
                  <a:pt x="70718" y="61948"/>
                  <a:pt x="75652" y="69074"/>
                </a:cubicBezTo>
                <a:cubicBezTo>
                  <a:pt x="80586" y="76201"/>
                  <a:pt x="82231" y="82230"/>
                  <a:pt x="88809" y="92098"/>
                </a:cubicBezTo>
                <a:cubicBezTo>
                  <a:pt x="95387" y="101966"/>
                  <a:pt x="108544" y="117316"/>
                  <a:pt x="115122" y="128280"/>
                </a:cubicBezTo>
                <a:cubicBezTo>
                  <a:pt x="121700" y="139244"/>
                  <a:pt x="128279" y="157882"/>
                  <a:pt x="128279" y="157882"/>
                </a:cubicBezTo>
                <a:cubicBezTo>
                  <a:pt x="132665" y="163912"/>
                  <a:pt x="133761" y="163365"/>
                  <a:pt x="141436" y="164461"/>
                </a:cubicBezTo>
                <a:cubicBezTo>
                  <a:pt x="149111" y="165558"/>
                  <a:pt x="174328" y="164461"/>
                  <a:pt x="174328" y="164461"/>
                </a:cubicBezTo>
                <a:cubicBezTo>
                  <a:pt x="188033" y="164461"/>
                  <a:pt x="211606" y="163913"/>
                  <a:pt x="223666" y="164461"/>
                </a:cubicBezTo>
                <a:cubicBezTo>
                  <a:pt x="235726" y="165009"/>
                  <a:pt x="238468" y="166106"/>
                  <a:pt x="246691" y="167750"/>
                </a:cubicBezTo>
                <a:cubicBezTo>
                  <a:pt x="254914" y="169394"/>
                  <a:pt x="273004" y="174328"/>
                  <a:pt x="273004" y="174328"/>
                </a:cubicBezTo>
                <a:cubicBezTo>
                  <a:pt x="279582" y="176521"/>
                  <a:pt x="279034" y="181455"/>
                  <a:pt x="286161" y="180907"/>
                </a:cubicBezTo>
                <a:cubicBezTo>
                  <a:pt x="293288" y="180359"/>
                  <a:pt x="315764" y="171039"/>
                  <a:pt x="315764" y="171039"/>
                </a:cubicBezTo>
                <a:cubicBezTo>
                  <a:pt x="322891" y="169394"/>
                  <a:pt x="322343" y="168846"/>
                  <a:pt x="328921" y="171039"/>
                </a:cubicBezTo>
                <a:cubicBezTo>
                  <a:pt x="335499" y="173232"/>
                  <a:pt x="347560" y="179810"/>
                  <a:pt x="355235" y="184196"/>
                </a:cubicBezTo>
                <a:cubicBezTo>
                  <a:pt x="362910" y="188582"/>
                  <a:pt x="368940" y="192967"/>
                  <a:pt x="374970" y="197353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39" name="Полилиния 438"/>
          <p:cNvSpPr/>
          <p:nvPr/>
        </p:nvSpPr>
        <p:spPr bwMode="auto">
          <a:xfrm>
            <a:off x="6974844" y="1445354"/>
            <a:ext cx="283670" cy="155697"/>
          </a:xfrm>
          <a:custGeom>
            <a:avLst/>
            <a:gdLst>
              <a:gd name="connsiteX0" fmla="*/ 0 w 243401"/>
              <a:gd name="connsiteY0" fmla="*/ 0 h 167750"/>
              <a:gd name="connsiteX1" fmla="*/ 62495 w 243401"/>
              <a:gd name="connsiteY1" fmla="*/ 52628 h 167750"/>
              <a:gd name="connsiteX2" fmla="*/ 82230 w 243401"/>
              <a:gd name="connsiteY2" fmla="*/ 82231 h 167750"/>
              <a:gd name="connsiteX3" fmla="*/ 108544 w 243401"/>
              <a:gd name="connsiteY3" fmla="*/ 98677 h 167750"/>
              <a:gd name="connsiteX4" fmla="*/ 138147 w 243401"/>
              <a:gd name="connsiteY4" fmla="*/ 101966 h 167750"/>
              <a:gd name="connsiteX5" fmla="*/ 167749 w 243401"/>
              <a:gd name="connsiteY5" fmla="*/ 108544 h 167750"/>
              <a:gd name="connsiteX6" fmla="*/ 177617 w 243401"/>
              <a:gd name="connsiteY6" fmla="*/ 111833 h 167750"/>
              <a:gd name="connsiteX7" fmla="*/ 187485 w 243401"/>
              <a:gd name="connsiteY7" fmla="*/ 144725 h 167750"/>
              <a:gd name="connsiteX8" fmla="*/ 207220 w 243401"/>
              <a:gd name="connsiteY8" fmla="*/ 148015 h 167750"/>
              <a:gd name="connsiteX9" fmla="*/ 223666 w 243401"/>
              <a:gd name="connsiteY9" fmla="*/ 157882 h 167750"/>
              <a:gd name="connsiteX10" fmla="*/ 243401 w 243401"/>
              <a:gd name="connsiteY10" fmla="*/ 167750 h 16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401" h="167750">
                <a:moveTo>
                  <a:pt x="0" y="0"/>
                </a:moveTo>
                <a:cubicBezTo>
                  <a:pt x="24395" y="19461"/>
                  <a:pt x="48790" y="38923"/>
                  <a:pt x="62495" y="52628"/>
                </a:cubicBezTo>
                <a:cubicBezTo>
                  <a:pt x="76200" y="66333"/>
                  <a:pt x="74555" y="74556"/>
                  <a:pt x="82230" y="82231"/>
                </a:cubicBezTo>
                <a:cubicBezTo>
                  <a:pt x="89905" y="89906"/>
                  <a:pt x="99225" y="95388"/>
                  <a:pt x="108544" y="98677"/>
                </a:cubicBezTo>
                <a:cubicBezTo>
                  <a:pt x="117864" y="101966"/>
                  <a:pt x="128280" y="100322"/>
                  <a:pt x="138147" y="101966"/>
                </a:cubicBezTo>
                <a:cubicBezTo>
                  <a:pt x="148014" y="103610"/>
                  <a:pt x="161171" y="106900"/>
                  <a:pt x="167749" y="108544"/>
                </a:cubicBezTo>
                <a:cubicBezTo>
                  <a:pt x="174327" y="110188"/>
                  <a:pt x="174328" y="105803"/>
                  <a:pt x="177617" y="111833"/>
                </a:cubicBezTo>
                <a:cubicBezTo>
                  <a:pt x="180906" y="117863"/>
                  <a:pt x="182551" y="138695"/>
                  <a:pt x="187485" y="144725"/>
                </a:cubicBezTo>
                <a:cubicBezTo>
                  <a:pt x="192419" y="150755"/>
                  <a:pt x="201190" y="145822"/>
                  <a:pt x="207220" y="148015"/>
                </a:cubicBezTo>
                <a:cubicBezTo>
                  <a:pt x="213250" y="150208"/>
                  <a:pt x="217636" y="154593"/>
                  <a:pt x="223666" y="157882"/>
                </a:cubicBezTo>
                <a:cubicBezTo>
                  <a:pt x="229696" y="161171"/>
                  <a:pt x="236548" y="164460"/>
                  <a:pt x="243401" y="167750"/>
                </a:cubicBez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0" name="Полилиния 439"/>
          <p:cNvSpPr/>
          <p:nvPr/>
        </p:nvSpPr>
        <p:spPr bwMode="auto">
          <a:xfrm>
            <a:off x="6959802" y="1453456"/>
            <a:ext cx="283670" cy="159157"/>
          </a:xfrm>
          <a:custGeom>
            <a:avLst/>
            <a:gdLst>
              <a:gd name="connsiteX0" fmla="*/ 0 w 243401"/>
              <a:gd name="connsiteY0" fmla="*/ 0 h 167750"/>
              <a:gd name="connsiteX1" fmla="*/ 62495 w 243401"/>
              <a:gd name="connsiteY1" fmla="*/ 52628 h 167750"/>
              <a:gd name="connsiteX2" fmla="*/ 82230 w 243401"/>
              <a:gd name="connsiteY2" fmla="*/ 82231 h 167750"/>
              <a:gd name="connsiteX3" fmla="*/ 108544 w 243401"/>
              <a:gd name="connsiteY3" fmla="*/ 98677 h 167750"/>
              <a:gd name="connsiteX4" fmla="*/ 138147 w 243401"/>
              <a:gd name="connsiteY4" fmla="*/ 101966 h 167750"/>
              <a:gd name="connsiteX5" fmla="*/ 167749 w 243401"/>
              <a:gd name="connsiteY5" fmla="*/ 108544 h 167750"/>
              <a:gd name="connsiteX6" fmla="*/ 177617 w 243401"/>
              <a:gd name="connsiteY6" fmla="*/ 111833 h 167750"/>
              <a:gd name="connsiteX7" fmla="*/ 187485 w 243401"/>
              <a:gd name="connsiteY7" fmla="*/ 144725 h 167750"/>
              <a:gd name="connsiteX8" fmla="*/ 207220 w 243401"/>
              <a:gd name="connsiteY8" fmla="*/ 148015 h 167750"/>
              <a:gd name="connsiteX9" fmla="*/ 223666 w 243401"/>
              <a:gd name="connsiteY9" fmla="*/ 157882 h 167750"/>
              <a:gd name="connsiteX10" fmla="*/ 243401 w 243401"/>
              <a:gd name="connsiteY10" fmla="*/ 167750 h 16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401" h="167750">
                <a:moveTo>
                  <a:pt x="0" y="0"/>
                </a:moveTo>
                <a:cubicBezTo>
                  <a:pt x="24395" y="19461"/>
                  <a:pt x="48790" y="38923"/>
                  <a:pt x="62495" y="52628"/>
                </a:cubicBezTo>
                <a:cubicBezTo>
                  <a:pt x="76200" y="66333"/>
                  <a:pt x="74555" y="74556"/>
                  <a:pt x="82230" y="82231"/>
                </a:cubicBezTo>
                <a:cubicBezTo>
                  <a:pt x="89905" y="89906"/>
                  <a:pt x="99225" y="95388"/>
                  <a:pt x="108544" y="98677"/>
                </a:cubicBezTo>
                <a:cubicBezTo>
                  <a:pt x="117864" y="101966"/>
                  <a:pt x="128280" y="100322"/>
                  <a:pt x="138147" y="101966"/>
                </a:cubicBezTo>
                <a:cubicBezTo>
                  <a:pt x="148014" y="103610"/>
                  <a:pt x="161171" y="106900"/>
                  <a:pt x="167749" y="108544"/>
                </a:cubicBezTo>
                <a:cubicBezTo>
                  <a:pt x="174327" y="110188"/>
                  <a:pt x="174328" y="105803"/>
                  <a:pt x="177617" y="111833"/>
                </a:cubicBezTo>
                <a:cubicBezTo>
                  <a:pt x="180906" y="117863"/>
                  <a:pt x="182551" y="138695"/>
                  <a:pt x="187485" y="144725"/>
                </a:cubicBezTo>
                <a:cubicBezTo>
                  <a:pt x="192419" y="150755"/>
                  <a:pt x="201190" y="145822"/>
                  <a:pt x="207220" y="148015"/>
                </a:cubicBezTo>
                <a:cubicBezTo>
                  <a:pt x="213250" y="150208"/>
                  <a:pt x="217636" y="154593"/>
                  <a:pt x="223666" y="157882"/>
                </a:cubicBezTo>
                <a:cubicBezTo>
                  <a:pt x="229696" y="161171"/>
                  <a:pt x="236548" y="164460"/>
                  <a:pt x="243401" y="16775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1" name="Полилиния 440"/>
          <p:cNvSpPr/>
          <p:nvPr/>
        </p:nvSpPr>
        <p:spPr bwMode="auto">
          <a:xfrm>
            <a:off x="6459611" y="1230839"/>
            <a:ext cx="77574" cy="70352"/>
          </a:xfrm>
          <a:custGeom>
            <a:avLst/>
            <a:gdLst>
              <a:gd name="connsiteX0" fmla="*/ 82550 w 82550"/>
              <a:gd name="connsiteY0" fmla="*/ 0 h 92075"/>
              <a:gd name="connsiteX1" fmla="*/ 22225 w 82550"/>
              <a:gd name="connsiteY1" fmla="*/ 73025 h 92075"/>
              <a:gd name="connsiteX2" fmla="*/ 6350 w 82550"/>
              <a:gd name="connsiteY2" fmla="*/ 82550 h 92075"/>
              <a:gd name="connsiteX3" fmla="*/ 0 w 82550"/>
              <a:gd name="connsiteY3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550" h="92075">
                <a:moveTo>
                  <a:pt x="82550" y="0"/>
                </a:moveTo>
                <a:cubicBezTo>
                  <a:pt x="58737" y="29633"/>
                  <a:pt x="34925" y="59267"/>
                  <a:pt x="22225" y="73025"/>
                </a:cubicBezTo>
                <a:cubicBezTo>
                  <a:pt x="9525" y="86783"/>
                  <a:pt x="6350" y="82550"/>
                  <a:pt x="6350" y="82550"/>
                </a:cubicBezTo>
                <a:cubicBezTo>
                  <a:pt x="2646" y="85725"/>
                  <a:pt x="1323" y="88900"/>
                  <a:pt x="0" y="92075"/>
                </a:cubicBezTo>
              </a:path>
            </a:pathLst>
          </a:cu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2" name="Полилиния 441"/>
          <p:cNvSpPr/>
          <p:nvPr/>
        </p:nvSpPr>
        <p:spPr bwMode="auto">
          <a:xfrm>
            <a:off x="6011525" y="1294272"/>
            <a:ext cx="453871" cy="156849"/>
          </a:xfrm>
          <a:custGeom>
            <a:avLst/>
            <a:gdLst>
              <a:gd name="connsiteX0" fmla="*/ 488950 w 488950"/>
              <a:gd name="connsiteY0" fmla="*/ 0 h 206375"/>
              <a:gd name="connsiteX1" fmla="*/ 425450 w 488950"/>
              <a:gd name="connsiteY1" fmla="*/ 60325 h 206375"/>
              <a:gd name="connsiteX2" fmla="*/ 396875 w 488950"/>
              <a:gd name="connsiteY2" fmla="*/ 82550 h 206375"/>
              <a:gd name="connsiteX3" fmla="*/ 355600 w 488950"/>
              <a:gd name="connsiteY3" fmla="*/ 101600 h 206375"/>
              <a:gd name="connsiteX4" fmla="*/ 307975 w 488950"/>
              <a:gd name="connsiteY4" fmla="*/ 127000 h 206375"/>
              <a:gd name="connsiteX5" fmla="*/ 260350 w 488950"/>
              <a:gd name="connsiteY5" fmla="*/ 152400 h 206375"/>
              <a:gd name="connsiteX6" fmla="*/ 212725 w 488950"/>
              <a:gd name="connsiteY6" fmla="*/ 165100 h 206375"/>
              <a:gd name="connsiteX7" fmla="*/ 161925 w 488950"/>
              <a:gd name="connsiteY7" fmla="*/ 174625 h 206375"/>
              <a:gd name="connsiteX8" fmla="*/ 127000 w 488950"/>
              <a:gd name="connsiteY8" fmla="*/ 174625 h 206375"/>
              <a:gd name="connsiteX9" fmla="*/ 95250 w 488950"/>
              <a:gd name="connsiteY9" fmla="*/ 168275 h 206375"/>
              <a:gd name="connsiteX10" fmla="*/ 73025 w 488950"/>
              <a:gd name="connsiteY10" fmla="*/ 174625 h 206375"/>
              <a:gd name="connsiteX11" fmla="*/ 57150 w 488950"/>
              <a:gd name="connsiteY11" fmla="*/ 187325 h 206375"/>
              <a:gd name="connsiteX12" fmla="*/ 22225 w 488950"/>
              <a:gd name="connsiteY12" fmla="*/ 200025 h 206375"/>
              <a:gd name="connsiteX13" fmla="*/ 0 w 488950"/>
              <a:gd name="connsiteY13" fmla="*/ 206375 h 20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8950" h="206375">
                <a:moveTo>
                  <a:pt x="488950" y="0"/>
                </a:moveTo>
                <a:cubicBezTo>
                  <a:pt x="464873" y="23283"/>
                  <a:pt x="440796" y="46567"/>
                  <a:pt x="425450" y="60325"/>
                </a:cubicBezTo>
                <a:cubicBezTo>
                  <a:pt x="410104" y="74083"/>
                  <a:pt x="408517" y="75671"/>
                  <a:pt x="396875" y="82550"/>
                </a:cubicBezTo>
                <a:cubicBezTo>
                  <a:pt x="385233" y="89429"/>
                  <a:pt x="370417" y="94192"/>
                  <a:pt x="355600" y="101600"/>
                </a:cubicBezTo>
                <a:cubicBezTo>
                  <a:pt x="340783" y="109008"/>
                  <a:pt x="307975" y="127000"/>
                  <a:pt x="307975" y="127000"/>
                </a:cubicBezTo>
                <a:cubicBezTo>
                  <a:pt x="292100" y="135467"/>
                  <a:pt x="276225" y="146050"/>
                  <a:pt x="260350" y="152400"/>
                </a:cubicBezTo>
                <a:cubicBezTo>
                  <a:pt x="244475" y="158750"/>
                  <a:pt x="229129" y="161396"/>
                  <a:pt x="212725" y="165100"/>
                </a:cubicBezTo>
                <a:cubicBezTo>
                  <a:pt x="196321" y="168804"/>
                  <a:pt x="176212" y="173038"/>
                  <a:pt x="161925" y="174625"/>
                </a:cubicBezTo>
                <a:cubicBezTo>
                  <a:pt x="147638" y="176212"/>
                  <a:pt x="138112" y="175683"/>
                  <a:pt x="127000" y="174625"/>
                </a:cubicBezTo>
                <a:cubicBezTo>
                  <a:pt x="115888" y="173567"/>
                  <a:pt x="104246" y="168275"/>
                  <a:pt x="95250" y="168275"/>
                </a:cubicBezTo>
                <a:cubicBezTo>
                  <a:pt x="86254" y="168275"/>
                  <a:pt x="79375" y="171450"/>
                  <a:pt x="73025" y="174625"/>
                </a:cubicBezTo>
                <a:cubicBezTo>
                  <a:pt x="66675" y="177800"/>
                  <a:pt x="65617" y="183092"/>
                  <a:pt x="57150" y="187325"/>
                </a:cubicBezTo>
                <a:cubicBezTo>
                  <a:pt x="48683" y="191558"/>
                  <a:pt x="31750" y="196850"/>
                  <a:pt x="22225" y="200025"/>
                </a:cubicBezTo>
                <a:cubicBezTo>
                  <a:pt x="12700" y="203200"/>
                  <a:pt x="6350" y="204787"/>
                  <a:pt x="0" y="206375"/>
                </a:cubicBezTo>
              </a:path>
            </a:pathLst>
          </a:cu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3" name="Полилиния 442"/>
          <p:cNvSpPr/>
          <p:nvPr/>
        </p:nvSpPr>
        <p:spPr bwMode="auto">
          <a:xfrm>
            <a:off x="5547236" y="1451122"/>
            <a:ext cx="470081" cy="159157"/>
          </a:xfrm>
          <a:custGeom>
            <a:avLst/>
            <a:gdLst>
              <a:gd name="connsiteX0" fmla="*/ 504825 w 504825"/>
              <a:gd name="connsiteY0" fmla="*/ 0 h 209550"/>
              <a:gd name="connsiteX1" fmla="*/ 438150 w 504825"/>
              <a:gd name="connsiteY1" fmla="*/ 34925 h 209550"/>
              <a:gd name="connsiteX2" fmla="*/ 403225 w 504825"/>
              <a:gd name="connsiteY2" fmla="*/ 41275 h 209550"/>
              <a:gd name="connsiteX3" fmla="*/ 361950 w 504825"/>
              <a:gd name="connsiteY3" fmla="*/ 38100 h 209550"/>
              <a:gd name="connsiteX4" fmla="*/ 339725 w 504825"/>
              <a:gd name="connsiteY4" fmla="*/ 31750 h 209550"/>
              <a:gd name="connsiteX5" fmla="*/ 288925 w 504825"/>
              <a:gd name="connsiteY5" fmla="*/ 9525 h 209550"/>
              <a:gd name="connsiteX6" fmla="*/ 257175 w 504825"/>
              <a:gd name="connsiteY6" fmla="*/ 0 h 209550"/>
              <a:gd name="connsiteX7" fmla="*/ 238125 w 504825"/>
              <a:gd name="connsiteY7" fmla="*/ 9525 h 209550"/>
              <a:gd name="connsiteX8" fmla="*/ 184150 w 504825"/>
              <a:gd name="connsiteY8" fmla="*/ 19050 h 209550"/>
              <a:gd name="connsiteX9" fmla="*/ 155575 w 504825"/>
              <a:gd name="connsiteY9" fmla="*/ 41275 h 209550"/>
              <a:gd name="connsiteX10" fmla="*/ 111125 w 504825"/>
              <a:gd name="connsiteY10" fmla="*/ 76200 h 209550"/>
              <a:gd name="connsiteX11" fmla="*/ 92075 w 504825"/>
              <a:gd name="connsiteY11" fmla="*/ 107950 h 209550"/>
              <a:gd name="connsiteX12" fmla="*/ 69850 w 504825"/>
              <a:gd name="connsiteY12" fmla="*/ 139700 h 209550"/>
              <a:gd name="connsiteX13" fmla="*/ 47625 w 504825"/>
              <a:gd name="connsiteY13" fmla="*/ 171450 h 209550"/>
              <a:gd name="connsiteX14" fmla="*/ 19050 w 504825"/>
              <a:gd name="connsiteY14" fmla="*/ 190500 h 209550"/>
              <a:gd name="connsiteX15" fmla="*/ 0 w 504825"/>
              <a:gd name="connsiteY15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4825" h="209550">
                <a:moveTo>
                  <a:pt x="504825" y="0"/>
                </a:moveTo>
                <a:cubicBezTo>
                  <a:pt x="479954" y="14023"/>
                  <a:pt x="455083" y="28046"/>
                  <a:pt x="438150" y="34925"/>
                </a:cubicBezTo>
                <a:cubicBezTo>
                  <a:pt x="421217" y="41804"/>
                  <a:pt x="415925" y="40746"/>
                  <a:pt x="403225" y="41275"/>
                </a:cubicBezTo>
                <a:cubicBezTo>
                  <a:pt x="390525" y="41804"/>
                  <a:pt x="372533" y="39688"/>
                  <a:pt x="361950" y="38100"/>
                </a:cubicBezTo>
                <a:cubicBezTo>
                  <a:pt x="351367" y="36513"/>
                  <a:pt x="351896" y="36512"/>
                  <a:pt x="339725" y="31750"/>
                </a:cubicBezTo>
                <a:cubicBezTo>
                  <a:pt x="327554" y="26988"/>
                  <a:pt x="302683" y="14817"/>
                  <a:pt x="288925" y="9525"/>
                </a:cubicBezTo>
                <a:cubicBezTo>
                  <a:pt x="275167" y="4233"/>
                  <a:pt x="265642" y="0"/>
                  <a:pt x="257175" y="0"/>
                </a:cubicBezTo>
                <a:cubicBezTo>
                  <a:pt x="248708" y="0"/>
                  <a:pt x="250296" y="6350"/>
                  <a:pt x="238125" y="9525"/>
                </a:cubicBezTo>
                <a:cubicBezTo>
                  <a:pt x="225954" y="12700"/>
                  <a:pt x="197908" y="13758"/>
                  <a:pt x="184150" y="19050"/>
                </a:cubicBezTo>
                <a:cubicBezTo>
                  <a:pt x="170392" y="24342"/>
                  <a:pt x="155575" y="41275"/>
                  <a:pt x="155575" y="41275"/>
                </a:cubicBezTo>
                <a:cubicBezTo>
                  <a:pt x="143404" y="50800"/>
                  <a:pt x="121708" y="65088"/>
                  <a:pt x="111125" y="76200"/>
                </a:cubicBezTo>
                <a:cubicBezTo>
                  <a:pt x="100542" y="87312"/>
                  <a:pt x="98954" y="97367"/>
                  <a:pt x="92075" y="107950"/>
                </a:cubicBezTo>
                <a:cubicBezTo>
                  <a:pt x="85196" y="118533"/>
                  <a:pt x="69850" y="139700"/>
                  <a:pt x="69850" y="139700"/>
                </a:cubicBezTo>
                <a:cubicBezTo>
                  <a:pt x="62442" y="150283"/>
                  <a:pt x="56092" y="162983"/>
                  <a:pt x="47625" y="171450"/>
                </a:cubicBezTo>
                <a:cubicBezTo>
                  <a:pt x="39158" y="179917"/>
                  <a:pt x="26987" y="184150"/>
                  <a:pt x="19050" y="190500"/>
                </a:cubicBezTo>
                <a:cubicBezTo>
                  <a:pt x="11113" y="196850"/>
                  <a:pt x="5556" y="203200"/>
                  <a:pt x="0" y="209550"/>
                </a:cubicBezTo>
              </a:path>
            </a:pathLst>
          </a:cu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4" name="Полилиния 443"/>
          <p:cNvSpPr/>
          <p:nvPr/>
        </p:nvSpPr>
        <p:spPr bwMode="auto">
          <a:xfrm>
            <a:off x="5550708" y="1618348"/>
            <a:ext cx="311457" cy="269873"/>
          </a:xfrm>
          <a:custGeom>
            <a:avLst/>
            <a:gdLst>
              <a:gd name="connsiteX0" fmla="*/ 0 w 335021"/>
              <a:gd name="connsiteY0" fmla="*/ 0 h 355600"/>
              <a:gd name="connsiteX1" fmla="*/ 63500 w 335021"/>
              <a:gd name="connsiteY1" fmla="*/ 19050 h 355600"/>
              <a:gd name="connsiteX2" fmla="*/ 79375 w 335021"/>
              <a:gd name="connsiteY2" fmla="*/ 34925 h 355600"/>
              <a:gd name="connsiteX3" fmla="*/ 98425 w 335021"/>
              <a:gd name="connsiteY3" fmla="*/ 57150 h 355600"/>
              <a:gd name="connsiteX4" fmla="*/ 117475 w 335021"/>
              <a:gd name="connsiteY4" fmla="*/ 82550 h 355600"/>
              <a:gd name="connsiteX5" fmla="*/ 130175 w 335021"/>
              <a:gd name="connsiteY5" fmla="*/ 101600 h 355600"/>
              <a:gd name="connsiteX6" fmla="*/ 165100 w 335021"/>
              <a:gd name="connsiteY6" fmla="*/ 120650 h 355600"/>
              <a:gd name="connsiteX7" fmla="*/ 196850 w 335021"/>
              <a:gd name="connsiteY7" fmla="*/ 127000 h 355600"/>
              <a:gd name="connsiteX8" fmla="*/ 219075 w 335021"/>
              <a:gd name="connsiteY8" fmla="*/ 149225 h 355600"/>
              <a:gd name="connsiteX9" fmla="*/ 254000 w 335021"/>
              <a:gd name="connsiteY9" fmla="*/ 171450 h 355600"/>
              <a:gd name="connsiteX10" fmla="*/ 276225 w 335021"/>
              <a:gd name="connsiteY10" fmla="*/ 190500 h 355600"/>
              <a:gd name="connsiteX11" fmla="*/ 282575 w 335021"/>
              <a:gd name="connsiteY11" fmla="*/ 219075 h 355600"/>
              <a:gd name="connsiteX12" fmla="*/ 298450 w 335021"/>
              <a:gd name="connsiteY12" fmla="*/ 250825 h 355600"/>
              <a:gd name="connsiteX13" fmla="*/ 311150 w 335021"/>
              <a:gd name="connsiteY13" fmla="*/ 260350 h 355600"/>
              <a:gd name="connsiteX14" fmla="*/ 333375 w 335021"/>
              <a:gd name="connsiteY14" fmla="*/ 298450 h 355600"/>
              <a:gd name="connsiteX15" fmla="*/ 333375 w 335021"/>
              <a:gd name="connsiteY15" fmla="*/ 333375 h 355600"/>
              <a:gd name="connsiteX16" fmla="*/ 333375 w 335021"/>
              <a:gd name="connsiteY16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5021" h="355600">
                <a:moveTo>
                  <a:pt x="0" y="0"/>
                </a:moveTo>
                <a:cubicBezTo>
                  <a:pt x="25135" y="6614"/>
                  <a:pt x="50271" y="13229"/>
                  <a:pt x="63500" y="19050"/>
                </a:cubicBezTo>
                <a:cubicBezTo>
                  <a:pt x="76729" y="24871"/>
                  <a:pt x="73554" y="28575"/>
                  <a:pt x="79375" y="34925"/>
                </a:cubicBezTo>
                <a:cubicBezTo>
                  <a:pt x="85196" y="41275"/>
                  <a:pt x="92075" y="49213"/>
                  <a:pt x="98425" y="57150"/>
                </a:cubicBezTo>
                <a:cubicBezTo>
                  <a:pt x="104775" y="65087"/>
                  <a:pt x="112183" y="75142"/>
                  <a:pt x="117475" y="82550"/>
                </a:cubicBezTo>
                <a:cubicBezTo>
                  <a:pt x="122767" y="89958"/>
                  <a:pt x="122238" y="95250"/>
                  <a:pt x="130175" y="101600"/>
                </a:cubicBezTo>
                <a:cubicBezTo>
                  <a:pt x="138112" y="107950"/>
                  <a:pt x="153988" y="116417"/>
                  <a:pt x="165100" y="120650"/>
                </a:cubicBezTo>
                <a:cubicBezTo>
                  <a:pt x="176213" y="124883"/>
                  <a:pt x="187854" y="122238"/>
                  <a:pt x="196850" y="127000"/>
                </a:cubicBezTo>
                <a:cubicBezTo>
                  <a:pt x="205846" y="131762"/>
                  <a:pt x="209550" y="141817"/>
                  <a:pt x="219075" y="149225"/>
                </a:cubicBezTo>
                <a:cubicBezTo>
                  <a:pt x="228600" y="156633"/>
                  <a:pt x="244475" y="164571"/>
                  <a:pt x="254000" y="171450"/>
                </a:cubicBezTo>
                <a:cubicBezTo>
                  <a:pt x="263525" y="178329"/>
                  <a:pt x="271463" y="182563"/>
                  <a:pt x="276225" y="190500"/>
                </a:cubicBezTo>
                <a:cubicBezTo>
                  <a:pt x="280988" y="198438"/>
                  <a:pt x="278871" y="209021"/>
                  <a:pt x="282575" y="219075"/>
                </a:cubicBezTo>
                <a:cubicBezTo>
                  <a:pt x="286279" y="229129"/>
                  <a:pt x="298450" y="250825"/>
                  <a:pt x="298450" y="250825"/>
                </a:cubicBezTo>
                <a:cubicBezTo>
                  <a:pt x="303212" y="257704"/>
                  <a:pt x="305329" y="252413"/>
                  <a:pt x="311150" y="260350"/>
                </a:cubicBezTo>
                <a:cubicBezTo>
                  <a:pt x="316971" y="268287"/>
                  <a:pt x="329671" y="286279"/>
                  <a:pt x="333375" y="298450"/>
                </a:cubicBezTo>
                <a:cubicBezTo>
                  <a:pt x="337079" y="310621"/>
                  <a:pt x="333375" y="333375"/>
                  <a:pt x="333375" y="333375"/>
                </a:cubicBezTo>
                <a:lnTo>
                  <a:pt x="333375" y="355600"/>
                </a:lnTo>
              </a:path>
            </a:pathLst>
          </a:cu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5" name="Полилиния 444"/>
          <p:cNvSpPr/>
          <p:nvPr/>
        </p:nvSpPr>
        <p:spPr bwMode="auto">
          <a:xfrm>
            <a:off x="5550708" y="1620655"/>
            <a:ext cx="311457" cy="269873"/>
          </a:xfrm>
          <a:custGeom>
            <a:avLst/>
            <a:gdLst>
              <a:gd name="connsiteX0" fmla="*/ 0 w 335021"/>
              <a:gd name="connsiteY0" fmla="*/ 0 h 355600"/>
              <a:gd name="connsiteX1" fmla="*/ 63500 w 335021"/>
              <a:gd name="connsiteY1" fmla="*/ 19050 h 355600"/>
              <a:gd name="connsiteX2" fmla="*/ 79375 w 335021"/>
              <a:gd name="connsiteY2" fmla="*/ 34925 h 355600"/>
              <a:gd name="connsiteX3" fmla="*/ 98425 w 335021"/>
              <a:gd name="connsiteY3" fmla="*/ 57150 h 355600"/>
              <a:gd name="connsiteX4" fmla="*/ 117475 w 335021"/>
              <a:gd name="connsiteY4" fmla="*/ 82550 h 355600"/>
              <a:gd name="connsiteX5" fmla="*/ 130175 w 335021"/>
              <a:gd name="connsiteY5" fmla="*/ 101600 h 355600"/>
              <a:gd name="connsiteX6" fmla="*/ 165100 w 335021"/>
              <a:gd name="connsiteY6" fmla="*/ 120650 h 355600"/>
              <a:gd name="connsiteX7" fmla="*/ 196850 w 335021"/>
              <a:gd name="connsiteY7" fmla="*/ 127000 h 355600"/>
              <a:gd name="connsiteX8" fmla="*/ 219075 w 335021"/>
              <a:gd name="connsiteY8" fmla="*/ 149225 h 355600"/>
              <a:gd name="connsiteX9" fmla="*/ 254000 w 335021"/>
              <a:gd name="connsiteY9" fmla="*/ 171450 h 355600"/>
              <a:gd name="connsiteX10" fmla="*/ 276225 w 335021"/>
              <a:gd name="connsiteY10" fmla="*/ 190500 h 355600"/>
              <a:gd name="connsiteX11" fmla="*/ 282575 w 335021"/>
              <a:gd name="connsiteY11" fmla="*/ 219075 h 355600"/>
              <a:gd name="connsiteX12" fmla="*/ 298450 w 335021"/>
              <a:gd name="connsiteY12" fmla="*/ 250825 h 355600"/>
              <a:gd name="connsiteX13" fmla="*/ 311150 w 335021"/>
              <a:gd name="connsiteY13" fmla="*/ 260350 h 355600"/>
              <a:gd name="connsiteX14" fmla="*/ 333375 w 335021"/>
              <a:gd name="connsiteY14" fmla="*/ 298450 h 355600"/>
              <a:gd name="connsiteX15" fmla="*/ 333375 w 335021"/>
              <a:gd name="connsiteY15" fmla="*/ 333375 h 355600"/>
              <a:gd name="connsiteX16" fmla="*/ 333375 w 335021"/>
              <a:gd name="connsiteY16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5021" h="355600">
                <a:moveTo>
                  <a:pt x="0" y="0"/>
                </a:moveTo>
                <a:cubicBezTo>
                  <a:pt x="25135" y="6614"/>
                  <a:pt x="50271" y="13229"/>
                  <a:pt x="63500" y="19050"/>
                </a:cubicBezTo>
                <a:cubicBezTo>
                  <a:pt x="76729" y="24871"/>
                  <a:pt x="73554" y="28575"/>
                  <a:pt x="79375" y="34925"/>
                </a:cubicBezTo>
                <a:cubicBezTo>
                  <a:pt x="85196" y="41275"/>
                  <a:pt x="92075" y="49213"/>
                  <a:pt x="98425" y="57150"/>
                </a:cubicBezTo>
                <a:cubicBezTo>
                  <a:pt x="104775" y="65087"/>
                  <a:pt x="112183" y="75142"/>
                  <a:pt x="117475" y="82550"/>
                </a:cubicBezTo>
                <a:cubicBezTo>
                  <a:pt x="122767" y="89958"/>
                  <a:pt x="122238" y="95250"/>
                  <a:pt x="130175" y="101600"/>
                </a:cubicBezTo>
                <a:cubicBezTo>
                  <a:pt x="138112" y="107950"/>
                  <a:pt x="153988" y="116417"/>
                  <a:pt x="165100" y="120650"/>
                </a:cubicBezTo>
                <a:cubicBezTo>
                  <a:pt x="176213" y="124883"/>
                  <a:pt x="187854" y="122238"/>
                  <a:pt x="196850" y="127000"/>
                </a:cubicBezTo>
                <a:cubicBezTo>
                  <a:pt x="205846" y="131762"/>
                  <a:pt x="209550" y="141817"/>
                  <a:pt x="219075" y="149225"/>
                </a:cubicBezTo>
                <a:cubicBezTo>
                  <a:pt x="228600" y="156633"/>
                  <a:pt x="244475" y="164571"/>
                  <a:pt x="254000" y="171450"/>
                </a:cubicBezTo>
                <a:cubicBezTo>
                  <a:pt x="263525" y="178329"/>
                  <a:pt x="271463" y="182563"/>
                  <a:pt x="276225" y="190500"/>
                </a:cubicBezTo>
                <a:cubicBezTo>
                  <a:pt x="280988" y="198438"/>
                  <a:pt x="278871" y="209021"/>
                  <a:pt x="282575" y="219075"/>
                </a:cubicBezTo>
                <a:cubicBezTo>
                  <a:pt x="286279" y="229129"/>
                  <a:pt x="298450" y="250825"/>
                  <a:pt x="298450" y="250825"/>
                </a:cubicBezTo>
                <a:cubicBezTo>
                  <a:pt x="303212" y="257704"/>
                  <a:pt x="305329" y="252413"/>
                  <a:pt x="311150" y="260350"/>
                </a:cubicBezTo>
                <a:cubicBezTo>
                  <a:pt x="316971" y="268287"/>
                  <a:pt x="329671" y="286279"/>
                  <a:pt x="333375" y="298450"/>
                </a:cubicBezTo>
                <a:cubicBezTo>
                  <a:pt x="337079" y="310621"/>
                  <a:pt x="333375" y="333375"/>
                  <a:pt x="333375" y="333375"/>
                </a:cubicBezTo>
                <a:lnTo>
                  <a:pt x="333375" y="355600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6" name="Полилиния 445"/>
          <p:cNvSpPr/>
          <p:nvPr/>
        </p:nvSpPr>
        <p:spPr bwMode="auto">
          <a:xfrm>
            <a:off x="5567838" y="1592174"/>
            <a:ext cx="329981" cy="297553"/>
          </a:xfrm>
          <a:custGeom>
            <a:avLst/>
            <a:gdLst>
              <a:gd name="connsiteX0" fmla="*/ 0 w 335021"/>
              <a:gd name="connsiteY0" fmla="*/ 0 h 355600"/>
              <a:gd name="connsiteX1" fmla="*/ 63500 w 335021"/>
              <a:gd name="connsiteY1" fmla="*/ 19050 h 355600"/>
              <a:gd name="connsiteX2" fmla="*/ 79375 w 335021"/>
              <a:gd name="connsiteY2" fmla="*/ 34925 h 355600"/>
              <a:gd name="connsiteX3" fmla="*/ 98425 w 335021"/>
              <a:gd name="connsiteY3" fmla="*/ 57150 h 355600"/>
              <a:gd name="connsiteX4" fmla="*/ 117475 w 335021"/>
              <a:gd name="connsiteY4" fmla="*/ 82550 h 355600"/>
              <a:gd name="connsiteX5" fmla="*/ 130175 w 335021"/>
              <a:gd name="connsiteY5" fmla="*/ 101600 h 355600"/>
              <a:gd name="connsiteX6" fmla="*/ 165100 w 335021"/>
              <a:gd name="connsiteY6" fmla="*/ 120650 h 355600"/>
              <a:gd name="connsiteX7" fmla="*/ 196850 w 335021"/>
              <a:gd name="connsiteY7" fmla="*/ 127000 h 355600"/>
              <a:gd name="connsiteX8" fmla="*/ 219075 w 335021"/>
              <a:gd name="connsiteY8" fmla="*/ 149225 h 355600"/>
              <a:gd name="connsiteX9" fmla="*/ 254000 w 335021"/>
              <a:gd name="connsiteY9" fmla="*/ 171450 h 355600"/>
              <a:gd name="connsiteX10" fmla="*/ 276225 w 335021"/>
              <a:gd name="connsiteY10" fmla="*/ 190500 h 355600"/>
              <a:gd name="connsiteX11" fmla="*/ 282575 w 335021"/>
              <a:gd name="connsiteY11" fmla="*/ 219075 h 355600"/>
              <a:gd name="connsiteX12" fmla="*/ 298450 w 335021"/>
              <a:gd name="connsiteY12" fmla="*/ 250825 h 355600"/>
              <a:gd name="connsiteX13" fmla="*/ 311150 w 335021"/>
              <a:gd name="connsiteY13" fmla="*/ 260350 h 355600"/>
              <a:gd name="connsiteX14" fmla="*/ 333375 w 335021"/>
              <a:gd name="connsiteY14" fmla="*/ 298450 h 355600"/>
              <a:gd name="connsiteX15" fmla="*/ 333375 w 335021"/>
              <a:gd name="connsiteY15" fmla="*/ 333375 h 355600"/>
              <a:gd name="connsiteX16" fmla="*/ 333375 w 335021"/>
              <a:gd name="connsiteY16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5021" h="355600">
                <a:moveTo>
                  <a:pt x="0" y="0"/>
                </a:moveTo>
                <a:cubicBezTo>
                  <a:pt x="25135" y="6614"/>
                  <a:pt x="50271" y="13229"/>
                  <a:pt x="63500" y="19050"/>
                </a:cubicBezTo>
                <a:cubicBezTo>
                  <a:pt x="76729" y="24871"/>
                  <a:pt x="73554" y="28575"/>
                  <a:pt x="79375" y="34925"/>
                </a:cubicBezTo>
                <a:cubicBezTo>
                  <a:pt x="85196" y="41275"/>
                  <a:pt x="92075" y="49213"/>
                  <a:pt x="98425" y="57150"/>
                </a:cubicBezTo>
                <a:cubicBezTo>
                  <a:pt x="104775" y="65087"/>
                  <a:pt x="112183" y="75142"/>
                  <a:pt x="117475" y="82550"/>
                </a:cubicBezTo>
                <a:cubicBezTo>
                  <a:pt x="122767" y="89958"/>
                  <a:pt x="122238" y="95250"/>
                  <a:pt x="130175" y="101600"/>
                </a:cubicBezTo>
                <a:cubicBezTo>
                  <a:pt x="138112" y="107950"/>
                  <a:pt x="153988" y="116417"/>
                  <a:pt x="165100" y="120650"/>
                </a:cubicBezTo>
                <a:cubicBezTo>
                  <a:pt x="176213" y="124883"/>
                  <a:pt x="187854" y="122238"/>
                  <a:pt x="196850" y="127000"/>
                </a:cubicBezTo>
                <a:cubicBezTo>
                  <a:pt x="205846" y="131762"/>
                  <a:pt x="209550" y="141817"/>
                  <a:pt x="219075" y="149225"/>
                </a:cubicBezTo>
                <a:cubicBezTo>
                  <a:pt x="228600" y="156633"/>
                  <a:pt x="244475" y="164571"/>
                  <a:pt x="254000" y="171450"/>
                </a:cubicBezTo>
                <a:cubicBezTo>
                  <a:pt x="263525" y="178329"/>
                  <a:pt x="271463" y="182563"/>
                  <a:pt x="276225" y="190500"/>
                </a:cubicBezTo>
                <a:cubicBezTo>
                  <a:pt x="280988" y="198438"/>
                  <a:pt x="278871" y="209021"/>
                  <a:pt x="282575" y="219075"/>
                </a:cubicBezTo>
                <a:cubicBezTo>
                  <a:pt x="286279" y="229129"/>
                  <a:pt x="298450" y="250825"/>
                  <a:pt x="298450" y="250825"/>
                </a:cubicBezTo>
                <a:cubicBezTo>
                  <a:pt x="303212" y="257704"/>
                  <a:pt x="305329" y="252413"/>
                  <a:pt x="311150" y="260350"/>
                </a:cubicBezTo>
                <a:cubicBezTo>
                  <a:pt x="316971" y="268287"/>
                  <a:pt x="329671" y="286279"/>
                  <a:pt x="333375" y="298450"/>
                </a:cubicBezTo>
                <a:cubicBezTo>
                  <a:pt x="337079" y="310621"/>
                  <a:pt x="333375" y="333375"/>
                  <a:pt x="333375" y="333375"/>
                </a:cubicBezTo>
                <a:lnTo>
                  <a:pt x="333375" y="355600"/>
                </a:ln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7" name="Полилиния 446"/>
          <p:cNvSpPr/>
          <p:nvPr/>
        </p:nvSpPr>
        <p:spPr bwMode="auto">
          <a:xfrm>
            <a:off x="5526635" y="1641067"/>
            <a:ext cx="311456" cy="271027"/>
          </a:xfrm>
          <a:custGeom>
            <a:avLst/>
            <a:gdLst>
              <a:gd name="connsiteX0" fmla="*/ 0 w 335021"/>
              <a:gd name="connsiteY0" fmla="*/ 0 h 355600"/>
              <a:gd name="connsiteX1" fmla="*/ 63500 w 335021"/>
              <a:gd name="connsiteY1" fmla="*/ 19050 h 355600"/>
              <a:gd name="connsiteX2" fmla="*/ 79375 w 335021"/>
              <a:gd name="connsiteY2" fmla="*/ 34925 h 355600"/>
              <a:gd name="connsiteX3" fmla="*/ 98425 w 335021"/>
              <a:gd name="connsiteY3" fmla="*/ 57150 h 355600"/>
              <a:gd name="connsiteX4" fmla="*/ 117475 w 335021"/>
              <a:gd name="connsiteY4" fmla="*/ 82550 h 355600"/>
              <a:gd name="connsiteX5" fmla="*/ 130175 w 335021"/>
              <a:gd name="connsiteY5" fmla="*/ 101600 h 355600"/>
              <a:gd name="connsiteX6" fmla="*/ 165100 w 335021"/>
              <a:gd name="connsiteY6" fmla="*/ 120650 h 355600"/>
              <a:gd name="connsiteX7" fmla="*/ 196850 w 335021"/>
              <a:gd name="connsiteY7" fmla="*/ 127000 h 355600"/>
              <a:gd name="connsiteX8" fmla="*/ 219075 w 335021"/>
              <a:gd name="connsiteY8" fmla="*/ 149225 h 355600"/>
              <a:gd name="connsiteX9" fmla="*/ 254000 w 335021"/>
              <a:gd name="connsiteY9" fmla="*/ 171450 h 355600"/>
              <a:gd name="connsiteX10" fmla="*/ 276225 w 335021"/>
              <a:gd name="connsiteY10" fmla="*/ 190500 h 355600"/>
              <a:gd name="connsiteX11" fmla="*/ 282575 w 335021"/>
              <a:gd name="connsiteY11" fmla="*/ 219075 h 355600"/>
              <a:gd name="connsiteX12" fmla="*/ 298450 w 335021"/>
              <a:gd name="connsiteY12" fmla="*/ 250825 h 355600"/>
              <a:gd name="connsiteX13" fmla="*/ 311150 w 335021"/>
              <a:gd name="connsiteY13" fmla="*/ 260350 h 355600"/>
              <a:gd name="connsiteX14" fmla="*/ 333375 w 335021"/>
              <a:gd name="connsiteY14" fmla="*/ 298450 h 355600"/>
              <a:gd name="connsiteX15" fmla="*/ 333375 w 335021"/>
              <a:gd name="connsiteY15" fmla="*/ 333375 h 355600"/>
              <a:gd name="connsiteX16" fmla="*/ 333375 w 335021"/>
              <a:gd name="connsiteY16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5021" h="355600">
                <a:moveTo>
                  <a:pt x="0" y="0"/>
                </a:moveTo>
                <a:cubicBezTo>
                  <a:pt x="25135" y="6614"/>
                  <a:pt x="50271" y="13229"/>
                  <a:pt x="63500" y="19050"/>
                </a:cubicBezTo>
                <a:cubicBezTo>
                  <a:pt x="76729" y="24871"/>
                  <a:pt x="73554" y="28575"/>
                  <a:pt x="79375" y="34925"/>
                </a:cubicBezTo>
                <a:cubicBezTo>
                  <a:pt x="85196" y="41275"/>
                  <a:pt x="92075" y="49213"/>
                  <a:pt x="98425" y="57150"/>
                </a:cubicBezTo>
                <a:cubicBezTo>
                  <a:pt x="104775" y="65087"/>
                  <a:pt x="112183" y="75142"/>
                  <a:pt x="117475" y="82550"/>
                </a:cubicBezTo>
                <a:cubicBezTo>
                  <a:pt x="122767" y="89958"/>
                  <a:pt x="122238" y="95250"/>
                  <a:pt x="130175" y="101600"/>
                </a:cubicBezTo>
                <a:cubicBezTo>
                  <a:pt x="138112" y="107950"/>
                  <a:pt x="153988" y="116417"/>
                  <a:pt x="165100" y="120650"/>
                </a:cubicBezTo>
                <a:cubicBezTo>
                  <a:pt x="176213" y="124883"/>
                  <a:pt x="187854" y="122238"/>
                  <a:pt x="196850" y="127000"/>
                </a:cubicBezTo>
                <a:cubicBezTo>
                  <a:pt x="205846" y="131762"/>
                  <a:pt x="209550" y="141817"/>
                  <a:pt x="219075" y="149225"/>
                </a:cubicBezTo>
                <a:cubicBezTo>
                  <a:pt x="228600" y="156633"/>
                  <a:pt x="244475" y="164571"/>
                  <a:pt x="254000" y="171450"/>
                </a:cubicBezTo>
                <a:cubicBezTo>
                  <a:pt x="263525" y="178329"/>
                  <a:pt x="271463" y="182563"/>
                  <a:pt x="276225" y="190500"/>
                </a:cubicBezTo>
                <a:cubicBezTo>
                  <a:pt x="280988" y="198438"/>
                  <a:pt x="278871" y="209021"/>
                  <a:pt x="282575" y="219075"/>
                </a:cubicBezTo>
                <a:cubicBezTo>
                  <a:pt x="286279" y="229129"/>
                  <a:pt x="298450" y="250825"/>
                  <a:pt x="298450" y="250825"/>
                </a:cubicBezTo>
                <a:cubicBezTo>
                  <a:pt x="303212" y="257704"/>
                  <a:pt x="305329" y="252413"/>
                  <a:pt x="311150" y="260350"/>
                </a:cubicBezTo>
                <a:cubicBezTo>
                  <a:pt x="316971" y="268287"/>
                  <a:pt x="329671" y="286279"/>
                  <a:pt x="333375" y="298450"/>
                </a:cubicBezTo>
                <a:cubicBezTo>
                  <a:pt x="337079" y="310621"/>
                  <a:pt x="333375" y="333375"/>
                  <a:pt x="333375" y="333375"/>
                </a:cubicBezTo>
                <a:lnTo>
                  <a:pt x="333375" y="355600"/>
                </a:ln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4" name="Полилиния 453"/>
          <p:cNvSpPr/>
          <p:nvPr/>
        </p:nvSpPr>
        <p:spPr bwMode="auto">
          <a:xfrm>
            <a:off x="5269417" y="1182575"/>
            <a:ext cx="273249" cy="405962"/>
          </a:xfrm>
          <a:custGeom>
            <a:avLst/>
            <a:gdLst>
              <a:gd name="connsiteX0" fmla="*/ 0 w 293077"/>
              <a:gd name="connsiteY0" fmla="*/ 0 h 532630"/>
              <a:gd name="connsiteX1" fmla="*/ 33867 w 293077"/>
              <a:gd name="connsiteY1" fmla="*/ 52340 h 532630"/>
              <a:gd name="connsiteX2" fmla="*/ 58497 w 293077"/>
              <a:gd name="connsiteY2" fmla="*/ 73891 h 532630"/>
              <a:gd name="connsiteX3" fmla="*/ 83128 w 293077"/>
              <a:gd name="connsiteY3" fmla="*/ 92364 h 532630"/>
              <a:gd name="connsiteX4" fmla="*/ 104679 w 293077"/>
              <a:gd name="connsiteY4" fmla="*/ 120073 h 532630"/>
              <a:gd name="connsiteX5" fmla="*/ 116994 w 293077"/>
              <a:gd name="connsiteY5" fmla="*/ 166255 h 532630"/>
              <a:gd name="connsiteX6" fmla="*/ 147782 w 293077"/>
              <a:gd name="connsiteY6" fmla="*/ 172412 h 532630"/>
              <a:gd name="connsiteX7" fmla="*/ 175491 w 293077"/>
              <a:gd name="connsiteY7" fmla="*/ 190885 h 532630"/>
              <a:gd name="connsiteX8" fmla="*/ 184728 w 293077"/>
              <a:gd name="connsiteY8" fmla="*/ 221673 h 532630"/>
              <a:gd name="connsiteX9" fmla="*/ 178570 w 293077"/>
              <a:gd name="connsiteY9" fmla="*/ 280170 h 532630"/>
              <a:gd name="connsiteX10" fmla="*/ 181649 w 293077"/>
              <a:gd name="connsiteY10" fmla="*/ 301721 h 532630"/>
              <a:gd name="connsiteX11" fmla="*/ 206279 w 293077"/>
              <a:gd name="connsiteY11" fmla="*/ 335588 h 532630"/>
              <a:gd name="connsiteX12" fmla="*/ 221673 w 293077"/>
              <a:gd name="connsiteY12" fmla="*/ 366376 h 532630"/>
              <a:gd name="connsiteX13" fmla="*/ 227831 w 293077"/>
              <a:gd name="connsiteY13" fmla="*/ 412558 h 532630"/>
              <a:gd name="connsiteX14" fmla="*/ 240146 w 293077"/>
              <a:gd name="connsiteY14" fmla="*/ 437188 h 532630"/>
              <a:gd name="connsiteX15" fmla="*/ 258619 w 293077"/>
              <a:gd name="connsiteY15" fmla="*/ 461818 h 532630"/>
              <a:gd name="connsiteX16" fmla="*/ 277091 w 293077"/>
              <a:gd name="connsiteY16" fmla="*/ 474134 h 532630"/>
              <a:gd name="connsiteX17" fmla="*/ 286328 w 293077"/>
              <a:gd name="connsiteY17" fmla="*/ 495685 h 532630"/>
              <a:gd name="connsiteX18" fmla="*/ 292485 w 293077"/>
              <a:gd name="connsiteY18" fmla="*/ 520315 h 532630"/>
              <a:gd name="connsiteX19" fmla="*/ 292485 w 293077"/>
              <a:gd name="connsiteY19" fmla="*/ 532630 h 53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3077" h="532630">
                <a:moveTo>
                  <a:pt x="0" y="0"/>
                </a:moveTo>
                <a:cubicBezTo>
                  <a:pt x="12059" y="20012"/>
                  <a:pt x="24118" y="40025"/>
                  <a:pt x="33867" y="52340"/>
                </a:cubicBezTo>
                <a:cubicBezTo>
                  <a:pt x="43616" y="64655"/>
                  <a:pt x="50287" y="67220"/>
                  <a:pt x="58497" y="73891"/>
                </a:cubicBezTo>
                <a:cubicBezTo>
                  <a:pt x="66707" y="80562"/>
                  <a:pt x="75431" y="84667"/>
                  <a:pt x="83128" y="92364"/>
                </a:cubicBezTo>
                <a:cubicBezTo>
                  <a:pt x="90825" y="100061"/>
                  <a:pt x="99035" y="107758"/>
                  <a:pt x="104679" y="120073"/>
                </a:cubicBezTo>
                <a:cubicBezTo>
                  <a:pt x="110323" y="132388"/>
                  <a:pt x="109810" y="157532"/>
                  <a:pt x="116994" y="166255"/>
                </a:cubicBezTo>
                <a:cubicBezTo>
                  <a:pt x="124178" y="174978"/>
                  <a:pt x="138033" y="168307"/>
                  <a:pt x="147782" y="172412"/>
                </a:cubicBezTo>
                <a:cubicBezTo>
                  <a:pt x="157531" y="176517"/>
                  <a:pt x="169333" y="182675"/>
                  <a:pt x="175491" y="190885"/>
                </a:cubicBezTo>
                <a:cubicBezTo>
                  <a:pt x="181649" y="199095"/>
                  <a:pt x="184215" y="206792"/>
                  <a:pt x="184728" y="221673"/>
                </a:cubicBezTo>
                <a:cubicBezTo>
                  <a:pt x="185241" y="236554"/>
                  <a:pt x="179083" y="266829"/>
                  <a:pt x="178570" y="280170"/>
                </a:cubicBezTo>
                <a:cubicBezTo>
                  <a:pt x="178057" y="293511"/>
                  <a:pt x="177031" y="292485"/>
                  <a:pt x="181649" y="301721"/>
                </a:cubicBezTo>
                <a:cubicBezTo>
                  <a:pt x="186267" y="310957"/>
                  <a:pt x="199608" y="324812"/>
                  <a:pt x="206279" y="335588"/>
                </a:cubicBezTo>
                <a:cubicBezTo>
                  <a:pt x="212950" y="346364"/>
                  <a:pt x="218081" y="353548"/>
                  <a:pt x="221673" y="366376"/>
                </a:cubicBezTo>
                <a:cubicBezTo>
                  <a:pt x="225265" y="379204"/>
                  <a:pt x="224752" y="400756"/>
                  <a:pt x="227831" y="412558"/>
                </a:cubicBezTo>
                <a:cubicBezTo>
                  <a:pt x="230910" y="424360"/>
                  <a:pt x="235015" y="428978"/>
                  <a:pt x="240146" y="437188"/>
                </a:cubicBezTo>
                <a:cubicBezTo>
                  <a:pt x="245277" y="445398"/>
                  <a:pt x="252462" y="455660"/>
                  <a:pt x="258619" y="461818"/>
                </a:cubicBezTo>
                <a:cubicBezTo>
                  <a:pt x="264776" y="467976"/>
                  <a:pt x="272473" y="468490"/>
                  <a:pt x="277091" y="474134"/>
                </a:cubicBezTo>
                <a:cubicBezTo>
                  <a:pt x="281709" y="479778"/>
                  <a:pt x="283762" y="487988"/>
                  <a:pt x="286328" y="495685"/>
                </a:cubicBezTo>
                <a:cubicBezTo>
                  <a:pt x="288894" y="503382"/>
                  <a:pt x="292485" y="520315"/>
                  <a:pt x="292485" y="520315"/>
                </a:cubicBezTo>
                <a:cubicBezTo>
                  <a:pt x="293511" y="526472"/>
                  <a:pt x="292998" y="529551"/>
                  <a:pt x="292485" y="532630"/>
                </a:cubicBezTo>
              </a:path>
            </a:pathLst>
          </a:cu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5" name="Полилиния 454"/>
          <p:cNvSpPr/>
          <p:nvPr/>
        </p:nvSpPr>
        <p:spPr bwMode="auto">
          <a:xfrm>
            <a:off x="5232664" y="1195262"/>
            <a:ext cx="272091" cy="404809"/>
          </a:xfrm>
          <a:custGeom>
            <a:avLst/>
            <a:gdLst>
              <a:gd name="connsiteX0" fmla="*/ 0 w 293077"/>
              <a:gd name="connsiteY0" fmla="*/ 0 h 532630"/>
              <a:gd name="connsiteX1" fmla="*/ 33867 w 293077"/>
              <a:gd name="connsiteY1" fmla="*/ 52340 h 532630"/>
              <a:gd name="connsiteX2" fmla="*/ 58497 w 293077"/>
              <a:gd name="connsiteY2" fmla="*/ 73891 h 532630"/>
              <a:gd name="connsiteX3" fmla="*/ 83128 w 293077"/>
              <a:gd name="connsiteY3" fmla="*/ 92364 h 532630"/>
              <a:gd name="connsiteX4" fmla="*/ 104679 w 293077"/>
              <a:gd name="connsiteY4" fmla="*/ 120073 h 532630"/>
              <a:gd name="connsiteX5" fmla="*/ 116994 w 293077"/>
              <a:gd name="connsiteY5" fmla="*/ 166255 h 532630"/>
              <a:gd name="connsiteX6" fmla="*/ 147782 w 293077"/>
              <a:gd name="connsiteY6" fmla="*/ 172412 h 532630"/>
              <a:gd name="connsiteX7" fmla="*/ 175491 w 293077"/>
              <a:gd name="connsiteY7" fmla="*/ 190885 h 532630"/>
              <a:gd name="connsiteX8" fmla="*/ 184728 w 293077"/>
              <a:gd name="connsiteY8" fmla="*/ 221673 h 532630"/>
              <a:gd name="connsiteX9" fmla="*/ 178570 w 293077"/>
              <a:gd name="connsiteY9" fmla="*/ 280170 h 532630"/>
              <a:gd name="connsiteX10" fmla="*/ 181649 w 293077"/>
              <a:gd name="connsiteY10" fmla="*/ 301721 h 532630"/>
              <a:gd name="connsiteX11" fmla="*/ 206279 w 293077"/>
              <a:gd name="connsiteY11" fmla="*/ 335588 h 532630"/>
              <a:gd name="connsiteX12" fmla="*/ 221673 w 293077"/>
              <a:gd name="connsiteY12" fmla="*/ 366376 h 532630"/>
              <a:gd name="connsiteX13" fmla="*/ 227831 w 293077"/>
              <a:gd name="connsiteY13" fmla="*/ 412558 h 532630"/>
              <a:gd name="connsiteX14" fmla="*/ 240146 w 293077"/>
              <a:gd name="connsiteY14" fmla="*/ 437188 h 532630"/>
              <a:gd name="connsiteX15" fmla="*/ 258619 w 293077"/>
              <a:gd name="connsiteY15" fmla="*/ 461818 h 532630"/>
              <a:gd name="connsiteX16" fmla="*/ 277091 w 293077"/>
              <a:gd name="connsiteY16" fmla="*/ 474134 h 532630"/>
              <a:gd name="connsiteX17" fmla="*/ 286328 w 293077"/>
              <a:gd name="connsiteY17" fmla="*/ 495685 h 532630"/>
              <a:gd name="connsiteX18" fmla="*/ 292485 w 293077"/>
              <a:gd name="connsiteY18" fmla="*/ 520315 h 532630"/>
              <a:gd name="connsiteX19" fmla="*/ 292485 w 293077"/>
              <a:gd name="connsiteY19" fmla="*/ 532630 h 53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3077" h="532630">
                <a:moveTo>
                  <a:pt x="0" y="0"/>
                </a:moveTo>
                <a:cubicBezTo>
                  <a:pt x="12059" y="20012"/>
                  <a:pt x="24118" y="40025"/>
                  <a:pt x="33867" y="52340"/>
                </a:cubicBezTo>
                <a:cubicBezTo>
                  <a:pt x="43616" y="64655"/>
                  <a:pt x="50287" y="67220"/>
                  <a:pt x="58497" y="73891"/>
                </a:cubicBezTo>
                <a:cubicBezTo>
                  <a:pt x="66707" y="80562"/>
                  <a:pt x="75431" y="84667"/>
                  <a:pt x="83128" y="92364"/>
                </a:cubicBezTo>
                <a:cubicBezTo>
                  <a:pt x="90825" y="100061"/>
                  <a:pt x="99035" y="107758"/>
                  <a:pt x="104679" y="120073"/>
                </a:cubicBezTo>
                <a:cubicBezTo>
                  <a:pt x="110323" y="132388"/>
                  <a:pt x="109810" y="157532"/>
                  <a:pt x="116994" y="166255"/>
                </a:cubicBezTo>
                <a:cubicBezTo>
                  <a:pt x="124178" y="174978"/>
                  <a:pt x="138033" y="168307"/>
                  <a:pt x="147782" y="172412"/>
                </a:cubicBezTo>
                <a:cubicBezTo>
                  <a:pt x="157531" y="176517"/>
                  <a:pt x="169333" y="182675"/>
                  <a:pt x="175491" y="190885"/>
                </a:cubicBezTo>
                <a:cubicBezTo>
                  <a:pt x="181649" y="199095"/>
                  <a:pt x="184215" y="206792"/>
                  <a:pt x="184728" y="221673"/>
                </a:cubicBezTo>
                <a:cubicBezTo>
                  <a:pt x="185241" y="236554"/>
                  <a:pt x="179083" y="266829"/>
                  <a:pt x="178570" y="280170"/>
                </a:cubicBezTo>
                <a:cubicBezTo>
                  <a:pt x="178057" y="293511"/>
                  <a:pt x="177031" y="292485"/>
                  <a:pt x="181649" y="301721"/>
                </a:cubicBezTo>
                <a:cubicBezTo>
                  <a:pt x="186267" y="310957"/>
                  <a:pt x="199608" y="324812"/>
                  <a:pt x="206279" y="335588"/>
                </a:cubicBezTo>
                <a:cubicBezTo>
                  <a:pt x="212950" y="346364"/>
                  <a:pt x="218081" y="353548"/>
                  <a:pt x="221673" y="366376"/>
                </a:cubicBezTo>
                <a:cubicBezTo>
                  <a:pt x="225265" y="379204"/>
                  <a:pt x="224752" y="400756"/>
                  <a:pt x="227831" y="412558"/>
                </a:cubicBezTo>
                <a:cubicBezTo>
                  <a:pt x="230910" y="424360"/>
                  <a:pt x="235015" y="428978"/>
                  <a:pt x="240146" y="437188"/>
                </a:cubicBezTo>
                <a:cubicBezTo>
                  <a:pt x="245277" y="445398"/>
                  <a:pt x="252462" y="455660"/>
                  <a:pt x="258619" y="461818"/>
                </a:cubicBezTo>
                <a:cubicBezTo>
                  <a:pt x="264776" y="467976"/>
                  <a:pt x="272473" y="468490"/>
                  <a:pt x="277091" y="474134"/>
                </a:cubicBezTo>
                <a:cubicBezTo>
                  <a:pt x="281709" y="479778"/>
                  <a:pt x="283762" y="487988"/>
                  <a:pt x="286328" y="495685"/>
                </a:cubicBezTo>
                <a:cubicBezTo>
                  <a:pt x="288894" y="503382"/>
                  <a:pt x="292485" y="520315"/>
                  <a:pt x="292485" y="520315"/>
                </a:cubicBezTo>
                <a:cubicBezTo>
                  <a:pt x="293511" y="526472"/>
                  <a:pt x="292998" y="529551"/>
                  <a:pt x="292485" y="53263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6" name="Полилиния 455"/>
          <p:cNvSpPr/>
          <p:nvPr/>
        </p:nvSpPr>
        <p:spPr bwMode="auto">
          <a:xfrm>
            <a:off x="5300081" y="1157813"/>
            <a:ext cx="273249" cy="405962"/>
          </a:xfrm>
          <a:custGeom>
            <a:avLst/>
            <a:gdLst>
              <a:gd name="connsiteX0" fmla="*/ 0 w 293077"/>
              <a:gd name="connsiteY0" fmla="*/ 0 h 532630"/>
              <a:gd name="connsiteX1" fmla="*/ 33867 w 293077"/>
              <a:gd name="connsiteY1" fmla="*/ 52340 h 532630"/>
              <a:gd name="connsiteX2" fmla="*/ 58497 w 293077"/>
              <a:gd name="connsiteY2" fmla="*/ 73891 h 532630"/>
              <a:gd name="connsiteX3" fmla="*/ 83128 w 293077"/>
              <a:gd name="connsiteY3" fmla="*/ 92364 h 532630"/>
              <a:gd name="connsiteX4" fmla="*/ 104679 w 293077"/>
              <a:gd name="connsiteY4" fmla="*/ 120073 h 532630"/>
              <a:gd name="connsiteX5" fmla="*/ 116994 w 293077"/>
              <a:gd name="connsiteY5" fmla="*/ 166255 h 532630"/>
              <a:gd name="connsiteX6" fmla="*/ 147782 w 293077"/>
              <a:gd name="connsiteY6" fmla="*/ 172412 h 532630"/>
              <a:gd name="connsiteX7" fmla="*/ 175491 w 293077"/>
              <a:gd name="connsiteY7" fmla="*/ 190885 h 532630"/>
              <a:gd name="connsiteX8" fmla="*/ 184728 w 293077"/>
              <a:gd name="connsiteY8" fmla="*/ 221673 h 532630"/>
              <a:gd name="connsiteX9" fmla="*/ 178570 w 293077"/>
              <a:gd name="connsiteY9" fmla="*/ 280170 h 532630"/>
              <a:gd name="connsiteX10" fmla="*/ 181649 w 293077"/>
              <a:gd name="connsiteY10" fmla="*/ 301721 h 532630"/>
              <a:gd name="connsiteX11" fmla="*/ 206279 w 293077"/>
              <a:gd name="connsiteY11" fmla="*/ 335588 h 532630"/>
              <a:gd name="connsiteX12" fmla="*/ 221673 w 293077"/>
              <a:gd name="connsiteY12" fmla="*/ 366376 h 532630"/>
              <a:gd name="connsiteX13" fmla="*/ 227831 w 293077"/>
              <a:gd name="connsiteY13" fmla="*/ 412558 h 532630"/>
              <a:gd name="connsiteX14" fmla="*/ 240146 w 293077"/>
              <a:gd name="connsiteY14" fmla="*/ 437188 h 532630"/>
              <a:gd name="connsiteX15" fmla="*/ 258619 w 293077"/>
              <a:gd name="connsiteY15" fmla="*/ 461818 h 532630"/>
              <a:gd name="connsiteX16" fmla="*/ 277091 w 293077"/>
              <a:gd name="connsiteY16" fmla="*/ 474134 h 532630"/>
              <a:gd name="connsiteX17" fmla="*/ 286328 w 293077"/>
              <a:gd name="connsiteY17" fmla="*/ 495685 h 532630"/>
              <a:gd name="connsiteX18" fmla="*/ 292485 w 293077"/>
              <a:gd name="connsiteY18" fmla="*/ 520315 h 532630"/>
              <a:gd name="connsiteX19" fmla="*/ 292485 w 293077"/>
              <a:gd name="connsiteY19" fmla="*/ 532630 h 53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3077" h="532630">
                <a:moveTo>
                  <a:pt x="0" y="0"/>
                </a:moveTo>
                <a:cubicBezTo>
                  <a:pt x="12059" y="20012"/>
                  <a:pt x="24118" y="40025"/>
                  <a:pt x="33867" y="52340"/>
                </a:cubicBezTo>
                <a:cubicBezTo>
                  <a:pt x="43616" y="64655"/>
                  <a:pt x="50287" y="67220"/>
                  <a:pt x="58497" y="73891"/>
                </a:cubicBezTo>
                <a:cubicBezTo>
                  <a:pt x="66707" y="80562"/>
                  <a:pt x="75431" y="84667"/>
                  <a:pt x="83128" y="92364"/>
                </a:cubicBezTo>
                <a:cubicBezTo>
                  <a:pt x="90825" y="100061"/>
                  <a:pt x="99035" y="107758"/>
                  <a:pt x="104679" y="120073"/>
                </a:cubicBezTo>
                <a:cubicBezTo>
                  <a:pt x="110323" y="132388"/>
                  <a:pt x="109810" y="157532"/>
                  <a:pt x="116994" y="166255"/>
                </a:cubicBezTo>
                <a:cubicBezTo>
                  <a:pt x="124178" y="174978"/>
                  <a:pt x="138033" y="168307"/>
                  <a:pt x="147782" y="172412"/>
                </a:cubicBezTo>
                <a:cubicBezTo>
                  <a:pt x="157531" y="176517"/>
                  <a:pt x="169333" y="182675"/>
                  <a:pt x="175491" y="190885"/>
                </a:cubicBezTo>
                <a:cubicBezTo>
                  <a:pt x="181649" y="199095"/>
                  <a:pt x="184215" y="206792"/>
                  <a:pt x="184728" y="221673"/>
                </a:cubicBezTo>
                <a:cubicBezTo>
                  <a:pt x="185241" y="236554"/>
                  <a:pt x="179083" y="266829"/>
                  <a:pt x="178570" y="280170"/>
                </a:cubicBezTo>
                <a:cubicBezTo>
                  <a:pt x="178057" y="293511"/>
                  <a:pt x="177031" y="292485"/>
                  <a:pt x="181649" y="301721"/>
                </a:cubicBezTo>
                <a:cubicBezTo>
                  <a:pt x="186267" y="310957"/>
                  <a:pt x="199608" y="324812"/>
                  <a:pt x="206279" y="335588"/>
                </a:cubicBezTo>
                <a:cubicBezTo>
                  <a:pt x="212950" y="346364"/>
                  <a:pt x="218081" y="353548"/>
                  <a:pt x="221673" y="366376"/>
                </a:cubicBezTo>
                <a:cubicBezTo>
                  <a:pt x="225265" y="379204"/>
                  <a:pt x="224752" y="400756"/>
                  <a:pt x="227831" y="412558"/>
                </a:cubicBezTo>
                <a:cubicBezTo>
                  <a:pt x="230910" y="424360"/>
                  <a:pt x="235015" y="428978"/>
                  <a:pt x="240146" y="437188"/>
                </a:cubicBezTo>
                <a:cubicBezTo>
                  <a:pt x="245277" y="445398"/>
                  <a:pt x="252462" y="455660"/>
                  <a:pt x="258619" y="461818"/>
                </a:cubicBezTo>
                <a:cubicBezTo>
                  <a:pt x="264776" y="467976"/>
                  <a:pt x="272473" y="468490"/>
                  <a:pt x="277091" y="474134"/>
                </a:cubicBezTo>
                <a:cubicBezTo>
                  <a:pt x="281709" y="479778"/>
                  <a:pt x="283762" y="487988"/>
                  <a:pt x="286328" y="495685"/>
                </a:cubicBezTo>
                <a:cubicBezTo>
                  <a:pt x="288894" y="503382"/>
                  <a:pt x="292485" y="520315"/>
                  <a:pt x="292485" y="520315"/>
                </a:cubicBezTo>
                <a:cubicBezTo>
                  <a:pt x="293511" y="526472"/>
                  <a:pt x="292998" y="529551"/>
                  <a:pt x="292485" y="53263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7" name="Полилиния 456"/>
          <p:cNvSpPr/>
          <p:nvPr/>
        </p:nvSpPr>
        <p:spPr bwMode="auto">
          <a:xfrm>
            <a:off x="5268200" y="1185863"/>
            <a:ext cx="273249" cy="403656"/>
          </a:xfrm>
          <a:custGeom>
            <a:avLst/>
            <a:gdLst>
              <a:gd name="connsiteX0" fmla="*/ 0 w 293077"/>
              <a:gd name="connsiteY0" fmla="*/ 0 h 532630"/>
              <a:gd name="connsiteX1" fmla="*/ 33867 w 293077"/>
              <a:gd name="connsiteY1" fmla="*/ 52340 h 532630"/>
              <a:gd name="connsiteX2" fmla="*/ 58497 w 293077"/>
              <a:gd name="connsiteY2" fmla="*/ 73891 h 532630"/>
              <a:gd name="connsiteX3" fmla="*/ 83128 w 293077"/>
              <a:gd name="connsiteY3" fmla="*/ 92364 h 532630"/>
              <a:gd name="connsiteX4" fmla="*/ 104679 w 293077"/>
              <a:gd name="connsiteY4" fmla="*/ 120073 h 532630"/>
              <a:gd name="connsiteX5" fmla="*/ 116994 w 293077"/>
              <a:gd name="connsiteY5" fmla="*/ 166255 h 532630"/>
              <a:gd name="connsiteX6" fmla="*/ 147782 w 293077"/>
              <a:gd name="connsiteY6" fmla="*/ 172412 h 532630"/>
              <a:gd name="connsiteX7" fmla="*/ 175491 w 293077"/>
              <a:gd name="connsiteY7" fmla="*/ 190885 h 532630"/>
              <a:gd name="connsiteX8" fmla="*/ 184728 w 293077"/>
              <a:gd name="connsiteY8" fmla="*/ 221673 h 532630"/>
              <a:gd name="connsiteX9" fmla="*/ 178570 w 293077"/>
              <a:gd name="connsiteY9" fmla="*/ 280170 h 532630"/>
              <a:gd name="connsiteX10" fmla="*/ 181649 w 293077"/>
              <a:gd name="connsiteY10" fmla="*/ 301721 h 532630"/>
              <a:gd name="connsiteX11" fmla="*/ 206279 w 293077"/>
              <a:gd name="connsiteY11" fmla="*/ 335588 h 532630"/>
              <a:gd name="connsiteX12" fmla="*/ 221673 w 293077"/>
              <a:gd name="connsiteY12" fmla="*/ 366376 h 532630"/>
              <a:gd name="connsiteX13" fmla="*/ 227831 w 293077"/>
              <a:gd name="connsiteY13" fmla="*/ 412558 h 532630"/>
              <a:gd name="connsiteX14" fmla="*/ 240146 w 293077"/>
              <a:gd name="connsiteY14" fmla="*/ 437188 h 532630"/>
              <a:gd name="connsiteX15" fmla="*/ 258619 w 293077"/>
              <a:gd name="connsiteY15" fmla="*/ 461818 h 532630"/>
              <a:gd name="connsiteX16" fmla="*/ 277091 w 293077"/>
              <a:gd name="connsiteY16" fmla="*/ 474134 h 532630"/>
              <a:gd name="connsiteX17" fmla="*/ 286328 w 293077"/>
              <a:gd name="connsiteY17" fmla="*/ 495685 h 532630"/>
              <a:gd name="connsiteX18" fmla="*/ 292485 w 293077"/>
              <a:gd name="connsiteY18" fmla="*/ 520315 h 532630"/>
              <a:gd name="connsiteX19" fmla="*/ 292485 w 293077"/>
              <a:gd name="connsiteY19" fmla="*/ 532630 h 53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3077" h="532630">
                <a:moveTo>
                  <a:pt x="0" y="0"/>
                </a:moveTo>
                <a:cubicBezTo>
                  <a:pt x="12059" y="20012"/>
                  <a:pt x="24118" y="40025"/>
                  <a:pt x="33867" y="52340"/>
                </a:cubicBezTo>
                <a:cubicBezTo>
                  <a:pt x="43616" y="64655"/>
                  <a:pt x="50287" y="67220"/>
                  <a:pt x="58497" y="73891"/>
                </a:cubicBezTo>
                <a:cubicBezTo>
                  <a:pt x="66707" y="80562"/>
                  <a:pt x="75431" y="84667"/>
                  <a:pt x="83128" y="92364"/>
                </a:cubicBezTo>
                <a:cubicBezTo>
                  <a:pt x="90825" y="100061"/>
                  <a:pt x="99035" y="107758"/>
                  <a:pt x="104679" y="120073"/>
                </a:cubicBezTo>
                <a:cubicBezTo>
                  <a:pt x="110323" y="132388"/>
                  <a:pt x="109810" y="157532"/>
                  <a:pt x="116994" y="166255"/>
                </a:cubicBezTo>
                <a:cubicBezTo>
                  <a:pt x="124178" y="174978"/>
                  <a:pt x="138033" y="168307"/>
                  <a:pt x="147782" y="172412"/>
                </a:cubicBezTo>
                <a:cubicBezTo>
                  <a:pt x="157531" y="176517"/>
                  <a:pt x="169333" y="182675"/>
                  <a:pt x="175491" y="190885"/>
                </a:cubicBezTo>
                <a:cubicBezTo>
                  <a:pt x="181649" y="199095"/>
                  <a:pt x="184215" y="206792"/>
                  <a:pt x="184728" y="221673"/>
                </a:cubicBezTo>
                <a:cubicBezTo>
                  <a:pt x="185241" y="236554"/>
                  <a:pt x="179083" y="266829"/>
                  <a:pt x="178570" y="280170"/>
                </a:cubicBezTo>
                <a:cubicBezTo>
                  <a:pt x="178057" y="293511"/>
                  <a:pt x="177031" y="292485"/>
                  <a:pt x="181649" y="301721"/>
                </a:cubicBezTo>
                <a:cubicBezTo>
                  <a:pt x="186267" y="310957"/>
                  <a:pt x="199608" y="324812"/>
                  <a:pt x="206279" y="335588"/>
                </a:cubicBezTo>
                <a:cubicBezTo>
                  <a:pt x="212950" y="346364"/>
                  <a:pt x="218081" y="353548"/>
                  <a:pt x="221673" y="366376"/>
                </a:cubicBezTo>
                <a:cubicBezTo>
                  <a:pt x="225265" y="379204"/>
                  <a:pt x="224752" y="400756"/>
                  <a:pt x="227831" y="412558"/>
                </a:cubicBezTo>
                <a:cubicBezTo>
                  <a:pt x="230910" y="424360"/>
                  <a:pt x="235015" y="428978"/>
                  <a:pt x="240146" y="437188"/>
                </a:cubicBezTo>
                <a:cubicBezTo>
                  <a:pt x="245277" y="445398"/>
                  <a:pt x="252462" y="455660"/>
                  <a:pt x="258619" y="461818"/>
                </a:cubicBezTo>
                <a:cubicBezTo>
                  <a:pt x="264776" y="467976"/>
                  <a:pt x="272473" y="468490"/>
                  <a:pt x="277091" y="474134"/>
                </a:cubicBezTo>
                <a:cubicBezTo>
                  <a:pt x="281709" y="479778"/>
                  <a:pt x="283762" y="487988"/>
                  <a:pt x="286328" y="495685"/>
                </a:cubicBezTo>
                <a:cubicBezTo>
                  <a:pt x="288894" y="503382"/>
                  <a:pt x="292485" y="520315"/>
                  <a:pt x="292485" y="520315"/>
                </a:cubicBezTo>
                <a:cubicBezTo>
                  <a:pt x="293511" y="526472"/>
                  <a:pt x="292998" y="529551"/>
                  <a:pt x="292485" y="532630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8" name="Полилиния 457"/>
          <p:cNvSpPr/>
          <p:nvPr/>
        </p:nvSpPr>
        <p:spPr bwMode="auto">
          <a:xfrm>
            <a:off x="7186726" y="2914663"/>
            <a:ext cx="92627" cy="136090"/>
          </a:xfrm>
          <a:custGeom>
            <a:avLst/>
            <a:gdLst>
              <a:gd name="connsiteX0" fmla="*/ 100976 w 100976"/>
              <a:gd name="connsiteY0" fmla="*/ 0 h 179515"/>
              <a:gd name="connsiteX1" fmla="*/ 61708 w 100976"/>
              <a:gd name="connsiteY1" fmla="*/ 53294 h 179515"/>
              <a:gd name="connsiteX2" fmla="*/ 47683 w 100976"/>
              <a:gd name="connsiteY2" fmla="*/ 95367 h 179515"/>
              <a:gd name="connsiteX3" fmla="*/ 39268 w 100976"/>
              <a:gd name="connsiteY3" fmla="*/ 115002 h 179515"/>
              <a:gd name="connsiteX4" fmla="*/ 22439 w 100976"/>
              <a:gd name="connsiteY4" fmla="*/ 137441 h 179515"/>
              <a:gd name="connsiteX5" fmla="*/ 5609 w 100976"/>
              <a:gd name="connsiteY5" fmla="*/ 171100 h 179515"/>
              <a:gd name="connsiteX6" fmla="*/ 0 w 100976"/>
              <a:gd name="connsiteY6" fmla="*/ 179515 h 17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976" h="179515">
                <a:moveTo>
                  <a:pt x="100976" y="0"/>
                </a:moveTo>
                <a:cubicBezTo>
                  <a:pt x="85783" y="18699"/>
                  <a:pt x="70590" y="37399"/>
                  <a:pt x="61708" y="53294"/>
                </a:cubicBezTo>
                <a:cubicBezTo>
                  <a:pt x="52826" y="69189"/>
                  <a:pt x="51423" y="85082"/>
                  <a:pt x="47683" y="95367"/>
                </a:cubicBezTo>
                <a:cubicBezTo>
                  <a:pt x="43943" y="105652"/>
                  <a:pt x="43475" y="107990"/>
                  <a:pt x="39268" y="115002"/>
                </a:cubicBezTo>
                <a:cubicBezTo>
                  <a:pt x="35061" y="122014"/>
                  <a:pt x="28049" y="128091"/>
                  <a:pt x="22439" y="137441"/>
                </a:cubicBezTo>
                <a:cubicBezTo>
                  <a:pt x="16829" y="146791"/>
                  <a:pt x="5609" y="171100"/>
                  <a:pt x="5609" y="171100"/>
                </a:cubicBezTo>
                <a:cubicBezTo>
                  <a:pt x="1869" y="178112"/>
                  <a:pt x="934" y="178813"/>
                  <a:pt x="0" y="179515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9" name="Полилиния 458"/>
          <p:cNvSpPr/>
          <p:nvPr/>
        </p:nvSpPr>
        <p:spPr bwMode="auto">
          <a:xfrm>
            <a:off x="6350773" y="3528219"/>
            <a:ext cx="189885" cy="59971"/>
          </a:xfrm>
          <a:custGeom>
            <a:avLst/>
            <a:gdLst>
              <a:gd name="connsiteX0" fmla="*/ 204758 w 204758"/>
              <a:gd name="connsiteY0" fmla="*/ 0 h 78537"/>
              <a:gd name="connsiteX1" fmla="*/ 159880 w 204758"/>
              <a:gd name="connsiteY1" fmla="*/ 28049 h 78537"/>
              <a:gd name="connsiteX2" fmla="*/ 131831 w 204758"/>
              <a:gd name="connsiteY2" fmla="*/ 28049 h 78537"/>
              <a:gd name="connsiteX3" fmla="*/ 117806 w 204758"/>
              <a:gd name="connsiteY3" fmla="*/ 39269 h 78537"/>
              <a:gd name="connsiteX4" fmla="*/ 72928 w 204758"/>
              <a:gd name="connsiteY4" fmla="*/ 47683 h 78537"/>
              <a:gd name="connsiteX5" fmla="*/ 33659 w 204758"/>
              <a:gd name="connsiteY5" fmla="*/ 50488 h 78537"/>
              <a:gd name="connsiteX6" fmla="*/ 5610 w 204758"/>
              <a:gd name="connsiteY6" fmla="*/ 67318 h 78537"/>
              <a:gd name="connsiteX7" fmla="*/ 0 w 204758"/>
              <a:gd name="connsiteY7" fmla="*/ 78537 h 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758" h="78537">
                <a:moveTo>
                  <a:pt x="204758" y="0"/>
                </a:moveTo>
                <a:cubicBezTo>
                  <a:pt x="188396" y="11687"/>
                  <a:pt x="172034" y="23374"/>
                  <a:pt x="159880" y="28049"/>
                </a:cubicBezTo>
                <a:cubicBezTo>
                  <a:pt x="147726" y="32724"/>
                  <a:pt x="138843" y="26179"/>
                  <a:pt x="131831" y="28049"/>
                </a:cubicBezTo>
                <a:cubicBezTo>
                  <a:pt x="124819" y="29919"/>
                  <a:pt x="127623" y="35997"/>
                  <a:pt x="117806" y="39269"/>
                </a:cubicBezTo>
                <a:cubicBezTo>
                  <a:pt x="107989" y="42541"/>
                  <a:pt x="86952" y="45813"/>
                  <a:pt x="72928" y="47683"/>
                </a:cubicBezTo>
                <a:cubicBezTo>
                  <a:pt x="58903" y="49553"/>
                  <a:pt x="44879" y="47216"/>
                  <a:pt x="33659" y="50488"/>
                </a:cubicBezTo>
                <a:cubicBezTo>
                  <a:pt x="22439" y="53760"/>
                  <a:pt x="11220" y="62643"/>
                  <a:pt x="5610" y="67318"/>
                </a:cubicBezTo>
                <a:cubicBezTo>
                  <a:pt x="0" y="71993"/>
                  <a:pt x="0" y="75265"/>
                  <a:pt x="0" y="78537"/>
                </a:cubicBezTo>
              </a:path>
            </a:pathLst>
          </a:cu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60" name="Полилиния 459"/>
          <p:cNvSpPr/>
          <p:nvPr/>
        </p:nvSpPr>
        <p:spPr bwMode="auto">
          <a:xfrm>
            <a:off x="6347298" y="3504875"/>
            <a:ext cx="191044" cy="58818"/>
          </a:xfrm>
          <a:custGeom>
            <a:avLst/>
            <a:gdLst>
              <a:gd name="connsiteX0" fmla="*/ 204758 w 204758"/>
              <a:gd name="connsiteY0" fmla="*/ 0 h 78537"/>
              <a:gd name="connsiteX1" fmla="*/ 159880 w 204758"/>
              <a:gd name="connsiteY1" fmla="*/ 28049 h 78537"/>
              <a:gd name="connsiteX2" fmla="*/ 131831 w 204758"/>
              <a:gd name="connsiteY2" fmla="*/ 28049 h 78537"/>
              <a:gd name="connsiteX3" fmla="*/ 117806 w 204758"/>
              <a:gd name="connsiteY3" fmla="*/ 39269 h 78537"/>
              <a:gd name="connsiteX4" fmla="*/ 72928 w 204758"/>
              <a:gd name="connsiteY4" fmla="*/ 47683 h 78537"/>
              <a:gd name="connsiteX5" fmla="*/ 33659 w 204758"/>
              <a:gd name="connsiteY5" fmla="*/ 50488 h 78537"/>
              <a:gd name="connsiteX6" fmla="*/ 5610 w 204758"/>
              <a:gd name="connsiteY6" fmla="*/ 67318 h 78537"/>
              <a:gd name="connsiteX7" fmla="*/ 0 w 204758"/>
              <a:gd name="connsiteY7" fmla="*/ 78537 h 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758" h="78537">
                <a:moveTo>
                  <a:pt x="204758" y="0"/>
                </a:moveTo>
                <a:cubicBezTo>
                  <a:pt x="188396" y="11687"/>
                  <a:pt x="172034" y="23374"/>
                  <a:pt x="159880" y="28049"/>
                </a:cubicBezTo>
                <a:cubicBezTo>
                  <a:pt x="147726" y="32724"/>
                  <a:pt x="138843" y="26179"/>
                  <a:pt x="131831" y="28049"/>
                </a:cubicBezTo>
                <a:cubicBezTo>
                  <a:pt x="124819" y="29919"/>
                  <a:pt x="127623" y="35997"/>
                  <a:pt x="117806" y="39269"/>
                </a:cubicBezTo>
                <a:cubicBezTo>
                  <a:pt x="107989" y="42541"/>
                  <a:pt x="86952" y="45813"/>
                  <a:pt x="72928" y="47683"/>
                </a:cubicBezTo>
                <a:cubicBezTo>
                  <a:pt x="58903" y="49553"/>
                  <a:pt x="44879" y="47216"/>
                  <a:pt x="33659" y="50488"/>
                </a:cubicBezTo>
                <a:cubicBezTo>
                  <a:pt x="22439" y="53760"/>
                  <a:pt x="11220" y="62643"/>
                  <a:pt x="5610" y="67318"/>
                </a:cubicBezTo>
                <a:cubicBezTo>
                  <a:pt x="0" y="71993"/>
                  <a:pt x="0" y="75265"/>
                  <a:pt x="0" y="78537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61" name="Полилиния 460"/>
          <p:cNvSpPr/>
          <p:nvPr/>
        </p:nvSpPr>
        <p:spPr bwMode="auto">
          <a:xfrm>
            <a:off x="6355403" y="3552665"/>
            <a:ext cx="189885" cy="61125"/>
          </a:xfrm>
          <a:custGeom>
            <a:avLst/>
            <a:gdLst>
              <a:gd name="connsiteX0" fmla="*/ 204758 w 204758"/>
              <a:gd name="connsiteY0" fmla="*/ 0 h 78537"/>
              <a:gd name="connsiteX1" fmla="*/ 159880 w 204758"/>
              <a:gd name="connsiteY1" fmla="*/ 28049 h 78537"/>
              <a:gd name="connsiteX2" fmla="*/ 131831 w 204758"/>
              <a:gd name="connsiteY2" fmla="*/ 28049 h 78537"/>
              <a:gd name="connsiteX3" fmla="*/ 117806 w 204758"/>
              <a:gd name="connsiteY3" fmla="*/ 39269 h 78537"/>
              <a:gd name="connsiteX4" fmla="*/ 72928 w 204758"/>
              <a:gd name="connsiteY4" fmla="*/ 47683 h 78537"/>
              <a:gd name="connsiteX5" fmla="*/ 33659 w 204758"/>
              <a:gd name="connsiteY5" fmla="*/ 50488 h 78537"/>
              <a:gd name="connsiteX6" fmla="*/ 5610 w 204758"/>
              <a:gd name="connsiteY6" fmla="*/ 67318 h 78537"/>
              <a:gd name="connsiteX7" fmla="*/ 0 w 204758"/>
              <a:gd name="connsiteY7" fmla="*/ 78537 h 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758" h="78537">
                <a:moveTo>
                  <a:pt x="204758" y="0"/>
                </a:moveTo>
                <a:cubicBezTo>
                  <a:pt x="188396" y="11687"/>
                  <a:pt x="172034" y="23374"/>
                  <a:pt x="159880" y="28049"/>
                </a:cubicBezTo>
                <a:cubicBezTo>
                  <a:pt x="147726" y="32724"/>
                  <a:pt x="138843" y="26179"/>
                  <a:pt x="131831" y="28049"/>
                </a:cubicBezTo>
                <a:cubicBezTo>
                  <a:pt x="124819" y="29919"/>
                  <a:pt x="127623" y="35997"/>
                  <a:pt x="117806" y="39269"/>
                </a:cubicBezTo>
                <a:cubicBezTo>
                  <a:pt x="107989" y="42541"/>
                  <a:pt x="86952" y="45813"/>
                  <a:pt x="72928" y="47683"/>
                </a:cubicBezTo>
                <a:cubicBezTo>
                  <a:pt x="58903" y="49553"/>
                  <a:pt x="44879" y="47216"/>
                  <a:pt x="33659" y="50488"/>
                </a:cubicBezTo>
                <a:cubicBezTo>
                  <a:pt x="22439" y="53760"/>
                  <a:pt x="11220" y="62643"/>
                  <a:pt x="5610" y="67318"/>
                </a:cubicBezTo>
                <a:cubicBezTo>
                  <a:pt x="0" y="71993"/>
                  <a:pt x="0" y="75265"/>
                  <a:pt x="0" y="78537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62" name="Полилиния 461"/>
          <p:cNvSpPr/>
          <p:nvPr/>
        </p:nvSpPr>
        <p:spPr bwMode="auto">
          <a:xfrm>
            <a:off x="6346143" y="3531680"/>
            <a:ext cx="191043" cy="58818"/>
          </a:xfrm>
          <a:custGeom>
            <a:avLst/>
            <a:gdLst>
              <a:gd name="connsiteX0" fmla="*/ 204758 w 204758"/>
              <a:gd name="connsiteY0" fmla="*/ 0 h 78537"/>
              <a:gd name="connsiteX1" fmla="*/ 159880 w 204758"/>
              <a:gd name="connsiteY1" fmla="*/ 28049 h 78537"/>
              <a:gd name="connsiteX2" fmla="*/ 131831 w 204758"/>
              <a:gd name="connsiteY2" fmla="*/ 28049 h 78537"/>
              <a:gd name="connsiteX3" fmla="*/ 117806 w 204758"/>
              <a:gd name="connsiteY3" fmla="*/ 39269 h 78537"/>
              <a:gd name="connsiteX4" fmla="*/ 72928 w 204758"/>
              <a:gd name="connsiteY4" fmla="*/ 47683 h 78537"/>
              <a:gd name="connsiteX5" fmla="*/ 33659 w 204758"/>
              <a:gd name="connsiteY5" fmla="*/ 50488 h 78537"/>
              <a:gd name="connsiteX6" fmla="*/ 5610 w 204758"/>
              <a:gd name="connsiteY6" fmla="*/ 67318 h 78537"/>
              <a:gd name="connsiteX7" fmla="*/ 0 w 204758"/>
              <a:gd name="connsiteY7" fmla="*/ 78537 h 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758" h="78537">
                <a:moveTo>
                  <a:pt x="204758" y="0"/>
                </a:moveTo>
                <a:cubicBezTo>
                  <a:pt x="188396" y="11687"/>
                  <a:pt x="172034" y="23374"/>
                  <a:pt x="159880" y="28049"/>
                </a:cubicBezTo>
                <a:cubicBezTo>
                  <a:pt x="147726" y="32724"/>
                  <a:pt x="138843" y="26179"/>
                  <a:pt x="131831" y="28049"/>
                </a:cubicBezTo>
                <a:cubicBezTo>
                  <a:pt x="124819" y="29919"/>
                  <a:pt x="127623" y="35997"/>
                  <a:pt x="117806" y="39269"/>
                </a:cubicBezTo>
                <a:cubicBezTo>
                  <a:pt x="107989" y="42541"/>
                  <a:pt x="86952" y="45813"/>
                  <a:pt x="72928" y="47683"/>
                </a:cubicBezTo>
                <a:cubicBezTo>
                  <a:pt x="58903" y="49553"/>
                  <a:pt x="44879" y="47216"/>
                  <a:pt x="33659" y="50488"/>
                </a:cubicBezTo>
                <a:cubicBezTo>
                  <a:pt x="22439" y="53760"/>
                  <a:pt x="11220" y="62643"/>
                  <a:pt x="5610" y="67318"/>
                </a:cubicBezTo>
                <a:cubicBezTo>
                  <a:pt x="0" y="71993"/>
                  <a:pt x="0" y="75265"/>
                  <a:pt x="0" y="78537"/>
                </a:cubicBezTo>
              </a:path>
            </a:pathLst>
          </a:cu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63" name="Полилиния 462"/>
          <p:cNvSpPr/>
          <p:nvPr/>
        </p:nvSpPr>
        <p:spPr bwMode="auto">
          <a:xfrm>
            <a:off x="5302932" y="3573048"/>
            <a:ext cx="1069838" cy="317159"/>
          </a:xfrm>
          <a:custGeom>
            <a:avLst/>
            <a:gdLst>
              <a:gd name="connsiteX0" fmla="*/ 1150944 w 1150944"/>
              <a:gd name="connsiteY0" fmla="*/ 0 h 416600"/>
              <a:gd name="connsiteX1" fmla="*/ 1108578 w 1150944"/>
              <a:gd name="connsiteY1" fmla="*/ 31775 h 416600"/>
              <a:gd name="connsiteX2" fmla="*/ 1059151 w 1150944"/>
              <a:gd name="connsiteY2" fmla="*/ 70610 h 416600"/>
              <a:gd name="connsiteX3" fmla="*/ 1002663 w 1150944"/>
              <a:gd name="connsiteY3" fmla="*/ 102385 h 416600"/>
              <a:gd name="connsiteX4" fmla="*/ 956766 w 1150944"/>
              <a:gd name="connsiteY4" fmla="*/ 141220 h 416600"/>
              <a:gd name="connsiteX5" fmla="*/ 886156 w 1150944"/>
              <a:gd name="connsiteY5" fmla="*/ 180056 h 416600"/>
              <a:gd name="connsiteX6" fmla="*/ 833199 w 1150944"/>
              <a:gd name="connsiteY6" fmla="*/ 187117 h 416600"/>
              <a:gd name="connsiteX7" fmla="*/ 794363 w 1150944"/>
              <a:gd name="connsiteY7" fmla="*/ 172995 h 416600"/>
              <a:gd name="connsiteX8" fmla="*/ 741406 w 1150944"/>
              <a:gd name="connsiteY8" fmla="*/ 176525 h 416600"/>
              <a:gd name="connsiteX9" fmla="*/ 684918 w 1150944"/>
              <a:gd name="connsiteY9" fmla="*/ 151812 h 416600"/>
              <a:gd name="connsiteX10" fmla="*/ 635491 w 1150944"/>
              <a:gd name="connsiteY10" fmla="*/ 144751 h 416600"/>
              <a:gd name="connsiteX11" fmla="*/ 547228 w 1150944"/>
              <a:gd name="connsiteY11" fmla="*/ 155342 h 416600"/>
              <a:gd name="connsiteX12" fmla="*/ 480149 w 1150944"/>
              <a:gd name="connsiteY12" fmla="*/ 180056 h 416600"/>
              <a:gd name="connsiteX13" fmla="*/ 437783 w 1150944"/>
              <a:gd name="connsiteY13" fmla="*/ 204769 h 416600"/>
              <a:gd name="connsiteX14" fmla="*/ 388356 w 1150944"/>
              <a:gd name="connsiteY14" fmla="*/ 229483 h 416600"/>
              <a:gd name="connsiteX15" fmla="*/ 324807 w 1150944"/>
              <a:gd name="connsiteY15" fmla="*/ 264788 h 416600"/>
              <a:gd name="connsiteX16" fmla="*/ 282441 w 1150944"/>
              <a:gd name="connsiteY16" fmla="*/ 303623 h 416600"/>
              <a:gd name="connsiteX17" fmla="*/ 236544 w 1150944"/>
              <a:gd name="connsiteY17" fmla="*/ 338928 h 416600"/>
              <a:gd name="connsiteX18" fmla="*/ 187117 w 1150944"/>
              <a:gd name="connsiteY18" fmla="*/ 335398 h 416600"/>
              <a:gd name="connsiteX19" fmla="*/ 137690 w 1150944"/>
              <a:gd name="connsiteY19" fmla="*/ 331867 h 416600"/>
              <a:gd name="connsiteX20" fmla="*/ 105915 w 1150944"/>
              <a:gd name="connsiteY20" fmla="*/ 353050 h 416600"/>
              <a:gd name="connsiteX21" fmla="*/ 52958 w 1150944"/>
              <a:gd name="connsiteY21" fmla="*/ 384825 h 416600"/>
              <a:gd name="connsiteX22" fmla="*/ 28244 w 1150944"/>
              <a:gd name="connsiteY22" fmla="*/ 398947 h 416600"/>
              <a:gd name="connsiteX23" fmla="*/ 0 w 1150944"/>
              <a:gd name="connsiteY23" fmla="*/ 416600 h 4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50944" h="416600">
                <a:moveTo>
                  <a:pt x="1150944" y="0"/>
                </a:moveTo>
                <a:cubicBezTo>
                  <a:pt x="1137410" y="10003"/>
                  <a:pt x="1123877" y="20007"/>
                  <a:pt x="1108578" y="31775"/>
                </a:cubicBezTo>
                <a:cubicBezTo>
                  <a:pt x="1093279" y="43543"/>
                  <a:pt x="1076803" y="58842"/>
                  <a:pt x="1059151" y="70610"/>
                </a:cubicBezTo>
                <a:cubicBezTo>
                  <a:pt x="1041499" y="82378"/>
                  <a:pt x="1019727" y="90617"/>
                  <a:pt x="1002663" y="102385"/>
                </a:cubicBezTo>
                <a:cubicBezTo>
                  <a:pt x="985599" y="114153"/>
                  <a:pt x="976184" y="128275"/>
                  <a:pt x="956766" y="141220"/>
                </a:cubicBezTo>
                <a:cubicBezTo>
                  <a:pt x="937348" y="154165"/>
                  <a:pt x="906751" y="172406"/>
                  <a:pt x="886156" y="180056"/>
                </a:cubicBezTo>
                <a:cubicBezTo>
                  <a:pt x="865561" y="187706"/>
                  <a:pt x="848498" y="188294"/>
                  <a:pt x="833199" y="187117"/>
                </a:cubicBezTo>
                <a:cubicBezTo>
                  <a:pt x="817900" y="185940"/>
                  <a:pt x="809662" y="174760"/>
                  <a:pt x="794363" y="172995"/>
                </a:cubicBezTo>
                <a:cubicBezTo>
                  <a:pt x="779064" y="171230"/>
                  <a:pt x="759647" y="180056"/>
                  <a:pt x="741406" y="176525"/>
                </a:cubicBezTo>
                <a:cubicBezTo>
                  <a:pt x="723165" y="172994"/>
                  <a:pt x="702570" y="157108"/>
                  <a:pt x="684918" y="151812"/>
                </a:cubicBezTo>
                <a:cubicBezTo>
                  <a:pt x="667265" y="146516"/>
                  <a:pt x="658439" y="144163"/>
                  <a:pt x="635491" y="144751"/>
                </a:cubicBezTo>
                <a:cubicBezTo>
                  <a:pt x="612543" y="145339"/>
                  <a:pt x="573118" y="149458"/>
                  <a:pt x="547228" y="155342"/>
                </a:cubicBezTo>
                <a:cubicBezTo>
                  <a:pt x="521338" y="161226"/>
                  <a:pt x="498390" y="171818"/>
                  <a:pt x="480149" y="180056"/>
                </a:cubicBezTo>
                <a:cubicBezTo>
                  <a:pt x="461908" y="188294"/>
                  <a:pt x="453082" y="196531"/>
                  <a:pt x="437783" y="204769"/>
                </a:cubicBezTo>
                <a:cubicBezTo>
                  <a:pt x="422484" y="213007"/>
                  <a:pt x="407185" y="219480"/>
                  <a:pt x="388356" y="229483"/>
                </a:cubicBezTo>
                <a:cubicBezTo>
                  <a:pt x="369527" y="239486"/>
                  <a:pt x="342459" y="252431"/>
                  <a:pt x="324807" y="264788"/>
                </a:cubicBezTo>
                <a:cubicBezTo>
                  <a:pt x="307155" y="277145"/>
                  <a:pt x="297151" y="291266"/>
                  <a:pt x="282441" y="303623"/>
                </a:cubicBezTo>
                <a:cubicBezTo>
                  <a:pt x="267730" y="315980"/>
                  <a:pt x="252431" y="333632"/>
                  <a:pt x="236544" y="338928"/>
                </a:cubicBezTo>
                <a:cubicBezTo>
                  <a:pt x="220657" y="344224"/>
                  <a:pt x="187117" y="335398"/>
                  <a:pt x="187117" y="335398"/>
                </a:cubicBezTo>
                <a:cubicBezTo>
                  <a:pt x="170641" y="334221"/>
                  <a:pt x="151224" y="328925"/>
                  <a:pt x="137690" y="331867"/>
                </a:cubicBezTo>
                <a:cubicBezTo>
                  <a:pt x="124156" y="334809"/>
                  <a:pt x="120037" y="344224"/>
                  <a:pt x="105915" y="353050"/>
                </a:cubicBezTo>
                <a:cubicBezTo>
                  <a:pt x="91793" y="361876"/>
                  <a:pt x="65903" y="377176"/>
                  <a:pt x="52958" y="384825"/>
                </a:cubicBezTo>
                <a:cubicBezTo>
                  <a:pt x="40013" y="392474"/>
                  <a:pt x="37070" y="393651"/>
                  <a:pt x="28244" y="398947"/>
                </a:cubicBezTo>
                <a:cubicBezTo>
                  <a:pt x="19418" y="404243"/>
                  <a:pt x="9709" y="410421"/>
                  <a:pt x="0" y="416600"/>
                </a:cubicBezTo>
              </a:path>
            </a:pathLst>
          </a:cu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65" name="Полилиния 464"/>
          <p:cNvSpPr/>
          <p:nvPr/>
        </p:nvSpPr>
        <p:spPr bwMode="auto">
          <a:xfrm>
            <a:off x="5305247" y="3571021"/>
            <a:ext cx="1070996" cy="318311"/>
          </a:xfrm>
          <a:custGeom>
            <a:avLst/>
            <a:gdLst>
              <a:gd name="connsiteX0" fmla="*/ 1150944 w 1150944"/>
              <a:gd name="connsiteY0" fmla="*/ 0 h 416600"/>
              <a:gd name="connsiteX1" fmla="*/ 1108578 w 1150944"/>
              <a:gd name="connsiteY1" fmla="*/ 31775 h 416600"/>
              <a:gd name="connsiteX2" fmla="*/ 1059151 w 1150944"/>
              <a:gd name="connsiteY2" fmla="*/ 70610 h 416600"/>
              <a:gd name="connsiteX3" fmla="*/ 1002663 w 1150944"/>
              <a:gd name="connsiteY3" fmla="*/ 102385 h 416600"/>
              <a:gd name="connsiteX4" fmla="*/ 956766 w 1150944"/>
              <a:gd name="connsiteY4" fmla="*/ 141220 h 416600"/>
              <a:gd name="connsiteX5" fmla="*/ 886156 w 1150944"/>
              <a:gd name="connsiteY5" fmla="*/ 180056 h 416600"/>
              <a:gd name="connsiteX6" fmla="*/ 833199 w 1150944"/>
              <a:gd name="connsiteY6" fmla="*/ 187117 h 416600"/>
              <a:gd name="connsiteX7" fmla="*/ 794363 w 1150944"/>
              <a:gd name="connsiteY7" fmla="*/ 172995 h 416600"/>
              <a:gd name="connsiteX8" fmla="*/ 741406 w 1150944"/>
              <a:gd name="connsiteY8" fmla="*/ 176525 h 416600"/>
              <a:gd name="connsiteX9" fmla="*/ 684918 w 1150944"/>
              <a:gd name="connsiteY9" fmla="*/ 151812 h 416600"/>
              <a:gd name="connsiteX10" fmla="*/ 635491 w 1150944"/>
              <a:gd name="connsiteY10" fmla="*/ 144751 h 416600"/>
              <a:gd name="connsiteX11" fmla="*/ 547228 w 1150944"/>
              <a:gd name="connsiteY11" fmla="*/ 155342 h 416600"/>
              <a:gd name="connsiteX12" fmla="*/ 480149 w 1150944"/>
              <a:gd name="connsiteY12" fmla="*/ 180056 h 416600"/>
              <a:gd name="connsiteX13" fmla="*/ 437783 w 1150944"/>
              <a:gd name="connsiteY13" fmla="*/ 204769 h 416600"/>
              <a:gd name="connsiteX14" fmla="*/ 388356 w 1150944"/>
              <a:gd name="connsiteY14" fmla="*/ 229483 h 416600"/>
              <a:gd name="connsiteX15" fmla="*/ 324807 w 1150944"/>
              <a:gd name="connsiteY15" fmla="*/ 264788 h 416600"/>
              <a:gd name="connsiteX16" fmla="*/ 282441 w 1150944"/>
              <a:gd name="connsiteY16" fmla="*/ 303623 h 416600"/>
              <a:gd name="connsiteX17" fmla="*/ 236544 w 1150944"/>
              <a:gd name="connsiteY17" fmla="*/ 338928 h 416600"/>
              <a:gd name="connsiteX18" fmla="*/ 187117 w 1150944"/>
              <a:gd name="connsiteY18" fmla="*/ 335398 h 416600"/>
              <a:gd name="connsiteX19" fmla="*/ 137690 w 1150944"/>
              <a:gd name="connsiteY19" fmla="*/ 331867 h 416600"/>
              <a:gd name="connsiteX20" fmla="*/ 105915 w 1150944"/>
              <a:gd name="connsiteY20" fmla="*/ 353050 h 416600"/>
              <a:gd name="connsiteX21" fmla="*/ 52958 w 1150944"/>
              <a:gd name="connsiteY21" fmla="*/ 384825 h 416600"/>
              <a:gd name="connsiteX22" fmla="*/ 28244 w 1150944"/>
              <a:gd name="connsiteY22" fmla="*/ 398947 h 416600"/>
              <a:gd name="connsiteX23" fmla="*/ 0 w 1150944"/>
              <a:gd name="connsiteY23" fmla="*/ 416600 h 4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50944" h="416600">
                <a:moveTo>
                  <a:pt x="1150944" y="0"/>
                </a:moveTo>
                <a:cubicBezTo>
                  <a:pt x="1137410" y="10003"/>
                  <a:pt x="1123877" y="20007"/>
                  <a:pt x="1108578" y="31775"/>
                </a:cubicBezTo>
                <a:cubicBezTo>
                  <a:pt x="1093279" y="43543"/>
                  <a:pt x="1076803" y="58842"/>
                  <a:pt x="1059151" y="70610"/>
                </a:cubicBezTo>
                <a:cubicBezTo>
                  <a:pt x="1041499" y="82378"/>
                  <a:pt x="1019727" y="90617"/>
                  <a:pt x="1002663" y="102385"/>
                </a:cubicBezTo>
                <a:cubicBezTo>
                  <a:pt x="985599" y="114153"/>
                  <a:pt x="976184" y="128275"/>
                  <a:pt x="956766" y="141220"/>
                </a:cubicBezTo>
                <a:cubicBezTo>
                  <a:pt x="937348" y="154165"/>
                  <a:pt x="906751" y="172406"/>
                  <a:pt x="886156" y="180056"/>
                </a:cubicBezTo>
                <a:cubicBezTo>
                  <a:pt x="865561" y="187706"/>
                  <a:pt x="848498" y="188294"/>
                  <a:pt x="833199" y="187117"/>
                </a:cubicBezTo>
                <a:cubicBezTo>
                  <a:pt x="817900" y="185940"/>
                  <a:pt x="809662" y="174760"/>
                  <a:pt x="794363" y="172995"/>
                </a:cubicBezTo>
                <a:cubicBezTo>
                  <a:pt x="779064" y="171230"/>
                  <a:pt x="759647" y="180056"/>
                  <a:pt x="741406" y="176525"/>
                </a:cubicBezTo>
                <a:cubicBezTo>
                  <a:pt x="723165" y="172994"/>
                  <a:pt x="702570" y="157108"/>
                  <a:pt x="684918" y="151812"/>
                </a:cubicBezTo>
                <a:cubicBezTo>
                  <a:pt x="667265" y="146516"/>
                  <a:pt x="658439" y="144163"/>
                  <a:pt x="635491" y="144751"/>
                </a:cubicBezTo>
                <a:cubicBezTo>
                  <a:pt x="612543" y="145339"/>
                  <a:pt x="573118" y="149458"/>
                  <a:pt x="547228" y="155342"/>
                </a:cubicBezTo>
                <a:cubicBezTo>
                  <a:pt x="521338" y="161226"/>
                  <a:pt x="498390" y="171818"/>
                  <a:pt x="480149" y="180056"/>
                </a:cubicBezTo>
                <a:cubicBezTo>
                  <a:pt x="461908" y="188294"/>
                  <a:pt x="453082" y="196531"/>
                  <a:pt x="437783" y="204769"/>
                </a:cubicBezTo>
                <a:cubicBezTo>
                  <a:pt x="422484" y="213007"/>
                  <a:pt x="407185" y="219480"/>
                  <a:pt x="388356" y="229483"/>
                </a:cubicBezTo>
                <a:cubicBezTo>
                  <a:pt x="369527" y="239486"/>
                  <a:pt x="342459" y="252431"/>
                  <a:pt x="324807" y="264788"/>
                </a:cubicBezTo>
                <a:cubicBezTo>
                  <a:pt x="307155" y="277145"/>
                  <a:pt x="297151" y="291266"/>
                  <a:pt x="282441" y="303623"/>
                </a:cubicBezTo>
                <a:cubicBezTo>
                  <a:pt x="267730" y="315980"/>
                  <a:pt x="252431" y="333632"/>
                  <a:pt x="236544" y="338928"/>
                </a:cubicBezTo>
                <a:cubicBezTo>
                  <a:pt x="220657" y="344224"/>
                  <a:pt x="187117" y="335398"/>
                  <a:pt x="187117" y="335398"/>
                </a:cubicBezTo>
                <a:cubicBezTo>
                  <a:pt x="170641" y="334221"/>
                  <a:pt x="151224" y="328925"/>
                  <a:pt x="137690" y="331867"/>
                </a:cubicBezTo>
                <a:cubicBezTo>
                  <a:pt x="124156" y="334809"/>
                  <a:pt x="120037" y="344224"/>
                  <a:pt x="105915" y="353050"/>
                </a:cubicBezTo>
                <a:cubicBezTo>
                  <a:pt x="91793" y="361876"/>
                  <a:pt x="65903" y="377176"/>
                  <a:pt x="52958" y="384825"/>
                </a:cubicBezTo>
                <a:cubicBezTo>
                  <a:pt x="40013" y="392474"/>
                  <a:pt x="37070" y="393651"/>
                  <a:pt x="28244" y="398947"/>
                </a:cubicBezTo>
                <a:cubicBezTo>
                  <a:pt x="19418" y="404243"/>
                  <a:pt x="9709" y="410421"/>
                  <a:pt x="0" y="416600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66" name="Полилиния 465"/>
          <p:cNvSpPr/>
          <p:nvPr/>
        </p:nvSpPr>
        <p:spPr bwMode="auto">
          <a:xfrm>
            <a:off x="5304089" y="3596946"/>
            <a:ext cx="1069838" cy="318311"/>
          </a:xfrm>
          <a:custGeom>
            <a:avLst/>
            <a:gdLst>
              <a:gd name="connsiteX0" fmla="*/ 1150944 w 1150944"/>
              <a:gd name="connsiteY0" fmla="*/ 0 h 416600"/>
              <a:gd name="connsiteX1" fmla="*/ 1108578 w 1150944"/>
              <a:gd name="connsiteY1" fmla="*/ 31775 h 416600"/>
              <a:gd name="connsiteX2" fmla="*/ 1059151 w 1150944"/>
              <a:gd name="connsiteY2" fmla="*/ 70610 h 416600"/>
              <a:gd name="connsiteX3" fmla="*/ 1002663 w 1150944"/>
              <a:gd name="connsiteY3" fmla="*/ 102385 h 416600"/>
              <a:gd name="connsiteX4" fmla="*/ 956766 w 1150944"/>
              <a:gd name="connsiteY4" fmla="*/ 141220 h 416600"/>
              <a:gd name="connsiteX5" fmla="*/ 886156 w 1150944"/>
              <a:gd name="connsiteY5" fmla="*/ 180056 h 416600"/>
              <a:gd name="connsiteX6" fmla="*/ 833199 w 1150944"/>
              <a:gd name="connsiteY6" fmla="*/ 187117 h 416600"/>
              <a:gd name="connsiteX7" fmla="*/ 794363 w 1150944"/>
              <a:gd name="connsiteY7" fmla="*/ 172995 h 416600"/>
              <a:gd name="connsiteX8" fmla="*/ 741406 w 1150944"/>
              <a:gd name="connsiteY8" fmla="*/ 176525 h 416600"/>
              <a:gd name="connsiteX9" fmla="*/ 684918 w 1150944"/>
              <a:gd name="connsiteY9" fmla="*/ 151812 h 416600"/>
              <a:gd name="connsiteX10" fmla="*/ 635491 w 1150944"/>
              <a:gd name="connsiteY10" fmla="*/ 144751 h 416600"/>
              <a:gd name="connsiteX11" fmla="*/ 547228 w 1150944"/>
              <a:gd name="connsiteY11" fmla="*/ 155342 h 416600"/>
              <a:gd name="connsiteX12" fmla="*/ 480149 w 1150944"/>
              <a:gd name="connsiteY12" fmla="*/ 180056 h 416600"/>
              <a:gd name="connsiteX13" fmla="*/ 437783 w 1150944"/>
              <a:gd name="connsiteY13" fmla="*/ 204769 h 416600"/>
              <a:gd name="connsiteX14" fmla="*/ 388356 w 1150944"/>
              <a:gd name="connsiteY14" fmla="*/ 229483 h 416600"/>
              <a:gd name="connsiteX15" fmla="*/ 324807 w 1150944"/>
              <a:gd name="connsiteY15" fmla="*/ 264788 h 416600"/>
              <a:gd name="connsiteX16" fmla="*/ 282441 w 1150944"/>
              <a:gd name="connsiteY16" fmla="*/ 303623 h 416600"/>
              <a:gd name="connsiteX17" fmla="*/ 236544 w 1150944"/>
              <a:gd name="connsiteY17" fmla="*/ 338928 h 416600"/>
              <a:gd name="connsiteX18" fmla="*/ 187117 w 1150944"/>
              <a:gd name="connsiteY18" fmla="*/ 335398 h 416600"/>
              <a:gd name="connsiteX19" fmla="*/ 137690 w 1150944"/>
              <a:gd name="connsiteY19" fmla="*/ 331867 h 416600"/>
              <a:gd name="connsiteX20" fmla="*/ 105915 w 1150944"/>
              <a:gd name="connsiteY20" fmla="*/ 353050 h 416600"/>
              <a:gd name="connsiteX21" fmla="*/ 52958 w 1150944"/>
              <a:gd name="connsiteY21" fmla="*/ 384825 h 416600"/>
              <a:gd name="connsiteX22" fmla="*/ 28244 w 1150944"/>
              <a:gd name="connsiteY22" fmla="*/ 398947 h 416600"/>
              <a:gd name="connsiteX23" fmla="*/ 0 w 1150944"/>
              <a:gd name="connsiteY23" fmla="*/ 416600 h 4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50944" h="416600">
                <a:moveTo>
                  <a:pt x="1150944" y="0"/>
                </a:moveTo>
                <a:cubicBezTo>
                  <a:pt x="1137410" y="10003"/>
                  <a:pt x="1123877" y="20007"/>
                  <a:pt x="1108578" y="31775"/>
                </a:cubicBezTo>
                <a:cubicBezTo>
                  <a:pt x="1093279" y="43543"/>
                  <a:pt x="1076803" y="58842"/>
                  <a:pt x="1059151" y="70610"/>
                </a:cubicBezTo>
                <a:cubicBezTo>
                  <a:pt x="1041499" y="82378"/>
                  <a:pt x="1019727" y="90617"/>
                  <a:pt x="1002663" y="102385"/>
                </a:cubicBezTo>
                <a:cubicBezTo>
                  <a:pt x="985599" y="114153"/>
                  <a:pt x="976184" y="128275"/>
                  <a:pt x="956766" y="141220"/>
                </a:cubicBezTo>
                <a:cubicBezTo>
                  <a:pt x="937348" y="154165"/>
                  <a:pt x="906751" y="172406"/>
                  <a:pt x="886156" y="180056"/>
                </a:cubicBezTo>
                <a:cubicBezTo>
                  <a:pt x="865561" y="187706"/>
                  <a:pt x="848498" y="188294"/>
                  <a:pt x="833199" y="187117"/>
                </a:cubicBezTo>
                <a:cubicBezTo>
                  <a:pt x="817900" y="185940"/>
                  <a:pt x="809662" y="174760"/>
                  <a:pt x="794363" y="172995"/>
                </a:cubicBezTo>
                <a:cubicBezTo>
                  <a:pt x="779064" y="171230"/>
                  <a:pt x="759647" y="180056"/>
                  <a:pt x="741406" y="176525"/>
                </a:cubicBezTo>
                <a:cubicBezTo>
                  <a:pt x="723165" y="172994"/>
                  <a:pt x="702570" y="157108"/>
                  <a:pt x="684918" y="151812"/>
                </a:cubicBezTo>
                <a:cubicBezTo>
                  <a:pt x="667265" y="146516"/>
                  <a:pt x="658439" y="144163"/>
                  <a:pt x="635491" y="144751"/>
                </a:cubicBezTo>
                <a:cubicBezTo>
                  <a:pt x="612543" y="145339"/>
                  <a:pt x="573118" y="149458"/>
                  <a:pt x="547228" y="155342"/>
                </a:cubicBezTo>
                <a:cubicBezTo>
                  <a:pt x="521338" y="161226"/>
                  <a:pt x="498390" y="171818"/>
                  <a:pt x="480149" y="180056"/>
                </a:cubicBezTo>
                <a:cubicBezTo>
                  <a:pt x="461908" y="188294"/>
                  <a:pt x="453082" y="196531"/>
                  <a:pt x="437783" y="204769"/>
                </a:cubicBezTo>
                <a:cubicBezTo>
                  <a:pt x="422484" y="213007"/>
                  <a:pt x="407185" y="219480"/>
                  <a:pt x="388356" y="229483"/>
                </a:cubicBezTo>
                <a:cubicBezTo>
                  <a:pt x="369527" y="239486"/>
                  <a:pt x="342459" y="252431"/>
                  <a:pt x="324807" y="264788"/>
                </a:cubicBezTo>
                <a:cubicBezTo>
                  <a:pt x="307155" y="277145"/>
                  <a:pt x="297151" y="291266"/>
                  <a:pt x="282441" y="303623"/>
                </a:cubicBezTo>
                <a:cubicBezTo>
                  <a:pt x="267730" y="315980"/>
                  <a:pt x="252431" y="333632"/>
                  <a:pt x="236544" y="338928"/>
                </a:cubicBezTo>
                <a:cubicBezTo>
                  <a:pt x="220657" y="344224"/>
                  <a:pt x="187117" y="335398"/>
                  <a:pt x="187117" y="335398"/>
                </a:cubicBezTo>
                <a:cubicBezTo>
                  <a:pt x="170641" y="334221"/>
                  <a:pt x="151224" y="328925"/>
                  <a:pt x="137690" y="331867"/>
                </a:cubicBezTo>
                <a:cubicBezTo>
                  <a:pt x="124156" y="334809"/>
                  <a:pt x="120037" y="344224"/>
                  <a:pt x="105915" y="353050"/>
                </a:cubicBezTo>
                <a:cubicBezTo>
                  <a:pt x="91793" y="361876"/>
                  <a:pt x="65903" y="377176"/>
                  <a:pt x="52958" y="384825"/>
                </a:cubicBezTo>
                <a:cubicBezTo>
                  <a:pt x="40013" y="392474"/>
                  <a:pt x="37070" y="393651"/>
                  <a:pt x="28244" y="398947"/>
                </a:cubicBezTo>
                <a:cubicBezTo>
                  <a:pt x="19418" y="404243"/>
                  <a:pt x="9709" y="410421"/>
                  <a:pt x="0" y="41660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68" name="Полилиния 467"/>
          <p:cNvSpPr/>
          <p:nvPr/>
        </p:nvSpPr>
        <p:spPr bwMode="auto">
          <a:xfrm>
            <a:off x="5298479" y="3545791"/>
            <a:ext cx="1070996" cy="316005"/>
          </a:xfrm>
          <a:custGeom>
            <a:avLst/>
            <a:gdLst>
              <a:gd name="connsiteX0" fmla="*/ 1150944 w 1150944"/>
              <a:gd name="connsiteY0" fmla="*/ 0 h 416600"/>
              <a:gd name="connsiteX1" fmla="*/ 1108578 w 1150944"/>
              <a:gd name="connsiteY1" fmla="*/ 31775 h 416600"/>
              <a:gd name="connsiteX2" fmla="*/ 1059151 w 1150944"/>
              <a:gd name="connsiteY2" fmla="*/ 70610 h 416600"/>
              <a:gd name="connsiteX3" fmla="*/ 1002663 w 1150944"/>
              <a:gd name="connsiteY3" fmla="*/ 102385 h 416600"/>
              <a:gd name="connsiteX4" fmla="*/ 956766 w 1150944"/>
              <a:gd name="connsiteY4" fmla="*/ 141220 h 416600"/>
              <a:gd name="connsiteX5" fmla="*/ 886156 w 1150944"/>
              <a:gd name="connsiteY5" fmla="*/ 180056 h 416600"/>
              <a:gd name="connsiteX6" fmla="*/ 833199 w 1150944"/>
              <a:gd name="connsiteY6" fmla="*/ 187117 h 416600"/>
              <a:gd name="connsiteX7" fmla="*/ 794363 w 1150944"/>
              <a:gd name="connsiteY7" fmla="*/ 172995 h 416600"/>
              <a:gd name="connsiteX8" fmla="*/ 741406 w 1150944"/>
              <a:gd name="connsiteY8" fmla="*/ 176525 h 416600"/>
              <a:gd name="connsiteX9" fmla="*/ 684918 w 1150944"/>
              <a:gd name="connsiteY9" fmla="*/ 151812 h 416600"/>
              <a:gd name="connsiteX10" fmla="*/ 635491 w 1150944"/>
              <a:gd name="connsiteY10" fmla="*/ 144751 h 416600"/>
              <a:gd name="connsiteX11" fmla="*/ 547228 w 1150944"/>
              <a:gd name="connsiteY11" fmla="*/ 155342 h 416600"/>
              <a:gd name="connsiteX12" fmla="*/ 480149 w 1150944"/>
              <a:gd name="connsiteY12" fmla="*/ 180056 h 416600"/>
              <a:gd name="connsiteX13" fmla="*/ 437783 w 1150944"/>
              <a:gd name="connsiteY13" fmla="*/ 204769 h 416600"/>
              <a:gd name="connsiteX14" fmla="*/ 388356 w 1150944"/>
              <a:gd name="connsiteY14" fmla="*/ 229483 h 416600"/>
              <a:gd name="connsiteX15" fmla="*/ 324807 w 1150944"/>
              <a:gd name="connsiteY15" fmla="*/ 264788 h 416600"/>
              <a:gd name="connsiteX16" fmla="*/ 282441 w 1150944"/>
              <a:gd name="connsiteY16" fmla="*/ 303623 h 416600"/>
              <a:gd name="connsiteX17" fmla="*/ 236544 w 1150944"/>
              <a:gd name="connsiteY17" fmla="*/ 338928 h 416600"/>
              <a:gd name="connsiteX18" fmla="*/ 187117 w 1150944"/>
              <a:gd name="connsiteY18" fmla="*/ 335398 h 416600"/>
              <a:gd name="connsiteX19" fmla="*/ 137690 w 1150944"/>
              <a:gd name="connsiteY19" fmla="*/ 331867 h 416600"/>
              <a:gd name="connsiteX20" fmla="*/ 105915 w 1150944"/>
              <a:gd name="connsiteY20" fmla="*/ 353050 h 416600"/>
              <a:gd name="connsiteX21" fmla="*/ 52958 w 1150944"/>
              <a:gd name="connsiteY21" fmla="*/ 384825 h 416600"/>
              <a:gd name="connsiteX22" fmla="*/ 28244 w 1150944"/>
              <a:gd name="connsiteY22" fmla="*/ 398947 h 416600"/>
              <a:gd name="connsiteX23" fmla="*/ 0 w 1150944"/>
              <a:gd name="connsiteY23" fmla="*/ 416600 h 4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50944" h="416600">
                <a:moveTo>
                  <a:pt x="1150944" y="0"/>
                </a:moveTo>
                <a:cubicBezTo>
                  <a:pt x="1137410" y="10003"/>
                  <a:pt x="1123877" y="20007"/>
                  <a:pt x="1108578" y="31775"/>
                </a:cubicBezTo>
                <a:cubicBezTo>
                  <a:pt x="1093279" y="43543"/>
                  <a:pt x="1076803" y="58842"/>
                  <a:pt x="1059151" y="70610"/>
                </a:cubicBezTo>
                <a:cubicBezTo>
                  <a:pt x="1041499" y="82378"/>
                  <a:pt x="1019727" y="90617"/>
                  <a:pt x="1002663" y="102385"/>
                </a:cubicBezTo>
                <a:cubicBezTo>
                  <a:pt x="985599" y="114153"/>
                  <a:pt x="976184" y="128275"/>
                  <a:pt x="956766" y="141220"/>
                </a:cubicBezTo>
                <a:cubicBezTo>
                  <a:pt x="937348" y="154165"/>
                  <a:pt x="906751" y="172406"/>
                  <a:pt x="886156" y="180056"/>
                </a:cubicBezTo>
                <a:cubicBezTo>
                  <a:pt x="865561" y="187706"/>
                  <a:pt x="848498" y="188294"/>
                  <a:pt x="833199" y="187117"/>
                </a:cubicBezTo>
                <a:cubicBezTo>
                  <a:pt x="817900" y="185940"/>
                  <a:pt x="809662" y="174760"/>
                  <a:pt x="794363" y="172995"/>
                </a:cubicBezTo>
                <a:cubicBezTo>
                  <a:pt x="779064" y="171230"/>
                  <a:pt x="759647" y="180056"/>
                  <a:pt x="741406" y="176525"/>
                </a:cubicBezTo>
                <a:cubicBezTo>
                  <a:pt x="723165" y="172994"/>
                  <a:pt x="702570" y="157108"/>
                  <a:pt x="684918" y="151812"/>
                </a:cubicBezTo>
                <a:cubicBezTo>
                  <a:pt x="667265" y="146516"/>
                  <a:pt x="658439" y="144163"/>
                  <a:pt x="635491" y="144751"/>
                </a:cubicBezTo>
                <a:cubicBezTo>
                  <a:pt x="612543" y="145339"/>
                  <a:pt x="573118" y="149458"/>
                  <a:pt x="547228" y="155342"/>
                </a:cubicBezTo>
                <a:cubicBezTo>
                  <a:pt x="521338" y="161226"/>
                  <a:pt x="498390" y="171818"/>
                  <a:pt x="480149" y="180056"/>
                </a:cubicBezTo>
                <a:cubicBezTo>
                  <a:pt x="461908" y="188294"/>
                  <a:pt x="453082" y="196531"/>
                  <a:pt x="437783" y="204769"/>
                </a:cubicBezTo>
                <a:cubicBezTo>
                  <a:pt x="422484" y="213007"/>
                  <a:pt x="407185" y="219480"/>
                  <a:pt x="388356" y="229483"/>
                </a:cubicBezTo>
                <a:cubicBezTo>
                  <a:pt x="369527" y="239486"/>
                  <a:pt x="342459" y="252431"/>
                  <a:pt x="324807" y="264788"/>
                </a:cubicBezTo>
                <a:cubicBezTo>
                  <a:pt x="307155" y="277145"/>
                  <a:pt x="297151" y="291266"/>
                  <a:pt x="282441" y="303623"/>
                </a:cubicBezTo>
                <a:cubicBezTo>
                  <a:pt x="267730" y="315980"/>
                  <a:pt x="252431" y="333632"/>
                  <a:pt x="236544" y="338928"/>
                </a:cubicBezTo>
                <a:cubicBezTo>
                  <a:pt x="220657" y="344224"/>
                  <a:pt x="187117" y="335398"/>
                  <a:pt x="187117" y="335398"/>
                </a:cubicBezTo>
                <a:cubicBezTo>
                  <a:pt x="170641" y="334221"/>
                  <a:pt x="151224" y="328925"/>
                  <a:pt x="137690" y="331867"/>
                </a:cubicBezTo>
                <a:cubicBezTo>
                  <a:pt x="124156" y="334809"/>
                  <a:pt x="120037" y="344224"/>
                  <a:pt x="105915" y="353050"/>
                </a:cubicBezTo>
                <a:cubicBezTo>
                  <a:pt x="91793" y="361876"/>
                  <a:pt x="65903" y="377176"/>
                  <a:pt x="52958" y="384825"/>
                </a:cubicBezTo>
                <a:cubicBezTo>
                  <a:pt x="40013" y="392474"/>
                  <a:pt x="37070" y="393651"/>
                  <a:pt x="28244" y="398947"/>
                </a:cubicBezTo>
                <a:cubicBezTo>
                  <a:pt x="19418" y="404243"/>
                  <a:pt x="9709" y="410421"/>
                  <a:pt x="0" y="41660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70" name="AutoShape 19"/>
          <p:cNvSpPr>
            <a:spLocks noChangeArrowheads="1"/>
          </p:cNvSpPr>
          <p:nvPr/>
        </p:nvSpPr>
        <p:spPr bwMode="auto">
          <a:xfrm>
            <a:off x="2820538" y="1629882"/>
            <a:ext cx="361245" cy="83038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Актобе</a:t>
            </a:r>
          </a:p>
        </p:txBody>
      </p:sp>
      <p:sp>
        <p:nvSpPr>
          <p:cNvPr id="472" name="AutoShape 19"/>
          <p:cNvSpPr>
            <a:spLocks noChangeArrowheads="1"/>
          </p:cNvSpPr>
          <p:nvPr/>
        </p:nvSpPr>
        <p:spPr bwMode="auto">
          <a:xfrm>
            <a:off x="1797799" y="1371675"/>
            <a:ext cx="398643" cy="84191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Уральск</a:t>
            </a:r>
          </a:p>
        </p:txBody>
      </p:sp>
      <p:sp>
        <p:nvSpPr>
          <p:cNvPr id="475" name="AutoShape 19"/>
          <p:cNvSpPr>
            <a:spLocks noChangeArrowheads="1"/>
          </p:cNvSpPr>
          <p:nvPr/>
        </p:nvSpPr>
        <p:spPr bwMode="auto">
          <a:xfrm>
            <a:off x="898950" y="1338689"/>
            <a:ext cx="385619" cy="87421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Таскала</a:t>
            </a:r>
          </a:p>
        </p:txBody>
      </p:sp>
      <p:sp>
        <p:nvSpPr>
          <p:cNvPr id="477" name="AutoShape 19"/>
          <p:cNvSpPr>
            <a:spLocks noChangeArrowheads="1"/>
          </p:cNvSpPr>
          <p:nvPr/>
        </p:nvSpPr>
        <p:spPr bwMode="auto">
          <a:xfrm>
            <a:off x="1254157" y="2432478"/>
            <a:ext cx="361245" cy="84191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Атырау</a:t>
            </a:r>
          </a:p>
        </p:txBody>
      </p:sp>
      <p:sp>
        <p:nvSpPr>
          <p:cNvPr id="480" name="AutoShape 19"/>
          <p:cNvSpPr>
            <a:spLocks noChangeArrowheads="1"/>
          </p:cNvSpPr>
          <p:nvPr/>
        </p:nvSpPr>
        <p:spPr bwMode="auto">
          <a:xfrm>
            <a:off x="2124682" y="2837391"/>
            <a:ext cx="363560" cy="83038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Бейнеу</a:t>
            </a:r>
          </a:p>
        </p:txBody>
      </p:sp>
      <p:sp>
        <p:nvSpPr>
          <p:cNvPr id="481" name="AutoShape 19"/>
          <p:cNvSpPr>
            <a:spLocks noChangeArrowheads="1"/>
          </p:cNvSpPr>
          <p:nvPr/>
        </p:nvSpPr>
        <p:spPr bwMode="auto">
          <a:xfrm>
            <a:off x="683258" y="3143020"/>
            <a:ext cx="309969" cy="90441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Актау</a:t>
            </a:r>
          </a:p>
        </p:txBody>
      </p:sp>
      <p:sp>
        <p:nvSpPr>
          <p:cNvPr id="487" name="AutoShape 19"/>
          <p:cNvSpPr>
            <a:spLocks noChangeArrowheads="1"/>
          </p:cNvSpPr>
          <p:nvPr/>
        </p:nvSpPr>
        <p:spPr bwMode="auto">
          <a:xfrm>
            <a:off x="895163" y="3357532"/>
            <a:ext cx="452517" cy="83038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Жетибай</a:t>
            </a:r>
          </a:p>
        </p:txBody>
      </p:sp>
      <p:sp>
        <p:nvSpPr>
          <p:cNvPr id="488" name="AutoShape 19"/>
          <p:cNvSpPr>
            <a:spLocks noChangeArrowheads="1"/>
          </p:cNvSpPr>
          <p:nvPr/>
        </p:nvSpPr>
        <p:spPr bwMode="auto">
          <a:xfrm>
            <a:off x="1861852" y="3169161"/>
            <a:ext cx="363560" cy="84191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Акжигит</a:t>
            </a:r>
          </a:p>
        </p:txBody>
      </p:sp>
      <p:sp>
        <p:nvSpPr>
          <p:cNvPr id="491" name="AutoShape 19"/>
          <p:cNvSpPr>
            <a:spLocks noChangeArrowheads="1"/>
          </p:cNvSpPr>
          <p:nvPr/>
        </p:nvSpPr>
        <p:spPr bwMode="auto">
          <a:xfrm>
            <a:off x="4210786" y="3101403"/>
            <a:ext cx="563612" cy="88804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Кызылорда</a:t>
            </a:r>
          </a:p>
        </p:txBody>
      </p:sp>
      <p:sp>
        <p:nvSpPr>
          <p:cNvPr id="492" name="AutoShape 19"/>
          <p:cNvSpPr>
            <a:spLocks noChangeArrowheads="1"/>
          </p:cNvSpPr>
          <p:nvPr/>
        </p:nvSpPr>
        <p:spPr bwMode="auto">
          <a:xfrm>
            <a:off x="4600661" y="3887057"/>
            <a:ext cx="589239" cy="109685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ШЫМКЕНТ</a:t>
            </a:r>
          </a:p>
        </p:txBody>
      </p:sp>
      <p:sp>
        <p:nvSpPr>
          <p:cNvPr id="493" name="AutoShape 19"/>
          <p:cNvSpPr>
            <a:spLocks noChangeArrowheads="1"/>
          </p:cNvSpPr>
          <p:nvPr/>
        </p:nvSpPr>
        <p:spPr bwMode="auto">
          <a:xfrm>
            <a:off x="5494735" y="3556861"/>
            <a:ext cx="304396" cy="83038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Тараз</a:t>
            </a:r>
          </a:p>
        </p:txBody>
      </p:sp>
      <p:sp>
        <p:nvSpPr>
          <p:cNvPr id="494" name="AutoShape 19"/>
          <p:cNvSpPr>
            <a:spLocks noChangeArrowheads="1"/>
          </p:cNvSpPr>
          <p:nvPr/>
        </p:nvSpPr>
        <p:spPr bwMode="auto">
          <a:xfrm>
            <a:off x="7078050" y="3551984"/>
            <a:ext cx="483975" cy="84191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АЛМАТЫ</a:t>
            </a:r>
          </a:p>
        </p:txBody>
      </p:sp>
      <p:sp>
        <p:nvSpPr>
          <p:cNvPr id="495" name="AutoShape 19"/>
          <p:cNvSpPr>
            <a:spLocks noChangeArrowheads="1"/>
          </p:cNvSpPr>
          <p:nvPr/>
        </p:nvSpPr>
        <p:spPr bwMode="auto">
          <a:xfrm>
            <a:off x="7619056" y="2949583"/>
            <a:ext cx="342202" cy="9134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Хоргос</a:t>
            </a:r>
          </a:p>
        </p:txBody>
      </p:sp>
      <p:sp>
        <p:nvSpPr>
          <p:cNvPr id="509" name="AutoShape 19"/>
          <p:cNvSpPr>
            <a:spLocks noChangeArrowheads="1"/>
          </p:cNvSpPr>
          <p:nvPr/>
        </p:nvSpPr>
        <p:spPr bwMode="auto">
          <a:xfrm>
            <a:off x="6907743" y="1654103"/>
            <a:ext cx="325247" cy="84191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Семей</a:t>
            </a:r>
          </a:p>
        </p:txBody>
      </p:sp>
      <p:sp>
        <p:nvSpPr>
          <p:cNvPr id="510" name="AutoShape 19"/>
          <p:cNvSpPr>
            <a:spLocks noChangeArrowheads="1"/>
          </p:cNvSpPr>
          <p:nvPr/>
        </p:nvSpPr>
        <p:spPr bwMode="auto">
          <a:xfrm>
            <a:off x="5306210" y="1930192"/>
            <a:ext cx="492560" cy="95948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Темиртау</a:t>
            </a:r>
          </a:p>
        </p:txBody>
      </p:sp>
      <p:sp>
        <p:nvSpPr>
          <p:cNvPr id="511" name="AutoShape 19"/>
          <p:cNvSpPr>
            <a:spLocks noChangeArrowheads="1"/>
          </p:cNvSpPr>
          <p:nvPr/>
        </p:nvSpPr>
        <p:spPr bwMode="auto">
          <a:xfrm>
            <a:off x="5725956" y="1550904"/>
            <a:ext cx="635649" cy="101491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АСТАНА</a:t>
            </a:r>
          </a:p>
        </p:txBody>
      </p:sp>
      <p:sp>
        <p:nvSpPr>
          <p:cNvPr id="512" name="AutoShape 19"/>
          <p:cNvSpPr>
            <a:spLocks noChangeArrowheads="1"/>
          </p:cNvSpPr>
          <p:nvPr/>
        </p:nvSpPr>
        <p:spPr bwMode="auto">
          <a:xfrm>
            <a:off x="5318566" y="1042967"/>
            <a:ext cx="492434" cy="84191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Щучинск</a:t>
            </a:r>
          </a:p>
        </p:txBody>
      </p:sp>
      <p:sp>
        <p:nvSpPr>
          <p:cNvPr id="513" name="AutoShape 19"/>
          <p:cNvSpPr>
            <a:spLocks noChangeArrowheads="1"/>
          </p:cNvSpPr>
          <p:nvPr/>
        </p:nvSpPr>
        <p:spPr bwMode="auto">
          <a:xfrm>
            <a:off x="4600661" y="992259"/>
            <a:ext cx="446924" cy="84191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Кокшетау</a:t>
            </a:r>
          </a:p>
        </p:txBody>
      </p:sp>
      <p:sp>
        <p:nvSpPr>
          <p:cNvPr id="514" name="AutoShape 19"/>
          <p:cNvSpPr>
            <a:spLocks noChangeArrowheads="1"/>
          </p:cNvSpPr>
          <p:nvPr/>
        </p:nvSpPr>
        <p:spPr bwMode="auto">
          <a:xfrm>
            <a:off x="4255388" y="630427"/>
            <a:ext cx="690547" cy="109329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Петропавловск</a:t>
            </a:r>
          </a:p>
        </p:txBody>
      </p:sp>
      <p:sp>
        <p:nvSpPr>
          <p:cNvPr id="516" name="AutoShape 19"/>
          <p:cNvSpPr>
            <a:spLocks noChangeArrowheads="1"/>
          </p:cNvSpPr>
          <p:nvPr/>
        </p:nvSpPr>
        <p:spPr bwMode="auto">
          <a:xfrm>
            <a:off x="3837887" y="948908"/>
            <a:ext cx="544953" cy="100054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Костанай</a:t>
            </a:r>
          </a:p>
        </p:txBody>
      </p:sp>
      <p:sp>
        <p:nvSpPr>
          <p:cNvPr id="517" name="AutoShape 19"/>
          <p:cNvSpPr>
            <a:spLocks noChangeArrowheads="1"/>
          </p:cNvSpPr>
          <p:nvPr/>
        </p:nvSpPr>
        <p:spPr bwMode="auto">
          <a:xfrm>
            <a:off x="6652966" y="1120315"/>
            <a:ext cx="463712" cy="91256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Павлодар</a:t>
            </a:r>
          </a:p>
        </p:txBody>
      </p:sp>
      <p:sp>
        <p:nvSpPr>
          <p:cNvPr id="520" name="Полилиния 519"/>
          <p:cNvSpPr/>
          <p:nvPr/>
        </p:nvSpPr>
        <p:spPr bwMode="auto">
          <a:xfrm>
            <a:off x="6969054" y="3070356"/>
            <a:ext cx="208410" cy="279099"/>
          </a:xfrm>
          <a:custGeom>
            <a:avLst/>
            <a:gdLst>
              <a:gd name="connsiteX0" fmla="*/ 223837 w 223837"/>
              <a:gd name="connsiteY0" fmla="*/ 0 h 367567"/>
              <a:gd name="connsiteX1" fmla="*/ 214312 w 223837"/>
              <a:gd name="connsiteY1" fmla="*/ 66675 h 367567"/>
              <a:gd name="connsiteX2" fmla="*/ 214312 w 223837"/>
              <a:gd name="connsiteY2" fmla="*/ 95250 h 367567"/>
              <a:gd name="connsiteX3" fmla="*/ 197643 w 223837"/>
              <a:gd name="connsiteY3" fmla="*/ 123825 h 367567"/>
              <a:gd name="connsiteX4" fmla="*/ 197643 w 223837"/>
              <a:gd name="connsiteY4" fmla="*/ 152400 h 367567"/>
              <a:gd name="connsiteX5" fmla="*/ 209550 w 223837"/>
              <a:gd name="connsiteY5" fmla="*/ 176213 h 367567"/>
              <a:gd name="connsiteX6" fmla="*/ 209550 w 223837"/>
              <a:gd name="connsiteY6" fmla="*/ 195263 h 367567"/>
              <a:gd name="connsiteX7" fmla="*/ 166687 w 223837"/>
              <a:gd name="connsiteY7" fmla="*/ 223838 h 367567"/>
              <a:gd name="connsiteX8" fmla="*/ 142875 w 223837"/>
              <a:gd name="connsiteY8" fmla="*/ 254794 h 367567"/>
              <a:gd name="connsiteX9" fmla="*/ 128587 w 223837"/>
              <a:gd name="connsiteY9" fmla="*/ 285750 h 367567"/>
              <a:gd name="connsiteX10" fmla="*/ 121443 w 223837"/>
              <a:gd name="connsiteY10" fmla="*/ 309563 h 367567"/>
              <a:gd name="connsiteX11" fmla="*/ 107156 w 223837"/>
              <a:gd name="connsiteY11" fmla="*/ 330994 h 367567"/>
              <a:gd name="connsiteX12" fmla="*/ 38100 w 223837"/>
              <a:gd name="connsiteY12" fmla="*/ 340519 h 367567"/>
              <a:gd name="connsiteX13" fmla="*/ 11906 w 223837"/>
              <a:gd name="connsiteY13" fmla="*/ 364332 h 367567"/>
              <a:gd name="connsiteX14" fmla="*/ 0 w 223837"/>
              <a:gd name="connsiteY14" fmla="*/ 366713 h 36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3837" h="367567">
                <a:moveTo>
                  <a:pt x="223837" y="0"/>
                </a:moveTo>
                <a:cubicBezTo>
                  <a:pt x="219868" y="25400"/>
                  <a:pt x="215899" y="50800"/>
                  <a:pt x="214312" y="66675"/>
                </a:cubicBezTo>
                <a:cubicBezTo>
                  <a:pt x="212724" y="82550"/>
                  <a:pt x="217090" y="85725"/>
                  <a:pt x="214312" y="95250"/>
                </a:cubicBezTo>
                <a:cubicBezTo>
                  <a:pt x="211534" y="104775"/>
                  <a:pt x="200421" y="114300"/>
                  <a:pt x="197643" y="123825"/>
                </a:cubicBezTo>
                <a:cubicBezTo>
                  <a:pt x="194865" y="133350"/>
                  <a:pt x="195659" y="143669"/>
                  <a:pt x="197643" y="152400"/>
                </a:cubicBezTo>
                <a:cubicBezTo>
                  <a:pt x="199627" y="161131"/>
                  <a:pt x="207566" y="169069"/>
                  <a:pt x="209550" y="176213"/>
                </a:cubicBezTo>
                <a:cubicBezTo>
                  <a:pt x="211534" y="183357"/>
                  <a:pt x="216694" y="187326"/>
                  <a:pt x="209550" y="195263"/>
                </a:cubicBezTo>
                <a:cubicBezTo>
                  <a:pt x="202406" y="203201"/>
                  <a:pt x="177799" y="213916"/>
                  <a:pt x="166687" y="223838"/>
                </a:cubicBezTo>
                <a:cubicBezTo>
                  <a:pt x="155574" y="233760"/>
                  <a:pt x="149225" y="244475"/>
                  <a:pt x="142875" y="254794"/>
                </a:cubicBezTo>
                <a:cubicBezTo>
                  <a:pt x="136525" y="265113"/>
                  <a:pt x="132159" y="276622"/>
                  <a:pt x="128587" y="285750"/>
                </a:cubicBezTo>
                <a:cubicBezTo>
                  <a:pt x="125015" y="294878"/>
                  <a:pt x="125015" y="302022"/>
                  <a:pt x="121443" y="309563"/>
                </a:cubicBezTo>
                <a:cubicBezTo>
                  <a:pt x="117871" y="317104"/>
                  <a:pt x="121046" y="325835"/>
                  <a:pt x="107156" y="330994"/>
                </a:cubicBezTo>
                <a:cubicBezTo>
                  <a:pt x="93266" y="336153"/>
                  <a:pt x="53975" y="334963"/>
                  <a:pt x="38100" y="340519"/>
                </a:cubicBezTo>
                <a:cubicBezTo>
                  <a:pt x="22225" y="346075"/>
                  <a:pt x="18256" y="359966"/>
                  <a:pt x="11906" y="364332"/>
                </a:cubicBezTo>
                <a:cubicBezTo>
                  <a:pt x="5556" y="368698"/>
                  <a:pt x="2778" y="367705"/>
                  <a:pt x="0" y="366713"/>
                </a:cubicBezTo>
              </a:path>
            </a:pathLst>
          </a:cu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21" name="Полилиния 520"/>
          <p:cNvSpPr/>
          <p:nvPr/>
        </p:nvSpPr>
        <p:spPr bwMode="auto">
          <a:xfrm>
            <a:off x="6964888" y="3075335"/>
            <a:ext cx="208410" cy="279099"/>
          </a:xfrm>
          <a:custGeom>
            <a:avLst/>
            <a:gdLst>
              <a:gd name="connsiteX0" fmla="*/ 223837 w 223837"/>
              <a:gd name="connsiteY0" fmla="*/ 0 h 367567"/>
              <a:gd name="connsiteX1" fmla="*/ 214312 w 223837"/>
              <a:gd name="connsiteY1" fmla="*/ 66675 h 367567"/>
              <a:gd name="connsiteX2" fmla="*/ 214312 w 223837"/>
              <a:gd name="connsiteY2" fmla="*/ 95250 h 367567"/>
              <a:gd name="connsiteX3" fmla="*/ 197643 w 223837"/>
              <a:gd name="connsiteY3" fmla="*/ 123825 h 367567"/>
              <a:gd name="connsiteX4" fmla="*/ 197643 w 223837"/>
              <a:gd name="connsiteY4" fmla="*/ 152400 h 367567"/>
              <a:gd name="connsiteX5" fmla="*/ 209550 w 223837"/>
              <a:gd name="connsiteY5" fmla="*/ 176213 h 367567"/>
              <a:gd name="connsiteX6" fmla="*/ 209550 w 223837"/>
              <a:gd name="connsiteY6" fmla="*/ 195263 h 367567"/>
              <a:gd name="connsiteX7" fmla="*/ 166687 w 223837"/>
              <a:gd name="connsiteY7" fmla="*/ 223838 h 367567"/>
              <a:gd name="connsiteX8" fmla="*/ 142875 w 223837"/>
              <a:gd name="connsiteY8" fmla="*/ 254794 h 367567"/>
              <a:gd name="connsiteX9" fmla="*/ 128587 w 223837"/>
              <a:gd name="connsiteY9" fmla="*/ 285750 h 367567"/>
              <a:gd name="connsiteX10" fmla="*/ 121443 w 223837"/>
              <a:gd name="connsiteY10" fmla="*/ 309563 h 367567"/>
              <a:gd name="connsiteX11" fmla="*/ 107156 w 223837"/>
              <a:gd name="connsiteY11" fmla="*/ 330994 h 367567"/>
              <a:gd name="connsiteX12" fmla="*/ 38100 w 223837"/>
              <a:gd name="connsiteY12" fmla="*/ 340519 h 367567"/>
              <a:gd name="connsiteX13" fmla="*/ 11906 w 223837"/>
              <a:gd name="connsiteY13" fmla="*/ 364332 h 367567"/>
              <a:gd name="connsiteX14" fmla="*/ 0 w 223837"/>
              <a:gd name="connsiteY14" fmla="*/ 366713 h 36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3837" h="367567">
                <a:moveTo>
                  <a:pt x="223837" y="0"/>
                </a:moveTo>
                <a:cubicBezTo>
                  <a:pt x="219868" y="25400"/>
                  <a:pt x="215899" y="50800"/>
                  <a:pt x="214312" y="66675"/>
                </a:cubicBezTo>
                <a:cubicBezTo>
                  <a:pt x="212724" y="82550"/>
                  <a:pt x="217090" y="85725"/>
                  <a:pt x="214312" y="95250"/>
                </a:cubicBezTo>
                <a:cubicBezTo>
                  <a:pt x="211534" y="104775"/>
                  <a:pt x="200421" y="114300"/>
                  <a:pt x="197643" y="123825"/>
                </a:cubicBezTo>
                <a:cubicBezTo>
                  <a:pt x="194865" y="133350"/>
                  <a:pt x="195659" y="143669"/>
                  <a:pt x="197643" y="152400"/>
                </a:cubicBezTo>
                <a:cubicBezTo>
                  <a:pt x="199627" y="161131"/>
                  <a:pt x="207566" y="169069"/>
                  <a:pt x="209550" y="176213"/>
                </a:cubicBezTo>
                <a:cubicBezTo>
                  <a:pt x="211534" y="183357"/>
                  <a:pt x="216694" y="187326"/>
                  <a:pt x="209550" y="195263"/>
                </a:cubicBezTo>
                <a:cubicBezTo>
                  <a:pt x="202406" y="203201"/>
                  <a:pt x="177799" y="213916"/>
                  <a:pt x="166687" y="223838"/>
                </a:cubicBezTo>
                <a:cubicBezTo>
                  <a:pt x="155574" y="233760"/>
                  <a:pt x="149225" y="244475"/>
                  <a:pt x="142875" y="254794"/>
                </a:cubicBezTo>
                <a:cubicBezTo>
                  <a:pt x="136525" y="265113"/>
                  <a:pt x="132159" y="276622"/>
                  <a:pt x="128587" y="285750"/>
                </a:cubicBezTo>
                <a:cubicBezTo>
                  <a:pt x="125015" y="294878"/>
                  <a:pt x="125015" y="302022"/>
                  <a:pt x="121443" y="309563"/>
                </a:cubicBezTo>
                <a:cubicBezTo>
                  <a:pt x="117871" y="317104"/>
                  <a:pt x="121046" y="325835"/>
                  <a:pt x="107156" y="330994"/>
                </a:cubicBezTo>
                <a:cubicBezTo>
                  <a:pt x="93266" y="336153"/>
                  <a:pt x="53975" y="334963"/>
                  <a:pt x="38100" y="340519"/>
                </a:cubicBezTo>
                <a:cubicBezTo>
                  <a:pt x="22225" y="346075"/>
                  <a:pt x="18256" y="359966"/>
                  <a:pt x="11906" y="364332"/>
                </a:cubicBezTo>
                <a:cubicBezTo>
                  <a:pt x="5556" y="368698"/>
                  <a:pt x="2778" y="367705"/>
                  <a:pt x="0" y="366713"/>
                </a:cubicBezTo>
              </a:path>
            </a:pathLst>
          </a:cu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22" name="Полилиния 521"/>
          <p:cNvSpPr/>
          <p:nvPr/>
        </p:nvSpPr>
        <p:spPr bwMode="auto">
          <a:xfrm>
            <a:off x="6939767" y="3057490"/>
            <a:ext cx="196832" cy="280254"/>
          </a:xfrm>
          <a:custGeom>
            <a:avLst/>
            <a:gdLst>
              <a:gd name="connsiteX0" fmla="*/ 223837 w 223837"/>
              <a:gd name="connsiteY0" fmla="*/ 0 h 367567"/>
              <a:gd name="connsiteX1" fmla="*/ 214312 w 223837"/>
              <a:gd name="connsiteY1" fmla="*/ 66675 h 367567"/>
              <a:gd name="connsiteX2" fmla="*/ 214312 w 223837"/>
              <a:gd name="connsiteY2" fmla="*/ 95250 h 367567"/>
              <a:gd name="connsiteX3" fmla="*/ 197643 w 223837"/>
              <a:gd name="connsiteY3" fmla="*/ 123825 h 367567"/>
              <a:gd name="connsiteX4" fmla="*/ 197643 w 223837"/>
              <a:gd name="connsiteY4" fmla="*/ 152400 h 367567"/>
              <a:gd name="connsiteX5" fmla="*/ 209550 w 223837"/>
              <a:gd name="connsiteY5" fmla="*/ 176213 h 367567"/>
              <a:gd name="connsiteX6" fmla="*/ 209550 w 223837"/>
              <a:gd name="connsiteY6" fmla="*/ 195263 h 367567"/>
              <a:gd name="connsiteX7" fmla="*/ 166687 w 223837"/>
              <a:gd name="connsiteY7" fmla="*/ 223838 h 367567"/>
              <a:gd name="connsiteX8" fmla="*/ 142875 w 223837"/>
              <a:gd name="connsiteY8" fmla="*/ 254794 h 367567"/>
              <a:gd name="connsiteX9" fmla="*/ 128587 w 223837"/>
              <a:gd name="connsiteY9" fmla="*/ 285750 h 367567"/>
              <a:gd name="connsiteX10" fmla="*/ 121443 w 223837"/>
              <a:gd name="connsiteY10" fmla="*/ 309563 h 367567"/>
              <a:gd name="connsiteX11" fmla="*/ 107156 w 223837"/>
              <a:gd name="connsiteY11" fmla="*/ 330994 h 367567"/>
              <a:gd name="connsiteX12" fmla="*/ 38100 w 223837"/>
              <a:gd name="connsiteY12" fmla="*/ 340519 h 367567"/>
              <a:gd name="connsiteX13" fmla="*/ 11906 w 223837"/>
              <a:gd name="connsiteY13" fmla="*/ 364332 h 367567"/>
              <a:gd name="connsiteX14" fmla="*/ 0 w 223837"/>
              <a:gd name="connsiteY14" fmla="*/ 366713 h 36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3837" h="367567">
                <a:moveTo>
                  <a:pt x="223837" y="0"/>
                </a:moveTo>
                <a:cubicBezTo>
                  <a:pt x="219868" y="25400"/>
                  <a:pt x="215899" y="50800"/>
                  <a:pt x="214312" y="66675"/>
                </a:cubicBezTo>
                <a:cubicBezTo>
                  <a:pt x="212724" y="82550"/>
                  <a:pt x="217090" y="85725"/>
                  <a:pt x="214312" y="95250"/>
                </a:cubicBezTo>
                <a:cubicBezTo>
                  <a:pt x="211534" y="104775"/>
                  <a:pt x="200421" y="114300"/>
                  <a:pt x="197643" y="123825"/>
                </a:cubicBezTo>
                <a:cubicBezTo>
                  <a:pt x="194865" y="133350"/>
                  <a:pt x="195659" y="143669"/>
                  <a:pt x="197643" y="152400"/>
                </a:cubicBezTo>
                <a:cubicBezTo>
                  <a:pt x="199627" y="161131"/>
                  <a:pt x="207566" y="169069"/>
                  <a:pt x="209550" y="176213"/>
                </a:cubicBezTo>
                <a:cubicBezTo>
                  <a:pt x="211534" y="183357"/>
                  <a:pt x="216694" y="187326"/>
                  <a:pt x="209550" y="195263"/>
                </a:cubicBezTo>
                <a:cubicBezTo>
                  <a:pt x="202406" y="203201"/>
                  <a:pt x="177799" y="213916"/>
                  <a:pt x="166687" y="223838"/>
                </a:cubicBezTo>
                <a:cubicBezTo>
                  <a:pt x="155574" y="233760"/>
                  <a:pt x="149225" y="244475"/>
                  <a:pt x="142875" y="254794"/>
                </a:cubicBezTo>
                <a:cubicBezTo>
                  <a:pt x="136525" y="265113"/>
                  <a:pt x="132159" y="276622"/>
                  <a:pt x="128587" y="285750"/>
                </a:cubicBezTo>
                <a:cubicBezTo>
                  <a:pt x="125015" y="294878"/>
                  <a:pt x="125015" y="302022"/>
                  <a:pt x="121443" y="309563"/>
                </a:cubicBezTo>
                <a:cubicBezTo>
                  <a:pt x="117871" y="317104"/>
                  <a:pt x="121046" y="325835"/>
                  <a:pt x="107156" y="330994"/>
                </a:cubicBezTo>
                <a:cubicBezTo>
                  <a:pt x="93266" y="336153"/>
                  <a:pt x="53975" y="334963"/>
                  <a:pt x="38100" y="340519"/>
                </a:cubicBezTo>
                <a:cubicBezTo>
                  <a:pt x="22225" y="346075"/>
                  <a:pt x="18256" y="359966"/>
                  <a:pt x="11906" y="364332"/>
                </a:cubicBezTo>
                <a:cubicBezTo>
                  <a:pt x="5556" y="368698"/>
                  <a:pt x="2778" y="367705"/>
                  <a:pt x="0" y="366713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32" name="Полилиния 531"/>
          <p:cNvSpPr/>
          <p:nvPr/>
        </p:nvSpPr>
        <p:spPr bwMode="auto">
          <a:xfrm>
            <a:off x="7000671" y="3094310"/>
            <a:ext cx="195675" cy="280254"/>
          </a:xfrm>
          <a:custGeom>
            <a:avLst/>
            <a:gdLst>
              <a:gd name="connsiteX0" fmla="*/ 223837 w 223837"/>
              <a:gd name="connsiteY0" fmla="*/ 0 h 367567"/>
              <a:gd name="connsiteX1" fmla="*/ 214312 w 223837"/>
              <a:gd name="connsiteY1" fmla="*/ 66675 h 367567"/>
              <a:gd name="connsiteX2" fmla="*/ 214312 w 223837"/>
              <a:gd name="connsiteY2" fmla="*/ 95250 h 367567"/>
              <a:gd name="connsiteX3" fmla="*/ 197643 w 223837"/>
              <a:gd name="connsiteY3" fmla="*/ 123825 h 367567"/>
              <a:gd name="connsiteX4" fmla="*/ 197643 w 223837"/>
              <a:gd name="connsiteY4" fmla="*/ 152400 h 367567"/>
              <a:gd name="connsiteX5" fmla="*/ 209550 w 223837"/>
              <a:gd name="connsiteY5" fmla="*/ 176213 h 367567"/>
              <a:gd name="connsiteX6" fmla="*/ 209550 w 223837"/>
              <a:gd name="connsiteY6" fmla="*/ 195263 h 367567"/>
              <a:gd name="connsiteX7" fmla="*/ 166687 w 223837"/>
              <a:gd name="connsiteY7" fmla="*/ 223838 h 367567"/>
              <a:gd name="connsiteX8" fmla="*/ 142875 w 223837"/>
              <a:gd name="connsiteY8" fmla="*/ 254794 h 367567"/>
              <a:gd name="connsiteX9" fmla="*/ 128587 w 223837"/>
              <a:gd name="connsiteY9" fmla="*/ 285750 h 367567"/>
              <a:gd name="connsiteX10" fmla="*/ 121443 w 223837"/>
              <a:gd name="connsiteY10" fmla="*/ 309563 h 367567"/>
              <a:gd name="connsiteX11" fmla="*/ 107156 w 223837"/>
              <a:gd name="connsiteY11" fmla="*/ 330994 h 367567"/>
              <a:gd name="connsiteX12" fmla="*/ 38100 w 223837"/>
              <a:gd name="connsiteY12" fmla="*/ 340519 h 367567"/>
              <a:gd name="connsiteX13" fmla="*/ 11906 w 223837"/>
              <a:gd name="connsiteY13" fmla="*/ 364332 h 367567"/>
              <a:gd name="connsiteX14" fmla="*/ 0 w 223837"/>
              <a:gd name="connsiteY14" fmla="*/ 366713 h 36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3837" h="367567">
                <a:moveTo>
                  <a:pt x="223837" y="0"/>
                </a:moveTo>
                <a:cubicBezTo>
                  <a:pt x="219868" y="25400"/>
                  <a:pt x="215899" y="50800"/>
                  <a:pt x="214312" y="66675"/>
                </a:cubicBezTo>
                <a:cubicBezTo>
                  <a:pt x="212724" y="82550"/>
                  <a:pt x="217090" y="85725"/>
                  <a:pt x="214312" y="95250"/>
                </a:cubicBezTo>
                <a:cubicBezTo>
                  <a:pt x="211534" y="104775"/>
                  <a:pt x="200421" y="114300"/>
                  <a:pt x="197643" y="123825"/>
                </a:cubicBezTo>
                <a:cubicBezTo>
                  <a:pt x="194865" y="133350"/>
                  <a:pt x="195659" y="143669"/>
                  <a:pt x="197643" y="152400"/>
                </a:cubicBezTo>
                <a:cubicBezTo>
                  <a:pt x="199627" y="161131"/>
                  <a:pt x="207566" y="169069"/>
                  <a:pt x="209550" y="176213"/>
                </a:cubicBezTo>
                <a:cubicBezTo>
                  <a:pt x="211534" y="183357"/>
                  <a:pt x="216694" y="187326"/>
                  <a:pt x="209550" y="195263"/>
                </a:cubicBezTo>
                <a:cubicBezTo>
                  <a:pt x="202406" y="203201"/>
                  <a:pt x="177799" y="213916"/>
                  <a:pt x="166687" y="223838"/>
                </a:cubicBezTo>
                <a:cubicBezTo>
                  <a:pt x="155574" y="233760"/>
                  <a:pt x="149225" y="244475"/>
                  <a:pt x="142875" y="254794"/>
                </a:cubicBezTo>
                <a:cubicBezTo>
                  <a:pt x="136525" y="265113"/>
                  <a:pt x="132159" y="276622"/>
                  <a:pt x="128587" y="285750"/>
                </a:cubicBezTo>
                <a:cubicBezTo>
                  <a:pt x="125015" y="294878"/>
                  <a:pt x="125015" y="302022"/>
                  <a:pt x="121443" y="309563"/>
                </a:cubicBezTo>
                <a:cubicBezTo>
                  <a:pt x="117871" y="317104"/>
                  <a:pt x="121046" y="325835"/>
                  <a:pt x="107156" y="330994"/>
                </a:cubicBezTo>
                <a:cubicBezTo>
                  <a:pt x="93266" y="336153"/>
                  <a:pt x="53975" y="334963"/>
                  <a:pt x="38100" y="340519"/>
                </a:cubicBezTo>
                <a:cubicBezTo>
                  <a:pt x="22225" y="346075"/>
                  <a:pt x="18256" y="359966"/>
                  <a:pt x="11906" y="364332"/>
                </a:cubicBezTo>
                <a:cubicBezTo>
                  <a:pt x="5556" y="368698"/>
                  <a:pt x="2778" y="367705"/>
                  <a:pt x="0" y="366713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33" name="Полилиния 532"/>
          <p:cNvSpPr/>
          <p:nvPr/>
        </p:nvSpPr>
        <p:spPr bwMode="auto">
          <a:xfrm>
            <a:off x="6974843" y="3170244"/>
            <a:ext cx="747960" cy="359830"/>
          </a:xfrm>
          <a:custGeom>
            <a:avLst/>
            <a:gdLst>
              <a:gd name="connsiteX0" fmla="*/ 803002 w 803002"/>
              <a:gd name="connsiteY0" fmla="*/ 0 h 473087"/>
              <a:gd name="connsiteX1" fmla="*/ 732392 w 803002"/>
              <a:gd name="connsiteY1" fmla="*/ 31774 h 473087"/>
              <a:gd name="connsiteX2" fmla="*/ 690026 w 803002"/>
              <a:gd name="connsiteY2" fmla="*/ 56488 h 473087"/>
              <a:gd name="connsiteX3" fmla="*/ 651191 w 803002"/>
              <a:gd name="connsiteY3" fmla="*/ 88262 h 473087"/>
              <a:gd name="connsiteX4" fmla="*/ 626477 w 803002"/>
              <a:gd name="connsiteY4" fmla="*/ 130628 h 473087"/>
              <a:gd name="connsiteX5" fmla="*/ 605294 w 803002"/>
              <a:gd name="connsiteY5" fmla="*/ 169464 h 473087"/>
              <a:gd name="connsiteX6" fmla="*/ 587642 w 803002"/>
              <a:gd name="connsiteY6" fmla="*/ 208299 h 473087"/>
              <a:gd name="connsiteX7" fmla="*/ 520562 w 803002"/>
              <a:gd name="connsiteY7" fmla="*/ 229482 h 473087"/>
              <a:gd name="connsiteX8" fmla="*/ 421708 w 803002"/>
              <a:gd name="connsiteY8" fmla="*/ 264787 h 473087"/>
              <a:gd name="connsiteX9" fmla="*/ 361690 w 803002"/>
              <a:gd name="connsiteY9" fmla="*/ 293031 h 473087"/>
              <a:gd name="connsiteX10" fmla="*/ 262836 w 803002"/>
              <a:gd name="connsiteY10" fmla="*/ 328336 h 473087"/>
              <a:gd name="connsiteX11" fmla="*/ 206347 w 803002"/>
              <a:gd name="connsiteY11" fmla="*/ 345989 h 473087"/>
              <a:gd name="connsiteX12" fmla="*/ 163981 w 803002"/>
              <a:gd name="connsiteY12" fmla="*/ 360111 h 473087"/>
              <a:gd name="connsiteX13" fmla="*/ 125146 w 803002"/>
              <a:gd name="connsiteY13" fmla="*/ 388355 h 473087"/>
              <a:gd name="connsiteX14" fmla="*/ 93371 w 803002"/>
              <a:gd name="connsiteY14" fmla="*/ 398946 h 473087"/>
              <a:gd name="connsiteX15" fmla="*/ 43944 w 803002"/>
              <a:gd name="connsiteY15" fmla="*/ 430721 h 473087"/>
              <a:gd name="connsiteX16" fmla="*/ 5109 w 803002"/>
              <a:gd name="connsiteY16" fmla="*/ 466026 h 473087"/>
              <a:gd name="connsiteX17" fmla="*/ 1578 w 803002"/>
              <a:gd name="connsiteY17" fmla="*/ 473087 h 47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3002" h="473087">
                <a:moveTo>
                  <a:pt x="803002" y="0"/>
                </a:moveTo>
                <a:cubicBezTo>
                  <a:pt x="777111" y="11179"/>
                  <a:pt x="751221" y="22359"/>
                  <a:pt x="732392" y="31774"/>
                </a:cubicBezTo>
                <a:cubicBezTo>
                  <a:pt x="713563" y="41189"/>
                  <a:pt x="703559" y="47073"/>
                  <a:pt x="690026" y="56488"/>
                </a:cubicBezTo>
                <a:cubicBezTo>
                  <a:pt x="676492" y="65903"/>
                  <a:pt x="661782" y="75905"/>
                  <a:pt x="651191" y="88262"/>
                </a:cubicBezTo>
                <a:cubicBezTo>
                  <a:pt x="640600" y="100619"/>
                  <a:pt x="634126" y="117094"/>
                  <a:pt x="626477" y="130628"/>
                </a:cubicBezTo>
                <a:cubicBezTo>
                  <a:pt x="618828" y="144162"/>
                  <a:pt x="611766" y="156519"/>
                  <a:pt x="605294" y="169464"/>
                </a:cubicBezTo>
                <a:cubicBezTo>
                  <a:pt x="598821" y="182409"/>
                  <a:pt x="601764" y="198296"/>
                  <a:pt x="587642" y="208299"/>
                </a:cubicBezTo>
                <a:cubicBezTo>
                  <a:pt x="573520" y="218302"/>
                  <a:pt x="548218" y="220067"/>
                  <a:pt x="520562" y="229482"/>
                </a:cubicBezTo>
                <a:cubicBezTo>
                  <a:pt x="492906" y="238897"/>
                  <a:pt x="448187" y="254196"/>
                  <a:pt x="421708" y="264787"/>
                </a:cubicBezTo>
                <a:cubicBezTo>
                  <a:pt x="395229" y="275378"/>
                  <a:pt x="388169" y="282440"/>
                  <a:pt x="361690" y="293031"/>
                </a:cubicBezTo>
                <a:cubicBezTo>
                  <a:pt x="335211" y="303622"/>
                  <a:pt x="288726" y="319510"/>
                  <a:pt x="262836" y="328336"/>
                </a:cubicBezTo>
                <a:cubicBezTo>
                  <a:pt x="236946" y="337162"/>
                  <a:pt x="222823" y="340693"/>
                  <a:pt x="206347" y="345989"/>
                </a:cubicBezTo>
                <a:cubicBezTo>
                  <a:pt x="189871" y="351285"/>
                  <a:pt x="177514" y="353050"/>
                  <a:pt x="163981" y="360111"/>
                </a:cubicBezTo>
                <a:cubicBezTo>
                  <a:pt x="150447" y="367172"/>
                  <a:pt x="136914" y="381883"/>
                  <a:pt x="125146" y="388355"/>
                </a:cubicBezTo>
                <a:cubicBezTo>
                  <a:pt x="113378" y="394827"/>
                  <a:pt x="106905" y="391885"/>
                  <a:pt x="93371" y="398946"/>
                </a:cubicBezTo>
                <a:cubicBezTo>
                  <a:pt x="79837" y="406007"/>
                  <a:pt x="58654" y="419541"/>
                  <a:pt x="43944" y="430721"/>
                </a:cubicBezTo>
                <a:cubicBezTo>
                  <a:pt x="29234" y="441901"/>
                  <a:pt x="5109" y="466026"/>
                  <a:pt x="5109" y="466026"/>
                </a:cubicBezTo>
                <a:cubicBezTo>
                  <a:pt x="-1952" y="473087"/>
                  <a:pt x="-187" y="473087"/>
                  <a:pt x="1578" y="473087"/>
                </a:cubicBezTo>
              </a:path>
            </a:pathLst>
          </a:cu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534" name="Полилиния 533"/>
          <p:cNvSpPr/>
          <p:nvPr/>
        </p:nvSpPr>
        <p:spPr bwMode="auto">
          <a:xfrm>
            <a:off x="6970213" y="3166897"/>
            <a:ext cx="747960" cy="359830"/>
          </a:xfrm>
          <a:custGeom>
            <a:avLst/>
            <a:gdLst>
              <a:gd name="connsiteX0" fmla="*/ 803002 w 803002"/>
              <a:gd name="connsiteY0" fmla="*/ 0 h 473087"/>
              <a:gd name="connsiteX1" fmla="*/ 732392 w 803002"/>
              <a:gd name="connsiteY1" fmla="*/ 31774 h 473087"/>
              <a:gd name="connsiteX2" fmla="*/ 690026 w 803002"/>
              <a:gd name="connsiteY2" fmla="*/ 56488 h 473087"/>
              <a:gd name="connsiteX3" fmla="*/ 651191 w 803002"/>
              <a:gd name="connsiteY3" fmla="*/ 88262 h 473087"/>
              <a:gd name="connsiteX4" fmla="*/ 626477 w 803002"/>
              <a:gd name="connsiteY4" fmla="*/ 130628 h 473087"/>
              <a:gd name="connsiteX5" fmla="*/ 605294 w 803002"/>
              <a:gd name="connsiteY5" fmla="*/ 169464 h 473087"/>
              <a:gd name="connsiteX6" fmla="*/ 587642 w 803002"/>
              <a:gd name="connsiteY6" fmla="*/ 208299 h 473087"/>
              <a:gd name="connsiteX7" fmla="*/ 520562 w 803002"/>
              <a:gd name="connsiteY7" fmla="*/ 229482 h 473087"/>
              <a:gd name="connsiteX8" fmla="*/ 421708 w 803002"/>
              <a:gd name="connsiteY8" fmla="*/ 264787 h 473087"/>
              <a:gd name="connsiteX9" fmla="*/ 361690 w 803002"/>
              <a:gd name="connsiteY9" fmla="*/ 293031 h 473087"/>
              <a:gd name="connsiteX10" fmla="*/ 262836 w 803002"/>
              <a:gd name="connsiteY10" fmla="*/ 328336 h 473087"/>
              <a:gd name="connsiteX11" fmla="*/ 206347 w 803002"/>
              <a:gd name="connsiteY11" fmla="*/ 345989 h 473087"/>
              <a:gd name="connsiteX12" fmla="*/ 163981 w 803002"/>
              <a:gd name="connsiteY12" fmla="*/ 360111 h 473087"/>
              <a:gd name="connsiteX13" fmla="*/ 125146 w 803002"/>
              <a:gd name="connsiteY13" fmla="*/ 388355 h 473087"/>
              <a:gd name="connsiteX14" fmla="*/ 93371 w 803002"/>
              <a:gd name="connsiteY14" fmla="*/ 398946 h 473087"/>
              <a:gd name="connsiteX15" fmla="*/ 43944 w 803002"/>
              <a:gd name="connsiteY15" fmla="*/ 430721 h 473087"/>
              <a:gd name="connsiteX16" fmla="*/ 5109 w 803002"/>
              <a:gd name="connsiteY16" fmla="*/ 466026 h 473087"/>
              <a:gd name="connsiteX17" fmla="*/ 1578 w 803002"/>
              <a:gd name="connsiteY17" fmla="*/ 473087 h 47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3002" h="473087">
                <a:moveTo>
                  <a:pt x="803002" y="0"/>
                </a:moveTo>
                <a:cubicBezTo>
                  <a:pt x="777111" y="11179"/>
                  <a:pt x="751221" y="22359"/>
                  <a:pt x="732392" y="31774"/>
                </a:cubicBezTo>
                <a:cubicBezTo>
                  <a:pt x="713563" y="41189"/>
                  <a:pt x="703559" y="47073"/>
                  <a:pt x="690026" y="56488"/>
                </a:cubicBezTo>
                <a:cubicBezTo>
                  <a:pt x="676492" y="65903"/>
                  <a:pt x="661782" y="75905"/>
                  <a:pt x="651191" y="88262"/>
                </a:cubicBezTo>
                <a:cubicBezTo>
                  <a:pt x="640600" y="100619"/>
                  <a:pt x="634126" y="117094"/>
                  <a:pt x="626477" y="130628"/>
                </a:cubicBezTo>
                <a:cubicBezTo>
                  <a:pt x="618828" y="144162"/>
                  <a:pt x="611766" y="156519"/>
                  <a:pt x="605294" y="169464"/>
                </a:cubicBezTo>
                <a:cubicBezTo>
                  <a:pt x="598821" y="182409"/>
                  <a:pt x="601764" y="198296"/>
                  <a:pt x="587642" y="208299"/>
                </a:cubicBezTo>
                <a:cubicBezTo>
                  <a:pt x="573520" y="218302"/>
                  <a:pt x="548218" y="220067"/>
                  <a:pt x="520562" y="229482"/>
                </a:cubicBezTo>
                <a:cubicBezTo>
                  <a:pt x="492906" y="238897"/>
                  <a:pt x="448187" y="254196"/>
                  <a:pt x="421708" y="264787"/>
                </a:cubicBezTo>
                <a:cubicBezTo>
                  <a:pt x="395229" y="275378"/>
                  <a:pt x="388169" y="282440"/>
                  <a:pt x="361690" y="293031"/>
                </a:cubicBezTo>
                <a:cubicBezTo>
                  <a:pt x="335211" y="303622"/>
                  <a:pt x="288726" y="319510"/>
                  <a:pt x="262836" y="328336"/>
                </a:cubicBezTo>
                <a:cubicBezTo>
                  <a:pt x="236946" y="337162"/>
                  <a:pt x="222823" y="340693"/>
                  <a:pt x="206347" y="345989"/>
                </a:cubicBezTo>
                <a:cubicBezTo>
                  <a:pt x="189871" y="351285"/>
                  <a:pt x="177514" y="353050"/>
                  <a:pt x="163981" y="360111"/>
                </a:cubicBezTo>
                <a:cubicBezTo>
                  <a:pt x="150447" y="367172"/>
                  <a:pt x="136914" y="381883"/>
                  <a:pt x="125146" y="388355"/>
                </a:cubicBezTo>
                <a:cubicBezTo>
                  <a:pt x="113378" y="394827"/>
                  <a:pt x="106905" y="391885"/>
                  <a:pt x="93371" y="398946"/>
                </a:cubicBezTo>
                <a:cubicBezTo>
                  <a:pt x="79837" y="406007"/>
                  <a:pt x="58654" y="419541"/>
                  <a:pt x="43944" y="430721"/>
                </a:cubicBezTo>
                <a:cubicBezTo>
                  <a:pt x="29234" y="441901"/>
                  <a:pt x="5109" y="466026"/>
                  <a:pt x="5109" y="466026"/>
                </a:cubicBezTo>
                <a:cubicBezTo>
                  <a:pt x="-1952" y="473087"/>
                  <a:pt x="-187" y="473087"/>
                  <a:pt x="1578" y="473087"/>
                </a:cubicBezTo>
              </a:path>
            </a:pathLst>
          </a:cu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35" name="Полилиния 534"/>
          <p:cNvSpPr/>
          <p:nvPr/>
        </p:nvSpPr>
        <p:spPr bwMode="auto">
          <a:xfrm>
            <a:off x="6966738" y="3347153"/>
            <a:ext cx="17368" cy="162614"/>
          </a:xfrm>
          <a:custGeom>
            <a:avLst/>
            <a:gdLst>
              <a:gd name="connsiteX0" fmla="*/ 0 w 17586"/>
              <a:gd name="connsiteY0" fmla="*/ 0 h 214312"/>
              <a:gd name="connsiteX1" fmla="*/ 16669 w 17586"/>
              <a:gd name="connsiteY1" fmla="*/ 76200 h 214312"/>
              <a:gd name="connsiteX2" fmla="*/ 14288 w 17586"/>
              <a:gd name="connsiteY2" fmla="*/ 114300 h 214312"/>
              <a:gd name="connsiteX3" fmla="*/ 4763 w 17586"/>
              <a:gd name="connsiteY3" fmla="*/ 154781 h 214312"/>
              <a:gd name="connsiteX4" fmla="*/ 4763 w 17586"/>
              <a:gd name="connsiteY4" fmla="*/ 192881 h 214312"/>
              <a:gd name="connsiteX5" fmla="*/ 9525 w 17586"/>
              <a:gd name="connsiteY5" fmla="*/ 214312 h 21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86" h="214312">
                <a:moveTo>
                  <a:pt x="0" y="0"/>
                </a:moveTo>
                <a:cubicBezTo>
                  <a:pt x="7144" y="28575"/>
                  <a:pt x="14288" y="57150"/>
                  <a:pt x="16669" y="76200"/>
                </a:cubicBezTo>
                <a:cubicBezTo>
                  <a:pt x="19050" y="95250"/>
                  <a:pt x="16272" y="101203"/>
                  <a:pt x="14288" y="114300"/>
                </a:cubicBezTo>
                <a:cubicBezTo>
                  <a:pt x="12304" y="127397"/>
                  <a:pt x="6350" y="141684"/>
                  <a:pt x="4763" y="154781"/>
                </a:cubicBezTo>
                <a:cubicBezTo>
                  <a:pt x="3176" y="167878"/>
                  <a:pt x="3969" y="182959"/>
                  <a:pt x="4763" y="192881"/>
                </a:cubicBezTo>
                <a:cubicBezTo>
                  <a:pt x="5557" y="202803"/>
                  <a:pt x="7541" y="208557"/>
                  <a:pt x="9525" y="214312"/>
                </a:cubicBezTo>
              </a:path>
            </a:pathLst>
          </a:cu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36" name="Полилиния 535"/>
          <p:cNvSpPr/>
          <p:nvPr/>
        </p:nvSpPr>
        <p:spPr bwMode="auto">
          <a:xfrm>
            <a:off x="6967899" y="3349459"/>
            <a:ext cx="16209" cy="162614"/>
          </a:xfrm>
          <a:custGeom>
            <a:avLst/>
            <a:gdLst>
              <a:gd name="connsiteX0" fmla="*/ 0 w 17586"/>
              <a:gd name="connsiteY0" fmla="*/ 0 h 214312"/>
              <a:gd name="connsiteX1" fmla="*/ 16669 w 17586"/>
              <a:gd name="connsiteY1" fmla="*/ 76200 h 214312"/>
              <a:gd name="connsiteX2" fmla="*/ 14288 w 17586"/>
              <a:gd name="connsiteY2" fmla="*/ 114300 h 214312"/>
              <a:gd name="connsiteX3" fmla="*/ 4763 w 17586"/>
              <a:gd name="connsiteY3" fmla="*/ 154781 h 214312"/>
              <a:gd name="connsiteX4" fmla="*/ 4763 w 17586"/>
              <a:gd name="connsiteY4" fmla="*/ 192881 h 214312"/>
              <a:gd name="connsiteX5" fmla="*/ 9525 w 17586"/>
              <a:gd name="connsiteY5" fmla="*/ 214312 h 21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86" h="214312">
                <a:moveTo>
                  <a:pt x="0" y="0"/>
                </a:moveTo>
                <a:cubicBezTo>
                  <a:pt x="7144" y="28575"/>
                  <a:pt x="14288" y="57150"/>
                  <a:pt x="16669" y="76200"/>
                </a:cubicBezTo>
                <a:cubicBezTo>
                  <a:pt x="19050" y="95250"/>
                  <a:pt x="16272" y="101203"/>
                  <a:pt x="14288" y="114300"/>
                </a:cubicBezTo>
                <a:cubicBezTo>
                  <a:pt x="12304" y="127397"/>
                  <a:pt x="6350" y="141684"/>
                  <a:pt x="4763" y="154781"/>
                </a:cubicBezTo>
                <a:cubicBezTo>
                  <a:pt x="3176" y="167878"/>
                  <a:pt x="3969" y="182959"/>
                  <a:pt x="4763" y="192881"/>
                </a:cubicBezTo>
                <a:cubicBezTo>
                  <a:pt x="5557" y="202803"/>
                  <a:pt x="7541" y="208557"/>
                  <a:pt x="9525" y="214312"/>
                </a:cubicBezTo>
              </a:path>
            </a:pathLst>
          </a:custGeom>
          <a:ln w="127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37" name="Полилиния 536"/>
          <p:cNvSpPr/>
          <p:nvPr/>
        </p:nvSpPr>
        <p:spPr bwMode="auto">
          <a:xfrm>
            <a:off x="6936996" y="3352919"/>
            <a:ext cx="16209" cy="162616"/>
          </a:xfrm>
          <a:custGeom>
            <a:avLst/>
            <a:gdLst>
              <a:gd name="connsiteX0" fmla="*/ 0 w 17586"/>
              <a:gd name="connsiteY0" fmla="*/ 0 h 214312"/>
              <a:gd name="connsiteX1" fmla="*/ 16669 w 17586"/>
              <a:gd name="connsiteY1" fmla="*/ 76200 h 214312"/>
              <a:gd name="connsiteX2" fmla="*/ 14288 w 17586"/>
              <a:gd name="connsiteY2" fmla="*/ 114300 h 214312"/>
              <a:gd name="connsiteX3" fmla="*/ 4763 w 17586"/>
              <a:gd name="connsiteY3" fmla="*/ 154781 h 214312"/>
              <a:gd name="connsiteX4" fmla="*/ 4763 w 17586"/>
              <a:gd name="connsiteY4" fmla="*/ 192881 h 214312"/>
              <a:gd name="connsiteX5" fmla="*/ 9525 w 17586"/>
              <a:gd name="connsiteY5" fmla="*/ 214312 h 21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86" h="214312">
                <a:moveTo>
                  <a:pt x="0" y="0"/>
                </a:moveTo>
                <a:cubicBezTo>
                  <a:pt x="7144" y="28575"/>
                  <a:pt x="14288" y="57150"/>
                  <a:pt x="16669" y="76200"/>
                </a:cubicBezTo>
                <a:cubicBezTo>
                  <a:pt x="19050" y="95250"/>
                  <a:pt x="16272" y="101203"/>
                  <a:pt x="14288" y="114300"/>
                </a:cubicBezTo>
                <a:cubicBezTo>
                  <a:pt x="12304" y="127397"/>
                  <a:pt x="6350" y="141684"/>
                  <a:pt x="4763" y="154781"/>
                </a:cubicBezTo>
                <a:cubicBezTo>
                  <a:pt x="3176" y="167878"/>
                  <a:pt x="3969" y="182959"/>
                  <a:pt x="4763" y="192881"/>
                </a:cubicBezTo>
                <a:cubicBezTo>
                  <a:pt x="5557" y="202803"/>
                  <a:pt x="7541" y="208557"/>
                  <a:pt x="9525" y="214312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38" name="Полилиния 537"/>
          <p:cNvSpPr/>
          <p:nvPr/>
        </p:nvSpPr>
        <p:spPr bwMode="auto">
          <a:xfrm>
            <a:off x="7001119" y="3350612"/>
            <a:ext cx="16209" cy="162616"/>
          </a:xfrm>
          <a:custGeom>
            <a:avLst/>
            <a:gdLst>
              <a:gd name="connsiteX0" fmla="*/ 0 w 17586"/>
              <a:gd name="connsiteY0" fmla="*/ 0 h 214312"/>
              <a:gd name="connsiteX1" fmla="*/ 16669 w 17586"/>
              <a:gd name="connsiteY1" fmla="*/ 76200 h 214312"/>
              <a:gd name="connsiteX2" fmla="*/ 14288 w 17586"/>
              <a:gd name="connsiteY2" fmla="*/ 114300 h 214312"/>
              <a:gd name="connsiteX3" fmla="*/ 4763 w 17586"/>
              <a:gd name="connsiteY3" fmla="*/ 154781 h 214312"/>
              <a:gd name="connsiteX4" fmla="*/ 4763 w 17586"/>
              <a:gd name="connsiteY4" fmla="*/ 192881 h 214312"/>
              <a:gd name="connsiteX5" fmla="*/ 9525 w 17586"/>
              <a:gd name="connsiteY5" fmla="*/ 214312 h 21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86" h="214312">
                <a:moveTo>
                  <a:pt x="0" y="0"/>
                </a:moveTo>
                <a:cubicBezTo>
                  <a:pt x="7144" y="28575"/>
                  <a:pt x="14288" y="57150"/>
                  <a:pt x="16669" y="76200"/>
                </a:cubicBezTo>
                <a:cubicBezTo>
                  <a:pt x="19050" y="95250"/>
                  <a:pt x="16272" y="101203"/>
                  <a:pt x="14288" y="114300"/>
                </a:cubicBezTo>
                <a:cubicBezTo>
                  <a:pt x="12304" y="127397"/>
                  <a:pt x="6350" y="141684"/>
                  <a:pt x="4763" y="154781"/>
                </a:cubicBezTo>
                <a:cubicBezTo>
                  <a:pt x="3176" y="167878"/>
                  <a:pt x="3969" y="182959"/>
                  <a:pt x="4763" y="192881"/>
                </a:cubicBezTo>
                <a:cubicBezTo>
                  <a:pt x="5557" y="202803"/>
                  <a:pt x="7541" y="208557"/>
                  <a:pt x="9525" y="214312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39" name="Блок-схема: узел 538"/>
          <p:cNvSpPr/>
          <p:nvPr/>
        </p:nvSpPr>
        <p:spPr bwMode="auto">
          <a:xfrm>
            <a:off x="2534552" y="1534161"/>
            <a:ext cx="85680" cy="66891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40" name="AutoShape 19"/>
          <p:cNvSpPr>
            <a:spLocks noChangeArrowheads="1"/>
          </p:cNvSpPr>
          <p:nvPr/>
        </p:nvSpPr>
        <p:spPr bwMode="auto">
          <a:xfrm>
            <a:off x="3363940" y="1863406"/>
            <a:ext cx="486141" cy="83038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Карабутак</a:t>
            </a:r>
          </a:p>
        </p:txBody>
      </p:sp>
      <p:sp>
        <p:nvSpPr>
          <p:cNvPr id="544" name="Блок-схема: узел 543"/>
          <p:cNvSpPr/>
          <p:nvPr/>
        </p:nvSpPr>
        <p:spPr bwMode="auto">
          <a:xfrm>
            <a:off x="1608283" y="1298885"/>
            <a:ext cx="85680" cy="66891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45" name="Полилиния 544"/>
          <p:cNvSpPr/>
          <p:nvPr/>
        </p:nvSpPr>
        <p:spPr>
          <a:xfrm>
            <a:off x="4412170" y="3288672"/>
            <a:ext cx="848691" cy="573808"/>
          </a:xfrm>
          <a:custGeom>
            <a:avLst/>
            <a:gdLst>
              <a:gd name="connsiteX0" fmla="*/ 0 w 895350"/>
              <a:gd name="connsiteY0" fmla="*/ 0 h 815975"/>
              <a:gd name="connsiteX1" fmla="*/ 95250 w 895350"/>
              <a:gd name="connsiteY1" fmla="*/ 47625 h 815975"/>
              <a:gd name="connsiteX2" fmla="*/ 139700 w 895350"/>
              <a:gd name="connsiteY2" fmla="*/ 104775 h 815975"/>
              <a:gd name="connsiteX3" fmla="*/ 196850 w 895350"/>
              <a:gd name="connsiteY3" fmla="*/ 165100 h 815975"/>
              <a:gd name="connsiteX4" fmla="*/ 254000 w 895350"/>
              <a:gd name="connsiteY4" fmla="*/ 206375 h 815975"/>
              <a:gd name="connsiteX5" fmla="*/ 304800 w 895350"/>
              <a:gd name="connsiteY5" fmla="*/ 222250 h 815975"/>
              <a:gd name="connsiteX6" fmla="*/ 333375 w 895350"/>
              <a:gd name="connsiteY6" fmla="*/ 263525 h 815975"/>
              <a:gd name="connsiteX7" fmla="*/ 377825 w 895350"/>
              <a:gd name="connsiteY7" fmla="*/ 330200 h 815975"/>
              <a:gd name="connsiteX8" fmla="*/ 450850 w 895350"/>
              <a:gd name="connsiteY8" fmla="*/ 400050 h 815975"/>
              <a:gd name="connsiteX9" fmla="*/ 498475 w 895350"/>
              <a:gd name="connsiteY9" fmla="*/ 447675 h 815975"/>
              <a:gd name="connsiteX10" fmla="*/ 577850 w 895350"/>
              <a:gd name="connsiteY10" fmla="*/ 504825 h 815975"/>
              <a:gd name="connsiteX11" fmla="*/ 654050 w 895350"/>
              <a:gd name="connsiteY11" fmla="*/ 558800 h 815975"/>
              <a:gd name="connsiteX12" fmla="*/ 733425 w 895350"/>
              <a:gd name="connsiteY12" fmla="*/ 619125 h 815975"/>
              <a:gd name="connsiteX13" fmla="*/ 781050 w 895350"/>
              <a:gd name="connsiteY13" fmla="*/ 650875 h 815975"/>
              <a:gd name="connsiteX14" fmla="*/ 825500 w 895350"/>
              <a:gd name="connsiteY14" fmla="*/ 685800 h 815975"/>
              <a:gd name="connsiteX15" fmla="*/ 860425 w 895350"/>
              <a:gd name="connsiteY15" fmla="*/ 720725 h 815975"/>
              <a:gd name="connsiteX16" fmla="*/ 885825 w 895350"/>
              <a:gd name="connsiteY16" fmla="*/ 787400 h 815975"/>
              <a:gd name="connsiteX17" fmla="*/ 895350 w 895350"/>
              <a:gd name="connsiteY17" fmla="*/ 815975 h 81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95350" h="815975">
                <a:moveTo>
                  <a:pt x="0" y="0"/>
                </a:moveTo>
                <a:cubicBezTo>
                  <a:pt x="35983" y="15081"/>
                  <a:pt x="71967" y="30163"/>
                  <a:pt x="95250" y="47625"/>
                </a:cubicBezTo>
                <a:cubicBezTo>
                  <a:pt x="118533" y="65088"/>
                  <a:pt x="122767" y="85196"/>
                  <a:pt x="139700" y="104775"/>
                </a:cubicBezTo>
                <a:cubicBezTo>
                  <a:pt x="156633" y="124354"/>
                  <a:pt x="177800" y="148167"/>
                  <a:pt x="196850" y="165100"/>
                </a:cubicBezTo>
                <a:cubicBezTo>
                  <a:pt x="215900" y="182033"/>
                  <a:pt x="236008" y="196850"/>
                  <a:pt x="254000" y="206375"/>
                </a:cubicBezTo>
                <a:cubicBezTo>
                  <a:pt x="271992" y="215900"/>
                  <a:pt x="291571" y="212725"/>
                  <a:pt x="304800" y="222250"/>
                </a:cubicBezTo>
                <a:cubicBezTo>
                  <a:pt x="318029" y="231775"/>
                  <a:pt x="321204" y="245533"/>
                  <a:pt x="333375" y="263525"/>
                </a:cubicBezTo>
                <a:cubicBezTo>
                  <a:pt x="345546" y="281517"/>
                  <a:pt x="358246" y="307446"/>
                  <a:pt x="377825" y="330200"/>
                </a:cubicBezTo>
                <a:cubicBezTo>
                  <a:pt x="397404" y="352954"/>
                  <a:pt x="430742" y="380471"/>
                  <a:pt x="450850" y="400050"/>
                </a:cubicBezTo>
                <a:cubicBezTo>
                  <a:pt x="470958" y="419629"/>
                  <a:pt x="477308" y="430213"/>
                  <a:pt x="498475" y="447675"/>
                </a:cubicBezTo>
                <a:cubicBezTo>
                  <a:pt x="519642" y="465137"/>
                  <a:pt x="577850" y="504825"/>
                  <a:pt x="577850" y="504825"/>
                </a:cubicBezTo>
                <a:cubicBezTo>
                  <a:pt x="603779" y="523346"/>
                  <a:pt x="628121" y="539750"/>
                  <a:pt x="654050" y="558800"/>
                </a:cubicBezTo>
                <a:cubicBezTo>
                  <a:pt x="679979" y="577850"/>
                  <a:pt x="712258" y="603779"/>
                  <a:pt x="733425" y="619125"/>
                </a:cubicBezTo>
                <a:cubicBezTo>
                  <a:pt x="754592" y="634471"/>
                  <a:pt x="765704" y="639763"/>
                  <a:pt x="781050" y="650875"/>
                </a:cubicBezTo>
                <a:cubicBezTo>
                  <a:pt x="796396" y="661987"/>
                  <a:pt x="812271" y="674158"/>
                  <a:pt x="825500" y="685800"/>
                </a:cubicBezTo>
                <a:cubicBezTo>
                  <a:pt x="838729" y="697442"/>
                  <a:pt x="850371" y="703792"/>
                  <a:pt x="860425" y="720725"/>
                </a:cubicBezTo>
                <a:cubicBezTo>
                  <a:pt x="870479" y="737658"/>
                  <a:pt x="880004" y="771525"/>
                  <a:pt x="885825" y="787400"/>
                </a:cubicBezTo>
                <a:cubicBezTo>
                  <a:pt x="891646" y="803275"/>
                  <a:pt x="893498" y="809625"/>
                  <a:pt x="895350" y="815975"/>
                </a:cubicBezTo>
              </a:path>
            </a:pathLst>
          </a:cu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770" tIns="34886" rIns="69770" bIns="34886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46" name="Полилиния 545"/>
          <p:cNvSpPr/>
          <p:nvPr/>
        </p:nvSpPr>
        <p:spPr>
          <a:xfrm>
            <a:off x="4413710" y="3289791"/>
            <a:ext cx="847534" cy="573807"/>
          </a:xfrm>
          <a:custGeom>
            <a:avLst/>
            <a:gdLst>
              <a:gd name="connsiteX0" fmla="*/ 0 w 895350"/>
              <a:gd name="connsiteY0" fmla="*/ 0 h 815975"/>
              <a:gd name="connsiteX1" fmla="*/ 95250 w 895350"/>
              <a:gd name="connsiteY1" fmla="*/ 47625 h 815975"/>
              <a:gd name="connsiteX2" fmla="*/ 139700 w 895350"/>
              <a:gd name="connsiteY2" fmla="*/ 104775 h 815975"/>
              <a:gd name="connsiteX3" fmla="*/ 196850 w 895350"/>
              <a:gd name="connsiteY3" fmla="*/ 165100 h 815975"/>
              <a:gd name="connsiteX4" fmla="*/ 254000 w 895350"/>
              <a:gd name="connsiteY4" fmla="*/ 206375 h 815975"/>
              <a:gd name="connsiteX5" fmla="*/ 304800 w 895350"/>
              <a:gd name="connsiteY5" fmla="*/ 222250 h 815975"/>
              <a:gd name="connsiteX6" fmla="*/ 333375 w 895350"/>
              <a:gd name="connsiteY6" fmla="*/ 263525 h 815975"/>
              <a:gd name="connsiteX7" fmla="*/ 377825 w 895350"/>
              <a:gd name="connsiteY7" fmla="*/ 330200 h 815975"/>
              <a:gd name="connsiteX8" fmla="*/ 450850 w 895350"/>
              <a:gd name="connsiteY8" fmla="*/ 400050 h 815975"/>
              <a:gd name="connsiteX9" fmla="*/ 498475 w 895350"/>
              <a:gd name="connsiteY9" fmla="*/ 447675 h 815975"/>
              <a:gd name="connsiteX10" fmla="*/ 577850 w 895350"/>
              <a:gd name="connsiteY10" fmla="*/ 504825 h 815975"/>
              <a:gd name="connsiteX11" fmla="*/ 654050 w 895350"/>
              <a:gd name="connsiteY11" fmla="*/ 558800 h 815975"/>
              <a:gd name="connsiteX12" fmla="*/ 733425 w 895350"/>
              <a:gd name="connsiteY12" fmla="*/ 619125 h 815975"/>
              <a:gd name="connsiteX13" fmla="*/ 781050 w 895350"/>
              <a:gd name="connsiteY13" fmla="*/ 650875 h 815975"/>
              <a:gd name="connsiteX14" fmla="*/ 825500 w 895350"/>
              <a:gd name="connsiteY14" fmla="*/ 685800 h 815975"/>
              <a:gd name="connsiteX15" fmla="*/ 860425 w 895350"/>
              <a:gd name="connsiteY15" fmla="*/ 720725 h 815975"/>
              <a:gd name="connsiteX16" fmla="*/ 885825 w 895350"/>
              <a:gd name="connsiteY16" fmla="*/ 787400 h 815975"/>
              <a:gd name="connsiteX17" fmla="*/ 895350 w 895350"/>
              <a:gd name="connsiteY17" fmla="*/ 815975 h 81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95350" h="815975">
                <a:moveTo>
                  <a:pt x="0" y="0"/>
                </a:moveTo>
                <a:cubicBezTo>
                  <a:pt x="35983" y="15081"/>
                  <a:pt x="71967" y="30163"/>
                  <a:pt x="95250" y="47625"/>
                </a:cubicBezTo>
                <a:cubicBezTo>
                  <a:pt x="118533" y="65088"/>
                  <a:pt x="122767" y="85196"/>
                  <a:pt x="139700" y="104775"/>
                </a:cubicBezTo>
                <a:cubicBezTo>
                  <a:pt x="156633" y="124354"/>
                  <a:pt x="177800" y="148167"/>
                  <a:pt x="196850" y="165100"/>
                </a:cubicBezTo>
                <a:cubicBezTo>
                  <a:pt x="215900" y="182033"/>
                  <a:pt x="236008" y="196850"/>
                  <a:pt x="254000" y="206375"/>
                </a:cubicBezTo>
                <a:cubicBezTo>
                  <a:pt x="271992" y="215900"/>
                  <a:pt x="291571" y="212725"/>
                  <a:pt x="304800" y="222250"/>
                </a:cubicBezTo>
                <a:cubicBezTo>
                  <a:pt x="318029" y="231775"/>
                  <a:pt x="321204" y="245533"/>
                  <a:pt x="333375" y="263525"/>
                </a:cubicBezTo>
                <a:cubicBezTo>
                  <a:pt x="345546" y="281517"/>
                  <a:pt x="358246" y="307446"/>
                  <a:pt x="377825" y="330200"/>
                </a:cubicBezTo>
                <a:cubicBezTo>
                  <a:pt x="397404" y="352954"/>
                  <a:pt x="430742" y="380471"/>
                  <a:pt x="450850" y="400050"/>
                </a:cubicBezTo>
                <a:cubicBezTo>
                  <a:pt x="470958" y="419629"/>
                  <a:pt x="477308" y="430213"/>
                  <a:pt x="498475" y="447675"/>
                </a:cubicBezTo>
                <a:cubicBezTo>
                  <a:pt x="519642" y="465137"/>
                  <a:pt x="577850" y="504825"/>
                  <a:pt x="577850" y="504825"/>
                </a:cubicBezTo>
                <a:cubicBezTo>
                  <a:pt x="603779" y="523346"/>
                  <a:pt x="628121" y="539750"/>
                  <a:pt x="654050" y="558800"/>
                </a:cubicBezTo>
                <a:cubicBezTo>
                  <a:pt x="679979" y="577850"/>
                  <a:pt x="712258" y="603779"/>
                  <a:pt x="733425" y="619125"/>
                </a:cubicBezTo>
                <a:cubicBezTo>
                  <a:pt x="754592" y="634471"/>
                  <a:pt x="765704" y="639763"/>
                  <a:pt x="781050" y="650875"/>
                </a:cubicBezTo>
                <a:cubicBezTo>
                  <a:pt x="796396" y="661987"/>
                  <a:pt x="812271" y="674158"/>
                  <a:pt x="825500" y="685800"/>
                </a:cubicBezTo>
                <a:cubicBezTo>
                  <a:pt x="838729" y="697442"/>
                  <a:pt x="850371" y="703792"/>
                  <a:pt x="860425" y="720725"/>
                </a:cubicBezTo>
                <a:cubicBezTo>
                  <a:pt x="870479" y="737658"/>
                  <a:pt x="880004" y="771525"/>
                  <a:pt x="885825" y="787400"/>
                </a:cubicBezTo>
                <a:cubicBezTo>
                  <a:pt x="891646" y="803275"/>
                  <a:pt x="893498" y="809625"/>
                  <a:pt x="895350" y="815975"/>
                </a:cubicBezTo>
              </a:path>
            </a:pathLst>
          </a:cu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770" tIns="34886" rIns="69770" bIns="34886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47" name="Полилиния 546"/>
          <p:cNvSpPr/>
          <p:nvPr/>
        </p:nvSpPr>
        <p:spPr>
          <a:xfrm>
            <a:off x="4430452" y="3266337"/>
            <a:ext cx="847534" cy="573808"/>
          </a:xfrm>
          <a:custGeom>
            <a:avLst/>
            <a:gdLst>
              <a:gd name="connsiteX0" fmla="*/ 0 w 895350"/>
              <a:gd name="connsiteY0" fmla="*/ 0 h 815975"/>
              <a:gd name="connsiteX1" fmla="*/ 95250 w 895350"/>
              <a:gd name="connsiteY1" fmla="*/ 47625 h 815975"/>
              <a:gd name="connsiteX2" fmla="*/ 139700 w 895350"/>
              <a:gd name="connsiteY2" fmla="*/ 104775 h 815975"/>
              <a:gd name="connsiteX3" fmla="*/ 196850 w 895350"/>
              <a:gd name="connsiteY3" fmla="*/ 165100 h 815975"/>
              <a:gd name="connsiteX4" fmla="*/ 254000 w 895350"/>
              <a:gd name="connsiteY4" fmla="*/ 206375 h 815975"/>
              <a:gd name="connsiteX5" fmla="*/ 304800 w 895350"/>
              <a:gd name="connsiteY5" fmla="*/ 222250 h 815975"/>
              <a:gd name="connsiteX6" fmla="*/ 333375 w 895350"/>
              <a:gd name="connsiteY6" fmla="*/ 263525 h 815975"/>
              <a:gd name="connsiteX7" fmla="*/ 377825 w 895350"/>
              <a:gd name="connsiteY7" fmla="*/ 330200 h 815975"/>
              <a:gd name="connsiteX8" fmla="*/ 450850 w 895350"/>
              <a:gd name="connsiteY8" fmla="*/ 400050 h 815975"/>
              <a:gd name="connsiteX9" fmla="*/ 498475 w 895350"/>
              <a:gd name="connsiteY9" fmla="*/ 447675 h 815975"/>
              <a:gd name="connsiteX10" fmla="*/ 577850 w 895350"/>
              <a:gd name="connsiteY10" fmla="*/ 504825 h 815975"/>
              <a:gd name="connsiteX11" fmla="*/ 654050 w 895350"/>
              <a:gd name="connsiteY11" fmla="*/ 558800 h 815975"/>
              <a:gd name="connsiteX12" fmla="*/ 733425 w 895350"/>
              <a:gd name="connsiteY12" fmla="*/ 619125 h 815975"/>
              <a:gd name="connsiteX13" fmla="*/ 781050 w 895350"/>
              <a:gd name="connsiteY13" fmla="*/ 650875 h 815975"/>
              <a:gd name="connsiteX14" fmla="*/ 825500 w 895350"/>
              <a:gd name="connsiteY14" fmla="*/ 685800 h 815975"/>
              <a:gd name="connsiteX15" fmla="*/ 860425 w 895350"/>
              <a:gd name="connsiteY15" fmla="*/ 720725 h 815975"/>
              <a:gd name="connsiteX16" fmla="*/ 885825 w 895350"/>
              <a:gd name="connsiteY16" fmla="*/ 787400 h 815975"/>
              <a:gd name="connsiteX17" fmla="*/ 895350 w 895350"/>
              <a:gd name="connsiteY17" fmla="*/ 815975 h 81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95350" h="815975">
                <a:moveTo>
                  <a:pt x="0" y="0"/>
                </a:moveTo>
                <a:cubicBezTo>
                  <a:pt x="35983" y="15081"/>
                  <a:pt x="71967" y="30163"/>
                  <a:pt x="95250" y="47625"/>
                </a:cubicBezTo>
                <a:cubicBezTo>
                  <a:pt x="118533" y="65088"/>
                  <a:pt x="122767" y="85196"/>
                  <a:pt x="139700" y="104775"/>
                </a:cubicBezTo>
                <a:cubicBezTo>
                  <a:pt x="156633" y="124354"/>
                  <a:pt x="177800" y="148167"/>
                  <a:pt x="196850" y="165100"/>
                </a:cubicBezTo>
                <a:cubicBezTo>
                  <a:pt x="215900" y="182033"/>
                  <a:pt x="236008" y="196850"/>
                  <a:pt x="254000" y="206375"/>
                </a:cubicBezTo>
                <a:cubicBezTo>
                  <a:pt x="271992" y="215900"/>
                  <a:pt x="291571" y="212725"/>
                  <a:pt x="304800" y="222250"/>
                </a:cubicBezTo>
                <a:cubicBezTo>
                  <a:pt x="318029" y="231775"/>
                  <a:pt x="321204" y="245533"/>
                  <a:pt x="333375" y="263525"/>
                </a:cubicBezTo>
                <a:cubicBezTo>
                  <a:pt x="345546" y="281517"/>
                  <a:pt x="358246" y="307446"/>
                  <a:pt x="377825" y="330200"/>
                </a:cubicBezTo>
                <a:cubicBezTo>
                  <a:pt x="397404" y="352954"/>
                  <a:pt x="430742" y="380471"/>
                  <a:pt x="450850" y="400050"/>
                </a:cubicBezTo>
                <a:cubicBezTo>
                  <a:pt x="470958" y="419629"/>
                  <a:pt x="477308" y="430213"/>
                  <a:pt x="498475" y="447675"/>
                </a:cubicBezTo>
                <a:cubicBezTo>
                  <a:pt x="519642" y="465137"/>
                  <a:pt x="577850" y="504825"/>
                  <a:pt x="577850" y="504825"/>
                </a:cubicBezTo>
                <a:cubicBezTo>
                  <a:pt x="603779" y="523346"/>
                  <a:pt x="628121" y="539750"/>
                  <a:pt x="654050" y="558800"/>
                </a:cubicBezTo>
                <a:cubicBezTo>
                  <a:pt x="679979" y="577850"/>
                  <a:pt x="712258" y="603779"/>
                  <a:pt x="733425" y="619125"/>
                </a:cubicBezTo>
                <a:cubicBezTo>
                  <a:pt x="754592" y="634471"/>
                  <a:pt x="765704" y="639763"/>
                  <a:pt x="781050" y="650875"/>
                </a:cubicBezTo>
                <a:cubicBezTo>
                  <a:pt x="796396" y="661987"/>
                  <a:pt x="812271" y="674158"/>
                  <a:pt x="825500" y="685800"/>
                </a:cubicBezTo>
                <a:cubicBezTo>
                  <a:pt x="838729" y="697442"/>
                  <a:pt x="850371" y="703792"/>
                  <a:pt x="860425" y="720725"/>
                </a:cubicBezTo>
                <a:cubicBezTo>
                  <a:pt x="870479" y="737658"/>
                  <a:pt x="880004" y="771525"/>
                  <a:pt x="885825" y="787400"/>
                </a:cubicBezTo>
                <a:cubicBezTo>
                  <a:pt x="891646" y="803275"/>
                  <a:pt x="893498" y="809625"/>
                  <a:pt x="895350" y="815975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48" name="Полилиния 547"/>
          <p:cNvSpPr/>
          <p:nvPr/>
        </p:nvSpPr>
        <p:spPr>
          <a:xfrm>
            <a:off x="4388089" y="3314368"/>
            <a:ext cx="848692" cy="572689"/>
          </a:xfrm>
          <a:custGeom>
            <a:avLst/>
            <a:gdLst>
              <a:gd name="connsiteX0" fmla="*/ 0 w 895350"/>
              <a:gd name="connsiteY0" fmla="*/ 0 h 815975"/>
              <a:gd name="connsiteX1" fmla="*/ 95250 w 895350"/>
              <a:gd name="connsiteY1" fmla="*/ 47625 h 815975"/>
              <a:gd name="connsiteX2" fmla="*/ 139700 w 895350"/>
              <a:gd name="connsiteY2" fmla="*/ 104775 h 815975"/>
              <a:gd name="connsiteX3" fmla="*/ 196850 w 895350"/>
              <a:gd name="connsiteY3" fmla="*/ 165100 h 815975"/>
              <a:gd name="connsiteX4" fmla="*/ 254000 w 895350"/>
              <a:gd name="connsiteY4" fmla="*/ 206375 h 815975"/>
              <a:gd name="connsiteX5" fmla="*/ 304800 w 895350"/>
              <a:gd name="connsiteY5" fmla="*/ 222250 h 815975"/>
              <a:gd name="connsiteX6" fmla="*/ 333375 w 895350"/>
              <a:gd name="connsiteY6" fmla="*/ 263525 h 815975"/>
              <a:gd name="connsiteX7" fmla="*/ 377825 w 895350"/>
              <a:gd name="connsiteY7" fmla="*/ 330200 h 815975"/>
              <a:gd name="connsiteX8" fmla="*/ 450850 w 895350"/>
              <a:gd name="connsiteY8" fmla="*/ 400050 h 815975"/>
              <a:gd name="connsiteX9" fmla="*/ 498475 w 895350"/>
              <a:gd name="connsiteY9" fmla="*/ 447675 h 815975"/>
              <a:gd name="connsiteX10" fmla="*/ 577850 w 895350"/>
              <a:gd name="connsiteY10" fmla="*/ 504825 h 815975"/>
              <a:gd name="connsiteX11" fmla="*/ 654050 w 895350"/>
              <a:gd name="connsiteY11" fmla="*/ 558800 h 815975"/>
              <a:gd name="connsiteX12" fmla="*/ 733425 w 895350"/>
              <a:gd name="connsiteY12" fmla="*/ 619125 h 815975"/>
              <a:gd name="connsiteX13" fmla="*/ 781050 w 895350"/>
              <a:gd name="connsiteY13" fmla="*/ 650875 h 815975"/>
              <a:gd name="connsiteX14" fmla="*/ 825500 w 895350"/>
              <a:gd name="connsiteY14" fmla="*/ 685800 h 815975"/>
              <a:gd name="connsiteX15" fmla="*/ 860425 w 895350"/>
              <a:gd name="connsiteY15" fmla="*/ 720725 h 815975"/>
              <a:gd name="connsiteX16" fmla="*/ 885825 w 895350"/>
              <a:gd name="connsiteY16" fmla="*/ 787400 h 815975"/>
              <a:gd name="connsiteX17" fmla="*/ 895350 w 895350"/>
              <a:gd name="connsiteY17" fmla="*/ 815975 h 81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95350" h="815975">
                <a:moveTo>
                  <a:pt x="0" y="0"/>
                </a:moveTo>
                <a:cubicBezTo>
                  <a:pt x="35983" y="15081"/>
                  <a:pt x="71967" y="30163"/>
                  <a:pt x="95250" y="47625"/>
                </a:cubicBezTo>
                <a:cubicBezTo>
                  <a:pt x="118533" y="65088"/>
                  <a:pt x="122767" y="85196"/>
                  <a:pt x="139700" y="104775"/>
                </a:cubicBezTo>
                <a:cubicBezTo>
                  <a:pt x="156633" y="124354"/>
                  <a:pt x="177800" y="148167"/>
                  <a:pt x="196850" y="165100"/>
                </a:cubicBezTo>
                <a:cubicBezTo>
                  <a:pt x="215900" y="182033"/>
                  <a:pt x="236008" y="196850"/>
                  <a:pt x="254000" y="206375"/>
                </a:cubicBezTo>
                <a:cubicBezTo>
                  <a:pt x="271992" y="215900"/>
                  <a:pt x="291571" y="212725"/>
                  <a:pt x="304800" y="222250"/>
                </a:cubicBezTo>
                <a:cubicBezTo>
                  <a:pt x="318029" y="231775"/>
                  <a:pt x="321204" y="245533"/>
                  <a:pt x="333375" y="263525"/>
                </a:cubicBezTo>
                <a:cubicBezTo>
                  <a:pt x="345546" y="281517"/>
                  <a:pt x="358246" y="307446"/>
                  <a:pt x="377825" y="330200"/>
                </a:cubicBezTo>
                <a:cubicBezTo>
                  <a:pt x="397404" y="352954"/>
                  <a:pt x="430742" y="380471"/>
                  <a:pt x="450850" y="400050"/>
                </a:cubicBezTo>
                <a:cubicBezTo>
                  <a:pt x="470958" y="419629"/>
                  <a:pt x="477308" y="430213"/>
                  <a:pt x="498475" y="447675"/>
                </a:cubicBezTo>
                <a:cubicBezTo>
                  <a:pt x="519642" y="465137"/>
                  <a:pt x="577850" y="504825"/>
                  <a:pt x="577850" y="504825"/>
                </a:cubicBezTo>
                <a:cubicBezTo>
                  <a:pt x="603779" y="523346"/>
                  <a:pt x="628121" y="539750"/>
                  <a:pt x="654050" y="558800"/>
                </a:cubicBezTo>
                <a:cubicBezTo>
                  <a:pt x="679979" y="577850"/>
                  <a:pt x="712258" y="603779"/>
                  <a:pt x="733425" y="619125"/>
                </a:cubicBezTo>
                <a:cubicBezTo>
                  <a:pt x="754592" y="634471"/>
                  <a:pt x="765704" y="639763"/>
                  <a:pt x="781050" y="650875"/>
                </a:cubicBezTo>
                <a:cubicBezTo>
                  <a:pt x="796396" y="661987"/>
                  <a:pt x="812271" y="674158"/>
                  <a:pt x="825500" y="685800"/>
                </a:cubicBezTo>
                <a:cubicBezTo>
                  <a:pt x="838729" y="697442"/>
                  <a:pt x="850371" y="703792"/>
                  <a:pt x="860425" y="720725"/>
                </a:cubicBezTo>
                <a:cubicBezTo>
                  <a:pt x="870479" y="737658"/>
                  <a:pt x="880004" y="771525"/>
                  <a:pt x="885825" y="787400"/>
                </a:cubicBezTo>
                <a:cubicBezTo>
                  <a:pt x="891646" y="803275"/>
                  <a:pt x="893498" y="809625"/>
                  <a:pt x="895350" y="815975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49" name="Полилиния 548"/>
          <p:cNvSpPr/>
          <p:nvPr/>
        </p:nvSpPr>
        <p:spPr>
          <a:xfrm>
            <a:off x="5246970" y="3945252"/>
            <a:ext cx="38209" cy="126394"/>
          </a:xfrm>
          <a:custGeom>
            <a:avLst/>
            <a:gdLst>
              <a:gd name="connsiteX0" fmla="*/ 39253 w 39253"/>
              <a:gd name="connsiteY0" fmla="*/ 0 h 180975"/>
              <a:gd name="connsiteX1" fmla="*/ 24966 w 39253"/>
              <a:gd name="connsiteY1" fmla="*/ 95250 h 180975"/>
              <a:gd name="connsiteX2" fmla="*/ 1153 w 39253"/>
              <a:gd name="connsiteY2" fmla="*/ 123825 h 180975"/>
              <a:gd name="connsiteX3" fmla="*/ 5916 w 39253"/>
              <a:gd name="connsiteY3" fmla="*/ 18097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53" h="180975">
                <a:moveTo>
                  <a:pt x="39253" y="0"/>
                </a:moveTo>
                <a:cubicBezTo>
                  <a:pt x="35284" y="37306"/>
                  <a:pt x="31316" y="74613"/>
                  <a:pt x="24966" y="95250"/>
                </a:cubicBezTo>
                <a:cubicBezTo>
                  <a:pt x="18616" y="115887"/>
                  <a:pt x="4328" y="109538"/>
                  <a:pt x="1153" y="123825"/>
                </a:cubicBezTo>
                <a:cubicBezTo>
                  <a:pt x="-2022" y="138112"/>
                  <a:pt x="1947" y="159543"/>
                  <a:pt x="5916" y="180975"/>
                </a:cubicBezTo>
              </a:path>
            </a:pathLst>
          </a:cu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770" tIns="34886" rIns="69770" bIns="34886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50" name="Полилиния 549"/>
          <p:cNvSpPr/>
          <p:nvPr/>
        </p:nvSpPr>
        <p:spPr>
          <a:xfrm>
            <a:off x="5256458" y="3945252"/>
            <a:ext cx="37051" cy="126394"/>
          </a:xfrm>
          <a:custGeom>
            <a:avLst/>
            <a:gdLst>
              <a:gd name="connsiteX0" fmla="*/ 39253 w 39253"/>
              <a:gd name="connsiteY0" fmla="*/ 0 h 180975"/>
              <a:gd name="connsiteX1" fmla="*/ 24966 w 39253"/>
              <a:gd name="connsiteY1" fmla="*/ 95250 h 180975"/>
              <a:gd name="connsiteX2" fmla="*/ 1153 w 39253"/>
              <a:gd name="connsiteY2" fmla="*/ 123825 h 180975"/>
              <a:gd name="connsiteX3" fmla="*/ 5916 w 39253"/>
              <a:gd name="connsiteY3" fmla="*/ 18097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53" h="180975">
                <a:moveTo>
                  <a:pt x="39253" y="0"/>
                </a:moveTo>
                <a:cubicBezTo>
                  <a:pt x="35284" y="37306"/>
                  <a:pt x="31316" y="74613"/>
                  <a:pt x="24966" y="95250"/>
                </a:cubicBezTo>
                <a:cubicBezTo>
                  <a:pt x="18616" y="115887"/>
                  <a:pt x="4328" y="109538"/>
                  <a:pt x="1153" y="123825"/>
                </a:cubicBezTo>
                <a:cubicBezTo>
                  <a:pt x="-2022" y="138112"/>
                  <a:pt x="1947" y="159543"/>
                  <a:pt x="5916" y="180975"/>
                </a:cubicBezTo>
              </a:path>
            </a:pathLst>
          </a:cu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770" tIns="34886" rIns="69770" bIns="34886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56" name="AutoShape 19"/>
          <p:cNvSpPr>
            <a:spLocks noChangeArrowheads="1"/>
          </p:cNvSpPr>
          <p:nvPr/>
        </p:nvSpPr>
        <p:spPr bwMode="auto">
          <a:xfrm>
            <a:off x="4943233" y="3472774"/>
            <a:ext cx="478107" cy="92909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8" tIns="35995" rIns="17998" bIns="35995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Туркестан</a:t>
            </a:r>
          </a:p>
        </p:txBody>
      </p:sp>
      <p:sp>
        <p:nvSpPr>
          <p:cNvPr id="563" name="Полилиния 562"/>
          <p:cNvSpPr/>
          <p:nvPr/>
        </p:nvSpPr>
        <p:spPr>
          <a:xfrm>
            <a:off x="5218258" y="3936538"/>
            <a:ext cx="37051" cy="126394"/>
          </a:xfrm>
          <a:custGeom>
            <a:avLst/>
            <a:gdLst>
              <a:gd name="connsiteX0" fmla="*/ 39253 w 39253"/>
              <a:gd name="connsiteY0" fmla="*/ 0 h 180975"/>
              <a:gd name="connsiteX1" fmla="*/ 24966 w 39253"/>
              <a:gd name="connsiteY1" fmla="*/ 95250 h 180975"/>
              <a:gd name="connsiteX2" fmla="*/ 1153 w 39253"/>
              <a:gd name="connsiteY2" fmla="*/ 123825 h 180975"/>
              <a:gd name="connsiteX3" fmla="*/ 5916 w 39253"/>
              <a:gd name="connsiteY3" fmla="*/ 18097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53" h="180975">
                <a:moveTo>
                  <a:pt x="39253" y="0"/>
                </a:moveTo>
                <a:cubicBezTo>
                  <a:pt x="35284" y="37306"/>
                  <a:pt x="31316" y="74613"/>
                  <a:pt x="24966" y="95250"/>
                </a:cubicBezTo>
                <a:cubicBezTo>
                  <a:pt x="18616" y="115887"/>
                  <a:pt x="4328" y="109538"/>
                  <a:pt x="1153" y="123825"/>
                </a:cubicBezTo>
                <a:cubicBezTo>
                  <a:pt x="-2022" y="138112"/>
                  <a:pt x="1947" y="159543"/>
                  <a:pt x="5916" y="180975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64" name="Полилиния 563"/>
          <p:cNvSpPr/>
          <p:nvPr/>
        </p:nvSpPr>
        <p:spPr>
          <a:xfrm>
            <a:off x="5286956" y="3954175"/>
            <a:ext cx="37051" cy="126394"/>
          </a:xfrm>
          <a:custGeom>
            <a:avLst/>
            <a:gdLst>
              <a:gd name="connsiteX0" fmla="*/ 39253 w 39253"/>
              <a:gd name="connsiteY0" fmla="*/ 0 h 180975"/>
              <a:gd name="connsiteX1" fmla="*/ 24966 w 39253"/>
              <a:gd name="connsiteY1" fmla="*/ 95250 h 180975"/>
              <a:gd name="connsiteX2" fmla="*/ 1153 w 39253"/>
              <a:gd name="connsiteY2" fmla="*/ 123825 h 180975"/>
              <a:gd name="connsiteX3" fmla="*/ 5916 w 39253"/>
              <a:gd name="connsiteY3" fmla="*/ 18097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53" h="180975">
                <a:moveTo>
                  <a:pt x="39253" y="0"/>
                </a:moveTo>
                <a:cubicBezTo>
                  <a:pt x="35284" y="37306"/>
                  <a:pt x="31316" y="74613"/>
                  <a:pt x="24966" y="95250"/>
                </a:cubicBezTo>
                <a:cubicBezTo>
                  <a:pt x="18616" y="115887"/>
                  <a:pt x="4328" y="109538"/>
                  <a:pt x="1153" y="123825"/>
                </a:cubicBezTo>
                <a:cubicBezTo>
                  <a:pt x="-2022" y="138112"/>
                  <a:pt x="1947" y="159543"/>
                  <a:pt x="5916" y="180975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65" name="Полилиния 564"/>
          <p:cNvSpPr/>
          <p:nvPr/>
        </p:nvSpPr>
        <p:spPr>
          <a:xfrm>
            <a:off x="5588541" y="1218402"/>
            <a:ext cx="929583" cy="343632"/>
          </a:xfrm>
          <a:custGeom>
            <a:avLst/>
            <a:gdLst>
              <a:gd name="connsiteX0" fmla="*/ 0 w 981075"/>
              <a:gd name="connsiteY0" fmla="*/ 366713 h 366713"/>
              <a:gd name="connsiteX1" fmla="*/ 14287 w 981075"/>
              <a:gd name="connsiteY1" fmla="*/ 345282 h 366713"/>
              <a:gd name="connsiteX2" fmla="*/ 16668 w 981075"/>
              <a:gd name="connsiteY2" fmla="*/ 338138 h 366713"/>
              <a:gd name="connsiteX3" fmla="*/ 23812 w 981075"/>
              <a:gd name="connsiteY3" fmla="*/ 330994 h 366713"/>
              <a:gd name="connsiteX4" fmla="*/ 33337 w 981075"/>
              <a:gd name="connsiteY4" fmla="*/ 319088 h 366713"/>
              <a:gd name="connsiteX5" fmla="*/ 42862 w 981075"/>
              <a:gd name="connsiteY5" fmla="*/ 304800 h 366713"/>
              <a:gd name="connsiteX6" fmla="*/ 52387 w 981075"/>
              <a:gd name="connsiteY6" fmla="*/ 290513 h 366713"/>
              <a:gd name="connsiteX7" fmla="*/ 59531 w 981075"/>
              <a:gd name="connsiteY7" fmla="*/ 288132 h 366713"/>
              <a:gd name="connsiteX8" fmla="*/ 73818 w 981075"/>
              <a:gd name="connsiteY8" fmla="*/ 276225 h 366713"/>
              <a:gd name="connsiteX9" fmla="*/ 80962 w 981075"/>
              <a:gd name="connsiteY9" fmla="*/ 273844 h 366713"/>
              <a:gd name="connsiteX10" fmla="*/ 88106 w 981075"/>
              <a:gd name="connsiteY10" fmla="*/ 269082 h 366713"/>
              <a:gd name="connsiteX11" fmla="*/ 95250 w 981075"/>
              <a:gd name="connsiteY11" fmla="*/ 266700 h 366713"/>
              <a:gd name="connsiteX12" fmla="*/ 109537 w 981075"/>
              <a:gd name="connsiteY12" fmla="*/ 254794 h 366713"/>
              <a:gd name="connsiteX13" fmla="*/ 116681 w 981075"/>
              <a:gd name="connsiteY13" fmla="*/ 250032 h 366713"/>
              <a:gd name="connsiteX14" fmla="*/ 123825 w 981075"/>
              <a:gd name="connsiteY14" fmla="*/ 247650 h 366713"/>
              <a:gd name="connsiteX15" fmla="*/ 152400 w 981075"/>
              <a:gd name="connsiteY15" fmla="*/ 233363 h 366713"/>
              <a:gd name="connsiteX16" fmla="*/ 185737 w 981075"/>
              <a:gd name="connsiteY16" fmla="*/ 230982 h 366713"/>
              <a:gd name="connsiteX17" fmla="*/ 200025 w 981075"/>
              <a:gd name="connsiteY17" fmla="*/ 223838 h 366713"/>
              <a:gd name="connsiteX18" fmla="*/ 207168 w 981075"/>
              <a:gd name="connsiteY18" fmla="*/ 221457 h 366713"/>
              <a:gd name="connsiteX19" fmla="*/ 245268 w 981075"/>
              <a:gd name="connsiteY19" fmla="*/ 228600 h 366713"/>
              <a:gd name="connsiteX20" fmla="*/ 259556 w 981075"/>
              <a:gd name="connsiteY20" fmla="*/ 233363 h 366713"/>
              <a:gd name="connsiteX21" fmla="*/ 266700 w 981075"/>
              <a:gd name="connsiteY21" fmla="*/ 238125 h 366713"/>
              <a:gd name="connsiteX22" fmla="*/ 273843 w 981075"/>
              <a:gd name="connsiteY22" fmla="*/ 240507 h 366713"/>
              <a:gd name="connsiteX23" fmla="*/ 283368 w 981075"/>
              <a:gd name="connsiteY23" fmla="*/ 245269 h 366713"/>
              <a:gd name="connsiteX24" fmla="*/ 304800 w 981075"/>
              <a:gd name="connsiteY24" fmla="*/ 252413 h 366713"/>
              <a:gd name="connsiteX25" fmla="*/ 316706 w 981075"/>
              <a:gd name="connsiteY25" fmla="*/ 254794 h 366713"/>
              <a:gd name="connsiteX26" fmla="*/ 395287 w 981075"/>
              <a:gd name="connsiteY26" fmla="*/ 252413 h 366713"/>
              <a:gd name="connsiteX27" fmla="*/ 402431 w 981075"/>
              <a:gd name="connsiteY27" fmla="*/ 250032 h 366713"/>
              <a:gd name="connsiteX28" fmla="*/ 419100 w 981075"/>
              <a:gd name="connsiteY28" fmla="*/ 240507 h 366713"/>
              <a:gd name="connsiteX29" fmla="*/ 435768 w 981075"/>
              <a:gd name="connsiteY29" fmla="*/ 226219 h 366713"/>
              <a:gd name="connsiteX30" fmla="*/ 452437 w 981075"/>
              <a:gd name="connsiteY30" fmla="*/ 221457 h 366713"/>
              <a:gd name="connsiteX31" fmla="*/ 461962 w 981075"/>
              <a:gd name="connsiteY31" fmla="*/ 216694 h 366713"/>
              <a:gd name="connsiteX32" fmla="*/ 469106 w 981075"/>
              <a:gd name="connsiteY32" fmla="*/ 211932 h 366713"/>
              <a:gd name="connsiteX33" fmla="*/ 485775 w 981075"/>
              <a:gd name="connsiteY33" fmla="*/ 207169 h 366713"/>
              <a:gd name="connsiteX34" fmla="*/ 492918 w 981075"/>
              <a:gd name="connsiteY34" fmla="*/ 204788 h 366713"/>
              <a:gd name="connsiteX35" fmla="*/ 500062 w 981075"/>
              <a:gd name="connsiteY35" fmla="*/ 200025 h 366713"/>
              <a:gd name="connsiteX36" fmla="*/ 514350 w 981075"/>
              <a:gd name="connsiteY36" fmla="*/ 195263 h 366713"/>
              <a:gd name="connsiteX37" fmla="*/ 645318 w 981075"/>
              <a:gd name="connsiteY37" fmla="*/ 190500 h 366713"/>
              <a:gd name="connsiteX38" fmla="*/ 659606 w 981075"/>
              <a:gd name="connsiteY38" fmla="*/ 185738 h 366713"/>
              <a:gd name="connsiteX39" fmla="*/ 683418 w 981075"/>
              <a:gd name="connsiteY39" fmla="*/ 178594 h 366713"/>
              <a:gd name="connsiteX40" fmla="*/ 707231 w 981075"/>
              <a:gd name="connsiteY40" fmla="*/ 171450 h 366713"/>
              <a:gd name="connsiteX41" fmla="*/ 738187 w 981075"/>
              <a:gd name="connsiteY41" fmla="*/ 161925 h 366713"/>
              <a:gd name="connsiteX42" fmla="*/ 747712 w 981075"/>
              <a:gd name="connsiteY42" fmla="*/ 159544 h 366713"/>
              <a:gd name="connsiteX43" fmla="*/ 764381 w 981075"/>
              <a:gd name="connsiteY43" fmla="*/ 150019 h 366713"/>
              <a:gd name="connsiteX44" fmla="*/ 771525 w 981075"/>
              <a:gd name="connsiteY44" fmla="*/ 145257 h 366713"/>
              <a:gd name="connsiteX45" fmla="*/ 778668 w 981075"/>
              <a:gd name="connsiteY45" fmla="*/ 142875 h 366713"/>
              <a:gd name="connsiteX46" fmla="*/ 795337 w 981075"/>
              <a:gd name="connsiteY46" fmla="*/ 135732 h 366713"/>
              <a:gd name="connsiteX47" fmla="*/ 814387 w 981075"/>
              <a:gd name="connsiteY47" fmla="*/ 133350 h 366713"/>
              <a:gd name="connsiteX48" fmla="*/ 831056 w 981075"/>
              <a:gd name="connsiteY48" fmla="*/ 123825 h 366713"/>
              <a:gd name="connsiteX49" fmla="*/ 838200 w 981075"/>
              <a:gd name="connsiteY49" fmla="*/ 121444 h 366713"/>
              <a:gd name="connsiteX50" fmla="*/ 854868 w 981075"/>
              <a:gd name="connsiteY50" fmla="*/ 109538 h 366713"/>
              <a:gd name="connsiteX51" fmla="*/ 862012 w 981075"/>
              <a:gd name="connsiteY51" fmla="*/ 102394 h 366713"/>
              <a:gd name="connsiteX52" fmla="*/ 864393 w 981075"/>
              <a:gd name="connsiteY52" fmla="*/ 95250 h 366713"/>
              <a:gd name="connsiteX53" fmla="*/ 871537 w 981075"/>
              <a:gd name="connsiteY53" fmla="*/ 90488 h 366713"/>
              <a:gd name="connsiteX54" fmla="*/ 878681 w 981075"/>
              <a:gd name="connsiteY54" fmla="*/ 83344 h 366713"/>
              <a:gd name="connsiteX55" fmla="*/ 892968 w 981075"/>
              <a:gd name="connsiteY55" fmla="*/ 73819 h 366713"/>
              <a:gd name="connsiteX56" fmla="*/ 904875 w 981075"/>
              <a:gd name="connsiteY56" fmla="*/ 59532 h 366713"/>
              <a:gd name="connsiteX57" fmla="*/ 914400 w 981075"/>
              <a:gd name="connsiteY57" fmla="*/ 54769 h 366713"/>
              <a:gd name="connsiteX58" fmla="*/ 926306 w 981075"/>
              <a:gd name="connsiteY58" fmla="*/ 42863 h 366713"/>
              <a:gd name="connsiteX59" fmla="*/ 933450 w 981075"/>
              <a:gd name="connsiteY59" fmla="*/ 35719 h 366713"/>
              <a:gd name="connsiteX60" fmla="*/ 954881 w 981075"/>
              <a:gd name="connsiteY60" fmla="*/ 21432 h 366713"/>
              <a:gd name="connsiteX61" fmla="*/ 962025 w 981075"/>
              <a:gd name="connsiteY61" fmla="*/ 19050 h 366713"/>
              <a:gd name="connsiteX62" fmla="*/ 969168 w 981075"/>
              <a:gd name="connsiteY62" fmla="*/ 14288 h 366713"/>
              <a:gd name="connsiteX63" fmla="*/ 973931 w 981075"/>
              <a:gd name="connsiteY63" fmla="*/ 7144 h 366713"/>
              <a:gd name="connsiteX64" fmla="*/ 981075 w 981075"/>
              <a:gd name="connsiteY64" fmla="*/ 0 h 36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981075" h="366713">
                <a:moveTo>
                  <a:pt x="0" y="366713"/>
                </a:moveTo>
                <a:cubicBezTo>
                  <a:pt x="4762" y="359569"/>
                  <a:pt x="11572" y="353427"/>
                  <a:pt x="14287" y="345282"/>
                </a:cubicBezTo>
                <a:cubicBezTo>
                  <a:pt x="15081" y="342901"/>
                  <a:pt x="15276" y="340227"/>
                  <a:pt x="16668" y="338138"/>
                </a:cubicBezTo>
                <a:cubicBezTo>
                  <a:pt x="18536" y="335336"/>
                  <a:pt x="21431" y="333375"/>
                  <a:pt x="23812" y="330994"/>
                </a:cubicBezTo>
                <a:cubicBezTo>
                  <a:pt x="29174" y="314905"/>
                  <a:pt x="21737" y="332345"/>
                  <a:pt x="33337" y="319088"/>
                </a:cubicBezTo>
                <a:cubicBezTo>
                  <a:pt x="37106" y="314780"/>
                  <a:pt x="39687" y="309563"/>
                  <a:pt x="42862" y="304800"/>
                </a:cubicBezTo>
                <a:lnTo>
                  <a:pt x="52387" y="290513"/>
                </a:lnTo>
                <a:cubicBezTo>
                  <a:pt x="53779" y="288424"/>
                  <a:pt x="57150" y="288926"/>
                  <a:pt x="59531" y="288132"/>
                </a:cubicBezTo>
                <a:cubicBezTo>
                  <a:pt x="64795" y="282868"/>
                  <a:pt x="67190" y="279539"/>
                  <a:pt x="73818" y="276225"/>
                </a:cubicBezTo>
                <a:cubicBezTo>
                  <a:pt x="76063" y="275102"/>
                  <a:pt x="78717" y="274966"/>
                  <a:pt x="80962" y="273844"/>
                </a:cubicBezTo>
                <a:cubicBezTo>
                  <a:pt x="83522" y="272564"/>
                  <a:pt x="85546" y="270362"/>
                  <a:pt x="88106" y="269082"/>
                </a:cubicBezTo>
                <a:cubicBezTo>
                  <a:pt x="90351" y="267959"/>
                  <a:pt x="93005" y="267823"/>
                  <a:pt x="95250" y="266700"/>
                </a:cubicBezTo>
                <a:cubicBezTo>
                  <a:pt x="104119" y="262265"/>
                  <a:pt x="101636" y="261378"/>
                  <a:pt x="109537" y="254794"/>
                </a:cubicBezTo>
                <a:cubicBezTo>
                  <a:pt x="111736" y="252962"/>
                  <a:pt x="114121" y="251312"/>
                  <a:pt x="116681" y="250032"/>
                </a:cubicBezTo>
                <a:cubicBezTo>
                  <a:pt x="118926" y="248909"/>
                  <a:pt x="121631" y="248869"/>
                  <a:pt x="123825" y="247650"/>
                </a:cubicBezTo>
                <a:cubicBezTo>
                  <a:pt x="151516" y="232265"/>
                  <a:pt x="124589" y="242632"/>
                  <a:pt x="152400" y="233363"/>
                </a:cubicBezTo>
                <a:cubicBezTo>
                  <a:pt x="162969" y="229840"/>
                  <a:pt x="174625" y="231776"/>
                  <a:pt x="185737" y="230982"/>
                </a:cubicBezTo>
                <a:cubicBezTo>
                  <a:pt x="203698" y="224993"/>
                  <a:pt x="181556" y="233072"/>
                  <a:pt x="200025" y="223838"/>
                </a:cubicBezTo>
                <a:cubicBezTo>
                  <a:pt x="202270" y="222716"/>
                  <a:pt x="204787" y="222251"/>
                  <a:pt x="207168" y="221457"/>
                </a:cubicBezTo>
                <a:cubicBezTo>
                  <a:pt x="218057" y="223272"/>
                  <a:pt x="233463" y="225058"/>
                  <a:pt x="245268" y="228600"/>
                </a:cubicBezTo>
                <a:cubicBezTo>
                  <a:pt x="250077" y="230043"/>
                  <a:pt x="254793" y="231775"/>
                  <a:pt x="259556" y="233363"/>
                </a:cubicBezTo>
                <a:cubicBezTo>
                  <a:pt x="262271" y="234268"/>
                  <a:pt x="264140" y="236845"/>
                  <a:pt x="266700" y="238125"/>
                </a:cubicBezTo>
                <a:cubicBezTo>
                  <a:pt x="268945" y="239248"/>
                  <a:pt x="271536" y="239518"/>
                  <a:pt x="273843" y="240507"/>
                </a:cubicBezTo>
                <a:cubicBezTo>
                  <a:pt x="277106" y="241905"/>
                  <a:pt x="280072" y="243951"/>
                  <a:pt x="283368" y="245269"/>
                </a:cubicBezTo>
                <a:cubicBezTo>
                  <a:pt x="283385" y="245276"/>
                  <a:pt x="301219" y="251219"/>
                  <a:pt x="304800" y="252413"/>
                </a:cubicBezTo>
                <a:cubicBezTo>
                  <a:pt x="308640" y="253693"/>
                  <a:pt x="312737" y="254000"/>
                  <a:pt x="316706" y="254794"/>
                </a:cubicBezTo>
                <a:cubicBezTo>
                  <a:pt x="342900" y="254000"/>
                  <a:pt x="369122" y="253866"/>
                  <a:pt x="395287" y="252413"/>
                </a:cubicBezTo>
                <a:cubicBezTo>
                  <a:pt x="397793" y="252274"/>
                  <a:pt x="400124" y="251021"/>
                  <a:pt x="402431" y="250032"/>
                </a:cubicBezTo>
                <a:cubicBezTo>
                  <a:pt x="407221" y="247979"/>
                  <a:pt x="414883" y="244021"/>
                  <a:pt x="419100" y="240507"/>
                </a:cubicBezTo>
                <a:cubicBezTo>
                  <a:pt x="428315" y="232828"/>
                  <a:pt x="424414" y="232707"/>
                  <a:pt x="435768" y="226219"/>
                </a:cubicBezTo>
                <a:cubicBezTo>
                  <a:pt x="438424" y="224701"/>
                  <a:pt x="450376" y="221972"/>
                  <a:pt x="452437" y="221457"/>
                </a:cubicBezTo>
                <a:cubicBezTo>
                  <a:pt x="455612" y="219869"/>
                  <a:pt x="458880" y="218455"/>
                  <a:pt x="461962" y="216694"/>
                </a:cubicBezTo>
                <a:cubicBezTo>
                  <a:pt x="464447" y="215274"/>
                  <a:pt x="466546" y="213212"/>
                  <a:pt x="469106" y="211932"/>
                </a:cubicBezTo>
                <a:cubicBezTo>
                  <a:pt x="472918" y="210026"/>
                  <a:pt x="482207" y="208188"/>
                  <a:pt x="485775" y="207169"/>
                </a:cubicBezTo>
                <a:cubicBezTo>
                  <a:pt x="488188" y="206480"/>
                  <a:pt x="490537" y="205582"/>
                  <a:pt x="492918" y="204788"/>
                </a:cubicBezTo>
                <a:cubicBezTo>
                  <a:pt x="495299" y="203200"/>
                  <a:pt x="497447" y="201187"/>
                  <a:pt x="500062" y="200025"/>
                </a:cubicBezTo>
                <a:cubicBezTo>
                  <a:pt x="504650" y="197986"/>
                  <a:pt x="509587" y="196850"/>
                  <a:pt x="514350" y="195263"/>
                </a:cubicBezTo>
                <a:cubicBezTo>
                  <a:pt x="560662" y="179827"/>
                  <a:pt x="518908" y="192932"/>
                  <a:pt x="645318" y="190500"/>
                </a:cubicBezTo>
                <a:lnTo>
                  <a:pt x="659606" y="185738"/>
                </a:lnTo>
                <a:cubicBezTo>
                  <a:pt x="669865" y="182319"/>
                  <a:pt x="672370" y="184117"/>
                  <a:pt x="683418" y="178594"/>
                </a:cubicBezTo>
                <a:cubicBezTo>
                  <a:pt x="697262" y="171673"/>
                  <a:pt x="689442" y="174416"/>
                  <a:pt x="707231" y="171450"/>
                </a:cubicBezTo>
                <a:cubicBezTo>
                  <a:pt x="725213" y="164258"/>
                  <a:pt x="714993" y="167724"/>
                  <a:pt x="738187" y="161925"/>
                </a:cubicBezTo>
                <a:lnTo>
                  <a:pt x="747712" y="159544"/>
                </a:lnTo>
                <a:cubicBezTo>
                  <a:pt x="765117" y="147942"/>
                  <a:pt x="743232" y="162104"/>
                  <a:pt x="764381" y="150019"/>
                </a:cubicBezTo>
                <a:cubicBezTo>
                  <a:pt x="766866" y="148599"/>
                  <a:pt x="768965" y="146537"/>
                  <a:pt x="771525" y="145257"/>
                </a:cubicBezTo>
                <a:cubicBezTo>
                  <a:pt x="773770" y="144134"/>
                  <a:pt x="776361" y="143864"/>
                  <a:pt x="778668" y="142875"/>
                </a:cubicBezTo>
                <a:cubicBezTo>
                  <a:pt x="784718" y="140282"/>
                  <a:pt x="788871" y="136908"/>
                  <a:pt x="795337" y="135732"/>
                </a:cubicBezTo>
                <a:cubicBezTo>
                  <a:pt x="801633" y="134587"/>
                  <a:pt x="808037" y="134144"/>
                  <a:pt x="814387" y="133350"/>
                </a:cubicBezTo>
                <a:cubicBezTo>
                  <a:pt x="821559" y="128569"/>
                  <a:pt x="822600" y="127449"/>
                  <a:pt x="831056" y="123825"/>
                </a:cubicBezTo>
                <a:cubicBezTo>
                  <a:pt x="833363" y="122836"/>
                  <a:pt x="835819" y="122238"/>
                  <a:pt x="838200" y="121444"/>
                </a:cubicBezTo>
                <a:cubicBezTo>
                  <a:pt x="843854" y="117674"/>
                  <a:pt x="849698" y="113969"/>
                  <a:pt x="854868" y="109538"/>
                </a:cubicBezTo>
                <a:cubicBezTo>
                  <a:pt x="857425" y="107346"/>
                  <a:pt x="859631" y="104775"/>
                  <a:pt x="862012" y="102394"/>
                </a:cubicBezTo>
                <a:cubicBezTo>
                  <a:pt x="862806" y="100013"/>
                  <a:pt x="862825" y="97210"/>
                  <a:pt x="864393" y="95250"/>
                </a:cubicBezTo>
                <a:cubicBezTo>
                  <a:pt x="866181" y="93015"/>
                  <a:pt x="869338" y="92320"/>
                  <a:pt x="871537" y="90488"/>
                </a:cubicBezTo>
                <a:cubicBezTo>
                  <a:pt x="874124" y="88332"/>
                  <a:pt x="876023" y="85412"/>
                  <a:pt x="878681" y="83344"/>
                </a:cubicBezTo>
                <a:cubicBezTo>
                  <a:pt x="883199" y="79830"/>
                  <a:pt x="892968" y="73819"/>
                  <a:pt x="892968" y="73819"/>
                </a:cubicBezTo>
                <a:cubicBezTo>
                  <a:pt x="896766" y="68122"/>
                  <a:pt x="899040" y="63700"/>
                  <a:pt x="904875" y="59532"/>
                </a:cubicBezTo>
                <a:cubicBezTo>
                  <a:pt x="907764" y="57469"/>
                  <a:pt x="911225" y="56357"/>
                  <a:pt x="914400" y="54769"/>
                </a:cubicBezTo>
                <a:cubicBezTo>
                  <a:pt x="923130" y="41672"/>
                  <a:pt x="914400" y="52784"/>
                  <a:pt x="926306" y="42863"/>
                </a:cubicBezTo>
                <a:cubicBezTo>
                  <a:pt x="928893" y="40707"/>
                  <a:pt x="930792" y="37787"/>
                  <a:pt x="933450" y="35719"/>
                </a:cubicBezTo>
                <a:cubicBezTo>
                  <a:pt x="933467" y="35705"/>
                  <a:pt x="951300" y="23819"/>
                  <a:pt x="954881" y="21432"/>
                </a:cubicBezTo>
                <a:cubicBezTo>
                  <a:pt x="956970" y="20040"/>
                  <a:pt x="959780" y="20173"/>
                  <a:pt x="962025" y="19050"/>
                </a:cubicBezTo>
                <a:cubicBezTo>
                  <a:pt x="964584" y="17770"/>
                  <a:pt x="966787" y="15875"/>
                  <a:pt x="969168" y="14288"/>
                </a:cubicBezTo>
                <a:cubicBezTo>
                  <a:pt x="970756" y="11907"/>
                  <a:pt x="972099" y="9343"/>
                  <a:pt x="973931" y="7144"/>
                </a:cubicBezTo>
                <a:cubicBezTo>
                  <a:pt x="976087" y="4557"/>
                  <a:pt x="981075" y="0"/>
                  <a:pt x="981075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66" name="Полилиния 565"/>
          <p:cNvSpPr/>
          <p:nvPr/>
        </p:nvSpPr>
        <p:spPr>
          <a:xfrm>
            <a:off x="5597589" y="1273910"/>
            <a:ext cx="929583" cy="343632"/>
          </a:xfrm>
          <a:custGeom>
            <a:avLst/>
            <a:gdLst>
              <a:gd name="connsiteX0" fmla="*/ 0 w 981075"/>
              <a:gd name="connsiteY0" fmla="*/ 366713 h 366713"/>
              <a:gd name="connsiteX1" fmla="*/ 14287 w 981075"/>
              <a:gd name="connsiteY1" fmla="*/ 345282 h 366713"/>
              <a:gd name="connsiteX2" fmla="*/ 16668 w 981075"/>
              <a:gd name="connsiteY2" fmla="*/ 338138 h 366713"/>
              <a:gd name="connsiteX3" fmla="*/ 23812 w 981075"/>
              <a:gd name="connsiteY3" fmla="*/ 330994 h 366713"/>
              <a:gd name="connsiteX4" fmla="*/ 33337 w 981075"/>
              <a:gd name="connsiteY4" fmla="*/ 319088 h 366713"/>
              <a:gd name="connsiteX5" fmla="*/ 42862 w 981075"/>
              <a:gd name="connsiteY5" fmla="*/ 304800 h 366713"/>
              <a:gd name="connsiteX6" fmla="*/ 52387 w 981075"/>
              <a:gd name="connsiteY6" fmla="*/ 290513 h 366713"/>
              <a:gd name="connsiteX7" fmla="*/ 59531 w 981075"/>
              <a:gd name="connsiteY7" fmla="*/ 288132 h 366713"/>
              <a:gd name="connsiteX8" fmla="*/ 73818 w 981075"/>
              <a:gd name="connsiteY8" fmla="*/ 276225 h 366713"/>
              <a:gd name="connsiteX9" fmla="*/ 80962 w 981075"/>
              <a:gd name="connsiteY9" fmla="*/ 273844 h 366713"/>
              <a:gd name="connsiteX10" fmla="*/ 88106 w 981075"/>
              <a:gd name="connsiteY10" fmla="*/ 269082 h 366713"/>
              <a:gd name="connsiteX11" fmla="*/ 95250 w 981075"/>
              <a:gd name="connsiteY11" fmla="*/ 266700 h 366713"/>
              <a:gd name="connsiteX12" fmla="*/ 109537 w 981075"/>
              <a:gd name="connsiteY12" fmla="*/ 254794 h 366713"/>
              <a:gd name="connsiteX13" fmla="*/ 116681 w 981075"/>
              <a:gd name="connsiteY13" fmla="*/ 250032 h 366713"/>
              <a:gd name="connsiteX14" fmla="*/ 123825 w 981075"/>
              <a:gd name="connsiteY14" fmla="*/ 247650 h 366713"/>
              <a:gd name="connsiteX15" fmla="*/ 152400 w 981075"/>
              <a:gd name="connsiteY15" fmla="*/ 233363 h 366713"/>
              <a:gd name="connsiteX16" fmla="*/ 185737 w 981075"/>
              <a:gd name="connsiteY16" fmla="*/ 230982 h 366713"/>
              <a:gd name="connsiteX17" fmla="*/ 200025 w 981075"/>
              <a:gd name="connsiteY17" fmla="*/ 223838 h 366713"/>
              <a:gd name="connsiteX18" fmla="*/ 207168 w 981075"/>
              <a:gd name="connsiteY18" fmla="*/ 221457 h 366713"/>
              <a:gd name="connsiteX19" fmla="*/ 245268 w 981075"/>
              <a:gd name="connsiteY19" fmla="*/ 228600 h 366713"/>
              <a:gd name="connsiteX20" fmla="*/ 259556 w 981075"/>
              <a:gd name="connsiteY20" fmla="*/ 233363 h 366713"/>
              <a:gd name="connsiteX21" fmla="*/ 266700 w 981075"/>
              <a:gd name="connsiteY21" fmla="*/ 238125 h 366713"/>
              <a:gd name="connsiteX22" fmla="*/ 273843 w 981075"/>
              <a:gd name="connsiteY22" fmla="*/ 240507 h 366713"/>
              <a:gd name="connsiteX23" fmla="*/ 283368 w 981075"/>
              <a:gd name="connsiteY23" fmla="*/ 245269 h 366713"/>
              <a:gd name="connsiteX24" fmla="*/ 304800 w 981075"/>
              <a:gd name="connsiteY24" fmla="*/ 252413 h 366713"/>
              <a:gd name="connsiteX25" fmla="*/ 316706 w 981075"/>
              <a:gd name="connsiteY25" fmla="*/ 254794 h 366713"/>
              <a:gd name="connsiteX26" fmla="*/ 395287 w 981075"/>
              <a:gd name="connsiteY26" fmla="*/ 252413 h 366713"/>
              <a:gd name="connsiteX27" fmla="*/ 402431 w 981075"/>
              <a:gd name="connsiteY27" fmla="*/ 250032 h 366713"/>
              <a:gd name="connsiteX28" fmla="*/ 419100 w 981075"/>
              <a:gd name="connsiteY28" fmla="*/ 240507 h 366713"/>
              <a:gd name="connsiteX29" fmla="*/ 435768 w 981075"/>
              <a:gd name="connsiteY29" fmla="*/ 226219 h 366713"/>
              <a:gd name="connsiteX30" fmla="*/ 452437 w 981075"/>
              <a:gd name="connsiteY30" fmla="*/ 221457 h 366713"/>
              <a:gd name="connsiteX31" fmla="*/ 461962 w 981075"/>
              <a:gd name="connsiteY31" fmla="*/ 216694 h 366713"/>
              <a:gd name="connsiteX32" fmla="*/ 469106 w 981075"/>
              <a:gd name="connsiteY32" fmla="*/ 211932 h 366713"/>
              <a:gd name="connsiteX33" fmla="*/ 485775 w 981075"/>
              <a:gd name="connsiteY33" fmla="*/ 207169 h 366713"/>
              <a:gd name="connsiteX34" fmla="*/ 492918 w 981075"/>
              <a:gd name="connsiteY34" fmla="*/ 204788 h 366713"/>
              <a:gd name="connsiteX35" fmla="*/ 500062 w 981075"/>
              <a:gd name="connsiteY35" fmla="*/ 200025 h 366713"/>
              <a:gd name="connsiteX36" fmla="*/ 514350 w 981075"/>
              <a:gd name="connsiteY36" fmla="*/ 195263 h 366713"/>
              <a:gd name="connsiteX37" fmla="*/ 645318 w 981075"/>
              <a:gd name="connsiteY37" fmla="*/ 190500 h 366713"/>
              <a:gd name="connsiteX38" fmla="*/ 659606 w 981075"/>
              <a:gd name="connsiteY38" fmla="*/ 185738 h 366713"/>
              <a:gd name="connsiteX39" fmla="*/ 683418 w 981075"/>
              <a:gd name="connsiteY39" fmla="*/ 178594 h 366713"/>
              <a:gd name="connsiteX40" fmla="*/ 707231 w 981075"/>
              <a:gd name="connsiteY40" fmla="*/ 171450 h 366713"/>
              <a:gd name="connsiteX41" fmla="*/ 738187 w 981075"/>
              <a:gd name="connsiteY41" fmla="*/ 161925 h 366713"/>
              <a:gd name="connsiteX42" fmla="*/ 747712 w 981075"/>
              <a:gd name="connsiteY42" fmla="*/ 159544 h 366713"/>
              <a:gd name="connsiteX43" fmla="*/ 764381 w 981075"/>
              <a:gd name="connsiteY43" fmla="*/ 150019 h 366713"/>
              <a:gd name="connsiteX44" fmla="*/ 771525 w 981075"/>
              <a:gd name="connsiteY44" fmla="*/ 145257 h 366713"/>
              <a:gd name="connsiteX45" fmla="*/ 778668 w 981075"/>
              <a:gd name="connsiteY45" fmla="*/ 142875 h 366713"/>
              <a:gd name="connsiteX46" fmla="*/ 795337 w 981075"/>
              <a:gd name="connsiteY46" fmla="*/ 135732 h 366713"/>
              <a:gd name="connsiteX47" fmla="*/ 814387 w 981075"/>
              <a:gd name="connsiteY47" fmla="*/ 133350 h 366713"/>
              <a:gd name="connsiteX48" fmla="*/ 831056 w 981075"/>
              <a:gd name="connsiteY48" fmla="*/ 123825 h 366713"/>
              <a:gd name="connsiteX49" fmla="*/ 838200 w 981075"/>
              <a:gd name="connsiteY49" fmla="*/ 121444 h 366713"/>
              <a:gd name="connsiteX50" fmla="*/ 854868 w 981075"/>
              <a:gd name="connsiteY50" fmla="*/ 109538 h 366713"/>
              <a:gd name="connsiteX51" fmla="*/ 862012 w 981075"/>
              <a:gd name="connsiteY51" fmla="*/ 102394 h 366713"/>
              <a:gd name="connsiteX52" fmla="*/ 864393 w 981075"/>
              <a:gd name="connsiteY52" fmla="*/ 95250 h 366713"/>
              <a:gd name="connsiteX53" fmla="*/ 871537 w 981075"/>
              <a:gd name="connsiteY53" fmla="*/ 90488 h 366713"/>
              <a:gd name="connsiteX54" fmla="*/ 878681 w 981075"/>
              <a:gd name="connsiteY54" fmla="*/ 83344 h 366713"/>
              <a:gd name="connsiteX55" fmla="*/ 892968 w 981075"/>
              <a:gd name="connsiteY55" fmla="*/ 73819 h 366713"/>
              <a:gd name="connsiteX56" fmla="*/ 904875 w 981075"/>
              <a:gd name="connsiteY56" fmla="*/ 59532 h 366713"/>
              <a:gd name="connsiteX57" fmla="*/ 914400 w 981075"/>
              <a:gd name="connsiteY57" fmla="*/ 54769 h 366713"/>
              <a:gd name="connsiteX58" fmla="*/ 926306 w 981075"/>
              <a:gd name="connsiteY58" fmla="*/ 42863 h 366713"/>
              <a:gd name="connsiteX59" fmla="*/ 933450 w 981075"/>
              <a:gd name="connsiteY59" fmla="*/ 35719 h 366713"/>
              <a:gd name="connsiteX60" fmla="*/ 954881 w 981075"/>
              <a:gd name="connsiteY60" fmla="*/ 21432 h 366713"/>
              <a:gd name="connsiteX61" fmla="*/ 962025 w 981075"/>
              <a:gd name="connsiteY61" fmla="*/ 19050 h 366713"/>
              <a:gd name="connsiteX62" fmla="*/ 969168 w 981075"/>
              <a:gd name="connsiteY62" fmla="*/ 14288 h 366713"/>
              <a:gd name="connsiteX63" fmla="*/ 973931 w 981075"/>
              <a:gd name="connsiteY63" fmla="*/ 7144 h 366713"/>
              <a:gd name="connsiteX64" fmla="*/ 981075 w 981075"/>
              <a:gd name="connsiteY64" fmla="*/ 0 h 36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981075" h="366713">
                <a:moveTo>
                  <a:pt x="0" y="366713"/>
                </a:moveTo>
                <a:cubicBezTo>
                  <a:pt x="4762" y="359569"/>
                  <a:pt x="11572" y="353427"/>
                  <a:pt x="14287" y="345282"/>
                </a:cubicBezTo>
                <a:cubicBezTo>
                  <a:pt x="15081" y="342901"/>
                  <a:pt x="15276" y="340227"/>
                  <a:pt x="16668" y="338138"/>
                </a:cubicBezTo>
                <a:cubicBezTo>
                  <a:pt x="18536" y="335336"/>
                  <a:pt x="21431" y="333375"/>
                  <a:pt x="23812" y="330994"/>
                </a:cubicBezTo>
                <a:cubicBezTo>
                  <a:pt x="29174" y="314905"/>
                  <a:pt x="21737" y="332345"/>
                  <a:pt x="33337" y="319088"/>
                </a:cubicBezTo>
                <a:cubicBezTo>
                  <a:pt x="37106" y="314780"/>
                  <a:pt x="39687" y="309563"/>
                  <a:pt x="42862" y="304800"/>
                </a:cubicBezTo>
                <a:lnTo>
                  <a:pt x="52387" y="290513"/>
                </a:lnTo>
                <a:cubicBezTo>
                  <a:pt x="53779" y="288424"/>
                  <a:pt x="57150" y="288926"/>
                  <a:pt x="59531" y="288132"/>
                </a:cubicBezTo>
                <a:cubicBezTo>
                  <a:pt x="64795" y="282868"/>
                  <a:pt x="67190" y="279539"/>
                  <a:pt x="73818" y="276225"/>
                </a:cubicBezTo>
                <a:cubicBezTo>
                  <a:pt x="76063" y="275102"/>
                  <a:pt x="78717" y="274966"/>
                  <a:pt x="80962" y="273844"/>
                </a:cubicBezTo>
                <a:cubicBezTo>
                  <a:pt x="83522" y="272564"/>
                  <a:pt x="85546" y="270362"/>
                  <a:pt x="88106" y="269082"/>
                </a:cubicBezTo>
                <a:cubicBezTo>
                  <a:pt x="90351" y="267959"/>
                  <a:pt x="93005" y="267823"/>
                  <a:pt x="95250" y="266700"/>
                </a:cubicBezTo>
                <a:cubicBezTo>
                  <a:pt x="104119" y="262265"/>
                  <a:pt x="101636" y="261378"/>
                  <a:pt x="109537" y="254794"/>
                </a:cubicBezTo>
                <a:cubicBezTo>
                  <a:pt x="111736" y="252962"/>
                  <a:pt x="114121" y="251312"/>
                  <a:pt x="116681" y="250032"/>
                </a:cubicBezTo>
                <a:cubicBezTo>
                  <a:pt x="118926" y="248909"/>
                  <a:pt x="121631" y="248869"/>
                  <a:pt x="123825" y="247650"/>
                </a:cubicBezTo>
                <a:cubicBezTo>
                  <a:pt x="151516" y="232265"/>
                  <a:pt x="124589" y="242632"/>
                  <a:pt x="152400" y="233363"/>
                </a:cubicBezTo>
                <a:cubicBezTo>
                  <a:pt x="162969" y="229840"/>
                  <a:pt x="174625" y="231776"/>
                  <a:pt x="185737" y="230982"/>
                </a:cubicBezTo>
                <a:cubicBezTo>
                  <a:pt x="203698" y="224993"/>
                  <a:pt x="181556" y="233072"/>
                  <a:pt x="200025" y="223838"/>
                </a:cubicBezTo>
                <a:cubicBezTo>
                  <a:pt x="202270" y="222716"/>
                  <a:pt x="204787" y="222251"/>
                  <a:pt x="207168" y="221457"/>
                </a:cubicBezTo>
                <a:cubicBezTo>
                  <a:pt x="218057" y="223272"/>
                  <a:pt x="233463" y="225058"/>
                  <a:pt x="245268" y="228600"/>
                </a:cubicBezTo>
                <a:cubicBezTo>
                  <a:pt x="250077" y="230043"/>
                  <a:pt x="254793" y="231775"/>
                  <a:pt x="259556" y="233363"/>
                </a:cubicBezTo>
                <a:cubicBezTo>
                  <a:pt x="262271" y="234268"/>
                  <a:pt x="264140" y="236845"/>
                  <a:pt x="266700" y="238125"/>
                </a:cubicBezTo>
                <a:cubicBezTo>
                  <a:pt x="268945" y="239248"/>
                  <a:pt x="271536" y="239518"/>
                  <a:pt x="273843" y="240507"/>
                </a:cubicBezTo>
                <a:cubicBezTo>
                  <a:pt x="277106" y="241905"/>
                  <a:pt x="280072" y="243951"/>
                  <a:pt x="283368" y="245269"/>
                </a:cubicBezTo>
                <a:cubicBezTo>
                  <a:pt x="283385" y="245276"/>
                  <a:pt x="301219" y="251219"/>
                  <a:pt x="304800" y="252413"/>
                </a:cubicBezTo>
                <a:cubicBezTo>
                  <a:pt x="308640" y="253693"/>
                  <a:pt x="312737" y="254000"/>
                  <a:pt x="316706" y="254794"/>
                </a:cubicBezTo>
                <a:cubicBezTo>
                  <a:pt x="342900" y="254000"/>
                  <a:pt x="369122" y="253866"/>
                  <a:pt x="395287" y="252413"/>
                </a:cubicBezTo>
                <a:cubicBezTo>
                  <a:pt x="397793" y="252274"/>
                  <a:pt x="400124" y="251021"/>
                  <a:pt x="402431" y="250032"/>
                </a:cubicBezTo>
                <a:cubicBezTo>
                  <a:pt x="407221" y="247979"/>
                  <a:pt x="414883" y="244021"/>
                  <a:pt x="419100" y="240507"/>
                </a:cubicBezTo>
                <a:cubicBezTo>
                  <a:pt x="428315" y="232828"/>
                  <a:pt x="424414" y="232707"/>
                  <a:pt x="435768" y="226219"/>
                </a:cubicBezTo>
                <a:cubicBezTo>
                  <a:pt x="438424" y="224701"/>
                  <a:pt x="450376" y="221972"/>
                  <a:pt x="452437" y="221457"/>
                </a:cubicBezTo>
                <a:cubicBezTo>
                  <a:pt x="455612" y="219869"/>
                  <a:pt x="458880" y="218455"/>
                  <a:pt x="461962" y="216694"/>
                </a:cubicBezTo>
                <a:cubicBezTo>
                  <a:pt x="464447" y="215274"/>
                  <a:pt x="466546" y="213212"/>
                  <a:pt x="469106" y="211932"/>
                </a:cubicBezTo>
                <a:cubicBezTo>
                  <a:pt x="472918" y="210026"/>
                  <a:pt x="482207" y="208188"/>
                  <a:pt x="485775" y="207169"/>
                </a:cubicBezTo>
                <a:cubicBezTo>
                  <a:pt x="488188" y="206480"/>
                  <a:pt x="490537" y="205582"/>
                  <a:pt x="492918" y="204788"/>
                </a:cubicBezTo>
                <a:cubicBezTo>
                  <a:pt x="495299" y="203200"/>
                  <a:pt x="497447" y="201187"/>
                  <a:pt x="500062" y="200025"/>
                </a:cubicBezTo>
                <a:cubicBezTo>
                  <a:pt x="504650" y="197986"/>
                  <a:pt x="509587" y="196850"/>
                  <a:pt x="514350" y="195263"/>
                </a:cubicBezTo>
                <a:cubicBezTo>
                  <a:pt x="560662" y="179827"/>
                  <a:pt x="518908" y="192932"/>
                  <a:pt x="645318" y="190500"/>
                </a:cubicBezTo>
                <a:lnTo>
                  <a:pt x="659606" y="185738"/>
                </a:lnTo>
                <a:cubicBezTo>
                  <a:pt x="669865" y="182319"/>
                  <a:pt x="672370" y="184117"/>
                  <a:pt x="683418" y="178594"/>
                </a:cubicBezTo>
                <a:cubicBezTo>
                  <a:pt x="697262" y="171673"/>
                  <a:pt x="689442" y="174416"/>
                  <a:pt x="707231" y="171450"/>
                </a:cubicBezTo>
                <a:cubicBezTo>
                  <a:pt x="725213" y="164258"/>
                  <a:pt x="714993" y="167724"/>
                  <a:pt x="738187" y="161925"/>
                </a:cubicBezTo>
                <a:lnTo>
                  <a:pt x="747712" y="159544"/>
                </a:lnTo>
                <a:cubicBezTo>
                  <a:pt x="765117" y="147942"/>
                  <a:pt x="743232" y="162104"/>
                  <a:pt x="764381" y="150019"/>
                </a:cubicBezTo>
                <a:cubicBezTo>
                  <a:pt x="766866" y="148599"/>
                  <a:pt x="768965" y="146537"/>
                  <a:pt x="771525" y="145257"/>
                </a:cubicBezTo>
                <a:cubicBezTo>
                  <a:pt x="773770" y="144134"/>
                  <a:pt x="776361" y="143864"/>
                  <a:pt x="778668" y="142875"/>
                </a:cubicBezTo>
                <a:cubicBezTo>
                  <a:pt x="784718" y="140282"/>
                  <a:pt x="788871" y="136908"/>
                  <a:pt x="795337" y="135732"/>
                </a:cubicBezTo>
                <a:cubicBezTo>
                  <a:pt x="801633" y="134587"/>
                  <a:pt x="808037" y="134144"/>
                  <a:pt x="814387" y="133350"/>
                </a:cubicBezTo>
                <a:cubicBezTo>
                  <a:pt x="821559" y="128569"/>
                  <a:pt x="822600" y="127449"/>
                  <a:pt x="831056" y="123825"/>
                </a:cubicBezTo>
                <a:cubicBezTo>
                  <a:pt x="833363" y="122836"/>
                  <a:pt x="835819" y="122238"/>
                  <a:pt x="838200" y="121444"/>
                </a:cubicBezTo>
                <a:cubicBezTo>
                  <a:pt x="843854" y="117674"/>
                  <a:pt x="849698" y="113969"/>
                  <a:pt x="854868" y="109538"/>
                </a:cubicBezTo>
                <a:cubicBezTo>
                  <a:pt x="857425" y="107346"/>
                  <a:pt x="859631" y="104775"/>
                  <a:pt x="862012" y="102394"/>
                </a:cubicBezTo>
                <a:cubicBezTo>
                  <a:pt x="862806" y="100013"/>
                  <a:pt x="862825" y="97210"/>
                  <a:pt x="864393" y="95250"/>
                </a:cubicBezTo>
                <a:cubicBezTo>
                  <a:pt x="866181" y="93015"/>
                  <a:pt x="869338" y="92320"/>
                  <a:pt x="871537" y="90488"/>
                </a:cubicBezTo>
                <a:cubicBezTo>
                  <a:pt x="874124" y="88332"/>
                  <a:pt x="876023" y="85412"/>
                  <a:pt x="878681" y="83344"/>
                </a:cubicBezTo>
                <a:cubicBezTo>
                  <a:pt x="883199" y="79830"/>
                  <a:pt x="892968" y="73819"/>
                  <a:pt x="892968" y="73819"/>
                </a:cubicBezTo>
                <a:cubicBezTo>
                  <a:pt x="896766" y="68122"/>
                  <a:pt x="899040" y="63700"/>
                  <a:pt x="904875" y="59532"/>
                </a:cubicBezTo>
                <a:cubicBezTo>
                  <a:pt x="907764" y="57469"/>
                  <a:pt x="911225" y="56357"/>
                  <a:pt x="914400" y="54769"/>
                </a:cubicBezTo>
                <a:cubicBezTo>
                  <a:pt x="923130" y="41672"/>
                  <a:pt x="914400" y="52784"/>
                  <a:pt x="926306" y="42863"/>
                </a:cubicBezTo>
                <a:cubicBezTo>
                  <a:pt x="928893" y="40707"/>
                  <a:pt x="930792" y="37787"/>
                  <a:pt x="933450" y="35719"/>
                </a:cubicBezTo>
                <a:cubicBezTo>
                  <a:pt x="933467" y="35705"/>
                  <a:pt x="951300" y="23819"/>
                  <a:pt x="954881" y="21432"/>
                </a:cubicBezTo>
                <a:cubicBezTo>
                  <a:pt x="956970" y="20040"/>
                  <a:pt x="959780" y="20173"/>
                  <a:pt x="962025" y="19050"/>
                </a:cubicBezTo>
                <a:cubicBezTo>
                  <a:pt x="964584" y="17770"/>
                  <a:pt x="966787" y="15875"/>
                  <a:pt x="969168" y="14288"/>
                </a:cubicBezTo>
                <a:cubicBezTo>
                  <a:pt x="970756" y="11907"/>
                  <a:pt x="972099" y="9343"/>
                  <a:pt x="973931" y="7144"/>
                </a:cubicBezTo>
                <a:cubicBezTo>
                  <a:pt x="976087" y="4557"/>
                  <a:pt x="981075" y="0"/>
                  <a:pt x="981075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67" name="AutoShape 19"/>
          <p:cNvSpPr>
            <a:spLocks noChangeArrowheads="1"/>
          </p:cNvSpPr>
          <p:nvPr/>
        </p:nvSpPr>
        <p:spPr bwMode="auto">
          <a:xfrm>
            <a:off x="3104305" y="2772838"/>
            <a:ext cx="412784" cy="83477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8" tIns="35995" rIns="17998" bIns="35995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Аральск</a:t>
            </a:r>
          </a:p>
        </p:txBody>
      </p:sp>
      <p:sp>
        <p:nvSpPr>
          <p:cNvPr id="568" name="Полилиния 567"/>
          <p:cNvSpPr/>
          <p:nvPr/>
        </p:nvSpPr>
        <p:spPr>
          <a:xfrm>
            <a:off x="3571649" y="2758772"/>
            <a:ext cx="761118" cy="490902"/>
          </a:xfrm>
          <a:custGeom>
            <a:avLst/>
            <a:gdLst>
              <a:gd name="connsiteX0" fmla="*/ 803279 w 803279"/>
              <a:gd name="connsiteY0" fmla="*/ 523875 h 523875"/>
              <a:gd name="connsiteX1" fmla="*/ 787404 w 803279"/>
              <a:gd name="connsiteY1" fmla="*/ 520700 h 523875"/>
              <a:gd name="connsiteX2" fmla="*/ 768354 w 803279"/>
              <a:gd name="connsiteY2" fmla="*/ 514350 h 523875"/>
              <a:gd name="connsiteX3" fmla="*/ 758829 w 803279"/>
              <a:gd name="connsiteY3" fmla="*/ 511175 h 523875"/>
              <a:gd name="connsiteX4" fmla="*/ 736604 w 803279"/>
              <a:gd name="connsiteY4" fmla="*/ 508000 h 523875"/>
              <a:gd name="connsiteX5" fmla="*/ 647704 w 803279"/>
              <a:gd name="connsiteY5" fmla="*/ 504825 h 523875"/>
              <a:gd name="connsiteX6" fmla="*/ 622304 w 803279"/>
              <a:gd name="connsiteY6" fmla="*/ 492125 h 523875"/>
              <a:gd name="connsiteX7" fmla="*/ 603254 w 803279"/>
              <a:gd name="connsiteY7" fmla="*/ 479425 h 523875"/>
              <a:gd name="connsiteX8" fmla="*/ 596904 w 803279"/>
              <a:gd name="connsiteY8" fmla="*/ 469900 h 523875"/>
              <a:gd name="connsiteX9" fmla="*/ 584204 w 803279"/>
              <a:gd name="connsiteY9" fmla="*/ 466725 h 523875"/>
              <a:gd name="connsiteX10" fmla="*/ 565154 w 803279"/>
              <a:gd name="connsiteY10" fmla="*/ 460375 h 523875"/>
              <a:gd name="connsiteX11" fmla="*/ 555629 w 803279"/>
              <a:gd name="connsiteY11" fmla="*/ 457200 h 523875"/>
              <a:gd name="connsiteX12" fmla="*/ 527054 w 803279"/>
              <a:gd name="connsiteY12" fmla="*/ 444500 h 523875"/>
              <a:gd name="connsiteX13" fmla="*/ 517529 w 803279"/>
              <a:gd name="connsiteY13" fmla="*/ 441325 h 523875"/>
              <a:gd name="connsiteX14" fmla="*/ 508004 w 803279"/>
              <a:gd name="connsiteY14" fmla="*/ 434975 h 523875"/>
              <a:gd name="connsiteX15" fmla="*/ 498479 w 803279"/>
              <a:gd name="connsiteY15" fmla="*/ 431800 h 523875"/>
              <a:gd name="connsiteX16" fmla="*/ 488954 w 803279"/>
              <a:gd name="connsiteY16" fmla="*/ 422275 h 523875"/>
              <a:gd name="connsiteX17" fmla="*/ 485779 w 803279"/>
              <a:gd name="connsiteY17" fmla="*/ 412750 h 523875"/>
              <a:gd name="connsiteX18" fmla="*/ 485779 w 803279"/>
              <a:gd name="connsiteY18" fmla="*/ 336550 h 523875"/>
              <a:gd name="connsiteX19" fmla="*/ 488954 w 803279"/>
              <a:gd name="connsiteY19" fmla="*/ 327025 h 523875"/>
              <a:gd name="connsiteX20" fmla="*/ 485779 w 803279"/>
              <a:gd name="connsiteY20" fmla="*/ 298450 h 523875"/>
              <a:gd name="connsiteX21" fmla="*/ 473079 w 803279"/>
              <a:gd name="connsiteY21" fmla="*/ 279400 h 523875"/>
              <a:gd name="connsiteX22" fmla="*/ 466729 w 803279"/>
              <a:gd name="connsiteY22" fmla="*/ 269875 h 523875"/>
              <a:gd name="connsiteX23" fmla="*/ 460379 w 803279"/>
              <a:gd name="connsiteY23" fmla="*/ 260350 h 523875"/>
              <a:gd name="connsiteX24" fmla="*/ 450854 w 803279"/>
              <a:gd name="connsiteY24" fmla="*/ 254000 h 523875"/>
              <a:gd name="connsiteX25" fmla="*/ 441329 w 803279"/>
              <a:gd name="connsiteY25" fmla="*/ 250825 h 523875"/>
              <a:gd name="connsiteX26" fmla="*/ 412754 w 803279"/>
              <a:gd name="connsiteY26" fmla="*/ 254000 h 523875"/>
              <a:gd name="connsiteX27" fmla="*/ 387354 w 803279"/>
              <a:gd name="connsiteY27" fmla="*/ 263525 h 523875"/>
              <a:gd name="connsiteX28" fmla="*/ 371479 w 803279"/>
              <a:gd name="connsiteY28" fmla="*/ 266700 h 523875"/>
              <a:gd name="connsiteX29" fmla="*/ 352429 w 803279"/>
              <a:gd name="connsiteY29" fmla="*/ 273050 h 523875"/>
              <a:gd name="connsiteX30" fmla="*/ 314329 w 803279"/>
              <a:gd name="connsiteY30" fmla="*/ 276225 h 523875"/>
              <a:gd name="connsiteX31" fmla="*/ 276229 w 803279"/>
              <a:gd name="connsiteY31" fmla="*/ 269875 h 523875"/>
              <a:gd name="connsiteX32" fmla="*/ 266704 w 803279"/>
              <a:gd name="connsiteY32" fmla="*/ 263525 h 523875"/>
              <a:gd name="connsiteX33" fmla="*/ 254004 w 803279"/>
              <a:gd name="connsiteY33" fmla="*/ 260350 h 523875"/>
              <a:gd name="connsiteX34" fmla="*/ 244479 w 803279"/>
              <a:gd name="connsiteY34" fmla="*/ 257175 h 523875"/>
              <a:gd name="connsiteX35" fmla="*/ 234954 w 803279"/>
              <a:gd name="connsiteY35" fmla="*/ 250825 h 523875"/>
              <a:gd name="connsiteX36" fmla="*/ 206379 w 803279"/>
              <a:gd name="connsiteY36" fmla="*/ 241300 h 523875"/>
              <a:gd name="connsiteX37" fmla="*/ 187329 w 803279"/>
              <a:gd name="connsiteY37" fmla="*/ 234950 h 523875"/>
              <a:gd name="connsiteX38" fmla="*/ 177804 w 803279"/>
              <a:gd name="connsiteY38" fmla="*/ 231775 h 523875"/>
              <a:gd name="connsiteX39" fmla="*/ 142879 w 803279"/>
              <a:gd name="connsiteY39" fmla="*/ 222250 h 523875"/>
              <a:gd name="connsiteX40" fmla="*/ 76204 w 803279"/>
              <a:gd name="connsiteY40" fmla="*/ 219075 h 523875"/>
              <a:gd name="connsiteX41" fmla="*/ 63504 w 803279"/>
              <a:gd name="connsiteY41" fmla="*/ 215900 h 523875"/>
              <a:gd name="connsiteX42" fmla="*/ 57154 w 803279"/>
              <a:gd name="connsiteY42" fmla="*/ 206375 h 523875"/>
              <a:gd name="connsiteX43" fmla="*/ 47629 w 803279"/>
              <a:gd name="connsiteY43" fmla="*/ 196850 h 523875"/>
              <a:gd name="connsiteX44" fmla="*/ 28579 w 803279"/>
              <a:gd name="connsiteY44" fmla="*/ 165100 h 523875"/>
              <a:gd name="connsiteX45" fmla="*/ 25404 w 803279"/>
              <a:gd name="connsiteY45" fmla="*/ 155575 h 523875"/>
              <a:gd name="connsiteX46" fmla="*/ 19054 w 803279"/>
              <a:gd name="connsiteY46" fmla="*/ 107950 h 523875"/>
              <a:gd name="connsiteX47" fmla="*/ 15879 w 803279"/>
              <a:gd name="connsiteY47" fmla="*/ 95250 h 523875"/>
              <a:gd name="connsiteX48" fmla="*/ 12704 w 803279"/>
              <a:gd name="connsiteY48" fmla="*/ 34925 h 523875"/>
              <a:gd name="connsiteX49" fmla="*/ 6354 w 803279"/>
              <a:gd name="connsiteY49" fmla="*/ 25400 h 523875"/>
              <a:gd name="connsiteX50" fmla="*/ 3179 w 803279"/>
              <a:gd name="connsiteY50" fmla="*/ 15875 h 523875"/>
              <a:gd name="connsiteX51" fmla="*/ 4 w 803279"/>
              <a:gd name="connsiteY51" fmla="*/ 0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279" h="523875">
                <a:moveTo>
                  <a:pt x="803279" y="523875"/>
                </a:moveTo>
                <a:cubicBezTo>
                  <a:pt x="797987" y="522817"/>
                  <a:pt x="792610" y="522120"/>
                  <a:pt x="787404" y="520700"/>
                </a:cubicBezTo>
                <a:cubicBezTo>
                  <a:pt x="780946" y="518939"/>
                  <a:pt x="774704" y="516467"/>
                  <a:pt x="768354" y="514350"/>
                </a:cubicBezTo>
                <a:cubicBezTo>
                  <a:pt x="765179" y="513292"/>
                  <a:pt x="762142" y="511648"/>
                  <a:pt x="758829" y="511175"/>
                </a:cubicBezTo>
                <a:cubicBezTo>
                  <a:pt x="751421" y="510117"/>
                  <a:pt x="744075" y="508427"/>
                  <a:pt x="736604" y="508000"/>
                </a:cubicBezTo>
                <a:cubicBezTo>
                  <a:pt x="707000" y="506308"/>
                  <a:pt x="677337" y="505883"/>
                  <a:pt x="647704" y="504825"/>
                </a:cubicBezTo>
                <a:cubicBezTo>
                  <a:pt x="628387" y="499996"/>
                  <a:pt x="640294" y="504718"/>
                  <a:pt x="622304" y="492125"/>
                </a:cubicBezTo>
                <a:cubicBezTo>
                  <a:pt x="616052" y="487748"/>
                  <a:pt x="603254" y="479425"/>
                  <a:pt x="603254" y="479425"/>
                </a:cubicBezTo>
                <a:cubicBezTo>
                  <a:pt x="601137" y="476250"/>
                  <a:pt x="600079" y="472017"/>
                  <a:pt x="596904" y="469900"/>
                </a:cubicBezTo>
                <a:cubicBezTo>
                  <a:pt x="593273" y="467479"/>
                  <a:pt x="588384" y="467979"/>
                  <a:pt x="584204" y="466725"/>
                </a:cubicBezTo>
                <a:cubicBezTo>
                  <a:pt x="577793" y="464802"/>
                  <a:pt x="571504" y="462492"/>
                  <a:pt x="565154" y="460375"/>
                </a:cubicBezTo>
                <a:lnTo>
                  <a:pt x="555629" y="457200"/>
                </a:lnTo>
                <a:cubicBezTo>
                  <a:pt x="540535" y="447137"/>
                  <a:pt x="549724" y="452057"/>
                  <a:pt x="527054" y="444500"/>
                </a:cubicBezTo>
                <a:lnTo>
                  <a:pt x="517529" y="441325"/>
                </a:lnTo>
                <a:cubicBezTo>
                  <a:pt x="514354" y="439208"/>
                  <a:pt x="511417" y="436682"/>
                  <a:pt x="508004" y="434975"/>
                </a:cubicBezTo>
                <a:cubicBezTo>
                  <a:pt x="505011" y="433478"/>
                  <a:pt x="501264" y="433656"/>
                  <a:pt x="498479" y="431800"/>
                </a:cubicBezTo>
                <a:cubicBezTo>
                  <a:pt x="494743" y="429309"/>
                  <a:pt x="492129" y="425450"/>
                  <a:pt x="488954" y="422275"/>
                </a:cubicBezTo>
                <a:cubicBezTo>
                  <a:pt x="487896" y="419100"/>
                  <a:pt x="486591" y="415997"/>
                  <a:pt x="485779" y="412750"/>
                </a:cubicBezTo>
                <a:cubicBezTo>
                  <a:pt x="478674" y="384332"/>
                  <a:pt x="482248" y="375392"/>
                  <a:pt x="485779" y="336550"/>
                </a:cubicBezTo>
                <a:cubicBezTo>
                  <a:pt x="486082" y="333217"/>
                  <a:pt x="487896" y="330200"/>
                  <a:pt x="488954" y="327025"/>
                </a:cubicBezTo>
                <a:cubicBezTo>
                  <a:pt x="487896" y="317500"/>
                  <a:pt x="488810" y="307542"/>
                  <a:pt x="485779" y="298450"/>
                </a:cubicBezTo>
                <a:cubicBezTo>
                  <a:pt x="483366" y="291210"/>
                  <a:pt x="477312" y="285750"/>
                  <a:pt x="473079" y="279400"/>
                </a:cubicBezTo>
                <a:lnTo>
                  <a:pt x="466729" y="269875"/>
                </a:lnTo>
                <a:cubicBezTo>
                  <a:pt x="464612" y="266700"/>
                  <a:pt x="463554" y="262467"/>
                  <a:pt x="460379" y="260350"/>
                </a:cubicBezTo>
                <a:cubicBezTo>
                  <a:pt x="457204" y="258233"/>
                  <a:pt x="454267" y="255707"/>
                  <a:pt x="450854" y="254000"/>
                </a:cubicBezTo>
                <a:cubicBezTo>
                  <a:pt x="447861" y="252503"/>
                  <a:pt x="444504" y="251883"/>
                  <a:pt x="441329" y="250825"/>
                </a:cubicBezTo>
                <a:cubicBezTo>
                  <a:pt x="431804" y="251883"/>
                  <a:pt x="422207" y="252424"/>
                  <a:pt x="412754" y="254000"/>
                </a:cubicBezTo>
                <a:cubicBezTo>
                  <a:pt x="408127" y="254771"/>
                  <a:pt x="388788" y="263095"/>
                  <a:pt x="387354" y="263525"/>
                </a:cubicBezTo>
                <a:cubicBezTo>
                  <a:pt x="382185" y="265076"/>
                  <a:pt x="376685" y="265280"/>
                  <a:pt x="371479" y="266700"/>
                </a:cubicBezTo>
                <a:cubicBezTo>
                  <a:pt x="365021" y="268461"/>
                  <a:pt x="359099" y="272494"/>
                  <a:pt x="352429" y="273050"/>
                </a:cubicBezTo>
                <a:lnTo>
                  <a:pt x="314329" y="276225"/>
                </a:lnTo>
                <a:cubicBezTo>
                  <a:pt x="308728" y="275525"/>
                  <a:pt x="284867" y="273577"/>
                  <a:pt x="276229" y="269875"/>
                </a:cubicBezTo>
                <a:cubicBezTo>
                  <a:pt x="272722" y="268372"/>
                  <a:pt x="270211" y="265028"/>
                  <a:pt x="266704" y="263525"/>
                </a:cubicBezTo>
                <a:cubicBezTo>
                  <a:pt x="262693" y="261806"/>
                  <a:pt x="258200" y="261549"/>
                  <a:pt x="254004" y="260350"/>
                </a:cubicBezTo>
                <a:cubicBezTo>
                  <a:pt x="250786" y="259431"/>
                  <a:pt x="247654" y="258233"/>
                  <a:pt x="244479" y="257175"/>
                </a:cubicBezTo>
                <a:cubicBezTo>
                  <a:pt x="241304" y="255058"/>
                  <a:pt x="238441" y="252375"/>
                  <a:pt x="234954" y="250825"/>
                </a:cubicBezTo>
                <a:lnTo>
                  <a:pt x="206379" y="241300"/>
                </a:lnTo>
                <a:lnTo>
                  <a:pt x="187329" y="234950"/>
                </a:lnTo>
                <a:cubicBezTo>
                  <a:pt x="184154" y="233892"/>
                  <a:pt x="181086" y="232431"/>
                  <a:pt x="177804" y="231775"/>
                </a:cubicBezTo>
                <a:cubicBezTo>
                  <a:pt x="155365" y="227287"/>
                  <a:pt x="167049" y="230307"/>
                  <a:pt x="142879" y="222250"/>
                </a:cubicBezTo>
                <a:cubicBezTo>
                  <a:pt x="121771" y="215214"/>
                  <a:pt x="98429" y="220133"/>
                  <a:pt x="76204" y="219075"/>
                </a:cubicBezTo>
                <a:cubicBezTo>
                  <a:pt x="71971" y="218017"/>
                  <a:pt x="67135" y="218321"/>
                  <a:pt x="63504" y="215900"/>
                </a:cubicBezTo>
                <a:cubicBezTo>
                  <a:pt x="60329" y="213783"/>
                  <a:pt x="59597" y="209306"/>
                  <a:pt x="57154" y="206375"/>
                </a:cubicBezTo>
                <a:cubicBezTo>
                  <a:pt x="54279" y="202926"/>
                  <a:pt x="50386" y="200394"/>
                  <a:pt x="47629" y="196850"/>
                </a:cubicBezTo>
                <a:cubicBezTo>
                  <a:pt x="40447" y="187616"/>
                  <a:pt x="33292" y="176096"/>
                  <a:pt x="28579" y="165100"/>
                </a:cubicBezTo>
                <a:cubicBezTo>
                  <a:pt x="27261" y="162024"/>
                  <a:pt x="26462" y="158750"/>
                  <a:pt x="25404" y="155575"/>
                </a:cubicBezTo>
                <a:cubicBezTo>
                  <a:pt x="23286" y="136514"/>
                  <a:pt x="22617" y="125765"/>
                  <a:pt x="19054" y="107950"/>
                </a:cubicBezTo>
                <a:cubicBezTo>
                  <a:pt x="18198" y="103671"/>
                  <a:pt x="16937" y="99483"/>
                  <a:pt x="15879" y="95250"/>
                </a:cubicBezTo>
                <a:cubicBezTo>
                  <a:pt x="14821" y="75142"/>
                  <a:pt x="15425" y="54877"/>
                  <a:pt x="12704" y="34925"/>
                </a:cubicBezTo>
                <a:cubicBezTo>
                  <a:pt x="12188" y="31144"/>
                  <a:pt x="8061" y="28813"/>
                  <a:pt x="6354" y="25400"/>
                </a:cubicBezTo>
                <a:cubicBezTo>
                  <a:pt x="4857" y="22407"/>
                  <a:pt x="4098" y="19093"/>
                  <a:pt x="3179" y="15875"/>
                </a:cubicBezTo>
                <a:cubicBezTo>
                  <a:pt x="-253" y="3864"/>
                  <a:pt x="4" y="7122"/>
                  <a:pt x="4" y="0"/>
                </a:cubicBezTo>
              </a:path>
            </a:pathLst>
          </a:cu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770" tIns="34886" rIns="69770" bIns="34886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70" name="Полилиния 569"/>
          <p:cNvSpPr/>
          <p:nvPr/>
        </p:nvSpPr>
        <p:spPr>
          <a:xfrm>
            <a:off x="3559776" y="2769337"/>
            <a:ext cx="761118" cy="490902"/>
          </a:xfrm>
          <a:custGeom>
            <a:avLst/>
            <a:gdLst>
              <a:gd name="connsiteX0" fmla="*/ 803279 w 803279"/>
              <a:gd name="connsiteY0" fmla="*/ 523875 h 523875"/>
              <a:gd name="connsiteX1" fmla="*/ 787404 w 803279"/>
              <a:gd name="connsiteY1" fmla="*/ 520700 h 523875"/>
              <a:gd name="connsiteX2" fmla="*/ 768354 w 803279"/>
              <a:gd name="connsiteY2" fmla="*/ 514350 h 523875"/>
              <a:gd name="connsiteX3" fmla="*/ 758829 w 803279"/>
              <a:gd name="connsiteY3" fmla="*/ 511175 h 523875"/>
              <a:gd name="connsiteX4" fmla="*/ 736604 w 803279"/>
              <a:gd name="connsiteY4" fmla="*/ 508000 h 523875"/>
              <a:gd name="connsiteX5" fmla="*/ 647704 w 803279"/>
              <a:gd name="connsiteY5" fmla="*/ 504825 h 523875"/>
              <a:gd name="connsiteX6" fmla="*/ 622304 w 803279"/>
              <a:gd name="connsiteY6" fmla="*/ 492125 h 523875"/>
              <a:gd name="connsiteX7" fmla="*/ 603254 w 803279"/>
              <a:gd name="connsiteY7" fmla="*/ 479425 h 523875"/>
              <a:gd name="connsiteX8" fmla="*/ 596904 w 803279"/>
              <a:gd name="connsiteY8" fmla="*/ 469900 h 523875"/>
              <a:gd name="connsiteX9" fmla="*/ 584204 w 803279"/>
              <a:gd name="connsiteY9" fmla="*/ 466725 h 523875"/>
              <a:gd name="connsiteX10" fmla="*/ 565154 w 803279"/>
              <a:gd name="connsiteY10" fmla="*/ 460375 h 523875"/>
              <a:gd name="connsiteX11" fmla="*/ 555629 w 803279"/>
              <a:gd name="connsiteY11" fmla="*/ 457200 h 523875"/>
              <a:gd name="connsiteX12" fmla="*/ 527054 w 803279"/>
              <a:gd name="connsiteY12" fmla="*/ 444500 h 523875"/>
              <a:gd name="connsiteX13" fmla="*/ 517529 w 803279"/>
              <a:gd name="connsiteY13" fmla="*/ 441325 h 523875"/>
              <a:gd name="connsiteX14" fmla="*/ 508004 w 803279"/>
              <a:gd name="connsiteY14" fmla="*/ 434975 h 523875"/>
              <a:gd name="connsiteX15" fmla="*/ 498479 w 803279"/>
              <a:gd name="connsiteY15" fmla="*/ 431800 h 523875"/>
              <a:gd name="connsiteX16" fmla="*/ 488954 w 803279"/>
              <a:gd name="connsiteY16" fmla="*/ 422275 h 523875"/>
              <a:gd name="connsiteX17" fmla="*/ 485779 w 803279"/>
              <a:gd name="connsiteY17" fmla="*/ 412750 h 523875"/>
              <a:gd name="connsiteX18" fmla="*/ 485779 w 803279"/>
              <a:gd name="connsiteY18" fmla="*/ 336550 h 523875"/>
              <a:gd name="connsiteX19" fmla="*/ 488954 w 803279"/>
              <a:gd name="connsiteY19" fmla="*/ 327025 h 523875"/>
              <a:gd name="connsiteX20" fmla="*/ 485779 w 803279"/>
              <a:gd name="connsiteY20" fmla="*/ 298450 h 523875"/>
              <a:gd name="connsiteX21" fmla="*/ 473079 w 803279"/>
              <a:gd name="connsiteY21" fmla="*/ 279400 h 523875"/>
              <a:gd name="connsiteX22" fmla="*/ 466729 w 803279"/>
              <a:gd name="connsiteY22" fmla="*/ 269875 h 523875"/>
              <a:gd name="connsiteX23" fmla="*/ 460379 w 803279"/>
              <a:gd name="connsiteY23" fmla="*/ 260350 h 523875"/>
              <a:gd name="connsiteX24" fmla="*/ 450854 w 803279"/>
              <a:gd name="connsiteY24" fmla="*/ 254000 h 523875"/>
              <a:gd name="connsiteX25" fmla="*/ 441329 w 803279"/>
              <a:gd name="connsiteY25" fmla="*/ 250825 h 523875"/>
              <a:gd name="connsiteX26" fmla="*/ 412754 w 803279"/>
              <a:gd name="connsiteY26" fmla="*/ 254000 h 523875"/>
              <a:gd name="connsiteX27" fmla="*/ 387354 w 803279"/>
              <a:gd name="connsiteY27" fmla="*/ 263525 h 523875"/>
              <a:gd name="connsiteX28" fmla="*/ 371479 w 803279"/>
              <a:gd name="connsiteY28" fmla="*/ 266700 h 523875"/>
              <a:gd name="connsiteX29" fmla="*/ 352429 w 803279"/>
              <a:gd name="connsiteY29" fmla="*/ 273050 h 523875"/>
              <a:gd name="connsiteX30" fmla="*/ 314329 w 803279"/>
              <a:gd name="connsiteY30" fmla="*/ 276225 h 523875"/>
              <a:gd name="connsiteX31" fmla="*/ 276229 w 803279"/>
              <a:gd name="connsiteY31" fmla="*/ 269875 h 523875"/>
              <a:gd name="connsiteX32" fmla="*/ 266704 w 803279"/>
              <a:gd name="connsiteY32" fmla="*/ 263525 h 523875"/>
              <a:gd name="connsiteX33" fmla="*/ 254004 w 803279"/>
              <a:gd name="connsiteY33" fmla="*/ 260350 h 523875"/>
              <a:gd name="connsiteX34" fmla="*/ 244479 w 803279"/>
              <a:gd name="connsiteY34" fmla="*/ 257175 h 523875"/>
              <a:gd name="connsiteX35" fmla="*/ 234954 w 803279"/>
              <a:gd name="connsiteY35" fmla="*/ 250825 h 523875"/>
              <a:gd name="connsiteX36" fmla="*/ 206379 w 803279"/>
              <a:gd name="connsiteY36" fmla="*/ 241300 h 523875"/>
              <a:gd name="connsiteX37" fmla="*/ 187329 w 803279"/>
              <a:gd name="connsiteY37" fmla="*/ 234950 h 523875"/>
              <a:gd name="connsiteX38" fmla="*/ 177804 w 803279"/>
              <a:gd name="connsiteY38" fmla="*/ 231775 h 523875"/>
              <a:gd name="connsiteX39" fmla="*/ 142879 w 803279"/>
              <a:gd name="connsiteY39" fmla="*/ 222250 h 523875"/>
              <a:gd name="connsiteX40" fmla="*/ 76204 w 803279"/>
              <a:gd name="connsiteY40" fmla="*/ 219075 h 523875"/>
              <a:gd name="connsiteX41" fmla="*/ 63504 w 803279"/>
              <a:gd name="connsiteY41" fmla="*/ 215900 h 523875"/>
              <a:gd name="connsiteX42" fmla="*/ 57154 w 803279"/>
              <a:gd name="connsiteY42" fmla="*/ 206375 h 523875"/>
              <a:gd name="connsiteX43" fmla="*/ 47629 w 803279"/>
              <a:gd name="connsiteY43" fmla="*/ 196850 h 523875"/>
              <a:gd name="connsiteX44" fmla="*/ 28579 w 803279"/>
              <a:gd name="connsiteY44" fmla="*/ 165100 h 523875"/>
              <a:gd name="connsiteX45" fmla="*/ 25404 w 803279"/>
              <a:gd name="connsiteY45" fmla="*/ 155575 h 523875"/>
              <a:gd name="connsiteX46" fmla="*/ 19054 w 803279"/>
              <a:gd name="connsiteY46" fmla="*/ 107950 h 523875"/>
              <a:gd name="connsiteX47" fmla="*/ 15879 w 803279"/>
              <a:gd name="connsiteY47" fmla="*/ 95250 h 523875"/>
              <a:gd name="connsiteX48" fmla="*/ 12704 w 803279"/>
              <a:gd name="connsiteY48" fmla="*/ 34925 h 523875"/>
              <a:gd name="connsiteX49" fmla="*/ 6354 w 803279"/>
              <a:gd name="connsiteY49" fmla="*/ 25400 h 523875"/>
              <a:gd name="connsiteX50" fmla="*/ 3179 w 803279"/>
              <a:gd name="connsiteY50" fmla="*/ 15875 h 523875"/>
              <a:gd name="connsiteX51" fmla="*/ 4 w 803279"/>
              <a:gd name="connsiteY51" fmla="*/ 0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279" h="523875">
                <a:moveTo>
                  <a:pt x="803279" y="523875"/>
                </a:moveTo>
                <a:cubicBezTo>
                  <a:pt x="797987" y="522817"/>
                  <a:pt x="792610" y="522120"/>
                  <a:pt x="787404" y="520700"/>
                </a:cubicBezTo>
                <a:cubicBezTo>
                  <a:pt x="780946" y="518939"/>
                  <a:pt x="774704" y="516467"/>
                  <a:pt x="768354" y="514350"/>
                </a:cubicBezTo>
                <a:cubicBezTo>
                  <a:pt x="765179" y="513292"/>
                  <a:pt x="762142" y="511648"/>
                  <a:pt x="758829" y="511175"/>
                </a:cubicBezTo>
                <a:cubicBezTo>
                  <a:pt x="751421" y="510117"/>
                  <a:pt x="744075" y="508427"/>
                  <a:pt x="736604" y="508000"/>
                </a:cubicBezTo>
                <a:cubicBezTo>
                  <a:pt x="707000" y="506308"/>
                  <a:pt x="677337" y="505883"/>
                  <a:pt x="647704" y="504825"/>
                </a:cubicBezTo>
                <a:cubicBezTo>
                  <a:pt x="628387" y="499996"/>
                  <a:pt x="640294" y="504718"/>
                  <a:pt x="622304" y="492125"/>
                </a:cubicBezTo>
                <a:cubicBezTo>
                  <a:pt x="616052" y="487748"/>
                  <a:pt x="603254" y="479425"/>
                  <a:pt x="603254" y="479425"/>
                </a:cubicBezTo>
                <a:cubicBezTo>
                  <a:pt x="601137" y="476250"/>
                  <a:pt x="600079" y="472017"/>
                  <a:pt x="596904" y="469900"/>
                </a:cubicBezTo>
                <a:cubicBezTo>
                  <a:pt x="593273" y="467479"/>
                  <a:pt x="588384" y="467979"/>
                  <a:pt x="584204" y="466725"/>
                </a:cubicBezTo>
                <a:cubicBezTo>
                  <a:pt x="577793" y="464802"/>
                  <a:pt x="571504" y="462492"/>
                  <a:pt x="565154" y="460375"/>
                </a:cubicBezTo>
                <a:lnTo>
                  <a:pt x="555629" y="457200"/>
                </a:lnTo>
                <a:cubicBezTo>
                  <a:pt x="540535" y="447137"/>
                  <a:pt x="549724" y="452057"/>
                  <a:pt x="527054" y="444500"/>
                </a:cubicBezTo>
                <a:lnTo>
                  <a:pt x="517529" y="441325"/>
                </a:lnTo>
                <a:cubicBezTo>
                  <a:pt x="514354" y="439208"/>
                  <a:pt x="511417" y="436682"/>
                  <a:pt x="508004" y="434975"/>
                </a:cubicBezTo>
                <a:cubicBezTo>
                  <a:pt x="505011" y="433478"/>
                  <a:pt x="501264" y="433656"/>
                  <a:pt x="498479" y="431800"/>
                </a:cubicBezTo>
                <a:cubicBezTo>
                  <a:pt x="494743" y="429309"/>
                  <a:pt x="492129" y="425450"/>
                  <a:pt x="488954" y="422275"/>
                </a:cubicBezTo>
                <a:cubicBezTo>
                  <a:pt x="487896" y="419100"/>
                  <a:pt x="486591" y="415997"/>
                  <a:pt x="485779" y="412750"/>
                </a:cubicBezTo>
                <a:cubicBezTo>
                  <a:pt x="478674" y="384332"/>
                  <a:pt x="482248" y="375392"/>
                  <a:pt x="485779" y="336550"/>
                </a:cubicBezTo>
                <a:cubicBezTo>
                  <a:pt x="486082" y="333217"/>
                  <a:pt x="487896" y="330200"/>
                  <a:pt x="488954" y="327025"/>
                </a:cubicBezTo>
                <a:cubicBezTo>
                  <a:pt x="487896" y="317500"/>
                  <a:pt x="488810" y="307542"/>
                  <a:pt x="485779" y="298450"/>
                </a:cubicBezTo>
                <a:cubicBezTo>
                  <a:pt x="483366" y="291210"/>
                  <a:pt x="477312" y="285750"/>
                  <a:pt x="473079" y="279400"/>
                </a:cubicBezTo>
                <a:lnTo>
                  <a:pt x="466729" y="269875"/>
                </a:lnTo>
                <a:cubicBezTo>
                  <a:pt x="464612" y="266700"/>
                  <a:pt x="463554" y="262467"/>
                  <a:pt x="460379" y="260350"/>
                </a:cubicBezTo>
                <a:cubicBezTo>
                  <a:pt x="457204" y="258233"/>
                  <a:pt x="454267" y="255707"/>
                  <a:pt x="450854" y="254000"/>
                </a:cubicBezTo>
                <a:cubicBezTo>
                  <a:pt x="447861" y="252503"/>
                  <a:pt x="444504" y="251883"/>
                  <a:pt x="441329" y="250825"/>
                </a:cubicBezTo>
                <a:cubicBezTo>
                  <a:pt x="431804" y="251883"/>
                  <a:pt x="422207" y="252424"/>
                  <a:pt x="412754" y="254000"/>
                </a:cubicBezTo>
                <a:cubicBezTo>
                  <a:pt x="408127" y="254771"/>
                  <a:pt x="388788" y="263095"/>
                  <a:pt x="387354" y="263525"/>
                </a:cubicBezTo>
                <a:cubicBezTo>
                  <a:pt x="382185" y="265076"/>
                  <a:pt x="376685" y="265280"/>
                  <a:pt x="371479" y="266700"/>
                </a:cubicBezTo>
                <a:cubicBezTo>
                  <a:pt x="365021" y="268461"/>
                  <a:pt x="359099" y="272494"/>
                  <a:pt x="352429" y="273050"/>
                </a:cubicBezTo>
                <a:lnTo>
                  <a:pt x="314329" y="276225"/>
                </a:lnTo>
                <a:cubicBezTo>
                  <a:pt x="308728" y="275525"/>
                  <a:pt x="284867" y="273577"/>
                  <a:pt x="276229" y="269875"/>
                </a:cubicBezTo>
                <a:cubicBezTo>
                  <a:pt x="272722" y="268372"/>
                  <a:pt x="270211" y="265028"/>
                  <a:pt x="266704" y="263525"/>
                </a:cubicBezTo>
                <a:cubicBezTo>
                  <a:pt x="262693" y="261806"/>
                  <a:pt x="258200" y="261549"/>
                  <a:pt x="254004" y="260350"/>
                </a:cubicBezTo>
                <a:cubicBezTo>
                  <a:pt x="250786" y="259431"/>
                  <a:pt x="247654" y="258233"/>
                  <a:pt x="244479" y="257175"/>
                </a:cubicBezTo>
                <a:cubicBezTo>
                  <a:pt x="241304" y="255058"/>
                  <a:pt x="238441" y="252375"/>
                  <a:pt x="234954" y="250825"/>
                </a:cubicBezTo>
                <a:lnTo>
                  <a:pt x="206379" y="241300"/>
                </a:lnTo>
                <a:lnTo>
                  <a:pt x="187329" y="234950"/>
                </a:lnTo>
                <a:cubicBezTo>
                  <a:pt x="184154" y="233892"/>
                  <a:pt x="181086" y="232431"/>
                  <a:pt x="177804" y="231775"/>
                </a:cubicBezTo>
                <a:cubicBezTo>
                  <a:pt x="155365" y="227287"/>
                  <a:pt x="167049" y="230307"/>
                  <a:pt x="142879" y="222250"/>
                </a:cubicBezTo>
                <a:cubicBezTo>
                  <a:pt x="121771" y="215214"/>
                  <a:pt x="98429" y="220133"/>
                  <a:pt x="76204" y="219075"/>
                </a:cubicBezTo>
                <a:cubicBezTo>
                  <a:pt x="71971" y="218017"/>
                  <a:pt x="67135" y="218321"/>
                  <a:pt x="63504" y="215900"/>
                </a:cubicBezTo>
                <a:cubicBezTo>
                  <a:pt x="60329" y="213783"/>
                  <a:pt x="59597" y="209306"/>
                  <a:pt x="57154" y="206375"/>
                </a:cubicBezTo>
                <a:cubicBezTo>
                  <a:pt x="54279" y="202926"/>
                  <a:pt x="50386" y="200394"/>
                  <a:pt x="47629" y="196850"/>
                </a:cubicBezTo>
                <a:cubicBezTo>
                  <a:pt x="40447" y="187616"/>
                  <a:pt x="33292" y="176096"/>
                  <a:pt x="28579" y="165100"/>
                </a:cubicBezTo>
                <a:cubicBezTo>
                  <a:pt x="27261" y="162024"/>
                  <a:pt x="26462" y="158750"/>
                  <a:pt x="25404" y="155575"/>
                </a:cubicBezTo>
                <a:cubicBezTo>
                  <a:pt x="23286" y="136514"/>
                  <a:pt x="22617" y="125765"/>
                  <a:pt x="19054" y="107950"/>
                </a:cubicBezTo>
                <a:cubicBezTo>
                  <a:pt x="18198" y="103671"/>
                  <a:pt x="16937" y="99483"/>
                  <a:pt x="15879" y="95250"/>
                </a:cubicBezTo>
                <a:cubicBezTo>
                  <a:pt x="14821" y="75142"/>
                  <a:pt x="15425" y="54877"/>
                  <a:pt x="12704" y="34925"/>
                </a:cubicBezTo>
                <a:cubicBezTo>
                  <a:pt x="12188" y="31144"/>
                  <a:pt x="8061" y="28813"/>
                  <a:pt x="6354" y="25400"/>
                </a:cubicBezTo>
                <a:cubicBezTo>
                  <a:pt x="4857" y="22407"/>
                  <a:pt x="4098" y="19093"/>
                  <a:pt x="3179" y="15875"/>
                </a:cubicBezTo>
                <a:cubicBezTo>
                  <a:pt x="-253" y="3864"/>
                  <a:pt x="4" y="7122"/>
                  <a:pt x="4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73" name="Прямая соединительная линия 572"/>
          <p:cNvCxnSpPr>
            <a:endCxn id="544" idx="0"/>
          </p:cNvCxnSpPr>
          <p:nvPr/>
        </p:nvCxnSpPr>
        <p:spPr>
          <a:xfrm>
            <a:off x="1617668" y="1215040"/>
            <a:ext cx="33459" cy="83843"/>
          </a:xfrm>
          <a:prstGeom prst="line">
            <a:avLst/>
          </a:pr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74" name="Блок-схема: узел 573"/>
          <p:cNvSpPr/>
          <p:nvPr/>
        </p:nvSpPr>
        <p:spPr bwMode="auto">
          <a:xfrm>
            <a:off x="1608282" y="1305064"/>
            <a:ext cx="85680" cy="6724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75" name="Блок-схема: узел 574"/>
          <p:cNvSpPr/>
          <p:nvPr/>
        </p:nvSpPr>
        <p:spPr bwMode="auto">
          <a:xfrm>
            <a:off x="4917374" y="1432337"/>
            <a:ext cx="69470" cy="5565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76" name="AutoShape 19"/>
          <p:cNvSpPr>
            <a:spLocks noChangeArrowheads="1"/>
          </p:cNvSpPr>
          <p:nvPr/>
        </p:nvSpPr>
        <p:spPr bwMode="auto">
          <a:xfrm>
            <a:off x="4672171" y="1523938"/>
            <a:ext cx="376295" cy="84636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8" tIns="35995" rIns="17998" bIns="35995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Атбасар</a:t>
            </a:r>
          </a:p>
        </p:txBody>
      </p:sp>
      <p:sp>
        <p:nvSpPr>
          <p:cNvPr id="582" name="Полилиния 581"/>
          <p:cNvSpPr/>
          <p:nvPr/>
        </p:nvSpPr>
        <p:spPr>
          <a:xfrm>
            <a:off x="5585748" y="1249624"/>
            <a:ext cx="929583" cy="343632"/>
          </a:xfrm>
          <a:custGeom>
            <a:avLst/>
            <a:gdLst>
              <a:gd name="connsiteX0" fmla="*/ 0 w 981075"/>
              <a:gd name="connsiteY0" fmla="*/ 366713 h 366713"/>
              <a:gd name="connsiteX1" fmla="*/ 14287 w 981075"/>
              <a:gd name="connsiteY1" fmla="*/ 345282 h 366713"/>
              <a:gd name="connsiteX2" fmla="*/ 16668 w 981075"/>
              <a:gd name="connsiteY2" fmla="*/ 338138 h 366713"/>
              <a:gd name="connsiteX3" fmla="*/ 23812 w 981075"/>
              <a:gd name="connsiteY3" fmla="*/ 330994 h 366713"/>
              <a:gd name="connsiteX4" fmla="*/ 33337 w 981075"/>
              <a:gd name="connsiteY4" fmla="*/ 319088 h 366713"/>
              <a:gd name="connsiteX5" fmla="*/ 42862 w 981075"/>
              <a:gd name="connsiteY5" fmla="*/ 304800 h 366713"/>
              <a:gd name="connsiteX6" fmla="*/ 52387 w 981075"/>
              <a:gd name="connsiteY6" fmla="*/ 290513 h 366713"/>
              <a:gd name="connsiteX7" fmla="*/ 59531 w 981075"/>
              <a:gd name="connsiteY7" fmla="*/ 288132 h 366713"/>
              <a:gd name="connsiteX8" fmla="*/ 73818 w 981075"/>
              <a:gd name="connsiteY8" fmla="*/ 276225 h 366713"/>
              <a:gd name="connsiteX9" fmla="*/ 80962 w 981075"/>
              <a:gd name="connsiteY9" fmla="*/ 273844 h 366713"/>
              <a:gd name="connsiteX10" fmla="*/ 88106 w 981075"/>
              <a:gd name="connsiteY10" fmla="*/ 269082 h 366713"/>
              <a:gd name="connsiteX11" fmla="*/ 95250 w 981075"/>
              <a:gd name="connsiteY11" fmla="*/ 266700 h 366713"/>
              <a:gd name="connsiteX12" fmla="*/ 109537 w 981075"/>
              <a:gd name="connsiteY12" fmla="*/ 254794 h 366713"/>
              <a:gd name="connsiteX13" fmla="*/ 116681 w 981075"/>
              <a:gd name="connsiteY13" fmla="*/ 250032 h 366713"/>
              <a:gd name="connsiteX14" fmla="*/ 123825 w 981075"/>
              <a:gd name="connsiteY14" fmla="*/ 247650 h 366713"/>
              <a:gd name="connsiteX15" fmla="*/ 152400 w 981075"/>
              <a:gd name="connsiteY15" fmla="*/ 233363 h 366713"/>
              <a:gd name="connsiteX16" fmla="*/ 185737 w 981075"/>
              <a:gd name="connsiteY16" fmla="*/ 230982 h 366713"/>
              <a:gd name="connsiteX17" fmla="*/ 200025 w 981075"/>
              <a:gd name="connsiteY17" fmla="*/ 223838 h 366713"/>
              <a:gd name="connsiteX18" fmla="*/ 207168 w 981075"/>
              <a:gd name="connsiteY18" fmla="*/ 221457 h 366713"/>
              <a:gd name="connsiteX19" fmla="*/ 245268 w 981075"/>
              <a:gd name="connsiteY19" fmla="*/ 228600 h 366713"/>
              <a:gd name="connsiteX20" fmla="*/ 259556 w 981075"/>
              <a:gd name="connsiteY20" fmla="*/ 233363 h 366713"/>
              <a:gd name="connsiteX21" fmla="*/ 266700 w 981075"/>
              <a:gd name="connsiteY21" fmla="*/ 238125 h 366713"/>
              <a:gd name="connsiteX22" fmla="*/ 273843 w 981075"/>
              <a:gd name="connsiteY22" fmla="*/ 240507 h 366713"/>
              <a:gd name="connsiteX23" fmla="*/ 283368 w 981075"/>
              <a:gd name="connsiteY23" fmla="*/ 245269 h 366713"/>
              <a:gd name="connsiteX24" fmla="*/ 304800 w 981075"/>
              <a:gd name="connsiteY24" fmla="*/ 252413 h 366713"/>
              <a:gd name="connsiteX25" fmla="*/ 316706 w 981075"/>
              <a:gd name="connsiteY25" fmla="*/ 254794 h 366713"/>
              <a:gd name="connsiteX26" fmla="*/ 395287 w 981075"/>
              <a:gd name="connsiteY26" fmla="*/ 252413 h 366713"/>
              <a:gd name="connsiteX27" fmla="*/ 402431 w 981075"/>
              <a:gd name="connsiteY27" fmla="*/ 250032 h 366713"/>
              <a:gd name="connsiteX28" fmla="*/ 419100 w 981075"/>
              <a:gd name="connsiteY28" fmla="*/ 240507 h 366713"/>
              <a:gd name="connsiteX29" fmla="*/ 435768 w 981075"/>
              <a:gd name="connsiteY29" fmla="*/ 226219 h 366713"/>
              <a:gd name="connsiteX30" fmla="*/ 452437 w 981075"/>
              <a:gd name="connsiteY30" fmla="*/ 221457 h 366713"/>
              <a:gd name="connsiteX31" fmla="*/ 461962 w 981075"/>
              <a:gd name="connsiteY31" fmla="*/ 216694 h 366713"/>
              <a:gd name="connsiteX32" fmla="*/ 469106 w 981075"/>
              <a:gd name="connsiteY32" fmla="*/ 211932 h 366713"/>
              <a:gd name="connsiteX33" fmla="*/ 485775 w 981075"/>
              <a:gd name="connsiteY33" fmla="*/ 207169 h 366713"/>
              <a:gd name="connsiteX34" fmla="*/ 492918 w 981075"/>
              <a:gd name="connsiteY34" fmla="*/ 204788 h 366713"/>
              <a:gd name="connsiteX35" fmla="*/ 500062 w 981075"/>
              <a:gd name="connsiteY35" fmla="*/ 200025 h 366713"/>
              <a:gd name="connsiteX36" fmla="*/ 514350 w 981075"/>
              <a:gd name="connsiteY36" fmla="*/ 195263 h 366713"/>
              <a:gd name="connsiteX37" fmla="*/ 645318 w 981075"/>
              <a:gd name="connsiteY37" fmla="*/ 190500 h 366713"/>
              <a:gd name="connsiteX38" fmla="*/ 659606 w 981075"/>
              <a:gd name="connsiteY38" fmla="*/ 185738 h 366713"/>
              <a:gd name="connsiteX39" fmla="*/ 683418 w 981075"/>
              <a:gd name="connsiteY39" fmla="*/ 178594 h 366713"/>
              <a:gd name="connsiteX40" fmla="*/ 707231 w 981075"/>
              <a:gd name="connsiteY40" fmla="*/ 171450 h 366713"/>
              <a:gd name="connsiteX41" fmla="*/ 738187 w 981075"/>
              <a:gd name="connsiteY41" fmla="*/ 161925 h 366713"/>
              <a:gd name="connsiteX42" fmla="*/ 747712 w 981075"/>
              <a:gd name="connsiteY42" fmla="*/ 159544 h 366713"/>
              <a:gd name="connsiteX43" fmla="*/ 764381 w 981075"/>
              <a:gd name="connsiteY43" fmla="*/ 150019 h 366713"/>
              <a:gd name="connsiteX44" fmla="*/ 771525 w 981075"/>
              <a:gd name="connsiteY44" fmla="*/ 145257 h 366713"/>
              <a:gd name="connsiteX45" fmla="*/ 778668 w 981075"/>
              <a:gd name="connsiteY45" fmla="*/ 142875 h 366713"/>
              <a:gd name="connsiteX46" fmla="*/ 795337 w 981075"/>
              <a:gd name="connsiteY46" fmla="*/ 135732 h 366713"/>
              <a:gd name="connsiteX47" fmla="*/ 814387 w 981075"/>
              <a:gd name="connsiteY47" fmla="*/ 133350 h 366713"/>
              <a:gd name="connsiteX48" fmla="*/ 831056 w 981075"/>
              <a:gd name="connsiteY48" fmla="*/ 123825 h 366713"/>
              <a:gd name="connsiteX49" fmla="*/ 838200 w 981075"/>
              <a:gd name="connsiteY49" fmla="*/ 121444 h 366713"/>
              <a:gd name="connsiteX50" fmla="*/ 854868 w 981075"/>
              <a:gd name="connsiteY50" fmla="*/ 109538 h 366713"/>
              <a:gd name="connsiteX51" fmla="*/ 862012 w 981075"/>
              <a:gd name="connsiteY51" fmla="*/ 102394 h 366713"/>
              <a:gd name="connsiteX52" fmla="*/ 864393 w 981075"/>
              <a:gd name="connsiteY52" fmla="*/ 95250 h 366713"/>
              <a:gd name="connsiteX53" fmla="*/ 871537 w 981075"/>
              <a:gd name="connsiteY53" fmla="*/ 90488 h 366713"/>
              <a:gd name="connsiteX54" fmla="*/ 878681 w 981075"/>
              <a:gd name="connsiteY54" fmla="*/ 83344 h 366713"/>
              <a:gd name="connsiteX55" fmla="*/ 892968 w 981075"/>
              <a:gd name="connsiteY55" fmla="*/ 73819 h 366713"/>
              <a:gd name="connsiteX56" fmla="*/ 904875 w 981075"/>
              <a:gd name="connsiteY56" fmla="*/ 59532 h 366713"/>
              <a:gd name="connsiteX57" fmla="*/ 914400 w 981075"/>
              <a:gd name="connsiteY57" fmla="*/ 54769 h 366713"/>
              <a:gd name="connsiteX58" fmla="*/ 926306 w 981075"/>
              <a:gd name="connsiteY58" fmla="*/ 42863 h 366713"/>
              <a:gd name="connsiteX59" fmla="*/ 933450 w 981075"/>
              <a:gd name="connsiteY59" fmla="*/ 35719 h 366713"/>
              <a:gd name="connsiteX60" fmla="*/ 954881 w 981075"/>
              <a:gd name="connsiteY60" fmla="*/ 21432 h 366713"/>
              <a:gd name="connsiteX61" fmla="*/ 962025 w 981075"/>
              <a:gd name="connsiteY61" fmla="*/ 19050 h 366713"/>
              <a:gd name="connsiteX62" fmla="*/ 969168 w 981075"/>
              <a:gd name="connsiteY62" fmla="*/ 14288 h 366713"/>
              <a:gd name="connsiteX63" fmla="*/ 973931 w 981075"/>
              <a:gd name="connsiteY63" fmla="*/ 7144 h 366713"/>
              <a:gd name="connsiteX64" fmla="*/ 981075 w 981075"/>
              <a:gd name="connsiteY64" fmla="*/ 0 h 36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981075" h="366713">
                <a:moveTo>
                  <a:pt x="0" y="366713"/>
                </a:moveTo>
                <a:cubicBezTo>
                  <a:pt x="4762" y="359569"/>
                  <a:pt x="11572" y="353427"/>
                  <a:pt x="14287" y="345282"/>
                </a:cubicBezTo>
                <a:cubicBezTo>
                  <a:pt x="15081" y="342901"/>
                  <a:pt x="15276" y="340227"/>
                  <a:pt x="16668" y="338138"/>
                </a:cubicBezTo>
                <a:cubicBezTo>
                  <a:pt x="18536" y="335336"/>
                  <a:pt x="21431" y="333375"/>
                  <a:pt x="23812" y="330994"/>
                </a:cubicBezTo>
                <a:cubicBezTo>
                  <a:pt x="29174" y="314905"/>
                  <a:pt x="21737" y="332345"/>
                  <a:pt x="33337" y="319088"/>
                </a:cubicBezTo>
                <a:cubicBezTo>
                  <a:pt x="37106" y="314780"/>
                  <a:pt x="39687" y="309563"/>
                  <a:pt x="42862" y="304800"/>
                </a:cubicBezTo>
                <a:lnTo>
                  <a:pt x="52387" y="290513"/>
                </a:lnTo>
                <a:cubicBezTo>
                  <a:pt x="53779" y="288424"/>
                  <a:pt x="57150" y="288926"/>
                  <a:pt x="59531" y="288132"/>
                </a:cubicBezTo>
                <a:cubicBezTo>
                  <a:pt x="64795" y="282868"/>
                  <a:pt x="67190" y="279539"/>
                  <a:pt x="73818" y="276225"/>
                </a:cubicBezTo>
                <a:cubicBezTo>
                  <a:pt x="76063" y="275102"/>
                  <a:pt x="78717" y="274966"/>
                  <a:pt x="80962" y="273844"/>
                </a:cubicBezTo>
                <a:cubicBezTo>
                  <a:pt x="83522" y="272564"/>
                  <a:pt x="85546" y="270362"/>
                  <a:pt x="88106" y="269082"/>
                </a:cubicBezTo>
                <a:cubicBezTo>
                  <a:pt x="90351" y="267959"/>
                  <a:pt x="93005" y="267823"/>
                  <a:pt x="95250" y="266700"/>
                </a:cubicBezTo>
                <a:cubicBezTo>
                  <a:pt x="104119" y="262265"/>
                  <a:pt x="101636" y="261378"/>
                  <a:pt x="109537" y="254794"/>
                </a:cubicBezTo>
                <a:cubicBezTo>
                  <a:pt x="111736" y="252962"/>
                  <a:pt x="114121" y="251312"/>
                  <a:pt x="116681" y="250032"/>
                </a:cubicBezTo>
                <a:cubicBezTo>
                  <a:pt x="118926" y="248909"/>
                  <a:pt x="121631" y="248869"/>
                  <a:pt x="123825" y="247650"/>
                </a:cubicBezTo>
                <a:cubicBezTo>
                  <a:pt x="151516" y="232265"/>
                  <a:pt x="124589" y="242632"/>
                  <a:pt x="152400" y="233363"/>
                </a:cubicBezTo>
                <a:cubicBezTo>
                  <a:pt x="162969" y="229840"/>
                  <a:pt x="174625" y="231776"/>
                  <a:pt x="185737" y="230982"/>
                </a:cubicBezTo>
                <a:cubicBezTo>
                  <a:pt x="203698" y="224993"/>
                  <a:pt x="181556" y="233072"/>
                  <a:pt x="200025" y="223838"/>
                </a:cubicBezTo>
                <a:cubicBezTo>
                  <a:pt x="202270" y="222716"/>
                  <a:pt x="204787" y="222251"/>
                  <a:pt x="207168" y="221457"/>
                </a:cubicBezTo>
                <a:cubicBezTo>
                  <a:pt x="218057" y="223272"/>
                  <a:pt x="233463" y="225058"/>
                  <a:pt x="245268" y="228600"/>
                </a:cubicBezTo>
                <a:cubicBezTo>
                  <a:pt x="250077" y="230043"/>
                  <a:pt x="254793" y="231775"/>
                  <a:pt x="259556" y="233363"/>
                </a:cubicBezTo>
                <a:cubicBezTo>
                  <a:pt x="262271" y="234268"/>
                  <a:pt x="264140" y="236845"/>
                  <a:pt x="266700" y="238125"/>
                </a:cubicBezTo>
                <a:cubicBezTo>
                  <a:pt x="268945" y="239248"/>
                  <a:pt x="271536" y="239518"/>
                  <a:pt x="273843" y="240507"/>
                </a:cubicBezTo>
                <a:cubicBezTo>
                  <a:pt x="277106" y="241905"/>
                  <a:pt x="280072" y="243951"/>
                  <a:pt x="283368" y="245269"/>
                </a:cubicBezTo>
                <a:cubicBezTo>
                  <a:pt x="283385" y="245276"/>
                  <a:pt x="301219" y="251219"/>
                  <a:pt x="304800" y="252413"/>
                </a:cubicBezTo>
                <a:cubicBezTo>
                  <a:pt x="308640" y="253693"/>
                  <a:pt x="312737" y="254000"/>
                  <a:pt x="316706" y="254794"/>
                </a:cubicBezTo>
                <a:cubicBezTo>
                  <a:pt x="342900" y="254000"/>
                  <a:pt x="369122" y="253866"/>
                  <a:pt x="395287" y="252413"/>
                </a:cubicBezTo>
                <a:cubicBezTo>
                  <a:pt x="397793" y="252274"/>
                  <a:pt x="400124" y="251021"/>
                  <a:pt x="402431" y="250032"/>
                </a:cubicBezTo>
                <a:cubicBezTo>
                  <a:pt x="407221" y="247979"/>
                  <a:pt x="414883" y="244021"/>
                  <a:pt x="419100" y="240507"/>
                </a:cubicBezTo>
                <a:cubicBezTo>
                  <a:pt x="428315" y="232828"/>
                  <a:pt x="424414" y="232707"/>
                  <a:pt x="435768" y="226219"/>
                </a:cubicBezTo>
                <a:cubicBezTo>
                  <a:pt x="438424" y="224701"/>
                  <a:pt x="450376" y="221972"/>
                  <a:pt x="452437" y="221457"/>
                </a:cubicBezTo>
                <a:cubicBezTo>
                  <a:pt x="455612" y="219869"/>
                  <a:pt x="458880" y="218455"/>
                  <a:pt x="461962" y="216694"/>
                </a:cubicBezTo>
                <a:cubicBezTo>
                  <a:pt x="464447" y="215274"/>
                  <a:pt x="466546" y="213212"/>
                  <a:pt x="469106" y="211932"/>
                </a:cubicBezTo>
                <a:cubicBezTo>
                  <a:pt x="472918" y="210026"/>
                  <a:pt x="482207" y="208188"/>
                  <a:pt x="485775" y="207169"/>
                </a:cubicBezTo>
                <a:cubicBezTo>
                  <a:pt x="488188" y="206480"/>
                  <a:pt x="490537" y="205582"/>
                  <a:pt x="492918" y="204788"/>
                </a:cubicBezTo>
                <a:cubicBezTo>
                  <a:pt x="495299" y="203200"/>
                  <a:pt x="497447" y="201187"/>
                  <a:pt x="500062" y="200025"/>
                </a:cubicBezTo>
                <a:cubicBezTo>
                  <a:pt x="504650" y="197986"/>
                  <a:pt x="509587" y="196850"/>
                  <a:pt x="514350" y="195263"/>
                </a:cubicBezTo>
                <a:cubicBezTo>
                  <a:pt x="560662" y="179827"/>
                  <a:pt x="518908" y="192932"/>
                  <a:pt x="645318" y="190500"/>
                </a:cubicBezTo>
                <a:lnTo>
                  <a:pt x="659606" y="185738"/>
                </a:lnTo>
                <a:cubicBezTo>
                  <a:pt x="669865" y="182319"/>
                  <a:pt x="672370" y="184117"/>
                  <a:pt x="683418" y="178594"/>
                </a:cubicBezTo>
                <a:cubicBezTo>
                  <a:pt x="697262" y="171673"/>
                  <a:pt x="689442" y="174416"/>
                  <a:pt x="707231" y="171450"/>
                </a:cubicBezTo>
                <a:cubicBezTo>
                  <a:pt x="725213" y="164258"/>
                  <a:pt x="714993" y="167724"/>
                  <a:pt x="738187" y="161925"/>
                </a:cubicBezTo>
                <a:lnTo>
                  <a:pt x="747712" y="159544"/>
                </a:lnTo>
                <a:cubicBezTo>
                  <a:pt x="765117" y="147942"/>
                  <a:pt x="743232" y="162104"/>
                  <a:pt x="764381" y="150019"/>
                </a:cubicBezTo>
                <a:cubicBezTo>
                  <a:pt x="766866" y="148599"/>
                  <a:pt x="768965" y="146537"/>
                  <a:pt x="771525" y="145257"/>
                </a:cubicBezTo>
                <a:cubicBezTo>
                  <a:pt x="773770" y="144134"/>
                  <a:pt x="776361" y="143864"/>
                  <a:pt x="778668" y="142875"/>
                </a:cubicBezTo>
                <a:cubicBezTo>
                  <a:pt x="784718" y="140282"/>
                  <a:pt x="788871" y="136908"/>
                  <a:pt x="795337" y="135732"/>
                </a:cubicBezTo>
                <a:cubicBezTo>
                  <a:pt x="801633" y="134587"/>
                  <a:pt x="808037" y="134144"/>
                  <a:pt x="814387" y="133350"/>
                </a:cubicBezTo>
                <a:cubicBezTo>
                  <a:pt x="821559" y="128569"/>
                  <a:pt x="822600" y="127449"/>
                  <a:pt x="831056" y="123825"/>
                </a:cubicBezTo>
                <a:cubicBezTo>
                  <a:pt x="833363" y="122836"/>
                  <a:pt x="835819" y="122238"/>
                  <a:pt x="838200" y="121444"/>
                </a:cubicBezTo>
                <a:cubicBezTo>
                  <a:pt x="843854" y="117674"/>
                  <a:pt x="849698" y="113969"/>
                  <a:pt x="854868" y="109538"/>
                </a:cubicBezTo>
                <a:cubicBezTo>
                  <a:pt x="857425" y="107346"/>
                  <a:pt x="859631" y="104775"/>
                  <a:pt x="862012" y="102394"/>
                </a:cubicBezTo>
                <a:cubicBezTo>
                  <a:pt x="862806" y="100013"/>
                  <a:pt x="862825" y="97210"/>
                  <a:pt x="864393" y="95250"/>
                </a:cubicBezTo>
                <a:cubicBezTo>
                  <a:pt x="866181" y="93015"/>
                  <a:pt x="869338" y="92320"/>
                  <a:pt x="871537" y="90488"/>
                </a:cubicBezTo>
                <a:cubicBezTo>
                  <a:pt x="874124" y="88332"/>
                  <a:pt x="876023" y="85412"/>
                  <a:pt x="878681" y="83344"/>
                </a:cubicBezTo>
                <a:cubicBezTo>
                  <a:pt x="883199" y="79830"/>
                  <a:pt x="892968" y="73819"/>
                  <a:pt x="892968" y="73819"/>
                </a:cubicBezTo>
                <a:cubicBezTo>
                  <a:pt x="896766" y="68122"/>
                  <a:pt x="899040" y="63700"/>
                  <a:pt x="904875" y="59532"/>
                </a:cubicBezTo>
                <a:cubicBezTo>
                  <a:pt x="907764" y="57469"/>
                  <a:pt x="911225" y="56357"/>
                  <a:pt x="914400" y="54769"/>
                </a:cubicBezTo>
                <a:cubicBezTo>
                  <a:pt x="923130" y="41672"/>
                  <a:pt x="914400" y="52784"/>
                  <a:pt x="926306" y="42863"/>
                </a:cubicBezTo>
                <a:cubicBezTo>
                  <a:pt x="928893" y="40707"/>
                  <a:pt x="930792" y="37787"/>
                  <a:pt x="933450" y="35719"/>
                </a:cubicBezTo>
                <a:cubicBezTo>
                  <a:pt x="933467" y="35705"/>
                  <a:pt x="951300" y="23819"/>
                  <a:pt x="954881" y="21432"/>
                </a:cubicBezTo>
                <a:cubicBezTo>
                  <a:pt x="956970" y="20040"/>
                  <a:pt x="959780" y="20173"/>
                  <a:pt x="962025" y="19050"/>
                </a:cubicBezTo>
                <a:cubicBezTo>
                  <a:pt x="964584" y="17770"/>
                  <a:pt x="966787" y="15875"/>
                  <a:pt x="969168" y="14288"/>
                </a:cubicBezTo>
                <a:cubicBezTo>
                  <a:pt x="970756" y="11907"/>
                  <a:pt x="972099" y="9343"/>
                  <a:pt x="973931" y="7144"/>
                </a:cubicBezTo>
                <a:cubicBezTo>
                  <a:pt x="976087" y="4557"/>
                  <a:pt x="981075" y="0"/>
                  <a:pt x="981075" y="0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83" name="AutoShape 19"/>
          <p:cNvSpPr>
            <a:spLocks noChangeArrowheads="1"/>
          </p:cNvSpPr>
          <p:nvPr/>
        </p:nvSpPr>
        <p:spPr bwMode="auto">
          <a:xfrm>
            <a:off x="2445121" y="1423151"/>
            <a:ext cx="352171" cy="74026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8" tIns="35995" rIns="17998" bIns="35995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Жайсан</a:t>
            </a:r>
            <a:endParaRPr lang="ru-RU" sz="6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5" name="AutoShape 19"/>
          <p:cNvSpPr>
            <a:spLocks noChangeArrowheads="1"/>
          </p:cNvSpPr>
          <p:nvPr/>
        </p:nvSpPr>
        <p:spPr bwMode="auto">
          <a:xfrm>
            <a:off x="1189468" y="2978294"/>
            <a:ext cx="329901" cy="81686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8" tIns="35995" rIns="17998" bIns="35995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Шетпе</a:t>
            </a:r>
            <a:endParaRPr lang="ru-RU" sz="6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8" name="Блок-схема: узел 587"/>
          <p:cNvSpPr/>
          <p:nvPr/>
        </p:nvSpPr>
        <p:spPr bwMode="auto">
          <a:xfrm>
            <a:off x="5215433" y="3834989"/>
            <a:ext cx="125946" cy="10120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90" name="Блок-схема: узел 589"/>
          <p:cNvSpPr/>
          <p:nvPr/>
        </p:nvSpPr>
        <p:spPr bwMode="auto">
          <a:xfrm>
            <a:off x="5639459" y="3679841"/>
            <a:ext cx="125966" cy="101179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94" name="Полилиния 593"/>
          <p:cNvSpPr/>
          <p:nvPr/>
        </p:nvSpPr>
        <p:spPr bwMode="auto">
          <a:xfrm>
            <a:off x="6995046" y="3185152"/>
            <a:ext cx="747961" cy="361734"/>
          </a:xfrm>
          <a:custGeom>
            <a:avLst/>
            <a:gdLst>
              <a:gd name="connsiteX0" fmla="*/ 803002 w 803002"/>
              <a:gd name="connsiteY0" fmla="*/ 0 h 473087"/>
              <a:gd name="connsiteX1" fmla="*/ 732392 w 803002"/>
              <a:gd name="connsiteY1" fmla="*/ 31774 h 473087"/>
              <a:gd name="connsiteX2" fmla="*/ 690026 w 803002"/>
              <a:gd name="connsiteY2" fmla="*/ 56488 h 473087"/>
              <a:gd name="connsiteX3" fmla="*/ 651191 w 803002"/>
              <a:gd name="connsiteY3" fmla="*/ 88262 h 473087"/>
              <a:gd name="connsiteX4" fmla="*/ 626477 w 803002"/>
              <a:gd name="connsiteY4" fmla="*/ 130628 h 473087"/>
              <a:gd name="connsiteX5" fmla="*/ 605294 w 803002"/>
              <a:gd name="connsiteY5" fmla="*/ 169464 h 473087"/>
              <a:gd name="connsiteX6" fmla="*/ 587642 w 803002"/>
              <a:gd name="connsiteY6" fmla="*/ 208299 h 473087"/>
              <a:gd name="connsiteX7" fmla="*/ 520562 w 803002"/>
              <a:gd name="connsiteY7" fmla="*/ 229482 h 473087"/>
              <a:gd name="connsiteX8" fmla="*/ 421708 w 803002"/>
              <a:gd name="connsiteY8" fmla="*/ 264787 h 473087"/>
              <a:gd name="connsiteX9" fmla="*/ 361690 w 803002"/>
              <a:gd name="connsiteY9" fmla="*/ 293031 h 473087"/>
              <a:gd name="connsiteX10" fmla="*/ 262836 w 803002"/>
              <a:gd name="connsiteY10" fmla="*/ 328336 h 473087"/>
              <a:gd name="connsiteX11" fmla="*/ 206347 w 803002"/>
              <a:gd name="connsiteY11" fmla="*/ 345989 h 473087"/>
              <a:gd name="connsiteX12" fmla="*/ 163981 w 803002"/>
              <a:gd name="connsiteY12" fmla="*/ 360111 h 473087"/>
              <a:gd name="connsiteX13" fmla="*/ 125146 w 803002"/>
              <a:gd name="connsiteY13" fmla="*/ 388355 h 473087"/>
              <a:gd name="connsiteX14" fmla="*/ 93371 w 803002"/>
              <a:gd name="connsiteY14" fmla="*/ 398946 h 473087"/>
              <a:gd name="connsiteX15" fmla="*/ 43944 w 803002"/>
              <a:gd name="connsiteY15" fmla="*/ 430721 h 473087"/>
              <a:gd name="connsiteX16" fmla="*/ 5109 w 803002"/>
              <a:gd name="connsiteY16" fmla="*/ 466026 h 473087"/>
              <a:gd name="connsiteX17" fmla="*/ 1578 w 803002"/>
              <a:gd name="connsiteY17" fmla="*/ 473087 h 47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3002" h="473087">
                <a:moveTo>
                  <a:pt x="803002" y="0"/>
                </a:moveTo>
                <a:cubicBezTo>
                  <a:pt x="777111" y="11179"/>
                  <a:pt x="751221" y="22359"/>
                  <a:pt x="732392" y="31774"/>
                </a:cubicBezTo>
                <a:cubicBezTo>
                  <a:pt x="713563" y="41189"/>
                  <a:pt x="703559" y="47073"/>
                  <a:pt x="690026" y="56488"/>
                </a:cubicBezTo>
                <a:cubicBezTo>
                  <a:pt x="676492" y="65903"/>
                  <a:pt x="661782" y="75905"/>
                  <a:pt x="651191" y="88262"/>
                </a:cubicBezTo>
                <a:cubicBezTo>
                  <a:pt x="640600" y="100619"/>
                  <a:pt x="634126" y="117094"/>
                  <a:pt x="626477" y="130628"/>
                </a:cubicBezTo>
                <a:cubicBezTo>
                  <a:pt x="618828" y="144162"/>
                  <a:pt x="611766" y="156519"/>
                  <a:pt x="605294" y="169464"/>
                </a:cubicBezTo>
                <a:cubicBezTo>
                  <a:pt x="598821" y="182409"/>
                  <a:pt x="601764" y="198296"/>
                  <a:pt x="587642" y="208299"/>
                </a:cubicBezTo>
                <a:cubicBezTo>
                  <a:pt x="573520" y="218302"/>
                  <a:pt x="548218" y="220067"/>
                  <a:pt x="520562" y="229482"/>
                </a:cubicBezTo>
                <a:cubicBezTo>
                  <a:pt x="492906" y="238897"/>
                  <a:pt x="448187" y="254196"/>
                  <a:pt x="421708" y="264787"/>
                </a:cubicBezTo>
                <a:cubicBezTo>
                  <a:pt x="395229" y="275378"/>
                  <a:pt x="388169" y="282440"/>
                  <a:pt x="361690" y="293031"/>
                </a:cubicBezTo>
                <a:cubicBezTo>
                  <a:pt x="335211" y="303622"/>
                  <a:pt x="288726" y="319510"/>
                  <a:pt x="262836" y="328336"/>
                </a:cubicBezTo>
                <a:cubicBezTo>
                  <a:pt x="236946" y="337162"/>
                  <a:pt x="222823" y="340693"/>
                  <a:pt x="206347" y="345989"/>
                </a:cubicBezTo>
                <a:cubicBezTo>
                  <a:pt x="189871" y="351285"/>
                  <a:pt x="177514" y="353050"/>
                  <a:pt x="163981" y="360111"/>
                </a:cubicBezTo>
                <a:cubicBezTo>
                  <a:pt x="150447" y="367172"/>
                  <a:pt x="136914" y="381883"/>
                  <a:pt x="125146" y="388355"/>
                </a:cubicBezTo>
                <a:cubicBezTo>
                  <a:pt x="113378" y="394827"/>
                  <a:pt x="106905" y="391885"/>
                  <a:pt x="93371" y="398946"/>
                </a:cubicBezTo>
                <a:cubicBezTo>
                  <a:pt x="79837" y="406007"/>
                  <a:pt x="58654" y="419541"/>
                  <a:pt x="43944" y="430721"/>
                </a:cubicBezTo>
                <a:cubicBezTo>
                  <a:pt x="29234" y="441901"/>
                  <a:pt x="5109" y="466026"/>
                  <a:pt x="5109" y="466026"/>
                </a:cubicBezTo>
                <a:cubicBezTo>
                  <a:pt x="-1952" y="473087"/>
                  <a:pt x="-187" y="473087"/>
                  <a:pt x="1578" y="473087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95" name="Полилиния 594"/>
          <p:cNvSpPr/>
          <p:nvPr/>
        </p:nvSpPr>
        <p:spPr bwMode="auto">
          <a:xfrm>
            <a:off x="6946058" y="3149486"/>
            <a:ext cx="747961" cy="361734"/>
          </a:xfrm>
          <a:custGeom>
            <a:avLst/>
            <a:gdLst>
              <a:gd name="connsiteX0" fmla="*/ 803002 w 803002"/>
              <a:gd name="connsiteY0" fmla="*/ 0 h 473087"/>
              <a:gd name="connsiteX1" fmla="*/ 732392 w 803002"/>
              <a:gd name="connsiteY1" fmla="*/ 31774 h 473087"/>
              <a:gd name="connsiteX2" fmla="*/ 690026 w 803002"/>
              <a:gd name="connsiteY2" fmla="*/ 56488 h 473087"/>
              <a:gd name="connsiteX3" fmla="*/ 651191 w 803002"/>
              <a:gd name="connsiteY3" fmla="*/ 88262 h 473087"/>
              <a:gd name="connsiteX4" fmla="*/ 626477 w 803002"/>
              <a:gd name="connsiteY4" fmla="*/ 130628 h 473087"/>
              <a:gd name="connsiteX5" fmla="*/ 605294 w 803002"/>
              <a:gd name="connsiteY5" fmla="*/ 169464 h 473087"/>
              <a:gd name="connsiteX6" fmla="*/ 587642 w 803002"/>
              <a:gd name="connsiteY6" fmla="*/ 208299 h 473087"/>
              <a:gd name="connsiteX7" fmla="*/ 520562 w 803002"/>
              <a:gd name="connsiteY7" fmla="*/ 229482 h 473087"/>
              <a:gd name="connsiteX8" fmla="*/ 421708 w 803002"/>
              <a:gd name="connsiteY8" fmla="*/ 264787 h 473087"/>
              <a:gd name="connsiteX9" fmla="*/ 361690 w 803002"/>
              <a:gd name="connsiteY9" fmla="*/ 293031 h 473087"/>
              <a:gd name="connsiteX10" fmla="*/ 262836 w 803002"/>
              <a:gd name="connsiteY10" fmla="*/ 328336 h 473087"/>
              <a:gd name="connsiteX11" fmla="*/ 206347 w 803002"/>
              <a:gd name="connsiteY11" fmla="*/ 345989 h 473087"/>
              <a:gd name="connsiteX12" fmla="*/ 163981 w 803002"/>
              <a:gd name="connsiteY12" fmla="*/ 360111 h 473087"/>
              <a:gd name="connsiteX13" fmla="*/ 125146 w 803002"/>
              <a:gd name="connsiteY13" fmla="*/ 388355 h 473087"/>
              <a:gd name="connsiteX14" fmla="*/ 93371 w 803002"/>
              <a:gd name="connsiteY14" fmla="*/ 398946 h 473087"/>
              <a:gd name="connsiteX15" fmla="*/ 43944 w 803002"/>
              <a:gd name="connsiteY15" fmla="*/ 430721 h 473087"/>
              <a:gd name="connsiteX16" fmla="*/ 5109 w 803002"/>
              <a:gd name="connsiteY16" fmla="*/ 466026 h 473087"/>
              <a:gd name="connsiteX17" fmla="*/ 1578 w 803002"/>
              <a:gd name="connsiteY17" fmla="*/ 473087 h 47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3002" h="473087">
                <a:moveTo>
                  <a:pt x="803002" y="0"/>
                </a:moveTo>
                <a:cubicBezTo>
                  <a:pt x="777111" y="11179"/>
                  <a:pt x="751221" y="22359"/>
                  <a:pt x="732392" y="31774"/>
                </a:cubicBezTo>
                <a:cubicBezTo>
                  <a:pt x="713563" y="41189"/>
                  <a:pt x="703559" y="47073"/>
                  <a:pt x="690026" y="56488"/>
                </a:cubicBezTo>
                <a:cubicBezTo>
                  <a:pt x="676492" y="65903"/>
                  <a:pt x="661782" y="75905"/>
                  <a:pt x="651191" y="88262"/>
                </a:cubicBezTo>
                <a:cubicBezTo>
                  <a:pt x="640600" y="100619"/>
                  <a:pt x="634126" y="117094"/>
                  <a:pt x="626477" y="130628"/>
                </a:cubicBezTo>
                <a:cubicBezTo>
                  <a:pt x="618828" y="144162"/>
                  <a:pt x="611766" y="156519"/>
                  <a:pt x="605294" y="169464"/>
                </a:cubicBezTo>
                <a:cubicBezTo>
                  <a:pt x="598821" y="182409"/>
                  <a:pt x="601764" y="198296"/>
                  <a:pt x="587642" y="208299"/>
                </a:cubicBezTo>
                <a:cubicBezTo>
                  <a:pt x="573520" y="218302"/>
                  <a:pt x="548218" y="220067"/>
                  <a:pt x="520562" y="229482"/>
                </a:cubicBezTo>
                <a:cubicBezTo>
                  <a:pt x="492906" y="238897"/>
                  <a:pt x="448187" y="254196"/>
                  <a:pt x="421708" y="264787"/>
                </a:cubicBezTo>
                <a:cubicBezTo>
                  <a:pt x="395229" y="275378"/>
                  <a:pt x="388169" y="282440"/>
                  <a:pt x="361690" y="293031"/>
                </a:cubicBezTo>
                <a:cubicBezTo>
                  <a:pt x="335211" y="303622"/>
                  <a:pt x="288726" y="319510"/>
                  <a:pt x="262836" y="328336"/>
                </a:cubicBezTo>
                <a:cubicBezTo>
                  <a:pt x="236946" y="337162"/>
                  <a:pt x="222823" y="340693"/>
                  <a:pt x="206347" y="345989"/>
                </a:cubicBezTo>
                <a:cubicBezTo>
                  <a:pt x="189871" y="351285"/>
                  <a:pt x="177514" y="353050"/>
                  <a:pt x="163981" y="360111"/>
                </a:cubicBezTo>
                <a:cubicBezTo>
                  <a:pt x="150447" y="367172"/>
                  <a:pt x="136914" y="381883"/>
                  <a:pt x="125146" y="388355"/>
                </a:cubicBezTo>
                <a:cubicBezTo>
                  <a:pt x="113378" y="394827"/>
                  <a:pt x="106905" y="391885"/>
                  <a:pt x="93371" y="398946"/>
                </a:cubicBezTo>
                <a:cubicBezTo>
                  <a:pt x="79837" y="406007"/>
                  <a:pt x="58654" y="419541"/>
                  <a:pt x="43944" y="430721"/>
                </a:cubicBezTo>
                <a:cubicBezTo>
                  <a:pt x="29234" y="441901"/>
                  <a:pt x="5109" y="466026"/>
                  <a:pt x="5109" y="466026"/>
                </a:cubicBezTo>
                <a:cubicBezTo>
                  <a:pt x="-1952" y="473087"/>
                  <a:pt x="-187" y="473087"/>
                  <a:pt x="1578" y="473087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00" name="Полилиния 599"/>
          <p:cNvSpPr/>
          <p:nvPr/>
        </p:nvSpPr>
        <p:spPr>
          <a:xfrm>
            <a:off x="5161565" y="1073348"/>
            <a:ext cx="40612" cy="49090"/>
          </a:xfrm>
          <a:custGeom>
            <a:avLst/>
            <a:gdLst>
              <a:gd name="connsiteX0" fmla="*/ 0 w 42862"/>
              <a:gd name="connsiteY0" fmla="*/ 0 h 52387"/>
              <a:gd name="connsiteX1" fmla="*/ 4762 w 42862"/>
              <a:gd name="connsiteY1" fmla="*/ 21431 h 52387"/>
              <a:gd name="connsiteX2" fmla="*/ 16668 w 42862"/>
              <a:gd name="connsiteY2" fmla="*/ 35718 h 52387"/>
              <a:gd name="connsiteX3" fmla="*/ 30956 w 42862"/>
              <a:gd name="connsiteY3" fmla="*/ 45243 h 52387"/>
              <a:gd name="connsiteX4" fmla="*/ 42862 w 42862"/>
              <a:gd name="connsiteY4" fmla="*/ 52387 h 5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62" h="52387">
                <a:moveTo>
                  <a:pt x="0" y="0"/>
                </a:moveTo>
                <a:cubicBezTo>
                  <a:pt x="914" y="5485"/>
                  <a:pt x="1832" y="15570"/>
                  <a:pt x="4762" y="21431"/>
                </a:cubicBezTo>
                <a:cubicBezTo>
                  <a:pt x="7263" y="26433"/>
                  <a:pt x="12360" y="32368"/>
                  <a:pt x="16668" y="35718"/>
                </a:cubicBezTo>
                <a:cubicBezTo>
                  <a:pt x="21186" y="39232"/>
                  <a:pt x="26193" y="42068"/>
                  <a:pt x="30956" y="45243"/>
                </a:cubicBezTo>
                <a:cubicBezTo>
                  <a:pt x="39579" y="50992"/>
                  <a:pt x="35539" y="48725"/>
                  <a:pt x="42862" y="52387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08" name="Полилиния 607"/>
          <p:cNvSpPr/>
          <p:nvPr/>
        </p:nvSpPr>
        <p:spPr>
          <a:xfrm>
            <a:off x="3583842" y="2742560"/>
            <a:ext cx="761118" cy="490902"/>
          </a:xfrm>
          <a:custGeom>
            <a:avLst/>
            <a:gdLst>
              <a:gd name="connsiteX0" fmla="*/ 803279 w 803279"/>
              <a:gd name="connsiteY0" fmla="*/ 523875 h 523875"/>
              <a:gd name="connsiteX1" fmla="*/ 787404 w 803279"/>
              <a:gd name="connsiteY1" fmla="*/ 520700 h 523875"/>
              <a:gd name="connsiteX2" fmla="*/ 768354 w 803279"/>
              <a:gd name="connsiteY2" fmla="*/ 514350 h 523875"/>
              <a:gd name="connsiteX3" fmla="*/ 758829 w 803279"/>
              <a:gd name="connsiteY3" fmla="*/ 511175 h 523875"/>
              <a:gd name="connsiteX4" fmla="*/ 736604 w 803279"/>
              <a:gd name="connsiteY4" fmla="*/ 508000 h 523875"/>
              <a:gd name="connsiteX5" fmla="*/ 647704 w 803279"/>
              <a:gd name="connsiteY5" fmla="*/ 504825 h 523875"/>
              <a:gd name="connsiteX6" fmla="*/ 622304 w 803279"/>
              <a:gd name="connsiteY6" fmla="*/ 492125 h 523875"/>
              <a:gd name="connsiteX7" fmla="*/ 603254 w 803279"/>
              <a:gd name="connsiteY7" fmla="*/ 479425 h 523875"/>
              <a:gd name="connsiteX8" fmla="*/ 596904 w 803279"/>
              <a:gd name="connsiteY8" fmla="*/ 469900 h 523875"/>
              <a:gd name="connsiteX9" fmla="*/ 584204 w 803279"/>
              <a:gd name="connsiteY9" fmla="*/ 466725 h 523875"/>
              <a:gd name="connsiteX10" fmla="*/ 565154 w 803279"/>
              <a:gd name="connsiteY10" fmla="*/ 460375 h 523875"/>
              <a:gd name="connsiteX11" fmla="*/ 555629 w 803279"/>
              <a:gd name="connsiteY11" fmla="*/ 457200 h 523875"/>
              <a:gd name="connsiteX12" fmla="*/ 527054 w 803279"/>
              <a:gd name="connsiteY12" fmla="*/ 444500 h 523875"/>
              <a:gd name="connsiteX13" fmla="*/ 517529 w 803279"/>
              <a:gd name="connsiteY13" fmla="*/ 441325 h 523875"/>
              <a:gd name="connsiteX14" fmla="*/ 508004 w 803279"/>
              <a:gd name="connsiteY14" fmla="*/ 434975 h 523875"/>
              <a:gd name="connsiteX15" fmla="*/ 498479 w 803279"/>
              <a:gd name="connsiteY15" fmla="*/ 431800 h 523875"/>
              <a:gd name="connsiteX16" fmla="*/ 488954 w 803279"/>
              <a:gd name="connsiteY16" fmla="*/ 422275 h 523875"/>
              <a:gd name="connsiteX17" fmla="*/ 485779 w 803279"/>
              <a:gd name="connsiteY17" fmla="*/ 412750 h 523875"/>
              <a:gd name="connsiteX18" fmla="*/ 485779 w 803279"/>
              <a:gd name="connsiteY18" fmla="*/ 336550 h 523875"/>
              <a:gd name="connsiteX19" fmla="*/ 488954 w 803279"/>
              <a:gd name="connsiteY19" fmla="*/ 327025 h 523875"/>
              <a:gd name="connsiteX20" fmla="*/ 485779 w 803279"/>
              <a:gd name="connsiteY20" fmla="*/ 298450 h 523875"/>
              <a:gd name="connsiteX21" fmla="*/ 473079 w 803279"/>
              <a:gd name="connsiteY21" fmla="*/ 279400 h 523875"/>
              <a:gd name="connsiteX22" fmla="*/ 466729 w 803279"/>
              <a:gd name="connsiteY22" fmla="*/ 269875 h 523875"/>
              <a:gd name="connsiteX23" fmla="*/ 460379 w 803279"/>
              <a:gd name="connsiteY23" fmla="*/ 260350 h 523875"/>
              <a:gd name="connsiteX24" fmla="*/ 450854 w 803279"/>
              <a:gd name="connsiteY24" fmla="*/ 254000 h 523875"/>
              <a:gd name="connsiteX25" fmla="*/ 441329 w 803279"/>
              <a:gd name="connsiteY25" fmla="*/ 250825 h 523875"/>
              <a:gd name="connsiteX26" fmla="*/ 412754 w 803279"/>
              <a:gd name="connsiteY26" fmla="*/ 254000 h 523875"/>
              <a:gd name="connsiteX27" fmla="*/ 387354 w 803279"/>
              <a:gd name="connsiteY27" fmla="*/ 263525 h 523875"/>
              <a:gd name="connsiteX28" fmla="*/ 371479 w 803279"/>
              <a:gd name="connsiteY28" fmla="*/ 266700 h 523875"/>
              <a:gd name="connsiteX29" fmla="*/ 352429 w 803279"/>
              <a:gd name="connsiteY29" fmla="*/ 273050 h 523875"/>
              <a:gd name="connsiteX30" fmla="*/ 314329 w 803279"/>
              <a:gd name="connsiteY30" fmla="*/ 276225 h 523875"/>
              <a:gd name="connsiteX31" fmla="*/ 276229 w 803279"/>
              <a:gd name="connsiteY31" fmla="*/ 269875 h 523875"/>
              <a:gd name="connsiteX32" fmla="*/ 266704 w 803279"/>
              <a:gd name="connsiteY32" fmla="*/ 263525 h 523875"/>
              <a:gd name="connsiteX33" fmla="*/ 254004 w 803279"/>
              <a:gd name="connsiteY33" fmla="*/ 260350 h 523875"/>
              <a:gd name="connsiteX34" fmla="*/ 244479 w 803279"/>
              <a:gd name="connsiteY34" fmla="*/ 257175 h 523875"/>
              <a:gd name="connsiteX35" fmla="*/ 234954 w 803279"/>
              <a:gd name="connsiteY35" fmla="*/ 250825 h 523875"/>
              <a:gd name="connsiteX36" fmla="*/ 206379 w 803279"/>
              <a:gd name="connsiteY36" fmla="*/ 241300 h 523875"/>
              <a:gd name="connsiteX37" fmla="*/ 187329 w 803279"/>
              <a:gd name="connsiteY37" fmla="*/ 234950 h 523875"/>
              <a:gd name="connsiteX38" fmla="*/ 177804 w 803279"/>
              <a:gd name="connsiteY38" fmla="*/ 231775 h 523875"/>
              <a:gd name="connsiteX39" fmla="*/ 142879 w 803279"/>
              <a:gd name="connsiteY39" fmla="*/ 222250 h 523875"/>
              <a:gd name="connsiteX40" fmla="*/ 76204 w 803279"/>
              <a:gd name="connsiteY40" fmla="*/ 219075 h 523875"/>
              <a:gd name="connsiteX41" fmla="*/ 63504 w 803279"/>
              <a:gd name="connsiteY41" fmla="*/ 215900 h 523875"/>
              <a:gd name="connsiteX42" fmla="*/ 57154 w 803279"/>
              <a:gd name="connsiteY42" fmla="*/ 206375 h 523875"/>
              <a:gd name="connsiteX43" fmla="*/ 47629 w 803279"/>
              <a:gd name="connsiteY43" fmla="*/ 196850 h 523875"/>
              <a:gd name="connsiteX44" fmla="*/ 28579 w 803279"/>
              <a:gd name="connsiteY44" fmla="*/ 165100 h 523875"/>
              <a:gd name="connsiteX45" fmla="*/ 25404 w 803279"/>
              <a:gd name="connsiteY45" fmla="*/ 155575 h 523875"/>
              <a:gd name="connsiteX46" fmla="*/ 19054 w 803279"/>
              <a:gd name="connsiteY46" fmla="*/ 107950 h 523875"/>
              <a:gd name="connsiteX47" fmla="*/ 15879 w 803279"/>
              <a:gd name="connsiteY47" fmla="*/ 95250 h 523875"/>
              <a:gd name="connsiteX48" fmla="*/ 12704 w 803279"/>
              <a:gd name="connsiteY48" fmla="*/ 34925 h 523875"/>
              <a:gd name="connsiteX49" fmla="*/ 6354 w 803279"/>
              <a:gd name="connsiteY49" fmla="*/ 25400 h 523875"/>
              <a:gd name="connsiteX50" fmla="*/ 3179 w 803279"/>
              <a:gd name="connsiteY50" fmla="*/ 15875 h 523875"/>
              <a:gd name="connsiteX51" fmla="*/ 4 w 803279"/>
              <a:gd name="connsiteY51" fmla="*/ 0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279" h="523875">
                <a:moveTo>
                  <a:pt x="803279" y="523875"/>
                </a:moveTo>
                <a:cubicBezTo>
                  <a:pt x="797987" y="522817"/>
                  <a:pt x="792610" y="522120"/>
                  <a:pt x="787404" y="520700"/>
                </a:cubicBezTo>
                <a:cubicBezTo>
                  <a:pt x="780946" y="518939"/>
                  <a:pt x="774704" y="516467"/>
                  <a:pt x="768354" y="514350"/>
                </a:cubicBezTo>
                <a:cubicBezTo>
                  <a:pt x="765179" y="513292"/>
                  <a:pt x="762142" y="511648"/>
                  <a:pt x="758829" y="511175"/>
                </a:cubicBezTo>
                <a:cubicBezTo>
                  <a:pt x="751421" y="510117"/>
                  <a:pt x="744075" y="508427"/>
                  <a:pt x="736604" y="508000"/>
                </a:cubicBezTo>
                <a:cubicBezTo>
                  <a:pt x="707000" y="506308"/>
                  <a:pt x="677337" y="505883"/>
                  <a:pt x="647704" y="504825"/>
                </a:cubicBezTo>
                <a:cubicBezTo>
                  <a:pt x="628387" y="499996"/>
                  <a:pt x="640294" y="504718"/>
                  <a:pt x="622304" y="492125"/>
                </a:cubicBezTo>
                <a:cubicBezTo>
                  <a:pt x="616052" y="487748"/>
                  <a:pt x="603254" y="479425"/>
                  <a:pt x="603254" y="479425"/>
                </a:cubicBezTo>
                <a:cubicBezTo>
                  <a:pt x="601137" y="476250"/>
                  <a:pt x="600079" y="472017"/>
                  <a:pt x="596904" y="469900"/>
                </a:cubicBezTo>
                <a:cubicBezTo>
                  <a:pt x="593273" y="467479"/>
                  <a:pt x="588384" y="467979"/>
                  <a:pt x="584204" y="466725"/>
                </a:cubicBezTo>
                <a:cubicBezTo>
                  <a:pt x="577793" y="464802"/>
                  <a:pt x="571504" y="462492"/>
                  <a:pt x="565154" y="460375"/>
                </a:cubicBezTo>
                <a:lnTo>
                  <a:pt x="555629" y="457200"/>
                </a:lnTo>
                <a:cubicBezTo>
                  <a:pt x="540535" y="447137"/>
                  <a:pt x="549724" y="452057"/>
                  <a:pt x="527054" y="444500"/>
                </a:cubicBezTo>
                <a:lnTo>
                  <a:pt x="517529" y="441325"/>
                </a:lnTo>
                <a:cubicBezTo>
                  <a:pt x="514354" y="439208"/>
                  <a:pt x="511417" y="436682"/>
                  <a:pt x="508004" y="434975"/>
                </a:cubicBezTo>
                <a:cubicBezTo>
                  <a:pt x="505011" y="433478"/>
                  <a:pt x="501264" y="433656"/>
                  <a:pt x="498479" y="431800"/>
                </a:cubicBezTo>
                <a:cubicBezTo>
                  <a:pt x="494743" y="429309"/>
                  <a:pt x="492129" y="425450"/>
                  <a:pt x="488954" y="422275"/>
                </a:cubicBezTo>
                <a:cubicBezTo>
                  <a:pt x="487896" y="419100"/>
                  <a:pt x="486591" y="415997"/>
                  <a:pt x="485779" y="412750"/>
                </a:cubicBezTo>
                <a:cubicBezTo>
                  <a:pt x="478674" y="384332"/>
                  <a:pt x="482248" y="375392"/>
                  <a:pt x="485779" y="336550"/>
                </a:cubicBezTo>
                <a:cubicBezTo>
                  <a:pt x="486082" y="333217"/>
                  <a:pt x="487896" y="330200"/>
                  <a:pt x="488954" y="327025"/>
                </a:cubicBezTo>
                <a:cubicBezTo>
                  <a:pt x="487896" y="317500"/>
                  <a:pt x="488810" y="307542"/>
                  <a:pt x="485779" y="298450"/>
                </a:cubicBezTo>
                <a:cubicBezTo>
                  <a:pt x="483366" y="291210"/>
                  <a:pt x="477312" y="285750"/>
                  <a:pt x="473079" y="279400"/>
                </a:cubicBezTo>
                <a:lnTo>
                  <a:pt x="466729" y="269875"/>
                </a:lnTo>
                <a:cubicBezTo>
                  <a:pt x="464612" y="266700"/>
                  <a:pt x="463554" y="262467"/>
                  <a:pt x="460379" y="260350"/>
                </a:cubicBezTo>
                <a:cubicBezTo>
                  <a:pt x="457204" y="258233"/>
                  <a:pt x="454267" y="255707"/>
                  <a:pt x="450854" y="254000"/>
                </a:cubicBezTo>
                <a:cubicBezTo>
                  <a:pt x="447861" y="252503"/>
                  <a:pt x="444504" y="251883"/>
                  <a:pt x="441329" y="250825"/>
                </a:cubicBezTo>
                <a:cubicBezTo>
                  <a:pt x="431804" y="251883"/>
                  <a:pt x="422207" y="252424"/>
                  <a:pt x="412754" y="254000"/>
                </a:cubicBezTo>
                <a:cubicBezTo>
                  <a:pt x="408127" y="254771"/>
                  <a:pt x="388788" y="263095"/>
                  <a:pt x="387354" y="263525"/>
                </a:cubicBezTo>
                <a:cubicBezTo>
                  <a:pt x="382185" y="265076"/>
                  <a:pt x="376685" y="265280"/>
                  <a:pt x="371479" y="266700"/>
                </a:cubicBezTo>
                <a:cubicBezTo>
                  <a:pt x="365021" y="268461"/>
                  <a:pt x="359099" y="272494"/>
                  <a:pt x="352429" y="273050"/>
                </a:cubicBezTo>
                <a:lnTo>
                  <a:pt x="314329" y="276225"/>
                </a:lnTo>
                <a:cubicBezTo>
                  <a:pt x="308728" y="275525"/>
                  <a:pt x="284867" y="273577"/>
                  <a:pt x="276229" y="269875"/>
                </a:cubicBezTo>
                <a:cubicBezTo>
                  <a:pt x="272722" y="268372"/>
                  <a:pt x="270211" y="265028"/>
                  <a:pt x="266704" y="263525"/>
                </a:cubicBezTo>
                <a:cubicBezTo>
                  <a:pt x="262693" y="261806"/>
                  <a:pt x="258200" y="261549"/>
                  <a:pt x="254004" y="260350"/>
                </a:cubicBezTo>
                <a:cubicBezTo>
                  <a:pt x="250786" y="259431"/>
                  <a:pt x="247654" y="258233"/>
                  <a:pt x="244479" y="257175"/>
                </a:cubicBezTo>
                <a:cubicBezTo>
                  <a:pt x="241304" y="255058"/>
                  <a:pt x="238441" y="252375"/>
                  <a:pt x="234954" y="250825"/>
                </a:cubicBezTo>
                <a:lnTo>
                  <a:pt x="206379" y="241300"/>
                </a:lnTo>
                <a:lnTo>
                  <a:pt x="187329" y="234950"/>
                </a:lnTo>
                <a:cubicBezTo>
                  <a:pt x="184154" y="233892"/>
                  <a:pt x="181086" y="232431"/>
                  <a:pt x="177804" y="231775"/>
                </a:cubicBezTo>
                <a:cubicBezTo>
                  <a:pt x="155365" y="227287"/>
                  <a:pt x="167049" y="230307"/>
                  <a:pt x="142879" y="222250"/>
                </a:cubicBezTo>
                <a:cubicBezTo>
                  <a:pt x="121771" y="215214"/>
                  <a:pt x="98429" y="220133"/>
                  <a:pt x="76204" y="219075"/>
                </a:cubicBezTo>
                <a:cubicBezTo>
                  <a:pt x="71971" y="218017"/>
                  <a:pt x="67135" y="218321"/>
                  <a:pt x="63504" y="215900"/>
                </a:cubicBezTo>
                <a:cubicBezTo>
                  <a:pt x="60329" y="213783"/>
                  <a:pt x="59597" y="209306"/>
                  <a:pt x="57154" y="206375"/>
                </a:cubicBezTo>
                <a:cubicBezTo>
                  <a:pt x="54279" y="202926"/>
                  <a:pt x="50386" y="200394"/>
                  <a:pt x="47629" y="196850"/>
                </a:cubicBezTo>
                <a:cubicBezTo>
                  <a:pt x="40447" y="187616"/>
                  <a:pt x="33292" y="176096"/>
                  <a:pt x="28579" y="165100"/>
                </a:cubicBezTo>
                <a:cubicBezTo>
                  <a:pt x="27261" y="162024"/>
                  <a:pt x="26462" y="158750"/>
                  <a:pt x="25404" y="155575"/>
                </a:cubicBezTo>
                <a:cubicBezTo>
                  <a:pt x="23286" y="136514"/>
                  <a:pt x="22617" y="125765"/>
                  <a:pt x="19054" y="107950"/>
                </a:cubicBezTo>
                <a:cubicBezTo>
                  <a:pt x="18198" y="103671"/>
                  <a:pt x="16937" y="99483"/>
                  <a:pt x="15879" y="95250"/>
                </a:cubicBezTo>
                <a:cubicBezTo>
                  <a:pt x="14821" y="75142"/>
                  <a:pt x="15425" y="54877"/>
                  <a:pt x="12704" y="34925"/>
                </a:cubicBezTo>
                <a:cubicBezTo>
                  <a:pt x="12188" y="31144"/>
                  <a:pt x="8061" y="28813"/>
                  <a:pt x="6354" y="25400"/>
                </a:cubicBezTo>
                <a:cubicBezTo>
                  <a:pt x="4857" y="22407"/>
                  <a:pt x="4098" y="19093"/>
                  <a:pt x="3179" y="15875"/>
                </a:cubicBezTo>
                <a:cubicBezTo>
                  <a:pt x="-253" y="3864"/>
                  <a:pt x="4" y="7122"/>
                  <a:pt x="4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10" name="Блок-схема: узел 609"/>
          <p:cNvSpPr/>
          <p:nvPr/>
        </p:nvSpPr>
        <p:spPr bwMode="auto">
          <a:xfrm>
            <a:off x="4336922" y="3217073"/>
            <a:ext cx="125966" cy="10120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16" name="Полилиния 615"/>
          <p:cNvSpPr/>
          <p:nvPr/>
        </p:nvSpPr>
        <p:spPr bwMode="auto">
          <a:xfrm>
            <a:off x="2593547" y="1555506"/>
            <a:ext cx="173675" cy="154200"/>
          </a:xfrm>
          <a:custGeom>
            <a:avLst/>
            <a:gdLst>
              <a:gd name="connsiteX0" fmla="*/ 184667 w 190783"/>
              <a:gd name="connsiteY0" fmla="*/ 193602 h 193602"/>
              <a:gd name="connsiteX1" fmla="*/ 181689 w 190783"/>
              <a:gd name="connsiteY1" fmla="*/ 139989 h 193602"/>
              <a:gd name="connsiteX2" fmla="*/ 190624 w 190783"/>
              <a:gd name="connsiteY2" fmla="*/ 119140 h 193602"/>
              <a:gd name="connsiteX3" fmla="*/ 172753 w 190783"/>
              <a:gd name="connsiteY3" fmla="*/ 107226 h 193602"/>
              <a:gd name="connsiteX4" fmla="*/ 134033 w 190783"/>
              <a:gd name="connsiteY4" fmla="*/ 98290 h 193602"/>
              <a:gd name="connsiteX5" fmla="*/ 98291 w 190783"/>
              <a:gd name="connsiteY5" fmla="*/ 92333 h 193602"/>
              <a:gd name="connsiteX6" fmla="*/ 89355 w 190783"/>
              <a:gd name="connsiteY6" fmla="*/ 86376 h 193602"/>
              <a:gd name="connsiteX7" fmla="*/ 68506 w 190783"/>
              <a:gd name="connsiteY7" fmla="*/ 71484 h 193602"/>
              <a:gd name="connsiteX8" fmla="*/ 53613 w 190783"/>
              <a:gd name="connsiteY8" fmla="*/ 56591 h 193602"/>
              <a:gd name="connsiteX9" fmla="*/ 47656 w 190783"/>
              <a:gd name="connsiteY9" fmla="*/ 41699 h 193602"/>
              <a:gd name="connsiteX10" fmla="*/ 38721 w 190783"/>
              <a:gd name="connsiteY10" fmla="*/ 26806 h 193602"/>
              <a:gd name="connsiteX11" fmla="*/ 26807 w 190783"/>
              <a:gd name="connsiteY11" fmla="*/ 11914 h 193602"/>
              <a:gd name="connsiteX12" fmla="*/ 0 w 190783"/>
              <a:gd name="connsiteY12" fmla="*/ 0 h 19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0783" h="193602">
                <a:moveTo>
                  <a:pt x="184667" y="193602"/>
                </a:moveTo>
                <a:cubicBezTo>
                  <a:pt x="182681" y="173000"/>
                  <a:pt x="180696" y="152399"/>
                  <a:pt x="181689" y="139989"/>
                </a:cubicBezTo>
                <a:cubicBezTo>
                  <a:pt x="182682" y="127579"/>
                  <a:pt x="192113" y="124601"/>
                  <a:pt x="190624" y="119140"/>
                </a:cubicBezTo>
                <a:cubicBezTo>
                  <a:pt x="189135" y="113679"/>
                  <a:pt x="182185" y="110701"/>
                  <a:pt x="172753" y="107226"/>
                </a:cubicBezTo>
                <a:cubicBezTo>
                  <a:pt x="163321" y="103751"/>
                  <a:pt x="146443" y="100772"/>
                  <a:pt x="134033" y="98290"/>
                </a:cubicBezTo>
                <a:cubicBezTo>
                  <a:pt x="121623" y="95808"/>
                  <a:pt x="98291" y="92333"/>
                  <a:pt x="98291" y="92333"/>
                </a:cubicBezTo>
                <a:cubicBezTo>
                  <a:pt x="90845" y="90347"/>
                  <a:pt x="94319" y="89851"/>
                  <a:pt x="89355" y="86376"/>
                </a:cubicBezTo>
                <a:cubicBezTo>
                  <a:pt x="84391" y="82901"/>
                  <a:pt x="74463" y="76448"/>
                  <a:pt x="68506" y="71484"/>
                </a:cubicBezTo>
                <a:cubicBezTo>
                  <a:pt x="62549" y="66520"/>
                  <a:pt x="57088" y="61555"/>
                  <a:pt x="53613" y="56591"/>
                </a:cubicBezTo>
                <a:cubicBezTo>
                  <a:pt x="50138" y="51627"/>
                  <a:pt x="50138" y="46663"/>
                  <a:pt x="47656" y="41699"/>
                </a:cubicBezTo>
                <a:cubicBezTo>
                  <a:pt x="45174" y="36735"/>
                  <a:pt x="42196" y="31770"/>
                  <a:pt x="38721" y="26806"/>
                </a:cubicBezTo>
                <a:cubicBezTo>
                  <a:pt x="35246" y="21842"/>
                  <a:pt x="33260" y="16382"/>
                  <a:pt x="26807" y="11914"/>
                </a:cubicBezTo>
                <a:cubicBezTo>
                  <a:pt x="20354" y="7446"/>
                  <a:pt x="10177" y="3723"/>
                  <a:pt x="0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17" name="Блок-схема: узел 616"/>
          <p:cNvSpPr/>
          <p:nvPr/>
        </p:nvSpPr>
        <p:spPr bwMode="auto">
          <a:xfrm>
            <a:off x="2526224" y="1525765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22" name="Блок-схема: узел 621"/>
          <p:cNvSpPr/>
          <p:nvPr/>
        </p:nvSpPr>
        <p:spPr bwMode="auto">
          <a:xfrm>
            <a:off x="4997298" y="588318"/>
            <a:ext cx="125966" cy="10120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23" name="Полилиния 622"/>
          <p:cNvSpPr/>
          <p:nvPr/>
        </p:nvSpPr>
        <p:spPr bwMode="auto">
          <a:xfrm>
            <a:off x="5085949" y="702915"/>
            <a:ext cx="75260" cy="388399"/>
          </a:xfrm>
          <a:custGeom>
            <a:avLst/>
            <a:gdLst>
              <a:gd name="connsiteX0" fmla="*/ 0 w 81202"/>
              <a:gd name="connsiteY0" fmla="*/ 0 h 547228"/>
              <a:gd name="connsiteX1" fmla="*/ 7061 w 81202"/>
              <a:gd name="connsiteY1" fmla="*/ 84732 h 547228"/>
              <a:gd name="connsiteX2" fmla="*/ 21183 w 81202"/>
              <a:gd name="connsiteY2" fmla="*/ 112976 h 547228"/>
              <a:gd name="connsiteX3" fmla="*/ 28244 w 81202"/>
              <a:gd name="connsiteY3" fmla="*/ 134159 h 547228"/>
              <a:gd name="connsiteX4" fmla="*/ 35305 w 81202"/>
              <a:gd name="connsiteY4" fmla="*/ 155342 h 547228"/>
              <a:gd name="connsiteX5" fmla="*/ 21183 w 81202"/>
              <a:gd name="connsiteY5" fmla="*/ 194178 h 547228"/>
              <a:gd name="connsiteX6" fmla="*/ 10592 w 81202"/>
              <a:gd name="connsiteY6" fmla="*/ 233013 h 547228"/>
              <a:gd name="connsiteX7" fmla="*/ 10592 w 81202"/>
              <a:gd name="connsiteY7" fmla="*/ 275379 h 547228"/>
              <a:gd name="connsiteX8" fmla="*/ 17653 w 81202"/>
              <a:gd name="connsiteY8" fmla="*/ 307154 h 547228"/>
              <a:gd name="connsiteX9" fmla="*/ 24714 w 81202"/>
              <a:gd name="connsiteY9" fmla="*/ 321276 h 547228"/>
              <a:gd name="connsiteX10" fmla="*/ 35305 w 81202"/>
              <a:gd name="connsiteY10" fmla="*/ 335398 h 547228"/>
              <a:gd name="connsiteX11" fmla="*/ 52958 w 81202"/>
              <a:gd name="connsiteY11" fmla="*/ 356581 h 547228"/>
              <a:gd name="connsiteX12" fmla="*/ 74141 w 81202"/>
              <a:gd name="connsiteY12" fmla="*/ 391886 h 547228"/>
              <a:gd name="connsiteX13" fmla="*/ 81202 w 81202"/>
              <a:gd name="connsiteY13" fmla="*/ 444843 h 547228"/>
              <a:gd name="connsiteX14" fmla="*/ 74141 w 81202"/>
              <a:gd name="connsiteY14" fmla="*/ 480148 h 547228"/>
              <a:gd name="connsiteX15" fmla="*/ 70610 w 81202"/>
              <a:gd name="connsiteY15" fmla="*/ 529576 h 547228"/>
              <a:gd name="connsiteX16" fmla="*/ 63549 w 81202"/>
              <a:gd name="connsiteY16" fmla="*/ 547228 h 54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202" h="547228">
                <a:moveTo>
                  <a:pt x="0" y="0"/>
                </a:moveTo>
                <a:cubicBezTo>
                  <a:pt x="1765" y="32951"/>
                  <a:pt x="3531" y="65903"/>
                  <a:pt x="7061" y="84732"/>
                </a:cubicBezTo>
                <a:cubicBezTo>
                  <a:pt x="10591" y="103561"/>
                  <a:pt x="21183" y="112976"/>
                  <a:pt x="21183" y="112976"/>
                </a:cubicBezTo>
                <a:cubicBezTo>
                  <a:pt x="24713" y="121214"/>
                  <a:pt x="28244" y="134159"/>
                  <a:pt x="28244" y="134159"/>
                </a:cubicBezTo>
                <a:cubicBezTo>
                  <a:pt x="30598" y="141220"/>
                  <a:pt x="36482" y="145339"/>
                  <a:pt x="35305" y="155342"/>
                </a:cubicBezTo>
                <a:cubicBezTo>
                  <a:pt x="34128" y="165345"/>
                  <a:pt x="25302" y="181233"/>
                  <a:pt x="21183" y="194178"/>
                </a:cubicBezTo>
                <a:cubicBezTo>
                  <a:pt x="17064" y="207123"/>
                  <a:pt x="12357" y="219479"/>
                  <a:pt x="10592" y="233013"/>
                </a:cubicBezTo>
                <a:cubicBezTo>
                  <a:pt x="8827" y="246547"/>
                  <a:pt x="9415" y="263022"/>
                  <a:pt x="10592" y="275379"/>
                </a:cubicBezTo>
                <a:cubicBezTo>
                  <a:pt x="11769" y="287736"/>
                  <a:pt x="17653" y="307154"/>
                  <a:pt x="17653" y="307154"/>
                </a:cubicBezTo>
                <a:cubicBezTo>
                  <a:pt x="20007" y="314804"/>
                  <a:pt x="24714" y="321276"/>
                  <a:pt x="24714" y="321276"/>
                </a:cubicBezTo>
                <a:cubicBezTo>
                  <a:pt x="27656" y="325983"/>
                  <a:pt x="30598" y="329514"/>
                  <a:pt x="35305" y="335398"/>
                </a:cubicBezTo>
                <a:cubicBezTo>
                  <a:pt x="40012" y="341282"/>
                  <a:pt x="46485" y="347166"/>
                  <a:pt x="52958" y="356581"/>
                </a:cubicBezTo>
                <a:cubicBezTo>
                  <a:pt x="59431" y="365996"/>
                  <a:pt x="69434" y="377176"/>
                  <a:pt x="74141" y="391886"/>
                </a:cubicBezTo>
                <a:cubicBezTo>
                  <a:pt x="78848" y="406596"/>
                  <a:pt x="81202" y="430133"/>
                  <a:pt x="81202" y="444843"/>
                </a:cubicBezTo>
                <a:cubicBezTo>
                  <a:pt x="81202" y="459553"/>
                  <a:pt x="75906" y="466026"/>
                  <a:pt x="74141" y="480148"/>
                </a:cubicBezTo>
                <a:cubicBezTo>
                  <a:pt x="72376" y="494270"/>
                  <a:pt x="72375" y="518396"/>
                  <a:pt x="70610" y="529576"/>
                </a:cubicBezTo>
                <a:cubicBezTo>
                  <a:pt x="68845" y="540756"/>
                  <a:pt x="66197" y="543992"/>
                  <a:pt x="63549" y="547228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27" name="Полилиния 626"/>
          <p:cNvSpPr/>
          <p:nvPr/>
        </p:nvSpPr>
        <p:spPr bwMode="auto">
          <a:xfrm>
            <a:off x="2107391" y="2953655"/>
            <a:ext cx="148203" cy="153041"/>
          </a:xfrm>
          <a:custGeom>
            <a:avLst/>
            <a:gdLst>
              <a:gd name="connsiteX0" fmla="*/ 158750 w 158750"/>
              <a:gd name="connsiteY0" fmla="*/ 200025 h 200025"/>
              <a:gd name="connsiteX1" fmla="*/ 111125 w 158750"/>
              <a:gd name="connsiteY1" fmla="*/ 158750 h 200025"/>
              <a:gd name="connsiteX2" fmla="*/ 73025 w 158750"/>
              <a:gd name="connsiteY2" fmla="*/ 107950 h 200025"/>
              <a:gd name="connsiteX3" fmla="*/ 60325 w 158750"/>
              <a:gd name="connsiteY3" fmla="*/ 92075 h 200025"/>
              <a:gd name="connsiteX4" fmla="*/ 50800 w 158750"/>
              <a:gd name="connsiteY4" fmla="*/ 76200 h 200025"/>
              <a:gd name="connsiteX5" fmla="*/ 50800 w 158750"/>
              <a:gd name="connsiteY5" fmla="*/ 53975 h 200025"/>
              <a:gd name="connsiteX6" fmla="*/ 47625 w 158750"/>
              <a:gd name="connsiteY6" fmla="*/ 38100 h 200025"/>
              <a:gd name="connsiteX7" fmla="*/ 44450 w 158750"/>
              <a:gd name="connsiteY7" fmla="*/ 31750 h 200025"/>
              <a:gd name="connsiteX8" fmla="*/ 28575 w 158750"/>
              <a:gd name="connsiteY8" fmla="*/ 15875 h 200025"/>
              <a:gd name="connsiteX9" fmla="*/ 12700 w 158750"/>
              <a:gd name="connsiteY9" fmla="*/ 6350 h 200025"/>
              <a:gd name="connsiteX10" fmla="*/ 0 w 158750"/>
              <a:gd name="connsiteY10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750" h="200025">
                <a:moveTo>
                  <a:pt x="158750" y="200025"/>
                </a:moveTo>
                <a:cubicBezTo>
                  <a:pt x="142081" y="187060"/>
                  <a:pt x="125412" y="174096"/>
                  <a:pt x="111125" y="158750"/>
                </a:cubicBezTo>
                <a:cubicBezTo>
                  <a:pt x="96837" y="143404"/>
                  <a:pt x="81492" y="119062"/>
                  <a:pt x="73025" y="107950"/>
                </a:cubicBezTo>
                <a:cubicBezTo>
                  <a:pt x="64558" y="96838"/>
                  <a:pt x="64029" y="97367"/>
                  <a:pt x="60325" y="92075"/>
                </a:cubicBezTo>
                <a:cubicBezTo>
                  <a:pt x="56621" y="86783"/>
                  <a:pt x="52387" y="82550"/>
                  <a:pt x="50800" y="76200"/>
                </a:cubicBezTo>
                <a:cubicBezTo>
                  <a:pt x="49212" y="69850"/>
                  <a:pt x="50800" y="53975"/>
                  <a:pt x="50800" y="53975"/>
                </a:cubicBezTo>
                <a:cubicBezTo>
                  <a:pt x="50271" y="47625"/>
                  <a:pt x="47625" y="38100"/>
                  <a:pt x="47625" y="38100"/>
                </a:cubicBezTo>
                <a:cubicBezTo>
                  <a:pt x="46567" y="34396"/>
                  <a:pt x="47625" y="35454"/>
                  <a:pt x="44450" y="31750"/>
                </a:cubicBezTo>
                <a:cubicBezTo>
                  <a:pt x="41275" y="28046"/>
                  <a:pt x="33867" y="20108"/>
                  <a:pt x="28575" y="15875"/>
                </a:cubicBezTo>
                <a:cubicBezTo>
                  <a:pt x="23283" y="11642"/>
                  <a:pt x="12700" y="6350"/>
                  <a:pt x="12700" y="6350"/>
                </a:cubicBezTo>
                <a:cubicBezTo>
                  <a:pt x="7938" y="3704"/>
                  <a:pt x="3969" y="1852"/>
                  <a:pt x="0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/>
          </a:p>
        </p:txBody>
      </p:sp>
      <p:cxnSp>
        <p:nvCxnSpPr>
          <p:cNvPr id="629" name="Прямая соединительная линия 628"/>
          <p:cNvCxnSpPr/>
          <p:nvPr/>
        </p:nvCxnSpPr>
        <p:spPr>
          <a:xfrm>
            <a:off x="1648689" y="1235010"/>
            <a:ext cx="28947" cy="75362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30" name="Блок-схема: узел 629"/>
          <p:cNvSpPr/>
          <p:nvPr/>
        </p:nvSpPr>
        <p:spPr bwMode="auto">
          <a:xfrm>
            <a:off x="1562431" y="1154953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34" name="Полилиния 633"/>
          <p:cNvSpPr/>
          <p:nvPr/>
        </p:nvSpPr>
        <p:spPr bwMode="auto">
          <a:xfrm>
            <a:off x="6158336" y="868669"/>
            <a:ext cx="407557" cy="345503"/>
          </a:xfrm>
          <a:custGeom>
            <a:avLst/>
            <a:gdLst>
              <a:gd name="connsiteX0" fmla="*/ 0 w 437783"/>
              <a:gd name="connsiteY0" fmla="*/ 0 h 451905"/>
              <a:gd name="connsiteX1" fmla="*/ 42366 w 437783"/>
              <a:gd name="connsiteY1" fmla="*/ 52958 h 451905"/>
              <a:gd name="connsiteX2" fmla="*/ 56488 w 437783"/>
              <a:gd name="connsiteY2" fmla="*/ 70610 h 451905"/>
              <a:gd name="connsiteX3" fmla="*/ 74141 w 437783"/>
              <a:gd name="connsiteY3" fmla="*/ 77671 h 451905"/>
              <a:gd name="connsiteX4" fmla="*/ 88263 w 437783"/>
              <a:gd name="connsiteY4" fmla="*/ 81202 h 451905"/>
              <a:gd name="connsiteX5" fmla="*/ 102385 w 437783"/>
              <a:gd name="connsiteY5" fmla="*/ 102385 h 451905"/>
              <a:gd name="connsiteX6" fmla="*/ 127098 w 437783"/>
              <a:gd name="connsiteY6" fmla="*/ 127098 h 451905"/>
              <a:gd name="connsiteX7" fmla="*/ 144751 w 437783"/>
              <a:gd name="connsiteY7" fmla="*/ 151812 h 451905"/>
              <a:gd name="connsiteX8" fmla="*/ 165934 w 437783"/>
              <a:gd name="connsiteY8" fmla="*/ 172995 h 451905"/>
              <a:gd name="connsiteX9" fmla="*/ 180056 w 437783"/>
              <a:gd name="connsiteY9" fmla="*/ 190647 h 451905"/>
              <a:gd name="connsiteX10" fmla="*/ 197709 w 437783"/>
              <a:gd name="connsiteY10" fmla="*/ 197708 h 451905"/>
              <a:gd name="connsiteX11" fmla="*/ 215361 w 437783"/>
              <a:gd name="connsiteY11" fmla="*/ 208300 h 451905"/>
              <a:gd name="connsiteX12" fmla="*/ 236544 w 437783"/>
              <a:gd name="connsiteY12" fmla="*/ 211830 h 451905"/>
              <a:gd name="connsiteX13" fmla="*/ 275380 w 437783"/>
              <a:gd name="connsiteY13" fmla="*/ 218891 h 451905"/>
              <a:gd name="connsiteX14" fmla="*/ 307154 w 437783"/>
              <a:gd name="connsiteY14" fmla="*/ 236544 h 451905"/>
              <a:gd name="connsiteX15" fmla="*/ 349520 w 437783"/>
              <a:gd name="connsiteY15" fmla="*/ 264788 h 451905"/>
              <a:gd name="connsiteX16" fmla="*/ 374234 w 437783"/>
              <a:gd name="connsiteY16" fmla="*/ 307154 h 451905"/>
              <a:gd name="connsiteX17" fmla="*/ 388356 w 437783"/>
              <a:gd name="connsiteY17" fmla="*/ 335398 h 451905"/>
              <a:gd name="connsiteX18" fmla="*/ 416600 w 437783"/>
              <a:gd name="connsiteY18" fmla="*/ 370703 h 451905"/>
              <a:gd name="connsiteX19" fmla="*/ 434252 w 437783"/>
              <a:gd name="connsiteY19" fmla="*/ 427191 h 451905"/>
              <a:gd name="connsiteX20" fmla="*/ 437783 w 437783"/>
              <a:gd name="connsiteY20" fmla="*/ 451905 h 45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7783" h="451905">
                <a:moveTo>
                  <a:pt x="0" y="0"/>
                </a:moveTo>
                <a:lnTo>
                  <a:pt x="42366" y="52958"/>
                </a:lnTo>
                <a:cubicBezTo>
                  <a:pt x="51781" y="64726"/>
                  <a:pt x="51192" y="66491"/>
                  <a:pt x="56488" y="70610"/>
                </a:cubicBezTo>
                <a:cubicBezTo>
                  <a:pt x="61784" y="74729"/>
                  <a:pt x="74141" y="77671"/>
                  <a:pt x="74141" y="77671"/>
                </a:cubicBezTo>
                <a:cubicBezTo>
                  <a:pt x="79437" y="79436"/>
                  <a:pt x="83556" y="77083"/>
                  <a:pt x="88263" y="81202"/>
                </a:cubicBezTo>
                <a:cubicBezTo>
                  <a:pt x="92970" y="85321"/>
                  <a:pt x="95913" y="94736"/>
                  <a:pt x="102385" y="102385"/>
                </a:cubicBezTo>
                <a:cubicBezTo>
                  <a:pt x="108857" y="110034"/>
                  <a:pt x="120037" y="118860"/>
                  <a:pt x="127098" y="127098"/>
                </a:cubicBezTo>
                <a:cubicBezTo>
                  <a:pt x="134159" y="135336"/>
                  <a:pt x="138278" y="144163"/>
                  <a:pt x="144751" y="151812"/>
                </a:cubicBezTo>
                <a:cubicBezTo>
                  <a:pt x="151224" y="159461"/>
                  <a:pt x="160050" y="166523"/>
                  <a:pt x="165934" y="172995"/>
                </a:cubicBezTo>
                <a:cubicBezTo>
                  <a:pt x="171818" y="179467"/>
                  <a:pt x="180056" y="190647"/>
                  <a:pt x="180056" y="190647"/>
                </a:cubicBezTo>
                <a:cubicBezTo>
                  <a:pt x="185352" y="194766"/>
                  <a:pt x="191825" y="194766"/>
                  <a:pt x="197709" y="197708"/>
                </a:cubicBezTo>
                <a:cubicBezTo>
                  <a:pt x="203593" y="200650"/>
                  <a:pt x="208889" y="205946"/>
                  <a:pt x="215361" y="208300"/>
                </a:cubicBezTo>
                <a:cubicBezTo>
                  <a:pt x="221833" y="210654"/>
                  <a:pt x="236544" y="211830"/>
                  <a:pt x="236544" y="211830"/>
                </a:cubicBezTo>
                <a:cubicBezTo>
                  <a:pt x="246547" y="213595"/>
                  <a:pt x="263612" y="214772"/>
                  <a:pt x="275380" y="218891"/>
                </a:cubicBezTo>
                <a:cubicBezTo>
                  <a:pt x="287148" y="223010"/>
                  <a:pt x="294797" y="228895"/>
                  <a:pt x="307154" y="236544"/>
                </a:cubicBezTo>
                <a:cubicBezTo>
                  <a:pt x="319511" y="244194"/>
                  <a:pt x="338340" y="253020"/>
                  <a:pt x="349520" y="264788"/>
                </a:cubicBezTo>
                <a:cubicBezTo>
                  <a:pt x="360700" y="276556"/>
                  <a:pt x="367761" y="295386"/>
                  <a:pt x="374234" y="307154"/>
                </a:cubicBezTo>
                <a:cubicBezTo>
                  <a:pt x="380707" y="318922"/>
                  <a:pt x="381295" y="324807"/>
                  <a:pt x="388356" y="335398"/>
                </a:cubicBezTo>
                <a:cubicBezTo>
                  <a:pt x="395417" y="345989"/>
                  <a:pt x="408951" y="355404"/>
                  <a:pt x="416600" y="370703"/>
                </a:cubicBezTo>
                <a:cubicBezTo>
                  <a:pt x="424249" y="386002"/>
                  <a:pt x="430722" y="413657"/>
                  <a:pt x="434252" y="427191"/>
                </a:cubicBezTo>
                <a:cubicBezTo>
                  <a:pt x="437782" y="440725"/>
                  <a:pt x="437782" y="446315"/>
                  <a:pt x="437783" y="451905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35" name="Блок-схема: узел 634"/>
          <p:cNvSpPr/>
          <p:nvPr/>
        </p:nvSpPr>
        <p:spPr bwMode="auto">
          <a:xfrm>
            <a:off x="6099123" y="847248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37" name="Полилиния 636"/>
          <p:cNvSpPr/>
          <p:nvPr/>
        </p:nvSpPr>
        <p:spPr bwMode="auto">
          <a:xfrm>
            <a:off x="6626569" y="1276108"/>
            <a:ext cx="348507" cy="150722"/>
          </a:xfrm>
          <a:custGeom>
            <a:avLst/>
            <a:gdLst>
              <a:gd name="connsiteX0" fmla="*/ 0 w 374970"/>
              <a:gd name="connsiteY0" fmla="*/ 0 h 197353"/>
              <a:gd name="connsiteX1" fmla="*/ 39471 w 374970"/>
              <a:gd name="connsiteY1" fmla="*/ 32892 h 197353"/>
              <a:gd name="connsiteX2" fmla="*/ 59206 w 374970"/>
              <a:gd name="connsiteY2" fmla="*/ 49339 h 197353"/>
              <a:gd name="connsiteX3" fmla="*/ 75652 w 374970"/>
              <a:gd name="connsiteY3" fmla="*/ 69074 h 197353"/>
              <a:gd name="connsiteX4" fmla="*/ 88809 w 374970"/>
              <a:gd name="connsiteY4" fmla="*/ 92098 h 197353"/>
              <a:gd name="connsiteX5" fmla="*/ 115122 w 374970"/>
              <a:gd name="connsiteY5" fmla="*/ 128280 h 197353"/>
              <a:gd name="connsiteX6" fmla="*/ 128279 w 374970"/>
              <a:gd name="connsiteY6" fmla="*/ 157882 h 197353"/>
              <a:gd name="connsiteX7" fmla="*/ 141436 w 374970"/>
              <a:gd name="connsiteY7" fmla="*/ 164461 h 197353"/>
              <a:gd name="connsiteX8" fmla="*/ 174328 w 374970"/>
              <a:gd name="connsiteY8" fmla="*/ 164461 h 197353"/>
              <a:gd name="connsiteX9" fmla="*/ 223666 w 374970"/>
              <a:gd name="connsiteY9" fmla="*/ 164461 h 197353"/>
              <a:gd name="connsiteX10" fmla="*/ 246691 w 374970"/>
              <a:gd name="connsiteY10" fmla="*/ 167750 h 197353"/>
              <a:gd name="connsiteX11" fmla="*/ 273004 w 374970"/>
              <a:gd name="connsiteY11" fmla="*/ 174328 h 197353"/>
              <a:gd name="connsiteX12" fmla="*/ 286161 w 374970"/>
              <a:gd name="connsiteY12" fmla="*/ 180907 h 197353"/>
              <a:gd name="connsiteX13" fmla="*/ 315764 w 374970"/>
              <a:gd name="connsiteY13" fmla="*/ 171039 h 197353"/>
              <a:gd name="connsiteX14" fmla="*/ 328921 w 374970"/>
              <a:gd name="connsiteY14" fmla="*/ 171039 h 197353"/>
              <a:gd name="connsiteX15" fmla="*/ 355235 w 374970"/>
              <a:gd name="connsiteY15" fmla="*/ 184196 h 197353"/>
              <a:gd name="connsiteX16" fmla="*/ 374970 w 374970"/>
              <a:gd name="connsiteY16" fmla="*/ 197353 h 19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4970" h="197353">
                <a:moveTo>
                  <a:pt x="0" y="0"/>
                </a:moveTo>
                <a:lnTo>
                  <a:pt x="39471" y="32892"/>
                </a:lnTo>
                <a:cubicBezTo>
                  <a:pt x="49339" y="41115"/>
                  <a:pt x="53176" y="43309"/>
                  <a:pt x="59206" y="49339"/>
                </a:cubicBezTo>
                <a:cubicBezTo>
                  <a:pt x="65236" y="55369"/>
                  <a:pt x="70718" y="61948"/>
                  <a:pt x="75652" y="69074"/>
                </a:cubicBezTo>
                <a:cubicBezTo>
                  <a:pt x="80586" y="76201"/>
                  <a:pt x="82231" y="82230"/>
                  <a:pt x="88809" y="92098"/>
                </a:cubicBezTo>
                <a:cubicBezTo>
                  <a:pt x="95387" y="101966"/>
                  <a:pt x="108544" y="117316"/>
                  <a:pt x="115122" y="128280"/>
                </a:cubicBezTo>
                <a:cubicBezTo>
                  <a:pt x="121700" y="139244"/>
                  <a:pt x="128279" y="157882"/>
                  <a:pt x="128279" y="157882"/>
                </a:cubicBezTo>
                <a:cubicBezTo>
                  <a:pt x="132665" y="163912"/>
                  <a:pt x="133761" y="163365"/>
                  <a:pt x="141436" y="164461"/>
                </a:cubicBezTo>
                <a:cubicBezTo>
                  <a:pt x="149111" y="165558"/>
                  <a:pt x="174328" y="164461"/>
                  <a:pt x="174328" y="164461"/>
                </a:cubicBezTo>
                <a:cubicBezTo>
                  <a:pt x="188033" y="164461"/>
                  <a:pt x="211606" y="163913"/>
                  <a:pt x="223666" y="164461"/>
                </a:cubicBezTo>
                <a:cubicBezTo>
                  <a:pt x="235726" y="165009"/>
                  <a:pt x="238468" y="166106"/>
                  <a:pt x="246691" y="167750"/>
                </a:cubicBezTo>
                <a:cubicBezTo>
                  <a:pt x="254914" y="169394"/>
                  <a:pt x="273004" y="174328"/>
                  <a:pt x="273004" y="174328"/>
                </a:cubicBezTo>
                <a:cubicBezTo>
                  <a:pt x="279582" y="176521"/>
                  <a:pt x="279034" y="181455"/>
                  <a:pt x="286161" y="180907"/>
                </a:cubicBezTo>
                <a:cubicBezTo>
                  <a:pt x="293288" y="180359"/>
                  <a:pt x="315764" y="171039"/>
                  <a:pt x="315764" y="171039"/>
                </a:cubicBezTo>
                <a:cubicBezTo>
                  <a:pt x="322891" y="169394"/>
                  <a:pt x="322343" y="168846"/>
                  <a:pt x="328921" y="171039"/>
                </a:cubicBezTo>
                <a:cubicBezTo>
                  <a:pt x="335499" y="173232"/>
                  <a:pt x="347560" y="179810"/>
                  <a:pt x="355235" y="184196"/>
                </a:cubicBezTo>
                <a:cubicBezTo>
                  <a:pt x="362910" y="188582"/>
                  <a:pt x="368940" y="192967"/>
                  <a:pt x="374970" y="197353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38" name="Полилиния 637"/>
          <p:cNvSpPr/>
          <p:nvPr/>
        </p:nvSpPr>
        <p:spPr bwMode="auto">
          <a:xfrm>
            <a:off x="6983869" y="1427635"/>
            <a:ext cx="283670" cy="159998"/>
          </a:xfrm>
          <a:custGeom>
            <a:avLst/>
            <a:gdLst>
              <a:gd name="connsiteX0" fmla="*/ 0 w 243401"/>
              <a:gd name="connsiteY0" fmla="*/ 0 h 167750"/>
              <a:gd name="connsiteX1" fmla="*/ 62495 w 243401"/>
              <a:gd name="connsiteY1" fmla="*/ 52628 h 167750"/>
              <a:gd name="connsiteX2" fmla="*/ 82230 w 243401"/>
              <a:gd name="connsiteY2" fmla="*/ 82231 h 167750"/>
              <a:gd name="connsiteX3" fmla="*/ 108544 w 243401"/>
              <a:gd name="connsiteY3" fmla="*/ 98677 h 167750"/>
              <a:gd name="connsiteX4" fmla="*/ 138147 w 243401"/>
              <a:gd name="connsiteY4" fmla="*/ 101966 h 167750"/>
              <a:gd name="connsiteX5" fmla="*/ 167749 w 243401"/>
              <a:gd name="connsiteY5" fmla="*/ 108544 h 167750"/>
              <a:gd name="connsiteX6" fmla="*/ 177617 w 243401"/>
              <a:gd name="connsiteY6" fmla="*/ 111833 h 167750"/>
              <a:gd name="connsiteX7" fmla="*/ 187485 w 243401"/>
              <a:gd name="connsiteY7" fmla="*/ 144725 h 167750"/>
              <a:gd name="connsiteX8" fmla="*/ 207220 w 243401"/>
              <a:gd name="connsiteY8" fmla="*/ 148015 h 167750"/>
              <a:gd name="connsiteX9" fmla="*/ 223666 w 243401"/>
              <a:gd name="connsiteY9" fmla="*/ 157882 h 167750"/>
              <a:gd name="connsiteX10" fmla="*/ 243401 w 243401"/>
              <a:gd name="connsiteY10" fmla="*/ 167750 h 16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401" h="167750">
                <a:moveTo>
                  <a:pt x="0" y="0"/>
                </a:moveTo>
                <a:cubicBezTo>
                  <a:pt x="24395" y="19461"/>
                  <a:pt x="48790" y="38923"/>
                  <a:pt x="62495" y="52628"/>
                </a:cubicBezTo>
                <a:cubicBezTo>
                  <a:pt x="76200" y="66333"/>
                  <a:pt x="74555" y="74556"/>
                  <a:pt x="82230" y="82231"/>
                </a:cubicBezTo>
                <a:cubicBezTo>
                  <a:pt x="89905" y="89906"/>
                  <a:pt x="99225" y="95388"/>
                  <a:pt x="108544" y="98677"/>
                </a:cubicBezTo>
                <a:cubicBezTo>
                  <a:pt x="117864" y="101966"/>
                  <a:pt x="128280" y="100322"/>
                  <a:pt x="138147" y="101966"/>
                </a:cubicBezTo>
                <a:cubicBezTo>
                  <a:pt x="148014" y="103610"/>
                  <a:pt x="161171" y="106900"/>
                  <a:pt x="167749" y="108544"/>
                </a:cubicBezTo>
                <a:cubicBezTo>
                  <a:pt x="174327" y="110188"/>
                  <a:pt x="174328" y="105803"/>
                  <a:pt x="177617" y="111833"/>
                </a:cubicBezTo>
                <a:cubicBezTo>
                  <a:pt x="180906" y="117863"/>
                  <a:pt x="182551" y="138695"/>
                  <a:pt x="187485" y="144725"/>
                </a:cubicBezTo>
                <a:cubicBezTo>
                  <a:pt x="192419" y="150755"/>
                  <a:pt x="201190" y="145822"/>
                  <a:pt x="207220" y="148015"/>
                </a:cubicBezTo>
                <a:cubicBezTo>
                  <a:pt x="213250" y="150208"/>
                  <a:pt x="217636" y="154593"/>
                  <a:pt x="223666" y="157882"/>
                </a:cubicBezTo>
                <a:cubicBezTo>
                  <a:pt x="229696" y="161171"/>
                  <a:pt x="236548" y="164460"/>
                  <a:pt x="243401" y="16775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39" name="Полилиния 638"/>
          <p:cNvSpPr/>
          <p:nvPr/>
        </p:nvSpPr>
        <p:spPr bwMode="auto">
          <a:xfrm>
            <a:off x="7282447" y="1600109"/>
            <a:ext cx="364717" cy="233041"/>
          </a:xfrm>
          <a:custGeom>
            <a:avLst/>
            <a:gdLst>
              <a:gd name="connsiteX0" fmla="*/ 485030 w 485030"/>
              <a:gd name="connsiteY0" fmla="*/ 357809 h 357809"/>
              <a:gd name="connsiteX1" fmla="*/ 433346 w 485030"/>
              <a:gd name="connsiteY1" fmla="*/ 333955 h 357809"/>
              <a:gd name="connsiteX2" fmla="*/ 401541 w 485030"/>
              <a:gd name="connsiteY2" fmla="*/ 310101 h 357809"/>
              <a:gd name="connsiteX3" fmla="*/ 373712 w 485030"/>
              <a:gd name="connsiteY3" fmla="*/ 310101 h 357809"/>
              <a:gd name="connsiteX4" fmla="*/ 341906 w 485030"/>
              <a:gd name="connsiteY4" fmla="*/ 282271 h 357809"/>
              <a:gd name="connsiteX5" fmla="*/ 302150 w 485030"/>
              <a:gd name="connsiteY5" fmla="*/ 250466 h 357809"/>
              <a:gd name="connsiteX6" fmla="*/ 278296 w 485030"/>
              <a:gd name="connsiteY6" fmla="*/ 226612 h 357809"/>
              <a:gd name="connsiteX7" fmla="*/ 254442 w 485030"/>
              <a:gd name="connsiteY7" fmla="*/ 166977 h 357809"/>
              <a:gd name="connsiteX8" fmla="*/ 210710 w 485030"/>
              <a:gd name="connsiteY8" fmla="*/ 135172 h 357809"/>
              <a:gd name="connsiteX9" fmla="*/ 166978 w 485030"/>
              <a:gd name="connsiteY9" fmla="*/ 103367 h 357809"/>
              <a:gd name="connsiteX10" fmla="*/ 131197 w 485030"/>
              <a:gd name="connsiteY10" fmla="*/ 87464 h 357809"/>
              <a:gd name="connsiteX11" fmla="*/ 103367 w 485030"/>
              <a:gd name="connsiteY11" fmla="*/ 59635 h 357809"/>
              <a:gd name="connsiteX12" fmla="*/ 75538 w 485030"/>
              <a:gd name="connsiteY12" fmla="*/ 39756 h 357809"/>
              <a:gd name="connsiteX13" fmla="*/ 55659 w 485030"/>
              <a:gd name="connsiteY13" fmla="*/ 19878 h 357809"/>
              <a:gd name="connsiteX14" fmla="*/ 19879 w 485030"/>
              <a:gd name="connsiteY14" fmla="*/ 3976 h 357809"/>
              <a:gd name="connsiteX15" fmla="*/ 0 w 485030"/>
              <a:gd name="connsiteY15" fmla="*/ 0 h 35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5030" h="357809">
                <a:moveTo>
                  <a:pt x="485030" y="357809"/>
                </a:moveTo>
                <a:cubicBezTo>
                  <a:pt x="466145" y="349857"/>
                  <a:pt x="447261" y="341906"/>
                  <a:pt x="433346" y="333955"/>
                </a:cubicBezTo>
                <a:cubicBezTo>
                  <a:pt x="419431" y="326004"/>
                  <a:pt x="411480" y="314077"/>
                  <a:pt x="401541" y="310101"/>
                </a:cubicBezTo>
                <a:cubicBezTo>
                  <a:pt x="391602" y="306125"/>
                  <a:pt x="383651" y="314739"/>
                  <a:pt x="373712" y="310101"/>
                </a:cubicBezTo>
                <a:cubicBezTo>
                  <a:pt x="363773" y="305463"/>
                  <a:pt x="353833" y="292210"/>
                  <a:pt x="341906" y="282271"/>
                </a:cubicBezTo>
                <a:cubicBezTo>
                  <a:pt x="329979" y="272332"/>
                  <a:pt x="312752" y="259742"/>
                  <a:pt x="302150" y="250466"/>
                </a:cubicBezTo>
                <a:cubicBezTo>
                  <a:pt x="291548" y="241190"/>
                  <a:pt x="286247" y="240527"/>
                  <a:pt x="278296" y="226612"/>
                </a:cubicBezTo>
                <a:cubicBezTo>
                  <a:pt x="270345" y="212697"/>
                  <a:pt x="265706" y="182217"/>
                  <a:pt x="254442" y="166977"/>
                </a:cubicBezTo>
                <a:cubicBezTo>
                  <a:pt x="243178" y="151737"/>
                  <a:pt x="210710" y="135172"/>
                  <a:pt x="210710" y="135172"/>
                </a:cubicBezTo>
                <a:cubicBezTo>
                  <a:pt x="196133" y="124570"/>
                  <a:pt x="180230" y="111318"/>
                  <a:pt x="166978" y="103367"/>
                </a:cubicBezTo>
                <a:cubicBezTo>
                  <a:pt x="153726" y="95416"/>
                  <a:pt x="141799" y="94753"/>
                  <a:pt x="131197" y="87464"/>
                </a:cubicBezTo>
                <a:cubicBezTo>
                  <a:pt x="120595" y="80175"/>
                  <a:pt x="112643" y="67586"/>
                  <a:pt x="103367" y="59635"/>
                </a:cubicBezTo>
                <a:cubicBezTo>
                  <a:pt x="94090" y="51684"/>
                  <a:pt x="83489" y="46382"/>
                  <a:pt x="75538" y="39756"/>
                </a:cubicBezTo>
                <a:cubicBezTo>
                  <a:pt x="67587" y="33130"/>
                  <a:pt x="64935" y="25841"/>
                  <a:pt x="55659" y="19878"/>
                </a:cubicBezTo>
                <a:cubicBezTo>
                  <a:pt x="46383" y="13915"/>
                  <a:pt x="29156" y="7289"/>
                  <a:pt x="19879" y="3976"/>
                </a:cubicBezTo>
                <a:cubicBezTo>
                  <a:pt x="10602" y="663"/>
                  <a:pt x="5301" y="331"/>
                  <a:pt x="0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41" name="Блок-схема: узел 640"/>
          <p:cNvSpPr/>
          <p:nvPr/>
        </p:nvSpPr>
        <p:spPr bwMode="auto">
          <a:xfrm>
            <a:off x="7231102" y="1564668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49" name="Полилиния 648"/>
          <p:cNvSpPr/>
          <p:nvPr/>
        </p:nvSpPr>
        <p:spPr>
          <a:xfrm>
            <a:off x="1677891" y="1390197"/>
            <a:ext cx="101544" cy="142808"/>
          </a:xfrm>
          <a:custGeom>
            <a:avLst/>
            <a:gdLst>
              <a:gd name="connsiteX0" fmla="*/ 0 w 107169"/>
              <a:gd name="connsiteY0" fmla="*/ 0 h 152400"/>
              <a:gd name="connsiteX1" fmla="*/ 7143 w 107169"/>
              <a:gd name="connsiteY1" fmla="*/ 26194 h 152400"/>
              <a:gd name="connsiteX2" fmla="*/ 9525 w 107169"/>
              <a:gd name="connsiteY2" fmla="*/ 33338 h 152400"/>
              <a:gd name="connsiteX3" fmla="*/ 19050 w 107169"/>
              <a:gd name="connsiteY3" fmla="*/ 47625 h 152400"/>
              <a:gd name="connsiteX4" fmla="*/ 23812 w 107169"/>
              <a:gd name="connsiteY4" fmla="*/ 54769 h 152400"/>
              <a:gd name="connsiteX5" fmla="*/ 26193 w 107169"/>
              <a:gd name="connsiteY5" fmla="*/ 61913 h 152400"/>
              <a:gd name="connsiteX6" fmla="*/ 33337 w 107169"/>
              <a:gd name="connsiteY6" fmla="*/ 66675 h 152400"/>
              <a:gd name="connsiteX7" fmla="*/ 47625 w 107169"/>
              <a:gd name="connsiteY7" fmla="*/ 78581 h 152400"/>
              <a:gd name="connsiteX8" fmla="*/ 52387 w 107169"/>
              <a:gd name="connsiteY8" fmla="*/ 85725 h 152400"/>
              <a:gd name="connsiteX9" fmla="*/ 59531 w 107169"/>
              <a:gd name="connsiteY9" fmla="*/ 90488 h 152400"/>
              <a:gd name="connsiteX10" fmla="*/ 61912 w 107169"/>
              <a:gd name="connsiteY10" fmla="*/ 97631 h 152400"/>
              <a:gd name="connsiteX11" fmla="*/ 78581 w 107169"/>
              <a:gd name="connsiteY11" fmla="*/ 109538 h 152400"/>
              <a:gd name="connsiteX12" fmla="*/ 80962 w 107169"/>
              <a:gd name="connsiteY12" fmla="*/ 116681 h 152400"/>
              <a:gd name="connsiteX13" fmla="*/ 92868 w 107169"/>
              <a:gd name="connsiteY13" fmla="*/ 130969 h 152400"/>
              <a:gd name="connsiteX14" fmla="*/ 97631 w 107169"/>
              <a:gd name="connsiteY14" fmla="*/ 138113 h 152400"/>
              <a:gd name="connsiteX15" fmla="*/ 100012 w 107169"/>
              <a:gd name="connsiteY15" fmla="*/ 145256 h 152400"/>
              <a:gd name="connsiteX16" fmla="*/ 107156 w 107169"/>
              <a:gd name="connsiteY16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7169" h="152400">
                <a:moveTo>
                  <a:pt x="0" y="0"/>
                </a:moveTo>
                <a:cubicBezTo>
                  <a:pt x="3364" y="16824"/>
                  <a:pt x="1103" y="8073"/>
                  <a:pt x="7143" y="26194"/>
                </a:cubicBezTo>
                <a:cubicBezTo>
                  <a:pt x="7937" y="28575"/>
                  <a:pt x="8133" y="31249"/>
                  <a:pt x="9525" y="33338"/>
                </a:cubicBezTo>
                <a:lnTo>
                  <a:pt x="19050" y="47625"/>
                </a:lnTo>
                <a:cubicBezTo>
                  <a:pt x="20637" y="50006"/>
                  <a:pt x="22907" y="52054"/>
                  <a:pt x="23812" y="54769"/>
                </a:cubicBezTo>
                <a:cubicBezTo>
                  <a:pt x="24606" y="57150"/>
                  <a:pt x="24625" y="59953"/>
                  <a:pt x="26193" y="61913"/>
                </a:cubicBezTo>
                <a:cubicBezTo>
                  <a:pt x="27981" y="64148"/>
                  <a:pt x="31138" y="64843"/>
                  <a:pt x="33337" y="66675"/>
                </a:cubicBezTo>
                <a:cubicBezTo>
                  <a:pt x="51672" y="81954"/>
                  <a:pt x="29888" y="66758"/>
                  <a:pt x="47625" y="78581"/>
                </a:cubicBezTo>
                <a:cubicBezTo>
                  <a:pt x="49212" y="80962"/>
                  <a:pt x="50363" y="83701"/>
                  <a:pt x="52387" y="85725"/>
                </a:cubicBezTo>
                <a:cubicBezTo>
                  <a:pt x="54411" y="87749"/>
                  <a:pt x="57743" y="88253"/>
                  <a:pt x="59531" y="90488"/>
                </a:cubicBezTo>
                <a:cubicBezTo>
                  <a:pt x="61099" y="92448"/>
                  <a:pt x="60453" y="95589"/>
                  <a:pt x="61912" y="97631"/>
                </a:cubicBezTo>
                <a:cubicBezTo>
                  <a:pt x="68974" y="107518"/>
                  <a:pt x="69546" y="106526"/>
                  <a:pt x="78581" y="109538"/>
                </a:cubicBezTo>
                <a:cubicBezTo>
                  <a:pt x="79375" y="111919"/>
                  <a:pt x="79840" y="114436"/>
                  <a:pt x="80962" y="116681"/>
                </a:cubicBezTo>
                <a:cubicBezTo>
                  <a:pt x="85395" y="125547"/>
                  <a:pt x="86287" y="123071"/>
                  <a:pt x="92868" y="130969"/>
                </a:cubicBezTo>
                <a:cubicBezTo>
                  <a:pt x="94700" y="133168"/>
                  <a:pt x="96043" y="135732"/>
                  <a:pt x="97631" y="138113"/>
                </a:cubicBezTo>
                <a:cubicBezTo>
                  <a:pt x="98425" y="140494"/>
                  <a:pt x="98444" y="143296"/>
                  <a:pt x="100012" y="145256"/>
                </a:cubicBezTo>
                <a:cubicBezTo>
                  <a:pt x="107816" y="155011"/>
                  <a:pt x="107156" y="145895"/>
                  <a:pt x="107156" y="152400"/>
                </a:cubicBez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50" name="Полилиния 649"/>
          <p:cNvSpPr/>
          <p:nvPr/>
        </p:nvSpPr>
        <p:spPr>
          <a:xfrm>
            <a:off x="2455953" y="1727139"/>
            <a:ext cx="223371" cy="24545"/>
          </a:xfrm>
          <a:custGeom>
            <a:avLst/>
            <a:gdLst>
              <a:gd name="connsiteX0" fmla="*/ 235744 w 235744"/>
              <a:gd name="connsiteY0" fmla="*/ 26194 h 26194"/>
              <a:gd name="connsiteX1" fmla="*/ 188119 w 235744"/>
              <a:gd name="connsiteY1" fmla="*/ 23813 h 26194"/>
              <a:gd name="connsiteX2" fmla="*/ 180975 w 235744"/>
              <a:gd name="connsiteY2" fmla="*/ 21431 h 26194"/>
              <a:gd name="connsiteX3" fmla="*/ 169069 w 235744"/>
              <a:gd name="connsiteY3" fmla="*/ 19050 h 26194"/>
              <a:gd name="connsiteX4" fmla="*/ 116682 w 235744"/>
              <a:gd name="connsiteY4" fmla="*/ 14288 h 26194"/>
              <a:gd name="connsiteX5" fmla="*/ 107157 w 235744"/>
              <a:gd name="connsiteY5" fmla="*/ 11906 h 26194"/>
              <a:gd name="connsiteX6" fmla="*/ 92869 w 235744"/>
              <a:gd name="connsiteY6" fmla="*/ 7144 h 26194"/>
              <a:gd name="connsiteX7" fmla="*/ 71438 w 235744"/>
              <a:gd name="connsiteY7" fmla="*/ 2381 h 26194"/>
              <a:gd name="connsiteX8" fmla="*/ 64294 w 235744"/>
              <a:gd name="connsiteY8" fmla="*/ 0 h 26194"/>
              <a:gd name="connsiteX9" fmla="*/ 0 w 235744"/>
              <a:gd name="connsiteY9" fmla="*/ 2381 h 2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744" h="26194">
                <a:moveTo>
                  <a:pt x="235744" y="26194"/>
                </a:moveTo>
                <a:cubicBezTo>
                  <a:pt x="219869" y="25400"/>
                  <a:pt x="203954" y="25190"/>
                  <a:pt x="188119" y="23813"/>
                </a:cubicBezTo>
                <a:cubicBezTo>
                  <a:pt x="185618" y="23596"/>
                  <a:pt x="183410" y="22040"/>
                  <a:pt x="180975" y="21431"/>
                </a:cubicBezTo>
                <a:cubicBezTo>
                  <a:pt x="177049" y="20449"/>
                  <a:pt x="173061" y="19715"/>
                  <a:pt x="169069" y="19050"/>
                </a:cubicBezTo>
                <a:cubicBezTo>
                  <a:pt x="147369" y="15434"/>
                  <a:pt x="143582" y="16081"/>
                  <a:pt x="116682" y="14288"/>
                </a:cubicBezTo>
                <a:cubicBezTo>
                  <a:pt x="113507" y="13494"/>
                  <a:pt x="110292" y="12846"/>
                  <a:pt x="107157" y="11906"/>
                </a:cubicBezTo>
                <a:cubicBezTo>
                  <a:pt x="102349" y="10463"/>
                  <a:pt x="97792" y="8128"/>
                  <a:pt x="92869" y="7144"/>
                </a:cubicBezTo>
                <a:cubicBezTo>
                  <a:pt x="84671" y="5505"/>
                  <a:pt x="79296" y="4626"/>
                  <a:pt x="71438" y="2381"/>
                </a:cubicBezTo>
                <a:cubicBezTo>
                  <a:pt x="69024" y="1691"/>
                  <a:pt x="66675" y="794"/>
                  <a:pt x="64294" y="0"/>
                </a:cubicBezTo>
                <a:cubicBezTo>
                  <a:pt x="12709" y="2715"/>
                  <a:pt x="34152" y="2381"/>
                  <a:pt x="0" y="2381"/>
                </a:cubicBez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53" name="Полилиния 652"/>
          <p:cNvSpPr/>
          <p:nvPr/>
        </p:nvSpPr>
        <p:spPr>
          <a:xfrm>
            <a:off x="2460811" y="1710266"/>
            <a:ext cx="212090" cy="30258"/>
          </a:xfrm>
          <a:custGeom>
            <a:avLst/>
            <a:gdLst>
              <a:gd name="connsiteX0" fmla="*/ 223838 w 223838"/>
              <a:gd name="connsiteY0" fmla="*/ 29909 h 32290"/>
              <a:gd name="connsiteX1" fmla="*/ 207169 w 223838"/>
              <a:gd name="connsiteY1" fmla="*/ 32290 h 32290"/>
              <a:gd name="connsiteX2" fmla="*/ 169069 w 223838"/>
              <a:gd name="connsiteY2" fmla="*/ 25146 h 32290"/>
              <a:gd name="connsiteX3" fmla="*/ 152400 w 223838"/>
              <a:gd name="connsiteY3" fmla="*/ 22765 h 32290"/>
              <a:gd name="connsiteX4" fmla="*/ 145257 w 223838"/>
              <a:gd name="connsiteY4" fmla="*/ 20384 h 32290"/>
              <a:gd name="connsiteX5" fmla="*/ 123825 w 223838"/>
              <a:gd name="connsiteY5" fmla="*/ 18002 h 32290"/>
              <a:gd name="connsiteX6" fmla="*/ 116682 w 223838"/>
              <a:gd name="connsiteY6" fmla="*/ 13240 h 32290"/>
              <a:gd name="connsiteX7" fmla="*/ 104775 w 223838"/>
              <a:gd name="connsiteY7" fmla="*/ 10859 h 32290"/>
              <a:gd name="connsiteX8" fmla="*/ 61913 w 223838"/>
              <a:gd name="connsiteY8" fmla="*/ 3715 h 32290"/>
              <a:gd name="connsiteX9" fmla="*/ 0 w 223838"/>
              <a:gd name="connsiteY9" fmla="*/ 1334 h 3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838" h="32290">
                <a:moveTo>
                  <a:pt x="223838" y="29909"/>
                </a:moveTo>
                <a:cubicBezTo>
                  <a:pt x="218282" y="30703"/>
                  <a:pt x="212782" y="32290"/>
                  <a:pt x="207169" y="32290"/>
                </a:cubicBezTo>
                <a:cubicBezTo>
                  <a:pt x="185446" y="32290"/>
                  <a:pt x="190419" y="28196"/>
                  <a:pt x="169069" y="25146"/>
                </a:cubicBezTo>
                <a:lnTo>
                  <a:pt x="152400" y="22765"/>
                </a:lnTo>
                <a:cubicBezTo>
                  <a:pt x="150019" y="21971"/>
                  <a:pt x="147733" y="20797"/>
                  <a:pt x="145257" y="20384"/>
                </a:cubicBezTo>
                <a:cubicBezTo>
                  <a:pt x="138167" y="19202"/>
                  <a:pt x="130798" y="19745"/>
                  <a:pt x="123825" y="18002"/>
                </a:cubicBezTo>
                <a:cubicBezTo>
                  <a:pt x="121049" y="17308"/>
                  <a:pt x="119361" y="14245"/>
                  <a:pt x="116682" y="13240"/>
                </a:cubicBezTo>
                <a:cubicBezTo>
                  <a:pt x="112892" y="11819"/>
                  <a:pt x="108719" y="11769"/>
                  <a:pt x="104775" y="10859"/>
                </a:cubicBezTo>
                <a:cubicBezTo>
                  <a:pt x="74042" y="3767"/>
                  <a:pt x="97045" y="7228"/>
                  <a:pt x="61913" y="3715"/>
                </a:cubicBezTo>
                <a:cubicBezTo>
                  <a:pt x="35447" y="-2901"/>
                  <a:pt x="55661" y="1334"/>
                  <a:pt x="0" y="1334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54" name="Полилиния 653"/>
          <p:cNvSpPr/>
          <p:nvPr/>
        </p:nvSpPr>
        <p:spPr>
          <a:xfrm>
            <a:off x="2461361" y="1742505"/>
            <a:ext cx="212090" cy="30258"/>
          </a:xfrm>
          <a:custGeom>
            <a:avLst/>
            <a:gdLst>
              <a:gd name="connsiteX0" fmla="*/ 223838 w 223838"/>
              <a:gd name="connsiteY0" fmla="*/ 29909 h 32290"/>
              <a:gd name="connsiteX1" fmla="*/ 207169 w 223838"/>
              <a:gd name="connsiteY1" fmla="*/ 32290 h 32290"/>
              <a:gd name="connsiteX2" fmla="*/ 169069 w 223838"/>
              <a:gd name="connsiteY2" fmla="*/ 25146 h 32290"/>
              <a:gd name="connsiteX3" fmla="*/ 152400 w 223838"/>
              <a:gd name="connsiteY3" fmla="*/ 22765 h 32290"/>
              <a:gd name="connsiteX4" fmla="*/ 145257 w 223838"/>
              <a:gd name="connsiteY4" fmla="*/ 20384 h 32290"/>
              <a:gd name="connsiteX5" fmla="*/ 123825 w 223838"/>
              <a:gd name="connsiteY5" fmla="*/ 18002 h 32290"/>
              <a:gd name="connsiteX6" fmla="*/ 116682 w 223838"/>
              <a:gd name="connsiteY6" fmla="*/ 13240 h 32290"/>
              <a:gd name="connsiteX7" fmla="*/ 104775 w 223838"/>
              <a:gd name="connsiteY7" fmla="*/ 10859 h 32290"/>
              <a:gd name="connsiteX8" fmla="*/ 61913 w 223838"/>
              <a:gd name="connsiteY8" fmla="*/ 3715 h 32290"/>
              <a:gd name="connsiteX9" fmla="*/ 0 w 223838"/>
              <a:gd name="connsiteY9" fmla="*/ 1334 h 3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838" h="32290">
                <a:moveTo>
                  <a:pt x="223838" y="29909"/>
                </a:moveTo>
                <a:cubicBezTo>
                  <a:pt x="218282" y="30703"/>
                  <a:pt x="212782" y="32290"/>
                  <a:pt x="207169" y="32290"/>
                </a:cubicBezTo>
                <a:cubicBezTo>
                  <a:pt x="185446" y="32290"/>
                  <a:pt x="190419" y="28196"/>
                  <a:pt x="169069" y="25146"/>
                </a:cubicBezTo>
                <a:lnTo>
                  <a:pt x="152400" y="22765"/>
                </a:lnTo>
                <a:cubicBezTo>
                  <a:pt x="150019" y="21971"/>
                  <a:pt x="147733" y="20797"/>
                  <a:pt x="145257" y="20384"/>
                </a:cubicBezTo>
                <a:cubicBezTo>
                  <a:pt x="138167" y="19202"/>
                  <a:pt x="130798" y="19745"/>
                  <a:pt x="123825" y="18002"/>
                </a:cubicBezTo>
                <a:cubicBezTo>
                  <a:pt x="121049" y="17308"/>
                  <a:pt x="119361" y="14245"/>
                  <a:pt x="116682" y="13240"/>
                </a:cubicBezTo>
                <a:cubicBezTo>
                  <a:pt x="112892" y="11819"/>
                  <a:pt x="108719" y="11769"/>
                  <a:pt x="104775" y="10859"/>
                </a:cubicBezTo>
                <a:cubicBezTo>
                  <a:pt x="74042" y="3767"/>
                  <a:pt x="97045" y="7228"/>
                  <a:pt x="61913" y="3715"/>
                </a:cubicBezTo>
                <a:cubicBezTo>
                  <a:pt x="35447" y="-2901"/>
                  <a:pt x="55661" y="1334"/>
                  <a:pt x="0" y="1334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56" name="AutoShape 19"/>
          <p:cNvSpPr>
            <a:spLocks noChangeArrowheads="1"/>
          </p:cNvSpPr>
          <p:nvPr/>
        </p:nvSpPr>
        <p:spPr bwMode="auto">
          <a:xfrm>
            <a:off x="1553962" y="3331205"/>
            <a:ext cx="452517" cy="83477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Жанаозен</a:t>
            </a:r>
          </a:p>
        </p:txBody>
      </p:sp>
      <p:sp>
        <p:nvSpPr>
          <p:cNvPr id="2" name="Полилиния 1"/>
          <p:cNvSpPr/>
          <p:nvPr/>
        </p:nvSpPr>
        <p:spPr>
          <a:xfrm>
            <a:off x="1377801" y="2992618"/>
            <a:ext cx="693665" cy="190737"/>
          </a:xfrm>
          <a:custGeom>
            <a:avLst/>
            <a:gdLst>
              <a:gd name="connsiteX0" fmla="*/ 0 w 792969"/>
              <a:gd name="connsiteY0" fmla="*/ 204787 h 271462"/>
              <a:gd name="connsiteX1" fmla="*/ 28575 w 792969"/>
              <a:gd name="connsiteY1" fmla="*/ 211931 h 271462"/>
              <a:gd name="connsiteX2" fmla="*/ 35719 w 792969"/>
              <a:gd name="connsiteY2" fmla="*/ 214312 h 271462"/>
              <a:gd name="connsiteX3" fmla="*/ 42863 w 792969"/>
              <a:gd name="connsiteY3" fmla="*/ 219075 h 271462"/>
              <a:gd name="connsiteX4" fmla="*/ 47625 w 792969"/>
              <a:gd name="connsiteY4" fmla="*/ 226218 h 271462"/>
              <a:gd name="connsiteX5" fmla="*/ 61913 w 792969"/>
              <a:gd name="connsiteY5" fmla="*/ 230981 h 271462"/>
              <a:gd name="connsiteX6" fmla="*/ 83344 w 792969"/>
              <a:gd name="connsiteY6" fmla="*/ 238125 h 271462"/>
              <a:gd name="connsiteX7" fmla="*/ 104775 w 792969"/>
              <a:gd name="connsiteY7" fmla="*/ 245268 h 271462"/>
              <a:gd name="connsiteX8" fmla="*/ 111919 w 792969"/>
              <a:gd name="connsiteY8" fmla="*/ 247650 h 271462"/>
              <a:gd name="connsiteX9" fmla="*/ 121444 w 792969"/>
              <a:gd name="connsiteY9" fmla="*/ 252412 h 271462"/>
              <a:gd name="connsiteX10" fmla="*/ 130969 w 792969"/>
              <a:gd name="connsiteY10" fmla="*/ 254793 h 271462"/>
              <a:gd name="connsiteX11" fmla="*/ 142875 w 792969"/>
              <a:gd name="connsiteY11" fmla="*/ 259556 h 271462"/>
              <a:gd name="connsiteX12" fmla="*/ 150019 w 792969"/>
              <a:gd name="connsiteY12" fmla="*/ 261937 h 271462"/>
              <a:gd name="connsiteX13" fmla="*/ 157163 w 792969"/>
              <a:gd name="connsiteY13" fmla="*/ 266700 h 271462"/>
              <a:gd name="connsiteX14" fmla="*/ 180975 w 792969"/>
              <a:gd name="connsiteY14" fmla="*/ 271462 h 271462"/>
              <a:gd name="connsiteX15" fmla="*/ 247650 w 792969"/>
              <a:gd name="connsiteY15" fmla="*/ 266700 h 271462"/>
              <a:gd name="connsiteX16" fmla="*/ 254794 w 792969"/>
              <a:gd name="connsiteY16" fmla="*/ 264318 h 271462"/>
              <a:gd name="connsiteX17" fmla="*/ 273844 w 792969"/>
              <a:gd name="connsiteY17" fmla="*/ 254793 h 271462"/>
              <a:gd name="connsiteX18" fmla="*/ 288131 w 792969"/>
              <a:gd name="connsiteY18" fmla="*/ 242887 h 271462"/>
              <a:gd name="connsiteX19" fmla="*/ 302419 w 792969"/>
              <a:gd name="connsiteY19" fmla="*/ 233362 h 271462"/>
              <a:gd name="connsiteX20" fmla="*/ 309563 w 792969"/>
              <a:gd name="connsiteY20" fmla="*/ 228600 h 271462"/>
              <a:gd name="connsiteX21" fmla="*/ 333375 w 792969"/>
              <a:gd name="connsiteY21" fmla="*/ 223837 h 271462"/>
              <a:gd name="connsiteX22" fmla="*/ 342900 w 792969"/>
              <a:gd name="connsiteY22" fmla="*/ 219075 h 271462"/>
              <a:gd name="connsiteX23" fmla="*/ 350044 w 792969"/>
              <a:gd name="connsiteY23" fmla="*/ 214312 h 271462"/>
              <a:gd name="connsiteX24" fmla="*/ 369094 w 792969"/>
              <a:gd name="connsiteY24" fmla="*/ 209550 h 271462"/>
              <a:gd name="connsiteX25" fmla="*/ 376238 w 792969"/>
              <a:gd name="connsiteY25" fmla="*/ 204787 h 271462"/>
              <a:gd name="connsiteX26" fmla="*/ 397669 w 792969"/>
              <a:gd name="connsiteY26" fmla="*/ 200025 h 271462"/>
              <a:gd name="connsiteX27" fmla="*/ 407194 w 792969"/>
              <a:gd name="connsiteY27" fmla="*/ 195262 h 271462"/>
              <a:gd name="connsiteX28" fmla="*/ 423863 w 792969"/>
              <a:gd name="connsiteY28" fmla="*/ 185737 h 271462"/>
              <a:gd name="connsiteX29" fmla="*/ 440531 w 792969"/>
              <a:gd name="connsiteY29" fmla="*/ 180975 h 271462"/>
              <a:gd name="connsiteX30" fmla="*/ 447675 w 792969"/>
              <a:gd name="connsiteY30" fmla="*/ 176212 h 271462"/>
              <a:gd name="connsiteX31" fmla="*/ 457200 w 792969"/>
              <a:gd name="connsiteY31" fmla="*/ 173831 h 271462"/>
              <a:gd name="connsiteX32" fmla="*/ 464344 w 792969"/>
              <a:gd name="connsiteY32" fmla="*/ 171450 h 271462"/>
              <a:gd name="connsiteX33" fmla="*/ 481013 w 792969"/>
              <a:gd name="connsiteY33" fmla="*/ 159543 h 271462"/>
              <a:gd name="connsiteX34" fmla="*/ 488156 w 792969"/>
              <a:gd name="connsiteY34" fmla="*/ 157162 h 271462"/>
              <a:gd name="connsiteX35" fmla="*/ 495300 w 792969"/>
              <a:gd name="connsiteY35" fmla="*/ 152400 h 271462"/>
              <a:gd name="connsiteX36" fmla="*/ 509588 w 792969"/>
              <a:gd name="connsiteY36" fmla="*/ 147637 h 271462"/>
              <a:gd name="connsiteX37" fmla="*/ 526256 w 792969"/>
              <a:gd name="connsiteY37" fmla="*/ 140493 h 271462"/>
              <a:gd name="connsiteX38" fmla="*/ 535781 w 792969"/>
              <a:gd name="connsiteY38" fmla="*/ 135731 h 271462"/>
              <a:gd name="connsiteX39" fmla="*/ 550069 w 792969"/>
              <a:gd name="connsiteY39" fmla="*/ 130968 h 271462"/>
              <a:gd name="connsiteX40" fmla="*/ 557213 w 792969"/>
              <a:gd name="connsiteY40" fmla="*/ 128587 h 271462"/>
              <a:gd name="connsiteX41" fmla="*/ 573881 w 792969"/>
              <a:gd name="connsiteY41" fmla="*/ 116681 h 271462"/>
              <a:gd name="connsiteX42" fmla="*/ 585788 w 792969"/>
              <a:gd name="connsiteY42" fmla="*/ 114300 h 271462"/>
              <a:gd name="connsiteX43" fmla="*/ 592931 w 792969"/>
              <a:gd name="connsiteY43" fmla="*/ 111918 h 271462"/>
              <a:gd name="connsiteX44" fmla="*/ 602456 w 792969"/>
              <a:gd name="connsiteY44" fmla="*/ 109537 h 271462"/>
              <a:gd name="connsiteX45" fmla="*/ 607219 w 792969"/>
              <a:gd name="connsiteY45" fmla="*/ 102393 h 271462"/>
              <a:gd name="connsiteX46" fmla="*/ 616744 w 792969"/>
              <a:gd name="connsiteY46" fmla="*/ 100012 h 271462"/>
              <a:gd name="connsiteX47" fmla="*/ 628650 w 792969"/>
              <a:gd name="connsiteY47" fmla="*/ 92868 h 271462"/>
              <a:gd name="connsiteX48" fmla="*/ 635794 w 792969"/>
              <a:gd name="connsiteY48" fmla="*/ 90487 h 271462"/>
              <a:gd name="connsiteX49" fmla="*/ 650081 w 792969"/>
              <a:gd name="connsiteY49" fmla="*/ 80962 h 271462"/>
              <a:gd name="connsiteX50" fmla="*/ 666750 w 792969"/>
              <a:gd name="connsiteY50" fmla="*/ 76200 h 271462"/>
              <a:gd name="connsiteX51" fmla="*/ 681038 w 792969"/>
              <a:gd name="connsiteY51" fmla="*/ 69056 h 271462"/>
              <a:gd name="connsiteX52" fmla="*/ 697706 w 792969"/>
              <a:gd name="connsiteY52" fmla="*/ 61912 h 271462"/>
              <a:gd name="connsiteX53" fmla="*/ 711994 w 792969"/>
              <a:gd name="connsiteY53" fmla="*/ 54768 h 271462"/>
              <a:gd name="connsiteX54" fmla="*/ 721519 w 792969"/>
              <a:gd name="connsiteY54" fmla="*/ 50006 h 271462"/>
              <a:gd name="connsiteX55" fmla="*/ 733425 w 792969"/>
              <a:gd name="connsiteY55" fmla="*/ 47625 h 271462"/>
              <a:gd name="connsiteX56" fmla="*/ 740569 w 792969"/>
              <a:gd name="connsiteY56" fmla="*/ 42862 h 271462"/>
              <a:gd name="connsiteX57" fmla="*/ 754856 w 792969"/>
              <a:gd name="connsiteY57" fmla="*/ 38100 h 271462"/>
              <a:gd name="connsiteX58" fmla="*/ 762000 w 792969"/>
              <a:gd name="connsiteY58" fmla="*/ 33337 h 271462"/>
              <a:gd name="connsiteX59" fmla="*/ 771525 w 792969"/>
              <a:gd name="connsiteY59" fmla="*/ 28575 h 271462"/>
              <a:gd name="connsiteX60" fmla="*/ 778669 w 792969"/>
              <a:gd name="connsiteY60" fmla="*/ 21431 h 271462"/>
              <a:gd name="connsiteX61" fmla="*/ 785813 w 792969"/>
              <a:gd name="connsiteY61" fmla="*/ 7143 h 271462"/>
              <a:gd name="connsiteX62" fmla="*/ 792956 w 792969"/>
              <a:gd name="connsiteY62" fmla="*/ 0 h 27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792969" h="271462">
                <a:moveTo>
                  <a:pt x="0" y="204787"/>
                </a:moveTo>
                <a:cubicBezTo>
                  <a:pt x="19243" y="207994"/>
                  <a:pt x="9704" y="205640"/>
                  <a:pt x="28575" y="211931"/>
                </a:cubicBezTo>
                <a:lnTo>
                  <a:pt x="35719" y="214312"/>
                </a:lnTo>
                <a:cubicBezTo>
                  <a:pt x="38100" y="215900"/>
                  <a:pt x="40839" y="217051"/>
                  <a:pt x="42863" y="219075"/>
                </a:cubicBezTo>
                <a:cubicBezTo>
                  <a:pt x="44886" y="221098"/>
                  <a:pt x="45198" y="224701"/>
                  <a:pt x="47625" y="226218"/>
                </a:cubicBezTo>
                <a:cubicBezTo>
                  <a:pt x="51882" y="228879"/>
                  <a:pt x="57150" y="229393"/>
                  <a:pt x="61913" y="230981"/>
                </a:cubicBezTo>
                <a:lnTo>
                  <a:pt x="83344" y="238125"/>
                </a:lnTo>
                <a:lnTo>
                  <a:pt x="104775" y="245268"/>
                </a:lnTo>
                <a:cubicBezTo>
                  <a:pt x="107156" y="246062"/>
                  <a:pt x="109674" y="246527"/>
                  <a:pt x="111919" y="247650"/>
                </a:cubicBezTo>
                <a:cubicBezTo>
                  <a:pt x="115094" y="249237"/>
                  <a:pt x="118120" y="251166"/>
                  <a:pt x="121444" y="252412"/>
                </a:cubicBezTo>
                <a:cubicBezTo>
                  <a:pt x="124508" y="253561"/>
                  <a:pt x="127864" y="253758"/>
                  <a:pt x="130969" y="254793"/>
                </a:cubicBezTo>
                <a:cubicBezTo>
                  <a:pt x="135024" y="256145"/>
                  <a:pt x="138873" y="258055"/>
                  <a:pt x="142875" y="259556"/>
                </a:cubicBezTo>
                <a:cubicBezTo>
                  <a:pt x="145225" y="260437"/>
                  <a:pt x="147638" y="261143"/>
                  <a:pt x="150019" y="261937"/>
                </a:cubicBezTo>
                <a:cubicBezTo>
                  <a:pt x="152400" y="263525"/>
                  <a:pt x="154603" y="265420"/>
                  <a:pt x="157163" y="266700"/>
                </a:cubicBezTo>
                <a:cubicBezTo>
                  <a:pt x="163812" y="270025"/>
                  <a:pt x="174834" y="270585"/>
                  <a:pt x="180975" y="271462"/>
                </a:cubicBezTo>
                <a:cubicBezTo>
                  <a:pt x="217472" y="269941"/>
                  <a:pt x="223734" y="273534"/>
                  <a:pt x="247650" y="266700"/>
                </a:cubicBezTo>
                <a:cubicBezTo>
                  <a:pt x="250064" y="266010"/>
                  <a:pt x="252509" y="265357"/>
                  <a:pt x="254794" y="264318"/>
                </a:cubicBezTo>
                <a:cubicBezTo>
                  <a:pt x="261257" y="261380"/>
                  <a:pt x="273844" y="254793"/>
                  <a:pt x="273844" y="254793"/>
                </a:cubicBezTo>
                <a:cubicBezTo>
                  <a:pt x="285446" y="237391"/>
                  <a:pt x="270005" y="257993"/>
                  <a:pt x="288131" y="242887"/>
                </a:cubicBezTo>
                <a:cubicBezTo>
                  <a:pt x="302226" y="231141"/>
                  <a:pt x="281523" y="238585"/>
                  <a:pt x="302419" y="233362"/>
                </a:cubicBezTo>
                <a:cubicBezTo>
                  <a:pt x="304800" y="231775"/>
                  <a:pt x="306848" y="229505"/>
                  <a:pt x="309563" y="228600"/>
                </a:cubicBezTo>
                <a:cubicBezTo>
                  <a:pt x="334251" y="220370"/>
                  <a:pt x="314304" y="230988"/>
                  <a:pt x="333375" y="223837"/>
                </a:cubicBezTo>
                <a:cubicBezTo>
                  <a:pt x="336699" y="222591"/>
                  <a:pt x="339818" y="220836"/>
                  <a:pt x="342900" y="219075"/>
                </a:cubicBezTo>
                <a:cubicBezTo>
                  <a:pt x="345385" y="217655"/>
                  <a:pt x="347354" y="215290"/>
                  <a:pt x="350044" y="214312"/>
                </a:cubicBezTo>
                <a:cubicBezTo>
                  <a:pt x="356195" y="212075"/>
                  <a:pt x="369094" y="209550"/>
                  <a:pt x="369094" y="209550"/>
                </a:cubicBezTo>
                <a:cubicBezTo>
                  <a:pt x="371475" y="207962"/>
                  <a:pt x="373678" y="206067"/>
                  <a:pt x="376238" y="204787"/>
                </a:cubicBezTo>
                <a:cubicBezTo>
                  <a:pt x="382100" y="201856"/>
                  <a:pt x="392183" y="200939"/>
                  <a:pt x="397669" y="200025"/>
                </a:cubicBezTo>
                <a:cubicBezTo>
                  <a:pt x="400844" y="198437"/>
                  <a:pt x="404112" y="197023"/>
                  <a:pt x="407194" y="195262"/>
                </a:cubicBezTo>
                <a:cubicBezTo>
                  <a:pt x="419146" y="188433"/>
                  <a:pt x="409479" y="191902"/>
                  <a:pt x="423863" y="185737"/>
                </a:cubicBezTo>
                <a:cubicBezTo>
                  <a:pt x="428645" y="183687"/>
                  <a:pt x="435698" y="182183"/>
                  <a:pt x="440531" y="180975"/>
                </a:cubicBezTo>
                <a:cubicBezTo>
                  <a:pt x="442912" y="179387"/>
                  <a:pt x="445044" y="177339"/>
                  <a:pt x="447675" y="176212"/>
                </a:cubicBezTo>
                <a:cubicBezTo>
                  <a:pt x="450683" y="174923"/>
                  <a:pt x="454053" y="174730"/>
                  <a:pt x="457200" y="173831"/>
                </a:cubicBezTo>
                <a:cubicBezTo>
                  <a:pt x="459614" y="173141"/>
                  <a:pt x="462037" y="172439"/>
                  <a:pt x="464344" y="171450"/>
                </a:cubicBezTo>
                <a:cubicBezTo>
                  <a:pt x="487363" y="161585"/>
                  <a:pt x="461415" y="172609"/>
                  <a:pt x="481013" y="159543"/>
                </a:cubicBezTo>
                <a:cubicBezTo>
                  <a:pt x="483101" y="158151"/>
                  <a:pt x="485911" y="158284"/>
                  <a:pt x="488156" y="157162"/>
                </a:cubicBezTo>
                <a:cubicBezTo>
                  <a:pt x="490716" y="155882"/>
                  <a:pt x="492685" y="153562"/>
                  <a:pt x="495300" y="152400"/>
                </a:cubicBezTo>
                <a:cubicBezTo>
                  <a:pt x="499888" y="150361"/>
                  <a:pt x="509588" y="147637"/>
                  <a:pt x="509588" y="147637"/>
                </a:cubicBezTo>
                <a:cubicBezTo>
                  <a:pt x="524061" y="137988"/>
                  <a:pt x="508686" y="147082"/>
                  <a:pt x="526256" y="140493"/>
                </a:cubicBezTo>
                <a:cubicBezTo>
                  <a:pt x="529580" y="139247"/>
                  <a:pt x="532485" y="137049"/>
                  <a:pt x="535781" y="135731"/>
                </a:cubicBezTo>
                <a:cubicBezTo>
                  <a:pt x="540442" y="133867"/>
                  <a:pt x="545306" y="132556"/>
                  <a:pt x="550069" y="130968"/>
                </a:cubicBezTo>
                <a:lnTo>
                  <a:pt x="557213" y="128587"/>
                </a:lnTo>
                <a:cubicBezTo>
                  <a:pt x="557760" y="128176"/>
                  <a:pt x="571560" y="117551"/>
                  <a:pt x="573881" y="116681"/>
                </a:cubicBezTo>
                <a:cubicBezTo>
                  <a:pt x="577671" y="115260"/>
                  <a:pt x="581861" y="115282"/>
                  <a:pt x="585788" y="114300"/>
                </a:cubicBezTo>
                <a:cubicBezTo>
                  <a:pt x="588223" y="113691"/>
                  <a:pt x="590518" y="112608"/>
                  <a:pt x="592931" y="111918"/>
                </a:cubicBezTo>
                <a:cubicBezTo>
                  <a:pt x="596078" y="111019"/>
                  <a:pt x="599281" y="110331"/>
                  <a:pt x="602456" y="109537"/>
                </a:cubicBezTo>
                <a:cubicBezTo>
                  <a:pt x="604044" y="107156"/>
                  <a:pt x="604838" y="103981"/>
                  <a:pt x="607219" y="102393"/>
                </a:cubicBezTo>
                <a:cubicBezTo>
                  <a:pt x="609942" y="100578"/>
                  <a:pt x="613753" y="101341"/>
                  <a:pt x="616744" y="100012"/>
                </a:cubicBezTo>
                <a:cubicBezTo>
                  <a:pt x="620973" y="98132"/>
                  <a:pt x="624510" y="94938"/>
                  <a:pt x="628650" y="92868"/>
                </a:cubicBezTo>
                <a:cubicBezTo>
                  <a:pt x="630895" y="91745"/>
                  <a:pt x="633600" y="91706"/>
                  <a:pt x="635794" y="90487"/>
                </a:cubicBezTo>
                <a:cubicBezTo>
                  <a:pt x="640797" y="87707"/>
                  <a:pt x="644528" y="82350"/>
                  <a:pt x="650081" y="80962"/>
                </a:cubicBezTo>
                <a:cubicBezTo>
                  <a:pt x="662041" y="77972"/>
                  <a:pt x="656501" y="79616"/>
                  <a:pt x="666750" y="76200"/>
                </a:cubicBezTo>
                <a:cubicBezTo>
                  <a:pt x="687229" y="62546"/>
                  <a:pt x="661315" y="78918"/>
                  <a:pt x="681038" y="69056"/>
                </a:cubicBezTo>
                <a:cubicBezTo>
                  <a:pt x="697484" y="60833"/>
                  <a:pt x="677880" y="66868"/>
                  <a:pt x="697706" y="61912"/>
                </a:cubicBezTo>
                <a:cubicBezTo>
                  <a:pt x="711433" y="52762"/>
                  <a:pt x="698193" y="60683"/>
                  <a:pt x="711994" y="54768"/>
                </a:cubicBezTo>
                <a:cubicBezTo>
                  <a:pt x="715257" y="53370"/>
                  <a:pt x="718151" y="51128"/>
                  <a:pt x="721519" y="50006"/>
                </a:cubicBezTo>
                <a:cubicBezTo>
                  <a:pt x="725359" y="48726"/>
                  <a:pt x="729456" y="48419"/>
                  <a:pt x="733425" y="47625"/>
                </a:cubicBezTo>
                <a:cubicBezTo>
                  <a:pt x="735806" y="46037"/>
                  <a:pt x="737954" y="44024"/>
                  <a:pt x="740569" y="42862"/>
                </a:cubicBezTo>
                <a:cubicBezTo>
                  <a:pt x="745156" y="40823"/>
                  <a:pt x="754856" y="38100"/>
                  <a:pt x="754856" y="38100"/>
                </a:cubicBezTo>
                <a:cubicBezTo>
                  <a:pt x="757237" y="36512"/>
                  <a:pt x="759515" y="34757"/>
                  <a:pt x="762000" y="33337"/>
                </a:cubicBezTo>
                <a:cubicBezTo>
                  <a:pt x="765082" y="31576"/>
                  <a:pt x="768636" y="30638"/>
                  <a:pt x="771525" y="28575"/>
                </a:cubicBezTo>
                <a:cubicBezTo>
                  <a:pt x="774265" y="26618"/>
                  <a:pt x="776288" y="23812"/>
                  <a:pt x="778669" y="21431"/>
                </a:cubicBezTo>
                <a:cubicBezTo>
                  <a:pt x="780606" y="15619"/>
                  <a:pt x="781196" y="11760"/>
                  <a:pt x="785813" y="7143"/>
                </a:cubicBezTo>
                <a:cubicBezTo>
                  <a:pt x="793616" y="-660"/>
                  <a:pt x="792956" y="5964"/>
                  <a:pt x="792956" y="0"/>
                </a:cubicBez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90" name="Полилиния 689"/>
          <p:cNvSpPr/>
          <p:nvPr/>
        </p:nvSpPr>
        <p:spPr bwMode="auto">
          <a:xfrm>
            <a:off x="1276620" y="3147358"/>
            <a:ext cx="35406" cy="93718"/>
          </a:xfrm>
          <a:custGeom>
            <a:avLst/>
            <a:gdLst>
              <a:gd name="connsiteX0" fmla="*/ 40481 w 40481"/>
              <a:gd name="connsiteY0" fmla="*/ 0 h 133350"/>
              <a:gd name="connsiteX1" fmla="*/ 35719 w 40481"/>
              <a:gd name="connsiteY1" fmla="*/ 11907 h 133350"/>
              <a:gd name="connsiteX2" fmla="*/ 30956 w 40481"/>
              <a:gd name="connsiteY2" fmla="*/ 19050 h 133350"/>
              <a:gd name="connsiteX3" fmla="*/ 23813 w 40481"/>
              <a:gd name="connsiteY3" fmla="*/ 47625 h 133350"/>
              <a:gd name="connsiteX4" fmla="*/ 21431 w 40481"/>
              <a:gd name="connsiteY4" fmla="*/ 54769 h 133350"/>
              <a:gd name="connsiteX5" fmla="*/ 16669 w 40481"/>
              <a:gd name="connsiteY5" fmla="*/ 88107 h 133350"/>
              <a:gd name="connsiteX6" fmla="*/ 11906 w 40481"/>
              <a:gd name="connsiteY6" fmla="*/ 102394 h 133350"/>
              <a:gd name="connsiteX7" fmla="*/ 9525 w 40481"/>
              <a:gd name="connsiteY7" fmla="*/ 109538 h 133350"/>
              <a:gd name="connsiteX8" fmla="*/ 7144 w 40481"/>
              <a:gd name="connsiteY8" fmla="*/ 119063 h 133350"/>
              <a:gd name="connsiteX9" fmla="*/ 2381 w 40481"/>
              <a:gd name="connsiteY9" fmla="*/ 126207 h 133350"/>
              <a:gd name="connsiteX10" fmla="*/ 0 w 40481"/>
              <a:gd name="connsiteY10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481" h="133350">
                <a:moveTo>
                  <a:pt x="40481" y="0"/>
                </a:moveTo>
                <a:cubicBezTo>
                  <a:pt x="38894" y="3969"/>
                  <a:pt x="37631" y="8084"/>
                  <a:pt x="35719" y="11907"/>
                </a:cubicBezTo>
                <a:cubicBezTo>
                  <a:pt x="34439" y="14467"/>
                  <a:pt x="32118" y="16435"/>
                  <a:pt x="30956" y="19050"/>
                </a:cubicBezTo>
                <a:cubicBezTo>
                  <a:pt x="24541" y="33484"/>
                  <a:pt x="27141" y="32651"/>
                  <a:pt x="23813" y="47625"/>
                </a:cubicBezTo>
                <a:cubicBezTo>
                  <a:pt x="23268" y="50075"/>
                  <a:pt x="22040" y="52334"/>
                  <a:pt x="21431" y="54769"/>
                </a:cubicBezTo>
                <a:cubicBezTo>
                  <a:pt x="15064" y="80236"/>
                  <a:pt x="24073" y="51086"/>
                  <a:pt x="16669" y="88107"/>
                </a:cubicBezTo>
                <a:cubicBezTo>
                  <a:pt x="15684" y="93030"/>
                  <a:pt x="13494" y="97632"/>
                  <a:pt x="11906" y="102394"/>
                </a:cubicBezTo>
                <a:lnTo>
                  <a:pt x="9525" y="109538"/>
                </a:lnTo>
                <a:cubicBezTo>
                  <a:pt x="8490" y="112643"/>
                  <a:pt x="8433" y="116055"/>
                  <a:pt x="7144" y="119063"/>
                </a:cubicBezTo>
                <a:cubicBezTo>
                  <a:pt x="6017" y="121694"/>
                  <a:pt x="3969" y="123826"/>
                  <a:pt x="2381" y="126207"/>
                </a:cubicBezTo>
                <a:lnTo>
                  <a:pt x="0" y="133350"/>
                </a:ln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92" name="Полилиния 691"/>
          <p:cNvSpPr/>
          <p:nvPr/>
        </p:nvSpPr>
        <p:spPr>
          <a:xfrm>
            <a:off x="1378562" y="3010769"/>
            <a:ext cx="693665" cy="190737"/>
          </a:xfrm>
          <a:custGeom>
            <a:avLst/>
            <a:gdLst>
              <a:gd name="connsiteX0" fmla="*/ 0 w 792969"/>
              <a:gd name="connsiteY0" fmla="*/ 204787 h 271462"/>
              <a:gd name="connsiteX1" fmla="*/ 28575 w 792969"/>
              <a:gd name="connsiteY1" fmla="*/ 211931 h 271462"/>
              <a:gd name="connsiteX2" fmla="*/ 35719 w 792969"/>
              <a:gd name="connsiteY2" fmla="*/ 214312 h 271462"/>
              <a:gd name="connsiteX3" fmla="*/ 42863 w 792969"/>
              <a:gd name="connsiteY3" fmla="*/ 219075 h 271462"/>
              <a:gd name="connsiteX4" fmla="*/ 47625 w 792969"/>
              <a:gd name="connsiteY4" fmla="*/ 226218 h 271462"/>
              <a:gd name="connsiteX5" fmla="*/ 61913 w 792969"/>
              <a:gd name="connsiteY5" fmla="*/ 230981 h 271462"/>
              <a:gd name="connsiteX6" fmla="*/ 83344 w 792969"/>
              <a:gd name="connsiteY6" fmla="*/ 238125 h 271462"/>
              <a:gd name="connsiteX7" fmla="*/ 104775 w 792969"/>
              <a:gd name="connsiteY7" fmla="*/ 245268 h 271462"/>
              <a:gd name="connsiteX8" fmla="*/ 111919 w 792969"/>
              <a:gd name="connsiteY8" fmla="*/ 247650 h 271462"/>
              <a:gd name="connsiteX9" fmla="*/ 121444 w 792969"/>
              <a:gd name="connsiteY9" fmla="*/ 252412 h 271462"/>
              <a:gd name="connsiteX10" fmla="*/ 130969 w 792969"/>
              <a:gd name="connsiteY10" fmla="*/ 254793 h 271462"/>
              <a:gd name="connsiteX11" fmla="*/ 142875 w 792969"/>
              <a:gd name="connsiteY11" fmla="*/ 259556 h 271462"/>
              <a:gd name="connsiteX12" fmla="*/ 150019 w 792969"/>
              <a:gd name="connsiteY12" fmla="*/ 261937 h 271462"/>
              <a:gd name="connsiteX13" fmla="*/ 157163 w 792969"/>
              <a:gd name="connsiteY13" fmla="*/ 266700 h 271462"/>
              <a:gd name="connsiteX14" fmla="*/ 180975 w 792969"/>
              <a:gd name="connsiteY14" fmla="*/ 271462 h 271462"/>
              <a:gd name="connsiteX15" fmla="*/ 247650 w 792969"/>
              <a:gd name="connsiteY15" fmla="*/ 266700 h 271462"/>
              <a:gd name="connsiteX16" fmla="*/ 254794 w 792969"/>
              <a:gd name="connsiteY16" fmla="*/ 264318 h 271462"/>
              <a:gd name="connsiteX17" fmla="*/ 273844 w 792969"/>
              <a:gd name="connsiteY17" fmla="*/ 254793 h 271462"/>
              <a:gd name="connsiteX18" fmla="*/ 288131 w 792969"/>
              <a:gd name="connsiteY18" fmla="*/ 242887 h 271462"/>
              <a:gd name="connsiteX19" fmla="*/ 302419 w 792969"/>
              <a:gd name="connsiteY19" fmla="*/ 233362 h 271462"/>
              <a:gd name="connsiteX20" fmla="*/ 309563 w 792969"/>
              <a:gd name="connsiteY20" fmla="*/ 228600 h 271462"/>
              <a:gd name="connsiteX21" fmla="*/ 333375 w 792969"/>
              <a:gd name="connsiteY21" fmla="*/ 223837 h 271462"/>
              <a:gd name="connsiteX22" fmla="*/ 342900 w 792969"/>
              <a:gd name="connsiteY22" fmla="*/ 219075 h 271462"/>
              <a:gd name="connsiteX23" fmla="*/ 350044 w 792969"/>
              <a:gd name="connsiteY23" fmla="*/ 214312 h 271462"/>
              <a:gd name="connsiteX24" fmla="*/ 369094 w 792969"/>
              <a:gd name="connsiteY24" fmla="*/ 209550 h 271462"/>
              <a:gd name="connsiteX25" fmla="*/ 376238 w 792969"/>
              <a:gd name="connsiteY25" fmla="*/ 204787 h 271462"/>
              <a:gd name="connsiteX26" fmla="*/ 397669 w 792969"/>
              <a:gd name="connsiteY26" fmla="*/ 200025 h 271462"/>
              <a:gd name="connsiteX27" fmla="*/ 407194 w 792969"/>
              <a:gd name="connsiteY27" fmla="*/ 195262 h 271462"/>
              <a:gd name="connsiteX28" fmla="*/ 423863 w 792969"/>
              <a:gd name="connsiteY28" fmla="*/ 185737 h 271462"/>
              <a:gd name="connsiteX29" fmla="*/ 440531 w 792969"/>
              <a:gd name="connsiteY29" fmla="*/ 180975 h 271462"/>
              <a:gd name="connsiteX30" fmla="*/ 447675 w 792969"/>
              <a:gd name="connsiteY30" fmla="*/ 176212 h 271462"/>
              <a:gd name="connsiteX31" fmla="*/ 457200 w 792969"/>
              <a:gd name="connsiteY31" fmla="*/ 173831 h 271462"/>
              <a:gd name="connsiteX32" fmla="*/ 464344 w 792969"/>
              <a:gd name="connsiteY32" fmla="*/ 171450 h 271462"/>
              <a:gd name="connsiteX33" fmla="*/ 481013 w 792969"/>
              <a:gd name="connsiteY33" fmla="*/ 159543 h 271462"/>
              <a:gd name="connsiteX34" fmla="*/ 488156 w 792969"/>
              <a:gd name="connsiteY34" fmla="*/ 157162 h 271462"/>
              <a:gd name="connsiteX35" fmla="*/ 495300 w 792969"/>
              <a:gd name="connsiteY35" fmla="*/ 152400 h 271462"/>
              <a:gd name="connsiteX36" fmla="*/ 509588 w 792969"/>
              <a:gd name="connsiteY36" fmla="*/ 147637 h 271462"/>
              <a:gd name="connsiteX37" fmla="*/ 526256 w 792969"/>
              <a:gd name="connsiteY37" fmla="*/ 140493 h 271462"/>
              <a:gd name="connsiteX38" fmla="*/ 535781 w 792969"/>
              <a:gd name="connsiteY38" fmla="*/ 135731 h 271462"/>
              <a:gd name="connsiteX39" fmla="*/ 550069 w 792969"/>
              <a:gd name="connsiteY39" fmla="*/ 130968 h 271462"/>
              <a:gd name="connsiteX40" fmla="*/ 557213 w 792969"/>
              <a:gd name="connsiteY40" fmla="*/ 128587 h 271462"/>
              <a:gd name="connsiteX41" fmla="*/ 573881 w 792969"/>
              <a:gd name="connsiteY41" fmla="*/ 116681 h 271462"/>
              <a:gd name="connsiteX42" fmla="*/ 585788 w 792969"/>
              <a:gd name="connsiteY42" fmla="*/ 114300 h 271462"/>
              <a:gd name="connsiteX43" fmla="*/ 592931 w 792969"/>
              <a:gd name="connsiteY43" fmla="*/ 111918 h 271462"/>
              <a:gd name="connsiteX44" fmla="*/ 602456 w 792969"/>
              <a:gd name="connsiteY44" fmla="*/ 109537 h 271462"/>
              <a:gd name="connsiteX45" fmla="*/ 607219 w 792969"/>
              <a:gd name="connsiteY45" fmla="*/ 102393 h 271462"/>
              <a:gd name="connsiteX46" fmla="*/ 616744 w 792969"/>
              <a:gd name="connsiteY46" fmla="*/ 100012 h 271462"/>
              <a:gd name="connsiteX47" fmla="*/ 628650 w 792969"/>
              <a:gd name="connsiteY47" fmla="*/ 92868 h 271462"/>
              <a:gd name="connsiteX48" fmla="*/ 635794 w 792969"/>
              <a:gd name="connsiteY48" fmla="*/ 90487 h 271462"/>
              <a:gd name="connsiteX49" fmla="*/ 650081 w 792969"/>
              <a:gd name="connsiteY49" fmla="*/ 80962 h 271462"/>
              <a:gd name="connsiteX50" fmla="*/ 666750 w 792969"/>
              <a:gd name="connsiteY50" fmla="*/ 76200 h 271462"/>
              <a:gd name="connsiteX51" fmla="*/ 681038 w 792969"/>
              <a:gd name="connsiteY51" fmla="*/ 69056 h 271462"/>
              <a:gd name="connsiteX52" fmla="*/ 697706 w 792969"/>
              <a:gd name="connsiteY52" fmla="*/ 61912 h 271462"/>
              <a:gd name="connsiteX53" fmla="*/ 711994 w 792969"/>
              <a:gd name="connsiteY53" fmla="*/ 54768 h 271462"/>
              <a:gd name="connsiteX54" fmla="*/ 721519 w 792969"/>
              <a:gd name="connsiteY54" fmla="*/ 50006 h 271462"/>
              <a:gd name="connsiteX55" fmla="*/ 733425 w 792969"/>
              <a:gd name="connsiteY55" fmla="*/ 47625 h 271462"/>
              <a:gd name="connsiteX56" fmla="*/ 740569 w 792969"/>
              <a:gd name="connsiteY56" fmla="*/ 42862 h 271462"/>
              <a:gd name="connsiteX57" fmla="*/ 754856 w 792969"/>
              <a:gd name="connsiteY57" fmla="*/ 38100 h 271462"/>
              <a:gd name="connsiteX58" fmla="*/ 762000 w 792969"/>
              <a:gd name="connsiteY58" fmla="*/ 33337 h 271462"/>
              <a:gd name="connsiteX59" fmla="*/ 771525 w 792969"/>
              <a:gd name="connsiteY59" fmla="*/ 28575 h 271462"/>
              <a:gd name="connsiteX60" fmla="*/ 778669 w 792969"/>
              <a:gd name="connsiteY60" fmla="*/ 21431 h 271462"/>
              <a:gd name="connsiteX61" fmla="*/ 785813 w 792969"/>
              <a:gd name="connsiteY61" fmla="*/ 7143 h 271462"/>
              <a:gd name="connsiteX62" fmla="*/ 792956 w 792969"/>
              <a:gd name="connsiteY62" fmla="*/ 0 h 27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792969" h="271462">
                <a:moveTo>
                  <a:pt x="0" y="204787"/>
                </a:moveTo>
                <a:cubicBezTo>
                  <a:pt x="19243" y="207994"/>
                  <a:pt x="9704" y="205640"/>
                  <a:pt x="28575" y="211931"/>
                </a:cubicBezTo>
                <a:lnTo>
                  <a:pt x="35719" y="214312"/>
                </a:lnTo>
                <a:cubicBezTo>
                  <a:pt x="38100" y="215900"/>
                  <a:pt x="40839" y="217051"/>
                  <a:pt x="42863" y="219075"/>
                </a:cubicBezTo>
                <a:cubicBezTo>
                  <a:pt x="44886" y="221098"/>
                  <a:pt x="45198" y="224701"/>
                  <a:pt x="47625" y="226218"/>
                </a:cubicBezTo>
                <a:cubicBezTo>
                  <a:pt x="51882" y="228879"/>
                  <a:pt x="57150" y="229393"/>
                  <a:pt x="61913" y="230981"/>
                </a:cubicBezTo>
                <a:lnTo>
                  <a:pt x="83344" y="238125"/>
                </a:lnTo>
                <a:lnTo>
                  <a:pt x="104775" y="245268"/>
                </a:lnTo>
                <a:cubicBezTo>
                  <a:pt x="107156" y="246062"/>
                  <a:pt x="109674" y="246527"/>
                  <a:pt x="111919" y="247650"/>
                </a:cubicBezTo>
                <a:cubicBezTo>
                  <a:pt x="115094" y="249237"/>
                  <a:pt x="118120" y="251166"/>
                  <a:pt x="121444" y="252412"/>
                </a:cubicBezTo>
                <a:cubicBezTo>
                  <a:pt x="124508" y="253561"/>
                  <a:pt x="127864" y="253758"/>
                  <a:pt x="130969" y="254793"/>
                </a:cubicBezTo>
                <a:cubicBezTo>
                  <a:pt x="135024" y="256145"/>
                  <a:pt x="138873" y="258055"/>
                  <a:pt x="142875" y="259556"/>
                </a:cubicBezTo>
                <a:cubicBezTo>
                  <a:pt x="145225" y="260437"/>
                  <a:pt x="147638" y="261143"/>
                  <a:pt x="150019" y="261937"/>
                </a:cubicBezTo>
                <a:cubicBezTo>
                  <a:pt x="152400" y="263525"/>
                  <a:pt x="154603" y="265420"/>
                  <a:pt x="157163" y="266700"/>
                </a:cubicBezTo>
                <a:cubicBezTo>
                  <a:pt x="163812" y="270025"/>
                  <a:pt x="174834" y="270585"/>
                  <a:pt x="180975" y="271462"/>
                </a:cubicBezTo>
                <a:cubicBezTo>
                  <a:pt x="217472" y="269941"/>
                  <a:pt x="223734" y="273534"/>
                  <a:pt x="247650" y="266700"/>
                </a:cubicBezTo>
                <a:cubicBezTo>
                  <a:pt x="250064" y="266010"/>
                  <a:pt x="252509" y="265357"/>
                  <a:pt x="254794" y="264318"/>
                </a:cubicBezTo>
                <a:cubicBezTo>
                  <a:pt x="261257" y="261380"/>
                  <a:pt x="273844" y="254793"/>
                  <a:pt x="273844" y="254793"/>
                </a:cubicBezTo>
                <a:cubicBezTo>
                  <a:pt x="285446" y="237391"/>
                  <a:pt x="270005" y="257993"/>
                  <a:pt x="288131" y="242887"/>
                </a:cubicBezTo>
                <a:cubicBezTo>
                  <a:pt x="302226" y="231141"/>
                  <a:pt x="281523" y="238585"/>
                  <a:pt x="302419" y="233362"/>
                </a:cubicBezTo>
                <a:cubicBezTo>
                  <a:pt x="304800" y="231775"/>
                  <a:pt x="306848" y="229505"/>
                  <a:pt x="309563" y="228600"/>
                </a:cubicBezTo>
                <a:cubicBezTo>
                  <a:pt x="334251" y="220370"/>
                  <a:pt x="314304" y="230988"/>
                  <a:pt x="333375" y="223837"/>
                </a:cubicBezTo>
                <a:cubicBezTo>
                  <a:pt x="336699" y="222591"/>
                  <a:pt x="339818" y="220836"/>
                  <a:pt x="342900" y="219075"/>
                </a:cubicBezTo>
                <a:cubicBezTo>
                  <a:pt x="345385" y="217655"/>
                  <a:pt x="347354" y="215290"/>
                  <a:pt x="350044" y="214312"/>
                </a:cubicBezTo>
                <a:cubicBezTo>
                  <a:pt x="356195" y="212075"/>
                  <a:pt x="369094" y="209550"/>
                  <a:pt x="369094" y="209550"/>
                </a:cubicBezTo>
                <a:cubicBezTo>
                  <a:pt x="371475" y="207962"/>
                  <a:pt x="373678" y="206067"/>
                  <a:pt x="376238" y="204787"/>
                </a:cubicBezTo>
                <a:cubicBezTo>
                  <a:pt x="382100" y="201856"/>
                  <a:pt x="392183" y="200939"/>
                  <a:pt x="397669" y="200025"/>
                </a:cubicBezTo>
                <a:cubicBezTo>
                  <a:pt x="400844" y="198437"/>
                  <a:pt x="404112" y="197023"/>
                  <a:pt x="407194" y="195262"/>
                </a:cubicBezTo>
                <a:cubicBezTo>
                  <a:pt x="419146" y="188433"/>
                  <a:pt x="409479" y="191902"/>
                  <a:pt x="423863" y="185737"/>
                </a:cubicBezTo>
                <a:cubicBezTo>
                  <a:pt x="428645" y="183687"/>
                  <a:pt x="435698" y="182183"/>
                  <a:pt x="440531" y="180975"/>
                </a:cubicBezTo>
                <a:cubicBezTo>
                  <a:pt x="442912" y="179387"/>
                  <a:pt x="445044" y="177339"/>
                  <a:pt x="447675" y="176212"/>
                </a:cubicBezTo>
                <a:cubicBezTo>
                  <a:pt x="450683" y="174923"/>
                  <a:pt x="454053" y="174730"/>
                  <a:pt x="457200" y="173831"/>
                </a:cubicBezTo>
                <a:cubicBezTo>
                  <a:pt x="459614" y="173141"/>
                  <a:pt x="462037" y="172439"/>
                  <a:pt x="464344" y="171450"/>
                </a:cubicBezTo>
                <a:cubicBezTo>
                  <a:pt x="487363" y="161585"/>
                  <a:pt x="461415" y="172609"/>
                  <a:pt x="481013" y="159543"/>
                </a:cubicBezTo>
                <a:cubicBezTo>
                  <a:pt x="483101" y="158151"/>
                  <a:pt x="485911" y="158284"/>
                  <a:pt x="488156" y="157162"/>
                </a:cubicBezTo>
                <a:cubicBezTo>
                  <a:pt x="490716" y="155882"/>
                  <a:pt x="492685" y="153562"/>
                  <a:pt x="495300" y="152400"/>
                </a:cubicBezTo>
                <a:cubicBezTo>
                  <a:pt x="499888" y="150361"/>
                  <a:pt x="509588" y="147637"/>
                  <a:pt x="509588" y="147637"/>
                </a:cubicBezTo>
                <a:cubicBezTo>
                  <a:pt x="524061" y="137988"/>
                  <a:pt x="508686" y="147082"/>
                  <a:pt x="526256" y="140493"/>
                </a:cubicBezTo>
                <a:cubicBezTo>
                  <a:pt x="529580" y="139247"/>
                  <a:pt x="532485" y="137049"/>
                  <a:pt x="535781" y="135731"/>
                </a:cubicBezTo>
                <a:cubicBezTo>
                  <a:pt x="540442" y="133867"/>
                  <a:pt x="545306" y="132556"/>
                  <a:pt x="550069" y="130968"/>
                </a:cubicBezTo>
                <a:lnTo>
                  <a:pt x="557213" y="128587"/>
                </a:lnTo>
                <a:cubicBezTo>
                  <a:pt x="557760" y="128176"/>
                  <a:pt x="571560" y="117551"/>
                  <a:pt x="573881" y="116681"/>
                </a:cubicBezTo>
                <a:cubicBezTo>
                  <a:pt x="577671" y="115260"/>
                  <a:pt x="581861" y="115282"/>
                  <a:pt x="585788" y="114300"/>
                </a:cubicBezTo>
                <a:cubicBezTo>
                  <a:pt x="588223" y="113691"/>
                  <a:pt x="590518" y="112608"/>
                  <a:pt x="592931" y="111918"/>
                </a:cubicBezTo>
                <a:cubicBezTo>
                  <a:pt x="596078" y="111019"/>
                  <a:pt x="599281" y="110331"/>
                  <a:pt x="602456" y="109537"/>
                </a:cubicBezTo>
                <a:cubicBezTo>
                  <a:pt x="604044" y="107156"/>
                  <a:pt x="604838" y="103981"/>
                  <a:pt x="607219" y="102393"/>
                </a:cubicBezTo>
                <a:cubicBezTo>
                  <a:pt x="609942" y="100578"/>
                  <a:pt x="613753" y="101341"/>
                  <a:pt x="616744" y="100012"/>
                </a:cubicBezTo>
                <a:cubicBezTo>
                  <a:pt x="620973" y="98132"/>
                  <a:pt x="624510" y="94938"/>
                  <a:pt x="628650" y="92868"/>
                </a:cubicBezTo>
                <a:cubicBezTo>
                  <a:pt x="630895" y="91745"/>
                  <a:pt x="633600" y="91706"/>
                  <a:pt x="635794" y="90487"/>
                </a:cubicBezTo>
                <a:cubicBezTo>
                  <a:pt x="640797" y="87707"/>
                  <a:pt x="644528" y="82350"/>
                  <a:pt x="650081" y="80962"/>
                </a:cubicBezTo>
                <a:cubicBezTo>
                  <a:pt x="662041" y="77972"/>
                  <a:pt x="656501" y="79616"/>
                  <a:pt x="666750" y="76200"/>
                </a:cubicBezTo>
                <a:cubicBezTo>
                  <a:pt x="687229" y="62546"/>
                  <a:pt x="661315" y="78918"/>
                  <a:pt x="681038" y="69056"/>
                </a:cubicBezTo>
                <a:cubicBezTo>
                  <a:pt x="697484" y="60833"/>
                  <a:pt x="677880" y="66868"/>
                  <a:pt x="697706" y="61912"/>
                </a:cubicBezTo>
                <a:cubicBezTo>
                  <a:pt x="711433" y="52762"/>
                  <a:pt x="698193" y="60683"/>
                  <a:pt x="711994" y="54768"/>
                </a:cubicBezTo>
                <a:cubicBezTo>
                  <a:pt x="715257" y="53370"/>
                  <a:pt x="718151" y="51128"/>
                  <a:pt x="721519" y="50006"/>
                </a:cubicBezTo>
                <a:cubicBezTo>
                  <a:pt x="725359" y="48726"/>
                  <a:pt x="729456" y="48419"/>
                  <a:pt x="733425" y="47625"/>
                </a:cubicBezTo>
                <a:cubicBezTo>
                  <a:pt x="735806" y="46037"/>
                  <a:pt x="737954" y="44024"/>
                  <a:pt x="740569" y="42862"/>
                </a:cubicBezTo>
                <a:cubicBezTo>
                  <a:pt x="745156" y="40823"/>
                  <a:pt x="754856" y="38100"/>
                  <a:pt x="754856" y="38100"/>
                </a:cubicBezTo>
                <a:cubicBezTo>
                  <a:pt x="757237" y="36512"/>
                  <a:pt x="759515" y="34757"/>
                  <a:pt x="762000" y="33337"/>
                </a:cubicBezTo>
                <a:cubicBezTo>
                  <a:pt x="765082" y="31576"/>
                  <a:pt x="768636" y="30638"/>
                  <a:pt x="771525" y="28575"/>
                </a:cubicBezTo>
                <a:cubicBezTo>
                  <a:pt x="774265" y="26618"/>
                  <a:pt x="776288" y="23812"/>
                  <a:pt x="778669" y="21431"/>
                </a:cubicBezTo>
                <a:cubicBezTo>
                  <a:pt x="780606" y="15619"/>
                  <a:pt x="781196" y="11760"/>
                  <a:pt x="785813" y="7143"/>
                </a:cubicBezTo>
                <a:cubicBezTo>
                  <a:pt x="793616" y="-660"/>
                  <a:pt x="792956" y="5964"/>
                  <a:pt x="792956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/>
          </a:p>
        </p:txBody>
      </p:sp>
      <p:sp>
        <p:nvSpPr>
          <p:cNvPr id="693" name="Полилиния 692"/>
          <p:cNvSpPr/>
          <p:nvPr/>
        </p:nvSpPr>
        <p:spPr>
          <a:xfrm>
            <a:off x="1384703" y="2975689"/>
            <a:ext cx="693665" cy="190737"/>
          </a:xfrm>
          <a:custGeom>
            <a:avLst/>
            <a:gdLst>
              <a:gd name="connsiteX0" fmla="*/ 0 w 792969"/>
              <a:gd name="connsiteY0" fmla="*/ 204787 h 271462"/>
              <a:gd name="connsiteX1" fmla="*/ 28575 w 792969"/>
              <a:gd name="connsiteY1" fmla="*/ 211931 h 271462"/>
              <a:gd name="connsiteX2" fmla="*/ 35719 w 792969"/>
              <a:gd name="connsiteY2" fmla="*/ 214312 h 271462"/>
              <a:gd name="connsiteX3" fmla="*/ 42863 w 792969"/>
              <a:gd name="connsiteY3" fmla="*/ 219075 h 271462"/>
              <a:gd name="connsiteX4" fmla="*/ 47625 w 792969"/>
              <a:gd name="connsiteY4" fmla="*/ 226218 h 271462"/>
              <a:gd name="connsiteX5" fmla="*/ 61913 w 792969"/>
              <a:gd name="connsiteY5" fmla="*/ 230981 h 271462"/>
              <a:gd name="connsiteX6" fmla="*/ 83344 w 792969"/>
              <a:gd name="connsiteY6" fmla="*/ 238125 h 271462"/>
              <a:gd name="connsiteX7" fmla="*/ 104775 w 792969"/>
              <a:gd name="connsiteY7" fmla="*/ 245268 h 271462"/>
              <a:gd name="connsiteX8" fmla="*/ 111919 w 792969"/>
              <a:gd name="connsiteY8" fmla="*/ 247650 h 271462"/>
              <a:gd name="connsiteX9" fmla="*/ 121444 w 792969"/>
              <a:gd name="connsiteY9" fmla="*/ 252412 h 271462"/>
              <a:gd name="connsiteX10" fmla="*/ 130969 w 792969"/>
              <a:gd name="connsiteY10" fmla="*/ 254793 h 271462"/>
              <a:gd name="connsiteX11" fmla="*/ 142875 w 792969"/>
              <a:gd name="connsiteY11" fmla="*/ 259556 h 271462"/>
              <a:gd name="connsiteX12" fmla="*/ 150019 w 792969"/>
              <a:gd name="connsiteY12" fmla="*/ 261937 h 271462"/>
              <a:gd name="connsiteX13" fmla="*/ 157163 w 792969"/>
              <a:gd name="connsiteY13" fmla="*/ 266700 h 271462"/>
              <a:gd name="connsiteX14" fmla="*/ 180975 w 792969"/>
              <a:gd name="connsiteY14" fmla="*/ 271462 h 271462"/>
              <a:gd name="connsiteX15" fmla="*/ 247650 w 792969"/>
              <a:gd name="connsiteY15" fmla="*/ 266700 h 271462"/>
              <a:gd name="connsiteX16" fmla="*/ 254794 w 792969"/>
              <a:gd name="connsiteY16" fmla="*/ 264318 h 271462"/>
              <a:gd name="connsiteX17" fmla="*/ 273844 w 792969"/>
              <a:gd name="connsiteY17" fmla="*/ 254793 h 271462"/>
              <a:gd name="connsiteX18" fmla="*/ 288131 w 792969"/>
              <a:gd name="connsiteY18" fmla="*/ 242887 h 271462"/>
              <a:gd name="connsiteX19" fmla="*/ 302419 w 792969"/>
              <a:gd name="connsiteY19" fmla="*/ 233362 h 271462"/>
              <a:gd name="connsiteX20" fmla="*/ 309563 w 792969"/>
              <a:gd name="connsiteY20" fmla="*/ 228600 h 271462"/>
              <a:gd name="connsiteX21" fmla="*/ 333375 w 792969"/>
              <a:gd name="connsiteY21" fmla="*/ 223837 h 271462"/>
              <a:gd name="connsiteX22" fmla="*/ 342900 w 792969"/>
              <a:gd name="connsiteY22" fmla="*/ 219075 h 271462"/>
              <a:gd name="connsiteX23" fmla="*/ 350044 w 792969"/>
              <a:gd name="connsiteY23" fmla="*/ 214312 h 271462"/>
              <a:gd name="connsiteX24" fmla="*/ 369094 w 792969"/>
              <a:gd name="connsiteY24" fmla="*/ 209550 h 271462"/>
              <a:gd name="connsiteX25" fmla="*/ 376238 w 792969"/>
              <a:gd name="connsiteY25" fmla="*/ 204787 h 271462"/>
              <a:gd name="connsiteX26" fmla="*/ 397669 w 792969"/>
              <a:gd name="connsiteY26" fmla="*/ 200025 h 271462"/>
              <a:gd name="connsiteX27" fmla="*/ 407194 w 792969"/>
              <a:gd name="connsiteY27" fmla="*/ 195262 h 271462"/>
              <a:gd name="connsiteX28" fmla="*/ 423863 w 792969"/>
              <a:gd name="connsiteY28" fmla="*/ 185737 h 271462"/>
              <a:gd name="connsiteX29" fmla="*/ 440531 w 792969"/>
              <a:gd name="connsiteY29" fmla="*/ 180975 h 271462"/>
              <a:gd name="connsiteX30" fmla="*/ 447675 w 792969"/>
              <a:gd name="connsiteY30" fmla="*/ 176212 h 271462"/>
              <a:gd name="connsiteX31" fmla="*/ 457200 w 792969"/>
              <a:gd name="connsiteY31" fmla="*/ 173831 h 271462"/>
              <a:gd name="connsiteX32" fmla="*/ 464344 w 792969"/>
              <a:gd name="connsiteY32" fmla="*/ 171450 h 271462"/>
              <a:gd name="connsiteX33" fmla="*/ 481013 w 792969"/>
              <a:gd name="connsiteY33" fmla="*/ 159543 h 271462"/>
              <a:gd name="connsiteX34" fmla="*/ 488156 w 792969"/>
              <a:gd name="connsiteY34" fmla="*/ 157162 h 271462"/>
              <a:gd name="connsiteX35" fmla="*/ 495300 w 792969"/>
              <a:gd name="connsiteY35" fmla="*/ 152400 h 271462"/>
              <a:gd name="connsiteX36" fmla="*/ 509588 w 792969"/>
              <a:gd name="connsiteY36" fmla="*/ 147637 h 271462"/>
              <a:gd name="connsiteX37" fmla="*/ 526256 w 792969"/>
              <a:gd name="connsiteY37" fmla="*/ 140493 h 271462"/>
              <a:gd name="connsiteX38" fmla="*/ 535781 w 792969"/>
              <a:gd name="connsiteY38" fmla="*/ 135731 h 271462"/>
              <a:gd name="connsiteX39" fmla="*/ 550069 w 792969"/>
              <a:gd name="connsiteY39" fmla="*/ 130968 h 271462"/>
              <a:gd name="connsiteX40" fmla="*/ 557213 w 792969"/>
              <a:gd name="connsiteY40" fmla="*/ 128587 h 271462"/>
              <a:gd name="connsiteX41" fmla="*/ 573881 w 792969"/>
              <a:gd name="connsiteY41" fmla="*/ 116681 h 271462"/>
              <a:gd name="connsiteX42" fmla="*/ 585788 w 792969"/>
              <a:gd name="connsiteY42" fmla="*/ 114300 h 271462"/>
              <a:gd name="connsiteX43" fmla="*/ 592931 w 792969"/>
              <a:gd name="connsiteY43" fmla="*/ 111918 h 271462"/>
              <a:gd name="connsiteX44" fmla="*/ 602456 w 792969"/>
              <a:gd name="connsiteY44" fmla="*/ 109537 h 271462"/>
              <a:gd name="connsiteX45" fmla="*/ 607219 w 792969"/>
              <a:gd name="connsiteY45" fmla="*/ 102393 h 271462"/>
              <a:gd name="connsiteX46" fmla="*/ 616744 w 792969"/>
              <a:gd name="connsiteY46" fmla="*/ 100012 h 271462"/>
              <a:gd name="connsiteX47" fmla="*/ 628650 w 792969"/>
              <a:gd name="connsiteY47" fmla="*/ 92868 h 271462"/>
              <a:gd name="connsiteX48" fmla="*/ 635794 w 792969"/>
              <a:gd name="connsiteY48" fmla="*/ 90487 h 271462"/>
              <a:gd name="connsiteX49" fmla="*/ 650081 w 792969"/>
              <a:gd name="connsiteY49" fmla="*/ 80962 h 271462"/>
              <a:gd name="connsiteX50" fmla="*/ 666750 w 792969"/>
              <a:gd name="connsiteY50" fmla="*/ 76200 h 271462"/>
              <a:gd name="connsiteX51" fmla="*/ 681038 w 792969"/>
              <a:gd name="connsiteY51" fmla="*/ 69056 h 271462"/>
              <a:gd name="connsiteX52" fmla="*/ 697706 w 792969"/>
              <a:gd name="connsiteY52" fmla="*/ 61912 h 271462"/>
              <a:gd name="connsiteX53" fmla="*/ 711994 w 792969"/>
              <a:gd name="connsiteY53" fmla="*/ 54768 h 271462"/>
              <a:gd name="connsiteX54" fmla="*/ 721519 w 792969"/>
              <a:gd name="connsiteY54" fmla="*/ 50006 h 271462"/>
              <a:gd name="connsiteX55" fmla="*/ 733425 w 792969"/>
              <a:gd name="connsiteY55" fmla="*/ 47625 h 271462"/>
              <a:gd name="connsiteX56" fmla="*/ 740569 w 792969"/>
              <a:gd name="connsiteY56" fmla="*/ 42862 h 271462"/>
              <a:gd name="connsiteX57" fmla="*/ 754856 w 792969"/>
              <a:gd name="connsiteY57" fmla="*/ 38100 h 271462"/>
              <a:gd name="connsiteX58" fmla="*/ 762000 w 792969"/>
              <a:gd name="connsiteY58" fmla="*/ 33337 h 271462"/>
              <a:gd name="connsiteX59" fmla="*/ 771525 w 792969"/>
              <a:gd name="connsiteY59" fmla="*/ 28575 h 271462"/>
              <a:gd name="connsiteX60" fmla="*/ 778669 w 792969"/>
              <a:gd name="connsiteY60" fmla="*/ 21431 h 271462"/>
              <a:gd name="connsiteX61" fmla="*/ 785813 w 792969"/>
              <a:gd name="connsiteY61" fmla="*/ 7143 h 271462"/>
              <a:gd name="connsiteX62" fmla="*/ 792956 w 792969"/>
              <a:gd name="connsiteY62" fmla="*/ 0 h 27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792969" h="271462">
                <a:moveTo>
                  <a:pt x="0" y="204787"/>
                </a:moveTo>
                <a:cubicBezTo>
                  <a:pt x="19243" y="207994"/>
                  <a:pt x="9704" y="205640"/>
                  <a:pt x="28575" y="211931"/>
                </a:cubicBezTo>
                <a:lnTo>
                  <a:pt x="35719" y="214312"/>
                </a:lnTo>
                <a:cubicBezTo>
                  <a:pt x="38100" y="215900"/>
                  <a:pt x="40839" y="217051"/>
                  <a:pt x="42863" y="219075"/>
                </a:cubicBezTo>
                <a:cubicBezTo>
                  <a:pt x="44886" y="221098"/>
                  <a:pt x="45198" y="224701"/>
                  <a:pt x="47625" y="226218"/>
                </a:cubicBezTo>
                <a:cubicBezTo>
                  <a:pt x="51882" y="228879"/>
                  <a:pt x="57150" y="229393"/>
                  <a:pt x="61913" y="230981"/>
                </a:cubicBezTo>
                <a:lnTo>
                  <a:pt x="83344" y="238125"/>
                </a:lnTo>
                <a:lnTo>
                  <a:pt x="104775" y="245268"/>
                </a:lnTo>
                <a:cubicBezTo>
                  <a:pt x="107156" y="246062"/>
                  <a:pt x="109674" y="246527"/>
                  <a:pt x="111919" y="247650"/>
                </a:cubicBezTo>
                <a:cubicBezTo>
                  <a:pt x="115094" y="249237"/>
                  <a:pt x="118120" y="251166"/>
                  <a:pt x="121444" y="252412"/>
                </a:cubicBezTo>
                <a:cubicBezTo>
                  <a:pt x="124508" y="253561"/>
                  <a:pt x="127864" y="253758"/>
                  <a:pt x="130969" y="254793"/>
                </a:cubicBezTo>
                <a:cubicBezTo>
                  <a:pt x="135024" y="256145"/>
                  <a:pt x="138873" y="258055"/>
                  <a:pt x="142875" y="259556"/>
                </a:cubicBezTo>
                <a:cubicBezTo>
                  <a:pt x="145225" y="260437"/>
                  <a:pt x="147638" y="261143"/>
                  <a:pt x="150019" y="261937"/>
                </a:cubicBezTo>
                <a:cubicBezTo>
                  <a:pt x="152400" y="263525"/>
                  <a:pt x="154603" y="265420"/>
                  <a:pt x="157163" y="266700"/>
                </a:cubicBezTo>
                <a:cubicBezTo>
                  <a:pt x="163812" y="270025"/>
                  <a:pt x="174834" y="270585"/>
                  <a:pt x="180975" y="271462"/>
                </a:cubicBezTo>
                <a:cubicBezTo>
                  <a:pt x="217472" y="269941"/>
                  <a:pt x="223734" y="273534"/>
                  <a:pt x="247650" y="266700"/>
                </a:cubicBezTo>
                <a:cubicBezTo>
                  <a:pt x="250064" y="266010"/>
                  <a:pt x="252509" y="265357"/>
                  <a:pt x="254794" y="264318"/>
                </a:cubicBezTo>
                <a:cubicBezTo>
                  <a:pt x="261257" y="261380"/>
                  <a:pt x="273844" y="254793"/>
                  <a:pt x="273844" y="254793"/>
                </a:cubicBezTo>
                <a:cubicBezTo>
                  <a:pt x="285446" y="237391"/>
                  <a:pt x="270005" y="257993"/>
                  <a:pt x="288131" y="242887"/>
                </a:cubicBezTo>
                <a:cubicBezTo>
                  <a:pt x="302226" y="231141"/>
                  <a:pt x="281523" y="238585"/>
                  <a:pt x="302419" y="233362"/>
                </a:cubicBezTo>
                <a:cubicBezTo>
                  <a:pt x="304800" y="231775"/>
                  <a:pt x="306848" y="229505"/>
                  <a:pt x="309563" y="228600"/>
                </a:cubicBezTo>
                <a:cubicBezTo>
                  <a:pt x="334251" y="220370"/>
                  <a:pt x="314304" y="230988"/>
                  <a:pt x="333375" y="223837"/>
                </a:cubicBezTo>
                <a:cubicBezTo>
                  <a:pt x="336699" y="222591"/>
                  <a:pt x="339818" y="220836"/>
                  <a:pt x="342900" y="219075"/>
                </a:cubicBezTo>
                <a:cubicBezTo>
                  <a:pt x="345385" y="217655"/>
                  <a:pt x="347354" y="215290"/>
                  <a:pt x="350044" y="214312"/>
                </a:cubicBezTo>
                <a:cubicBezTo>
                  <a:pt x="356195" y="212075"/>
                  <a:pt x="369094" y="209550"/>
                  <a:pt x="369094" y="209550"/>
                </a:cubicBezTo>
                <a:cubicBezTo>
                  <a:pt x="371475" y="207962"/>
                  <a:pt x="373678" y="206067"/>
                  <a:pt x="376238" y="204787"/>
                </a:cubicBezTo>
                <a:cubicBezTo>
                  <a:pt x="382100" y="201856"/>
                  <a:pt x="392183" y="200939"/>
                  <a:pt x="397669" y="200025"/>
                </a:cubicBezTo>
                <a:cubicBezTo>
                  <a:pt x="400844" y="198437"/>
                  <a:pt x="404112" y="197023"/>
                  <a:pt x="407194" y="195262"/>
                </a:cubicBezTo>
                <a:cubicBezTo>
                  <a:pt x="419146" y="188433"/>
                  <a:pt x="409479" y="191902"/>
                  <a:pt x="423863" y="185737"/>
                </a:cubicBezTo>
                <a:cubicBezTo>
                  <a:pt x="428645" y="183687"/>
                  <a:pt x="435698" y="182183"/>
                  <a:pt x="440531" y="180975"/>
                </a:cubicBezTo>
                <a:cubicBezTo>
                  <a:pt x="442912" y="179387"/>
                  <a:pt x="445044" y="177339"/>
                  <a:pt x="447675" y="176212"/>
                </a:cubicBezTo>
                <a:cubicBezTo>
                  <a:pt x="450683" y="174923"/>
                  <a:pt x="454053" y="174730"/>
                  <a:pt x="457200" y="173831"/>
                </a:cubicBezTo>
                <a:cubicBezTo>
                  <a:pt x="459614" y="173141"/>
                  <a:pt x="462037" y="172439"/>
                  <a:pt x="464344" y="171450"/>
                </a:cubicBezTo>
                <a:cubicBezTo>
                  <a:pt x="487363" y="161585"/>
                  <a:pt x="461415" y="172609"/>
                  <a:pt x="481013" y="159543"/>
                </a:cubicBezTo>
                <a:cubicBezTo>
                  <a:pt x="483101" y="158151"/>
                  <a:pt x="485911" y="158284"/>
                  <a:pt x="488156" y="157162"/>
                </a:cubicBezTo>
                <a:cubicBezTo>
                  <a:pt x="490716" y="155882"/>
                  <a:pt x="492685" y="153562"/>
                  <a:pt x="495300" y="152400"/>
                </a:cubicBezTo>
                <a:cubicBezTo>
                  <a:pt x="499888" y="150361"/>
                  <a:pt x="509588" y="147637"/>
                  <a:pt x="509588" y="147637"/>
                </a:cubicBezTo>
                <a:cubicBezTo>
                  <a:pt x="524061" y="137988"/>
                  <a:pt x="508686" y="147082"/>
                  <a:pt x="526256" y="140493"/>
                </a:cubicBezTo>
                <a:cubicBezTo>
                  <a:pt x="529580" y="139247"/>
                  <a:pt x="532485" y="137049"/>
                  <a:pt x="535781" y="135731"/>
                </a:cubicBezTo>
                <a:cubicBezTo>
                  <a:pt x="540442" y="133867"/>
                  <a:pt x="545306" y="132556"/>
                  <a:pt x="550069" y="130968"/>
                </a:cubicBezTo>
                <a:lnTo>
                  <a:pt x="557213" y="128587"/>
                </a:lnTo>
                <a:cubicBezTo>
                  <a:pt x="557760" y="128176"/>
                  <a:pt x="571560" y="117551"/>
                  <a:pt x="573881" y="116681"/>
                </a:cubicBezTo>
                <a:cubicBezTo>
                  <a:pt x="577671" y="115260"/>
                  <a:pt x="581861" y="115282"/>
                  <a:pt x="585788" y="114300"/>
                </a:cubicBezTo>
                <a:cubicBezTo>
                  <a:pt x="588223" y="113691"/>
                  <a:pt x="590518" y="112608"/>
                  <a:pt x="592931" y="111918"/>
                </a:cubicBezTo>
                <a:cubicBezTo>
                  <a:pt x="596078" y="111019"/>
                  <a:pt x="599281" y="110331"/>
                  <a:pt x="602456" y="109537"/>
                </a:cubicBezTo>
                <a:cubicBezTo>
                  <a:pt x="604044" y="107156"/>
                  <a:pt x="604838" y="103981"/>
                  <a:pt x="607219" y="102393"/>
                </a:cubicBezTo>
                <a:cubicBezTo>
                  <a:pt x="609942" y="100578"/>
                  <a:pt x="613753" y="101341"/>
                  <a:pt x="616744" y="100012"/>
                </a:cubicBezTo>
                <a:cubicBezTo>
                  <a:pt x="620973" y="98132"/>
                  <a:pt x="624510" y="94938"/>
                  <a:pt x="628650" y="92868"/>
                </a:cubicBezTo>
                <a:cubicBezTo>
                  <a:pt x="630895" y="91745"/>
                  <a:pt x="633600" y="91706"/>
                  <a:pt x="635794" y="90487"/>
                </a:cubicBezTo>
                <a:cubicBezTo>
                  <a:pt x="640797" y="87707"/>
                  <a:pt x="644528" y="82350"/>
                  <a:pt x="650081" y="80962"/>
                </a:cubicBezTo>
                <a:cubicBezTo>
                  <a:pt x="662041" y="77972"/>
                  <a:pt x="656501" y="79616"/>
                  <a:pt x="666750" y="76200"/>
                </a:cubicBezTo>
                <a:cubicBezTo>
                  <a:pt x="687229" y="62546"/>
                  <a:pt x="661315" y="78918"/>
                  <a:pt x="681038" y="69056"/>
                </a:cubicBezTo>
                <a:cubicBezTo>
                  <a:pt x="697484" y="60833"/>
                  <a:pt x="677880" y="66868"/>
                  <a:pt x="697706" y="61912"/>
                </a:cubicBezTo>
                <a:cubicBezTo>
                  <a:pt x="711433" y="52762"/>
                  <a:pt x="698193" y="60683"/>
                  <a:pt x="711994" y="54768"/>
                </a:cubicBezTo>
                <a:cubicBezTo>
                  <a:pt x="715257" y="53370"/>
                  <a:pt x="718151" y="51128"/>
                  <a:pt x="721519" y="50006"/>
                </a:cubicBezTo>
                <a:cubicBezTo>
                  <a:pt x="725359" y="48726"/>
                  <a:pt x="729456" y="48419"/>
                  <a:pt x="733425" y="47625"/>
                </a:cubicBezTo>
                <a:cubicBezTo>
                  <a:pt x="735806" y="46037"/>
                  <a:pt x="737954" y="44024"/>
                  <a:pt x="740569" y="42862"/>
                </a:cubicBezTo>
                <a:cubicBezTo>
                  <a:pt x="745156" y="40823"/>
                  <a:pt x="754856" y="38100"/>
                  <a:pt x="754856" y="38100"/>
                </a:cubicBezTo>
                <a:cubicBezTo>
                  <a:pt x="757237" y="36512"/>
                  <a:pt x="759515" y="34757"/>
                  <a:pt x="762000" y="33337"/>
                </a:cubicBezTo>
                <a:cubicBezTo>
                  <a:pt x="765082" y="31576"/>
                  <a:pt x="768636" y="30638"/>
                  <a:pt x="771525" y="28575"/>
                </a:cubicBezTo>
                <a:cubicBezTo>
                  <a:pt x="774265" y="26618"/>
                  <a:pt x="776288" y="23812"/>
                  <a:pt x="778669" y="21431"/>
                </a:cubicBezTo>
                <a:cubicBezTo>
                  <a:pt x="780606" y="15619"/>
                  <a:pt x="781196" y="11760"/>
                  <a:pt x="785813" y="7143"/>
                </a:cubicBezTo>
                <a:cubicBezTo>
                  <a:pt x="793616" y="-660"/>
                  <a:pt x="792956" y="5964"/>
                  <a:pt x="792956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/>
          </a:p>
        </p:txBody>
      </p:sp>
      <p:sp>
        <p:nvSpPr>
          <p:cNvPr id="628" name="Блок-схема: узел 627"/>
          <p:cNvSpPr/>
          <p:nvPr/>
        </p:nvSpPr>
        <p:spPr bwMode="auto">
          <a:xfrm>
            <a:off x="2052261" y="2921319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7" name="Группа 7"/>
          <p:cNvGrpSpPr/>
          <p:nvPr/>
        </p:nvGrpSpPr>
        <p:grpSpPr>
          <a:xfrm>
            <a:off x="1111450" y="3188614"/>
            <a:ext cx="125275" cy="96704"/>
            <a:chOff x="522949" y="4668152"/>
            <a:chExt cx="143209" cy="137630"/>
          </a:xfrm>
        </p:grpSpPr>
        <p:grpSp>
          <p:nvGrpSpPr>
            <p:cNvPr id="8" name="Группа 6"/>
            <p:cNvGrpSpPr/>
            <p:nvPr/>
          </p:nvGrpSpPr>
          <p:grpSpPr>
            <a:xfrm>
              <a:off x="522949" y="4668152"/>
              <a:ext cx="143209" cy="137630"/>
              <a:chOff x="592874" y="4636339"/>
              <a:chExt cx="143209" cy="137630"/>
            </a:xfrm>
          </p:grpSpPr>
          <p:sp>
            <p:nvSpPr>
              <p:cNvPr id="606" name="Полилиния 605"/>
              <p:cNvSpPr/>
              <p:nvPr/>
            </p:nvSpPr>
            <p:spPr>
              <a:xfrm>
                <a:off x="592874" y="4668729"/>
                <a:ext cx="133919" cy="69020"/>
              </a:xfrm>
              <a:custGeom>
                <a:avLst/>
                <a:gdLst>
                  <a:gd name="connsiteX0" fmla="*/ 0 w 123637"/>
                  <a:gd name="connsiteY0" fmla="*/ 2813 h 51753"/>
                  <a:gd name="connsiteX1" fmla="*/ 12879 w 123637"/>
                  <a:gd name="connsiteY1" fmla="*/ 238 h 51753"/>
                  <a:gd name="connsiteX2" fmla="*/ 20606 w 123637"/>
                  <a:gd name="connsiteY2" fmla="*/ 7965 h 51753"/>
                  <a:gd name="connsiteX3" fmla="*/ 33485 w 123637"/>
                  <a:gd name="connsiteY3" fmla="*/ 15692 h 51753"/>
                  <a:gd name="connsiteX4" fmla="*/ 48939 w 123637"/>
                  <a:gd name="connsiteY4" fmla="*/ 25995 h 51753"/>
                  <a:gd name="connsiteX5" fmla="*/ 59242 w 123637"/>
                  <a:gd name="connsiteY5" fmla="*/ 31147 h 51753"/>
                  <a:gd name="connsiteX6" fmla="*/ 66970 w 123637"/>
                  <a:gd name="connsiteY6" fmla="*/ 36298 h 51753"/>
                  <a:gd name="connsiteX7" fmla="*/ 77273 w 123637"/>
                  <a:gd name="connsiteY7" fmla="*/ 38874 h 51753"/>
                  <a:gd name="connsiteX8" fmla="*/ 92728 w 123637"/>
                  <a:gd name="connsiteY8" fmla="*/ 46601 h 51753"/>
                  <a:gd name="connsiteX9" fmla="*/ 123637 w 123637"/>
                  <a:gd name="connsiteY9" fmla="*/ 51753 h 51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637" h="51753">
                    <a:moveTo>
                      <a:pt x="0" y="2813"/>
                    </a:moveTo>
                    <a:cubicBezTo>
                      <a:pt x="4293" y="1955"/>
                      <a:pt x="8632" y="-824"/>
                      <a:pt x="12879" y="238"/>
                    </a:cubicBezTo>
                    <a:cubicBezTo>
                      <a:pt x="16413" y="1122"/>
                      <a:pt x="17692" y="5780"/>
                      <a:pt x="20606" y="7965"/>
                    </a:cubicBezTo>
                    <a:cubicBezTo>
                      <a:pt x="24611" y="10969"/>
                      <a:pt x="29261" y="13004"/>
                      <a:pt x="33485" y="15692"/>
                    </a:cubicBezTo>
                    <a:cubicBezTo>
                      <a:pt x="38708" y="19016"/>
                      <a:pt x="43402" y="23226"/>
                      <a:pt x="48939" y="25995"/>
                    </a:cubicBezTo>
                    <a:cubicBezTo>
                      <a:pt x="52373" y="27712"/>
                      <a:pt x="55908" y="29242"/>
                      <a:pt x="59242" y="31147"/>
                    </a:cubicBezTo>
                    <a:cubicBezTo>
                      <a:pt x="61930" y="32683"/>
                      <a:pt x="64124" y="35079"/>
                      <a:pt x="66970" y="36298"/>
                    </a:cubicBezTo>
                    <a:cubicBezTo>
                      <a:pt x="70224" y="37692"/>
                      <a:pt x="73839" y="38015"/>
                      <a:pt x="77273" y="38874"/>
                    </a:cubicBezTo>
                    <a:cubicBezTo>
                      <a:pt x="83789" y="43218"/>
                      <a:pt x="85107" y="45077"/>
                      <a:pt x="92728" y="46601"/>
                    </a:cubicBezTo>
                    <a:cubicBezTo>
                      <a:pt x="102970" y="48649"/>
                      <a:pt x="123637" y="51753"/>
                      <a:pt x="123637" y="51753"/>
                    </a:cubicBezTo>
                  </a:path>
                </a:pathLst>
              </a:custGeom>
              <a:noFill/>
              <a:ln w="1270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7287" tIns="53643" rIns="107287" bIns="53643" anchor="ctr"/>
              <a:lstStyle/>
              <a:p>
                <a:pPr algn="ctr" defTabSz="697774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04" name="Полилиния 603"/>
              <p:cNvSpPr/>
              <p:nvPr/>
            </p:nvSpPr>
            <p:spPr>
              <a:xfrm>
                <a:off x="594554" y="4704949"/>
                <a:ext cx="133919" cy="69020"/>
              </a:xfrm>
              <a:custGeom>
                <a:avLst/>
                <a:gdLst>
                  <a:gd name="connsiteX0" fmla="*/ 0 w 123637"/>
                  <a:gd name="connsiteY0" fmla="*/ 2813 h 51753"/>
                  <a:gd name="connsiteX1" fmla="*/ 12879 w 123637"/>
                  <a:gd name="connsiteY1" fmla="*/ 238 h 51753"/>
                  <a:gd name="connsiteX2" fmla="*/ 20606 w 123637"/>
                  <a:gd name="connsiteY2" fmla="*/ 7965 h 51753"/>
                  <a:gd name="connsiteX3" fmla="*/ 33485 w 123637"/>
                  <a:gd name="connsiteY3" fmla="*/ 15692 h 51753"/>
                  <a:gd name="connsiteX4" fmla="*/ 48939 w 123637"/>
                  <a:gd name="connsiteY4" fmla="*/ 25995 h 51753"/>
                  <a:gd name="connsiteX5" fmla="*/ 59242 w 123637"/>
                  <a:gd name="connsiteY5" fmla="*/ 31147 h 51753"/>
                  <a:gd name="connsiteX6" fmla="*/ 66970 w 123637"/>
                  <a:gd name="connsiteY6" fmla="*/ 36298 h 51753"/>
                  <a:gd name="connsiteX7" fmla="*/ 77273 w 123637"/>
                  <a:gd name="connsiteY7" fmla="*/ 38874 h 51753"/>
                  <a:gd name="connsiteX8" fmla="*/ 92728 w 123637"/>
                  <a:gd name="connsiteY8" fmla="*/ 46601 h 51753"/>
                  <a:gd name="connsiteX9" fmla="*/ 123637 w 123637"/>
                  <a:gd name="connsiteY9" fmla="*/ 51753 h 51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637" h="51753">
                    <a:moveTo>
                      <a:pt x="0" y="2813"/>
                    </a:moveTo>
                    <a:cubicBezTo>
                      <a:pt x="4293" y="1955"/>
                      <a:pt x="8632" y="-824"/>
                      <a:pt x="12879" y="238"/>
                    </a:cubicBezTo>
                    <a:cubicBezTo>
                      <a:pt x="16413" y="1122"/>
                      <a:pt x="17692" y="5780"/>
                      <a:pt x="20606" y="7965"/>
                    </a:cubicBezTo>
                    <a:cubicBezTo>
                      <a:pt x="24611" y="10969"/>
                      <a:pt x="29261" y="13004"/>
                      <a:pt x="33485" y="15692"/>
                    </a:cubicBezTo>
                    <a:cubicBezTo>
                      <a:pt x="38708" y="19016"/>
                      <a:pt x="43402" y="23226"/>
                      <a:pt x="48939" y="25995"/>
                    </a:cubicBezTo>
                    <a:cubicBezTo>
                      <a:pt x="52373" y="27712"/>
                      <a:pt x="55908" y="29242"/>
                      <a:pt x="59242" y="31147"/>
                    </a:cubicBezTo>
                    <a:cubicBezTo>
                      <a:pt x="61930" y="32683"/>
                      <a:pt x="64124" y="35079"/>
                      <a:pt x="66970" y="36298"/>
                    </a:cubicBezTo>
                    <a:cubicBezTo>
                      <a:pt x="70224" y="37692"/>
                      <a:pt x="73839" y="38015"/>
                      <a:pt x="77273" y="38874"/>
                    </a:cubicBezTo>
                    <a:cubicBezTo>
                      <a:pt x="83789" y="43218"/>
                      <a:pt x="85107" y="45077"/>
                      <a:pt x="92728" y="46601"/>
                    </a:cubicBezTo>
                    <a:cubicBezTo>
                      <a:pt x="102970" y="48649"/>
                      <a:pt x="123637" y="51753"/>
                      <a:pt x="123637" y="51753"/>
                    </a:cubicBezTo>
                  </a:path>
                </a:pathLst>
              </a:custGeom>
              <a:noFill/>
              <a:ln w="12700">
                <a:solidFill>
                  <a:srgbClr val="00B0F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7287" tIns="53643" rIns="107287" bIns="53643"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5" name="Полилиния 604"/>
              <p:cNvSpPr/>
              <p:nvPr/>
            </p:nvSpPr>
            <p:spPr>
              <a:xfrm>
                <a:off x="602164" y="4636339"/>
                <a:ext cx="133919" cy="69020"/>
              </a:xfrm>
              <a:custGeom>
                <a:avLst/>
                <a:gdLst>
                  <a:gd name="connsiteX0" fmla="*/ 0 w 123637"/>
                  <a:gd name="connsiteY0" fmla="*/ 2813 h 51753"/>
                  <a:gd name="connsiteX1" fmla="*/ 12879 w 123637"/>
                  <a:gd name="connsiteY1" fmla="*/ 238 h 51753"/>
                  <a:gd name="connsiteX2" fmla="*/ 20606 w 123637"/>
                  <a:gd name="connsiteY2" fmla="*/ 7965 h 51753"/>
                  <a:gd name="connsiteX3" fmla="*/ 33485 w 123637"/>
                  <a:gd name="connsiteY3" fmla="*/ 15692 h 51753"/>
                  <a:gd name="connsiteX4" fmla="*/ 48939 w 123637"/>
                  <a:gd name="connsiteY4" fmla="*/ 25995 h 51753"/>
                  <a:gd name="connsiteX5" fmla="*/ 59242 w 123637"/>
                  <a:gd name="connsiteY5" fmla="*/ 31147 h 51753"/>
                  <a:gd name="connsiteX6" fmla="*/ 66970 w 123637"/>
                  <a:gd name="connsiteY6" fmla="*/ 36298 h 51753"/>
                  <a:gd name="connsiteX7" fmla="*/ 77273 w 123637"/>
                  <a:gd name="connsiteY7" fmla="*/ 38874 h 51753"/>
                  <a:gd name="connsiteX8" fmla="*/ 92728 w 123637"/>
                  <a:gd name="connsiteY8" fmla="*/ 46601 h 51753"/>
                  <a:gd name="connsiteX9" fmla="*/ 123637 w 123637"/>
                  <a:gd name="connsiteY9" fmla="*/ 51753 h 51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637" h="51753">
                    <a:moveTo>
                      <a:pt x="0" y="2813"/>
                    </a:moveTo>
                    <a:cubicBezTo>
                      <a:pt x="4293" y="1955"/>
                      <a:pt x="8632" y="-824"/>
                      <a:pt x="12879" y="238"/>
                    </a:cubicBezTo>
                    <a:cubicBezTo>
                      <a:pt x="16413" y="1122"/>
                      <a:pt x="17692" y="5780"/>
                      <a:pt x="20606" y="7965"/>
                    </a:cubicBezTo>
                    <a:cubicBezTo>
                      <a:pt x="24611" y="10969"/>
                      <a:pt x="29261" y="13004"/>
                      <a:pt x="33485" y="15692"/>
                    </a:cubicBezTo>
                    <a:cubicBezTo>
                      <a:pt x="38708" y="19016"/>
                      <a:pt x="43402" y="23226"/>
                      <a:pt x="48939" y="25995"/>
                    </a:cubicBezTo>
                    <a:cubicBezTo>
                      <a:pt x="52373" y="27712"/>
                      <a:pt x="55908" y="29242"/>
                      <a:pt x="59242" y="31147"/>
                    </a:cubicBezTo>
                    <a:cubicBezTo>
                      <a:pt x="61930" y="32683"/>
                      <a:pt x="64124" y="35079"/>
                      <a:pt x="66970" y="36298"/>
                    </a:cubicBezTo>
                    <a:cubicBezTo>
                      <a:pt x="70224" y="37692"/>
                      <a:pt x="73839" y="38015"/>
                      <a:pt x="77273" y="38874"/>
                    </a:cubicBezTo>
                    <a:cubicBezTo>
                      <a:pt x="83789" y="43218"/>
                      <a:pt x="85107" y="45077"/>
                      <a:pt x="92728" y="46601"/>
                    </a:cubicBezTo>
                    <a:cubicBezTo>
                      <a:pt x="102970" y="48649"/>
                      <a:pt x="123637" y="51753"/>
                      <a:pt x="123637" y="51753"/>
                    </a:cubicBezTo>
                  </a:path>
                </a:pathLst>
              </a:custGeom>
              <a:noFill/>
              <a:ln w="12700">
                <a:solidFill>
                  <a:srgbClr val="00B0F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7287" tIns="53643" rIns="107287" bIns="53643"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94" name="Полилиния 693"/>
            <p:cNvSpPr/>
            <p:nvPr/>
          </p:nvSpPr>
          <p:spPr>
            <a:xfrm>
              <a:off x="529268" y="4702662"/>
              <a:ext cx="133919" cy="69020"/>
            </a:xfrm>
            <a:custGeom>
              <a:avLst/>
              <a:gdLst>
                <a:gd name="connsiteX0" fmla="*/ 0 w 123637"/>
                <a:gd name="connsiteY0" fmla="*/ 2813 h 51753"/>
                <a:gd name="connsiteX1" fmla="*/ 12879 w 123637"/>
                <a:gd name="connsiteY1" fmla="*/ 238 h 51753"/>
                <a:gd name="connsiteX2" fmla="*/ 20606 w 123637"/>
                <a:gd name="connsiteY2" fmla="*/ 7965 h 51753"/>
                <a:gd name="connsiteX3" fmla="*/ 33485 w 123637"/>
                <a:gd name="connsiteY3" fmla="*/ 15692 h 51753"/>
                <a:gd name="connsiteX4" fmla="*/ 48939 w 123637"/>
                <a:gd name="connsiteY4" fmla="*/ 25995 h 51753"/>
                <a:gd name="connsiteX5" fmla="*/ 59242 w 123637"/>
                <a:gd name="connsiteY5" fmla="*/ 31147 h 51753"/>
                <a:gd name="connsiteX6" fmla="*/ 66970 w 123637"/>
                <a:gd name="connsiteY6" fmla="*/ 36298 h 51753"/>
                <a:gd name="connsiteX7" fmla="*/ 77273 w 123637"/>
                <a:gd name="connsiteY7" fmla="*/ 38874 h 51753"/>
                <a:gd name="connsiteX8" fmla="*/ 92728 w 123637"/>
                <a:gd name="connsiteY8" fmla="*/ 46601 h 51753"/>
                <a:gd name="connsiteX9" fmla="*/ 123637 w 123637"/>
                <a:gd name="connsiteY9" fmla="*/ 51753 h 51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637" h="51753">
                  <a:moveTo>
                    <a:pt x="0" y="2813"/>
                  </a:moveTo>
                  <a:cubicBezTo>
                    <a:pt x="4293" y="1955"/>
                    <a:pt x="8632" y="-824"/>
                    <a:pt x="12879" y="238"/>
                  </a:cubicBezTo>
                  <a:cubicBezTo>
                    <a:pt x="16413" y="1122"/>
                    <a:pt x="17692" y="5780"/>
                    <a:pt x="20606" y="7965"/>
                  </a:cubicBezTo>
                  <a:cubicBezTo>
                    <a:pt x="24611" y="10969"/>
                    <a:pt x="29261" y="13004"/>
                    <a:pt x="33485" y="15692"/>
                  </a:cubicBezTo>
                  <a:cubicBezTo>
                    <a:pt x="38708" y="19016"/>
                    <a:pt x="43402" y="23226"/>
                    <a:pt x="48939" y="25995"/>
                  </a:cubicBezTo>
                  <a:cubicBezTo>
                    <a:pt x="52373" y="27712"/>
                    <a:pt x="55908" y="29242"/>
                    <a:pt x="59242" y="31147"/>
                  </a:cubicBezTo>
                  <a:cubicBezTo>
                    <a:pt x="61930" y="32683"/>
                    <a:pt x="64124" y="35079"/>
                    <a:pt x="66970" y="36298"/>
                  </a:cubicBezTo>
                  <a:cubicBezTo>
                    <a:pt x="70224" y="37692"/>
                    <a:pt x="73839" y="38015"/>
                    <a:pt x="77273" y="38874"/>
                  </a:cubicBezTo>
                  <a:cubicBezTo>
                    <a:pt x="83789" y="43218"/>
                    <a:pt x="85107" y="45077"/>
                    <a:pt x="92728" y="46601"/>
                  </a:cubicBezTo>
                  <a:cubicBezTo>
                    <a:pt x="102970" y="48649"/>
                    <a:pt x="123637" y="51753"/>
                    <a:pt x="123637" y="51753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7287" tIns="53643" rIns="107287" bIns="53643" rtlCol="0" anchor="ctr"/>
            <a:lstStyle/>
            <a:p>
              <a:pPr algn="ctr"/>
              <a:endParaRPr lang="ru-RU"/>
            </a:p>
          </p:txBody>
        </p:sp>
      </p:grpSp>
      <p:sp>
        <p:nvSpPr>
          <p:cNvPr id="696" name="Полилиния 695"/>
          <p:cNvSpPr/>
          <p:nvPr/>
        </p:nvSpPr>
        <p:spPr>
          <a:xfrm>
            <a:off x="1786271" y="1525482"/>
            <a:ext cx="672823" cy="207469"/>
          </a:xfrm>
          <a:custGeom>
            <a:avLst/>
            <a:gdLst>
              <a:gd name="connsiteX0" fmla="*/ 0 w 769144"/>
              <a:gd name="connsiteY0" fmla="*/ 0 h 295275"/>
              <a:gd name="connsiteX1" fmla="*/ 4762 w 769144"/>
              <a:gd name="connsiteY1" fmla="*/ 19050 h 295275"/>
              <a:gd name="connsiteX2" fmla="*/ 14287 w 769144"/>
              <a:gd name="connsiteY2" fmla="*/ 45244 h 295275"/>
              <a:gd name="connsiteX3" fmla="*/ 16669 w 769144"/>
              <a:gd name="connsiteY3" fmla="*/ 64294 h 295275"/>
              <a:gd name="connsiteX4" fmla="*/ 30956 w 769144"/>
              <a:gd name="connsiteY4" fmla="*/ 92869 h 295275"/>
              <a:gd name="connsiteX5" fmla="*/ 45244 w 769144"/>
              <a:gd name="connsiteY5" fmla="*/ 109538 h 295275"/>
              <a:gd name="connsiteX6" fmla="*/ 52387 w 769144"/>
              <a:gd name="connsiteY6" fmla="*/ 111919 h 295275"/>
              <a:gd name="connsiteX7" fmla="*/ 59531 w 769144"/>
              <a:gd name="connsiteY7" fmla="*/ 119063 h 295275"/>
              <a:gd name="connsiteX8" fmla="*/ 66675 w 769144"/>
              <a:gd name="connsiteY8" fmla="*/ 123825 h 295275"/>
              <a:gd name="connsiteX9" fmla="*/ 78581 w 769144"/>
              <a:gd name="connsiteY9" fmla="*/ 133350 h 295275"/>
              <a:gd name="connsiteX10" fmla="*/ 85725 w 769144"/>
              <a:gd name="connsiteY10" fmla="*/ 138113 h 295275"/>
              <a:gd name="connsiteX11" fmla="*/ 92869 w 769144"/>
              <a:gd name="connsiteY11" fmla="*/ 145257 h 295275"/>
              <a:gd name="connsiteX12" fmla="*/ 107156 w 769144"/>
              <a:gd name="connsiteY12" fmla="*/ 150019 h 295275"/>
              <a:gd name="connsiteX13" fmla="*/ 114300 w 769144"/>
              <a:gd name="connsiteY13" fmla="*/ 154782 h 295275"/>
              <a:gd name="connsiteX14" fmla="*/ 128587 w 769144"/>
              <a:gd name="connsiteY14" fmla="*/ 159544 h 295275"/>
              <a:gd name="connsiteX15" fmla="*/ 135731 w 769144"/>
              <a:gd name="connsiteY15" fmla="*/ 161925 h 295275"/>
              <a:gd name="connsiteX16" fmla="*/ 159544 w 769144"/>
              <a:gd name="connsiteY16" fmla="*/ 169069 h 295275"/>
              <a:gd name="connsiteX17" fmla="*/ 180975 w 769144"/>
              <a:gd name="connsiteY17" fmla="*/ 178594 h 295275"/>
              <a:gd name="connsiteX18" fmla="*/ 197644 w 769144"/>
              <a:gd name="connsiteY18" fmla="*/ 183357 h 295275"/>
              <a:gd name="connsiteX19" fmla="*/ 211931 w 769144"/>
              <a:gd name="connsiteY19" fmla="*/ 188119 h 295275"/>
              <a:gd name="connsiteX20" fmla="*/ 228600 w 769144"/>
              <a:gd name="connsiteY20" fmla="*/ 192882 h 295275"/>
              <a:gd name="connsiteX21" fmla="*/ 242887 w 769144"/>
              <a:gd name="connsiteY21" fmla="*/ 197644 h 295275"/>
              <a:gd name="connsiteX22" fmla="*/ 250031 w 769144"/>
              <a:gd name="connsiteY22" fmla="*/ 200025 h 295275"/>
              <a:gd name="connsiteX23" fmla="*/ 271462 w 769144"/>
              <a:gd name="connsiteY23" fmla="*/ 202407 h 295275"/>
              <a:gd name="connsiteX24" fmla="*/ 300037 w 769144"/>
              <a:gd name="connsiteY24" fmla="*/ 209550 h 295275"/>
              <a:gd name="connsiteX25" fmla="*/ 335756 w 769144"/>
              <a:gd name="connsiteY25" fmla="*/ 216694 h 295275"/>
              <a:gd name="connsiteX26" fmla="*/ 359569 w 769144"/>
              <a:gd name="connsiteY26" fmla="*/ 223838 h 295275"/>
              <a:gd name="connsiteX27" fmla="*/ 373856 w 769144"/>
              <a:gd name="connsiteY27" fmla="*/ 233363 h 295275"/>
              <a:gd name="connsiteX28" fmla="*/ 381000 w 769144"/>
              <a:gd name="connsiteY28" fmla="*/ 238125 h 295275"/>
              <a:gd name="connsiteX29" fmla="*/ 395287 w 769144"/>
              <a:gd name="connsiteY29" fmla="*/ 242888 h 295275"/>
              <a:gd name="connsiteX30" fmla="*/ 402431 w 769144"/>
              <a:gd name="connsiteY30" fmla="*/ 250032 h 295275"/>
              <a:gd name="connsiteX31" fmla="*/ 409575 w 769144"/>
              <a:gd name="connsiteY31" fmla="*/ 252413 h 295275"/>
              <a:gd name="connsiteX32" fmla="*/ 416719 w 769144"/>
              <a:gd name="connsiteY32" fmla="*/ 257175 h 295275"/>
              <a:gd name="connsiteX33" fmla="*/ 426244 w 769144"/>
              <a:gd name="connsiteY33" fmla="*/ 259557 h 295275"/>
              <a:gd name="connsiteX34" fmla="*/ 452437 w 769144"/>
              <a:gd name="connsiteY34" fmla="*/ 266700 h 295275"/>
              <a:gd name="connsiteX35" fmla="*/ 459581 w 769144"/>
              <a:gd name="connsiteY35" fmla="*/ 269082 h 295275"/>
              <a:gd name="connsiteX36" fmla="*/ 490537 w 769144"/>
              <a:gd name="connsiteY36" fmla="*/ 273844 h 295275"/>
              <a:gd name="connsiteX37" fmla="*/ 504825 w 769144"/>
              <a:gd name="connsiteY37" fmla="*/ 278607 h 295275"/>
              <a:gd name="connsiteX38" fmla="*/ 571500 w 769144"/>
              <a:gd name="connsiteY38" fmla="*/ 283369 h 295275"/>
              <a:gd name="connsiteX39" fmla="*/ 628650 w 769144"/>
              <a:gd name="connsiteY39" fmla="*/ 285750 h 295275"/>
              <a:gd name="connsiteX40" fmla="*/ 664369 w 769144"/>
              <a:gd name="connsiteY40" fmla="*/ 290513 h 295275"/>
              <a:gd name="connsiteX41" fmla="*/ 673894 w 769144"/>
              <a:gd name="connsiteY41" fmla="*/ 292894 h 295275"/>
              <a:gd name="connsiteX42" fmla="*/ 700087 w 769144"/>
              <a:gd name="connsiteY42" fmla="*/ 295275 h 295275"/>
              <a:gd name="connsiteX43" fmla="*/ 769144 w 769144"/>
              <a:gd name="connsiteY43" fmla="*/ 292894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69144" h="295275">
                <a:moveTo>
                  <a:pt x="0" y="0"/>
                </a:moveTo>
                <a:cubicBezTo>
                  <a:pt x="5822" y="29114"/>
                  <a:pt x="-727" y="-1076"/>
                  <a:pt x="4762" y="19050"/>
                </a:cubicBezTo>
                <a:cubicBezTo>
                  <a:pt x="11058" y="42135"/>
                  <a:pt x="5528" y="32103"/>
                  <a:pt x="14287" y="45244"/>
                </a:cubicBezTo>
                <a:cubicBezTo>
                  <a:pt x="15081" y="51594"/>
                  <a:pt x="15328" y="58037"/>
                  <a:pt x="16669" y="64294"/>
                </a:cubicBezTo>
                <a:cubicBezTo>
                  <a:pt x="19416" y="77113"/>
                  <a:pt x="23007" y="82271"/>
                  <a:pt x="30956" y="92869"/>
                </a:cubicBezTo>
                <a:cubicBezTo>
                  <a:pt x="34257" y="97271"/>
                  <a:pt x="40269" y="106221"/>
                  <a:pt x="45244" y="109538"/>
                </a:cubicBezTo>
                <a:cubicBezTo>
                  <a:pt x="47332" y="110930"/>
                  <a:pt x="50006" y="111125"/>
                  <a:pt x="52387" y="111919"/>
                </a:cubicBezTo>
                <a:cubicBezTo>
                  <a:pt x="54768" y="114300"/>
                  <a:pt x="56944" y="116907"/>
                  <a:pt x="59531" y="119063"/>
                </a:cubicBezTo>
                <a:cubicBezTo>
                  <a:pt x="61730" y="120895"/>
                  <a:pt x="64651" y="121801"/>
                  <a:pt x="66675" y="123825"/>
                </a:cubicBezTo>
                <a:cubicBezTo>
                  <a:pt x="77447" y="134597"/>
                  <a:pt x="64672" y="128714"/>
                  <a:pt x="78581" y="133350"/>
                </a:cubicBezTo>
                <a:cubicBezTo>
                  <a:pt x="80962" y="134938"/>
                  <a:pt x="83526" y="136281"/>
                  <a:pt x="85725" y="138113"/>
                </a:cubicBezTo>
                <a:cubicBezTo>
                  <a:pt x="88312" y="140269"/>
                  <a:pt x="89925" y="143622"/>
                  <a:pt x="92869" y="145257"/>
                </a:cubicBezTo>
                <a:cubicBezTo>
                  <a:pt x="97257" y="147695"/>
                  <a:pt x="107156" y="150019"/>
                  <a:pt x="107156" y="150019"/>
                </a:cubicBezTo>
                <a:cubicBezTo>
                  <a:pt x="109537" y="151607"/>
                  <a:pt x="111685" y="153620"/>
                  <a:pt x="114300" y="154782"/>
                </a:cubicBezTo>
                <a:cubicBezTo>
                  <a:pt x="118887" y="156821"/>
                  <a:pt x="123825" y="157957"/>
                  <a:pt x="128587" y="159544"/>
                </a:cubicBezTo>
                <a:cubicBezTo>
                  <a:pt x="130968" y="160338"/>
                  <a:pt x="133486" y="160802"/>
                  <a:pt x="135731" y="161925"/>
                </a:cubicBezTo>
                <a:cubicBezTo>
                  <a:pt x="149575" y="168847"/>
                  <a:pt x="141754" y="166104"/>
                  <a:pt x="159544" y="169069"/>
                </a:cubicBezTo>
                <a:cubicBezTo>
                  <a:pt x="196415" y="181361"/>
                  <a:pt x="158326" y="167271"/>
                  <a:pt x="180975" y="178594"/>
                </a:cubicBezTo>
                <a:cubicBezTo>
                  <a:pt x="184972" y="180592"/>
                  <a:pt x="193835" y="182214"/>
                  <a:pt x="197644" y="183357"/>
                </a:cubicBezTo>
                <a:cubicBezTo>
                  <a:pt x="202452" y="184800"/>
                  <a:pt x="207169" y="186532"/>
                  <a:pt x="211931" y="188119"/>
                </a:cubicBezTo>
                <a:cubicBezTo>
                  <a:pt x="235937" y="196120"/>
                  <a:pt x="198702" y="183912"/>
                  <a:pt x="228600" y="192882"/>
                </a:cubicBezTo>
                <a:cubicBezTo>
                  <a:pt x="233408" y="194325"/>
                  <a:pt x="238125" y="196057"/>
                  <a:pt x="242887" y="197644"/>
                </a:cubicBezTo>
                <a:cubicBezTo>
                  <a:pt x="245268" y="198438"/>
                  <a:pt x="247536" y="199748"/>
                  <a:pt x="250031" y="200025"/>
                </a:cubicBezTo>
                <a:lnTo>
                  <a:pt x="271462" y="202407"/>
                </a:lnTo>
                <a:cubicBezTo>
                  <a:pt x="290330" y="208696"/>
                  <a:pt x="280798" y="206344"/>
                  <a:pt x="300037" y="209550"/>
                </a:cubicBezTo>
                <a:cubicBezTo>
                  <a:pt x="321144" y="216586"/>
                  <a:pt x="309335" y="213759"/>
                  <a:pt x="335756" y="216694"/>
                </a:cubicBezTo>
                <a:cubicBezTo>
                  <a:pt x="353149" y="222492"/>
                  <a:pt x="345174" y="220240"/>
                  <a:pt x="359569" y="223838"/>
                </a:cubicBezTo>
                <a:lnTo>
                  <a:pt x="373856" y="233363"/>
                </a:lnTo>
                <a:cubicBezTo>
                  <a:pt x="376237" y="234950"/>
                  <a:pt x="378285" y="237220"/>
                  <a:pt x="381000" y="238125"/>
                </a:cubicBezTo>
                <a:lnTo>
                  <a:pt x="395287" y="242888"/>
                </a:lnTo>
                <a:cubicBezTo>
                  <a:pt x="397668" y="245269"/>
                  <a:pt x="399629" y="248164"/>
                  <a:pt x="402431" y="250032"/>
                </a:cubicBezTo>
                <a:cubicBezTo>
                  <a:pt x="404520" y="251424"/>
                  <a:pt x="407330" y="251291"/>
                  <a:pt x="409575" y="252413"/>
                </a:cubicBezTo>
                <a:cubicBezTo>
                  <a:pt x="412135" y="253693"/>
                  <a:pt x="414089" y="256048"/>
                  <a:pt x="416719" y="257175"/>
                </a:cubicBezTo>
                <a:cubicBezTo>
                  <a:pt x="419727" y="258464"/>
                  <a:pt x="423109" y="258617"/>
                  <a:pt x="426244" y="259557"/>
                </a:cubicBezTo>
                <a:cubicBezTo>
                  <a:pt x="477337" y="274886"/>
                  <a:pt x="409029" y="255847"/>
                  <a:pt x="452437" y="266700"/>
                </a:cubicBezTo>
                <a:cubicBezTo>
                  <a:pt x="454872" y="267309"/>
                  <a:pt x="457120" y="268590"/>
                  <a:pt x="459581" y="269082"/>
                </a:cubicBezTo>
                <a:cubicBezTo>
                  <a:pt x="467136" y="270593"/>
                  <a:pt x="482665" y="271876"/>
                  <a:pt x="490537" y="273844"/>
                </a:cubicBezTo>
                <a:cubicBezTo>
                  <a:pt x="495407" y="275062"/>
                  <a:pt x="499819" y="278222"/>
                  <a:pt x="504825" y="278607"/>
                </a:cubicBezTo>
                <a:lnTo>
                  <a:pt x="571500" y="283369"/>
                </a:lnTo>
                <a:lnTo>
                  <a:pt x="628650" y="285750"/>
                </a:lnTo>
                <a:cubicBezTo>
                  <a:pt x="635267" y="286577"/>
                  <a:pt x="657154" y="289201"/>
                  <a:pt x="664369" y="290513"/>
                </a:cubicBezTo>
                <a:cubicBezTo>
                  <a:pt x="667589" y="291098"/>
                  <a:pt x="670650" y="292462"/>
                  <a:pt x="673894" y="292894"/>
                </a:cubicBezTo>
                <a:cubicBezTo>
                  <a:pt x="682584" y="294053"/>
                  <a:pt x="691356" y="294481"/>
                  <a:pt x="700087" y="295275"/>
                </a:cubicBezTo>
                <a:cubicBezTo>
                  <a:pt x="737297" y="291141"/>
                  <a:pt x="714331" y="292894"/>
                  <a:pt x="769144" y="292894"/>
                </a:cubicBez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1798512" y="1513201"/>
            <a:ext cx="672823" cy="207469"/>
          </a:xfrm>
          <a:custGeom>
            <a:avLst/>
            <a:gdLst>
              <a:gd name="connsiteX0" fmla="*/ 0 w 769144"/>
              <a:gd name="connsiteY0" fmla="*/ 0 h 295275"/>
              <a:gd name="connsiteX1" fmla="*/ 4762 w 769144"/>
              <a:gd name="connsiteY1" fmla="*/ 19050 h 295275"/>
              <a:gd name="connsiteX2" fmla="*/ 14287 w 769144"/>
              <a:gd name="connsiteY2" fmla="*/ 45244 h 295275"/>
              <a:gd name="connsiteX3" fmla="*/ 16669 w 769144"/>
              <a:gd name="connsiteY3" fmla="*/ 64294 h 295275"/>
              <a:gd name="connsiteX4" fmla="*/ 30956 w 769144"/>
              <a:gd name="connsiteY4" fmla="*/ 92869 h 295275"/>
              <a:gd name="connsiteX5" fmla="*/ 45244 w 769144"/>
              <a:gd name="connsiteY5" fmla="*/ 109538 h 295275"/>
              <a:gd name="connsiteX6" fmla="*/ 52387 w 769144"/>
              <a:gd name="connsiteY6" fmla="*/ 111919 h 295275"/>
              <a:gd name="connsiteX7" fmla="*/ 59531 w 769144"/>
              <a:gd name="connsiteY7" fmla="*/ 119063 h 295275"/>
              <a:gd name="connsiteX8" fmla="*/ 66675 w 769144"/>
              <a:gd name="connsiteY8" fmla="*/ 123825 h 295275"/>
              <a:gd name="connsiteX9" fmla="*/ 78581 w 769144"/>
              <a:gd name="connsiteY9" fmla="*/ 133350 h 295275"/>
              <a:gd name="connsiteX10" fmla="*/ 85725 w 769144"/>
              <a:gd name="connsiteY10" fmla="*/ 138113 h 295275"/>
              <a:gd name="connsiteX11" fmla="*/ 92869 w 769144"/>
              <a:gd name="connsiteY11" fmla="*/ 145257 h 295275"/>
              <a:gd name="connsiteX12" fmla="*/ 107156 w 769144"/>
              <a:gd name="connsiteY12" fmla="*/ 150019 h 295275"/>
              <a:gd name="connsiteX13" fmla="*/ 114300 w 769144"/>
              <a:gd name="connsiteY13" fmla="*/ 154782 h 295275"/>
              <a:gd name="connsiteX14" fmla="*/ 128587 w 769144"/>
              <a:gd name="connsiteY14" fmla="*/ 159544 h 295275"/>
              <a:gd name="connsiteX15" fmla="*/ 135731 w 769144"/>
              <a:gd name="connsiteY15" fmla="*/ 161925 h 295275"/>
              <a:gd name="connsiteX16" fmla="*/ 159544 w 769144"/>
              <a:gd name="connsiteY16" fmla="*/ 169069 h 295275"/>
              <a:gd name="connsiteX17" fmla="*/ 180975 w 769144"/>
              <a:gd name="connsiteY17" fmla="*/ 178594 h 295275"/>
              <a:gd name="connsiteX18" fmla="*/ 197644 w 769144"/>
              <a:gd name="connsiteY18" fmla="*/ 183357 h 295275"/>
              <a:gd name="connsiteX19" fmla="*/ 211931 w 769144"/>
              <a:gd name="connsiteY19" fmla="*/ 188119 h 295275"/>
              <a:gd name="connsiteX20" fmla="*/ 228600 w 769144"/>
              <a:gd name="connsiteY20" fmla="*/ 192882 h 295275"/>
              <a:gd name="connsiteX21" fmla="*/ 242887 w 769144"/>
              <a:gd name="connsiteY21" fmla="*/ 197644 h 295275"/>
              <a:gd name="connsiteX22" fmla="*/ 250031 w 769144"/>
              <a:gd name="connsiteY22" fmla="*/ 200025 h 295275"/>
              <a:gd name="connsiteX23" fmla="*/ 271462 w 769144"/>
              <a:gd name="connsiteY23" fmla="*/ 202407 h 295275"/>
              <a:gd name="connsiteX24" fmla="*/ 300037 w 769144"/>
              <a:gd name="connsiteY24" fmla="*/ 209550 h 295275"/>
              <a:gd name="connsiteX25" fmla="*/ 335756 w 769144"/>
              <a:gd name="connsiteY25" fmla="*/ 216694 h 295275"/>
              <a:gd name="connsiteX26" fmla="*/ 359569 w 769144"/>
              <a:gd name="connsiteY26" fmla="*/ 223838 h 295275"/>
              <a:gd name="connsiteX27" fmla="*/ 373856 w 769144"/>
              <a:gd name="connsiteY27" fmla="*/ 233363 h 295275"/>
              <a:gd name="connsiteX28" fmla="*/ 381000 w 769144"/>
              <a:gd name="connsiteY28" fmla="*/ 238125 h 295275"/>
              <a:gd name="connsiteX29" fmla="*/ 395287 w 769144"/>
              <a:gd name="connsiteY29" fmla="*/ 242888 h 295275"/>
              <a:gd name="connsiteX30" fmla="*/ 402431 w 769144"/>
              <a:gd name="connsiteY30" fmla="*/ 250032 h 295275"/>
              <a:gd name="connsiteX31" fmla="*/ 409575 w 769144"/>
              <a:gd name="connsiteY31" fmla="*/ 252413 h 295275"/>
              <a:gd name="connsiteX32" fmla="*/ 416719 w 769144"/>
              <a:gd name="connsiteY32" fmla="*/ 257175 h 295275"/>
              <a:gd name="connsiteX33" fmla="*/ 426244 w 769144"/>
              <a:gd name="connsiteY33" fmla="*/ 259557 h 295275"/>
              <a:gd name="connsiteX34" fmla="*/ 452437 w 769144"/>
              <a:gd name="connsiteY34" fmla="*/ 266700 h 295275"/>
              <a:gd name="connsiteX35" fmla="*/ 459581 w 769144"/>
              <a:gd name="connsiteY35" fmla="*/ 269082 h 295275"/>
              <a:gd name="connsiteX36" fmla="*/ 490537 w 769144"/>
              <a:gd name="connsiteY36" fmla="*/ 273844 h 295275"/>
              <a:gd name="connsiteX37" fmla="*/ 504825 w 769144"/>
              <a:gd name="connsiteY37" fmla="*/ 278607 h 295275"/>
              <a:gd name="connsiteX38" fmla="*/ 571500 w 769144"/>
              <a:gd name="connsiteY38" fmla="*/ 283369 h 295275"/>
              <a:gd name="connsiteX39" fmla="*/ 628650 w 769144"/>
              <a:gd name="connsiteY39" fmla="*/ 285750 h 295275"/>
              <a:gd name="connsiteX40" fmla="*/ 664369 w 769144"/>
              <a:gd name="connsiteY40" fmla="*/ 290513 h 295275"/>
              <a:gd name="connsiteX41" fmla="*/ 673894 w 769144"/>
              <a:gd name="connsiteY41" fmla="*/ 292894 h 295275"/>
              <a:gd name="connsiteX42" fmla="*/ 700087 w 769144"/>
              <a:gd name="connsiteY42" fmla="*/ 295275 h 295275"/>
              <a:gd name="connsiteX43" fmla="*/ 769144 w 769144"/>
              <a:gd name="connsiteY43" fmla="*/ 292894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69144" h="295275">
                <a:moveTo>
                  <a:pt x="0" y="0"/>
                </a:moveTo>
                <a:cubicBezTo>
                  <a:pt x="5822" y="29114"/>
                  <a:pt x="-727" y="-1076"/>
                  <a:pt x="4762" y="19050"/>
                </a:cubicBezTo>
                <a:cubicBezTo>
                  <a:pt x="11058" y="42135"/>
                  <a:pt x="5528" y="32103"/>
                  <a:pt x="14287" y="45244"/>
                </a:cubicBezTo>
                <a:cubicBezTo>
                  <a:pt x="15081" y="51594"/>
                  <a:pt x="15328" y="58037"/>
                  <a:pt x="16669" y="64294"/>
                </a:cubicBezTo>
                <a:cubicBezTo>
                  <a:pt x="19416" y="77113"/>
                  <a:pt x="23007" y="82271"/>
                  <a:pt x="30956" y="92869"/>
                </a:cubicBezTo>
                <a:cubicBezTo>
                  <a:pt x="34257" y="97271"/>
                  <a:pt x="40269" y="106221"/>
                  <a:pt x="45244" y="109538"/>
                </a:cubicBezTo>
                <a:cubicBezTo>
                  <a:pt x="47332" y="110930"/>
                  <a:pt x="50006" y="111125"/>
                  <a:pt x="52387" y="111919"/>
                </a:cubicBezTo>
                <a:cubicBezTo>
                  <a:pt x="54768" y="114300"/>
                  <a:pt x="56944" y="116907"/>
                  <a:pt x="59531" y="119063"/>
                </a:cubicBezTo>
                <a:cubicBezTo>
                  <a:pt x="61730" y="120895"/>
                  <a:pt x="64651" y="121801"/>
                  <a:pt x="66675" y="123825"/>
                </a:cubicBezTo>
                <a:cubicBezTo>
                  <a:pt x="77447" y="134597"/>
                  <a:pt x="64672" y="128714"/>
                  <a:pt x="78581" y="133350"/>
                </a:cubicBezTo>
                <a:cubicBezTo>
                  <a:pt x="80962" y="134938"/>
                  <a:pt x="83526" y="136281"/>
                  <a:pt x="85725" y="138113"/>
                </a:cubicBezTo>
                <a:cubicBezTo>
                  <a:pt x="88312" y="140269"/>
                  <a:pt x="89925" y="143622"/>
                  <a:pt x="92869" y="145257"/>
                </a:cubicBezTo>
                <a:cubicBezTo>
                  <a:pt x="97257" y="147695"/>
                  <a:pt x="107156" y="150019"/>
                  <a:pt x="107156" y="150019"/>
                </a:cubicBezTo>
                <a:cubicBezTo>
                  <a:pt x="109537" y="151607"/>
                  <a:pt x="111685" y="153620"/>
                  <a:pt x="114300" y="154782"/>
                </a:cubicBezTo>
                <a:cubicBezTo>
                  <a:pt x="118887" y="156821"/>
                  <a:pt x="123825" y="157957"/>
                  <a:pt x="128587" y="159544"/>
                </a:cubicBezTo>
                <a:cubicBezTo>
                  <a:pt x="130968" y="160338"/>
                  <a:pt x="133486" y="160802"/>
                  <a:pt x="135731" y="161925"/>
                </a:cubicBezTo>
                <a:cubicBezTo>
                  <a:pt x="149575" y="168847"/>
                  <a:pt x="141754" y="166104"/>
                  <a:pt x="159544" y="169069"/>
                </a:cubicBezTo>
                <a:cubicBezTo>
                  <a:pt x="196415" y="181361"/>
                  <a:pt x="158326" y="167271"/>
                  <a:pt x="180975" y="178594"/>
                </a:cubicBezTo>
                <a:cubicBezTo>
                  <a:pt x="184972" y="180592"/>
                  <a:pt x="193835" y="182214"/>
                  <a:pt x="197644" y="183357"/>
                </a:cubicBezTo>
                <a:cubicBezTo>
                  <a:pt x="202452" y="184800"/>
                  <a:pt x="207169" y="186532"/>
                  <a:pt x="211931" y="188119"/>
                </a:cubicBezTo>
                <a:cubicBezTo>
                  <a:pt x="235937" y="196120"/>
                  <a:pt x="198702" y="183912"/>
                  <a:pt x="228600" y="192882"/>
                </a:cubicBezTo>
                <a:cubicBezTo>
                  <a:pt x="233408" y="194325"/>
                  <a:pt x="238125" y="196057"/>
                  <a:pt x="242887" y="197644"/>
                </a:cubicBezTo>
                <a:cubicBezTo>
                  <a:pt x="245268" y="198438"/>
                  <a:pt x="247536" y="199748"/>
                  <a:pt x="250031" y="200025"/>
                </a:cubicBezTo>
                <a:lnTo>
                  <a:pt x="271462" y="202407"/>
                </a:lnTo>
                <a:cubicBezTo>
                  <a:pt x="290330" y="208696"/>
                  <a:pt x="280798" y="206344"/>
                  <a:pt x="300037" y="209550"/>
                </a:cubicBezTo>
                <a:cubicBezTo>
                  <a:pt x="321144" y="216586"/>
                  <a:pt x="309335" y="213759"/>
                  <a:pt x="335756" y="216694"/>
                </a:cubicBezTo>
                <a:cubicBezTo>
                  <a:pt x="353149" y="222492"/>
                  <a:pt x="345174" y="220240"/>
                  <a:pt x="359569" y="223838"/>
                </a:cubicBezTo>
                <a:lnTo>
                  <a:pt x="373856" y="233363"/>
                </a:lnTo>
                <a:cubicBezTo>
                  <a:pt x="376237" y="234950"/>
                  <a:pt x="378285" y="237220"/>
                  <a:pt x="381000" y="238125"/>
                </a:cubicBezTo>
                <a:lnTo>
                  <a:pt x="395287" y="242888"/>
                </a:lnTo>
                <a:cubicBezTo>
                  <a:pt x="397668" y="245269"/>
                  <a:pt x="399629" y="248164"/>
                  <a:pt x="402431" y="250032"/>
                </a:cubicBezTo>
                <a:cubicBezTo>
                  <a:pt x="404520" y="251424"/>
                  <a:pt x="407330" y="251291"/>
                  <a:pt x="409575" y="252413"/>
                </a:cubicBezTo>
                <a:cubicBezTo>
                  <a:pt x="412135" y="253693"/>
                  <a:pt x="414089" y="256048"/>
                  <a:pt x="416719" y="257175"/>
                </a:cubicBezTo>
                <a:cubicBezTo>
                  <a:pt x="419727" y="258464"/>
                  <a:pt x="423109" y="258617"/>
                  <a:pt x="426244" y="259557"/>
                </a:cubicBezTo>
                <a:cubicBezTo>
                  <a:pt x="477337" y="274886"/>
                  <a:pt x="409029" y="255847"/>
                  <a:pt x="452437" y="266700"/>
                </a:cubicBezTo>
                <a:cubicBezTo>
                  <a:pt x="454872" y="267309"/>
                  <a:pt x="457120" y="268590"/>
                  <a:pt x="459581" y="269082"/>
                </a:cubicBezTo>
                <a:cubicBezTo>
                  <a:pt x="467136" y="270593"/>
                  <a:pt x="482665" y="271876"/>
                  <a:pt x="490537" y="273844"/>
                </a:cubicBezTo>
                <a:cubicBezTo>
                  <a:pt x="495407" y="275062"/>
                  <a:pt x="499819" y="278222"/>
                  <a:pt x="504825" y="278607"/>
                </a:cubicBezTo>
                <a:lnTo>
                  <a:pt x="571500" y="283369"/>
                </a:lnTo>
                <a:lnTo>
                  <a:pt x="628650" y="285750"/>
                </a:lnTo>
                <a:cubicBezTo>
                  <a:pt x="635267" y="286577"/>
                  <a:pt x="657154" y="289201"/>
                  <a:pt x="664369" y="290513"/>
                </a:cubicBezTo>
                <a:cubicBezTo>
                  <a:pt x="667589" y="291098"/>
                  <a:pt x="670650" y="292462"/>
                  <a:pt x="673894" y="292894"/>
                </a:cubicBezTo>
                <a:cubicBezTo>
                  <a:pt x="682584" y="294053"/>
                  <a:pt x="691356" y="294481"/>
                  <a:pt x="700087" y="295275"/>
                </a:cubicBezTo>
                <a:cubicBezTo>
                  <a:pt x="737297" y="291141"/>
                  <a:pt x="714331" y="292894"/>
                  <a:pt x="769144" y="292894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97" name="Блок-схема: узел 696"/>
          <p:cNvSpPr/>
          <p:nvPr/>
        </p:nvSpPr>
        <p:spPr bwMode="auto">
          <a:xfrm>
            <a:off x="4885359" y="3596946"/>
            <a:ext cx="125966" cy="10120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99" name="AutoShape 19"/>
          <p:cNvSpPr>
            <a:spLocks noChangeArrowheads="1"/>
          </p:cNvSpPr>
          <p:nvPr/>
        </p:nvSpPr>
        <p:spPr bwMode="auto">
          <a:xfrm>
            <a:off x="5429236" y="2088936"/>
            <a:ext cx="492560" cy="95948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Караганда</a:t>
            </a:r>
          </a:p>
        </p:txBody>
      </p:sp>
      <p:sp>
        <p:nvSpPr>
          <p:cNvPr id="591" name="Блок-схема: узел 590"/>
          <p:cNvSpPr/>
          <p:nvPr/>
        </p:nvSpPr>
        <p:spPr bwMode="auto">
          <a:xfrm>
            <a:off x="6479931" y="3487629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96" name="AutoShape 19"/>
          <p:cNvSpPr>
            <a:spLocks noChangeArrowheads="1"/>
          </p:cNvSpPr>
          <p:nvPr/>
        </p:nvSpPr>
        <p:spPr bwMode="auto">
          <a:xfrm>
            <a:off x="6714304" y="2860493"/>
            <a:ext cx="589831" cy="89090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Талдыкорган</a:t>
            </a:r>
          </a:p>
        </p:txBody>
      </p:sp>
      <p:sp>
        <p:nvSpPr>
          <p:cNvPr id="542" name="AutoShape 19"/>
          <p:cNvSpPr>
            <a:spLocks noChangeArrowheads="1"/>
          </p:cNvSpPr>
          <p:nvPr/>
        </p:nvSpPr>
        <p:spPr bwMode="auto">
          <a:xfrm>
            <a:off x="6516406" y="3179791"/>
            <a:ext cx="443509" cy="86630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Конаев</a:t>
            </a:r>
            <a:endParaRPr lang="ru-RU" sz="6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7" name="AutoShape 19"/>
          <p:cNvSpPr>
            <a:spLocks noChangeArrowheads="1"/>
          </p:cNvSpPr>
          <p:nvPr/>
        </p:nvSpPr>
        <p:spPr bwMode="auto">
          <a:xfrm>
            <a:off x="6362437" y="3370304"/>
            <a:ext cx="321877" cy="85344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Кайнар</a:t>
            </a:r>
          </a:p>
        </p:txBody>
      </p:sp>
      <p:sp>
        <p:nvSpPr>
          <p:cNvPr id="505" name="AutoShape 19"/>
          <p:cNvSpPr>
            <a:spLocks noChangeArrowheads="1"/>
          </p:cNvSpPr>
          <p:nvPr/>
        </p:nvSpPr>
        <p:spPr bwMode="auto">
          <a:xfrm>
            <a:off x="7453046" y="1913240"/>
            <a:ext cx="452134" cy="83038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Калбатау</a:t>
            </a:r>
          </a:p>
        </p:txBody>
      </p:sp>
      <p:sp>
        <p:nvSpPr>
          <p:cNvPr id="618" name="Блок-схема: узел 617"/>
          <p:cNvSpPr/>
          <p:nvPr/>
        </p:nvSpPr>
        <p:spPr bwMode="auto">
          <a:xfrm>
            <a:off x="2681257" y="1688660"/>
            <a:ext cx="125966" cy="101179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40" name="Блок-схема: узел 639"/>
          <p:cNvSpPr/>
          <p:nvPr/>
        </p:nvSpPr>
        <p:spPr bwMode="auto">
          <a:xfrm>
            <a:off x="7620067" y="1816063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11" name="Блок-схема: узел 310"/>
          <p:cNvSpPr/>
          <p:nvPr/>
        </p:nvSpPr>
        <p:spPr bwMode="auto">
          <a:xfrm>
            <a:off x="6170732" y="3595002"/>
            <a:ext cx="125966" cy="101179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97" name="Блок-схема: узел 596"/>
          <p:cNvSpPr/>
          <p:nvPr/>
        </p:nvSpPr>
        <p:spPr bwMode="auto">
          <a:xfrm>
            <a:off x="6873218" y="3489223"/>
            <a:ext cx="125946" cy="10120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17" name="AutoShape 19"/>
          <p:cNvSpPr>
            <a:spLocks noChangeArrowheads="1"/>
          </p:cNvSpPr>
          <p:nvPr/>
        </p:nvSpPr>
        <p:spPr bwMode="auto">
          <a:xfrm>
            <a:off x="5932072" y="3498013"/>
            <a:ext cx="292616" cy="85344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Мерке</a:t>
            </a:r>
          </a:p>
        </p:txBody>
      </p:sp>
      <p:sp>
        <p:nvSpPr>
          <p:cNvPr id="648" name="Блок-схема: узел 647"/>
          <p:cNvSpPr/>
          <p:nvPr/>
        </p:nvSpPr>
        <p:spPr bwMode="auto">
          <a:xfrm>
            <a:off x="1411569" y="2319990"/>
            <a:ext cx="125966" cy="10120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19" name="Полилиния 318"/>
          <p:cNvSpPr/>
          <p:nvPr/>
        </p:nvSpPr>
        <p:spPr>
          <a:xfrm>
            <a:off x="5149529" y="3784018"/>
            <a:ext cx="56232" cy="46859"/>
          </a:xfrm>
          <a:custGeom>
            <a:avLst/>
            <a:gdLst>
              <a:gd name="connsiteX0" fmla="*/ 64293 w 64293"/>
              <a:gd name="connsiteY0" fmla="*/ 66675 h 66675"/>
              <a:gd name="connsiteX1" fmla="*/ 54768 w 64293"/>
              <a:gd name="connsiteY1" fmla="*/ 47625 h 66675"/>
              <a:gd name="connsiteX2" fmla="*/ 45243 w 64293"/>
              <a:gd name="connsiteY2" fmla="*/ 30956 h 66675"/>
              <a:gd name="connsiteX3" fmla="*/ 23812 w 64293"/>
              <a:gd name="connsiteY3" fmla="*/ 16669 h 66675"/>
              <a:gd name="connsiteX4" fmla="*/ 16668 w 64293"/>
              <a:gd name="connsiteY4" fmla="*/ 11906 h 66675"/>
              <a:gd name="connsiteX5" fmla="*/ 9525 w 64293"/>
              <a:gd name="connsiteY5" fmla="*/ 4763 h 66675"/>
              <a:gd name="connsiteX6" fmla="*/ 0 w 64293"/>
              <a:gd name="connsiteY6" fmla="*/ 0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293" h="66675">
                <a:moveTo>
                  <a:pt x="64293" y="66675"/>
                </a:moveTo>
                <a:cubicBezTo>
                  <a:pt x="59534" y="42877"/>
                  <a:pt x="66203" y="64778"/>
                  <a:pt x="54768" y="47625"/>
                </a:cubicBezTo>
                <a:cubicBezTo>
                  <a:pt x="46184" y="34749"/>
                  <a:pt x="61717" y="45599"/>
                  <a:pt x="45243" y="30956"/>
                </a:cubicBezTo>
                <a:cubicBezTo>
                  <a:pt x="45232" y="30946"/>
                  <a:pt x="27390" y="19054"/>
                  <a:pt x="23812" y="16669"/>
                </a:cubicBezTo>
                <a:cubicBezTo>
                  <a:pt x="21431" y="15081"/>
                  <a:pt x="18692" y="13930"/>
                  <a:pt x="16668" y="11906"/>
                </a:cubicBezTo>
                <a:cubicBezTo>
                  <a:pt x="14287" y="9525"/>
                  <a:pt x="12265" y="6720"/>
                  <a:pt x="9525" y="4763"/>
                </a:cubicBezTo>
                <a:cubicBezTo>
                  <a:pt x="6636" y="2700"/>
                  <a:pt x="0" y="0"/>
                  <a:pt x="0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89" name="Полилиния 688"/>
          <p:cNvSpPr/>
          <p:nvPr/>
        </p:nvSpPr>
        <p:spPr bwMode="auto">
          <a:xfrm>
            <a:off x="1260967" y="3153069"/>
            <a:ext cx="35406" cy="93718"/>
          </a:xfrm>
          <a:custGeom>
            <a:avLst/>
            <a:gdLst>
              <a:gd name="connsiteX0" fmla="*/ 40481 w 40481"/>
              <a:gd name="connsiteY0" fmla="*/ 0 h 133350"/>
              <a:gd name="connsiteX1" fmla="*/ 35719 w 40481"/>
              <a:gd name="connsiteY1" fmla="*/ 11907 h 133350"/>
              <a:gd name="connsiteX2" fmla="*/ 30956 w 40481"/>
              <a:gd name="connsiteY2" fmla="*/ 19050 h 133350"/>
              <a:gd name="connsiteX3" fmla="*/ 23813 w 40481"/>
              <a:gd name="connsiteY3" fmla="*/ 47625 h 133350"/>
              <a:gd name="connsiteX4" fmla="*/ 21431 w 40481"/>
              <a:gd name="connsiteY4" fmla="*/ 54769 h 133350"/>
              <a:gd name="connsiteX5" fmla="*/ 16669 w 40481"/>
              <a:gd name="connsiteY5" fmla="*/ 88107 h 133350"/>
              <a:gd name="connsiteX6" fmla="*/ 11906 w 40481"/>
              <a:gd name="connsiteY6" fmla="*/ 102394 h 133350"/>
              <a:gd name="connsiteX7" fmla="*/ 9525 w 40481"/>
              <a:gd name="connsiteY7" fmla="*/ 109538 h 133350"/>
              <a:gd name="connsiteX8" fmla="*/ 7144 w 40481"/>
              <a:gd name="connsiteY8" fmla="*/ 119063 h 133350"/>
              <a:gd name="connsiteX9" fmla="*/ 2381 w 40481"/>
              <a:gd name="connsiteY9" fmla="*/ 126207 h 133350"/>
              <a:gd name="connsiteX10" fmla="*/ 0 w 40481"/>
              <a:gd name="connsiteY10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481" h="133350">
                <a:moveTo>
                  <a:pt x="40481" y="0"/>
                </a:moveTo>
                <a:cubicBezTo>
                  <a:pt x="38894" y="3969"/>
                  <a:pt x="37631" y="8084"/>
                  <a:pt x="35719" y="11907"/>
                </a:cubicBezTo>
                <a:cubicBezTo>
                  <a:pt x="34439" y="14467"/>
                  <a:pt x="32118" y="16435"/>
                  <a:pt x="30956" y="19050"/>
                </a:cubicBezTo>
                <a:cubicBezTo>
                  <a:pt x="24541" y="33484"/>
                  <a:pt x="27141" y="32651"/>
                  <a:pt x="23813" y="47625"/>
                </a:cubicBezTo>
                <a:cubicBezTo>
                  <a:pt x="23268" y="50075"/>
                  <a:pt x="22040" y="52334"/>
                  <a:pt x="21431" y="54769"/>
                </a:cubicBezTo>
                <a:cubicBezTo>
                  <a:pt x="15064" y="80236"/>
                  <a:pt x="24073" y="51086"/>
                  <a:pt x="16669" y="88107"/>
                </a:cubicBezTo>
                <a:cubicBezTo>
                  <a:pt x="15684" y="93030"/>
                  <a:pt x="13494" y="97632"/>
                  <a:pt x="11906" y="102394"/>
                </a:cubicBezTo>
                <a:lnTo>
                  <a:pt x="9525" y="109538"/>
                </a:lnTo>
                <a:cubicBezTo>
                  <a:pt x="8490" y="112643"/>
                  <a:pt x="8433" y="116055"/>
                  <a:pt x="7144" y="119063"/>
                </a:cubicBezTo>
                <a:cubicBezTo>
                  <a:pt x="6017" y="121694"/>
                  <a:pt x="3969" y="123826"/>
                  <a:pt x="2381" y="126207"/>
                </a:cubicBezTo>
                <a:lnTo>
                  <a:pt x="0" y="133350"/>
                </a:ln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69" name="Полилиния 668"/>
          <p:cNvSpPr/>
          <p:nvPr/>
        </p:nvSpPr>
        <p:spPr bwMode="auto">
          <a:xfrm>
            <a:off x="1292274" y="3159634"/>
            <a:ext cx="35406" cy="93718"/>
          </a:xfrm>
          <a:custGeom>
            <a:avLst/>
            <a:gdLst>
              <a:gd name="connsiteX0" fmla="*/ 40481 w 40481"/>
              <a:gd name="connsiteY0" fmla="*/ 0 h 133350"/>
              <a:gd name="connsiteX1" fmla="*/ 35719 w 40481"/>
              <a:gd name="connsiteY1" fmla="*/ 11907 h 133350"/>
              <a:gd name="connsiteX2" fmla="*/ 30956 w 40481"/>
              <a:gd name="connsiteY2" fmla="*/ 19050 h 133350"/>
              <a:gd name="connsiteX3" fmla="*/ 23813 w 40481"/>
              <a:gd name="connsiteY3" fmla="*/ 47625 h 133350"/>
              <a:gd name="connsiteX4" fmla="*/ 21431 w 40481"/>
              <a:gd name="connsiteY4" fmla="*/ 54769 h 133350"/>
              <a:gd name="connsiteX5" fmla="*/ 16669 w 40481"/>
              <a:gd name="connsiteY5" fmla="*/ 88107 h 133350"/>
              <a:gd name="connsiteX6" fmla="*/ 11906 w 40481"/>
              <a:gd name="connsiteY6" fmla="*/ 102394 h 133350"/>
              <a:gd name="connsiteX7" fmla="*/ 9525 w 40481"/>
              <a:gd name="connsiteY7" fmla="*/ 109538 h 133350"/>
              <a:gd name="connsiteX8" fmla="*/ 7144 w 40481"/>
              <a:gd name="connsiteY8" fmla="*/ 119063 h 133350"/>
              <a:gd name="connsiteX9" fmla="*/ 2381 w 40481"/>
              <a:gd name="connsiteY9" fmla="*/ 126207 h 133350"/>
              <a:gd name="connsiteX10" fmla="*/ 0 w 40481"/>
              <a:gd name="connsiteY10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481" h="133350">
                <a:moveTo>
                  <a:pt x="40481" y="0"/>
                </a:moveTo>
                <a:cubicBezTo>
                  <a:pt x="38894" y="3969"/>
                  <a:pt x="37631" y="8084"/>
                  <a:pt x="35719" y="11907"/>
                </a:cubicBezTo>
                <a:cubicBezTo>
                  <a:pt x="34439" y="14467"/>
                  <a:pt x="32118" y="16435"/>
                  <a:pt x="30956" y="19050"/>
                </a:cubicBezTo>
                <a:cubicBezTo>
                  <a:pt x="24541" y="33484"/>
                  <a:pt x="27141" y="32651"/>
                  <a:pt x="23813" y="47625"/>
                </a:cubicBezTo>
                <a:cubicBezTo>
                  <a:pt x="23268" y="50075"/>
                  <a:pt x="22040" y="52334"/>
                  <a:pt x="21431" y="54769"/>
                </a:cubicBezTo>
                <a:cubicBezTo>
                  <a:pt x="15064" y="80236"/>
                  <a:pt x="24073" y="51086"/>
                  <a:pt x="16669" y="88107"/>
                </a:cubicBezTo>
                <a:cubicBezTo>
                  <a:pt x="15684" y="93030"/>
                  <a:pt x="13494" y="97632"/>
                  <a:pt x="11906" y="102394"/>
                </a:cubicBezTo>
                <a:lnTo>
                  <a:pt x="9525" y="109538"/>
                </a:lnTo>
                <a:cubicBezTo>
                  <a:pt x="8490" y="112643"/>
                  <a:pt x="8433" y="116055"/>
                  <a:pt x="7144" y="119063"/>
                </a:cubicBezTo>
                <a:cubicBezTo>
                  <a:pt x="6017" y="121694"/>
                  <a:pt x="3969" y="123826"/>
                  <a:pt x="2381" y="126207"/>
                </a:cubicBezTo>
                <a:lnTo>
                  <a:pt x="0" y="133350"/>
                </a:ln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26" name="Блок-схема: узел 625"/>
          <p:cNvSpPr/>
          <p:nvPr/>
        </p:nvSpPr>
        <p:spPr bwMode="auto">
          <a:xfrm>
            <a:off x="1284086" y="3086507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6" name="Группа 327"/>
          <p:cNvGrpSpPr/>
          <p:nvPr/>
        </p:nvGrpSpPr>
        <p:grpSpPr>
          <a:xfrm>
            <a:off x="1122672" y="3197596"/>
            <a:ext cx="125275" cy="96704"/>
            <a:chOff x="522949" y="4668152"/>
            <a:chExt cx="143209" cy="137630"/>
          </a:xfrm>
        </p:grpSpPr>
        <p:grpSp>
          <p:nvGrpSpPr>
            <p:cNvPr id="17" name="Группа 329"/>
            <p:cNvGrpSpPr/>
            <p:nvPr/>
          </p:nvGrpSpPr>
          <p:grpSpPr>
            <a:xfrm>
              <a:off x="522949" y="4668152"/>
              <a:ext cx="143209" cy="137630"/>
              <a:chOff x="592874" y="4636339"/>
              <a:chExt cx="143209" cy="137630"/>
            </a:xfrm>
          </p:grpSpPr>
          <p:sp>
            <p:nvSpPr>
              <p:cNvPr id="332" name="Полилиния 331"/>
              <p:cNvSpPr/>
              <p:nvPr/>
            </p:nvSpPr>
            <p:spPr>
              <a:xfrm>
                <a:off x="592874" y="4668729"/>
                <a:ext cx="133919" cy="69020"/>
              </a:xfrm>
              <a:custGeom>
                <a:avLst/>
                <a:gdLst>
                  <a:gd name="connsiteX0" fmla="*/ 0 w 123637"/>
                  <a:gd name="connsiteY0" fmla="*/ 2813 h 51753"/>
                  <a:gd name="connsiteX1" fmla="*/ 12879 w 123637"/>
                  <a:gd name="connsiteY1" fmla="*/ 238 h 51753"/>
                  <a:gd name="connsiteX2" fmla="*/ 20606 w 123637"/>
                  <a:gd name="connsiteY2" fmla="*/ 7965 h 51753"/>
                  <a:gd name="connsiteX3" fmla="*/ 33485 w 123637"/>
                  <a:gd name="connsiteY3" fmla="*/ 15692 h 51753"/>
                  <a:gd name="connsiteX4" fmla="*/ 48939 w 123637"/>
                  <a:gd name="connsiteY4" fmla="*/ 25995 h 51753"/>
                  <a:gd name="connsiteX5" fmla="*/ 59242 w 123637"/>
                  <a:gd name="connsiteY5" fmla="*/ 31147 h 51753"/>
                  <a:gd name="connsiteX6" fmla="*/ 66970 w 123637"/>
                  <a:gd name="connsiteY6" fmla="*/ 36298 h 51753"/>
                  <a:gd name="connsiteX7" fmla="*/ 77273 w 123637"/>
                  <a:gd name="connsiteY7" fmla="*/ 38874 h 51753"/>
                  <a:gd name="connsiteX8" fmla="*/ 92728 w 123637"/>
                  <a:gd name="connsiteY8" fmla="*/ 46601 h 51753"/>
                  <a:gd name="connsiteX9" fmla="*/ 123637 w 123637"/>
                  <a:gd name="connsiteY9" fmla="*/ 51753 h 51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637" h="51753">
                    <a:moveTo>
                      <a:pt x="0" y="2813"/>
                    </a:moveTo>
                    <a:cubicBezTo>
                      <a:pt x="4293" y="1955"/>
                      <a:pt x="8632" y="-824"/>
                      <a:pt x="12879" y="238"/>
                    </a:cubicBezTo>
                    <a:cubicBezTo>
                      <a:pt x="16413" y="1122"/>
                      <a:pt x="17692" y="5780"/>
                      <a:pt x="20606" y="7965"/>
                    </a:cubicBezTo>
                    <a:cubicBezTo>
                      <a:pt x="24611" y="10969"/>
                      <a:pt x="29261" y="13004"/>
                      <a:pt x="33485" y="15692"/>
                    </a:cubicBezTo>
                    <a:cubicBezTo>
                      <a:pt x="38708" y="19016"/>
                      <a:pt x="43402" y="23226"/>
                      <a:pt x="48939" y="25995"/>
                    </a:cubicBezTo>
                    <a:cubicBezTo>
                      <a:pt x="52373" y="27712"/>
                      <a:pt x="55908" y="29242"/>
                      <a:pt x="59242" y="31147"/>
                    </a:cubicBezTo>
                    <a:cubicBezTo>
                      <a:pt x="61930" y="32683"/>
                      <a:pt x="64124" y="35079"/>
                      <a:pt x="66970" y="36298"/>
                    </a:cubicBezTo>
                    <a:cubicBezTo>
                      <a:pt x="70224" y="37692"/>
                      <a:pt x="73839" y="38015"/>
                      <a:pt x="77273" y="38874"/>
                    </a:cubicBezTo>
                    <a:cubicBezTo>
                      <a:pt x="83789" y="43218"/>
                      <a:pt x="85107" y="45077"/>
                      <a:pt x="92728" y="46601"/>
                    </a:cubicBezTo>
                    <a:cubicBezTo>
                      <a:pt x="102970" y="48649"/>
                      <a:pt x="123637" y="51753"/>
                      <a:pt x="123637" y="51753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7287" tIns="53643" rIns="107287" bIns="53643" anchor="ctr"/>
              <a:lstStyle/>
              <a:p>
                <a:pPr algn="ctr" defTabSz="697774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33" name="Полилиния 332"/>
              <p:cNvSpPr/>
              <p:nvPr/>
            </p:nvSpPr>
            <p:spPr>
              <a:xfrm>
                <a:off x="594554" y="4704949"/>
                <a:ext cx="133919" cy="69020"/>
              </a:xfrm>
              <a:custGeom>
                <a:avLst/>
                <a:gdLst>
                  <a:gd name="connsiteX0" fmla="*/ 0 w 123637"/>
                  <a:gd name="connsiteY0" fmla="*/ 2813 h 51753"/>
                  <a:gd name="connsiteX1" fmla="*/ 12879 w 123637"/>
                  <a:gd name="connsiteY1" fmla="*/ 238 h 51753"/>
                  <a:gd name="connsiteX2" fmla="*/ 20606 w 123637"/>
                  <a:gd name="connsiteY2" fmla="*/ 7965 h 51753"/>
                  <a:gd name="connsiteX3" fmla="*/ 33485 w 123637"/>
                  <a:gd name="connsiteY3" fmla="*/ 15692 h 51753"/>
                  <a:gd name="connsiteX4" fmla="*/ 48939 w 123637"/>
                  <a:gd name="connsiteY4" fmla="*/ 25995 h 51753"/>
                  <a:gd name="connsiteX5" fmla="*/ 59242 w 123637"/>
                  <a:gd name="connsiteY5" fmla="*/ 31147 h 51753"/>
                  <a:gd name="connsiteX6" fmla="*/ 66970 w 123637"/>
                  <a:gd name="connsiteY6" fmla="*/ 36298 h 51753"/>
                  <a:gd name="connsiteX7" fmla="*/ 77273 w 123637"/>
                  <a:gd name="connsiteY7" fmla="*/ 38874 h 51753"/>
                  <a:gd name="connsiteX8" fmla="*/ 92728 w 123637"/>
                  <a:gd name="connsiteY8" fmla="*/ 46601 h 51753"/>
                  <a:gd name="connsiteX9" fmla="*/ 123637 w 123637"/>
                  <a:gd name="connsiteY9" fmla="*/ 51753 h 51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637" h="51753">
                    <a:moveTo>
                      <a:pt x="0" y="2813"/>
                    </a:moveTo>
                    <a:cubicBezTo>
                      <a:pt x="4293" y="1955"/>
                      <a:pt x="8632" y="-824"/>
                      <a:pt x="12879" y="238"/>
                    </a:cubicBezTo>
                    <a:cubicBezTo>
                      <a:pt x="16413" y="1122"/>
                      <a:pt x="17692" y="5780"/>
                      <a:pt x="20606" y="7965"/>
                    </a:cubicBezTo>
                    <a:cubicBezTo>
                      <a:pt x="24611" y="10969"/>
                      <a:pt x="29261" y="13004"/>
                      <a:pt x="33485" y="15692"/>
                    </a:cubicBezTo>
                    <a:cubicBezTo>
                      <a:pt x="38708" y="19016"/>
                      <a:pt x="43402" y="23226"/>
                      <a:pt x="48939" y="25995"/>
                    </a:cubicBezTo>
                    <a:cubicBezTo>
                      <a:pt x="52373" y="27712"/>
                      <a:pt x="55908" y="29242"/>
                      <a:pt x="59242" y="31147"/>
                    </a:cubicBezTo>
                    <a:cubicBezTo>
                      <a:pt x="61930" y="32683"/>
                      <a:pt x="64124" y="35079"/>
                      <a:pt x="66970" y="36298"/>
                    </a:cubicBezTo>
                    <a:cubicBezTo>
                      <a:pt x="70224" y="37692"/>
                      <a:pt x="73839" y="38015"/>
                      <a:pt x="77273" y="38874"/>
                    </a:cubicBezTo>
                    <a:cubicBezTo>
                      <a:pt x="83789" y="43218"/>
                      <a:pt x="85107" y="45077"/>
                      <a:pt x="92728" y="46601"/>
                    </a:cubicBezTo>
                    <a:cubicBezTo>
                      <a:pt x="102970" y="48649"/>
                      <a:pt x="123637" y="51753"/>
                      <a:pt x="123637" y="51753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7287" tIns="53643" rIns="107287" bIns="53643"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4" name="Полилиния 333"/>
              <p:cNvSpPr/>
              <p:nvPr/>
            </p:nvSpPr>
            <p:spPr>
              <a:xfrm>
                <a:off x="602164" y="4636339"/>
                <a:ext cx="133919" cy="69020"/>
              </a:xfrm>
              <a:custGeom>
                <a:avLst/>
                <a:gdLst>
                  <a:gd name="connsiteX0" fmla="*/ 0 w 123637"/>
                  <a:gd name="connsiteY0" fmla="*/ 2813 h 51753"/>
                  <a:gd name="connsiteX1" fmla="*/ 12879 w 123637"/>
                  <a:gd name="connsiteY1" fmla="*/ 238 h 51753"/>
                  <a:gd name="connsiteX2" fmla="*/ 20606 w 123637"/>
                  <a:gd name="connsiteY2" fmla="*/ 7965 h 51753"/>
                  <a:gd name="connsiteX3" fmla="*/ 33485 w 123637"/>
                  <a:gd name="connsiteY3" fmla="*/ 15692 h 51753"/>
                  <a:gd name="connsiteX4" fmla="*/ 48939 w 123637"/>
                  <a:gd name="connsiteY4" fmla="*/ 25995 h 51753"/>
                  <a:gd name="connsiteX5" fmla="*/ 59242 w 123637"/>
                  <a:gd name="connsiteY5" fmla="*/ 31147 h 51753"/>
                  <a:gd name="connsiteX6" fmla="*/ 66970 w 123637"/>
                  <a:gd name="connsiteY6" fmla="*/ 36298 h 51753"/>
                  <a:gd name="connsiteX7" fmla="*/ 77273 w 123637"/>
                  <a:gd name="connsiteY7" fmla="*/ 38874 h 51753"/>
                  <a:gd name="connsiteX8" fmla="*/ 92728 w 123637"/>
                  <a:gd name="connsiteY8" fmla="*/ 46601 h 51753"/>
                  <a:gd name="connsiteX9" fmla="*/ 123637 w 123637"/>
                  <a:gd name="connsiteY9" fmla="*/ 51753 h 51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637" h="51753">
                    <a:moveTo>
                      <a:pt x="0" y="2813"/>
                    </a:moveTo>
                    <a:cubicBezTo>
                      <a:pt x="4293" y="1955"/>
                      <a:pt x="8632" y="-824"/>
                      <a:pt x="12879" y="238"/>
                    </a:cubicBezTo>
                    <a:cubicBezTo>
                      <a:pt x="16413" y="1122"/>
                      <a:pt x="17692" y="5780"/>
                      <a:pt x="20606" y="7965"/>
                    </a:cubicBezTo>
                    <a:cubicBezTo>
                      <a:pt x="24611" y="10969"/>
                      <a:pt x="29261" y="13004"/>
                      <a:pt x="33485" y="15692"/>
                    </a:cubicBezTo>
                    <a:cubicBezTo>
                      <a:pt x="38708" y="19016"/>
                      <a:pt x="43402" y="23226"/>
                      <a:pt x="48939" y="25995"/>
                    </a:cubicBezTo>
                    <a:cubicBezTo>
                      <a:pt x="52373" y="27712"/>
                      <a:pt x="55908" y="29242"/>
                      <a:pt x="59242" y="31147"/>
                    </a:cubicBezTo>
                    <a:cubicBezTo>
                      <a:pt x="61930" y="32683"/>
                      <a:pt x="64124" y="35079"/>
                      <a:pt x="66970" y="36298"/>
                    </a:cubicBezTo>
                    <a:cubicBezTo>
                      <a:pt x="70224" y="37692"/>
                      <a:pt x="73839" y="38015"/>
                      <a:pt x="77273" y="38874"/>
                    </a:cubicBezTo>
                    <a:cubicBezTo>
                      <a:pt x="83789" y="43218"/>
                      <a:pt x="85107" y="45077"/>
                      <a:pt x="92728" y="46601"/>
                    </a:cubicBezTo>
                    <a:cubicBezTo>
                      <a:pt x="102970" y="48649"/>
                      <a:pt x="123637" y="51753"/>
                      <a:pt x="123637" y="51753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7287" tIns="53643" rIns="107287" bIns="53643"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31" name="Полилиния 330"/>
            <p:cNvSpPr/>
            <p:nvPr/>
          </p:nvSpPr>
          <p:spPr>
            <a:xfrm>
              <a:off x="529268" y="4702662"/>
              <a:ext cx="133919" cy="69020"/>
            </a:xfrm>
            <a:custGeom>
              <a:avLst/>
              <a:gdLst>
                <a:gd name="connsiteX0" fmla="*/ 0 w 123637"/>
                <a:gd name="connsiteY0" fmla="*/ 2813 h 51753"/>
                <a:gd name="connsiteX1" fmla="*/ 12879 w 123637"/>
                <a:gd name="connsiteY1" fmla="*/ 238 h 51753"/>
                <a:gd name="connsiteX2" fmla="*/ 20606 w 123637"/>
                <a:gd name="connsiteY2" fmla="*/ 7965 h 51753"/>
                <a:gd name="connsiteX3" fmla="*/ 33485 w 123637"/>
                <a:gd name="connsiteY3" fmla="*/ 15692 h 51753"/>
                <a:gd name="connsiteX4" fmla="*/ 48939 w 123637"/>
                <a:gd name="connsiteY4" fmla="*/ 25995 h 51753"/>
                <a:gd name="connsiteX5" fmla="*/ 59242 w 123637"/>
                <a:gd name="connsiteY5" fmla="*/ 31147 h 51753"/>
                <a:gd name="connsiteX6" fmla="*/ 66970 w 123637"/>
                <a:gd name="connsiteY6" fmla="*/ 36298 h 51753"/>
                <a:gd name="connsiteX7" fmla="*/ 77273 w 123637"/>
                <a:gd name="connsiteY7" fmla="*/ 38874 h 51753"/>
                <a:gd name="connsiteX8" fmla="*/ 92728 w 123637"/>
                <a:gd name="connsiteY8" fmla="*/ 46601 h 51753"/>
                <a:gd name="connsiteX9" fmla="*/ 123637 w 123637"/>
                <a:gd name="connsiteY9" fmla="*/ 51753 h 51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637" h="51753">
                  <a:moveTo>
                    <a:pt x="0" y="2813"/>
                  </a:moveTo>
                  <a:cubicBezTo>
                    <a:pt x="4293" y="1955"/>
                    <a:pt x="8632" y="-824"/>
                    <a:pt x="12879" y="238"/>
                  </a:cubicBezTo>
                  <a:cubicBezTo>
                    <a:pt x="16413" y="1122"/>
                    <a:pt x="17692" y="5780"/>
                    <a:pt x="20606" y="7965"/>
                  </a:cubicBezTo>
                  <a:cubicBezTo>
                    <a:pt x="24611" y="10969"/>
                    <a:pt x="29261" y="13004"/>
                    <a:pt x="33485" y="15692"/>
                  </a:cubicBezTo>
                  <a:cubicBezTo>
                    <a:pt x="38708" y="19016"/>
                    <a:pt x="43402" y="23226"/>
                    <a:pt x="48939" y="25995"/>
                  </a:cubicBezTo>
                  <a:cubicBezTo>
                    <a:pt x="52373" y="27712"/>
                    <a:pt x="55908" y="29242"/>
                    <a:pt x="59242" y="31147"/>
                  </a:cubicBezTo>
                  <a:cubicBezTo>
                    <a:pt x="61930" y="32683"/>
                    <a:pt x="64124" y="35079"/>
                    <a:pt x="66970" y="36298"/>
                  </a:cubicBezTo>
                  <a:cubicBezTo>
                    <a:pt x="70224" y="37692"/>
                    <a:pt x="73839" y="38015"/>
                    <a:pt x="77273" y="38874"/>
                  </a:cubicBezTo>
                  <a:cubicBezTo>
                    <a:pt x="83789" y="43218"/>
                    <a:pt x="85107" y="45077"/>
                    <a:pt x="92728" y="46601"/>
                  </a:cubicBezTo>
                  <a:cubicBezTo>
                    <a:pt x="102970" y="48649"/>
                    <a:pt x="123637" y="51753"/>
                    <a:pt x="123637" y="51753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7287" tIns="53643" rIns="107287" bIns="53643" rtlCol="0" anchor="ctr"/>
            <a:lstStyle/>
            <a:p>
              <a:pPr algn="ctr"/>
              <a:endParaRPr lang="ru-RU"/>
            </a:p>
          </p:txBody>
        </p:sp>
      </p:grpSp>
      <p:sp>
        <p:nvSpPr>
          <p:cNvPr id="607" name="Блок-схема: узел 606"/>
          <p:cNvSpPr/>
          <p:nvPr/>
        </p:nvSpPr>
        <p:spPr bwMode="auto">
          <a:xfrm>
            <a:off x="1014139" y="3160223"/>
            <a:ext cx="125966" cy="10120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62" name="Блок-схема: узел 661"/>
          <p:cNvSpPr/>
          <p:nvPr/>
        </p:nvSpPr>
        <p:spPr bwMode="auto">
          <a:xfrm>
            <a:off x="1213935" y="3234727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7" name="Блок-схема: узел 336"/>
          <p:cNvSpPr/>
          <p:nvPr/>
        </p:nvSpPr>
        <p:spPr bwMode="auto">
          <a:xfrm>
            <a:off x="5177819" y="4063860"/>
            <a:ext cx="125946" cy="10120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98" name="Блок-схема: узел 697"/>
          <p:cNvSpPr/>
          <p:nvPr/>
        </p:nvSpPr>
        <p:spPr bwMode="auto">
          <a:xfrm>
            <a:off x="5921917" y="1978168"/>
            <a:ext cx="125966" cy="101179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3298537" y="1905517"/>
            <a:ext cx="242130" cy="813611"/>
          </a:xfrm>
          <a:custGeom>
            <a:avLst/>
            <a:gdLst>
              <a:gd name="connsiteX0" fmla="*/ 0 w 276837"/>
              <a:gd name="connsiteY0" fmla="*/ 0 h 1157680"/>
              <a:gd name="connsiteX1" fmla="*/ 25167 w 276837"/>
              <a:gd name="connsiteY1" fmla="*/ 92279 h 1157680"/>
              <a:gd name="connsiteX2" fmla="*/ 41945 w 276837"/>
              <a:gd name="connsiteY2" fmla="*/ 167779 h 1157680"/>
              <a:gd name="connsiteX3" fmla="*/ 83890 w 276837"/>
              <a:gd name="connsiteY3" fmla="*/ 234891 h 1157680"/>
              <a:gd name="connsiteX4" fmla="*/ 117446 w 276837"/>
              <a:gd name="connsiteY4" fmla="*/ 318781 h 1157680"/>
              <a:gd name="connsiteX5" fmla="*/ 151002 w 276837"/>
              <a:gd name="connsiteY5" fmla="*/ 436227 h 1157680"/>
              <a:gd name="connsiteX6" fmla="*/ 184558 w 276837"/>
              <a:gd name="connsiteY6" fmla="*/ 511728 h 1157680"/>
              <a:gd name="connsiteX7" fmla="*/ 192947 w 276837"/>
              <a:gd name="connsiteY7" fmla="*/ 620785 h 1157680"/>
              <a:gd name="connsiteX8" fmla="*/ 209725 w 276837"/>
              <a:gd name="connsiteY8" fmla="*/ 704675 h 1157680"/>
              <a:gd name="connsiteX9" fmla="*/ 209725 w 276837"/>
              <a:gd name="connsiteY9" fmla="*/ 788565 h 1157680"/>
              <a:gd name="connsiteX10" fmla="*/ 260059 w 276837"/>
              <a:gd name="connsiteY10" fmla="*/ 830510 h 1157680"/>
              <a:gd name="connsiteX11" fmla="*/ 268448 w 276837"/>
              <a:gd name="connsiteY11" fmla="*/ 889233 h 1157680"/>
              <a:gd name="connsiteX12" fmla="*/ 268448 w 276837"/>
              <a:gd name="connsiteY12" fmla="*/ 964734 h 1157680"/>
              <a:gd name="connsiteX13" fmla="*/ 268448 w 276837"/>
              <a:gd name="connsiteY13" fmla="*/ 1023456 h 1157680"/>
              <a:gd name="connsiteX14" fmla="*/ 268448 w 276837"/>
              <a:gd name="connsiteY14" fmla="*/ 1057012 h 1157680"/>
              <a:gd name="connsiteX15" fmla="*/ 251670 w 276837"/>
              <a:gd name="connsiteY15" fmla="*/ 1140902 h 1157680"/>
              <a:gd name="connsiteX16" fmla="*/ 276837 w 276837"/>
              <a:gd name="connsiteY16" fmla="*/ 1157680 h 115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6837" h="1157680">
                <a:moveTo>
                  <a:pt x="0" y="0"/>
                </a:moveTo>
                <a:cubicBezTo>
                  <a:pt x="9088" y="32158"/>
                  <a:pt x="18176" y="64316"/>
                  <a:pt x="25167" y="92279"/>
                </a:cubicBezTo>
                <a:cubicBezTo>
                  <a:pt x="32158" y="120242"/>
                  <a:pt x="32158" y="144010"/>
                  <a:pt x="41945" y="167779"/>
                </a:cubicBezTo>
                <a:cubicBezTo>
                  <a:pt x="51732" y="191548"/>
                  <a:pt x="71307" y="209724"/>
                  <a:pt x="83890" y="234891"/>
                </a:cubicBezTo>
                <a:cubicBezTo>
                  <a:pt x="96473" y="260058"/>
                  <a:pt x="106261" y="285225"/>
                  <a:pt x="117446" y="318781"/>
                </a:cubicBezTo>
                <a:cubicBezTo>
                  <a:pt x="128631" y="352337"/>
                  <a:pt x="139817" y="404069"/>
                  <a:pt x="151002" y="436227"/>
                </a:cubicBezTo>
                <a:cubicBezTo>
                  <a:pt x="162187" y="468385"/>
                  <a:pt x="177567" y="480968"/>
                  <a:pt x="184558" y="511728"/>
                </a:cubicBezTo>
                <a:cubicBezTo>
                  <a:pt x="191549" y="542488"/>
                  <a:pt x="188753" y="588627"/>
                  <a:pt x="192947" y="620785"/>
                </a:cubicBezTo>
                <a:cubicBezTo>
                  <a:pt x="197141" y="652943"/>
                  <a:pt x="206929" y="676712"/>
                  <a:pt x="209725" y="704675"/>
                </a:cubicBezTo>
                <a:cubicBezTo>
                  <a:pt x="212521" y="732638"/>
                  <a:pt x="201336" y="767593"/>
                  <a:pt x="209725" y="788565"/>
                </a:cubicBezTo>
                <a:cubicBezTo>
                  <a:pt x="218114" y="809537"/>
                  <a:pt x="250272" y="813732"/>
                  <a:pt x="260059" y="830510"/>
                </a:cubicBezTo>
                <a:cubicBezTo>
                  <a:pt x="269846" y="847288"/>
                  <a:pt x="267050" y="866862"/>
                  <a:pt x="268448" y="889233"/>
                </a:cubicBezTo>
                <a:cubicBezTo>
                  <a:pt x="269846" y="911604"/>
                  <a:pt x="268448" y="964734"/>
                  <a:pt x="268448" y="964734"/>
                </a:cubicBezTo>
                <a:lnTo>
                  <a:pt x="268448" y="1023456"/>
                </a:lnTo>
                <a:cubicBezTo>
                  <a:pt x="268448" y="1038836"/>
                  <a:pt x="271244" y="1037438"/>
                  <a:pt x="268448" y="1057012"/>
                </a:cubicBezTo>
                <a:cubicBezTo>
                  <a:pt x="265652" y="1076586"/>
                  <a:pt x="250272" y="1124124"/>
                  <a:pt x="251670" y="1140902"/>
                </a:cubicBezTo>
                <a:cubicBezTo>
                  <a:pt x="253068" y="1157680"/>
                  <a:pt x="264952" y="1157680"/>
                  <a:pt x="276837" y="1157680"/>
                </a:cubicBez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42" name="Полилиния 341"/>
          <p:cNvSpPr/>
          <p:nvPr/>
        </p:nvSpPr>
        <p:spPr>
          <a:xfrm>
            <a:off x="3280487" y="1931087"/>
            <a:ext cx="242130" cy="813611"/>
          </a:xfrm>
          <a:custGeom>
            <a:avLst/>
            <a:gdLst>
              <a:gd name="connsiteX0" fmla="*/ 0 w 276837"/>
              <a:gd name="connsiteY0" fmla="*/ 0 h 1157680"/>
              <a:gd name="connsiteX1" fmla="*/ 25167 w 276837"/>
              <a:gd name="connsiteY1" fmla="*/ 92279 h 1157680"/>
              <a:gd name="connsiteX2" fmla="*/ 41945 w 276837"/>
              <a:gd name="connsiteY2" fmla="*/ 167779 h 1157680"/>
              <a:gd name="connsiteX3" fmla="*/ 83890 w 276837"/>
              <a:gd name="connsiteY3" fmla="*/ 234891 h 1157680"/>
              <a:gd name="connsiteX4" fmla="*/ 117446 w 276837"/>
              <a:gd name="connsiteY4" fmla="*/ 318781 h 1157680"/>
              <a:gd name="connsiteX5" fmla="*/ 151002 w 276837"/>
              <a:gd name="connsiteY5" fmla="*/ 436227 h 1157680"/>
              <a:gd name="connsiteX6" fmla="*/ 184558 w 276837"/>
              <a:gd name="connsiteY6" fmla="*/ 511728 h 1157680"/>
              <a:gd name="connsiteX7" fmla="*/ 192947 w 276837"/>
              <a:gd name="connsiteY7" fmla="*/ 620785 h 1157680"/>
              <a:gd name="connsiteX8" fmla="*/ 209725 w 276837"/>
              <a:gd name="connsiteY8" fmla="*/ 704675 h 1157680"/>
              <a:gd name="connsiteX9" fmla="*/ 209725 w 276837"/>
              <a:gd name="connsiteY9" fmla="*/ 788565 h 1157680"/>
              <a:gd name="connsiteX10" fmla="*/ 260059 w 276837"/>
              <a:gd name="connsiteY10" fmla="*/ 830510 h 1157680"/>
              <a:gd name="connsiteX11" fmla="*/ 268448 w 276837"/>
              <a:gd name="connsiteY11" fmla="*/ 889233 h 1157680"/>
              <a:gd name="connsiteX12" fmla="*/ 268448 w 276837"/>
              <a:gd name="connsiteY12" fmla="*/ 964734 h 1157680"/>
              <a:gd name="connsiteX13" fmla="*/ 268448 w 276837"/>
              <a:gd name="connsiteY13" fmla="*/ 1023456 h 1157680"/>
              <a:gd name="connsiteX14" fmla="*/ 268448 w 276837"/>
              <a:gd name="connsiteY14" fmla="*/ 1057012 h 1157680"/>
              <a:gd name="connsiteX15" fmla="*/ 251670 w 276837"/>
              <a:gd name="connsiteY15" fmla="*/ 1140902 h 1157680"/>
              <a:gd name="connsiteX16" fmla="*/ 276837 w 276837"/>
              <a:gd name="connsiteY16" fmla="*/ 1157680 h 115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6837" h="1157680">
                <a:moveTo>
                  <a:pt x="0" y="0"/>
                </a:moveTo>
                <a:cubicBezTo>
                  <a:pt x="9088" y="32158"/>
                  <a:pt x="18176" y="64316"/>
                  <a:pt x="25167" y="92279"/>
                </a:cubicBezTo>
                <a:cubicBezTo>
                  <a:pt x="32158" y="120242"/>
                  <a:pt x="32158" y="144010"/>
                  <a:pt x="41945" y="167779"/>
                </a:cubicBezTo>
                <a:cubicBezTo>
                  <a:pt x="51732" y="191548"/>
                  <a:pt x="71307" y="209724"/>
                  <a:pt x="83890" y="234891"/>
                </a:cubicBezTo>
                <a:cubicBezTo>
                  <a:pt x="96473" y="260058"/>
                  <a:pt x="106261" y="285225"/>
                  <a:pt x="117446" y="318781"/>
                </a:cubicBezTo>
                <a:cubicBezTo>
                  <a:pt x="128631" y="352337"/>
                  <a:pt x="139817" y="404069"/>
                  <a:pt x="151002" y="436227"/>
                </a:cubicBezTo>
                <a:cubicBezTo>
                  <a:pt x="162187" y="468385"/>
                  <a:pt x="177567" y="480968"/>
                  <a:pt x="184558" y="511728"/>
                </a:cubicBezTo>
                <a:cubicBezTo>
                  <a:pt x="191549" y="542488"/>
                  <a:pt x="188753" y="588627"/>
                  <a:pt x="192947" y="620785"/>
                </a:cubicBezTo>
                <a:cubicBezTo>
                  <a:pt x="197141" y="652943"/>
                  <a:pt x="206929" y="676712"/>
                  <a:pt x="209725" y="704675"/>
                </a:cubicBezTo>
                <a:cubicBezTo>
                  <a:pt x="212521" y="732638"/>
                  <a:pt x="201336" y="767593"/>
                  <a:pt x="209725" y="788565"/>
                </a:cubicBezTo>
                <a:cubicBezTo>
                  <a:pt x="218114" y="809537"/>
                  <a:pt x="250272" y="813732"/>
                  <a:pt x="260059" y="830510"/>
                </a:cubicBezTo>
                <a:cubicBezTo>
                  <a:pt x="269846" y="847288"/>
                  <a:pt x="267050" y="866862"/>
                  <a:pt x="268448" y="889233"/>
                </a:cubicBezTo>
                <a:cubicBezTo>
                  <a:pt x="269846" y="911604"/>
                  <a:pt x="268448" y="964734"/>
                  <a:pt x="268448" y="964734"/>
                </a:cubicBezTo>
                <a:lnTo>
                  <a:pt x="268448" y="1023456"/>
                </a:lnTo>
                <a:cubicBezTo>
                  <a:pt x="268448" y="1038836"/>
                  <a:pt x="271244" y="1037438"/>
                  <a:pt x="268448" y="1057012"/>
                </a:cubicBezTo>
                <a:cubicBezTo>
                  <a:pt x="265652" y="1076586"/>
                  <a:pt x="250272" y="1124124"/>
                  <a:pt x="251670" y="1140902"/>
                </a:cubicBezTo>
                <a:cubicBezTo>
                  <a:pt x="253068" y="1157680"/>
                  <a:pt x="264952" y="1157680"/>
                  <a:pt x="276837" y="115768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/>
          </a:p>
        </p:txBody>
      </p:sp>
      <p:sp>
        <p:nvSpPr>
          <p:cNvPr id="611" name="Блок-схема: узел 610"/>
          <p:cNvSpPr/>
          <p:nvPr/>
        </p:nvSpPr>
        <p:spPr bwMode="auto">
          <a:xfrm>
            <a:off x="3496681" y="2694947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93" name="Блок-схема: узел 592"/>
          <p:cNvSpPr/>
          <p:nvPr/>
        </p:nvSpPr>
        <p:spPr bwMode="auto">
          <a:xfrm>
            <a:off x="7127226" y="2997794"/>
            <a:ext cx="125966" cy="10120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1385960" y="1306455"/>
            <a:ext cx="258256" cy="56947"/>
          </a:xfrm>
          <a:custGeom>
            <a:avLst/>
            <a:gdLst>
              <a:gd name="connsiteX0" fmla="*/ 0 w 295275"/>
              <a:gd name="connsiteY0" fmla="*/ 0 h 81029"/>
              <a:gd name="connsiteX1" fmla="*/ 47625 w 295275"/>
              <a:gd name="connsiteY1" fmla="*/ 52387 h 81029"/>
              <a:gd name="connsiteX2" fmla="*/ 76200 w 295275"/>
              <a:gd name="connsiteY2" fmla="*/ 66675 h 81029"/>
              <a:gd name="connsiteX3" fmla="*/ 104775 w 295275"/>
              <a:gd name="connsiteY3" fmla="*/ 61912 h 81029"/>
              <a:gd name="connsiteX4" fmla="*/ 138113 w 295275"/>
              <a:gd name="connsiteY4" fmla="*/ 66675 h 81029"/>
              <a:gd name="connsiteX5" fmla="*/ 180975 w 295275"/>
              <a:gd name="connsiteY5" fmla="*/ 80962 h 81029"/>
              <a:gd name="connsiteX6" fmla="*/ 219075 w 295275"/>
              <a:gd name="connsiteY6" fmla="*/ 71437 h 81029"/>
              <a:gd name="connsiteX7" fmla="*/ 252413 w 295275"/>
              <a:gd name="connsiteY7" fmla="*/ 57150 h 81029"/>
              <a:gd name="connsiteX8" fmla="*/ 295275 w 295275"/>
              <a:gd name="connsiteY8" fmla="*/ 57150 h 81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275" h="81029">
                <a:moveTo>
                  <a:pt x="0" y="0"/>
                </a:moveTo>
                <a:cubicBezTo>
                  <a:pt x="17462" y="20637"/>
                  <a:pt x="34925" y="41275"/>
                  <a:pt x="47625" y="52387"/>
                </a:cubicBezTo>
                <a:cubicBezTo>
                  <a:pt x="60325" y="63499"/>
                  <a:pt x="66675" y="65088"/>
                  <a:pt x="76200" y="66675"/>
                </a:cubicBezTo>
                <a:cubicBezTo>
                  <a:pt x="85725" y="68263"/>
                  <a:pt x="94456" y="61912"/>
                  <a:pt x="104775" y="61912"/>
                </a:cubicBezTo>
                <a:cubicBezTo>
                  <a:pt x="115094" y="61912"/>
                  <a:pt x="125413" y="63500"/>
                  <a:pt x="138113" y="66675"/>
                </a:cubicBezTo>
                <a:cubicBezTo>
                  <a:pt x="150813" y="69850"/>
                  <a:pt x="167481" y="80168"/>
                  <a:pt x="180975" y="80962"/>
                </a:cubicBezTo>
                <a:cubicBezTo>
                  <a:pt x="194469" y="81756"/>
                  <a:pt x="207169" y="75406"/>
                  <a:pt x="219075" y="71437"/>
                </a:cubicBezTo>
                <a:cubicBezTo>
                  <a:pt x="230981" y="67468"/>
                  <a:pt x="239713" y="59531"/>
                  <a:pt x="252413" y="57150"/>
                </a:cubicBezTo>
                <a:cubicBezTo>
                  <a:pt x="265113" y="54769"/>
                  <a:pt x="280194" y="55959"/>
                  <a:pt x="295275" y="57150"/>
                </a:cubicBez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4" name="Полилиния 253"/>
          <p:cNvSpPr/>
          <p:nvPr/>
        </p:nvSpPr>
        <p:spPr>
          <a:xfrm>
            <a:off x="1402160" y="1296990"/>
            <a:ext cx="258256" cy="56947"/>
          </a:xfrm>
          <a:custGeom>
            <a:avLst/>
            <a:gdLst>
              <a:gd name="connsiteX0" fmla="*/ 0 w 295275"/>
              <a:gd name="connsiteY0" fmla="*/ 0 h 81029"/>
              <a:gd name="connsiteX1" fmla="*/ 47625 w 295275"/>
              <a:gd name="connsiteY1" fmla="*/ 52387 h 81029"/>
              <a:gd name="connsiteX2" fmla="*/ 76200 w 295275"/>
              <a:gd name="connsiteY2" fmla="*/ 66675 h 81029"/>
              <a:gd name="connsiteX3" fmla="*/ 104775 w 295275"/>
              <a:gd name="connsiteY3" fmla="*/ 61912 h 81029"/>
              <a:gd name="connsiteX4" fmla="*/ 138113 w 295275"/>
              <a:gd name="connsiteY4" fmla="*/ 66675 h 81029"/>
              <a:gd name="connsiteX5" fmla="*/ 180975 w 295275"/>
              <a:gd name="connsiteY5" fmla="*/ 80962 h 81029"/>
              <a:gd name="connsiteX6" fmla="*/ 219075 w 295275"/>
              <a:gd name="connsiteY6" fmla="*/ 71437 h 81029"/>
              <a:gd name="connsiteX7" fmla="*/ 252413 w 295275"/>
              <a:gd name="connsiteY7" fmla="*/ 57150 h 81029"/>
              <a:gd name="connsiteX8" fmla="*/ 295275 w 295275"/>
              <a:gd name="connsiteY8" fmla="*/ 57150 h 81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275" h="81029">
                <a:moveTo>
                  <a:pt x="0" y="0"/>
                </a:moveTo>
                <a:cubicBezTo>
                  <a:pt x="17462" y="20637"/>
                  <a:pt x="34925" y="41275"/>
                  <a:pt x="47625" y="52387"/>
                </a:cubicBezTo>
                <a:cubicBezTo>
                  <a:pt x="60325" y="63499"/>
                  <a:pt x="66675" y="65088"/>
                  <a:pt x="76200" y="66675"/>
                </a:cubicBezTo>
                <a:cubicBezTo>
                  <a:pt x="85725" y="68263"/>
                  <a:pt x="94456" y="61912"/>
                  <a:pt x="104775" y="61912"/>
                </a:cubicBezTo>
                <a:cubicBezTo>
                  <a:pt x="115094" y="61912"/>
                  <a:pt x="125413" y="63500"/>
                  <a:pt x="138113" y="66675"/>
                </a:cubicBezTo>
                <a:cubicBezTo>
                  <a:pt x="150813" y="69850"/>
                  <a:pt x="167481" y="80168"/>
                  <a:pt x="180975" y="80962"/>
                </a:cubicBezTo>
                <a:cubicBezTo>
                  <a:pt x="194469" y="81756"/>
                  <a:pt x="207169" y="75406"/>
                  <a:pt x="219075" y="71437"/>
                </a:cubicBezTo>
                <a:cubicBezTo>
                  <a:pt x="230981" y="67468"/>
                  <a:pt x="239713" y="59531"/>
                  <a:pt x="252413" y="57150"/>
                </a:cubicBezTo>
                <a:cubicBezTo>
                  <a:pt x="265113" y="54769"/>
                  <a:pt x="280194" y="55959"/>
                  <a:pt x="295275" y="5715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5" name="Полилиния 254"/>
          <p:cNvSpPr/>
          <p:nvPr/>
        </p:nvSpPr>
        <p:spPr>
          <a:xfrm>
            <a:off x="1389497" y="1321703"/>
            <a:ext cx="258256" cy="56947"/>
          </a:xfrm>
          <a:custGeom>
            <a:avLst/>
            <a:gdLst>
              <a:gd name="connsiteX0" fmla="*/ 0 w 295275"/>
              <a:gd name="connsiteY0" fmla="*/ 0 h 81029"/>
              <a:gd name="connsiteX1" fmla="*/ 47625 w 295275"/>
              <a:gd name="connsiteY1" fmla="*/ 52387 h 81029"/>
              <a:gd name="connsiteX2" fmla="*/ 76200 w 295275"/>
              <a:gd name="connsiteY2" fmla="*/ 66675 h 81029"/>
              <a:gd name="connsiteX3" fmla="*/ 104775 w 295275"/>
              <a:gd name="connsiteY3" fmla="*/ 61912 h 81029"/>
              <a:gd name="connsiteX4" fmla="*/ 138113 w 295275"/>
              <a:gd name="connsiteY4" fmla="*/ 66675 h 81029"/>
              <a:gd name="connsiteX5" fmla="*/ 180975 w 295275"/>
              <a:gd name="connsiteY5" fmla="*/ 80962 h 81029"/>
              <a:gd name="connsiteX6" fmla="*/ 219075 w 295275"/>
              <a:gd name="connsiteY6" fmla="*/ 71437 h 81029"/>
              <a:gd name="connsiteX7" fmla="*/ 252413 w 295275"/>
              <a:gd name="connsiteY7" fmla="*/ 57150 h 81029"/>
              <a:gd name="connsiteX8" fmla="*/ 295275 w 295275"/>
              <a:gd name="connsiteY8" fmla="*/ 57150 h 81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275" h="81029">
                <a:moveTo>
                  <a:pt x="0" y="0"/>
                </a:moveTo>
                <a:cubicBezTo>
                  <a:pt x="17462" y="20637"/>
                  <a:pt x="34925" y="41275"/>
                  <a:pt x="47625" y="52387"/>
                </a:cubicBezTo>
                <a:cubicBezTo>
                  <a:pt x="60325" y="63499"/>
                  <a:pt x="66675" y="65088"/>
                  <a:pt x="76200" y="66675"/>
                </a:cubicBezTo>
                <a:cubicBezTo>
                  <a:pt x="85725" y="68263"/>
                  <a:pt x="94456" y="61912"/>
                  <a:pt x="104775" y="61912"/>
                </a:cubicBezTo>
                <a:cubicBezTo>
                  <a:pt x="115094" y="61912"/>
                  <a:pt x="125413" y="63500"/>
                  <a:pt x="138113" y="66675"/>
                </a:cubicBezTo>
                <a:cubicBezTo>
                  <a:pt x="150813" y="69850"/>
                  <a:pt x="167481" y="80168"/>
                  <a:pt x="180975" y="80962"/>
                </a:cubicBezTo>
                <a:cubicBezTo>
                  <a:pt x="194469" y="81756"/>
                  <a:pt x="207169" y="75406"/>
                  <a:pt x="219075" y="71437"/>
                </a:cubicBezTo>
                <a:cubicBezTo>
                  <a:pt x="230981" y="67468"/>
                  <a:pt x="239713" y="59531"/>
                  <a:pt x="252413" y="57150"/>
                </a:cubicBezTo>
                <a:cubicBezTo>
                  <a:pt x="265113" y="54769"/>
                  <a:pt x="280194" y="55959"/>
                  <a:pt x="295275" y="5715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19" name="Блок-схема: узел 618"/>
          <p:cNvSpPr/>
          <p:nvPr/>
        </p:nvSpPr>
        <p:spPr bwMode="auto">
          <a:xfrm>
            <a:off x="1327677" y="1267130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2" name="Полилиния 261"/>
          <p:cNvSpPr/>
          <p:nvPr/>
        </p:nvSpPr>
        <p:spPr>
          <a:xfrm>
            <a:off x="1657880" y="1387427"/>
            <a:ext cx="101544" cy="142808"/>
          </a:xfrm>
          <a:custGeom>
            <a:avLst/>
            <a:gdLst>
              <a:gd name="connsiteX0" fmla="*/ 0 w 107169"/>
              <a:gd name="connsiteY0" fmla="*/ 0 h 152400"/>
              <a:gd name="connsiteX1" fmla="*/ 7143 w 107169"/>
              <a:gd name="connsiteY1" fmla="*/ 26194 h 152400"/>
              <a:gd name="connsiteX2" fmla="*/ 9525 w 107169"/>
              <a:gd name="connsiteY2" fmla="*/ 33338 h 152400"/>
              <a:gd name="connsiteX3" fmla="*/ 19050 w 107169"/>
              <a:gd name="connsiteY3" fmla="*/ 47625 h 152400"/>
              <a:gd name="connsiteX4" fmla="*/ 23812 w 107169"/>
              <a:gd name="connsiteY4" fmla="*/ 54769 h 152400"/>
              <a:gd name="connsiteX5" fmla="*/ 26193 w 107169"/>
              <a:gd name="connsiteY5" fmla="*/ 61913 h 152400"/>
              <a:gd name="connsiteX6" fmla="*/ 33337 w 107169"/>
              <a:gd name="connsiteY6" fmla="*/ 66675 h 152400"/>
              <a:gd name="connsiteX7" fmla="*/ 47625 w 107169"/>
              <a:gd name="connsiteY7" fmla="*/ 78581 h 152400"/>
              <a:gd name="connsiteX8" fmla="*/ 52387 w 107169"/>
              <a:gd name="connsiteY8" fmla="*/ 85725 h 152400"/>
              <a:gd name="connsiteX9" fmla="*/ 59531 w 107169"/>
              <a:gd name="connsiteY9" fmla="*/ 90488 h 152400"/>
              <a:gd name="connsiteX10" fmla="*/ 61912 w 107169"/>
              <a:gd name="connsiteY10" fmla="*/ 97631 h 152400"/>
              <a:gd name="connsiteX11" fmla="*/ 78581 w 107169"/>
              <a:gd name="connsiteY11" fmla="*/ 109538 h 152400"/>
              <a:gd name="connsiteX12" fmla="*/ 80962 w 107169"/>
              <a:gd name="connsiteY12" fmla="*/ 116681 h 152400"/>
              <a:gd name="connsiteX13" fmla="*/ 92868 w 107169"/>
              <a:gd name="connsiteY13" fmla="*/ 130969 h 152400"/>
              <a:gd name="connsiteX14" fmla="*/ 97631 w 107169"/>
              <a:gd name="connsiteY14" fmla="*/ 138113 h 152400"/>
              <a:gd name="connsiteX15" fmla="*/ 100012 w 107169"/>
              <a:gd name="connsiteY15" fmla="*/ 145256 h 152400"/>
              <a:gd name="connsiteX16" fmla="*/ 107156 w 107169"/>
              <a:gd name="connsiteY16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7169" h="152400">
                <a:moveTo>
                  <a:pt x="0" y="0"/>
                </a:moveTo>
                <a:cubicBezTo>
                  <a:pt x="3364" y="16824"/>
                  <a:pt x="1103" y="8073"/>
                  <a:pt x="7143" y="26194"/>
                </a:cubicBezTo>
                <a:cubicBezTo>
                  <a:pt x="7937" y="28575"/>
                  <a:pt x="8133" y="31249"/>
                  <a:pt x="9525" y="33338"/>
                </a:cubicBezTo>
                <a:lnTo>
                  <a:pt x="19050" y="47625"/>
                </a:lnTo>
                <a:cubicBezTo>
                  <a:pt x="20637" y="50006"/>
                  <a:pt x="22907" y="52054"/>
                  <a:pt x="23812" y="54769"/>
                </a:cubicBezTo>
                <a:cubicBezTo>
                  <a:pt x="24606" y="57150"/>
                  <a:pt x="24625" y="59953"/>
                  <a:pt x="26193" y="61913"/>
                </a:cubicBezTo>
                <a:cubicBezTo>
                  <a:pt x="27981" y="64148"/>
                  <a:pt x="31138" y="64843"/>
                  <a:pt x="33337" y="66675"/>
                </a:cubicBezTo>
                <a:cubicBezTo>
                  <a:pt x="51672" y="81954"/>
                  <a:pt x="29888" y="66758"/>
                  <a:pt x="47625" y="78581"/>
                </a:cubicBezTo>
                <a:cubicBezTo>
                  <a:pt x="49212" y="80962"/>
                  <a:pt x="50363" y="83701"/>
                  <a:pt x="52387" y="85725"/>
                </a:cubicBezTo>
                <a:cubicBezTo>
                  <a:pt x="54411" y="87749"/>
                  <a:pt x="57743" y="88253"/>
                  <a:pt x="59531" y="90488"/>
                </a:cubicBezTo>
                <a:cubicBezTo>
                  <a:pt x="61099" y="92448"/>
                  <a:pt x="60453" y="95589"/>
                  <a:pt x="61912" y="97631"/>
                </a:cubicBezTo>
                <a:cubicBezTo>
                  <a:pt x="68974" y="107518"/>
                  <a:pt x="69546" y="106526"/>
                  <a:pt x="78581" y="109538"/>
                </a:cubicBezTo>
                <a:cubicBezTo>
                  <a:pt x="79375" y="111919"/>
                  <a:pt x="79840" y="114436"/>
                  <a:pt x="80962" y="116681"/>
                </a:cubicBezTo>
                <a:cubicBezTo>
                  <a:pt x="85395" y="125547"/>
                  <a:pt x="86287" y="123071"/>
                  <a:pt x="92868" y="130969"/>
                </a:cubicBezTo>
                <a:cubicBezTo>
                  <a:pt x="94700" y="133168"/>
                  <a:pt x="96043" y="135732"/>
                  <a:pt x="97631" y="138113"/>
                </a:cubicBezTo>
                <a:cubicBezTo>
                  <a:pt x="98425" y="140494"/>
                  <a:pt x="98444" y="143296"/>
                  <a:pt x="100012" y="145256"/>
                </a:cubicBezTo>
                <a:cubicBezTo>
                  <a:pt x="107816" y="155011"/>
                  <a:pt x="107156" y="145895"/>
                  <a:pt x="107156" y="15240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3" name="Полилиния 262"/>
          <p:cNvSpPr/>
          <p:nvPr/>
        </p:nvSpPr>
        <p:spPr>
          <a:xfrm>
            <a:off x="1688891" y="1374502"/>
            <a:ext cx="101544" cy="142808"/>
          </a:xfrm>
          <a:custGeom>
            <a:avLst/>
            <a:gdLst>
              <a:gd name="connsiteX0" fmla="*/ 0 w 107169"/>
              <a:gd name="connsiteY0" fmla="*/ 0 h 152400"/>
              <a:gd name="connsiteX1" fmla="*/ 7143 w 107169"/>
              <a:gd name="connsiteY1" fmla="*/ 26194 h 152400"/>
              <a:gd name="connsiteX2" fmla="*/ 9525 w 107169"/>
              <a:gd name="connsiteY2" fmla="*/ 33338 h 152400"/>
              <a:gd name="connsiteX3" fmla="*/ 19050 w 107169"/>
              <a:gd name="connsiteY3" fmla="*/ 47625 h 152400"/>
              <a:gd name="connsiteX4" fmla="*/ 23812 w 107169"/>
              <a:gd name="connsiteY4" fmla="*/ 54769 h 152400"/>
              <a:gd name="connsiteX5" fmla="*/ 26193 w 107169"/>
              <a:gd name="connsiteY5" fmla="*/ 61913 h 152400"/>
              <a:gd name="connsiteX6" fmla="*/ 33337 w 107169"/>
              <a:gd name="connsiteY6" fmla="*/ 66675 h 152400"/>
              <a:gd name="connsiteX7" fmla="*/ 47625 w 107169"/>
              <a:gd name="connsiteY7" fmla="*/ 78581 h 152400"/>
              <a:gd name="connsiteX8" fmla="*/ 52387 w 107169"/>
              <a:gd name="connsiteY8" fmla="*/ 85725 h 152400"/>
              <a:gd name="connsiteX9" fmla="*/ 59531 w 107169"/>
              <a:gd name="connsiteY9" fmla="*/ 90488 h 152400"/>
              <a:gd name="connsiteX10" fmla="*/ 61912 w 107169"/>
              <a:gd name="connsiteY10" fmla="*/ 97631 h 152400"/>
              <a:gd name="connsiteX11" fmla="*/ 78581 w 107169"/>
              <a:gd name="connsiteY11" fmla="*/ 109538 h 152400"/>
              <a:gd name="connsiteX12" fmla="*/ 80962 w 107169"/>
              <a:gd name="connsiteY12" fmla="*/ 116681 h 152400"/>
              <a:gd name="connsiteX13" fmla="*/ 92868 w 107169"/>
              <a:gd name="connsiteY13" fmla="*/ 130969 h 152400"/>
              <a:gd name="connsiteX14" fmla="*/ 97631 w 107169"/>
              <a:gd name="connsiteY14" fmla="*/ 138113 h 152400"/>
              <a:gd name="connsiteX15" fmla="*/ 100012 w 107169"/>
              <a:gd name="connsiteY15" fmla="*/ 145256 h 152400"/>
              <a:gd name="connsiteX16" fmla="*/ 107156 w 107169"/>
              <a:gd name="connsiteY16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7169" h="152400">
                <a:moveTo>
                  <a:pt x="0" y="0"/>
                </a:moveTo>
                <a:cubicBezTo>
                  <a:pt x="3364" y="16824"/>
                  <a:pt x="1103" y="8073"/>
                  <a:pt x="7143" y="26194"/>
                </a:cubicBezTo>
                <a:cubicBezTo>
                  <a:pt x="7937" y="28575"/>
                  <a:pt x="8133" y="31249"/>
                  <a:pt x="9525" y="33338"/>
                </a:cubicBezTo>
                <a:lnTo>
                  <a:pt x="19050" y="47625"/>
                </a:lnTo>
                <a:cubicBezTo>
                  <a:pt x="20637" y="50006"/>
                  <a:pt x="22907" y="52054"/>
                  <a:pt x="23812" y="54769"/>
                </a:cubicBezTo>
                <a:cubicBezTo>
                  <a:pt x="24606" y="57150"/>
                  <a:pt x="24625" y="59953"/>
                  <a:pt x="26193" y="61913"/>
                </a:cubicBezTo>
                <a:cubicBezTo>
                  <a:pt x="27981" y="64148"/>
                  <a:pt x="31138" y="64843"/>
                  <a:pt x="33337" y="66675"/>
                </a:cubicBezTo>
                <a:cubicBezTo>
                  <a:pt x="51672" y="81954"/>
                  <a:pt x="29888" y="66758"/>
                  <a:pt x="47625" y="78581"/>
                </a:cubicBezTo>
                <a:cubicBezTo>
                  <a:pt x="49212" y="80962"/>
                  <a:pt x="50363" y="83701"/>
                  <a:pt x="52387" y="85725"/>
                </a:cubicBezTo>
                <a:cubicBezTo>
                  <a:pt x="54411" y="87749"/>
                  <a:pt x="57743" y="88253"/>
                  <a:pt x="59531" y="90488"/>
                </a:cubicBezTo>
                <a:cubicBezTo>
                  <a:pt x="61099" y="92448"/>
                  <a:pt x="60453" y="95589"/>
                  <a:pt x="61912" y="97631"/>
                </a:cubicBezTo>
                <a:cubicBezTo>
                  <a:pt x="68974" y="107518"/>
                  <a:pt x="69546" y="106526"/>
                  <a:pt x="78581" y="109538"/>
                </a:cubicBezTo>
                <a:cubicBezTo>
                  <a:pt x="79375" y="111919"/>
                  <a:pt x="79840" y="114436"/>
                  <a:pt x="80962" y="116681"/>
                </a:cubicBezTo>
                <a:cubicBezTo>
                  <a:pt x="85395" y="125547"/>
                  <a:pt x="86287" y="123071"/>
                  <a:pt x="92868" y="130969"/>
                </a:cubicBezTo>
                <a:cubicBezTo>
                  <a:pt x="94700" y="133168"/>
                  <a:pt x="96043" y="135732"/>
                  <a:pt x="97631" y="138113"/>
                </a:cubicBezTo>
                <a:cubicBezTo>
                  <a:pt x="98425" y="140494"/>
                  <a:pt x="98444" y="143296"/>
                  <a:pt x="100012" y="145256"/>
                </a:cubicBezTo>
                <a:cubicBezTo>
                  <a:pt x="107816" y="155011"/>
                  <a:pt x="107156" y="145895"/>
                  <a:pt x="107156" y="15240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33" name="Блок-схема: узел 632"/>
          <p:cNvSpPr/>
          <p:nvPr/>
        </p:nvSpPr>
        <p:spPr bwMode="auto">
          <a:xfrm>
            <a:off x="1592901" y="1300592"/>
            <a:ext cx="125966" cy="10120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78" name="Полилиния 577"/>
          <p:cNvSpPr/>
          <p:nvPr/>
        </p:nvSpPr>
        <p:spPr>
          <a:xfrm>
            <a:off x="4985927" y="1457674"/>
            <a:ext cx="525710" cy="156239"/>
          </a:xfrm>
          <a:custGeom>
            <a:avLst/>
            <a:gdLst>
              <a:gd name="connsiteX0" fmla="*/ 0 w 554831"/>
              <a:gd name="connsiteY0" fmla="*/ 2409 h 166733"/>
              <a:gd name="connsiteX1" fmla="*/ 130968 w 554831"/>
              <a:gd name="connsiteY1" fmla="*/ 4790 h 166733"/>
              <a:gd name="connsiteX2" fmla="*/ 145256 w 554831"/>
              <a:gd name="connsiteY2" fmla="*/ 9552 h 166733"/>
              <a:gd name="connsiteX3" fmla="*/ 152400 w 554831"/>
              <a:gd name="connsiteY3" fmla="*/ 11934 h 166733"/>
              <a:gd name="connsiteX4" fmla="*/ 161925 w 554831"/>
              <a:gd name="connsiteY4" fmla="*/ 14315 h 166733"/>
              <a:gd name="connsiteX5" fmla="*/ 169068 w 554831"/>
              <a:gd name="connsiteY5" fmla="*/ 16696 h 166733"/>
              <a:gd name="connsiteX6" fmla="*/ 176212 w 554831"/>
              <a:gd name="connsiteY6" fmla="*/ 21459 h 166733"/>
              <a:gd name="connsiteX7" fmla="*/ 200025 w 554831"/>
              <a:gd name="connsiteY7" fmla="*/ 26221 h 166733"/>
              <a:gd name="connsiteX8" fmla="*/ 221456 w 554831"/>
              <a:gd name="connsiteY8" fmla="*/ 33365 h 166733"/>
              <a:gd name="connsiteX9" fmla="*/ 228600 w 554831"/>
              <a:gd name="connsiteY9" fmla="*/ 38127 h 166733"/>
              <a:gd name="connsiteX10" fmla="*/ 238125 w 554831"/>
              <a:gd name="connsiteY10" fmla="*/ 40509 h 166733"/>
              <a:gd name="connsiteX11" fmla="*/ 247650 w 554831"/>
              <a:gd name="connsiteY11" fmla="*/ 92896 h 166733"/>
              <a:gd name="connsiteX12" fmla="*/ 271462 w 554831"/>
              <a:gd name="connsiteY12" fmla="*/ 116709 h 166733"/>
              <a:gd name="connsiteX13" fmla="*/ 285750 w 554831"/>
              <a:gd name="connsiteY13" fmla="*/ 126234 h 166733"/>
              <a:gd name="connsiteX14" fmla="*/ 300037 w 554831"/>
              <a:gd name="connsiteY14" fmla="*/ 130996 h 166733"/>
              <a:gd name="connsiteX15" fmla="*/ 307181 w 554831"/>
              <a:gd name="connsiteY15" fmla="*/ 135759 h 166733"/>
              <a:gd name="connsiteX16" fmla="*/ 354806 w 554831"/>
              <a:gd name="connsiteY16" fmla="*/ 135759 h 166733"/>
              <a:gd name="connsiteX17" fmla="*/ 364331 w 554831"/>
              <a:gd name="connsiteY17" fmla="*/ 130996 h 166733"/>
              <a:gd name="connsiteX18" fmla="*/ 402431 w 554831"/>
              <a:gd name="connsiteY18" fmla="*/ 126234 h 166733"/>
              <a:gd name="connsiteX19" fmla="*/ 440531 w 554831"/>
              <a:gd name="connsiteY19" fmla="*/ 126234 h 166733"/>
              <a:gd name="connsiteX20" fmla="*/ 466725 w 554831"/>
              <a:gd name="connsiteY20" fmla="*/ 133377 h 166733"/>
              <a:gd name="connsiteX21" fmla="*/ 476250 w 554831"/>
              <a:gd name="connsiteY21" fmla="*/ 138140 h 166733"/>
              <a:gd name="connsiteX22" fmla="*/ 485775 w 554831"/>
              <a:gd name="connsiteY22" fmla="*/ 140521 h 166733"/>
              <a:gd name="connsiteX23" fmla="*/ 511968 w 554831"/>
              <a:gd name="connsiteY23" fmla="*/ 147665 h 166733"/>
              <a:gd name="connsiteX24" fmla="*/ 521493 w 554831"/>
              <a:gd name="connsiteY24" fmla="*/ 152427 h 166733"/>
              <a:gd name="connsiteX25" fmla="*/ 535781 w 554831"/>
              <a:gd name="connsiteY25" fmla="*/ 157190 h 166733"/>
              <a:gd name="connsiteX26" fmla="*/ 554831 w 554831"/>
              <a:gd name="connsiteY26" fmla="*/ 166715 h 16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54831" h="166733">
                <a:moveTo>
                  <a:pt x="0" y="2409"/>
                </a:moveTo>
                <a:cubicBezTo>
                  <a:pt x="61049" y="-34"/>
                  <a:pt x="66548" y="-2368"/>
                  <a:pt x="130968" y="4790"/>
                </a:cubicBezTo>
                <a:cubicBezTo>
                  <a:pt x="135958" y="5344"/>
                  <a:pt x="140493" y="7964"/>
                  <a:pt x="145256" y="9552"/>
                </a:cubicBezTo>
                <a:lnTo>
                  <a:pt x="152400" y="11934"/>
                </a:lnTo>
                <a:cubicBezTo>
                  <a:pt x="155505" y="12969"/>
                  <a:pt x="158778" y="13416"/>
                  <a:pt x="161925" y="14315"/>
                </a:cubicBezTo>
                <a:cubicBezTo>
                  <a:pt x="164338" y="15004"/>
                  <a:pt x="166687" y="15902"/>
                  <a:pt x="169068" y="16696"/>
                </a:cubicBezTo>
                <a:cubicBezTo>
                  <a:pt x="171449" y="18284"/>
                  <a:pt x="173652" y="20179"/>
                  <a:pt x="176212" y="21459"/>
                </a:cubicBezTo>
                <a:cubicBezTo>
                  <a:pt x="182861" y="24783"/>
                  <a:pt x="193885" y="25344"/>
                  <a:pt x="200025" y="26221"/>
                </a:cubicBezTo>
                <a:lnTo>
                  <a:pt x="221456" y="33365"/>
                </a:lnTo>
                <a:cubicBezTo>
                  <a:pt x="224171" y="34270"/>
                  <a:pt x="225970" y="37000"/>
                  <a:pt x="228600" y="38127"/>
                </a:cubicBezTo>
                <a:cubicBezTo>
                  <a:pt x="231608" y="39416"/>
                  <a:pt x="234950" y="39715"/>
                  <a:pt x="238125" y="40509"/>
                </a:cubicBezTo>
                <a:cubicBezTo>
                  <a:pt x="259977" y="55077"/>
                  <a:pt x="236885" y="36919"/>
                  <a:pt x="247650" y="92896"/>
                </a:cubicBezTo>
                <a:cubicBezTo>
                  <a:pt x="249985" y="105036"/>
                  <a:pt x="262777" y="110919"/>
                  <a:pt x="271462" y="116709"/>
                </a:cubicBezTo>
                <a:lnTo>
                  <a:pt x="285750" y="126234"/>
                </a:lnTo>
                <a:cubicBezTo>
                  <a:pt x="289927" y="129019"/>
                  <a:pt x="300037" y="130996"/>
                  <a:pt x="300037" y="130996"/>
                </a:cubicBezTo>
                <a:cubicBezTo>
                  <a:pt x="302418" y="132584"/>
                  <a:pt x="304440" y="134937"/>
                  <a:pt x="307181" y="135759"/>
                </a:cubicBezTo>
                <a:cubicBezTo>
                  <a:pt x="322873" y="140467"/>
                  <a:pt x="338946" y="136979"/>
                  <a:pt x="354806" y="135759"/>
                </a:cubicBezTo>
                <a:cubicBezTo>
                  <a:pt x="357981" y="134171"/>
                  <a:pt x="360963" y="132119"/>
                  <a:pt x="364331" y="130996"/>
                </a:cubicBezTo>
                <a:cubicBezTo>
                  <a:pt x="373556" y="127921"/>
                  <a:pt x="396638" y="126761"/>
                  <a:pt x="402431" y="126234"/>
                </a:cubicBezTo>
                <a:cubicBezTo>
                  <a:pt x="418769" y="120787"/>
                  <a:pt x="409644" y="122802"/>
                  <a:pt x="440531" y="126234"/>
                </a:cubicBezTo>
                <a:cubicBezTo>
                  <a:pt x="447249" y="126980"/>
                  <a:pt x="461139" y="130584"/>
                  <a:pt x="466725" y="133377"/>
                </a:cubicBezTo>
                <a:cubicBezTo>
                  <a:pt x="469900" y="134965"/>
                  <a:pt x="472926" y="136894"/>
                  <a:pt x="476250" y="138140"/>
                </a:cubicBezTo>
                <a:cubicBezTo>
                  <a:pt x="479314" y="139289"/>
                  <a:pt x="482580" y="139811"/>
                  <a:pt x="485775" y="140521"/>
                </a:cubicBezTo>
                <a:cubicBezTo>
                  <a:pt x="495186" y="142612"/>
                  <a:pt x="503042" y="143203"/>
                  <a:pt x="511968" y="147665"/>
                </a:cubicBezTo>
                <a:cubicBezTo>
                  <a:pt x="515143" y="149252"/>
                  <a:pt x="518197" y="151109"/>
                  <a:pt x="521493" y="152427"/>
                </a:cubicBezTo>
                <a:cubicBezTo>
                  <a:pt x="526154" y="154291"/>
                  <a:pt x="531604" y="154405"/>
                  <a:pt x="535781" y="157190"/>
                </a:cubicBezTo>
                <a:cubicBezTo>
                  <a:pt x="551389" y="167596"/>
                  <a:pt x="544344" y="166715"/>
                  <a:pt x="554831" y="166715"/>
                </a:cubicBezTo>
              </a:path>
            </a:pathLst>
          </a:custGeom>
          <a:solidFill>
            <a:srgbClr val="00B050"/>
          </a:solidFill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11" name="Полилиния 710"/>
          <p:cNvSpPr/>
          <p:nvPr/>
        </p:nvSpPr>
        <p:spPr>
          <a:xfrm>
            <a:off x="5011132" y="1447362"/>
            <a:ext cx="525710" cy="156239"/>
          </a:xfrm>
          <a:custGeom>
            <a:avLst/>
            <a:gdLst>
              <a:gd name="connsiteX0" fmla="*/ 0 w 554831"/>
              <a:gd name="connsiteY0" fmla="*/ 2409 h 166733"/>
              <a:gd name="connsiteX1" fmla="*/ 130968 w 554831"/>
              <a:gd name="connsiteY1" fmla="*/ 4790 h 166733"/>
              <a:gd name="connsiteX2" fmla="*/ 145256 w 554831"/>
              <a:gd name="connsiteY2" fmla="*/ 9552 h 166733"/>
              <a:gd name="connsiteX3" fmla="*/ 152400 w 554831"/>
              <a:gd name="connsiteY3" fmla="*/ 11934 h 166733"/>
              <a:gd name="connsiteX4" fmla="*/ 161925 w 554831"/>
              <a:gd name="connsiteY4" fmla="*/ 14315 h 166733"/>
              <a:gd name="connsiteX5" fmla="*/ 169068 w 554831"/>
              <a:gd name="connsiteY5" fmla="*/ 16696 h 166733"/>
              <a:gd name="connsiteX6" fmla="*/ 176212 w 554831"/>
              <a:gd name="connsiteY6" fmla="*/ 21459 h 166733"/>
              <a:gd name="connsiteX7" fmla="*/ 200025 w 554831"/>
              <a:gd name="connsiteY7" fmla="*/ 26221 h 166733"/>
              <a:gd name="connsiteX8" fmla="*/ 221456 w 554831"/>
              <a:gd name="connsiteY8" fmla="*/ 33365 h 166733"/>
              <a:gd name="connsiteX9" fmla="*/ 228600 w 554831"/>
              <a:gd name="connsiteY9" fmla="*/ 38127 h 166733"/>
              <a:gd name="connsiteX10" fmla="*/ 238125 w 554831"/>
              <a:gd name="connsiteY10" fmla="*/ 40509 h 166733"/>
              <a:gd name="connsiteX11" fmla="*/ 247650 w 554831"/>
              <a:gd name="connsiteY11" fmla="*/ 92896 h 166733"/>
              <a:gd name="connsiteX12" fmla="*/ 271462 w 554831"/>
              <a:gd name="connsiteY12" fmla="*/ 116709 h 166733"/>
              <a:gd name="connsiteX13" fmla="*/ 285750 w 554831"/>
              <a:gd name="connsiteY13" fmla="*/ 126234 h 166733"/>
              <a:gd name="connsiteX14" fmla="*/ 300037 w 554831"/>
              <a:gd name="connsiteY14" fmla="*/ 130996 h 166733"/>
              <a:gd name="connsiteX15" fmla="*/ 307181 w 554831"/>
              <a:gd name="connsiteY15" fmla="*/ 135759 h 166733"/>
              <a:gd name="connsiteX16" fmla="*/ 354806 w 554831"/>
              <a:gd name="connsiteY16" fmla="*/ 135759 h 166733"/>
              <a:gd name="connsiteX17" fmla="*/ 364331 w 554831"/>
              <a:gd name="connsiteY17" fmla="*/ 130996 h 166733"/>
              <a:gd name="connsiteX18" fmla="*/ 402431 w 554831"/>
              <a:gd name="connsiteY18" fmla="*/ 126234 h 166733"/>
              <a:gd name="connsiteX19" fmla="*/ 440531 w 554831"/>
              <a:gd name="connsiteY19" fmla="*/ 126234 h 166733"/>
              <a:gd name="connsiteX20" fmla="*/ 466725 w 554831"/>
              <a:gd name="connsiteY20" fmla="*/ 133377 h 166733"/>
              <a:gd name="connsiteX21" fmla="*/ 476250 w 554831"/>
              <a:gd name="connsiteY21" fmla="*/ 138140 h 166733"/>
              <a:gd name="connsiteX22" fmla="*/ 485775 w 554831"/>
              <a:gd name="connsiteY22" fmla="*/ 140521 h 166733"/>
              <a:gd name="connsiteX23" fmla="*/ 511968 w 554831"/>
              <a:gd name="connsiteY23" fmla="*/ 147665 h 166733"/>
              <a:gd name="connsiteX24" fmla="*/ 521493 w 554831"/>
              <a:gd name="connsiteY24" fmla="*/ 152427 h 166733"/>
              <a:gd name="connsiteX25" fmla="*/ 535781 w 554831"/>
              <a:gd name="connsiteY25" fmla="*/ 157190 h 166733"/>
              <a:gd name="connsiteX26" fmla="*/ 554831 w 554831"/>
              <a:gd name="connsiteY26" fmla="*/ 166715 h 16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54831" h="166733">
                <a:moveTo>
                  <a:pt x="0" y="2409"/>
                </a:moveTo>
                <a:cubicBezTo>
                  <a:pt x="61049" y="-34"/>
                  <a:pt x="66548" y="-2368"/>
                  <a:pt x="130968" y="4790"/>
                </a:cubicBezTo>
                <a:cubicBezTo>
                  <a:pt x="135958" y="5344"/>
                  <a:pt x="140493" y="7964"/>
                  <a:pt x="145256" y="9552"/>
                </a:cubicBezTo>
                <a:lnTo>
                  <a:pt x="152400" y="11934"/>
                </a:lnTo>
                <a:cubicBezTo>
                  <a:pt x="155505" y="12969"/>
                  <a:pt x="158778" y="13416"/>
                  <a:pt x="161925" y="14315"/>
                </a:cubicBezTo>
                <a:cubicBezTo>
                  <a:pt x="164338" y="15004"/>
                  <a:pt x="166687" y="15902"/>
                  <a:pt x="169068" y="16696"/>
                </a:cubicBezTo>
                <a:cubicBezTo>
                  <a:pt x="171449" y="18284"/>
                  <a:pt x="173652" y="20179"/>
                  <a:pt x="176212" y="21459"/>
                </a:cubicBezTo>
                <a:cubicBezTo>
                  <a:pt x="182861" y="24783"/>
                  <a:pt x="193885" y="25344"/>
                  <a:pt x="200025" y="26221"/>
                </a:cubicBezTo>
                <a:lnTo>
                  <a:pt x="221456" y="33365"/>
                </a:lnTo>
                <a:cubicBezTo>
                  <a:pt x="224171" y="34270"/>
                  <a:pt x="225970" y="37000"/>
                  <a:pt x="228600" y="38127"/>
                </a:cubicBezTo>
                <a:cubicBezTo>
                  <a:pt x="231608" y="39416"/>
                  <a:pt x="234950" y="39715"/>
                  <a:pt x="238125" y="40509"/>
                </a:cubicBezTo>
                <a:cubicBezTo>
                  <a:pt x="259977" y="55077"/>
                  <a:pt x="236885" y="36919"/>
                  <a:pt x="247650" y="92896"/>
                </a:cubicBezTo>
                <a:cubicBezTo>
                  <a:pt x="249985" y="105036"/>
                  <a:pt x="262777" y="110919"/>
                  <a:pt x="271462" y="116709"/>
                </a:cubicBezTo>
                <a:lnTo>
                  <a:pt x="285750" y="126234"/>
                </a:lnTo>
                <a:cubicBezTo>
                  <a:pt x="289927" y="129019"/>
                  <a:pt x="300037" y="130996"/>
                  <a:pt x="300037" y="130996"/>
                </a:cubicBezTo>
                <a:cubicBezTo>
                  <a:pt x="302418" y="132584"/>
                  <a:pt x="304440" y="134937"/>
                  <a:pt x="307181" y="135759"/>
                </a:cubicBezTo>
                <a:cubicBezTo>
                  <a:pt x="322873" y="140467"/>
                  <a:pt x="338946" y="136979"/>
                  <a:pt x="354806" y="135759"/>
                </a:cubicBezTo>
                <a:cubicBezTo>
                  <a:pt x="357981" y="134171"/>
                  <a:pt x="360963" y="132119"/>
                  <a:pt x="364331" y="130996"/>
                </a:cubicBezTo>
                <a:cubicBezTo>
                  <a:pt x="373556" y="127921"/>
                  <a:pt x="396638" y="126761"/>
                  <a:pt x="402431" y="126234"/>
                </a:cubicBezTo>
                <a:cubicBezTo>
                  <a:pt x="418769" y="120787"/>
                  <a:pt x="409644" y="122802"/>
                  <a:pt x="440531" y="126234"/>
                </a:cubicBezTo>
                <a:cubicBezTo>
                  <a:pt x="447249" y="126980"/>
                  <a:pt x="461139" y="130584"/>
                  <a:pt x="466725" y="133377"/>
                </a:cubicBezTo>
                <a:cubicBezTo>
                  <a:pt x="469900" y="134965"/>
                  <a:pt x="472926" y="136894"/>
                  <a:pt x="476250" y="138140"/>
                </a:cubicBezTo>
                <a:cubicBezTo>
                  <a:pt x="479314" y="139289"/>
                  <a:pt x="482580" y="139811"/>
                  <a:pt x="485775" y="140521"/>
                </a:cubicBezTo>
                <a:cubicBezTo>
                  <a:pt x="495186" y="142612"/>
                  <a:pt x="503042" y="143203"/>
                  <a:pt x="511968" y="147665"/>
                </a:cubicBezTo>
                <a:cubicBezTo>
                  <a:pt x="515143" y="149252"/>
                  <a:pt x="518197" y="151109"/>
                  <a:pt x="521493" y="152427"/>
                </a:cubicBezTo>
                <a:cubicBezTo>
                  <a:pt x="526154" y="154291"/>
                  <a:pt x="531604" y="154405"/>
                  <a:pt x="535781" y="157190"/>
                </a:cubicBezTo>
                <a:cubicBezTo>
                  <a:pt x="551389" y="167596"/>
                  <a:pt x="544344" y="166715"/>
                  <a:pt x="554831" y="166715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10" name="Полилиния 709"/>
          <p:cNvSpPr/>
          <p:nvPr/>
        </p:nvSpPr>
        <p:spPr>
          <a:xfrm>
            <a:off x="4979045" y="1473028"/>
            <a:ext cx="525710" cy="156239"/>
          </a:xfrm>
          <a:custGeom>
            <a:avLst/>
            <a:gdLst>
              <a:gd name="connsiteX0" fmla="*/ 0 w 554831"/>
              <a:gd name="connsiteY0" fmla="*/ 2409 h 166733"/>
              <a:gd name="connsiteX1" fmla="*/ 130968 w 554831"/>
              <a:gd name="connsiteY1" fmla="*/ 4790 h 166733"/>
              <a:gd name="connsiteX2" fmla="*/ 145256 w 554831"/>
              <a:gd name="connsiteY2" fmla="*/ 9552 h 166733"/>
              <a:gd name="connsiteX3" fmla="*/ 152400 w 554831"/>
              <a:gd name="connsiteY3" fmla="*/ 11934 h 166733"/>
              <a:gd name="connsiteX4" fmla="*/ 161925 w 554831"/>
              <a:gd name="connsiteY4" fmla="*/ 14315 h 166733"/>
              <a:gd name="connsiteX5" fmla="*/ 169068 w 554831"/>
              <a:gd name="connsiteY5" fmla="*/ 16696 h 166733"/>
              <a:gd name="connsiteX6" fmla="*/ 176212 w 554831"/>
              <a:gd name="connsiteY6" fmla="*/ 21459 h 166733"/>
              <a:gd name="connsiteX7" fmla="*/ 200025 w 554831"/>
              <a:gd name="connsiteY7" fmla="*/ 26221 h 166733"/>
              <a:gd name="connsiteX8" fmla="*/ 221456 w 554831"/>
              <a:gd name="connsiteY8" fmla="*/ 33365 h 166733"/>
              <a:gd name="connsiteX9" fmla="*/ 228600 w 554831"/>
              <a:gd name="connsiteY9" fmla="*/ 38127 h 166733"/>
              <a:gd name="connsiteX10" fmla="*/ 238125 w 554831"/>
              <a:gd name="connsiteY10" fmla="*/ 40509 h 166733"/>
              <a:gd name="connsiteX11" fmla="*/ 247650 w 554831"/>
              <a:gd name="connsiteY11" fmla="*/ 92896 h 166733"/>
              <a:gd name="connsiteX12" fmla="*/ 271462 w 554831"/>
              <a:gd name="connsiteY12" fmla="*/ 116709 h 166733"/>
              <a:gd name="connsiteX13" fmla="*/ 285750 w 554831"/>
              <a:gd name="connsiteY13" fmla="*/ 126234 h 166733"/>
              <a:gd name="connsiteX14" fmla="*/ 300037 w 554831"/>
              <a:gd name="connsiteY14" fmla="*/ 130996 h 166733"/>
              <a:gd name="connsiteX15" fmla="*/ 307181 w 554831"/>
              <a:gd name="connsiteY15" fmla="*/ 135759 h 166733"/>
              <a:gd name="connsiteX16" fmla="*/ 354806 w 554831"/>
              <a:gd name="connsiteY16" fmla="*/ 135759 h 166733"/>
              <a:gd name="connsiteX17" fmla="*/ 364331 w 554831"/>
              <a:gd name="connsiteY17" fmla="*/ 130996 h 166733"/>
              <a:gd name="connsiteX18" fmla="*/ 402431 w 554831"/>
              <a:gd name="connsiteY18" fmla="*/ 126234 h 166733"/>
              <a:gd name="connsiteX19" fmla="*/ 440531 w 554831"/>
              <a:gd name="connsiteY19" fmla="*/ 126234 h 166733"/>
              <a:gd name="connsiteX20" fmla="*/ 466725 w 554831"/>
              <a:gd name="connsiteY20" fmla="*/ 133377 h 166733"/>
              <a:gd name="connsiteX21" fmla="*/ 476250 w 554831"/>
              <a:gd name="connsiteY21" fmla="*/ 138140 h 166733"/>
              <a:gd name="connsiteX22" fmla="*/ 485775 w 554831"/>
              <a:gd name="connsiteY22" fmla="*/ 140521 h 166733"/>
              <a:gd name="connsiteX23" fmla="*/ 511968 w 554831"/>
              <a:gd name="connsiteY23" fmla="*/ 147665 h 166733"/>
              <a:gd name="connsiteX24" fmla="*/ 521493 w 554831"/>
              <a:gd name="connsiteY24" fmla="*/ 152427 h 166733"/>
              <a:gd name="connsiteX25" fmla="*/ 535781 w 554831"/>
              <a:gd name="connsiteY25" fmla="*/ 157190 h 166733"/>
              <a:gd name="connsiteX26" fmla="*/ 554831 w 554831"/>
              <a:gd name="connsiteY26" fmla="*/ 166715 h 16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54831" h="166733">
                <a:moveTo>
                  <a:pt x="0" y="2409"/>
                </a:moveTo>
                <a:cubicBezTo>
                  <a:pt x="61049" y="-34"/>
                  <a:pt x="66548" y="-2368"/>
                  <a:pt x="130968" y="4790"/>
                </a:cubicBezTo>
                <a:cubicBezTo>
                  <a:pt x="135958" y="5344"/>
                  <a:pt x="140493" y="7964"/>
                  <a:pt x="145256" y="9552"/>
                </a:cubicBezTo>
                <a:lnTo>
                  <a:pt x="152400" y="11934"/>
                </a:lnTo>
                <a:cubicBezTo>
                  <a:pt x="155505" y="12969"/>
                  <a:pt x="158778" y="13416"/>
                  <a:pt x="161925" y="14315"/>
                </a:cubicBezTo>
                <a:cubicBezTo>
                  <a:pt x="164338" y="15004"/>
                  <a:pt x="166687" y="15902"/>
                  <a:pt x="169068" y="16696"/>
                </a:cubicBezTo>
                <a:cubicBezTo>
                  <a:pt x="171449" y="18284"/>
                  <a:pt x="173652" y="20179"/>
                  <a:pt x="176212" y="21459"/>
                </a:cubicBezTo>
                <a:cubicBezTo>
                  <a:pt x="182861" y="24783"/>
                  <a:pt x="193885" y="25344"/>
                  <a:pt x="200025" y="26221"/>
                </a:cubicBezTo>
                <a:lnTo>
                  <a:pt x="221456" y="33365"/>
                </a:lnTo>
                <a:cubicBezTo>
                  <a:pt x="224171" y="34270"/>
                  <a:pt x="225970" y="37000"/>
                  <a:pt x="228600" y="38127"/>
                </a:cubicBezTo>
                <a:cubicBezTo>
                  <a:pt x="231608" y="39416"/>
                  <a:pt x="234950" y="39715"/>
                  <a:pt x="238125" y="40509"/>
                </a:cubicBezTo>
                <a:cubicBezTo>
                  <a:pt x="259977" y="55077"/>
                  <a:pt x="236885" y="36919"/>
                  <a:pt x="247650" y="92896"/>
                </a:cubicBezTo>
                <a:cubicBezTo>
                  <a:pt x="249985" y="105036"/>
                  <a:pt x="262777" y="110919"/>
                  <a:pt x="271462" y="116709"/>
                </a:cubicBezTo>
                <a:lnTo>
                  <a:pt x="285750" y="126234"/>
                </a:lnTo>
                <a:cubicBezTo>
                  <a:pt x="289927" y="129019"/>
                  <a:pt x="300037" y="130996"/>
                  <a:pt x="300037" y="130996"/>
                </a:cubicBezTo>
                <a:cubicBezTo>
                  <a:pt x="302418" y="132584"/>
                  <a:pt x="304440" y="134937"/>
                  <a:pt x="307181" y="135759"/>
                </a:cubicBezTo>
                <a:cubicBezTo>
                  <a:pt x="322873" y="140467"/>
                  <a:pt x="338946" y="136979"/>
                  <a:pt x="354806" y="135759"/>
                </a:cubicBezTo>
                <a:cubicBezTo>
                  <a:pt x="357981" y="134171"/>
                  <a:pt x="360963" y="132119"/>
                  <a:pt x="364331" y="130996"/>
                </a:cubicBezTo>
                <a:cubicBezTo>
                  <a:pt x="373556" y="127921"/>
                  <a:pt x="396638" y="126761"/>
                  <a:pt x="402431" y="126234"/>
                </a:cubicBezTo>
                <a:cubicBezTo>
                  <a:pt x="418769" y="120787"/>
                  <a:pt x="409644" y="122802"/>
                  <a:pt x="440531" y="126234"/>
                </a:cubicBezTo>
                <a:cubicBezTo>
                  <a:pt x="447249" y="126980"/>
                  <a:pt x="461139" y="130584"/>
                  <a:pt x="466725" y="133377"/>
                </a:cubicBezTo>
                <a:cubicBezTo>
                  <a:pt x="469900" y="134965"/>
                  <a:pt x="472926" y="136894"/>
                  <a:pt x="476250" y="138140"/>
                </a:cubicBezTo>
                <a:cubicBezTo>
                  <a:pt x="479314" y="139289"/>
                  <a:pt x="482580" y="139811"/>
                  <a:pt x="485775" y="140521"/>
                </a:cubicBezTo>
                <a:cubicBezTo>
                  <a:pt x="495186" y="142612"/>
                  <a:pt x="503042" y="143203"/>
                  <a:pt x="511968" y="147665"/>
                </a:cubicBezTo>
                <a:cubicBezTo>
                  <a:pt x="515143" y="149252"/>
                  <a:pt x="518197" y="151109"/>
                  <a:pt x="521493" y="152427"/>
                </a:cubicBezTo>
                <a:cubicBezTo>
                  <a:pt x="526154" y="154291"/>
                  <a:pt x="531604" y="154405"/>
                  <a:pt x="535781" y="157190"/>
                </a:cubicBezTo>
                <a:cubicBezTo>
                  <a:pt x="551389" y="167596"/>
                  <a:pt x="544344" y="166715"/>
                  <a:pt x="554831" y="166715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98" name="Блок-схема: узел 597"/>
          <p:cNvSpPr/>
          <p:nvPr/>
        </p:nvSpPr>
        <p:spPr bwMode="auto">
          <a:xfrm>
            <a:off x="5483429" y="1552260"/>
            <a:ext cx="125946" cy="10120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21" name="Блок-схема: узел 620"/>
          <p:cNvSpPr/>
          <p:nvPr/>
        </p:nvSpPr>
        <p:spPr bwMode="auto">
          <a:xfrm>
            <a:off x="4904993" y="1417543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5147336" y="1065469"/>
            <a:ext cx="91639" cy="83677"/>
          </a:xfrm>
          <a:custGeom>
            <a:avLst/>
            <a:gdLst>
              <a:gd name="connsiteX0" fmla="*/ 0 w 104775"/>
              <a:gd name="connsiteY0" fmla="*/ 0 h 119062"/>
              <a:gd name="connsiteX1" fmla="*/ 38100 w 104775"/>
              <a:gd name="connsiteY1" fmla="*/ 52387 h 119062"/>
              <a:gd name="connsiteX2" fmla="*/ 57150 w 104775"/>
              <a:gd name="connsiteY2" fmla="*/ 90487 h 119062"/>
              <a:gd name="connsiteX3" fmla="*/ 104775 w 104775"/>
              <a:gd name="connsiteY3" fmla="*/ 119062 h 11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775" h="119062">
                <a:moveTo>
                  <a:pt x="0" y="0"/>
                </a:moveTo>
                <a:cubicBezTo>
                  <a:pt x="14287" y="18653"/>
                  <a:pt x="28575" y="37306"/>
                  <a:pt x="38100" y="52387"/>
                </a:cubicBezTo>
                <a:cubicBezTo>
                  <a:pt x="47625" y="67468"/>
                  <a:pt x="46038" y="79375"/>
                  <a:pt x="57150" y="90487"/>
                </a:cubicBezTo>
                <a:cubicBezTo>
                  <a:pt x="68262" y="101599"/>
                  <a:pt x="86518" y="110330"/>
                  <a:pt x="104775" y="119062"/>
                </a:cubicBezTo>
              </a:path>
            </a:pathLst>
          </a:cu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9" name="Полилиния 268"/>
          <p:cNvSpPr/>
          <p:nvPr/>
        </p:nvSpPr>
        <p:spPr>
          <a:xfrm>
            <a:off x="5173403" y="1054228"/>
            <a:ext cx="91639" cy="83677"/>
          </a:xfrm>
          <a:custGeom>
            <a:avLst/>
            <a:gdLst>
              <a:gd name="connsiteX0" fmla="*/ 0 w 104775"/>
              <a:gd name="connsiteY0" fmla="*/ 0 h 119062"/>
              <a:gd name="connsiteX1" fmla="*/ 38100 w 104775"/>
              <a:gd name="connsiteY1" fmla="*/ 52387 h 119062"/>
              <a:gd name="connsiteX2" fmla="*/ 57150 w 104775"/>
              <a:gd name="connsiteY2" fmla="*/ 90487 h 119062"/>
              <a:gd name="connsiteX3" fmla="*/ 104775 w 104775"/>
              <a:gd name="connsiteY3" fmla="*/ 119062 h 11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775" h="119062">
                <a:moveTo>
                  <a:pt x="0" y="0"/>
                </a:moveTo>
                <a:cubicBezTo>
                  <a:pt x="14287" y="18653"/>
                  <a:pt x="28575" y="37306"/>
                  <a:pt x="38100" y="52387"/>
                </a:cubicBezTo>
                <a:cubicBezTo>
                  <a:pt x="47625" y="67468"/>
                  <a:pt x="46038" y="79375"/>
                  <a:pt x="57150" y="90487"/>
                </a:cubicBezTo>
                <a:cubicBezTo>
                  <a:pt x="68262" y="101599"/>
                  <a:pt x="86518" y="110330"/>
                  <a:pt x="104775" y="119062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0" name="Полилиния 269"/>
          <p:cNvSpPr/>
          <p:nvPr/>
        </p:nvSpPr>
        <p:spPr>
          <a:xfrm>
            <a:off x="5147546" y="1062121"/>
            <a:ext cx="91639" cy="83677"/>
          </a:xfrm>
          <a:custGeom>
            <a:avLst/>
            <a:gdLst>
              <a:gd name="connsiteX0" fmla="*/ 0 w 104775"/>
              <a:gd name="connsiteY0" fmla="*/ 0 h 119062"/>
              <a:gd name="connsiteX1" fmla="*/ 38100 w 104775"/>
              <a:gd name="connsiteY1" fmla="*/ 52387 h 119062"/>
              <a:gd name="connsiteX2" fmla="*/ 57150 w 104775"/>
              <a:gd name="connsiteY2" fmla="*/ 90487 h 119062"/>
              <a:gd name="connsiteX3" fmla="*/ 104775 w 104775"/>
              <a:gd name="connsiteY3" fmla="*/ 119062 h 11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775" h="119062">
                <a:moveTo>
                  <a:pt x="0" y="0"/>
                </a:moveTo>
                <a:cubicBezTo>
                  <a:pt x="14287" y="18653"/>
                  <a:pt x="28575" y="37306"/>
                  <a:pt x="38100" y="52387"/>
                </a:cubicBezTo>
                <a:cubicBezTo>
                  <a:pt x="47625" y="67468"/>
                  <a:pt x="46038" y="79375"/>
                  <a:pt x="57150" y="90487"/>
                </a:cubicBezTo>
                <a:cubicBezTo>
                  <a:pt x="68262" y="101599"/>
                  <a:pt x="86518" y="110330"/>
                  <a:pt x="104775" y="119062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1" name="Полилиния 270"/>
          <p:cNvSpPr/>
          <p:nvPr/>
        </p:nvSpPr>
        <p:spPr>
          <a:xfrm>
            <a:off x="5126640" y="1078921"/>
            <a:ext cx="91639" cy="83677"/>
          </a:xfrm>
          <a:custGeom>
            <a:avLst/>
            <a:gdLst>
              <a:gd name="connsiteX0" fmla="*/ 0 w 104775"/>
              <a:gd name="connsiteY0" fmla="*/ 0 h 119062"/>
              <a:gd name="connsiteX1" fmla="*/ 38100 w 104775"/>
              <a:gd name="connsiteY1" fmla="*/ 52387 h 119062"/>
              <a:gd name="connsiteX2" fmla="*/ 57150 w 104775"/>
              <a:gd name="connsiteY2" fmla="*/ 90487 h 119062"/>
              <a:gd name="connsiteX3" fmla="*/ 104775 w 104775"/>
              <a:gd name="connsiteY3" fmla="*/ 119062 h 11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775" h="119062">
                <a:moveTo>
                  <a:pt x="0" y="0"/>
                </a:moveTo>
                <a:cubicBezTo>
                  <a:pt x="14287" y="18653"/>
                  <a:pt x="28575" y="37306"/>
                  <a:pt x="38100" y="52387"/>
                </a:cubicBezTo>
                <a:cubicBezTo>
                  <a:pt x="47625" y="67468"/>
                  <a:pt x="46038" y="79375"/>
                  <a:pt x="57150" y="90487"/>
                </a:cubicBezTo>
                <a:cubicBezTo>
                  <a:pt x="68262" y="101599"/>
                  <a:pt x="86518" y="110330"/>
                  <a:pt x="104775" y="119062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55" name="Блок-схема: узел 654"/>
          <p:cNvSpPr/>
          <p:nvPr/>
        </p:nvSpPr>
        <p:spPr bwMode="auto">
          <a:xfrm>
            <a:off x="5234105" y="1155033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66" name="Блок-схема: узел 665"/>
          <p:cNvSpPr/>
          <p:nvPr/>
        </p:nvSpPr>
        <p:spPr bwMode="auto">
          <a:xfrm>
            <a:off x="5068914" y="996713"/>
            <a:ext cx="125966" cy="101179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14" name="Блок-схема: узел 613"/>
          <p:cNvSpPr/>
          <p:nvPr/>
        </p:nvSpPr>
        <p:spPr bwMode="auto">
          <a:xfrm>
            <a:off x="3241576" y="1849824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6" name="Полилиния 275"/>
          <p:cNvSpPr/>
          <p:nvPr/>
        </p:nvSpPr>
        <p:spPr>
          <a:xfrm>
            <a:off x="6474246" y="1139158"/>
            <a:ext cx="58392" cy="127332"/>
          </a:xfrm>
          <a:custGeom>
            <a:avLst/>
            <a:gdLst>
              <a:gd name="connsiteX0" fmla="*/ 66763 w 66763"/>
              <a:gd name="connsiteY0" fmla="*/ 0 h 181180"/>
              <a:gd name="connsiteX1" fmla="*/ 4850 w 66763"/>
              <a:gd name="connsiteY1" fmla="*/ 66675 h 181180"/>
              <a:gd name="connsiteX2" fmla="*/ 4850 w 66763"/>
              <a:gd name="connsiteY2" fmla="*/ 85725 h 181180"/>
              <a:gd name="connsiteX3" fmla="*/ 88 w 66763"/>
              <a:gd name="connsiteY3" fmla="*/ 128588 h 181180"/>
              <a:gd name="connsiteX4" fmla="*/ 9613 w 66763"/>
              <a:gd name="connsiteY4" fmla="*/ 147638 h 181180"/>
              <a:gd name="connsiteX5" fmla="*/ 14375 w 66763"/>
              <a:gd name="connsiteY5" fmla="*/ 176213 h 181180"/>
              <a:gd name="connsiteX6" fmla="*/ 23900 w 66763"/>
              <a:gd name="connsiteY6" fmla="*/ 180975 h 181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763" h="181180">
                <a:moveTo>
                  <a:pt x="66763" y="0"/>
                </a:moveTo>
                <a:cubicBezTo>
                  <a:pt x="40966" y="26194"/>
                  <a:pt x="15169" y="52388"/>
                  <a:pt x="4850" y="66675"/>
                </a:cubicBezTo>
                <a:cubicBezTo>
                  <a:pt x="-5469" y="80962"/>
                  <a:pt x="5644" y="75406"/>
                  <a:pt x="4850" y="85725"/>
                </a:cubicBezTo>
                <a:cubicBezTo>
                  <a:pt x="4056" y="96044"/>
                  <a:pt x="-706" y="118269"/>
                  <a:pt x="88" y="128588"/>
                </a:cubicBezTo>
                <a:cubicBezTo>
                  <a:pt x="882" y="138907"/>
                  <a:pt x="7232" y="139701"/>
                  <a:pt x="9613" y="147638"/>
                </a:cubicBezTo>
                <a:cubicBezTo>
                  <a:pt x="11994" y="155575"/>
                  <a:pt x="11994" y="170657"/>
                  <a:pt x="14375" y="176213"/>
                </a:cubicBezTo>
                <a:cubicBezTo>
                  <a:pt x="16756" y="181769"/>
                  <a:pt x="20328" y="181372"/>
                  <a:pt x="23900" y="180975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36" name="Блок-схема: узел 635"/>
          <p:cNvSpPr/>
          <p:nvPr/>
        </p:nvSpPr>
        <p:spPr bwMode="auto">
          <a:xfrm>
            <a:off x="6485896" y="1177248"/>
            <a:ext cx="125966" cy="10120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8" name="Блок-схема: узел 267"/>
          <p:cNvSpPr/>
          <p:nvPr/>
        </p:nvSpPr>
        <p:spPr bwMode="auto">
          <a:xfrm>
            <a:off x="2178172" y="3075338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2" name="Блок-схема: узел 271"/>
          <p:cNvSpPr/>
          <p:nvPr/>
        </p:nvSpPr>
        <p:spPr bwMode="auto">
          <a:xfrm>
            <a:off x="7694018" y="3125622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4" name="Блок-схема: узел 273"/>
          <p:cNvSpPr/>
          <p:nvPr/>
        </p:nvSpPr>
        <p:spPr bwMode="auto">
          <a:xfrm>
            <a:off x="6928763" y="3299802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5" name="Блок-схема: узел 274"/>
          <p:cNvSpPr/>
          <p:nvPr/>
        </p:nvSpPr>
        <p:spPr bwMode="auto">
          <a:xfrm>
            <a:off x="5827322" y="1854310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0" name="AutoShape 19"/>
          <p:cNvSpPr>
            <a:spLocks noChangeArrowheads="1"/>
          </p:cNvSpPr>
          <p:nvPr/>
        </p:nvSpPr>
        <p:spPr bwMode="auto">
          <a:xfrm>
            <a:off x="6296699" y="863291"/>
            <a:ext cx="463712" cy="91256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на Омск</a:t>
            </a:r>
          </a:p>
        </p:txBody>
      </p:sp>
      <p:sp>
        <p:nvSpPr>
          <p:cNvPr id="336" name="AutoShape 19"/>
          <p:cNvSpPr>
            <a:spLocks noChangeArrowheads="1"/>
          </p:cNvSpPr>
          <p:nvPr/>
        </p:nvSpPr>
        <p:spPr bwMode="auto">
          <a:xfrm>
            <a:off x="4672171" y="4137988"/>
            <a:ext cx="478917" cy="84191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Ташкент</a:t>
            </a:r>
          </a:p>
        </p:txBody>
      </p:sp>
      <p:sp>
        <p:nvSpPr>
          <p:cNvPr id="251" name="Полилиния 250"/>
          <p:cNvSpPr/>
          <p:nvPr/>
        </p:nvSpPr>
        <p:spPr>
          <a:xfrm>
            <a:off x="3325975" y="1918223"/>
            <a:ext cx="242130" cy="813611"/>
          </a:xfrm>
          <a:custGeom>
            <a:avLst/>
            <a:gdLst>
              <a:gd name="connsiteX0" fmla="*/ 0 w 276837"/>
              <a:gd name="connsiteY0" fmla="*/ 0 h 1157680"/>
              <a:gd name="connsiteX1" fmla="*/ 25167 w 276837"/>
              <a:gd name="connsiteY1" fmla="*/ 92279 h 1157680"/>
              <a:gd name="connsiteX2" fmla="*/ 41945 w 276837"/>
              <a:gd name="connsiteY2" fmla="*/ 167779 h 1157680"/>
              <a:gd name="connsiteX3" fmla="*/ 83890 w 276837"/>
              <a:gd name="connsiteY3" fmla="*/ 234891 h 1157680"/>
              <a:gd name="connsiteX4" fmla="*/ 117446 w 276837"/>
              <a:gd name="connsiteY4" fmla="*/ 318781 h 1157680"/>
              <a:gd name="connsiteX5" fmla="*/ 151002 w 276837"/>
              <a:gd name="connsiteY5" fmla="*/ 436227 h 1157680"/>
              <a:gd name="connsiteX6" fmla="*/ 184558 w 276837"/>
              <a:gd name="connsiteY6" fmla="*/ 511728 h 1157680"/>
              <a:gd name="connsiteX7" fmla="*/ 192947 w 276837"/>
              <a:gd name="connsiteY7" fmla="*/ 620785 h 1157680"/>
              <a:gd name="connsiteX8" fmla="*/ 209725 w 276837"/>
              <a:gd name="connsiteY8" fmla="*/ 704675 h 1157680"/>
              <a:gd name="connsiteX9" fmla="*/ 209725 w 276837"/>
              <a:gd name="connsiteY9" fmla="*/ 788565 h 1157680"/>
              <a:gd name="connsiteX10" fmla="*/ 260059 w 276837"/>
              <a:gd name="connsiteY10" fmla="*/ 830510 h 1157680"/>
              <a:gd name="connsiteX11" fmla="*/ 268448 w 276837"/>
              <a:gd name="connsiteY11" fmla="*/ 889233 h 1157680"/>
              <a:gd name="connsiteX12" fmla="*/ 268448 w 276837"/>
              <a:gd name="connsiteY12" fmla="*/ 964734 h 1157680"/>
              <a:gd name="connsiteX13" fmla="*/ 268448 w 276837"/>
              <a:gd name="connsiteY13" fmla="*/ 1023456 h 1157680"/>
              <a:gd name="connsiteX14" fmla="*/ 268448 w 276837"/>
              <a:gd name="connsiteY14" fmla="*/ 1057012 h 1157680"/>
              <a:gd name="connsiteX15" fmla="*/ 251670 w 276837"/>
              <a:gd name="connsiteY15" fmla="*/ 1140902 h 1157680"/>
              <a:gd name="connsiteX16" fmla="*/ 276837 w 276837"/>
              <a:gd name="connsiteY16" fmla="*/ 1157680 h 115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6837" h="1157680">
                <a:moveTo>
                  <a:pt x="0" y="0"/>
                </a:moveTo>
                <a:cubicBezTo>
                  <a:pt x="9088" y="32158"/>
                  <a:pt x="18176" y="64316"/>
                  <a:pt x="25167" y="92279"/>
                </a:cubicBezTo>
                <a:cubicBezTo>
                  <a:pt x="32158" y="120242"/>
                  <a:pt x="32158" y="144010"/>
                  <a:pt x="41945" y="167779"/>
                </a:cubicBezTo>
                <a:cubicBezTo>
                  <a:pt x="51732" y="191548"/>
                  <a:pt x="71307" y="209724"/>
                  <a:pt x="83890" y="234891"/>
                </a:cubicBezTo>
                <a:cubicBezTo>
                  <a:pt x="96473" y="260058"/>
                  <a:pt x="106261" y="285225"/>
                  <a:pt x="117446" y="318781"/>
                </a:cubicBezTo>
                <a:cubicBezTo>
                  <a:pt x="128631" y="352337"/>
                  <a:pt x="139817" y="404069"/>
                  <a:pt x="151002" y="436227"/>
                </a:cubicBezTo>
                <a:cubicBezTo>
                  <a:pt x="162187" y="468385"/>
                  <a:pt x="177567" y="480968"/>
                  <a:pt x="184558" y="511728"/>
                </a:cubicBezTo>
                <a:cubicBezTo>
                  <a:pt x="191549" y="542488"/>
                  <a:pt x="188753" y="588627"/>
                  <a:pt x="192947" y="620785"/>
                </a:cubicBezTo>
                <a:cubicBezTo>
                  <a:pt x="197141" y="652943"/>
                  <a:pt x="206929" y="676712"/>
                  <a:pt x="209725" y="704675"/>
                </a:cubicBezTo>
                <a:cubicBezTo>
                  <a:pt x="212521" y="732638"/>
                  <a:pt x="201336" y="767593"/>
                  <a:pt x="209725" y="788565"/>
                </a:cubicBezTo>
                <a:cubicBezTo>
                  <a:pt x="218114" y="809537"/>
                  <a:pt x="250272" y="813732"/>
                  <a:pt x="260059" y="830510"/>
                </a:cubicBezTo>
                <a:cubicBezTo>
                  <a:pt x="269846" y="847288"/>
                  <a:pt x="267050" y="866862"/>
                  <a:pt x="268448" y="889233"/>
                </a:cubicBezTo>
                <a:cubicBezTo>
                  <a:pt x="269846" y="911604"/>
                  <a:pt x="268448" y="964734"/>
                  <a:pt x="268448" y="964734"/>
                </a:cubicBezTo>
                <a:lnTo>
                  <a:pt x="268448" y="1023456"/>
                </a:lnTo>
                <a:cubicBezTo>
                  <a:pt x="268448" y="1038836"/>
                  <a:pt x="271244" y="1037438"/>
                  <a:pt x="268448" y="1057012"/>
                </a:cubicBezTo>
                <a:cubicBezTo>
                  <a:pt x="265652" y="1076586"/>
                  <a:pt x="250272" y="1124124"/>
                  <a:pt x="251670" y="1140902"/>
                </a:cubicBezTo>
                <a:cubicBezTo>
                  <a:pt x="253068" y="1157680"/>
                  <a:pt x="264952" y="1157680"/>
                  <a:pt x="276837" y="115768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/>
          </a:p>
        </p:txBody>
      </p:sp>
      <p:sp>
        <p:nvSpPr>
          <p:cNvPr id="252" name="Полилиния 251"/>
          <p:cNvSpPr/>
          <p:nvPr/>
        </p:nvSpPr>
        <p:spPr>
          <a:xfrm>
            <a:off x="1774767" y="1546837"/>
            <a:ext cx="672823" cy="207469"/>
          </a:xfrm>
          <a:custGeom>
            <a:avLst/>
            <a:gdLst>
              <a:gd name="connsiteX0" fmla="*/ 0 w 769144"/>
              <a:gd name="connsiteY0" fmla="*/ 0 h 295275"/>
              <a:gd name="connsiteX1" fmla="*/ 4762 w 769144"/>
              <a:gd name="connsiteY1" fmla="*/ 19050 h 295275"/>
              <a:gd name="connsiteX2" fmla="*/ 14287 w 769144"/>
              <a:gd name="connsiteY2" fmla="*/ 45244 h 295275"/>
              <a:gd name="connsiteX3" fmla="*/ 16669 w 769144"/>
              <a:gd name="connsiteY3" fmla="*/ 64294 h 295275"/>
              <a:gd name="connsiteX4" fmla="*/ 30956 w 769144"/>
              <a:gd name="connsiteY4" fmla="*/ 92869 h 295275"/>
              <a:gd name="connsiteX5" fmla="*/ 45244 w 769144"/>
              <a:gd name="connsiteY5" fmla="*/ 109538 h 295275"/>
              <a:gd name="connsiteX6" fmla="*/ 52387 w 769144"/>
              <a:gd name="connsiteY6" fmla="*/ 111919 h 295275"/>
              <a:gd name="connsiteX7" fmla="*/ 59531 w 769144"/>
              <a:gd name="connsiteY7" fmla="*/ 119063 h 295275"/>
              <a:gd name="connsiteX8" fmla="*/ 66675 w 769144"/>
              <a:gd name="connsiteY8" fmla="*/ 123825 h 295275"/>
              <a:gd name="connsiteX9" fmla="*/ 78581 w 769144"/>
              <a:gd name="connsiteY9" fmla="*/ 133350 h 295275"/>
              <a:gd name="connsiteX10" fmla="*/ 85725 w 769144"/>
              <a:gd name="connsiteY10" fmla="*/ 138113 h 295275"/>
              <a:gd name="connsiteX11" fmla="*/ 92869 w 769144"/>
              <a:gd name="connsiteY11" fmla="*/ 145257 h 295275"/>
              <a:gd name="connsiteX12" fmla="*/ 107156 w 769144"/>
              <a:gd name="connsiteY12" fmla="*/ 150019 h 295275"/>
              <a:gd name="connsiteX13" fmla="*/ 114300 w 769144"/>
              <a:gd name="connsiteY13" fmla="*/ 154782 h 295275"/>
              <a:gd name="connsiteX14" fmla="*/ 128587 w 769144"/>
              <a:gd name="connsiteY14" fmla="*/ 159544 h 295275"/>
              <a:gd name="connsiteX15" fmla="*/ 135731 w 769144"/>
              <a:gd name="connsiteY15" fmla="*/ 161925 h 295275"/>
              <a:gd name="connsiteX16" fmla="*/ 159544 w 769144"/>
              <a:gd name="connsiteY16" fmla="*/ 169069 h 295275"/>
              <a:gd name="connsiteX17" fmla="*/ 180975 w 769144"/>
              <a:gd name="connsiteY17" fmla="*/ 178594 h 295275"/>
              <a:gd name="connsiteX18" fmla="*/ 197644 w 769144"/>
              <a:gd name="connsiteY18" fmla="*/ 183357 h 295275"/>
              <a:gd name="connsiteX19" fmla="*/ 211931 w 769144"/>
              <a:gd name="connsiteY19" fmla="*/ 188119 h 295275"/>
              <a:gd name="connsiteX20" fmla="*/ 228600 w 769144"/>
              <a:gd name="connsiteY20" fmla="*/ 192882 h 295275"/>
              <a:gd name="connsiteX21" fmla="*/ 242887 w 769144"/>
              <a:gd name="connsiteY21" fmla="*/ 197644 h 295275"/>
              <a:gd name="connsiteX22" fmla="*/ 250031 w 769144"/>
              <a:gd name="connsiteY22" fmla="*/ 200025 h 295275"/>
              <a:gd name="connsiteX23" fmla="*/ 271462 w 769144"/>
              <a:gd name="connsiteY23" fmla="*/ 202407 h 295275"/>
              <a:gd name="connsiteX24" fmla="*/ 300037 w 769144"/>
              <a:gd name="connsiteY24" fmla="*/ 209550 h 295275"/>
              <a:gd name="connsiteX25" fmla="*/ 335756 w 769144"/>
              <a:gd name="connsiteY25" fmla="*/ 216694 h 295275"/>
              <a:gd name="connsiteX26" fmla="*/ 359569 w 769144"/>
              <a:gd name="connsiteY26" fmla="*/ 223838 h 295275"/>
              <a:gd name="connsiteX27" fmla="*/ 373856 w 769144"/>
              <a:gd name="connsiteY27" fmla="*/ 233363 h 295275"/>
              <a:gd name="connsiteX28" fmla="*/ 381000 w 769144"/>
              <a:gd name="connsiteY28" fmla="*/ 238125 h 295275"/>
              <a:gd name="connsiteX29" fmla="*/ 395287 w 769144"/>
              <a:gd name="connsiteY29" fmla="*/ 242888 h 295275"/>
              <a:gd name="connsiteX30" fmla="*/ 402431 w 769144"/>
              <a:gd name="connsiteY30" fmla="*/ 250032 h 295275"/>
              <a:gd name="connsiteX31" fmla="*/ 409575 w 769144"/>
              <a:gd name="connsiteY31" fmla="*/ 252413 h 295275"/>
              <a:gd name="connsiteX32" fmla="*/ 416719 w 769144"/>
              <a:gd name="connsiteY32" fmla="*/ 257175 h 295275"/>
              <a:gd name="connsiteX33" fmla="*/ 426244 w 769144"/>
              <a:gd name="connsiteY33" fmla="*/ 259557 h 295275"/>
              <a:gd name="connsiteX34" fmla="*/ 452437 w 769144"/>
              <a:gd name="connsiteY34" fmla="*/ 266700 h 295275"/>
              <a:gd name="connsiteX35" fmla="*/ 459581 w 769144"/>
              <a:gd name="connsiteY35" fmla="*/ 269082 h 295275"/>
              <a:gd name="connsiteX36" fmla="*/ 490537 w 769144"/>
              <a:gd name="connsiteY36" fmla="*/ 273844 h 295275"/>
              <a:gd name="connsiteX37" fmla="*/ 504825 w 769144"/>
              <a:gd name="connsiteY37" fmla="*/ 278607 h 295275"/>
              <a:gd name="connsiteX38" fmla="*/ 571500 w 769144"/>
              <a:gd name="connsiteY38" fmla="*/ 283369 h 295275"/>
              <a:gd name="connsiteX39" fmla="*/ 628650 w 769144"/>
              <a:gd name="connsiteY39" fmla="*/ 285750 h 295275"/>
              <a:gd name="connsiteX40" fmla="*/ 664369 w 769144"/>
              <a:gd name="connsiteY40" fmla="*/ 290513 h 295275"/>
              <a:gd name="connsiteX41" fmla="*/ 673894 w 769144"/>
              <a:gd name="connsiteY41" fmla="*/ 292894 h 295275"/>
              <a:gd name="connsiteX42" fmla="*/ 700087 w 769144"/>
              <a:gd name="connsiteY42" fmla="*/ 295275 h 295275"/>
              <a:gd name="connsiteX43" fmla="*/ 769144 w 769144"/>
              <a:gd name="connsiteY43" fmla="*/ 292894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69144" h="295275">
                <a:moveTo>
                  <a:pt x="0" y="0"/>
                </a:moveTo>
                <a:cubicBezTo>
                  <a:pt x="5822" y="29114"/>
                  <a:pt x="-727" y="-1076"/>
                  <a:pt x="4762" y="19050"/>
                </a:cubicBezTo>
                <a:cubicBezTo>
                  <a:pt x="11058" y="42135"/>
                  <a:pt x="5528" y="32103"/>
                  <a:pt x="14287" y="45244"/>
                </a:cubicBezTo>
                <a:cubicBezTo>
                  <a:pt x="15081" y="51594"/>
                  <a:pt x="15328" y="58037"/>
                  <a:pt x="16669" y="64294"/>
                </a:cubicBezTo>
                <a:cubicBezTo>
                  <a:pt x="19416" y="77113"/>
                  <a:pt x="23007" y="82271"/>
                  <a:pt x="30956" y="92869"/>
                </a:cubicBezTo>
                <a:cubicBezTo>
                  <a:pt x="34257" y="97271"/>
                  <a:pt x="40269" y="106221"/>
                  <a:pt x="45244" y="109538"/>
                </a:cubicBezTo>
                <a:cubicBezTo>
                  <a:pt x="47332" y="110930"/>
                  <a:pt x="50006" y="111125"/>
                  <a:pt x="52387" y="111919"/>
                </a:cubicBezTo>
                <a:cubicBezTo>
                  <a:pt x="54768" y="114300"/>
                  <a:pt x="56944" y="116907"/>
                  <a:pt x="59531" y="119063"/>
                </a:cubicBezTo>
                <a:cubicBezTo>
                  <a:pt x="61730" y="120895"/>
                  <a:pt x="64651" y="121801"/>
                  <a:pt x="66675" y="123825"/>
                </a:cubicBezTo>
                <a:cubicBezTo>
                  <a:pt x="77447" y="134597"/>
                  <a:pt x="64672" y="128714"/>
                  <a:pt x="78581" y="133350"/>
                </a:cubicBezTo>
                <a:cubicBezTo>
                  <a:pt x="80962" y="134938"/>
                  <a:pt x="83526" y="136281"/>
                  <a:pt x="85725" y="138113"/>
                </a:cubicBezTo>
                <a:cubicBezTo>
                  <a:pt x="88312" y="140269"/>
                  <a:pt x="89925" y="143622"/>
                  <a:pt x="92869" y="145257"/>
                </a:cubicBezTo>
                <a:cubicBezTo>
                  <a:pt x="97257" y="147695"/>
                  <a:pt x="107156" y="150019"/>
                  <a:pt x="107156" y="150019"/>
                </a:cubicBezTo>
                <a:cubicBezTo>
                  <a:pt x="109537" y="151607"/>
                  <a:pt x="111685" y="153620"/>
                  <a:pt x="114300" y="154782"/>
                </a:cubicBezTo>
                <a:cubicBezTo>
                  <a:pt x="118887" y="156821"/>
                  <a:pt x="123825" y="157957"/>
                  <a:pt x="128587" y="159544"/>
                </a:cubicBezTo>
                <a:cubicBezTo>
                  <a:pt x="130968" y="160338"/>
                  <a:pt x="133486" y="160802"/>
                  <a:pt x="135731" y="161925"/>
                </a:cubicBezTo>
                <a:cubicBezTo>
                  <a:pt x="149575" y="168847"/>
                  <a:pt x="141754" y="166104"/>
                  <a:pt x="159544" y="169069"/>
                </a:cubicBezTo>
                <a:cubicBezTo>
                  <a:pt x="196415" y="181361"/>
                  <a:pt x="158326" y="167271"/>
                  <a:pt x="180975" y="178594"/>
                </a:cubicBezTo>
                <a:cubicBezTo>
                  <a:pt x="184972" y="180592"/>
                  <a:pt x="193835" y="182214"/>
                  <a:pt x="197644" y="183357"/>
                </a:cubicBezTo>
                <a:cubicBezTo>
                  <a:pt x="202452" y="184800"/>
                  <a:pt x="207169" y="186532"/>
                  <a:pt x="211931" y="188119"/>
                </a:cubicBezTo>
                <a:cubicBezTo>
                  <a:pt x="235937" y="196120"/>
                  <a:pt x="198702" y="183912"/>
                  <a:pt x="228600" y="192882"/>
                </a:cubicBezTo>
                <a:cubicBezTo>
                  <a:pt x="233408" y="194325"/>
                  <a:pt x="238125" y="196057"/>
                  <a:pt x="242887" y="197644"/>
                </a:cubicBezTo>
                <a:cubicBezTo>
                  <a:pt x="245268" y="198438"/>
                  <a:pt x="247536" y="199748"/>
                  <a:pt x="250031" y="200025"/>
                </a:cubicBezTo>
                <a:lnTo>
                  <a:pt x="271462" y="202407"/>
                </a:lnTo>
                <a:cubicBezTo>
                  <a:pt x="290330" y="208696"/>
                  <a:pt x="280798" y="206344"/>
                  <a:pt x="300037" y="209550"/>
                </a:cubicBezTo>
                <a:cubicBezTo>
                  <a:pt x="321144" y="216586"/>
                  <a:pt x="309335" y="213759"/>
                  <a:pt x="335756" y="216694"/>
                </a:cubicBezTo>
                <a:cubicBezTo>
                  <a:pt x="353149" y="222492"/>
                  <a:pt x="345174" y="220240"/>
                  <a:pt x="359569" y="223838"/>
                </a:cubicBezTo>
                <a:lnTo>
                  <a:pt x="373856" y="233363"/>
                </a:lnTo>
                <a:cubicBezTo>
                  <a:pt x="376237" y="234950"/>
                  <a:pt x="378285" y="237220"/>
                  <a:pt x="381000" y="238125"/>
                </a:cubicBezTo>
                <a:lnTo>
                  <a:pt x="395287" y="242888"/>
                </a:lnTo>
                <a:cubicBezTo>
                  <a:pt x="397668" y="245269"/>
                  <a:pt x="399629" y="248164"/>
                  <a:pt x="402431" y="250032"/>
                </a:cubicBezTo>
                <a:cubicBezTo>
                  <a:pt x="404520" y="251424"/>
                  <a:pt x="407330" y="251291"/>
                  <a:pt x="409575" y="252413"/>
                </a:cubicBezTo>
                <a:cubicBezTo>
                  <a:pt x="412135" y="253693"/>
                  <a:pt x="414089" y="256048"/>
                  <a:pt x="416719" y="257175"/>
                </a:cubicBezTo>
                <a:cubicBezTo>
                  <a:pt x="419727" y="258464"/>
                  <a:pt x="423109" y="258617"/>
                  <a:pt x="426244" y="259557"/>
                </a:cubicBezTo>
                <a:cubicBezTo>
                  <a:pt x="477337" y="274886"/>
                  <a:pt x="409029" y="255847"/>
                  <a:pt x="452437" y="266700"/>
                </a:cubicBezTo>
                <a:cubicBezTo>
                  <a:pt x="454872" y="267309"/>
                  <a:pt x="457120" y="268590"/>
                  <a:pt x="459581" y="269082"/>
                </a:cubicBezTo>
                <a:cubicBezTo>
                  <a:pt x="467136" y="270593"/>
                  <a:pt x="482665" y="271876"/>
                  <a:pt x="490537" y="273844"/>
                </a:cubicBezTo>
                <a:cubicBezTo>
                  <a:pt x="495407" y="275062"/>
                  <a:pt x="499819" y="278222"/>
                  <a:pt x="504825" y="278607"/>
                </a:cubicBezTo>
                <a:lnTo>
                  <a:pt x="571500" y="283369"/>
                </a:lnTo>
                <a:lnTo>
                  <a:pt x="628650" y="285750"/>
                </a:lnTo>
                <a:cubicBezTo>
                  <a:pt x="635267" y="286577"/>
                  <a:pt x="657154" y="289201"/>
                  <a:pt x="664369" y="290513"/>
                </a:cubicBezTo>
                <a:cubicBezTo>
                  <a:pt x="667589" y="291098"/>
                  <a:pt x="670650" y="292462"/>
                  <a:pt x="673894" y="292894"/>
                </a:cubicBezTo>
                <a:cubicBezTo>
                  <a:pt x="682584" y="294053"/>
                  <a:pt x="691356" y="294481"/>
                  <a:pt x="700087" y="295275"/>
                </a:cubicBezTo>
                <a:cubicBezTo>
                  <a:pt x="737297" y="291141"/>
                  <a:pt x="714331" y="292894"/>
                  <a:pt x="769144" y="292894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53" name="Прямая соединительная линия 252"/>
          <p:cNvCxnSpPr/>
          <p:nvPr/>
        </p:nvCxnSpPr>
        <p:spPr>
          <a:xfrm>
            <a:off x="1599956" y="1241235"/>
            <a:ext cx="28947" cy="75362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49" name="Группа 248"/>
          <p:cNvGrpSpPr/>
          <p:nvPr/>
        </p:nvGrpSpPr>
        <p:grpSpPr>
          <a:xfrm>
            <a:off x="141846" y="4181889"/>
            <a:ext cx="495248" cy="131430"/>
            <a:chOff x="106790" y="1289031"/>
            <a:chExt cx="590171" cy="144000"/>
          </a:xfrm>
        </p:grpSpPr>
        <p:cxnSp>
          <p:nvCxnSpPr>
            <p:cNvPr id="250" name="Прямая соединительная линия 249"/>
            <p:cNvCxnSpPr/>
            <p:nvPr/>
          </p:nvCxnSpPr>
          <p:spPr>
            <a:xfrm rot="10800000" flipH="1" flipV="1">
              <a:off x="227503" y="1325511"/>
              <a:ext cx="420341" cy="239"/>
            </a:xfrm>
            <a:prstGeom prst="line">
              <a:avLst/>
            </a:prstGeom>
            <a:solidFill>
              <a:srgbClr val="00B0F0"/>
            </a:solidFill>
            <a:ln w="158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Прямоугольник 255"/>
            <p:cNvSpPr/>
            <p:nvPr/>
          </p:nvSpPr>
          <p:spPr>
            <a:xfrm>
              <a:off x="106790" y="1289031"/>
              <a:ext cx="581104" cy="144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7287" tIns="53643" rIns="107287" bIns="53643" rtlCol="0" anchor="ctr"/>
            <a:lstStyle/>
            <a:p>
              <a:pPr algn="ctr"/>
              <a:endParaRPr lang="ru-RU"/>
            </a:p>
          </p:txBody>
        </p:sp>
        <p:cxnSp>
          <p:nvCxnSpPr>
            <p:cNvPr id="257" name="Прямая соединительная линия 256"/>
            <p:cNvCxnSpPr/>
            <p:nvPr/>
          </p:nvCxnSpPr>
          <p:spPr>
            <a:xfrm flipV="1">
              <a:off x="115857" y="1389948"/>
              <a:ext cx="581104" cy="3128"/>
            </a:xfrm>
            <a:prstGeom prst="line">
              <a:avLst/>
            </a:prstGeom>
            <a:ln w="158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Прямая соединительная линия 257"/>
            <p:cNvCxnSpPr/>
            <p:nvPr/>
          </p:nvCxnSpPr>
          <p:spPr>
            <a:xfrm flipV="1">
              <a:off x="115857" y="1323876"/>
              <a:ext cx="581104" cy="2844"/>
            </a:xfrm>
            <a:prstGeom prst="line">
              <a:avLst/>
            </a:prstGeom>
            <a:ln w="158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9" name="TextBox 319"/>
          <p:cNvSpPr txBox="1">
            <a:spLocks noChangeArrowheads="1"/>
          </p:cNvSpPr>
          <p:nvPr/>
        </p:nvSpPr>
        <p:spPr bwMode="auto">
          <a:xfrm>
            <a:off x="635998" y="4127949"/>
            <a:ext cx="4114360" cy="20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770" tIns="34886" rIns="69770" bIns="3488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697774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solidFill>
                  <a:srgbClr val="002060"/>
                </a:solidFill>
                <a:latin typeface="Arial" pitchFamily="34" charset="0"/>
              </a:rPr>
              <a:t>существ. платные участки – </a:t>
            </a:r>
            <a:r>
              <a:rPr lang="ru-RU" sz="900" b="1" dirty="0">
                <a:solidFill>
                  <a:srgbClr val="00B050"/>
                </a:solidFill>
                <a:latin typeface="Arial" pitchFamily="34" charset="0"/>
              </a:rPr>
              <a:t>2,2 тыс. км</a:t>
            </a:r>
          </a:p>
        </p:txBody>
      </p:sp>
      <p:sp>
        <p:nvSpPr>
          <p:cNvPr id="218" name="TextBox 319"/>
          <p:cNvSpPr txBox="1">
            <a:spLocks noChangeArrowheads="1"/>
          </p:cNvSpPr>
          <p:nvPr/>
        </p:nvSpPr>
        <p:spPr bwMode="auto">
          <a:xfrm>
            <a:off x="25592" y="339502"/>
            <a:ext cx="4114360" cy="80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770" tIns="34886" rIns="69770" bIns="3488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697774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2060"/>
                </a:solidFill>
                <a:latin typeface="Arial Black" pitchFamily="34" charset="0"/>
              </a:rPr>
              <a:t>ИТОГИ 2022 года</a:t>
            </a:r>
          </a:p>
          <a:p>
            <a:pPr defTabSz="697774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solidFill>
                  <a:srgbClr val="002060"/>
                </a:solidFill>
                <a:latin typeface="Arial" pitchFamily="34" charset="0"/>
              </a:rPr>
              <a:t>Сборы - </a:t>
            </a:r>
            <a:r>
              <a:rPr lang="ru-RU" sz="1100" b="1" dirty="0">
                <a:solidFill>
                  <a:srgbClr val="00B050"/>
                </a:solidFill>
                <a:latin typeface="Arial" pitchFamily="34" charset="0"/>
              </a:rPr>
              <a:t>20</a:t>
            </a:r>
            <a:r>
              <a:rPr lang="ru-RU" sz="900" b="1" dirty="0">
                <a:solidFill>
                  <a:srgbClr val="002060"/>
                </a:solidFill>
                <a:latin typeface="Arial" pitchFamily="34" charset="0"/>
              </a:rPr>
              <a:t> млрд. </a:t>
            </a:r>
            <a:r>
              <a:rPr lang="ru-RU" sz="900" b="1" dirty="0" err="1">
                <a:solidFill>
                  <a:srgbClr val="002060"/>
                </a:solidFill>
                <a:latin typeface="Arial" pitchFamily="34" charset="0"/>
              </a:rPr>
              <a:t>тг</a:t>
            </a:r>
            <a:r>
              <a:rPr lang="ru-RU" sz="900" b="1" dirty="0">
                <a:solidFill>
                  <a:srgbClr val="002060"/>
                </a:solidFill>
                <a:latin typeface="Arial" pitchFamily="34" charset="0"/>
              </a:rPr>
              <a:t>.</a:t>
            </a:r>
            <a:endParaRPr lang="ru-RU" sz="900" dirty="0">
              <a:solidFill>
                <a:srgbClr val="002060"/>
              </a:solidFill>
              <a:latin typeface="Arial" pitchFamily="34" charset="0"/>
            </a:endParaRPr>
          </a:p>
          <a:p>
            <a:pPr defTabSz="697774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solidFill>
                  <a:srgbClr val="002060"/>
                </a:solidFill>
                <a:latin typeface="Arial" pitchFamily="34" charset="0"/>
              </a:rPr>
              <a:t>Процедуры внедрения </a:t>
            </a:r>
            <a:r>
              <a:rPr lang="ru-RU" sz="900" b="1" dirty="0">
                <a:solidFill>
                  <a:srgbClr val="00B050"/>
                </a:solidFill>
                <a:latin typeface="Arial" pitchFamily="34" charset="0"/>
              </a:rPr>
              <a:t>абонентской платы </a:t>
            </a:r>
            <a:r>
              <a:rPr lang="ru-RU" sz="900" b="1" dirty="0">
                <a:solidFill>
                  <a:srgbClr val="002060"/>
                </a:solidFill>
                <a:latin typeface="Arial" pitchFamily="34" charset="0"/>
              </a:rPr>
              <a:t>по существующим платным участкам</a:t>
            </a:r>
          </a:p>
          <a:p>
            <a:pPr defTabSz="697774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solidFill>
                  <a:srgbClr val="002060"/>
                </a:solidFill>
                <a:latin typeface="Arial" pitchFamily="34" charset="0"/>
              </a:rPr>
              <a:t>Приведение в нормативное состояние – </a:t>
            </a:r>
            <a:r>
              <a:rPr lang="ru-RU" sz="900" b="1" dirty="0">
                <a:solidFill>
                  <a:srgbClr val="00B050"/>
                </a:solidFill>
                <a:latin typeface="Arial" pitchFamily="34" charset="0"/>
              </a:rPr>
              <a:t>2,5 тыс. км</a:t>
            </a:r>
          </a:p>
        </p:txBody>
      </p:sp>
      <p:sp>
        <p:nvSpPr>
          <p:cNvPr id="219" name="TextBox 319"/>
          <p:cNvSpPr txBox="1">
            <a:spLocks noChangeArrowheads="1"/>
          </p:cNvSpPr>
          <p:nvPr/>
        </p:nvSpPr>
        <p:spPr bwMode="auto">
          <a:xfrm>
            <a:off x="6884822" y="333560"/>
            <a:ext cx="2223105" cy="56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770" tIns="34886" rIns="69770" bIns="3488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697774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2060"/>
                </a:solidFill>
                <a:latin typeface="Arial Black" pitchFamily="34" charset="0"/>
              </a:rPr>
              <a:t>Планы 2023 года</a:t>
            </a:r>
          </a:p>
          <a:p>
            <a:pPr defTabSz="697774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solidFill>
                  <a:srgbClr val="002060"/>
                </a:solidFill>
                <a:latin typeface="Arial" pitchFamily="34" charset="0"/>
              </a:rPr>
              <a:t>Введение платности на </a:t>
            </a:r>
            <a:r>
              <a:rPr lang="ru-RU" sz="1100" b="1" dirty="0">
                <a:solidFill>
                  <a:srgbClr val="00B0F0"/>
                </a:solidFill>
                <a:latin typeface="Arial" pitchFamily="34" charset="0"/>
              </a:rPr>
              <a:t>2,5</a:t>
            </a:r>
            <a:r>
              <a:rPr lang="ru-RU" sz="900" b="1" dirty="0">
                <a:solidFill>
                  <a:srgbClr val="00B050"/>
                </a:solidFill>
                <a:latin typeface="Arial" pitchFamily="34" charset="0"/>
              </a:rPr>
              <a:t> </a:t>
            </a:r>
            <a:r>
              <a:rPr lang="ru-RU" sz="900" b="1" dirty="0">
                <a:solidFill>
                  <a:srgbClr val="002060"/>
                </a:solidFill>
                <a:latin typeface="Arial" pitchFamily="34" charset="0"/>
              </a:rPr>
              <a:t>тыс. км</a:t>
            </a:r>
          </a:p>
          <a:p>
            <a:pPr defTabSz="697774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solidFill>
                  <a:srgbClr val="002060"/>
                </a:solidFill>
                <a:latin typeface="Arial" pitchFamily="34" charset="0"/>
              </a:rPr>
              <a:t>Прогнозные сборы - </a:t>
            </a:r>
            <a:r>
              <a:rPr lang="ru-RU" sz="1100" b="1" dirty="0">
                <a:solidFill>
                  <a:srgbClr val="00B050"/>
                </a:solidFill>
                <a:latin typeface="Arial" pitchFamily="34" charset="0"/>
              </a:rPr>
              <a:t>30</a:t>
            </a:r>
            <a:r>
              <a:rPr lang="ru-RU" sz="900" b="1" dirty="0">
                <a:solidFill>
                  <a:srgbClr val="002060"/>
                </a:solidFill>
                <a:latin typeface="Arial" pitchFamily="34" charset="0"/>
              </a:rPr>
              <a:t> млрд. тг.</a:t>
            </a:r>
            <a:endParaRPr lang="ru-RU" sz="9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20" name="TextBox 4"/>
          <p:cNvSpPr txBox="1">
            <a:spLocks noChangeArrowheads="1"/>
          </p:cNvSpPr>
          <p:nvPr/>
        </p:nvSpPr>
        <p:spPr bwMode="auto">
          <a:xfrm>
            <a:off x="10519" y="4354273"/>
            <a:ext cx="4549542" cy="80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019" tIns="46510" rIns="93019" bIns="465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30294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- «Астана-Щучинск» введен </a:t>
            </a:r>
            <a:r>
              <a:rPr lang="ru-RU" sz="800" dirty="0">
                <a:solidFill>
                  <a:srgbClr val="00B050"/>
                </a:solidFill>
                <a:latin typeface="Arial" pitchFamily="34" charset="0"/>
              </a:rPr>
              <a:t>в 2013 г. (211 км)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 </a:t>
            </a:r>
          </a:p>
          <a:p>
            <a:pPr defTabSz="930294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- «Астана-Темиртау», «Алматы-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</a:rPr>
              <a:t>Конаев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», «Алматы-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</a:rPr>
              <a:t>Хорогос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» введены </a:t>
            </a:r>
            <a:r>
              <a:rPr lang="ru-RU" sz="800" dirty="0">
                <a:solidFill>
                  <a:srgbClr val="00B050"/>
                </a:solidFill>
                <a:latin typeface="Arial" pitchFamily="34" charset="0"/>
              </a:rPr>
              <a:t>в 2019 г. (471 км)</a:t>
            </a:r>
            <a:endParaRPr lang="ru-RU" sz="800" dirty="0">
              <a:solidFill>
                <a:srgbClr val="002060"/>
              </a:solidFill>
              <a:latin typeface="Arial" pitchFamily="34" charset="0"/>
            </a:endParaRPr>
          </a:p>
          <a:p>
            <a:pPr defTabSz="930294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- «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</a:rPr>
              <a:t>Конаев-Талдыкорган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», «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</a:rPr>
              <a:t>Тараз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-Кайнар», «Шымкент-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</a:rPr>
              <a:t>Тараз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», «Шымкент-Ташкент»,  </a:t>
            </a:r>
          </a:p>
          <a:p>
            <a:pPr defTabSz="930294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   «Шымкент-Кызылорда», «Щучинск-Кокшетау», «Астана-Павлодар» </a:t>
            </a:r>
            <a:r>
              <a:rPr lang="ru-RU" sz="800" dirty="0">
                <a:solidFill>
                  <a:srgbClr val="00B050"/>
                </a:solidFill>
                <a:latin typeface="Arial" pitchFamily="34" charset="0"/>
              </a:rPr>
              <a:t>в 2021 г. (1 479 км)</a:t>
            </a:r>
          </a:p>
        </p:txBody>
      </p:sp>
      <p:sp>
        <p:nvSpPr>
          <p:cNvPr id="217" name="Номер слайда 2">
            <a:extLst>
              <a:ext uri="{FF2B5EF4-FFF2-40B4-BE49-F238E27FC236}">
                <a16:creationId xmlns:a16="http://schemas.microsoft.com/office/drawing/2014/main" xmlns="" id="{BECB8F04-6A2F-D15A-07EB-381F5AFCCE73}"/>
              </a:ext>
            </a:extLst>
          </p:cNvPr>
          <p:cNvSpPr txBox="1">
            <a:spLocks/>
          </p:cNvSpPr>
          <p:nvPr/>
        </p:nvSpPr>
        <p:spPr>
          <a:xfrm>
            <a:off x="7086600" y="4905282"/>
            <a:ext cx="20574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defPPr>
              <a:defRPr lang="en-US"/>
            </a:defPPr>
            <a:lvl1pPr marL="0" algn="r" defTabSz="514419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20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1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628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837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04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25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465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674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11</a:t>
            </a:r>
          </a:p>
        </p:txBody>
      </p:sp>
      <p:grpSp>
        <p:nvGrpSpPr>
          <p:cNvPr id="227" name="Группа 226">
            <a:extLst>
              <a:ext uri="{FF2B5EF4-FFF2-40B4-BE49-F238E27FC236}">
                <a16:creationId xmlns:a16="http://schemas.microsoft.com/office/drawing/2014/main" xmlns="" id="{27720A01-35E6-4283-9E1E-95102A7198E4}"/>
              </a:ext>
            </a:extLst>
          </p:cNvPr>
          <p:cNvGrpSpPr/>
          <p:nvPr/>
        </p:nvGrpSpPr>
        <p:grpSpPr>
          <a:xfrm>
            <a:off x="0" y="-3214"/>
            <a:ext cx="9144000" cy="328169"/>
            <a:chOff x="0" y="4011"/>
            <a:chExt cx="9144000" cy="328169"/>
          </a:xfrm>
        </p:grpSpPr>
        <p:sp>
          <p:nvSpPr>
            <p:cNvPr id="228" name="Прямоугольник 227">
              <a:extLst>
                <a:ext uri="{FF2B5EF4-FFF2-40B4-BE49-F238E27FC236}">
                  <a16:creationId xmlns:a16="http://schemas.microsoft.com/office/drawing/2014/main" xmlns="" id="{9485CA21-7BE1-48FF-A9DB-CBE3A0DBC16A}"/>
                </a:ext>
              </a:extLst>
            </p:cNvPr>
            <p:cNvSpPr/>
            <p:nvPr/>
          </p:nvSpPr>
          <p:spPr>
            <a:xfrm>
              <a:off x="0" y="4011"/>
              <a:ext cx="9144000" cy="3281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229" name="TextBox 7">
              <a:extLst>
                <a:ext uri="{FF2B5EF4-FFF2-40B4-BE49-F238E27FC236}">
                  <a16:creationId xmlns:a16="http://schemas.microsoft.com/office/drawing/2014/main" xmlns="" id="{13FD8ACD-BC87-47C0-852A-04C3EFCCE1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5616" y="16711"/>
              <a:ext cx="6492801" cy="315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sz="1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ПЛАНЫ ПО ВНЕДРЕНИЮ ПЛАТНЫХ УЧАСТКОВ ДОРОГ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0992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object 109"/>
          <p:cNvSpPr txBox="1">
            <a:spLocks noChangeArrowheads="1"/>
          </p:cNvSpPr>
          <p:nvPr/>
        </p:nvSpPr>
        <p:spPr bwMode="auto">
          <a:xfrm>
            <a:off x="55822" y="330858"/>
            <a:ext cx="8345403" cy="29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22351" rIns="0" bIns="0">
            <a:spAutoFit/>
          </a:bodyPr>
          <a:lstStyle>
            <a:lvl1pPr marL="9525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defTabSz="697757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ВСЕГО </a:t>
            </a:r>
            <a:r>
              <a:rPr lang="ru-RU" altLang="ru-RU" b="1" dirty="0">
                <a:solidFill>
                  <a:srgbClr val="00B050"/>
                </a:solidFill>
                <a:latin typeface="Arial Black" pitchFamily="34" charset="0"/>
                <a:cs typeface="Arial" pitchFamily="34" charset="0"/>
              </a:rPr>
              <a:t>1</a:t>
            </a:r>
            <a:r>
              <a:rPr lang="en-US" altLang="ru-RU" b="1" dirty="0">
                <a:solidFill>
                  <a:srgbClr val="00B05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altLang="ru-RU" b="1" dirty="0">
                <a:solidFill>
                  <a:srgbClr val="00B050"/>
                </a:solidFill>
                <a:latin typeface="Arial Black" pitchFamily="34" charset="0"/>
                <a:cs typeface="Arial" pitchFamily="34" charset="0"/>
              </a:rPr>
              <a:t>634 </a:t>
            </a:r>
            <a:r>
              <a:rPr lang="ru-RU" altLang="ru-RU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ОБЪЕКТОВ, ИЗ НИХ </a:t>
            </a:r>
            <a:r>
              <a:rPr lang="ru-RU" altLang="ru-RU" b="1" dirty="0">
                <a:solidFill>
                  <a:srgbClr val="00B050"/>
                </a:solidFill>
                <a:latin typeface="Arial Black" pitchFamily="34" charset="0"/>
                <a:cs typeface="Arial" pitchFamily="34" charset="0"/>
              </a:rPr>
              <a:t>1</a:t>
            </a:r>
            <a:r>
              <a:rPr lang="en-US" altLang="ru-RU" b="1" dirty="0">
                <a:solidFill>
                  <a:srgbClr val="00B05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altLang="ru-RU" b="1" dirty="0">
                <a:solidFill>
                  <a:srgbClr val="00B050"/>
                </a:solidFill>
                <a:latin typeface="Arial Black" pitchFamily="34" charset="0"/>
                <a:cs typeface="Arial" pitchFamily="34" charset="0"/>
              </a:rPr>
              <a:t>204 </a:t>
            </a:r>
            <a:r>
              <a:rPr lang="ru-RU" altLang="ru-RU" sz="9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(74%) </a:t>
            </a:r>
            <a:r>
              <a:rPr lang="ru-RU" altLang="ru-RU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СООТВЕТСТВУЮТ НАЦСТАНДАРТУ</a:t>
            </a:r>
          </a:p>
        </p:txBody>
      </p:sp>
      <p:sp>
        <p:nvSpPr>
          <p:cNvPr id="338" name="object 26"/>
          <p:cNvSpPr txBox="1">
            <a:spLocks noChangeArrowheads="1"/>
          </p:cNvSpPr>
          <p:nvPr/>
        </p:nvSpPr>
        <p:spPr bwMode="auto">
          <a:xfrm>
            <a:off x="5784850" y="1315866"/>
            <a:ext cx="2004695" cy="8079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ПРИВЕДЕНИЕ ОБЪЕКТОВ</a:t>
            </a:r>
          </a:p>
          <a:p>
            <a:r>
              <a:rPr lang="ru-RU" dirty="0"/>
              <a:t>В НОРМАТИВНОЕ СОСТОЯНИЕ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60" y="702025"/>
            <a:ext cx="5582840" cy="2673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Скругленный прямоугольник 53"/>
          <p:cNvSpPr/>
          <p:nvPr/>
        </p:nvSpPr>
        <p:spPr>
          <a:xfrm>
            <a:off x="5784850" y="782927"/>
            <a:ext cx="3270249" cy="2377858"/>
          </a:xfrm>
          <a:prstGeom prst="roundRect">
            <a:avLst>
              <a:gd name="adj" fmla="val 3875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7788367" y="1002613"/>
            <a:ext cx="478336" cy="192360"/>
          </a:xfrm>
          <a:prstGeom prst="rect">
            <a:avLst/>
          </a:prstGeom>
          <a:solidFill>
            <a:schemeClr val="bg1"/>
          </a:solidFill>
        </p:spPr>
        <p:txBody>
          <a:bodyPr wrap="none" lIns="68580" tIns="34290" rIns="68580" bIns="34290">
            <a:spAutoFit/>
          </a:bodyPr>
          <a:lstStyle/>
          <a:p>
            <a:pPr algn="ctr"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2023 г.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84851" y="2788655"/>
            <a:ext cx="1794668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800" i="1" dirty="0">
                <a:solidFill>
                  <a:srgbClr val="002060"/>
                </a:solidFill>
                <a:latin typeface="Arial" panose="020B0604020202020204" pitchFamily="34" charset="0"/>
              </a:rPr>
              <a:t>АЗС, пункты питания, СГУ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07765" y="2370856"/>
            <a:ext cx="378950" cy="40780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 algn="ctr"/>
            <a:endParaRPr lang="ru-RU" sz="800" i="1" dirty="0">
              <a:solidFill>
                <a:srgbClr val="00B0F0"/>
              </a:solidFill>
              <a:latin typeface="Arial" pitchFamily="34" charset="0"/>
            </a:endParaRPr>
          </a:p>
          <a:p>
            <a:pPr lvl="0" algn="ctr"/>
            <a:r>
              <a:rPr lang="ru-RU" sz="1400" b="1" dirty="0">
                <a:solidFill>
                  <a:srgbClr val="00B0F0"/>
                </a:solidFill>
                <a:latin typeface="Arial Black" pitchFamily="34" charset="0"/>
              </a:rPr>
              <a:t>78</a:t>
            </a:r>
            <a:endParaRPr lang="ru-RU" sz="1500" b="1" dirty="0">
              <a:solidFill>
                <a:srgbClr val="00B0F0"/>
              </a:solidFill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88674" y="1215825"/>
            <a:ext cx="558487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1400" b="1" dirty="0">
                <a:solidFill>
                  <a:srgbClr val="00B0F0"/>
                </a:solidFill>
                <a:latin typeface="Arial Black" pitchFamily="34" charset="0"/>
              </a:rPr>
              <a:t>82%</a:t>
            </a:r>
            <a:endParaRPr lang="ru-RU" sz="1500" dirty="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84850" y="2542447"/>
            <a:ext cx="1861820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СТРОИТЕЛЬСТВО НОВЫХ ОБЪЕКТОВ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8456097" y="1002613"/>
            <a:ext cx="478336" cy="192360"/>
          </a:xfrm>
          <a:prstGeom prst="rect">
            <a:avLst/>
          </a:prstGeom>
          <a:solidFill>
            <a:schemeClr val="bg1"/>
          </a:solidFill>
        </p:spPr>
        <p:txBody>
          <a:bodyPr wrap="none" lIns="68580" tIns="34290" rIns="68580" bIns="34290">
            <a:spAutoFit/>
          </a:bodyPr>
          <a:lstStyle/>
          <a:p>
            <a:pPr algn="ctr"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2029 г.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8402428" y="1215825"/>
            <a:ext cx="678712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sz="1400" b="1" dirty="0">
                <a:solidFill>
                  <a:srgbClr val="00B050"/>
                </a:solidFill>
                <a:latin typeface="Arial Black" pitchFamily="34" charset="0"/>
              </a:rPr>
              <a:t>100%</a:t>
            </a:r>
            <a:endParaRPr lang="ru-RU" sz="1500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8401225" y="2370856"/>
            <a:ext cx="499176" cy="40780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ru-RU" sz="800" i="1" dirty="0">
                <a:solidFill>
                  <a:srgbClr val="00B050"/>
                </a:solidFill>
                <a:latin typeface="Arial" pitchFamily="34" charset="0"/>
              </a:rPr>
              <a:t>более</a:t>
            </a:r>
          </a:p>
          <a:p>
            <a:pPr lvl="0" algn="ctr"/>
            <a:r>
              <a:rPr lang="ru-RU" sz="1400" b="1" dirty="0">
                <a:solidFill>
                  <a:srgbClr val="00B050"/>
                </a:solidFill>
                <a:latin typeface="Arial Black" pitchFamily="34" charset="0"/>
              </a:rPr>
              <a:t>300</a:t>
            </a:r>
            <a:endParaRPr lang="ru-RU" sz="1500" b="1" dirty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788367" y="2192385"/>
            <a:ext cx="478336" cy="192360"/>
          </a:xfrm>
          <a:prstGeom prst="rect">
            <a:avLst/>
          </a:prstGeom>
          <a:solidFill>
            <a:schemeClr val="bg1"/>
          </a:solidFill>
        </p:spPr>
        <p:txBody>
          <a:bodyPr wrap="none" lIns="68580" tIns="34290" rIns="68580" bIns="34290">
            <a:spAutoFit/>
          </a:bodyPr>
          <a:lstStyle/>
          <a:p>
            <a:pPr algn="ctr"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2023 г.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8456097" y="2192385"/>
            <a:ext cx="478336" cy="192360"/>
          </a:xfrm>
          <a:prstGeom prst="rect">
            <a:avLst/>
          </a:prstGeom>
          <a:solidFill>
            <a:schemeClr val="bg1"/>
          </a:solidFill>
        </p:spPr>
        <p:txBody>
          <a:bodyPr wrap="none" lIns="68580" tIns="34290" rIns="68580" bIns="34290">
            <a:spAutoFit/>
          </a:bodyPr>
          <a:lstStyle/>
          <a:p>
            <a:pPr algn="ctr"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2029 г.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6577307" y="658843"/>
            <a:ext cx="1714252" cy="238527"/>
          </a:xfrm>
          <a:prstGeom prst="rect">
            <a:avLst/>
          </a:prstGeom>
          <a:solidFill>
            <a:schemeClr val="bg1"/>
          </a:solidFill>
        </p:spPr>
        <p:txBody>
          <a:bodyPr wrap="none" lIns="68580" tIns="34290" rIns="68580" bIns="34290">
            <a:spAutoFit/>
          </a:bodyPr>
          <a:lstStyle/>
          <a:p>
            <a:pPr algn="ctr"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ПЛАНЫ ДО 2029 ГОДА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524" y="1091045"/>
            <a:ext cx="244116" cy="238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765" r="1693" b="50000"/>
          <a:stretch/>
        </p:blipFill>
        <p:spPr bwMode="auto">
          <a:xfrm>
            <a:off x="5871524" y="2197313"/>
            <a:ext cx="352002" cy="33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1" y="4261788"/>
            <a:ext cx="9134060" cy="8771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sz="1200" u="sng" dirty="0">
                <a:solidFill>
                  <a:srgbClr val="00B050"/>
                </a:solidFill>
                <a:latin typeface="Arial Black" pitchFamily="34" charset="0"/>
                <a:cs typeface="Arial" panose="020B0604020202020204" pitchFamily="34" charset="0"/>
              </a:rPr>
              <a:t>ПРЕДЛАГАЕМЫЕ МЕРЫ</a:t>
            </a:r>
          </a:p>
          <a:p>
            <a:pPr marL="171446" indent="-171446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Внесение изменений в земельное законодательство в части упрощения процедуры предоставления земель для строительства объектов придорожного сервиса</a:t>
            </a:r>
          </a:p>
        </p:txBody>
      </p:sp>
      <p:sp>
        <p:nvSpPr>
          <p:cNvPr id="76" name="Номер слайда 2">
            <a:extLst>
              <a:ext uri="{FF2B5EF4-FFF2-40B4-BE49-F238E27FC236}">
                <a16:creationId xmlns:a16="http://schemas.microsoft.com/office/drawing/2014/main" xmlns="" id="{BECB8F04-6A2F-D15A-07EB-381F5AFCCE73}"/>
              </a:ext>
            </a:extLst>
          </p:cNvPr>
          <p:cNvSpPr txBox="1">
            <a:spLocks/>
          </p:cNvSpPr>
          <p:nvPr/>
        </p:nvSpPr>
        <p:spPr>
          <a:xfrm>
            <a:off x="7079456" y="4870478"/>
            <a:ext cx="20574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defPPr>
              <a:defRPr lang="en-US"/>
            </a:defPPr>
            <a:lvl1pPr marL="0" algn="r" defTabSz="514419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20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1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628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837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04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25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465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674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12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3375517"/>
            <a:ext cx="9144000" cy="85408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altLang="ru-RU" sz="1200" u="sng" dirty="0">
                <a:solidFill>
                  <a:srgbClr val="0070C0"/>
                </a:solidFill>
                <a:latin typeface="Arial Black" pitchFamily="34" charset="0"/>
                <a:cs typeface="Arial" panose="020B0604020202020204" pitchFamily="34" charset="0"/>
              </a:rPr>
              <a:t>СУЩЕСТВУЮЩИЕ МЕРЫ ГОСУДАРСТВЕННОЙ ПОДДЕРЖКИ</a:t>
            </a:r>
          </a:p>
          <a:p>
            <a:pPr marL="171446" indent="-171446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100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 от МИО на </a:t>
            </a:r>
            <a:r>
              <a:rPr lang="ru-RU" sz="11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возмещение затрат при строительстве </a:t>
            </a:r>
            <a:r>
              <a:rPr lang="ru-RU" sz="1100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объектов сервиса (10% от стоимости)  </a:t>
            </a:r>
          </a:p>
          <a:p>
            <a:pPr marL="171446" indent="-171446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100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 от МИО на </a:t>
            </a:r>
            <a:r>
              <a:rPr lang="ru-RU" sz="11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возмещение затрат по содержанию </a:t>
            </a:r>
            <a:r>
              <a:rPr lang="ru-RU" sz="1100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санитарно-гигиенических узлов (83 тыс. тенге в месяц) 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4E1B896C-2E83-4172-AA9A-1E684E805B94}"/>
              </a:ext>
            </a:extLst>
          </p:cNvPr>
          <p:cNvGrpSpPr/>
          <p:nvPr/>
        </p:nvGrpSpPr>
        <p:grpSpPr>
          <a:xfrm>
            <a:off x="0" y="3303"/>
            <a:ext cx="9144000" cy="328169"/>
            <a:chOff x="0" y="4011"/>
            <a:chExt cx="9144000" cy="328169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0F8A0BDE-059E-4FFB-B3F6-08FA854F687E}"/>
                </a:ext>
              </a:extLst>
            </p:cNvPr>
            <p:cNvSpPr/>
            <p:nvPr/>
          </p:nvSpPr>
          <p:spPr>
            <a:xfrm>
              <a:off x="0" y="4011"/>
              <a:ext cx="9144000" cy="3281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28" name="TextBox 7">
              <a:extLst>
                <a:ext uri="{FF2B5EF4-FFF2-40B4-BE49-F238E27FC236}">
                  <a16:creationId xmlns:a16="http://schemas.microsoft.com/office/drawing/2014/main" xmlns="" id="{35863830-60C2-48E4-9A86-E2E1397D28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4975" y="16711"/>
              <a:ext cx="4614082" cy="315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sz="1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ОБЪЕКТЫ ПРИДОРОЖНОГО СЕРВИСА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5966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1809"/>
            <a:ext cx="9144000" cy="328169"/>
            <a:chOff x="0" y="4011"/>
            <a:chExt cx="9144000" cy="328169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4011"/>
              <a:ext cx="9144000" cy="3281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xmlns="" id="{6B0581CF-3154-A794-AF28-F98A60ADDC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3134" y="16711"/>
              <a:ext cx="6997747" cy="315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sz="1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ПРОВЕДЕННАЯ РАБОТА ПО РЕФОРМИРОВАНИЮ ОТРАСЛИ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319369" y="805977"/>
            <a:ext cx="8620777" cy="307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07788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Полный охват ведомственной </a:t>
            </a:r>
            <a:r>
              <a:rPr lang="ru-RU" altLang="ru-RU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экспертизой качества </a:t>
            </a:r>
            <a:r>
              <a:rPr lang="ru-RU" alt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материалов и работ при среднем ремонте </a:t>
            </a:r>
            <a:endParaRPr lang="en-US" altLang="ru-RU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6697" y="1227939"/>
            <a:ext cx="8603450" cy="307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07788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Внедрена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солидарная ответственность </a:t>
            </a:r>
            <a:r>
              <a:rPr lang="ru-RU" alt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технического и авторского надзора 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549" y="577439"/>
            <a:ext cx="8797598" cy="1418248"/>
          </a:xfrm>
          <a:prstGeom prst="roundRect">
            <a:avLst>
              <a:gd name="adj" fmla="val 3875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400"/>
          </a:p>
        </p:txBody>
      </p:sp>
      <p:sp>
        <p:nvSpPr>
          <p:cNvPr id="10" name="Пятиугольник 9">
            <a:extLst>
              <a:ext uri="{FF2B5EF4-FFF2-40B4-BE49-F238E27FC236}">
                <a16:creationId xmlns:a16="http://schemas.microsoft.com/office/drawing/2014/main" xmlns="" id="{CB4403F8-788E-45AE-809C-F79D06C0C822}"/>
              </a:ext>
            </a:extLst>
          </p:cNvPr>
          <p:cNvSpPr/>
          <p:nvPr/>
        </p:nvSpPr>
        <p:spPr>
          <a:xfrm>
            <a:off x="336697" y="432894"/>
            <a:ext cx="5819479" cy="31766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19050" cap="flat" cmpd="sng" algn="ctr">
            <a:noFill/>
            <a:prstDash val="dash"/>
          </a:ln>
          <a:effectLst/>
        </p:spPr>
        <p:txBody>
          <a:bodyPr lIns="87779" tIns="43889" rIns="87779" bIns="43889" spcCol="0" rtlCol="0" anchor="ctr"/>
          <a:lstStyle/>
          <a:p>
            <a:pPr>
              <a:lnSpc>
                <a:spcPct val="110000"/>
              </a:lnSpc>
            </a:pPr>
            <a:r>
              <a:rPr lang="ru-RU" altLang="ru-RU" sz="1400" b="1" u="sng" dirty="0">
                <a:solidFill>
                  <a:srgbClr val="0070C0"/>
                </a:solidFill>
                <a:latin typeface="Arial Black" pitchFamily="34" charset="0"/>
                <a:cs typeface="Arial" panose="020B0604020202020204" pitchFamily="34" charset="0"/>
              </a:rPr>
              <a:t>КАЧЕСТВЕННАЯ РЕАЛИЗАЦИЯ ДОРОЖНЫХ ПРОЕКТОВ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F5862B41-1231-5D41-5E9C-6B623696D686}"/>
              </a:ext>
            </a:extLst>
          </p:cNvPr>
          <p:cNvSpPr/>
          <p:nvPr/>
        </p:nvSpPr>
        <p:spPr>
          <a:xfrm>
            <a:off x="34795" y="411510"/>
            <a:ext cx="324824" cy="3223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400" dirty="0">
                <a:latin typeface="Arial Black" panose="020B0A04020102020204" pitchFamily="34" charset="0"/>
              </a:rPr>
              <a:t>1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209038" y="1175481"/>
            <a:ext cx="86114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22445" y="1635646"/>
            <a:ext cx="8603450" cy="307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07788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Цифровизация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автодорожной отрасли с переходом на платформу Е-</a:t>
            </a:r>
            <a:r>
              <a:rPr lang="ru-RU" altLang="ru-RU" sz="1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курылыс</a:t>
            </a:r>
            <a:r>
              <a:rPr lang="ru-RU" alt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194786" y="1583188"/>
            <a:ext cx="86114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05117" y="2453671"/>
            <a:ext cx="8620777" cy="307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07788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Расторжение договоров в случае выявления </a:t>
            </a:r>
            <a:r>
              <a:rPr lang="ru-RU" altLang="ru-RU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несогласованных субподрядчиков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22445" y="2875633"/>
            <a:ext cx="8603450" cy="307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07788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условной скидки  при налоговой </a:t>
            </a:r>
            <a:r>
              <a:rPr lang="ru-RU" altLang="ru-RU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регистрации в регионе, где ведутся работы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28297" y="2225133"/>
            <a:ext cx="8797598" cy="1426738"/>
          </a:xfrm>
          <a:prstGeom prst="roundRect">
            <a:avLst>
              <a:gd name="adj" fmla="val 3875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400"/>
          </a:p>
        </p:txBody>
      </p:sp>
      <p:sp>
        <p:nvSpPr>
          <p:cNvPr id="22" name="Пятиугольник 21">
            <a:extLst>
              <a:ext uri="{FF2B5EF4-FFF2-40B4-BE49-F238E27FC236}">
                <a16:creationId xmlns:a16="http://schemas.microsoft.com/office/drawing/2014/main" xmlns="" id="{CB4403F8-788E-45AE-809C-F79D06C0C822}"/>
              </a:ext>
            </a:extLst>
          </p:cNvPr>
          <p:cNvSpPr/>
          <p:nvPr/>
        </p:nvSpPr>
        <p:spPr>
          <a:xfrm>
            <a:off x="322445" y="2080588"/>
            <a:ext cx="4033531" cy="31766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19050" cap="flat" cmpd="sng" algn="ctr">
            <a:noFill/>
            <a:prstDash val="dash"/>
          </a:ln>
          <a:effectLst/>
        </p:spPr>
        <p:txBody>
          <a:bodyPr lIns="87779" tIns="43889" rIns="87779" bIns="43889" spcCol="0" rtlCol="0" anchor="ctr"/>
          <a:lstStyle/>
          <a:p>
            <a:pPr>
              <a:lnSpc>
                <a:spcPct val="110000"/>
              </a:lnSpc>
            </a:pPr>
            <a:r>
              <a:rPr lang="ru-RU" altLang="ru-RU" sz="1400" b="1" u="sng" dirty="0">
                <a:solidFill>
                  <a:srgbClr val="0070C0"/>
                </a:solidFill>
                <a:latin typeface="Arial Black" pitchFamily="34" charset="0"/>
                <a:cs typeface="Arial" panose="020B0604020202020204" pitchFamily="34" charset="0"/>
              </a:rPr>
              <a:t>ПЕРЕСМОТР ПОДХОДОВ В ЗАКУПКАХ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F5862B41-1231-5D41-5E9C-6B623696D686}"/>
              </a:ext>
            </a:extLst>
          </p:cNvPr>
          <p:cNvSpPr/>
          <p:nvPr/>
        </p:nvSpPr>
        <p:spPr>
          <a:xfrm>
            <a:off x="20543" y="2059204"/>
            <a:ext cx="324824" cy="3223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400" dirty="0">
                <a:latin typeface="Arial Black" panose="020B0A04020102020204" pitchFamily="34" charset="0"/>
              </a:rPr>
              <a:t>2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194786" y="2823175"/>
            <a:ext cx="86114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08192" y="3259487"/>
            <a:ext cx="8872319" cy="307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07788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понятия </a:t>
            </a:r>
            <a:r>
              <a:rPr lang="ru-RU" altLang="ru-RU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отрицательного значения </a:t>
            </a:r>
            <a:r>
              <a:rPr lang="ru-RU" alt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наличие у поставщика договора о госзакупках 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180534" y="3230882"/>
            <a:ext cx="86114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340463" y="4168440"/>
            <a:ext cx="8620777" cy="307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07788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Уменьшение протяженности участков для </a:t>
            </a:r>
            <a:r>
              <a:rPr lang="ru-RU" altLang="ru-RU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 отечественных </a:t>
            </a:r>
            <a:r>
              <a:rPr lang="ru-RU" alt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компаний</a:t>
            </a:r>
            <a:endParaRPr lang="ru-RU" altLang="ru-RU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7791" y="4590402"/>
            <a:ext cx="8603450" cy="307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07788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 дорожного полотна с </a:t>
            </a:r>
            <a:r>
              <a:rPr lang="ru-RU" altLang="ru-RU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разделением встречных полос </a:t>
            </a:r>
            <a:r>
              <a:rPr lang="ru-RU" alt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движения   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63643" y="3939902"/>
            <a:ext cx="8797598" cy="1008112"/>
          </a:xfrm>
          <a:prstGeom prst="roundRect">
            <a:avLst>
              <a:gd name="adj" fmla="val 3875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400"/>
          </a:p>
        </p:txBody>
      </p:sp>
      <p:sp>
        <p:nvSpPr>
          <p:cNvPr id="30" name="Пятиугольник 29">
            <a:extLst>
              <a:ext uri="{FF2B5EF4-FFF2-40B4-BE49-F238E27FC236}">
                <a16:creationId xmlns:a16="http://schemas.microsoft.com/office/drawing/2014/main" xmlns="" id="{CB4403F8-788E-45AE-809C-F79D06C0C822}"/>
              </a:ext>
            </a:extLst>
          </p:cNvPr>
          <p:cNvSpPr/>
          <p:nvPr/>
        </p:nvSpPr>
        <p:spPr>
          <a:xfrm>
            <a:off x="357791" y="3795357"/>
            <a:ext cx="6302441" cy="31766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19050" cap="flat" cmpd="sng" algn="ctr">
            <a:noFill/>
            <a:prstDash val="dash"/>
          </a:ln>
          <a:effectLst/>
        </p:spPr>
        <p:txBody>
          <a:bodyPr lIns="87779" tIns="43889" rIns="87779" bIns="43889" spcCol="0" rtlCol="0" anchor="ctr"/>
          <a:lstStyle/>
          <a:p>
            <a:pPr>
              <a:lnSpc>
                <a:spcPct val="110000"/>
              </a:lnSpc>
            </a:pPr>
            <a:r>
              <a:rPr lang="ru-RU" altLang="ru-RU" sz="1400" b="1" u="sng" dirty="0">
                <a:solidFill>
                  <a:srgbClr val="0070C0"/>
                </a:solidFill>
                <a:latin typeface="Arial Black" pitchFamily="34" charset="0"/>
                <a:cs typeface="Arial" panose="020B0604020202020204" pitchFamily="34" charset="0"/>
              </a:rPr>
              <a:t>НОВЫЕ ПОДХОДЫ В ПЛАНИРОВАНИИ И ПРОЕКТИРОВАНИИ</a:t>
            </a: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F5862B41-1231-5D41-5E9C-6B623696D686}"/>
              </a:ext>
            </a:extLst>
          </p:cNvPr>
          <p:cNvSpPr/>
          <p:nvPr/>
        </p:nvSpPr>
        <p:spPr>
          <a:xfrm>
            <a:off x="55889" y="3773973"/>
            <a:ext cx="324824" cy="3223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400" dirty="0">
                <a:latin typeface="Arial Black" panose="020B0A04020102020204" pitchFamily="34" charset="0"/>
              </a:rPr>
              <a:t>3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>
            <a:off x="230132" y="4537944"/>
            <a:ext cx="86114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Номер слайда 2">
            <a:extLst>
              <a:ext uri="{FF2B5EF4-FFF2-40B4-BE49-F238E27FC236}">
                <a16:creationId xmlns:a16="http://schemas.microsoft.com/office/drawing/2014/main" xmlns="" id="{5747E4C4-1AA6-41F3-9140-F83F53ACA52D}"/>
              </a:ext>
            </a:extLst>
          </p:cNvPr>
          <p:cNvSpPr txBox="1">
            <a:spLocks/>
          </p:cNvSpPr>
          <p:nvPr/>
        </p:nvSpPr>
        <p:spPr>
          <a:xfrm>
            <a:off x="7079456" y="4870478"/>
            <a:ext cx="20574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defPPr>
              <a:defRPr lang="en-US"/>
            </a:defPPr>
            <a:lvl1pPr marL="0" algn="r" defTabSz="514419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20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1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628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837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04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25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465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674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58195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1809"/>
            <a:ext cx="9144000" cy="328169"/>
            <a:chOff x="0" y="4011"/>
            <a:chExt cx="9144000" cy="328169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4011"/>
              <a:ext cx="9144000" cy="3281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xmlns="" id="{6B0581CF-3154-A794-AF28-F98A60ADDC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8137" y="16711"/>
              <a:ext cx="4227758" cy="315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sz="1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ПЛАНИРУЕМЫЕ НОВЫЕ ПОДХОДЫ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319369" y="1199614"/>
            <a:ext cx="8620777" cy="307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07788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Единый контроль </a:t>
            </a:r>
            <a:r>
              <a:rPr lang="ru-RU" alt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качества работ «Национальным центром качества дорожных активов»</a:t>
            </a:r>
            <a:endParaRPr lang="en-US" altLang="ru-RU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6697" y="2368336"/>
            <a:ext cx="8603450" cy="307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07788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уголовной ответственности </a:t>
            </a:r>
            <a:r>
              <a:rPr lang="ru-RU" alt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технического и авторского надзора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3691" y="630778"/>
            <a:ext cx="8797598" cy="2498367"/>
          </a:xfrm>
          <a:prstGeom prst="roundRect">
            <a:avLst>
              <a:gd name="adj" fmla="val 3875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400"/>
          </a:p>
        </p:txBody>
      </p:sp>
      <p:sp>
        <p:nvSpPr>
          <p:cNvPr id="10" name="Пятиугольник 9">
            <a:extLst>
              <a:ext uri="{FF2B5EF4-FFF2-40B4-BE49-F238E27FC236}">
                <a16:creationId xmlns:a16="http://schemas.microsoft.com/office/drawing/2014/main" xmlns="" id="{CB4403F8-788E-45AE-809C-F79D06C0C822}"/>
              </a:ext>
            </a:extLst>
          </p:cNvPr>
          <p:cNvSpPr/>
          <p:nvPr/>
        </p:nvSpPr>
        <p:spPr>
          <a:xfrm>
            <a:off x="336697" y="486234"/>
            <a:ext cx="4811367" cy="31766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19050" cap="flat" cmpd="sng" algn="ctr">
            <a:noFill/>
            <a:prstDash val="dash"/>
          </a:ln>
          <a:effectLst/>
        </p:spPr>
        <p:txBody>
          <a:bodyPr lIns="87779" tIns="43889" rIns="87779" bIns="43889" spcCol="0" rtlCol="0" anchor="ctr"/>
          <a:lstStyle/>
          <a:p>
            <a:pPr>
              <a:lnSpc>
                <a:spcPct val="110000"/>
              </a:lnSpc>
            </a:pPr>
            <a:r>
              <a:rPr lang="ru-RU" altLang="ru-RU" sz="1400" b="1" u="sng" dirty="0">
                <a:solidFill>
                  <a:srgbClr val="0070C0"/>
                </a:solidFill>
                <a:latin typeface="Arial Black" pitchFamily="34" charset="0"/>
                <a:cs typeface="Arial" panose="020B0604020202020204" pitchFamily="34" charset="0"/>
              </a:rPr>
              <a:t>УСИЛЕНИЕ КОНТРОЛЯ И ОТВЕТСТВЕННОСТИ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F5862B41-1231-5D41-5E9C-6B623696D686}"/>
              </a:ext>
            </a:extLst>
          </p:cNvPr>
          <p:cNvSpPr/>
          <p:nvPr/>
        </p:nvSpPr>
        <p:spPr>
          <a:xfrm>
            <a:off x="34795" y="464850"/>
            <a:ext cx="324824" cy="32231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400" dirty="0">
                <a:latin typeface="Arial Black" panose="020B0A04020102020204" pitchFamily="34" charset="0"/>
              </a:rPr>
              <a:t>1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209038" y="1546258"/>
            <a:ext cx="86114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22445" y="2768423"/>
            <a:ext cx="8603450" cy="307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07788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Утверждение </a:t>
            </a:r>
            <a:r>
              <a:rPr lang="ru-RU" alt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порядка приемки </a:t>
            </a:r>
            <a:r>
              <a:rPr lang="ru-RU" alt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 по среднему ремонту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194786" y="2715965"/>
            <a:ext cx="86114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142549" y="3601775"/>
            <a:ext cx="8797598" cy="1346239"/>
          </a:xfrm>
          <a:prstGeom prst="roundRect">
            <a:avLst>
              <a:gd name="adj" fmla="val 3875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400"/>
          </a:p>
        </p:txBody>
      </p:sp>
      <p:sp>
        <p:nvSpPr>
          <p:cNvPr id="36" name="Пятиугольник 35">
            <a:extLst>
              <a:ext uri="{FF2B5EF4-FFF2-40B4-BE49-F238E27FC236}">
                <a16:creationId xmlns:a16="http://schemas.microsoft.com/office/drawing/2014/main" xmlns="" id="{CB4403F8-788E-45AE-809C-F79D06C0C822}"/>
              </a:ext>
            </a:extLst>
          </p:cNvPr>
          <p:cNvSpPr/>
          <p:nvPr/>
        </p:nvSpPr>
        <p:spPr>
          <a:xfrm>
            <a:off x="336697" y="3457231"/>
            <a:ext cx="5027391" cy="31766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19050" cap="flat" cmpd="sng" algn="ctr">
            <a:noFill/>
            <a:prstDash val="dash"/>
          </a:ln>
          <a:effectLst/>
        </p:spPr>
        <p:txBody>
          <a:bodyPr lIns="87779" tIns="43889" rIns="87779" bIns="43889" spcCol="0" rtlCol="0" anchor="ctr"/>
          <a:lstStyle/>
          <a:p>
            <a:pPr>
              <a:lnSpc>
                <a:spcPct val="110000"/>
              </a:lnSpc>
            </a:pPr>
            <a:r>
              <a:rPr lang="ru-RU" altLang="ru-RU" sz="1400" b="1" u="sng" dirty="0">
                <a:solidFill>
                  <a:srgbClr val="0070C0"/>
                </a:solidFill>
                <a:latin typeface="Arial Black" pitchFamily="34" charset="0"/>
                <a:cs typeface="Arial" panose="020B0604020202020204" pitchFamily="34" charset="0"/>
              </a:rPr>
              <a:t>СОВЕРШЕНСТВОВАНИЕ НОРМАТИВОВ И НАУКИ </a:t>
            </a: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xmlns="" id="{F5862B41-1231-5D41-5E9C-6B623696D686}"/>
              </a:ext>
            </a:extLst>
          </p:cNvPr>
          <p:cNvSpPr/>
          <p:nvPr/>
        </p:nvSpPr>
        <p:spPr>
          <a:xfrm>
            <a:off x="34795" y="3435847"/>
            <a:ext cx="324824" cy="32231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40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33738" y="791934"/>
            <a:ext cx="8620777" cy="307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07788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Переформатирование работы </a:t>
            </a:r>
            <a:r>
              <a:rPr lang="ru-RU" alt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«Национального центра качества дорожных активов»</a:t>
            </a:r>
            <a:endParaRPr lang="en-US" altLang="ru-RU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223407" y="1161438"/>
            <a:ext cx="86114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333738" y="1594117"/>
            <a:ext cx="8620777" cy="307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07788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контрактов </a:t>
            </a:r>
            <a:r>
              <a:rPr lang="ru-RU" alt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«под ключ» </a:t>
            </a:r>
            <a:r>
              <a:rPr lang="ru-RU" alt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(ЕРСM)</a:t>
            </a:r>
            <a:endParaRPr lang="en-US" altLang="ru-RU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223407" y="1940761"/>
            <a:ext cx="86114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319368" y="1988873"/>
            <a:ext cx="8620777" cy="307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07788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международных </a:t>
            </a:r>
            <a:r>
              <a:rPr lang="ru-RU" alt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условий </a:t>
            </a:r>
            <a:r>
              <a:rPr lang="en-US" alt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FIDIC</a:t>
            </a: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H="1">
            <a:off x="197207" y="2340029"/>
            <a:ext cx="86114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319367" y="3758165"/>
            <a:ext cx="8606528" cy="307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07788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Оптимизация </a:t>
            </a:r>
            <a:r>
              <a:rPr lang="ru-RU" alt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1200 нормативов </a:t>
            </a:r>
            <a:r>
              <a:rPr lang="ru-RU" alt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автодорожной отрасли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H="1">
            <a:off x="235631" y="4069138"/>
            <a:ext cx="86114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319367" y="4152958"/>
            <a:ext cx="8606528" cy="307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07788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Выделение средств в рамках Госзадания на </a:t>
            </a:r>
            <a:r>
              <a:rPr lang="ru-RU" alt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науки и новых технологий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H="1">
            <a:off x="235631" y="4547751"/>
            <a:ext cx="86114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19367" y="4568543"/>
            <a:ext cx="86065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 с учетом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климатических зон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каждого региона</a:t>
            </a:r>
          </a:p>
        </p:txBody>
      </p:sp>
      <p:sp>
        <p:nvSpPr>
          <p:cNvPr id="27" name="Номер слайда 2">
            <a:extLst>
              <a:ext uri="{FF2B5EF4-FFF2-40B4-BE49-F238E27FC236}">
                <a16:creationId xmlns:a16="http://schemas.microsoft.com/office/drawing/2014/main" xmlns="" id="{2FA36713-7CF2-4FA3-98F4-1BD5575E6124}"/>
              </a:ext>
            </a:extLst>
          </p:cNvPr>
          <p:cNvSpPr txBox="1">
            <a:spLocks/>
          </p:cNvSpPr>
          <p:nvPr/>
        </p:nvSpPr>
        <p:spPr>
          <a:xfrm>
            <a:off x="7079456" y="4870478"/>
            <a:ext cx="20574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defPPr>
              <a:defRPr lang="en-US"/>
            </a:defPPr>
            <a:lvl1pPr marL="0" algn="r" defTabSz="514419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20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1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628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837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04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25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465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674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64579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 bwMode="auto">
          <a:xfrm>
            <a:off x="67118" y="2427735"/>
            <a:ext cx="1818977" cy="757651"/>
          </a:xfrm>
          <a:prstGeom prst="rect">
            <a:avLst/>
          </a:prstGeom>
          <a:noFill/>
          <a:ln w="6350">
            <a:noFill/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9614" tIns="50298" rIns="39614" bIns="5029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r>
              <a:rPr lang="en-US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 – </a:t>
            </a:r>
            <a:r>
              <a:rPr lang="ru-RU" altLang="ru-RU" sz="1200" b="1" dirty="0">
                <a:solidFill>
                  <a:srgbClr val="00B050"/>
                </a:solidFill>
                <a:latin typeface="Arial Black" pitchFamily="34" charset="0"/>
                <a:cs typeface="Arial" panose="020B0604020202020204" pitchFamily="34" charset="0"/>
              </a:rPr>
              <a:t>3 тыс. км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Завершено –</a:t>
            </a:r>
            <a:r>
              <a:rPr lang="ru-RU" altLang="ru-RU" sz="1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>
                <a:solidFill>
                  <a:srgbClr val="00B050"/>
                </a:solidFill>
                <a:latin typeface="Arial Black" pitchFamily="34" charset="0"/>
                <a:cs typeface="Arial" panose="020B0604020202020204" pitchFamily="34" charset="0"/>
              </a:rPr>
              <a:t>679 км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95694" y="3291831"/>
            <a:ext cx="2460083" cy="720080"/>
          </a:xfrm>
          <a:prstGeom prst="rect">
            <a:avLst/>
          </a:prstGeom>
          <a:noFill/>
          <a:ln w="6350">
            <a:noFill/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9614" tIns="50298" rIns="39614" bIns="50298" anchor="ctr"/>
          <a:lstStyle/>
          <a:p>
            <a:pPr marL="20966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1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Местная сеть </a:t>
            </a:r>
            <a:r>
              <a:rPr lang="ru-RU" altLang="ru-RU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096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 –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00B050"/>
                </a:solidFill>
                <a:latin typeface="Arial Black" pitchFamily="34" charset="0"/>
                <a:cs typeface="Arial" panose="020B0604020202020204" pitchFamily="34" charset="0"/>
              </a:rPr>
              <a:t>4,6 </a:t>
            </a:r>
            <a:r>
              <a:rPr lang="ru-RU" sz="1200" b="1" dirty="0" err="1">
                <a:solidFill>
                  <a:srgbClr val="00B050"/>
                </a:solidFill>
                <a:latin typeface="Arial Black" pitchFamily="34" charset="0"/>
                <a:cs typeface="Arial" panose="020B0604020202020204" pitchFamily="34" charset="0"/>
              </a:rPr>
              <a:t>тыс.км</a:t>
            </a:r>
            <a:endParaRPr lang="ru-RU" sz="1200" b="1" dirty="0">
              <a:solidFill>
                <a:srgbClr val="00B050"/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marL="2096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Завершено –</a:t>
            </a:r>
            <a:r>
              <a:rPr lang="ru-RU" altLang="ru-RU" sz="1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>
                <a:solidFill>
                  <a:srgbClr val="00B050"/>
                </a:solidFill>
                <a:latin typeface="Arial Black" pitchFamily="34" charset="0"/>
                <a:cs typeface="Arial" panose="020B0604020202020204" pitchFamily="34" charset="0"/>
              </a:rPr>
              <a:t>3 тыс. км</a:t>
            </a:r>
            <a:endParaRPr lang="ru-RU" sz="1200" b="1" dirty="0">
              <a:solidFill>
                <a:srgbClr val="00B050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6154" name="Прямоугольник 42"/>
          <p:cNvSpPr>
            <a:spLocks noChangeArrowheads="1"/>
          </p:cNvSpPr>
          <p:nvPr/>
        </p:nvSpPr>
        <p:spPr bwMode="auto">
          <a:xfrm>
            <a:off x="68531" y="419206"/>
            <a:ext cx="4244224" cy="41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1196" rIns="0" bIns="51196" anchor="ctr">
            <a:spAutoFit/>
          </a:bodyPr>
          <a:lstStyle/>
          <a:p>
            <a:pPr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охват </a:t>
            </a:r>
            <a:r>
              <a:rPr lang="ru-RU" altLang="ru-RU" sz="2000" b="1" dirty="0">
                <a:solidFill>
                  <a:srgbClr val="00B050"/>
                </a:solidFill>
                <a:latin typeface="Arial Black" pitchFamily="34" charset="0"/>
                <a:cs typeface="Arial" panose="020B0604020202020204" pitchFamily="34" charset="0"/>
              </a:rPr>
              <a:t>11,6 тыс. км</a:t>
            </a:r>
            <a:endParaRPr lang="en-US" altLang="ru-RU" sz="2000" b="1" dirty="0">
              <a:solidFill>
                <a:srgbClr val="00B050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6155" name="Прямоугольник 1"/>
          <p:cNvSpPr>
            <a:spLocks noChangeArrowheads="1"/>
          </p:cNvSpPr>
          <p:nvPr/>
        </p:nvSpPr>
        <p:spPr bwMode="auto">
          <a:xfrm>
            <a:off x="-2436" y="987574"/>
            <a:ext cx="2900372" cy="65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621" tIns="50311" rIns="100621" bIns="5031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Республиканская сеть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b="1" dirty="0">
                <a:solidFill>
                  <a:srgbClr val="00B050"/>
                </a:solidFill>
                <a:latin typeface="Arial Black" pitchFamily="34" charset="0"/>
                <a:cs typeface="Arial" pitchFamily="34" charset="0"/>
              </a:rPr>
              <a:t>7 тыс</a:t>
            </a:r>
            <a:r>
              <a:rPr lang="ru-RU" altLang="ru-RU" b="1" dirty="0">
                <a:solidFill>
                  <a:srgbClr val="00B050"/>
                </a:solidFill>
                <a:latin typeface="Arial Black" pitchFamily="34" charset="0"/>
                <a:cs typeface="Arial" pitchFamily="34" charset="0"/>
              </a:rPr>
              <a:t>.км</a:t>
            </a:r>
            <a:r>
              <a:rPr lang="ru-RU" altLang="ru-RU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alt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 bwMode="auto">
          <a:xfrm>
            <a:off x="75049" y="1736991"/>
            <a:ext cx="2822887" cy="762752"/>
          </a:xfrm>
          <a:prstGeom prst="rect">
            <a:avLst/>
          </a:prstGeom>
          <a:noFill/>
          <a:ln w="6350">
            <a:noFill/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9614" tIns="50298" rIns="39614" bIns="5029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en-US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и реконструкция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 – </a:t>
            </a:r>
            <a:r>
              <a:rPr lang="ru-RU" altLang="ru-RU" sz="1200" b="1" dirty="0">
                <a:solidFill>
                  <a:srgbClr val="00B050"/>
                </a:solidFill>
                <a:latin typeface="Arial Black" pitchFamily="34" charset="0"/>
                <a:cs typeface="Arial" panose="020B0604020202020204" pitchFamily="34" charset="0"/>
              </a:rPr>
              <a:t>4 тыс. км</a:t>
            </a:r>
            <a:endParaRPr lang="en-US" altLang="ru-RU" sz="1200" b="1" dirty="0">
              <a:solidFill>
                <a:srgbClr val="00B050"/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Завершено –</a:t>
            </a:r>
            <a:r>
              <a:rPr lang="ru-RU" altLang="ru-RU" sz="1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>
                <a:solidFill>
                  <a:srgbClr val="00B050"/>
                </a:solidFill>
                <a:latin typeface="Arial Black" pitchFamily="34" charset="0"/>
                <a:cs typeface="Arial" panose="020B0604020202020204" pitchFamily="34" charset="0"/>
              </a:rPr>
              <a:t>1,2 тыс. км</a:t>
            </a:r>
            <a:endParaRPr lang="ru-RU" alt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" name="Прямоугольник 308"/>
          <p:cNvSpPr/>
          <p:nvPr/>
        </p:nvSpPr>
        <p:spPr bwMode="auto">
          <a:xfrm>
            <a:off x="56924" y="4377283"/>
            <a:ext cx="5451180" cy="690234"/>
          </a:xfrm>
          <a:prstGeom prst="rect">
            <a:avLst/>
          </a:prstGeom>
          <a:noFill/>
          <a:ln w="6350">
            <a:noFill/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5999" tIns="45707" rIns="35999" bIns="45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дорог в нормативном состоянии: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 республиканская сеть  </a:t>
            </a:r>
            <a:r>
              <a:rPr lang="ru-RU" altLang="ru-RU" sz="1200" b="1" dirty="0">
                <a:solidFill>
                  <a:srgbClr val="00B050"/>
                </a:solidFill>
                <a:latin typeface="Arial Black" pitchFamily="34" charset="0"/>
                <a:cs typeface="Arial" pitchFamily="34" charset="0"/>
              </a:rPr>
              <a:t>91%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 местная сеть </a:t>
            </a:r>
            <a:r>
              <a:rPr lang="ru-RU" altLang="ru-RU" sz="1200" b="1" dirty="0">
                <a:solidFill>
                  <a:srgbClr val="00B050"/>
                </a:solidFill>
                <a:latin typeface="Arial Black" pitchFamily="34" charset="0"/>
                <a:cs typeface="Arial" pitchFamily="34" charset="0"/>
              </a:rPr>
              <a:t>85%</a:t>
            </a:r>
            <a:r>
              <a:rPr lang="ru-RU" altLang="ru-RU" sz="1200" b="1" i="1" dirty="0">
                <a:solidFill>
                  <a:srgbClr val="00B050"/>
                </a:solidFill>
                <a:latin typeface="Arial Black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301" name="Группа 300"/>
          <p:cNvGrpSpPr/>
          <p:nvPr/>
        </p:nvGrpSpPr>
        <p:grpSpPr>
          <a:xfrm>
            <a:off x="0" y="1809"/>
            <a:ext cx="9144000" cy="328169"/>
            <a:chOff x="0" y="4011"/>
            <a:chExt cx="9144000" cy="328169"/>
          </a:xfrm>
        </p:grpSpPr>
        <p:sp>
          <p:nvSpPr>
            <p:cNvPr id="307" name="Прямоугольник 306"/>
            <p:cNvSpPr/>
            <p:nvPr/>
          </p:nvSpPr>
          <p:spPr>
            <a:xfrm>
              <a:off x="0" y="4011"/>
              <a:ext cx="9144000" cy="3281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308" name="TextBox 7">
              <a:extLst>
                <a:ext uri="{FF2B5EF4-FFF2-40B4-BE49-F238E27FC236}">
                  <a16:creationId xmlns:a16="http://schemas.microsoft.com/office/drawing/2014/main" xmlns="" id="{6B0581CF-3154-A794-AF28-F98A60ADDC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7077" y="16711"/>
              <a:ext cx="5769847" cy="315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sz="1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ИТОГИ АВТОДОРОЖНОЙ ОТРАСЛИ ЗА 2022 ГОД</a:t>
              </a:r>
            </a:p>
          </p:txBody>
        </p:sp>
      </p:grpSp>
      <p:sp>
        <p:nvSpPr>
          <p:cNvPr id="30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92281" y="4876006"/>
            <a:ext cx="2057797" cy="27335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dirty="0"/>
              <a:t>1</a:t>
            </a:r>
          </a:p>
        </p:txBody>
      </p:sp>
      <p:sp>
        <p:nvSpPr>
          <p:cNvPr id="595" name="Line 45"/>
          <p:cNvSpPr>
            <a:spLocks noChangeShapeType="1"/>
          </p:cNvSpPr>
          <p:nvPr/>
        </p:nvSpPr>
        <p:spPr bwMode="auto">
          <a:xfrm>
            <a:off x="7668528" y="503791"/>
            <a:ext cx="325025" cy="0"/>
          </a:xfrm>
          <a:prstGeom prst="lin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2650" tIns="51327" rIns="102650" bIns="51327"/>
          <a:lstStyle/>
          <a:p>
            <a:pPr defTabSz="1215869"/>
            <a:endParaRPr lang="ru-RU" sz="9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6" name="Line 45"/>
          <p:cNvSpPr>
            <a:spLocks noChangeShapeType="1"/>
          </p:cNvSpPr>
          <p:nvPr/>
        </p:nvSpPr>
        <p:spPr bwMode="auto">
          <a:xfrm>
            <a:off x="7668345" y="614832"/>
            <a:ext cx="325025" cy="0"/>
          </a:xfrm>
          <a:prstGeom prst="line">
            <a:avLst/>
          </a:prstGeom>
          <a:noFill/>
          <a:ln w="635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2650" tIns="51327" rIns="102650" bIns="51327"/>
          <a:lstStyle/>
          <a:p>
            <a:pPr defTabSz="1215869"/>
            <a:endParaRPr lang="ru-RU" sz="9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7" name="Rectangle 44"/>
          <p:cNvSpPr>
            <a:spLocks noChangeArrowheads="1"/>
          </p:cNvSpPr>
          <p:nvPr/>
        </p:nvSpPr>
        <p:spPr bwMode="auto">
          <a:xfrm>
            <a:off x="7947822" y="267494"/>
            <a:ext cx="1280502" cy="67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543" tIns="161656" rIns="98543" bIns="49272" anchor="ctr"/>
          <a:lstStyle/>
          <a:p>
            <a:pPr defTabSz="1358093"/>
            <a:r>
              <a:rPr lang="ru-RU" altLang="ru-RU" sz="7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Завершено до 2023 г.</a:t>
            </a:r>
          </a:p>
          <a:p>
            <a:pPr defTabSz="1358093"/>
            <a:r>
              <a:rPr lang="ru-RU" altLang="ru-RU" sz="7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Переходящие проекты</a:t>
            </a:r>
          </a:p>
          <a:p>
            <a:pPr defTabSz="1358093"/>
            <a:r>
              <a:rPr lang="ru-RU" altLang="ru-RU" sz="7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Новые проекты</a:t>
            </a:r>
          </a:p>
          <a:p>
            <a:pPr defTabSz="1358093"/>
            <a:endParaRPr lang="ru-RU" altLang="ru-RU" sz="700" b="1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8" name="Line 45"/>
          <p:cNvSpPr>
            <a:spLocks noChangeShapeType="1"/>
          </p:cNvSpPr>
          <p:nvPr/>
        </p:nvSpPr>
        <p:spPr bwMode="auto">
          <a:xfrm>
            <a:off x="7671976" y="713630"/>
            <a:ext cx="325025" cy="0"/>
          </a:xfrm>
          <a:prstGeom prst="line">
            <a:avLst/>
          </a:prstGeom>
          <a:noFill/>
          <a:ln w="635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2650" tIns="51327" rIns="102650" bIns="51327"/>
          <a:lstStyle/>
          <a:p>
            <a:pPr defTabSz="1215869"/>
            <a:endParaRPr lang="ru-RU" sz="9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99" name="Группа 598"/>
          <p:cNvGrpSpPr/>
          <p:nvPr/>
        </p:nvGrpSpPr>
        <p:grpSpPr>
          <a:xfrm>
            <a:off x="3131841" y="555526"/>
            <a:ext cx="5760640" cy="3672408"/>
            <a:chOff x="3563888" y="411510"/>
            <a:chExt cx="4745014" cy="2421156"/>
          </a:xfrm>
        </p:grpSpPr>
        <p:grpSp>
          <p:nvGrpSpPr>
            <p:cNvPr id="600" name="Группа 599"/>
            <p:cNvGrpSpPr/>
            <p:nvPr/>
          </p:nvGrpSpPr>
          <p:grpSpPr>
            <a:xfrm>
              <a:off x="3563888" y="411510"/>
              <a:ext cx="4745014" cy="2421156"/>
              <a:chOff x="2731240" y="548680"/>
              <a:chExt cx="6305256" cy="3448903"/>
            </a:xfrm>
          </p:grpSpPr>
          <p:sp>
            <p:nvSpPr>
              <p:cNvPr id="602" name="Freeform 3">
                <a:extLst>
                  <a:ext uri="{FF2B5EF4-FFF2-40B4-BE49-F238E27FC236}">
                    <a16:creationId xmlns:a16="http://schemas.microsoft.com/office/drawing/2014/main" xmlns="" id="{8983761F-9518-4200-8734-BB78F21EE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0799" y="2701739"/>
                <a:ext cx="944328" cy="1295844"/>
              </a:xfrm>
              <a:custGeom>
                <a:avLst/>
                <a:gdLst/>
                <a:ahLst/>
                <a:cxnLst>
                  <a:cxn ang="0">
                    <a:pos x="138" y="16"/>
                  </a:cxn>
                  <a:cxn ang="0">
                    <a:pos x="180" y="7"/>
                  </a:cxn>
                  <a:cxn ang="0">
                    <a:pos x="260" y="10"/>
                  </a:cxn>
                  <a:cxn ang="0">
                    <a:pos x="291" y="2"/>
                  </a:cxn>
                  <a:cxn ang="0">
                    <a:pos x="293" y="44"/>
                  </a:cxn>
                  <a:cxn ang="0">
                    <a:pos x="303" y="77"/>
                  </a:cxn>
                  <a:cxn ang="0">
                    <a:pos x="312" y="107"/>
                  </a:cxn>
                  <a:cxn ang="0">
                    <a:pos x="333" y="140"/>
                  </a:cxn>
                  <a:cxn ang="0">
                    <a:pos x="348" y="173"/>
                  </a:cxn>
                  <a:cxn ang="0">
                    <a:pos x="357" y="197"/>
                  </a:cxn>
                  <a:cxn ang="0">
                    <a:pos x="357" y="241"/>
                  </a:cxn>
                  <a:cxn ang="0">
                    <a:pos x="348" y="278"/>
                  </a:cxn>
                  <a:cxn ang="0">
                    <a:pos x="342" y="335"/>
                  </a:cxn>
                  <a:cxn ang="0">
                    <a:pos x="378" y="373"/>
                  </a:cxn>
                  <a:cxn ang="0">
                    <a:pos x="392" y="391"/>
                  </a:cxn>
                  <a:cxn ang="0">
                    <a:pos x="462" y="430"/>
                  </a:cxn>
                  <a:cxn ang="0">
                    <a:pos x="455" y="470"/>
                  </a:cxn>
                  <a:cxn ang="0">
                    <a:pos x="435" y="499"/>
                  </a:cxn>
                  <a:cxn ang="0">
                    <a:pos x="404" y="512"/>
                  </a:cxn>
                  <a:cxn ang="0">
                    <a:pos x="371" y="527"/>
                  </a:cxn>
                  <a:cxn ang="0">
                    <a:pos x="332" y="565"/>
                  </a:cxn>
                  <a:cxn ang="0">
                    <a:pos x="306" y="607"/>
                  </a:cxn>
                  <a:cxn ang="0">
                    <a:pos x="290" y="622"/>
                  </a:cxn>
                  <a:cxn ang="0">
                    <a:pos x="285" y="662"/>
                  </a:cxn>
                  <a:cxn ang="0">
                    <a:pos x="264" y="670"/>
                  </a:cxn>
                  <a:cxn ang="0">
                    <a:pos x="233" y="673"/>
                  </a:cxn>
                  <a:cxn ang="0">
                    <a:pos x="212" y="646"/>
                  </a:cxn>
                  <a:cxn ang="0">
                    <a:pos x="207" y="623"/>
                  </a:cxn>
                  <a:cxn ang="0">
                    <a:pos x="189" y="604"/>
                  </a:cxn>
                  <a:cxn ang="0">
                    <a:pos x="165" y="611"/>
                  </a:cxn>
                  <a:cxn ang="0">
                    <a:pos x="132" y="622"/>
                  </a:cxn>
                  <a:cxn ang="0">
                    <a:pos x="102" y="611"/>
                  </a:cxn>
                  <a:cxn ang="0">
                    <a:pos x="77" y="595"/>
                  </a:cxn>
                  <a:cxn ang="0">
                    <a:pos x="75" y="574"/>
                  </a:cxn>
                  <a:cxn ang="0">
                    <a:pos x="71" y="559"/>
                  </a:cxn>
                  <a:cxn ang="0">
                    <a:pos x="68" y="536"/>
                  </a:cxn>
                  <a:cxn ang="0">
                    <a:pos x="39" y="545"/>
                  </a:cxn>
                  <a:cxn ang="0">
                    <a:pos x="18" y="532"/>
                  </a:cxn>
                  <a:cxn ang="0">
                    <a:pos x="14" y="500"/>
                  </a:cxn>
                  <a:cxn ang="0">
                    <a:pos x="8" y="479"/>
                  </a:cxn>
                  <a:cxn ang="0">
                    <a:pos x="24" y="452"/>
                  </a:cxn>
                  <a:cxn ang="0">
                    <a:pos x="45" y="436"/>
                  </a:cxn>
                  <a:cxn ang="0">
                    <a:pos x="74" y="415"/>
                  </a:cxn>
                  <a:cxn ang="0">
                    <a:pos x="93" y="395"/>
                  </a:cxn>
                  <a:cxn ang="0">
                    <a:pos x="134" y="377"/>
                  </a:cxn>
                  <a:cxn ang="0">
                    <a:pos x="158" y="364"/>
                  </a:cxn>
                  <a:cxn ang="0">
                    <a:pos x="191" y="317"/>
                  </a:cxn>
                  <a:cxn ang="0">
                    <a:pos x="188" y="308"/>
                  </a:cxn>
                  <a:cxn ang="0">
                    <a:pos x="177" y="262"/>
                  </a:cxn>
                  <a:cxn ang="0">
                    <a:pos x="161" y="248"/>
                  </a:cxn>
                  <a:cxn ang="0">
                    <a:pos x="143" y="229"/>
                  </a:cxn>
                  <a:cxn ang="0">
                    <a:pos x="138" y="188"/>
                  </a:cxn>
                  <a:cxn ang="0">
                    <a:pos x="144" y="115"/>
                  </a:cxn>
                  <a:cxn ang="0">
                    <a:pos x="129" y="97"/>
                  </a:cxn>
                  <a:cxn ang="0">
                    <a:pos x="115" y="73"/>
                  </a:cxn>
                  <a:cxn ang="0">
                    <a:pos x="119" y="37"/>
                  </a:cxn>
                </a:cxnLst>
                <a:rect l="0" t="0" r="r" b="b"/>
                <a:pathLst>
                  <a:path w="480" h="674">
                    <a:moveTo>
                      <a:pt x="119" y="37"/>
                    </a:moveTo>
                    <a:cubicBezTo>
                      <a:pt x="111" y="35"/>
                      <a:pt x="117" y="20"/>
                      <a:pt x="138" y="16"/>
                    </a:cubicBezTo>
                    <a:cubicBezTo>
                      <a:pt x="145" y="12"/>
                      <a:pt x="155" y="11"/>
                      <a:pt x="162" y="10"/>
                    </a:cubicBezTo>
                    <a:cubicBezTo>
                      <a:pt x="169" y="9"/>
                      <a:pt x="167" y="7"/>
                      <a:pt x="180" y="7"/>
                    </a:cubicBezTo>
                    <a:cubicBezTo>
                      <a:pt x="193" y="7"/>
                      <a:pt x="230" y="11"/>
                      <a:pt x="243" y="11"/>
                    </a:cubicBezTo>
                    <a:cubicBezTo>
                      <a:pt x="256" y="11"/>
                      <a:pt x="255" y="10"/>
                      <a:pt x="260" y="10"/>
                    </a:cubicBezTo>
                    <a:cubicBezTo>
                      <a:pt x="280" y="14"/>
                      <a:pt x="270" y="11"/>
                      <a:pt x="275" y="10"/>
                    </a:cubicBezTo>
                    <a:cubicBezTo>
                      <a:pt x="280" y="9"/>
                      <a:pt x="289" y="0"/>
                      <a:pt x="291" y="2"/>
                    </a:cubicBezTo>
                    <a:cubicBezTo>
                      <a:pt x="293" y="5"/>
                      <a:pt x="294" y="12"/>
                      <a:pt x="290" y="23"/>
                    </a:cubicBezTo>
                    <a:cubicBezTo>
                      <a:pt x="290" y="30"/>
                      <a:pt x="292" y="38"/>
                      <a:pt x="293" y="44"/>
                    </a:cubicBezTo>
                    <a:cubicBezTo>
                      <a:pt x="294" y="50"/>
                      <a:pt x="295" y="57"/>
                      <a:pt x="297" y="62"/>
                    </a:cubicBezTo>
                    <a:cubicBezTo>
                      <a:pt x="299" y="67"/>
                      <a:pt x="301" y="72"/>
                      <a:pt x="303" y="77"/>
                    </a:cubicBezTo>
                    <a:cubicBezTo>
                      <a:pt x="302" y="80"/>
                      <a:pt x="313" y="91"/>
                      <a:pt x="309" y="92"/>
                    </a:cubicBezTo>
                    <a:cubicBezTo>
                      <a:pt x="310" y="97"/>
                      <a:pt x="309" y="102"/>
                      <a:pt x="312" y="107"/>
                    </a:cubicBezTo>
                    <a:cubicBezTo>
                      <a:pt x="316" y="118"/>
                      <a:pt x="322" y="112"/>
                      <a:pt x="327" y="122"/>
                    </a:cubicBezTo>
                    <a:cubicBezTo>
                      <a:pt x="327" y="128"/>
                      <a:pt x="339" y="132"/>
                      <a:pt x="333" y="140"/>
                    </a:cubicBezTo>
                    <a:cubicBezTo>
                      <a:pt x="335" y="146"/>
                      <a:pt x="337" y="153"/>
                      <a:pt x="339" y="158"/>
                    </a:cubicBezTo>
                    <a:cubicBezTo>
                      <a:pt x="341" y="163"/>
                      <a:pt x="346" y="168"/>
                      <a:pt x="348" y="173"/>
                    </a:cubicBezTo>
                    <a:cubicBezTo>
                      <a:pt x="350" y="178"/>
                      <a:pt x="349" y="183"/>
                      <a:pt x="350" y="187"/>
                    </a:cubicBezTo>
                    <a:cubicBezTo>
                      <a:pt x="351" y="191"/>
                      <a:pt x="356" y="191"/>
                      <a:pt x="357" y="197"/>
                    </a:cubicBezTo>
                    <a:cubicBezTo>
                      <a:pt x="358" y="203"/>
                      <a:pt x="356" y="216"/>
                      <a:pt x="356" y="223"/>
                    </a:cubicBezTo>
                    <a:cubicBezTo>
                      <a:pt x="356" y="230"/>
                      <a:pt x="357" y="235"/>
                      <a:pt x="357" y="241"/>
                    </a:cubicBezTo>
                    <a:cubicBezTo>
                      <a:pt x="357" y="247"/>
                      <a:pt x="357" y="256"/>
                      <a:pt x="356" y="262"/>
                    </a:cubicBezTo>
                    <a:cubicBezTo>
                      <a:pt x="355" y="268"/>
                      <a:pt x="350" y="272"/>
                      <a:pt x="348" y="278"/>
                    </a:cubicBezTo>
                    <a:cubicBezTo>
                      <a:pt x="346" y="284"/>
                      <a:pt x="346" y="287"/>
                      <a:pt x="345" y="296"/>
                    </a:cubicBezTo>
                    <a:lnTo>
                      <a:pt x="342" y="335"/>
                    </a:lnTo>
                    <a:cubicBezTo>
                      <a:pt x="343" y="341"/>
                      <a:pt x="375" y="358"/>
                      <a:pt x="375" y="358"/>
                    </a:cubicBezTo>
                    <a:cubicBezTo>
                      <a:pt x="376" y="365"/>
                      <a:pt x="373" y="368"/>
                      <a:pt x="378" y="373"/>
                    </a:cubicBezTo>
                    <a:cubicBezTo>
                      <a:pt x="378" y="375"/>
                      <a:pt x="388" y="380"/>
                      <a:pt x="389" y="382"/>
                    </a:cubicBezTo>
                    <a:cubicBezTo>
                      <a:pt x="390" y="384"/>
                      <a:pt x="391" y="389"/>
                      <a:pt x="392" y="391"/>
                    </a:cubicBezTo>
                    <a:cubicBezTo>
                      <a:pt x="396" y="398"/>
                      <a:pt x="443" y="411"/>
                      <a:pt x="447" y="419"/>
                    </a:cubicBezTo>
                    <a:cubicBezTo>
                      <a:pt x="449" y="430"/>
                      <a:pt x="456" y="421"/>
                      <a:pt x="462" y="430"/>
                    </a:cubicBezTo>
                    <a:cubicBezTo>
                      <a:pt x="465" y="441"/>
                      <a:pt x="467" y="448"/>
                      <a:pt x="477" y="454"/>
                    </a:cubicBezTo>
                    <a:cubicBezTo>
                      <a:pt x="480" y="462"/>
                      <a:pt x="449" y="464"/>
                      <a:pt x="455" y="470"/>
                    </a:cubicBezTo>
                    <a:cubicBezTo>
                      <a:pt x="457" y="476"/>
                      <a:pt x="444" y="478"/>
                      <a:pt x="447" y="484"/>
                    </a:cubicBezTo>
                    <a:cubicBezTo>
                      <a:pt x="439" y="488"/>
                      <a:pt x="449" y="497"/>
                      <a:pt x="435" y="499"/>
                    </a:cubicBezTo>
                    <a:cubicBezTo>
                      <a:pt x="430" y="503"/>
                      <a:pt x="425" y="506"/>
                      <a:pt x="420" y="508"/>
                    </a:cubicBezTo>
                    <a:cubicBezTo>
                      <a:pt x="415" y="510"/>
                      <a:pt x="409" y="509"/>
                      <a:pt x="404" y="512"/>
                    </a:cubicBezTo>
                    <a:cubicBezTo>
                      <a:pt x="399" y="515"/>
                      <a:pt x="397" y="525"/>
                      <a:pt x="392" y="527"/>
                    </a:cubicBezTo>
                    <a:cubicBezTo>
                      <a:pt x="387" y="529"/>
                      <a:pt x="377" y="525"/>
                      <a:pt x="371" y="527"/>
                    </a:cubicBezTo>
                    <a:cubicBezTo>
                      <a:pt x="365" y="529"/>
                      <a:pt x="364" y="533"/>
                      <a:pt x="357" y="539"/>
                    </a:cubicBezTo>
                    <a:cubicBezTo>
                      <a:pt x="355" y="551"/>
                      <a:pt x="345" y="562"/>
                      <a:pt x="332" y="565"/>
                    </a:cubicBezTo>
                    <a:cubicBezTo>
                      <a:pt x="324" y="569"/>
                      <a:pt x="320" y="590"/>
                      <a:pt x="312" y="589"/>
                    </a:cubicBezTo>
                    <a:cubicBezTo>
                      <a:pt x="308" y="596"/>
                      <a:pt x="309" y="604"/>
                      <a:pt x="306" y="607"/>
                    </a:cubicBezTo>
                    <a:cubicBezTo>
                      <a:pt x="303" y="610"/>
                      <a:pt x="296" y="603"/>
                      <a:pt x="293" y="605"/>
                    </a:cubicBezTo>
                    <a:cubicBezTo>
                      <a:pt x="290" y="608"/>
                      <a:pt x="290" y="616"/>
                      <a:pt x="290" y="622"/>
                    </a:cubicBezTo>
                    <a:cubicBezTo>
                      <a:pt x="290" y="628"/>
                      <a:pt x="294" y="636"/>
                      <a:pt x="293" y="643"/>
                    </a:cubicBezTo>
                    <a:cubicBezTo>
                      <a:pt x="292" y="650"/>
                      <a:pt x="288" y="658"/>
                      <a:pt x="285" y="662"/>
                    </a:cubicBezTo>
                    <a:cubicBezTo>
                      <a:pt x="282" y="666"/>
                      <a:pt x="276" y="666"/>
                      <a:pt x="273" y="667"/>
                    </a:cubicBezTo>
                    <a:cubicBezTo>
                      <a:pt x="270" y="668"/>
                      <a:pt x="268" y="670"/>
                      <a:pt x="264" y="670"/>
                    </a:cubicBezTo>
                    <a:cubicBezTo>
                      <a:pt x="260" y="670"/>
                      <a:pt x="253" y="668"/>
                      <a:pt x="248" y="668"/>
                    </a:cubicBezTo>
                    <a:cubicBezTo>
                      <a:pt x="243" y="668"/>
                      <a:pt x="239" y="674"/>
                      <a:pt x="233" y="673"/>
                    </a:cubicBezTo>
                    <a:cubicBezTo>
                      <a:pt x="227" y="672"/>
                      <a:pt x="216" y="666"/>
                      <a:pt x="213" y="662"/>
                    </a:cubicBezTo>
                    <a:cubicBezTo>
                      <a:pt x="210" y="658"/>
                      <a:pt x="214" y="650"/>
                      <a:pt x="212" y="646"/>
                    </a:cubicBezTo>
                    <a:cubicBezTo>
                      <a:pt x="210" y="642"/>
                      <a:pt x="194" y="642"/>
                      <a:pt x="200" y="635"/>
                    </a:cubicBezTo>
                    <a:cubicBezTo>
                      <a:pt x="199" y="631"/>
                      <a:pt x="207" y="626"/>
                      <a:pt x="207" y="623"/>
                    </a:cubicBezTo>
                    <a:cubicBezTo>
                      <a:pt x="207" y="620"/>
                      <a:pt x="200" y="619"/>
                      <a:pt x="197" y="616"/>
                    </a:cubicBezTo>
                    <a:cubicBezTo>
                      <a:pt x="194" y="613"/>
                      <a:pt x="193" y="606"/>
                      <a:pt x="189" y="604"/>
                    </a:cubicBezTo>
                    <a:cubicBezTo>
                      <a:pt x="178" y="602"/>
                      <a:pt x="184" y="609"/>
                      <a:pt x="174" y="605"/>
                    </a:cubicBezTo>
                    <a:cubicBezTo>
                      <a:pt x="176" y="602"/>
                      <a:pt x="165" y="616"/>
                      <a:pt x="165" y="611"/>
                    </a:cubicBezTo>
                    <a:cubicBezTo>
                      <a:pt x="161" y="613"/>
                      <a:pt x="154" y="617"/>
                      <a:pt x="149" y="619"/>
                    </a:cubicBezTo>
                    <a:cubicBezTo>
                      <a:pt x="144" y="621"/>
                      <a:pt x="138" y="622"/>
                      <a:pt x="132" y="622"/>
                    </a:cubicBezTo>
                    <a:cubicBezTo>
                      <a:pt x="126" y="622"/>
                      <a:pt x="119" y="622"/>
                      <a:pt x="114" y="620"/>
                    </a:cubicBezTo>
                    <a:cubicBezTo>
                      <a:pt x="109" y="618"/>
                      <a:pt x="106" y="613"/>
                      <a:pt x="102" y="611"/>
                    </a:cubicBezTo>
                    <a:cubicBezTo>
                      <a:pt x="98" y="609"/>
                      <a:pt x="91" y="608"/>
                      <a:pt x="87" y="605"/>
                    </a:cubicBezTo>
                    <a:cubicBezTo>
                      <a:pt x="83" y="602"/>
                      <a:pt x="78" y="599"/>
                      <a:pt x="77" y="595"/>
                    </a:cubicBezTo>
                    <a:cubicBezTo>
                      <a:pt x="76" y="591"/>
                      <a:pt x="78" y="583"/>
                      <a:pt x="78" y="580"/>
                    </a:cubicBezTo>
                    <a:cubicBezTo>
                      <a:pt x="78" y="577"/>
                      <a:pt x="77" y="576"/>
                      <a:pt x="75" y="574"/>
                    </a:cubicBezTo>
                    <a:cubicBezTo>
                      <a:pt x="68" y="569"/>
                      <a:pt x="75" y="572"/>
                      <a:pt x="68" y="568"/>
                    </a:cubicBezTo>
                    <a:cubicBezTo>
                      <a:pt x="62" y="560"/>
                      <a:pt x="81" y="563"/>
                      <a:pt x="71" y="559"/>
                    </a:cubicBezTo>
                    <a:cubicBezTo>
                      <a:pt x="67" y="554"/>
                      <a:pt x="76" y="552"/>
                      <a:pt x="71" y="550"/>
                    </a:cubicBezTo>
                    <a:cubicBezTo>
                      <a:pt x="66" y="545"/>
                      <a:pt x="74" y="539"/>
                      <a:pt x="68" y="536"/>
                    </a:cubicBezTo>
                    <a:cubicBezTo>
                      <a:pt x="61" y="530"/>
                      <a:pt x="58" y="550"/>
                      <a:pt x="51" y="545"/>
                    </a:cubicBezTo>
                    <a:cubicBezTo>
                      <a:pt x="42" y="554"/>
                      <a:pt x="43" y="546"/>
                      <a:pt x="39" y="545"/>
                    </a:cubicBezTo>
                    <a:cubicBezTo>
                      <a:pt x="35" y="544"/>
                      <a:pt x="30" y="541"/>
                      <a:pt x="27" y="539"/>
                    </a:cubicBezTo>
                    <a:cubicBezTo>
                      <a:pt x="24" y="537"/>
                      <a:pt x="21" y="536"/>
                      <a:pt x="18" y="532"/>
                    </a:cubicBezTo>
                    <a:cubicBezTo>
                      <a:pt x="22" y="525"/>
                      <a:pt x="0" y="515"/>
                      <a:pt x="8" y="514"/>
                    </a:cubicBezTo>
                    <a:cubicBezTo>
                      <a:pt x="4" y="514"/>
                      <a:pt x="14" y="502"/>
                      <a:pt x="14" y="500"/>
                    </a:cubicBezTo>
                    <a:cubicBezTo>
                      <a:pt x="14" y="498"/>
                      <a:pt x="9" y="503"/>
                      <a:pt x="8" y="499"/>
                    </a:cubicBezTo>
                    <a:cubicBezTo>
                      <a:pt x="7" y="495"/>
                      <a:pt x="7" y="485"/>
                      <a:pt x="8" y="479"/>
                    </a:cubicBezTo>
                    <a:cubicBezTo>
                      <a:pt x="9" y="473"/>
                      <a:pt x="9" y="469"/>
                      <a:pt x="12" y="464"/>
                    </a:cubicBezTo>
                    <a:cubicBezTo>
                      <a:pt x="15" y="459"/>
                      <a:pt x="19" y="454"/>
                      <a:pt x="24" y="452"/>
                    </a:cubicBezTo>
                    <a:cubicBezTo>
                      <a:pt x="29" y="450"/>
                      <a:pt x="38" y="454"/>
                      <a:pt x="41" y="451"/>
                    </a:cubicBezTo>
                    <a:cubicBezTo>
                      <a:pt x="44" y="448"/>
                      <a:pt x="42" y="440"/>
                      <a:pt x="45" y="436"/>
                    </a:cubicBezTo>
                    <a:cubicBezTo>
                      <a:pt x="48" y="432"/>
                      <a:pt x="55" y="427"/>
                      <a:pt x="60" y="424"/>
                    </a:cubicBezTo>
                    <a:cubicBezTo>
                      <a:pt x="65" y="421"/>
                      <a:pt x="71" y="419"/>
                      <a:pt x="74" y="415"/>
                    </a:cubicBezTo>
                    <a:cubicBezTo>
                      <a:pt x="79" y="411"/>
                      <a:pt x="75" y="401"/>
                      <a:pt x="81" y="400"/>
                    </a:cubicBezTo>
                    <a:cubicBezTo>
                      <a:pt x="94" y="394"/>
                      <a:pt x="82" y="403"/>
                      <a:pt x="93" y="395"/>
                    </a:cubicBezTo>
                    <a:cubicBezTo>
                      <a:pt x="95" y="390"/>
                      <a:pt x="108" y="386"/>
                      <a:pt x="111" y="382"/>
                    </a:cubicBezTo>
                    <a:cubicBezTo>
                      <a:pt x="113" y="374"/>
                      <a:pt x="128" y="382"/>
                      <a:pt x="134" y="377"/>
                    </a:cubicBezTo>
                    <a:cubicBezTo>
                      <a:pt x="140" y="376"/>
                      <a:pt x="142" y="376"/>
                      <a:pt x="146" y="374"/>
                    </a:cubicBezTo>
                    <a:cubicBezTo>
                      <a:pt x="150" y="372"/>
                      <a:pt x="152" y="371"/>
                      <a:pt x="158" y="364"/>
                    </a:cubicBezTo>
                    <a:cubicBezTo>
                      <a:pt x="157" y="358"/>
                      <a:pt x="179" y="337"/>
                      <a:pt x="185" y="329"/>
                    </a:cubicBezTo>
                    <a:cubicBezTo>
                      <a:pt x="190" y="321"/>
                      <a:pt x="191" y="322"/>
                      <a:pt x="191" y="317"/>
                    </a:cubicBezTo>
                    <a:cubicBezTo>
                      <a:pt x="191" y="312"/>
                      <a:pt x="188" y="297"/>
                      <a:pt x="188" y="296"/>
                    </a:cubicBezTo>
                    <a:cubicBezTo>
                      <a:pt x="188" y="294"/>
                      <a:pt x="188" y="313"/>
                      <a:pt x="188" y="308"/>
                    </a:cubicBezTo>
                    <a:cubicBezTo>
                      <a:pt x="187" y="303"/>
                      <a:pt x="186" y="276"/>
                      <a:pt x="184" y="268"/>
                    </a:cubicBezTo>
                    <a:cubicBezTo>
                      <a:pt x="182" y="260"/>
                      <a:pt x="180" y="263"/>
                      <a:pt x="177" y="262"/>
                    </a:cubicBezTo>
                    <a:cubicBezTo>
                      <a:pt x="174" y="261"/>
                      <a:pt x="171" y="261"/>
                      <a:pt x="168" y="259"/>
                    </a:cubicBezTo>
                    <a:cubicBezTo>
                      <a:pt x="165" y="257"/>
                      <a:pt x="163" y="252"/>
                      <a:pt x="161" y="248"/>
                    </a:cubicBezTo>
                    <a:cubicBezTo>
                      <a:pt x="158" y="240"/>
                      <a:pt x="161" y="240"/>
                      <a:pt x="156" y="232"/>
                    </a:cubicBezTo>
                    <a:cubicBezTo>
                      <a:pt x="153" y="228"/>
                      <a:pt x="147" y="231"/>
                      <a:pt x="143" y="229"/>
                    </a:cubicBezTo>
                    <a:cubicBezTo>
                      <a:pt x="139" y="227"/>
                      <a:pt x="135" y="225"/>
                      <a:pt x="134" y="218"/>
                    </a:cubicBezTo>
                    <a:cubicBezTo>
                      <a:pt x="135" y="204"/>
                      <a:pt x="136" y="202"/>
                      <a:pt x="138" y="188"/>
                    </a:cubicBezTo>
                    <a:cubicBezTo>
                      <a:pt x="136" y="180"/>
                      <a:pt x="148" y="193"/>
                      <a:pt x="149" y="181"/>
                    </a:cubicBezTo>
                    <a:cubicBezTo>
                      <a:pt x="150" y="169"/>
                      <a:pt x="146" y="127"/>
                      <a:pt x="144" y="115"/>
                    </a:cubicBezTo>
                    <a:cubicBezTo>
                      <a:pt x="142" y="103"/>
                      <a:pt x="140" y="109"/>
                      <a:pt x="137" y="106"/>
                    </a:cubicBezTo>
                    <a:cubicBezTo>
                      <a:pt x="134" y="103"/>
                      <a:pt x="132" y="100"/>
                      <a:pt x="129" y="97"/>
                    </a:cubicBezTo>
                    <a:cubicBezTo>
                      <a:pt x="126" y="94"/>
                      <a:pt x="122" y="92"/>
                      <a:pt x="120" y="88"/>
                    </a:cubicBezTo>
                    <a:cubicBezTo>
                      <a:pt x="118" y="84"/>
                      <a:pt x="115" y="77"/>
                      <a:pt x="115" y="73"/>
                    </a:cubicBezTo>
                    <a:cubicBezTo>
                      <a:pt x="110" y="63"/>
                      <a:pt x="126" y="68"/>
                      <a:pt x="119" y="61"/>
                    </a:cubicBezTo>
                    <a:lnTo>
                      <a:pt x="119" y="3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603" name="Freeform 4">
                <a:extLst>
                  <a:ext uri="{FF2B5EF4-FFF2-40B4-BE49-F238E27FC236}">
                    <a16:creationId xmlns:a16="http://schemas.microsoft.com/office/drawing/2014/main" xmlns="" id="{E9246C21-F043-485E-A841-AD995F8A4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7604" y="2246078"/>
                <a:ext cx="1510926" cy="1336219"/>
              </a:xfrm>
              <a:custGeom>
                <a:avLst/>
                <a:gdLst/>
                <a:ahLst/>
                <a:cxnLst>
                  <a:cxn ang="0">
                    <a:pos x="123" y="107"/>
                  </a:cxn>
                  <a:cxn ang="0">
                    <a:pos x="229" y="11"/>
                  </a:cxn>
                  <a:cxn ang="0">
                    <a:pos x="294" y="55"/>
                  </a:cxn>
                  <a:cxn ang="0">
                    <a:pos x="336" y="89"/>
                  </a:cxn>
                  <a:cxn ang="0">
                    <a:pos x="391" y="145"/>
                  </a:cxn>
                  <a:cxn ang="0">
                    <a:pos x="468" y="175"/>
                  </a:cxn>
                  <a:cxn ang="0">
                    <a:pos x="549" y="214"/>
                  </a:cxn>
                  <a:cxn ang="0">
                    <a:pos x="616" y="238"/>
                  </a:cxn>
                  <a:cxn ang="0">
                    <a:pos x="702" y="251"/>
                  </a:cxn>
                  <a:cxn ang="0">
                    <a:pos x="697" y="311"/>
                  </a:cxn>
                  <a:cxn ang="0">
                    <a:pos x="726" y="398"/>
                  </a:cxn>
                  <a:cxn ang="0">
                    <a:pos x="714" y="461"/>
                  </a:cxn>
                  <a:cxn ang="0">
                    <a:pos x="765" y="509"/>
                  </a:cxn>
                  <a:cxn ang="0">
                    <a:pos x="760" y="575"/>
                  </a:cxn>
                  <a:cxn ang="0">
                    <a:pos x="684" y="622"/>
                  </a:cxn>
                  <a:cxn ang="0">
                    <a:pos x="652" y="653"/>
                  </a:cxn>
                  <a:cxn ang="0">
                    <a:pos x="618" y="685"/>
                  </a:cxn>
                  <a:cxn ang="0">
                    <a:pos x="589" y="677"/>
                  </a:cxn>
                  <a:cxn ang="0">
                    <a:pos x="582" y="638"/>
                  </a:cxn>
                  <a:cxn ang="0">
                    <a:pos x="558" y="608"/>
                  </a:cxn>
                  <a:cxn ang="0">
                    <a:pos x="525" y="569"/>
                  </a:cxn>
                  <a:cxn ang="0">
                    <a:pos x="499" y="538"/>
                  </a:cxn>
                  <a:cxn ang="0">
                    <a:pos x="469" y="557"/>
                  </a:cxn>
                  <a:cxn ang="0">
                    <a:pos x="417" y="548"/>
                  </a:cxn>
                  <a:cxn ang="0">
                    <a:pos x="372" y="544"/>
                  </a:cxn>
                  <a:cxn ang="0">
                    <a:pos x="328" y="550"/>
                  </a:cxn>
                  <a:cxn ang="0">
                    <a:pos x="277" y="560"/>
                  </a:cxn>
                  <a:cxn ang="0">
                    <a:pos x="219" y="533"/>
                  </a:cxn>
                  <a:cxn ang="0">
                    <a:pos x="193" y="499"/>
                  </a:cxn>
                  <a:cxn ang="0">
                    <a:pos x="162" y="467"/>
                  </a:cxn>
                  <a:cxn ang="0">
                    <a:pos x="130" y="427"/>
                  </a:cxn>
                  <a:cxn ang="0">
                    <a:pos x="147" y="388"/>
                  </a:cxn>
                  <a:cxn ang="0">
                    <a:pos x="174" y="341"/>
                  </a:cxn>
                  <a:cxn ang="0">
                    <a:pos x="162" y="313"/>
                  </a:cxn>
                  <a:cxn ang="0">
                    <a:pos x="115" y="305"/>
                  </a:cxn>
                  <a:cxn ang="0">
                    <a:pos x="120" y="280"/>
                  </a:cxn>
                  <a:cxn ang="0">
                    <a:pos x="156" y="259"/>
                  </a:cxn>
                  <a:cxn ang="0">
                    <a:pos x="138" y="245"/>
                  </a:cxn>
                  <a:cxn ang="0">
                    <a:pos x="114" y="235"/>
                  </a:cxn>
                  <a:cxn ang="0">
                    <a:pos x="76" y="230"/>
                  </a:cxn>
                  <a:cxn ang="0">
                    <a:pos x="70" y="203"/>
                  </a:cxn>
                  <a:cxn ang="0">
                    <a:pos x="45" y="212"/>
                  </a:cxn>
                  <a:cxn ang="0">
                    <a:pos x="54" y="254"/>
                  </a:cxn>
                  <a:cxn ang="0">
                    <a:pos x="25" y="245"/>
                  </a:cxn>
                  <a:cxn ang="0">
                    <a:pos x="4" y="220"/>
                  </a:cxn>
                  <a:cxn ang="0">
                    <a:pos x="40" y="175"/>
                  </a:cxn>
                  <a:cxn ang="0">
                    <a:pos x="85" y="136"/>
                  </a:cxn>
                </a:cxnLst>
                <a:rect l="0" t="0" r="r" b="b"/>
                <a:pathLst>
                  <a:path w="768" h="695">
                    <a:moveTo>
                      <a:pt x="85" y="136"/>
                    </a:moveTo>
                    <a:cubicBezTo>
                      <a:pt x="90" y="134"/>
                      <a:pt x="99" y="132"/>
                      <a:pt x="105" y="127"/>
                    </a:cubicBezTo>
                    <a:cubicBezTo>
                      <a:pt x="111" y="122"/>
                      <a:pt x="117" y="111"/>
                      <a:pt x="123" y="107"/>
                    </a:cubicBezTo>
                    <a:cubicBezTo>
                      <a:pt x="132" y="101"/>
                      <a:pt x="133" y="106"/>
                      <a:pt x="139" y="103"/>
                    </a:cubicBezTo>
                    <a:cubicBezTo>
                      <a:pt x="145" y="100"/>
                      <a:pt x="144" y="103"/>
                      <a:pt x="159" y="88"/>
                    </a:cubicBezTo>
                    <a:cubicBezTo>
                      <a:pt x="173" y="82"/>
                      <a:pt x="212" y="13"/>
                      <a:pt x="229" y="11"/>
                    </a:cubicBezTo>
                    <a:cubicBezTo>
                      <a:pt x="243" y="0"/>
                      <a:pt x="244" y="2"/>
                      <a:pt x="250" y="13"/>
                    </a:cubicBezTo>
                    <a:cubicBezTo>
                      <a:pt x="258" y="18"/>
                      <a:pt x="273" y="34"/>
                      <a:pt x="280" y="41"/>
                    </a:cubicBezTo>
                    <a:cubicBezTo>
                      <a:pt x="287" y="48"/>
                      <a:pt x="291" y="50"/>
                      <a:pt x="294" y="55"/>
                    </a:cubicBezTo>
                    <a:cubicBezTo>
                      <a:pt x="297" y="60"/>
                      <a:pt x="295" y="68"/>
                      <a:pt x="298" y="73"/>
                    </a:cubicBezTo>
                    <a:cubicBezTo>
                      <a:pt x="312" y="78"/>
                      <a:pt x="300" y="85"/>
                      <a:pt x="315" y="86"/>
                    </a:cubicBezTo>
                    <a:cubicBezTo>
                      <a:pt x="339" y="91"/>
                      <a:pt x="311" y="86"/>
                      <a:pt x="336" y="89"/>
                    </a:cubicBezTo>
                    <a:cubicBezTo>
                      <a:pt x="342" y="90"/>
                      <a:pt x="334" y="121"/>
                      <a:pt x="334" y="121"/>
                    </a:cubicBezTo>
                    <a:cubicBezTo>
                      <a:pt x="335" y="134"/>
                      <a:pt x="362" y="130"/>
                      <a:pt x="364" y="139"/>
                    </a:cubicBezTo>
                    <a:cubicBezTo>
                      <a:pt x="373" y="143"/>
                      <a:pt x="383" y="142"/>
                      <a:pt x="391" y="145"/>
                    </a:cubicBezTo>
                    <a:cubicBezTo>
                      <a:pt x="392" y="152"/>
                      <a:pt x="413" y="151"/>
                      <a:pt x="415" y="158"/>
                    </a:cubicBezTo>
                    <a:cubicBezTo>
                      <a:pt x="426" y="160"/>
                      <a:pt x="429" y="164"/>
                      <a:pt x="439" y="172"/>
                    </a:cubicBezTo>
                    <a:cubicBezTo>
                      <a:pt x="457" y="176"/>
                      <a:pt x="445" y="172"/>
                      <a:pt x="468" y="175"/>
                    </a:cubicBezTo>
                    <a:cubicBezTo>
                      <a:pt x="475" y="180"/>
                      <a:pt x="477" y="170"/>
                      <a:pt x="489" y="182"/>
                    </a:cubicBezTo>
                    <a:cubicBezTo>
                      <a:pt x="497" y="184"/>
                      <a:pt x="507" y="182"/>
                      <a:pt x="517" y="187"/>
                    </a:cubicBezTo>
                    <a:cubicBezTo>
                      <a:pt x="528" y="196"/>
                      <a:pt x="538" y="200"/>
                      <a:pt x="549" y="214"/>
                    </a:cubicBezTo>
                    <a:cubicBezTo>
                      <a:pt x="559" y="221"/>
                      <a:pt x="568" y="224"/>
                      <a:pt x="576" y="227"/>
                    </a:cubicBezTo>
                    <a:cubicBezTo>
                      <a:pt x="584" y="230"/>
                      <a:pt x="588" y="231"/>
                      <a:pt x="595" y="233"/>
                    </a:cubicBezTo>
                    <a:cubicBezTo>
                      <a:pt x="601" y="238"/>
                      <a:pt x="610" y="228"/>
                      <a:pt x="616" y="238"/>
                    </a:cubicBezTo>
                    <a:cubicBezTo>
                      <a:pt x="623" y="240"/>
                      <a:pt x="630" y="246"/>
                      <a:pt x="639" y="247"/>
                    </a:cubicBezTo>
                    <a:cubicBezTo>
                      <a:pt x="648" y="248"/>
                      <a:pt x="663" y="246"/>
                      <a:pt x="673" y="247"/>
                    </a:cubicBezTo>
                    <a:cubicBezTo>
                      <a:pt x="683" y="248"/>
                      <a:pt x="698" y="247"/>
                      <a:pt x="702" y="251"/>
                    </a:cubicBezTo>
                    <a:cubicBezTo>
                      <a:pt x="706" y="255"/>
                      <a:pt x="698" y="264"/>
                      <a:pt x="697" y="272"/>
                    </a:cubicBezTo>
                    <a:cubicBezTo>
                      <a:pt x="696" y="280"/>
                      <a:pt x="696" y="292"/>
                      <a:pt x="696" y="298"/>
                    </a:cubicBezTo>
                    <a:cubicBezTo>
                      <a:pt x="701" y="302"/>
                      <a:pt x="691" y="308"/>
                      <a:pt x="697" y="311"/>
                    </a:cubicBezTo>
                    <a:cubicBezTo>
                      <a:pt x="702" y="318"/>
                      <a:pt x="692" y="325"/>
                      <a:pt x="699" y="331"/>
                    </a:cubicBezTo>
                    <a:cubicBezTo>
                      <a:pt x="697" y="321"/>
                      <a:pt x="717" y="349"/>
                      <a:pt x="723" y="352"/>
                    </a:cubicBezTo>
                    <a:cubicBezTo>
                      <a:pt x="727" y="362"/>
                      <a:pt x="726" y="387"/>
                      <a:pt x="726" y="398"/>
                    </a:cubicBezTo>
                    <a:cubicBezTo>
                      <a:pt x="726" y="409"/>
                      <a:pt x="725" y="417"/>
                      <a:pt x="724" y="421"/>
                    </a:cubicBezTo>
                    <a:cubicBezTo>
                      <a:pt x="723" y="425"/>
                      <a:pt x="719" y="418"/>
                      <a:pt x="717" y="425"/>
                    </a:cubicBezTo>
                    <a:cubicBezTo>
                      <a:pt x="716" y="444"/>
                      <a:pt x="714" y="451"/>
                      <a:pt x="714" y="461"/>
                    </a:cubicBezTo>
                    <a:cubicBezTo>
                      <a:pt x="717" y="468"/>
                      <a:pt x="728" y="464"/>
                      <a:pt x="732" y="469"/>
                    </a:cubicBezTo>
                    <a:cubicBezTo>
                      <a:pt x="736" y="474"/>
                      <a:pt x="734" y="483"/>
                      <a:pt x="739" y="490"/>
                    </a:cubicBezTo>
                    <a:cubicBezTo>
                      <a:pt x="744" y="497"/>
                      <a:pt x="760" y="498"/>
                      <a:pt x="765" y="509"/>
                    </a:cubicBezTo>
                    <a:cubicBezTo>
                      <a:pt x="767" y="518"/>
                      <a:pt x="763" y="545"/>
                      <a:pt x="768" y="553"/>
                    </a:cubicBezTo>
                    <a:cubicBezTo>
                      <a:pt x="767" y="562"/>
                      <a:pt x="763" y="561"/>
                      <a:pt x="762" y="565"/>
                    </a:cubicBezTo>
                    <a:cubicBezTo>
                      <a:pt x="761" y="569"/>
                      <a:pt x="766" y="568"/>
                      <a:pt x="760" y="575"/>
                    </a:cubicBezTo>
                    <a:cubicBezTo>
                      <a:pt x="754" y="582"/>
                      <a:pt x="737" y="601"/>
                      <a:pt x="727" y="608"/>
                    </a:cubicBezTo>
                    <a:cubicBezTo>
                      <a:pt x="717" y="615"/>
                      <a:pt x="707" y="617"/>
                      <a:pt x="700" y="619"/>
                    </a:cubicBezTo>
                    <a:cubicBezTo>
                      <a:pt x="693" y="621"/>
                      <a:pt x="691" y="619"/>
                      <a:pt x="684" y="622"/>
                    </a:cubicBezTo>
                    <a:cubicBezTo>
                      <a:pt x="679" y="630"/>
                      <a:pt x="668" y="633"/>
                      <a:pt x="660" y="638"/>
                    </a:cubicBezTo>
                    <a:cubicBezTo>
                      <a:pt x="656" y="639"/>
                      <a:pt x="659" y="639"/>
                      <a:pt x="657" y="641"/>
                    </a:cubicBezTo>
                    <a:cubicBezTo>
                      <a:pt x="656" y="643"/>
                      <a:pt x="655" y="649"/>
                      <a:pt x="652" y="653"/>
                    </a:cubicBezTo>
                    <a:cubicBezTo>
                      <a:pt x="645" y="665"/>
                      <a:pt x="648" y="654"/>
                      <a:pt x="637" y="665"/>
                    </a:cubicBezTo>
                    <a:cubicBezTo>
                      <a:pt x="635" y="668"/>
                      <a:pt x="628" y="671"/>
                      <a:pt x="624" y="673"/>
                    </a:cubicBezTo>
                    <a:cubicBezTo>
                      <a:pt x="621" y="676"/>
                      <a:pt x="622" y="682"/>
                      <a:pt x="618" y="685"/>
                    </a:cubicBezTo>
                    <a:cubicBezTo>
                      <a:pt x="614" y="688"/>
                      <a:pt x="605" y="693"/>
                      <a:pt x="601" y="694"/>
                    </a:cubicBezTo>
                    <a:cubicBezTo>
                      <a:pt x="596" y="695"/>
                      <a:pt x="587" y="695"/>
                      <a:pt x="585" y="692"/>
                    </a:cubicBezTo>
                    <a:cubicBezTo>
                      <a:pt x="583" y="689"/>
                      <a:pt x="588" y="682"/>
                      <a:pt x="589" y="677"/>
                    </a:cubicBezTo>
                    <a:cubicBezTo>
                      <a:pt x="590" y="672"/>
                      <a:pt x="590" y="668"/>
                      <a:pt x="589" y="664"/>
                    </a:cubicBezTo>
                    <a:cubicBezTo>
                      <a:pt x="575" y="665"/>
                      <a:pt x="581" y="657"/>
                      <a:pt x="580" y="653"/>
                    </a:cubicBezTo>
                    <a:cubicBezTo>
                      <a:pt x="579" y="649"/>
                      <a:pt x="582" y="644"/>
                      <a:pt x="582" y="638"/>
                    </a:cubicBezTo>
                    <a:cubicBezTo>
                      <a:pt x="582" y="632"/>
                      <a:pt x="582" y="624"/>
                      <a:pt x="580" y="619"/>
                    </a:cubicBezTo>
                    <a:cubicBezTo>
                      <a:pt x="578" y="614"/>
                      <a:pt x="571" y="612"/>
                      <a:pt x="568" y="610"/>
                    </a:cubicBezTo>
                    <a:cubicBezTo>
                      <a:pt x="565" y="608"/>
                      <a:pt x="561" y="610"/>
                      <a:pt x="558" y="608"/>
                    </a:cubicBezTo>
                    <a:cubicBezTo>
                      <a:pt x="555" y="606"/>
                      <a:pt x="556" y="602"/>
                      <a:pt x="553" y="598"/>
                    </a:cubicBezTo>
                    <a:cubicBezTo>
                      <a:pt x="550" y="594"/>
                      <a:pt x="545" y="586"/>
                      <a:pt x="540" y="581"/>
                    </a:cubicBezTo>
                    <a:cubicBezTo>
                      <a:pt x="535" y="576"/>
                      <a:pt x="529" y="573"/>
                      <a:pt x="525" y="569"/>
                    </a:cubicBezTo>
                    <a:cubicBezTo>
                      <a:pt x="521" y="565"/>
                      <a:pt x="516" y="559"/>
                      <a:pt x="513" y="554"/>
                    </a:cubicBezTo>
                    <a:cubicBezTo>
                      <a:pt x="510" y="549"/>
                      <a:pt x="510" y="539"/>
                      <a:pt x="508" y="536"/>
                    </a:cubicBezTo>
                    <a:cubicBezTo>
                      <a:pt x="500" y="510"/>
                      <a:pt x="503" y="538"/>
                      <a:pt x="499" y="538"/>
                    </a:cubicBezTo>
                    <a:cubicBezTo>
                      <a:pt x="496" y="539"/>
                      <a:pt x="492" y="541"/>
                      <a:pt x="489" y="542"/>
                    </a:cubicBezTo>
                    <a:cubicBezTo>
                      <a:pt x="486" y="543"/>
                      <a:pt x="484" y="542"/>
                      <a:pt x="481" y="544"/>
                    </a:cubicBezTo>
                    <a:cubicBezTo>
                      <a:pt x="478" y="546"/>
                      <a:pt x="473" y="555"/>
                      <a:pt x="469" y="557"/>
                    </a:cubicBezTo>
                    <a:cubicBezTo>
                      <a:pt x="465" y="559"/>
                      <a:pt x="460" y="557"/>
                      <a:pt x="453" y="557"/>
                    </a:cubicBezTo>
                    <a:cubicBezTo>
                      <a:pt x="446" y="557"/>
                      <a:pt x="432" y="560"/>
                      <a:pt x="426" y="559"/>
                    </a:cubicBezTo>
                    <a:cubicBezTo>
                      <a:pt x="411" y="555"/>
                      <a:pt x="421" y="551"/>
                      <a:pt x="417" y="548"/>
                    </a:cubicBezTo>
                    <a:cubicBezTo>
                      <a:pt x="413" y="545"/>
                      <a:pt x="408" y="539"/>
                      <a:pt x="403" y="538"/>
                    </a:cubicBezTo>
                    <a:cubicBezTo>
                      <a:pt x="398" y="537"/>
                      <a:pt x="392" y="540"/>
                      <a:pt x="387" y="541"/>
                    </a:cubicBezTo>
                    <a:cubicBezTo>
                      <a:pt x="382" y="542"/>
                      <a:pt x="376" y="544"/>
                      <a:pt x="372" y="544"/>
                    </a:cubicBezTo>
                    <a:cubicBezTo>
                      <a:pt x="368" y="544"/>
                      <a:pt x="364" y="543"/>
                      <a:pt x="360" y="544"/>
                    </a:cubicBezTo>
                    <a:cubicBezTo>
                      <a:pt x="356" y="545"/>
                      <a:pt x="351" y="552"/>
                      <a:pt x="346" y="553"/>
                    </a:cubicBezTo>
                    <a:cubicBezTo>
                      <a:pt x="341" y="554"/>
                      <a:pt x="334" y="550"/>
                      <a:pt x="328" y="550"/>
                    </a:cubicBezTo>
                    <a:cubicBezTo>
                      <a:pt x="317" y="551"/>
                      <a:pt x="316" y="555"/>
                      <a:pt x="310" y="554"/>
                    </a:cubicBezTo>
                    <a:cubicBezTo>
                      <a:pt x="304" y="554"/>
                      <a:pt x="299" y="550"/>
                      <a:pt x="294" y="551"/>
                    </a:cubicBezTo>
                    <a:cubicBezTo>
                      <a:pt x="289" y="552"/>
                      <a:pt x="284" y="559"/>
                      <a:pt x="277" y="560"/>
                    </a:cubicBezTo>
                    <a:cubicBezTo>
                      <a:pt x="270" y="561"/>
                      <a:pt x="260" y="561"/>
                      <a:pt x="253" y="559"/>
                    </a:cubicBezTo>
                    <a:cubicBezTo>
                      <a:pt x="246" y="557"/>
                      <a:pt x="243" y="552"/>
                      <a:pt x="237" y="548"/>
                    </a:cubicBezTo>
                    <a:cubicBezTo>
                      <a:pt x="221" y="547"/>
                      <a:pt x="224" y="537"/>
                      <a:pt x="219" y="533"/>
                    </a:cubicBezTo>
                    <a:cubicBezTo>
                      <a:pt x="214" y="529"/>
                      <a:pt x="208" y="525"/>
                      <a:pt x="205" y="521"/>
                    </a:cubicBezTo>
                    <a:cubicBezTo>
                      <a:pt x="202" y="517"/>
                      <a:pt x="201" y="515"/>
                      <a:pt x="199" y="511"/>
                    </a:cubicBezTo>
                    <a:cubicBezTo>
                      <a:pt x="194" y="507"/>
                      <a:pt x="196" y="502"/>
                      <a:pt x="193" y="499"/>
                    </a:cubicBezTo>
                    <a:cubicBezTo>
                      <a:pt x="190" y="496"/>
                      <a:pt x="186" y="498"/>
                      <a:pt x="181" y="496"/>
                    </a:cubicBezTo>
                    <a:cubicBezTo>
                      <a:pt x="176" y="494"/>
                      <a:pt x="168" y="489"/>
                      <a:pt x="165" y="484"/>
                    </a:cubicBezTo>
                    <a:cubicBezTo>
                      <a:pt x="162" y="479"/>
                      <a:pt x="164" y="472"/>
                      <a:pt x="162" y="467"/>
                    </a:cubicBezTo>
                    <a:cubicBezTo>
                      <a:pt x="160" y="462"/>
                      <a:pt x="157" y="456"/>
                      <a:pt x="153" y="451"/>
                    </a:cubicBezTo>
                    <a:cubicBezTo>
                      <a:pt x="149" y="446"/>
                      <a:pt x="140" y="443"/>
                      <a:pt x="136" y="439"/>
                    </a:cubicBezTo>
                    <a:cubicBezTo>
                      <a:pt x="132" y="435"/>
                      <a:pt x="129" y="430"/>
                      <a:pt x="130" y="427"/>
                    </a:cubicBezTo>
                    <a:cubicBezTo>
                      <a:pt x="131" y="424"/>
                      <a:pt x="141" y="422"/>
                      <a:pt x="144" y="418"/>
                    </a:cubicBezTo>
                    <a:cubicBezTo>
                      <a:pt x="147" y="414"/>
                      <a:pt x="147" y="409"/>
                      <a:pt x="147" y="404"/>
                    </a:cubicBezTo>
                    <a:cubicBezTo>
                      <a:pt x="147" y="399"/>
                      <a:pt x="145" y="392"/>
                      <a:pt x="147" y="388"/>
                    </a:cubicBezTo>
                    <a:cubicBezTo>
                      <a:pt x="144" y="373"/>
                      <a:pt x="155" y="379"/>
                      <a:pt x="160" y="376"/>
                    </a:cubicBezTo>
                    <a:cubicBezTo>
                      <a:pt x="165" y="373"/>
                      <a:pt x="175" y="374"/>
                      <a:pt x="177" y="368"/>
                    </a:cubicBezTo>
                    <a:cubicBezTo>
                      <a:pt x="171" y="358"/>
                      <a:pt x="174" y="341"/>
                      <a:pt x="174" y="341"/>
                    </a:cubicBezTo>
                    <a:cubicBezTo>
                      <a:pt x="178" y="333"/>
                      <a:pt x="165" y="334"/>
                      <a:pt x="163" y="331"/>
                    </a:cubicBezTo>
                    <a:cubicBezTo>
                      <a:pt x="161" y="328"/>
                      <a:pt x="163" y="323"/>
                      <a:pt x="163" y="320"/>
                    </a:cubicBezTo>
                    <a:cubicBezTo>
                      <a:pt x="163" y="317"/>
                      <a:pt x="164" y="315"/>
                      <a:pt x="162" y="313"/>
                    </a:cubicBezTo>
                    <a:cubicBezTo>
                      <a:pt x="160" y="311"/>
                      <a:pt x="158" y="305"/>
                      <a:pt x="153" y="304"/>
                    </a:cubicBezTo>
                    <a:cubicBezTo>
                      <a:pt x="148" y="303"/>
                      <a:pt x="138" y="304"/>
                      <a:pt x="132" y="304"/>
                    </a:cubicBezTo>
                    <a:cubicBezTo>
                      <a:pt x="126" y="304"/>
                      <a:pt x="120" y="306"/>
                      <a:pt x="115" y="305"/>
                    </a:cubicBezTo>
                    <a:cubicBezTo>
                      <a:pt x="110" y="304"/>
                      <a:pt x="101" y="302"/>
                      <a:pt x="99" y="299"/>
                    </a:cubicBezTo>
                    <a:cubicBezTo>
                      <a:pt x="97" y="296"/>
                      <a:pt x="97" y="287"/>
                      <a:pt x="100" y="284"/>
                    </a:cubicBezTo>
                    <a:cubicBezTo>
                      <a:pt x="103" y="281"/>
                      <a:pt x="115" y="283"/>
                      <a:pt x="120" y="280"/>
                    </a:cubicBezTo>
                    <a:cubicBezTo>
                      <a:pt x="125" y="277"/>
                      <a:pt x="126" y="270"/>
                      <a:pt x="130" y="268"/>
                    </a:cubicBezTo>
                    <a:cubicBezTo>
                      <a:pt x="134" y="266"/>
                      <a:pt x="143" y="267"/>
                      <a:pt x="147" y="266"/>
                    </a:cubicBezTo>
                    <a:cubicBezTo>
                      <a:pt x="151" y="265"/>
                      <a:pt x="154" y="262"/>
                      <a:pt x="156" y="259"/>
                    </a:cubicBezTo>
                    <a:cubicBezTo>
                      <a:pt x="152" y="240"/>
                      <a:pt x="158" y="250"/>
                      <a:pt x="157" y="248"/>
                    </a:cubicBezTo>
                    <a:cubicBezTo>
                      <a:pt x="156" y="246"/>
                      <a:pt x="150" y="247"/>
                      <a:pt x="147" y="247"/>
                    </a:cubicBezTo>
                    <a:cubicBezTo>
                      <a:pt x="144" y="247"/>
                      <a:pt x="141" y="245"/>
                      <a:pt x="138" y="245"/>
                    </a:cubicBezTo>
                    <a:cubicBezTo>
                      <a:pt x="135" y="245"/>
                      <a:pt x="131" y="249"/>
                      <a:pt x="129" y="247"/>
                    </a:cubicBezTo>
                    <a:cubicBezTo>
                      <a:pt x="127" y="245"/>
                      <a:pt x="129" y="235"/>
                      <a:pt x="126" y="233"/>
                    </a:cubicBezTo>
                    <a:cubicBezTo>
                      <a:pt x="123" y="231"/>
                      <a:pt x="118" y="235"/>
                      <a:pt x="114" y="235"/>
                    </a:cubicBezTo>
                    <a:cubicBezTo>
                      <a:pt x="110" y="235"/>
                      <a:pt x="107" y="233"/>
                      <a:pt x="103" y="233"/>
                    </a:cubicBezTo>
                    <a:cubicBezTo>
                      <a:pt x="99" y="233"/>
                      <a:pt x="94" y="236"/>
                      <a:pt x="90" y="236"/>
                    </a:cubicBezTo>
                    <a:cubicBezTo>
                      <a:pt x="86" y="236"/>
                      <a:pt x="79" y="232"/>
                      <a:pt x="76" y="230"/>
                    </a:cubicBezTo>
                    <a:cubicBezTo>
                      <a:pt x="73" y="228"/>
                      <a:pt x="71" y="223"/>
                      <a:pt x="69" y="221"/>
                    </a:cubicBezTo>
                    <a:cubicBezTo>
                      <a:pt x="67" y="219"/>
                      <a:pt x="66" y="217"/>
                      <a:pt x="66" y="214"/>
                    </a:cubicBezTo>
                    <a:cubicBezTo>
                      <a:pt x="66" y="211"/>
                      <a:pt x="71" y="206"/>
                      <a:pt x="70" y="203"/>
                    </a:cubicBezTo>
                    <a:cubicBezTo>
                      <a:pt x="69" y="200"/>
                      <a:pt x="62" y="196"/>
                      <a:pt x="60" y="197"/>
                    </a:cubicBezTo>
                    <a:cubicBezTo>
                      <a:pt x="63" y="196"/>
                      <a:pt x="61" y="220"/>
                      <a:pt x="57" y="212"/>
                    </a:cubicBezTo>
                    <a:cubicBezTo>
                      <a:pt x="51" y="213"/>
                      <a:pt x="44" y="209"/>
                      <a:pt x="45" y="212"/>
                    </a:cubicBezTo>
                    <a:cubicBezTo>
                      <a:pt x="46" y="215"/>
                      <a:pt x="58" y="224"/>
                      <a:pt x="61" y="229"/>
                    </a:cubicBezTo>
                    <a:cubicBezTo>
                      <a:pt x="64" y="234"/>
                      <a:pt x="67" y="241"/>
                      <a:pt x="66" y="245"/>
                    </a:cubicBezTo>
                    <a:cubicBezTo>
                      <a:pt x="65" y="249"/>
                      <a:pt x="58" y="251"/>
                      <a:pt x="54" y="254"/>
                    </a:cubicBezTo>
                    <a:cubicBezTo>
                      <a:pt x="50" y="257"/>
                      <a:pt x="46" y="264"/>
                      <a:pt x="42" y="266"/>
                    </a:cubicBezTo>
                    <a:cubicBezTo>
                      <a:pt x="38" y="268"/>
                      <a:pt x="30" y="269"/>
                      <a:pt x="27" y="266"/>
                    </a:cubicBezTo>
                    <a:cubicBezTo>
                      <a:pt x="24" y="263"/>
                      <a:pt x="26" y="250"/>
                      <a:pt x="25" y="245"/>
                    </a:cubicBezTo>
                    <a:cubicBezTo>
                      <a:pt x="24" y="240"/>
                      <a:pt x="22" y="237"/>
                      <a:pt x="18" y="235"/>
                    </a:cubicBezTo>
                    <a:cubicBezTo>
                      <a:pt x="14" y="233"/>
                      <a:pt x="5" y="232"/>
                      <a:pt x="3" y="230"/>
                    </a:cubicBezTo>
                    <a:cubicBezTo>
                      <a:pt x="1" y="228"/>
                      <a:pt x="0" y="223"/>
                      <a:pt x="4" y="220"/>
                    </a:cubicBezTo>
                    <a:cubicBezTo>
                      <a:pt x="8" y="217"/>
                      <a:pt x="21" y="214"/>
                      <a:pt x="25" y="209"/>
                    </a:cubicBezTo>
                    <a:cubicBezTo>
                      <a:pt x="29" y="204"/>
                      <a:pt x="29" y="197"/>
                      <a:pt x="31" y="191"/>
                    </a:cubicBezTo>
                    <a:cubicBezTo>
                      <a:pt x="33" y="185"/>
                      <a:pt x="37" y="180"/>
                      <a:pt x="40" y="175"/>
                    </a:cubicBezTo>
                    <a:cubicBezTo>
                      <a:pt x="43" y="170"/>
                      <a:pt x="45" y="162"/>
                      <a:pt x="49" y="158"/>
                    </a:cubicBezTo>
                    <a:cubicBezTo>
                      <a:pt x="53" y="154"/>
                      <a:pt x="61" y="152"/>
                      <a:pt x="67" y="148"/>
                    </a:cubicBezTo>
                    <a:cubicBezTo>
                      <a:pt x="68" y="142"/>
                      <a:pt x="85" y="139"/>
                      <a:pt x="85" y="13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604" name="Freeform 5">
                <a:extLst>
                  <a:ext uri="{FF2B5EF4-FFF2-40B4-BE49-F238E27FC236}">
                    <a16:creationId xmlns:a16="http://schemas.microsoft.com/office/drawing/2014/main" xmlns="" id="{ABD36E4E-8DEF-4EDA-8A9C-2DBD4C6DD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1240" y="1171336"/>
                <a:ext cx="1381081" cy="842106"/>
              </a:xfrm>
              <a:custGeom>
                <a:avLst/>
                <a:gdLst/>
                <a:ahLst/>
                <a:cxnLst>
                  <a:cxn ang="0">
                    <a:pos x="216" y="180"/>
                  </a:cxn>
                  <a:cxn ang="0">
                    <a:pos x="228" y="168"/>
                  </a:cxn>
                  <a:cxn ang="0">
                    <a:pos x="234" y="128"/>
                  </a:cxn>
                  <a:cxn ang="0">
                    <a:pos x="258" y="87"/>
                  </a:cxn>
                  <a:cxn ang="0">
                    <a:pos x="288" y="65"/>
                  </a:cxn>
                  <a:cxn ang="0">
                    <a:pos x="324" y="47"/>
                  </a:cxn>
                  <a:cxn ang="0">
                    <a:pos x="372" y="39"/>
                  </a:cxn>
                  <a:cxn ang="0">
                    <a:pos x="403" y="14"/>
                  </a:cxn>
                  <a:cxn ang="0">
                    <a:pos x="447" y="2"/>
                  </a:cxn>
                  <a:cxn ang="0">
                    <a:pos x="481" y="24"/>
                  </a:cxn>
                  <a:cxn ang="0">
                    <a:pos x="514" y="24"/>
                  </a:cxn>
                  <a:cxn ang="0">
                    <a:pos x="553" y="32"/>
                  </a:cxn>
                  <a:cxn ang="0">
                    <a:pos x="595" y="39"/>
                  </a:cxn>
                  <a:cxn ang="0">
                    <a:pos x="634" y="57"/>
                  </a:cxn>
                  <a:cxn ang="0">
                    <a:pos x="658" y="104"/>
                  </a:cxn>
                  <a:cxn ang="0">
                    <a:pos x="693" y="143"/>
                  </a:cxn>
                  <a:cxn ang="0">
                    <a:pos x="685" y="189"/>
                  </a:cxn>
                  <a:cxn ang="0">
                    <a:pos x="661" y="237"/>
                  </a:cxn>
                  <a:cxn ang="0">
                    <a:pos x="670" y="273"/>
                  </a:cxn>
                  <a:cxn ang="0">
                    <a:pos x="643" y="311"/>
                  </a:cxn>
                  <a:cxn ang="0">
                    <a:pos x="592" y="335"/>
                  </a:cxn>
                  <a:cxn ang="0">
                    <a:pos x="558" y="363"/>
                  </a:cxn>
                  <a:cxn ang="0">
                    <a:pos x="462" y="398"/>
                  </a:cxn>
                  <a:cxn ang="0">
                    <a:pos x="409" y="390"/>
                  </a:cxn>
                  <a:cxn ang="0">
                    <a:pos x="354" y="396"/>
                  </a:cxn>
                  <a:cxn ang="0">
                    <a:pos x="309" y="413"/>
                  </a:cxn>
                  <a:cxn ang="0">
                    <a:pos x="259" y="435"/>
                  </a:cxn>
                  <a:cxn ang="0">
                    <a:pos x="210" y="431"/>
                  </a:cxn>
                  <a:cxn ang="0">
                    <a:pos x="166" y="399"/>
                  </a:cxn>
                  <a:cxn ang="0">
                    <a:pos x="126" y="380"/>
                  </a:cxn>
                  <a:cxn ang="0">
                    <a:pos x="75" y="372"/>
                  </a:cxn>
                  <a:cxn ang="0">
                    <a:pos x="40" y="362"/>
                  </a:cxn>
                  <a:cxn ang="0">
                    <a:pos x="22" y="314"/>
                  </a:cxn>
                  <a:cxn ang="0">
                    <a:pos x="3" y="276"/>
                  </a:cxn>
                  <a:cxn ang="0">
                    <a:pos x="24" y="245"/>
                  </a:cxn>
                  <a:cxn ang="0">
                    <a:pos x="46" y="218"/>
                  </a:cxn>
                  <a:cxn ang="0">
                    <a:pos x="64" y="180"/>
                  </a:cxn>
                  <a:cxn ang="0">
                    <a:pos x="93" y="141"/>
                  </a:cxn>
                  <a:cxn ang="0">
                    <a:pos x="117" y="110"/>
                  </a:cxn>
                  <a:cxn ang="0">
                    <a:pos x="148" y="92"/>
                  </a:cxn>
                  <a:cxn ang="0">
                    <a:pos x="189" y="114"/>
                  </a:cxn>
                  <a:cxn ang="0">
                    <a:pos x="192" y="149"/>
                  </a:cxn>
                </a:cxnLst>
                <a:rect l="0" t="0" r="r" b="b"/>
                <a:pathLst>
                  <a:path w="702" h="438">
                    <a:moveTo>
                      <a:pt x="192" y="171"/>
                    </a:moveTo>
                    <a:cubicBezTo>
                      <a:pt x="197" y="177"/>
                      <a:pt x="193" y="174"/>
                      <a:pt x="201" y="177"/>
                    </a:cubicBezTo>
                    <a:cubicBezTo>
                      <a:pt x="216" y="188"/>
                      <a:pt x="198" y="177"/>
                      <a:pt x="216" y="180"/>
                    </a:cubicBezTo>
                    <a:cubicBezTo>
                      <a:pt x="226" y="181"/>
                      <a:pt x="216" y="171"/>
                      <a:pt x="216" y="171"/>
                    </a:cubicBezTo>
                    <a:cubicBezTo>
                      <a:pt x="223" y="170"/>
                      <a:pt x="221" y="172"/>
                      <a:pt x="228" y="170"/>
                    </a:cubicBezTo>
                    <a:cubicBezTo>
                      <a:pt x="230" y="169"/>
                      <a:pt x="228" y="171"/>
                      <a:pt x="228" y="168"/>
                    </a:cubicBezTo>
                    <a:cubicBezTo>
                      <a:pt x="228" y="165"/>
                      <a:pt x="226" y="157"/>
                      <a:pt x="228" y="153"/>
                    </a:cubicBezTo>
                    <a:cubicBezTo>
                      <a:pt x="230" y="149"/>
                      <a:pt x="236" y="150"/>
                      <a:pt x="237" y="146"/>
                    </a:cubicBezTo>
                    <a:cubicBezTo>
                      <a:pt x="238" y="142"/>
                      <a:pt x="234" y="135"/>
                      <a:pt x="234" y="128"/>
                    </a:cubicBezTo>
                    <a:cubicBezTo>
                      <a:pt x="234" y="119"/>
                      <a:pt x="233" y="107"/>
                      <a:pt x="235" y="102"/>
                    </a:cubicBezTo>
                    <a:cubicBezTo>
                      <a:pt x="237" y="97"/>
                      <a:pt x="243" y="100"/>
                      <a:pt x="247" y="98"/>
                    </a:cubicBezTo>
                    <a:cubicBezTo>
                      <a:pt x="251" y="96"/>
                      <a:pt x="253" y="89"/>
                      <a:pt x="258" y="87"/>
                    </a:cubicBezTo>
                    <a:cubicBezTo>
                      <a:pt x="263" y="85"/>
                      <a:pt x="276" y="89"/>
                      <a:pt x="280" y="87"/>
                    </a:cubicBezTo>
                    <a:cubicBezTo>
                      <a:pt x="284" y="85"/>
                      <a:pt x="281" y="79"/>
                      <a:pt x="282" y="75"/>
                    </a:cubicBezTo>
                    <a:cubicBezTo>
                      <a:pt x="289" y="72"/>
                      <a:pt x="281" y="68"/>
                      <a:pt x="288" y="65"/>
                    </a:cubicBezTo>
                    <a:cubicBezTo>
                      <a:pt x="294" y="63"/>
                      <a:pt x="301" y="60"/>
                      <a:pt x="301" y="60"/>
                    </a:cubicBezTo>
                    <a:cubicBezTo>
                      <a:pt x="302" y="51"/>
                      <a:pt x="306" y="58"/>
                      <a:pt x="310" y="56"/>
                    </a:cubicBezTo>
                    <a:cubicBezTo>
                      <a:pt x="314" y="54"/>
                      <a:pt x="319" y="48"/>
                      <a:pt x="324" y="47"/>
                    </a:cubicBezTo>
                    <a:cubicBezTo>
                      <a:pt x="329" y="46"/>
                      <a:pt x="334" y="50"/>
                      <a:pt x="339" y="50"/>
                    </a:cubicBezTo>
                    <a:cubicBezTo>
                      <a:pt x="344" y="50"/>
                      <a:pt x="352" y="46"/>
                      <a:pt x="357" y="44"/>
                    </a:cubicBezTo>
                    <a:cubicBezTo>
                      <a:pt x="361" y="32"/>
                      <a:pt x="368" y="42"/>
                      <a:pt x="372" y="39"/>
                    </a:cubicBezTo>
                    <a:cubicBezTo>
                      <a:pt x="376" y="36"/>
                      <a:pt x="375" y="30"/>
                      <a:pt x="379" y="27"/>
                    </a:cubicBezTo>
                    <a:cubicBezTo>
                      <a:pt x="376" y="0"/>
                      <a:pt x="392" y="23"/>
                      <a:pt x="396" y="21"/>
                    </a:cubicBezTo>
                    <a:cubicBezTo>
                      <a:pt x="400" y="19"/>
                      <a:pt x="400" y="17"/>
                      <a:pt x="403" y="14"/>
                    </a:cubicBezTo>
                    <a:cubicBezTo>
                      <a:pt x="406" y="11"/>
                      <a:pt x="410" y="6"/>
                      <a:pt x="415" y="5"/>
                    </a:cubicBezTo>
                    <a:cubicBezTo>
                      <a:pt x="420" y="4"/>
                      <a:pt x="427" y="9"/>
                      <a:pt x="432" y="8"/>
                    </a:cubicBezTo>
                    <a:cubicBezTo>
                      <a:pt x="437" y="7"/>
                      <a:pt x="443" y="1"/>
                      <a:pt x="447" y="2"/>
                    </a:cubicBezTo>
                    <a:cubicBezTo>
                      <a:pt x="451" y="3"/>
                      <a:pt x="450" y="9"/>
                      <a:pt x="454" y="11"/>
                    </a:cubicBezTo>
                    <a:cubicBezTo>
                      <a:pt x="482" y="12"/>
                      <a:pt x="448" y="11"/>
                      <a:pt x="471" y="14"/>
                    </a:cubicBezTo>
                    <a:cubicBezTo>
                      <a:pt x="478" y="20"/>
                      <a:pt x="472" y="21"/>
                      <a:pt x="481" y="24"/>
                    </a:cubicBezTo>
                    <a:cubicBezTo>
                      <a:pt x="486" y="30"/>
                      <a:pt x="478" y="39"/>
                      <a:pt x="495" y="35"/>
                    </a:cubicBezTo>
                    <a:cubicBezTo>
                      <a:pt x="490" y="25"/>
                      <a:pt x="502" y="31"/>
                      <a:pt x="505" y="29"/>
                    </a:cubicBezTo>
                    <a:cubicBezTo>
                      <a:pt x="508" y="27"/>
                      <a:pt x="512" y="25"/>
                      <a:pt x="514" y="24"/>
                    </a:cubicBezTo>
                    <a:cubicBezTo>
                      <a:pt x="515" y="26"/>
                      <a:pt x="518" y="24"/>
                      <a:pt x="519" y="26"/>
                    </a:cubicBezTo>
                    <a:cubicBezTo>
                      <a:pt x="519" y="26"/>
                      <a:pt x="531" y="29"/>
                      <a:pt x="532" y="33"/>
                    </a:cubicBezTo>
                    <a:cubicBezTo>
                      <a:pt x="532" y="27"/>
                      <a:pt x="548" y="30"/>
                      <a:pt x="553" y="32"/>
                    </a:cubicBezTo>
                    <a:cubicBezTo>
                      <a:pt x="558" y="34"/>
                      <a:pt x="558" y="43"/>
                      <a:pt x="562" y="45"/>
                    </a:cubicBezTo>
                    <a:cubicBezTo>
                      <a:pt x="566" y="47"/>
                      <a:pt x="571" y="48"/>
                      <a:pt x="576" y="47"/>
                    </a:cubicBezTo>
                    <a:cubicBezTo>
                      <a:pt x="581" y="46"/>
                      <a:pt x="590" y="38"/>
                      <a:pt x="595" y="39"/>
                    </a:cubicBezTo>
                    <a:cubicBezTo>
                      <a:pt x="600" y="40"/>
                      <a:pt x="603" y="50"/>
                      <a:pt x="607" y="51"/>
                    </a:cubicBezTo>
                    <a:cubicBezTo>
                      <a:pt x="611" y="52"/>
                      <a:pt x="614" y="44"/>
                      <a:pt x="618" y="45"/>
                    </a:cubicBezTo>
                    <a:cubicBezTo>
                      <a:pt x="622" y="46"/>
                      <a:pt x="629" y="53"/>
                      <a:pt x="634" y="57"/>
                    </a:cubicBezTo>
                    <a:cubicBezTo>
                      <a:pt x="639" y="61"/>
                      <a:pt x="644" y="67"/>
                      <a:pt x="646" y="72"/>
                    </a:cubicBezTo>
                    <a:cubicBezTo>
                      <a:pt x="631" y="90"/>
                      <a:pt x="646" y="81"/>
                      <a:pt x="649" y="86"/>
                    </a:cubicBezTo>
                    <a:cubicBezTo>
                      <a:pt x="672" y="74"/>
                      <a:pt x="655" y="100"/>
                      <a:pt x="658" y="104"/>
                    </a:cubicBezTo>
                    <a:cubicBezTo>
                      <a:pt x="661" y="108"/>
                      <a:pt x="663" y="110"/>
                      <a:pt x="667" y="113"/>
                    </a:cubicBezTo>
                    <a:cubicBezTo>
                      <a:pt x="681" y="116"/>
                      <a:pt x="681" y="118"/>
                      <a:pt x="685" y="123"/>
                    </a:cubicBezTo>
                    <a:cubicBezTo>
                      <a:pt x="689" y="128"/>
                      <a:pt x="690" y="138"/>
                      <a:pt x="693" y="143"/>
                    </a:cubicBezTo>
                    <a:cubicBezTo>
                      <a:pt x="696" y="148"/>
                      <a:pt x="702" y="151"/>
                      <a:pt x="702" y="156"/>
                    </a:cubicBezTo>
                    <a:cubicBezTo>
                      <a:pt x="702" y="161"/>
                      <a:pt x="694" y="166"/>
                      <a:pt x="691" y="171"/>
                    </a:cubicBezTo>
                    <a:cubicBezTo>
                      <a:pt x="697" y="178"/>
                      <a:pt x="687" y="183"/>
                      <a:pt x="685" y="189"/>
                    </a:cubicBezTo>
                    <a:cubicBezTo>
                      <a:pt x="683" y="195"/>
                      <a:pt x="681" y="202"/>
                      <a:pt x="679" y="207"/>
                    </a:cubicBezTo>
                    <a:cubicBezTo>
                      <a:pt x="677" y="212"/>
                      <a:pt x="675" y="217"/>
                      <a:pt x="672" y="222"/>
                    </a:cubicBezTo>
                    <a:cubicBezTo>
                      <a:pt x="669" y="227"/>
                      <a:pt x="667" y="234"/>
                      <a:pt x="661" y="237"/>
                    </a:cubicBezTo>
                    <a:cubicBezTo>
                      <a:pt x="670" y="249"/>
                      <a:pt x="660" y="250"/>
                      <a:pt x="660" y="254"/>
                    </a:cubicBezTo>
                    <a:cubicBezTo>
                      <a:pt x="660" y="258"/>
                      <a:pt x="661" y="261"/>
                      <a:pt x="663" y="264"/>
                    </a:cubicBezTo>
                    <a:cubicBezTo>
                      <a:pt x="665" y="267"/>
                      <a:pt x="670" y="270"/>
                      <a:pt x="670" y="273"/>
                    </a:cubicBezTo>
                    <a:cubicBezTo>
                      <a:pt x="670" y="276"/>
                      <a:pt x="665" y="279"/>
                      <a:pt x="663" y="284"/>
                    </a:cubicBezTo>
                    <a:cubicBezTo>
                      <a:pt x="661" y="289"/>
                      <a:pt x="660" y="301"/>
                      <a:pt x="657" y="305"/>
                    </a:cubicBezTo>
                    <a:cubicBezTo>
                      <a:pt x="654" y="309"/>
                      <a:pt x="648" y="309"/>
                      <a:pt x="643" y="311"/>
                    </a:cubicBezTo>
                    <a:cubicBezTo>
                      <a:pt x="638" y="313"/>
                      <a:pt x="636" y="313"/>
                      <a:pt x="628" y="315"/>
                    </a:cubicBezTo>
                    <a:cubicBezTo>
                      <a:pt x="620" y="317"/>
                      <a:pt x="601" y="317"/>
                      <a:pt x="595" y="320"/>
                    </a:cubicBezTo>
                    <a:cubicBezTo>
                      <a:pt x="590" y="330"/>
                      <a:pt x="594" y="331"/>
                      <a:pt x="592" y="335"/>
                    </a:cubicBezTo>
                    <a:cubicBezTo>
                      <a:pt x="590" y="339"/>
                      <a:pt x="588" y="339"/>
                      <a:pt x="585" y="342"/>
                    </a:cubicBezTo>
                    <a:cubicBezTo>
                      <a:pt x="583" y="348"/>
                      <a:pt x="577" y="348"/>
                      <a:pt x="573" y="351"/>
                    </a:cubicBezTo>
                    <a:cubicBezTo>
                      <a:pt x="569" y="354"/>
                      <a:pt x="564" y="361"/>
                      <a:pt x="558" y="363"/>
                    </a:cubicBezTo>
                    <a:cubicBezTo>
                      <a:pt x="552" y="365"/>
                      <a:pt x="548" y="356"/>
                      <a:pt x="538" y="363"/>
                    </a:cubicBezTo>
                    <a:cubicBezTo>
                      <a:pt x="529" y="367"/>
                      <a:pt x="508" y="399"/>
                      <a:pt x="495" y="405"/>
                    </a:cubicBezTo>
                    <a:cubicBezTo>
                      <a:pt x="482" y="411"/>
                      <a:pt x="471" y="398"/>
                      <a:pt x="462" y="398"/>
                    </a:cubicBezTo>
                    <a:cubicBezTo>
                      <a:pt x="453" y="398"/>
                      <a:pt x="444" y="404"/>
                      <a:pt x="438" y="404"/>
                    </a:cubicBezTo>
                    <a:cubicBezTo>
                      <a:pt x="432" y="404"/>
                      <a:pt x="428" y="397"/>
                      <a:pt x="423" y="395"/>
                    </a:cubicBezTo>
                    <a:cubicBezTo>
                      <a:pt x="418" y="393"/>
                      <a:pt x="414" y="391"/>
                      <a:pt x="409" y="390"/>
                    </a:cubicBezTo>
                    <a:cubicBezTo>
                      <a:pt x="404" y="389"/>
                      <a:pt x="399" y="386"/>
                      <a:pt x="393" y="386"/>
                    </a:cubicBezTo>
                    <a:cubicBezTo>
                      <a:pt x="376" y="389"/>
                      <a:pt x="376" y="390"/>
                      <a:pt x="370" y="392"/>
                    </a:cubicBezTo>
                    <a:cubicBezTo>
                      <a:pt x="364" y="394"/>
                      <a:pt x="359" y="395"/>
                      <a:pt x="354" y="396"/>
                    </a:cubicBezTo>
                    <a:cubicBezTo>
                      <a:pt x="349" y="397"/>
                      <a:pt x="344" y="397"/>
                      <a:pt x="339" y="399"/>
                    </a:cubicBezTo>
                    <a:cubicBezTo>
                      <a:pt x="334" y="401"/>
                      <a:pt x="327" y="406"/>
                      <a:pt x="322" y="408"/>
                    </a:cubicBezTo>
                    <a:cubicBezTo>
                      <a:pt x="317" y="410"/>
                      <a:pt x="314" y="412"/>
                      <a:pt x="309" y="413"/>
                    </a:cubicBezTo>
                    <a:cubicBezTo>
                      <a:pt x="294" y="423"/>
                      <a:pt x="298" y="411"/>
                      <a:pt x="294" y="413"/>
                    </a:cubicBezTo>
                    <a:cubicBezTo>
                      <a:pt x="290" y="415"/>
                      <a:pt x="288" y="421"/>
                      <a:pt x="282" y="425"/>
                    </a:cubicBezTo>
                    <a:cubicBezTo>
                      <a:pt x="276" y="429"/>
                      <a:pt x="266" y="433"/>
                      <a:pt x="259" y="435"/>
                    </a:cubicBezTo>
                    <a:cubicBezTo>
                      <a:pt x="252" y="437"/>
                      <a:pt x="247" y="438"/>
                      <a:pt x="241" y="437"/>
                    </a:cubicBezTo>
                    <a:cubicBezTo>
                      <a:pt x="235" y="436"/>
                      <a:pt x="228" y="427"/>
                      <a:pt x="223" y="426"/>
                    </a:cubicBezTo>
                    <a:cubicBezTo>
                      <a:pt x="218" y="425"/>
                      <a:pt x="215" y="432"/>
                      <a:pt x="210" y="431"/>
                    </a:cubicBezTo>
                    <a:cubicBezTo>
                      <a:pt x="205" y="430"/>
                      <a:pt x="197" y="421"/>
                      <a:pt x="192" y="417"/>
                    </a:cubicBezTo>
                    <a:cubicBezTo>
                      <a:pt x="173" y="410"/>
                      <a:pt x="198" y="415"/>
                      <a:pt x="178" y="408"/>
                    </a:cubicBezTo>
                    <a:cubicBezTo>
                      <a:pt x="172" y="404"/>
                      <a:pt x="173" y="402"/>
                      <a:pt x="166" y="399"/>
                    </a:cubicBezTo>
                    <a:cubicBezTo>
                      <a:pt x="160" y="392"/>
                      <a:pt x="161" y="397"/>
                      <a:pt x="154" y="392"/>
                    </a:cubicBezTo>
                    <a:cubicBezTo>
                      <a:pt x="150" y="385"/>
                      <a:pt x="150" y="392"/>
                      <a:pt x="142" y="389"/>
                    </a:cubicBezTo>
                    <a:cubicBezTo>
                      <a:pt x="138" y="385"/>
                      <a:pt x="131" y="382"/>
                      <a:pt x="126" y="380"/>
                    </a:cubicBezTo>
                    <a:cubicBezTo>
                      <a:pt x="121" y="378"/>
                      <a:pt x="117" y="377"/>
                      <a:pt x="111" y="377"/>
                    </a:cubicBezTo>
                    <a:cubicBezTo>
                      <a:pt x="105" y="377"/>
                      <a:pt x="96" y="387"/>
                      <a:pt x="91" y="378"/>
                    </a:cubicBezTo>
                    <a:cubicBezTo>
                      <a:pt x="85" y="377"/>
                      <a:pt x="81" y="373"/>
                      <a:pt x="75" y="372"/>
                    </a:cubicBezTo>
                    <a:cubicBezTo>
                      <a:pt x="69" y="371"/>
                      <a:pt x="60" y="369"/>
                      <a:pt x="55" y="369"/>
                    </a:cubicBezTo>
                    <a:cubicBezTo>
                      <a:pt x="50" y="368"/>
                      <a:pt x="45" y="370"/>
                      <a:pt x="43" y="369"/>
                    </a:cubicBezTo>
                    <a:cubicBezTo>
                      <a:pt x="41" y="368"/>
                      <a:pt x="42" y="364"/>
                      <a:pt x="40" y="362"/>
                    </a:cubicBezTo>
                    <a:cubicBezTo>
                      <a:pt x="38" y="360"/>
                      <a:pt x="35" y="359"/>
                      <a:pt x="33" y="354"/>
                    </a:cubicBezTo>
                    <a:cubicBezTo>
                      <a:pt x="31" y="349"/>
                      <a:pt x="32" y="336"/>
                      <a:pt x="30" y="329"/>
                    </a:cubicBezTo>
                    <a:cubicBezTo>
                      <a:pt x="28" y="322"/>
                      <a:pt x="23" y="319"/>
                      <a:pt x="22" y="314"/>
                    </a:cubicBezTo>
                    <a:cubicBezTo>
                      <a:pt x="10" y="308"/>
                      <a:pt x="23" y="305"/>
                      <a:pt x="22" y="300"/>
                    </a:cubicBezTo>
                    <a:cubicBezTo>
                      <a:pt x="21" y="295"/>
                      <a:pt x="18" y="289"/>
                      <a:pt x="15" y="285"/>
                    </a:cubicBezTo>
                    <a:cubicBezTo>
                      <a:pt x="0" y="285"/>
                      <a:pt x="5" y="280"/>
                      <a:pt x="3" y="276"/>
                    </a:cubicBezTo>
                    <a:cubicBezTo>
                      <a:pt x="1" y="272"/>
                      <a:pt x="2" y="267"/>
                      <a:pt x="3" y="263"/>
                    </a:cubicBezTo>
                    <a:cubicBezTo>
                      <a:pt x="4" y="259"/>
                      <a:pt x="8" y="257"/>
                      <a:pt x="12" y="254"/>
                    </a:cubicBezTo>
                    <a:cubicBezTo>
                      <a:pt x="16" y="251"/>
                      <a:pt x="19" y="247"/>
                      <a:pt x="24" y="245"/>
                    </a:cubicBezTo>
                    <a:cubicBezTo>
                      <a:pt x="20" y="240"/>
                      <a:pt x="37" y="243"/>
                      <a:pt x="40" y="240"/>
                    </a:cubicBezTo>
                    <a:cubicBezTo>
                      <a:pt x="43" y="237"/>
                      <a:pt x="42" y="232"/>
                      <a:pt x="43" y="228"/>
                    </a:cubicBezTo>
                    <a:cubicBezTo>
                      <a:pt x="44" y="224"/>
                      <a:pt x="44" y="222"/>
                      <a:pt x="46" y="218"/>
                    </a:cubicBezTo>
                    <a:cubicBezTo>
                      <a:pt x="48" y="214"/>
                      <a:pt x="52" y="208"/>
                      <a:pt x="54" y="204"/>
                    </a:cubicBezTo>
                    <a:cubicBezTo>
                      <a:pt x="56" y="200"/>
                      <a:pt x="59" y="195"/>
                      <a:pt x="61" y="191"/>
                    </a:cubicBezTo>
                    <a:cubicBezTo>
                      <a:pt x="62" y="182"/>
                      <a:pt x="63" y="184"/>
                      <a:pt x="64" y="180"/>
                    </a:cubicBezTo>
                    <a:cubicBezTo>
                      <a:pt x="65" y="176"/>
                      <a:pt x="67" y="171"/>
                      <a:pt x="69" y="167"/>
                    </a:cubicBezTo>
                    <a:cubicBezTo>
                      <a:pt x="71" y="163"/>
                      <a:pt x="74" y="157"/>
                      <a:pt x="78" y="153"/>
                    </a:cubicBezTo>
                    <a:cubicBezTo>
                      <a:pt x="82" y="149"/>
                      <a:pt x="90" y="146"/>
                      <a:pt x="93" y="141"/>
                    </a:cubicBezTo>
                    <a:cubicBezTo>
                      <a:pt x="96" y="136"/>
                      <a:pt x="91" y="128"/>
                      <a:pt x="93" y="123"/>
                    </a:cubicBezTo>
                    <a:cubicBezTo>
                      <a:pt x="95" y="122"/>
                      <a:pt x="100" y="105"/>
                      <a:pt x="106" y="111"/>
                    </a:cubicBezTo>
                    <a:cubicBezTo>
                      <a:pt x="110" y="109"/>
                      <a:pt x="114" y="113"/>
                      <a:pt x="117" y="110"/>
                    </a:cubicBezTo>
                    <a:cubicBezTo>
                      <a:pt x="120" y="107"/>
                      <a:pt x="119" y="98"/>
                      <a:pt x="123" y="95"/>
                    </a:cubicBezTo>
                    <a:cubicBezTo>
                      <a:pt x="127" y="92"/>
                      <a:pt x="135" y="89"/>
                      <a:pt x="139" y="89"/>
                    </a:cubicBezTo>
                    <a:cubicBezTo>
                      <a:pt x="143" y="89"/>
                      <a:pt x="145" y="90"/>
                      <a:pt x="148" y="92"/>
                    </a:cubicBezTo>
                    <a:cubicBezTo>
                      <a:pt x="152" y="94"/>
                      <a:pt x="162" y="96"/>
                      <a:pt x="166" y="99"/>
                    </a:cubicBezTo>
                    <a:cubicBezTo>
                      <a:pt x="167" y="104"/>
                      <a:pt x="176" y="98"/>
                      <a:pt x="172" y="110"/>
                    </a:cubicBezTo>
                    <a:cubicBezTo>
                      <a:pt x="176" y="112"/>
                      <a:pt x="184" y="111"/>
                      <a:pt x="189" y="114"/>
                    </a:cubicBezTo>
                    <a:cubicBezTo>
                      <a:pt x="194" y="117"/>
                      <a:pt x="197" y="122"/>
                      <a:pt x="199" y="126"/>
                    </a:cubicBezTo>
                    <a:cubicBezTo>
                      <a:pt x="201" y="130"/>
                      <a:pt x="187" y="127"/>
                      <a:pt x="199" y="137"/>
                    </a:cubicBezTo>
                    <a:cubicBezTo>
                      <a:pt x="198" y="141"/>
                      <a:pt x="192" y="145"/>
                      <a:pt x="192" y="149"/>
                    </a:cubicBezTo>
                    <a:cubicBezTo>
                      <a:pt x="192" y="153"/>
                      <a:pt x="198" y="158"/>
                      <a:pt x="198" y="162"/>
                    </a:cubicBezTo>
                    <a:cubicBezTo>
                      <a:pt x="198" y="166"/>
                      <a:pt x="204" y="169"/>
                      <a:pt x="192" y="17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605" name="Freeform 6">
                <a:extLst>
                  <a:ext uri="{FF2B5EF4-FFF2-40B4-BE49-F238E27FC236}">
                    <a16:creationId xmlns:a16="http://schemas.microsoft.com/office/drawing/2014/main" xmlns="" id="{898DC164-5937-4E94-A96C-4F7F0B7F3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3559" y="2522935"/>
                <a:ext cx="1180411" cy="1238166"/>
              </a:xfrm>
              <a:custGeom>
                <a:avLst/>
                <a:gdLst/>
                <a:ahLst/>
                <a:cxnLst>
                  <a:cxn ang="0">
                    <a:pos x="255" y="82"/>
                  </a:cxn>
                  <a:cxn ang="0">
                    <a:pos x="253" y="101"/>
                  </a:cxn>
                  <a:cxn ang="0">
                    <a:pos x="219" y="71"/>
                  </a:cxn>
                  <a:cxn ang="0">
                    <a:pos x="183" y="67"/>
                  </a:cxn>
                  <a:cxn ang="0">
                    <a:pos x="132" y="64"/>
                  </a:cxn>
                  <a:cxn ang="0">
                    <a:pos x="102" y="91"/>
                  </a:cxn>
                  <a:cxn ang="0">
                    <a:pos x="76" y="112"/>
                  </a:cxn>
                  <a:cxn ang="0">
                    <a:pos x="87" y="152"/>
                  </a:cxn>
                  <a:cxn ang="0">
                    <a:pos x="40" y="137"/>
                  </a:cxn>
                  <a:cxn ang="0">
                    <a:pos x="18" y="140"/>
                  </a:cxn>
                  <a:cxn ang="0">
                    <a:pos x="0" y="169"/>
                  </a:cxn>
                  <a:cxn ang="0">
                    <a:pos x="27" y="202"/>
                  </a:cxn>
                  <a:cxn ang="0">
                    <a:pos x="46" y="238"/>
                  </a:cxn>
                  <a:cxn ang="0">
                    <a:pos x="48" y="284"/>
                  </a:cxn>
                  <a:cxn ang="0">
                    <a:pos x="61" y="319"/>
                  </a:cxn>
                  <a:cxn ang="0">
                    <a:pos x="70" y="349"/>
                  </a:cxn>
                  <a:cxn ang="0">
                    <a:pos x="88" y="368"/>
                  </a:cxn>
                  <a:cxn ang="0">
                    <a:pos x="109" y="392"/>
                  </a:cxn>
                  <a:cxn ang="0">
                    <a:pos x="142" y="401"/>
                  </a:cxn>
                  <a:cxn ang="0">
                    <a:pos x="162" y="431"/>
                  </a:cxn>
                  <a:cxn ang="0">
                    <a:pos x="142" y="461"/>
                  </a:cxn>
                  <a:cxn ang="0">
                    <a:pos x="127" y="499"/>
                  </a:cxn>
                  <a:cxn ang="0">
                    <a:pos x="147" y="529"/>
                  </a:cxn>
                  <a:cxn ang="0">
                    <a:pos x="196" y="500"/>
                  </a:cxn>
                  <a:cxn ang="0">
                    <a:pos x="234" y="485"/>
                  </a:cxn>
                  <a:cxn ang="0">
                    <a:pos x="255" y="487"/>
                  </a:cxn>
                  <a:cxn ang="0">
                    <a:pos x="283" y="481"/>
                  </a:cxn>
                  <a:cxn ang="0">
                    <a:pos x="324" y="494"/>
                  </a:cxn>
                  <a:cxn ang="0">
                    <a:pos x="346" y="523"/>
                  </a:cxn>
                  <a:cxn ang="0">
                    <a:pos x="358" y="562"/>
                  </a:cxn>
                  <a:cxn ang="0">
                    <a:pos x="387" y="592"/>
                  </a:cxn>
                  <a:cxn ang="0">
                    <a:pos x="405" y="625"/>
                  </a:cxn>
                  <a:cxn ang="0">
                    <a:pos x="438" y="641"/>
                  </a:cxn>
                  <a:cxn ang="0">
                    <a:pos x="465" y="599"/>
                  </a:cxn>
                  <a:cxn ang="0">
                    <a:pos x="474" y="562"/>
                  </a:cxn>
                  <a:cxn ang="0">
                    <a:pos x="477" y="521"/>
                  </a:cxn>
                  <a:cxn ang="0">
                    <a:pos x="487" y="493"/>
                  </a:cxn>
                  <a:cxn ang="0">
                    <a:pos x="487" y="470"/>
                  </a:cxn>
                  <a:cxn ang="0">
                    <a:pos x="502" y="439"/>
                  </a:cxn>
                  <a:cxn ang="0">
                    <a:pos x="498" y="394"/>
                  </a:cxn>
                  <a:cxn ang="0">
                    <a:pos x="513" y="361"/>
                  </a:cxn>
                  <a:cxn ang="0">
                    <a:pos x="505" y="307"/>
                  </a:cxn>
                  <a:cxn ang="0">
                    <a:pos x="513" y="284"/>
                  </a:cxn>
                  <a:cxn ang="0">
                    <a:pos x="525" y="250"/>
                  </a:cxn>
                  <a:cxn ang="0">
                    <a:pos x="531" y="212"/>
                  </a:cxn>
                  <a:cxn ang="0">
                    <a:pos x="562" y="182"/>
                  </a:cxn>
                  <a:cxn ang="0">
                    <a:pos x="597" y="160"/>
                  </a:cxn>
                  <a:cxn ang="0">
                    <a:pos x="588" y="104"/>
                  </a:cxn>
                  <a:cxn ang="0">
                    <a:pos x="576" y="55"/>
                  </a:cxn>
                  <a:cxn ang="0">
                    <a:pos x="547" y="38"/>
                  </a:cxn>
                  <a:cxn ang="0">
                    <a:pos x="505" y="1"/>
                  </a:cxn>
                  <a:cxn ang="0">
                    <a:pos x="468" y="17"/>
                  </a:cxn>
                  <a:cxn ang="0">
                    <a:pos x="375" y="19"/>
                  </a:cxn>
                  <a:cxn ang="0">
                    <a:pos x="343" y="34"/>
                  </a:cxn>
                  <a:cxn ang="0">
                    <a:pos x="292" y="49"/>
                  </a:cxn>
                  <a:cxn ang="0">
                    <a:pos x="256" y="52"/>
                  </a:cxn>
                </a:cxnLst>
                <a:rect l="0" t="0" r="r" b="b"/>
                <a:pathLst>
                  <a:path w="600" h="644">
                    <a:moveTo>
                      <a:pt x="244" y="61"/>
                    </a:moveTo>
                    <a:cubicBezTo>
                      <a:pt x="219" y="62"/>
                      <a:pt x="282" y="70"/>
                      <a:pt x="259" y="71"/>
                    </a:cubicBezTo>
                    <a:cubicBezTo>
                      <a:pt x="248" y="73"/>
                      <a:pt x="266" y="80"/>
                      <a:pt x="255" y="82"/>
                    </a:cubicBezTo>
                    <a:cubicBezTo>
                      <a:pt x="249" y="83"/>
                      <a:pt x="268" y="92"/>
                      <a:pt x="268" y="92"/>
                    </a:cubicBezTo>
                    <a:cubicBezTo>
                      <a:pt x="259" y="97"/>
                      <a:pt x="274" y="98"/>
                      <a:pt x="265" y="103"/>
                    </a:cubicBezTo>
                    <a:cubicBezTo>
                      <a:pt x="260" y="105"/>
                      <a:pt x="253" y="101"/>
                      <a:pt x="253" y="101"/>
                    </a:cubicBezTo>
                    <a:cubicBezTo>
                      <a:pt x="249" y="98"/>
                      <a:pt x="250" y="85"/>
                      <a:pt x="247" y="80"/>
                    </a:cubicBezTo>
                    <a:cubicBezTo>
                      <a:pt x="244" y="75"/>
                      <a:pt x="237" y="72"/>
                      <a:pt x="232" y="71"/>
                    </a:cubicBezTo>
                    <a:cubicBezTo>
                      <a:pt x="226" y="66"/>
                      <a:pt x="224" y="71"/>
                      <a:pt x="219" y="71"/>
                    </a:cubicBezTo>
                    <a:cubicBezTo>
                      <a:pt x="214" y="71"/>
                      <a:pt x="208" y="69"/>
                      <a:pt x="204" y="70"/>
                    </a:cubicBezTo>
                    <a:cubicBezTo>
                      <a:pt x="200" y="71"/>
                      <a:pt x="199" y="76"/>
                      <a:pt x="196" y="76"/>
                    </a:cubicBezTo>
                    <a:cubicBezTo>
                      <a:pt x="193" y="76"/>
                      <a:pt x="188" y="69"/>
                      <a:pt x="183" y="67"/>
                    </a:cubicBezTo>
                    <a:cubicBezTo>
                      <a:pt x="178" y="65"/>
                      <a:pt x="170" y="64"/>
                      <a:pt x="165" y="62"/>
                    </a:cubicBezTo>
                    <a:cubicBezTo>
                      <a:pt x="150" y="59"/>
                      <a:pt x="164" y="57"/>
                      <a:pt x="150" y="55"/>
                    </a:cubicBezTo>
                    <a:cubicBezTo>
                      <a:pt x="148" y="60"/>
                      <a:pt x="130" y="44"/>
                      <a:pt x="132" y="64"/>
                    </a:cubicBezTo>
                    <a:cubicBezTo>
                      <a:pt x="126" y="67"/>
                      <a:pt x="118" y="72"/>
                      <a:pt x="114" y="74"/>
                    </a:cubicBezTo>
                    <a:cubicBezTo>
                      <a:pt x="110" y="76"/>
                      <a:pt x="107" y="74"/>
                      <a:pt x="105" y="77"/>
                    </a:cubicBezTo>
                    <a:cubicBezTo>
                      <a:pt x="103" y="80"/>
                      <a:pt x="105" y="88"/>
                      <a:pt x="102" y="91"/>
                    </a:cubicBezTo>
                    <a:cubicBezTo>
                      <a:pt x="99" y="94"/>
                      <a:pt x="89" y="93"/>
                      <a:pt x="85" y="95"/>
                    </a:cubicBezTo>
                    <a:cubicBezTo>
                      <a:pt x="81" y="97"/>
                      <a:pt x="80" y="100"/>
                      <a:pt x="79" y="103"/>
                    </a:cubicBezTo>
                    <a:cubicBezTo>
                      <a:pt x="78" y="106"/>
                      <a:pt x="75" y="108"/>
                      <a:pt x="76" y="112"/>
                    </a:cubicBezTo>
                    <a:cubicBezTo>
                      <a:pt x="80" y="118"/>
                      <a:pt x="70" y="117"/>
                      <a:pt x="84" y="128"/>
                    </a:cubicBezTo>
                    <a:cubicBezTo>
                      <a:pt x="85" y="132"/>
                      <a:pt x="84" y="135"/>
                      <a:pt x="85" y="139"/>
                    </a:cubicBezTo>
                    <a:cubicBezTo>
                      <a:pt x="82" y="145"/>
                      <a:pt x="90" y="146"/>
                      <a:pt x="87" y="152"/>
                    </a:cubicBezTo>
                    <a:cubicBezTo>
                      <a:pt x="88" y="161"/>
                      <a:pt x="71" y="133"/>
                      <a:pt x="73" y="142"/>
                    </a:cubicBezTo>
                    <a:cubicBezTo>
                      <a:pt x="74" y="144"/>
                      <a:pt x="60" y="140"/>
                      <a:pt x="55" y="139"/>
                    </a:cubicBezTo>
                    <a:cubicBezTo>
                      <a:pt x="50" y="138"/>
                      <a:pt x="44" y="139"/>
                      <a:pt x="40" y="137"/>
                    </a:cubicBezTo>
                    <a:cubicBezTo>
                      <a:pt x="35" y="136"/>
                      <a:pt x="34" y="128"/>
                      <a:pt x="30" y="127"/>
                    </a:cubicBezTo>
                    <a:cubicBezTo>
                      <a:pt x="26" y="126"/>
                      <a:pt x="15" y="126"/>
                      <a:pt x="13" y="128"/>
                    </a:cubicBezTo>
                    <a:cubicBezTo>
                      <a:pt x="11" y="130"/>
                      <a:pt x="18" y="137"/>
                      <a:pt x="18" y="140"/>
                    </a:cubicBezTo>
                    <a:cubicBezTo>
                      <a:pt x="18" y="143"/>
                      <a:pt x="15" y="146"/>
                      <a:pt x="12" y="148"/>
                    </a:cubicBezTo>
                    <a:cubicBezTo>
                      <a:pt x="9" y="150"/>
                      <a:pt x="3" y="152"/>
                      <a:pt x="1" y="155"/>
                    </a:cubicBezTo>
                    <a:lnTo>
                      <a:pt x="0" y="169"/>
                    </a:lnTo>
                    <a:cubicBezTo>
                      <a:pt x="1" y="173"/>
                      <a:pt x="4" y="175"/>
                      <a:pt x="7" y="179"/>
                    </a:cubicBezTo>
                    <a:cubicBezTo>
                      <a:pt x="1" y="195"/>
                      <a:pt x="12" y="188"/>
                      <a:pt x="18" y="193"/>
                    </a:cubicBezTo>
                    <a:cubicBezTo>
                      <a:pt x="21" y="197"/>
                      <a:pt x="23" y="200"/>
                      <a:pt x="27" y="202"/>
                    </a:cubicBezTo>
                    <a:cubicBezTo>
                      <a:pt x="31" y="204"/>
                      <a:pt x="40" y="200"/>
                      <a:pt x="43" y="203"/>
                    </a:cubicBezTo>
                    <a:cubicBezTo>
                      <a:pt x="46" y="206"/>
                      <a:pt x="45" y="211"/>
                      <a:pt x="45" y="217"/>
                    </a:cubicBezTo>
                    <a:lnTo>
                      <a:pt x="46" y="238"/>
                    </a:lnTo>
                    <a:lnTo>
                      <a:pt x="55" y="242"/>
                    </a:lnTo>
                    <a:lnTo>
                      <a:pt x="48" y="262"/>
                    </a:lnTo>
                    <a:lnTo>
                      <a:pt x="48" y="284"/>
                    </a:lnTo>
                    <a:lnTo>
                      <a:pt x="52" y="301"/>
                    </a:lnTo>
                    <a:cubicBezTo>
                      <a:pt x="52" y="305"/>
                      <a:pt x="46" y="308"/>
                      <a:pt x="48" y="311"/>
                    </a:cubicBezTo>
                    <a:cubicBezTo>
                      <a:pt x="50" y="314"/>
                      <a:pt x="57" y="317"/>
                      <a:pt x="61" y="319"/>
                    </a:cubicBezTo>
                    <a:cubicBezTo>
                      <a:pt x="65" y="321"/>
                      <a:pt x="69" y="323"/>
                      <a:pt x="70" y="326"/>
                    </a:cubicBezTo>
                    <a:cubicBezTo>
                      <a:pt x="71" y="329"/>
                      <a:pt x="66" y="334"/>
                      <a:pt x="66" y="338"/>
                    </a:cubicBezTo>
                    <a:cubicBezTo>
                      <a:pt x="66" y="342"/>
                      <a:pt x="68" y="347"/>
                      <a:pt x="70" y="349"/>
                    </a:cubicBezTo>
                    <a:cubicBezTo>
                      <a:pt x="72" y="351"/>
                      <a:pt x="75" y="347"/>
                      <a:pt x="76" y="349"/>
                    </a:cubicBezTo>
                    <a:cubicBezTo>
                      <a:pt x="77" y="351"/>
                      <a:pt x="76" y="356"/>
                      <a:pt x="78" y="359"/>
                    </a:cubicBezTo>
                    <a:cubicBezTo>
                      <a:pt x="80" y="362"/>
                      <a:pt x="83" y="365"/>
                      <a:pt x="88" y="368"/>
                    </a:cubicBezTo>
                    <a:cubicBezTo>
                      <a:pt x="93" y="371"/>
                      <a:pt x="102" y="377"/>
                      <a:pt x="106" y="379"/>
                    </a:cubicBezTo>
                    <a:cubicBezTo>
                      <a:pt x="110" y="381"/>
                      <a:pt x="115" y="377"/>
                      <a:pt x="115" y="379"/>
                    </a:cubicBezTo>
                    <a:cubicBezTo>
                      <a:pt x="115" y="381"/>
                      <a:pt x="107" y="390"/>
                      <a:pt x="109" y="392"/>
                    </a:cubicBezTo>
                    <a:cubicBezTo>
                      <a:pt x="111" y="394"/>
                      <a:pt x="123" y="389"/>
                      <a:pt x="126" y="391"/>
                    </a:cubicBezTo>
                    <a:cubicBezTo>
                      <a:pt x="129" y="393"/>
                      <a:pt x="128" y="401"/>
                      <a:pt x="130" y="403"/>
                    </a:cubicBezTo>
                    <a:cubicBezTo>
                      <a:pt x="132" y="405"/>
                      <a:pt x="138" y="401"/>
                      <a:pt x="142" y="401"/>
                    </a:cubicBezTo>
                    <a:cubicBezTo>
                      <a:pt x="146" y="401"/>
                      <a:pt x="154" y="401"/>
                      <a:pt x="156" y="403"/>
                    </a:cubicBezTo>
                    <a:cubicBezTo>
                      <a:pt x="158" y="405"/>
                      <a:pt x="153" y="410"/>
                      <a:pt x="154" y="415"/>
                    </a:cubicBezTo>
                    <a:cubicBezTo>
                      <a:pt x="155" y="420"/>
                      <a:pt x="162" y="427"/>
                      <a:pt x="162" y="431"/>
                    </a:cubicBezTo>
                    <a:cubicBezTo>
                      <a:pt x="162" y="435"/>
                      <a:pt x="156" y="439"/>
                      <a:pt x="153" y="442"/>
                    </a:cubicBezTo>
                    <a:cubicBezTo>
                      <a:pt x="150" y="445"/>
                      <a:pt x="144" y="446"/>
                      <a:pt x="142" y="449"/>
                    </a:cubicBezTo>
                    <a:cubicBezTo>
                      <a:pt x="140" y="452"/>
                      <a:pt x="144" y="458"/>
                      <a:pt x="142" y="461"/>
                    </a:cubicBezTo>
                    <a:cubicBezTo>
                      <a:pt x="140" y="464"/>
                      <a:pt x="131" y="465"/>
                      <a:pt x="129" y="469"/>
                    </a:cubicBezTo>
                    <a:cubicBezTo>
                      <a:pt x="127" y="473"/>
                      <a:pt x="132" y="483"/>
                      <a:pt x="132" y="488"/>
                    </a:cubicBezTo>
                    <a:cubicBezTo>
                      <a:pt x="132" y="493"/>
                      <a:pt x="125" y="497"/>
                      <a:pt x="127" y="499"/>
                    </a:cubicBezTo>
                    <a:cubicBezTo>
                      <a:pt x="129" y="501"/>
                      <a:pt x="143" y="497"/>
                      <a:pt x="145" y="500"/>
                    </a:cubicBezTo>
                    <a:cubicBezTo>
                      <a:pt x="147" y="503"/>
                      <a:pt x="141" y="510"/>
                      <a:pt x="141" y="515"/>
                    </a:cubicBezTo>
                    <a:cubicBezTo>
                      <a:pt x="141" y="520"/>
                      <a:pt x="143" y="528"/>
                      <a:pt x="147" y="529"/>
                    </a:cubicBezTo>
                    <a:cubicBezTo>
                      <a:pt x="151" y="530"/>
                      <a:pt x="159" y="523"/>
                      <a:pt x="165" y="521"/>
                    </a:cubicBezTo>
                    <a:cubicBezTo>
                      <a:pt x="171" y="519"/>
                      <a:pt x="178" y="518"/>
                      <a:pt x="183" y="514"/>
                    </a:cubicBezTo>
                    <a:cubicBezTo>
                      <a:pt x="188" y="510"/>
                      <a:pt x="191" y="503"/>
                      <a:pt x="196" y="500"/>
                    </a:cubicBezTo>
                    <a:cubicBezTo>
                      <a:pt x="201" y="497"/>
                      <a:pt x="206" y="495"/>
                      <a:pt x="211" y="494"/>
                    </a:cubicBezTo>
                    <a:cubicBezTo>
                      <a:pt x="215" y="485"/>
                      <a:pt x="221" y="496"/>
                      <a:pt x="225" y="494"/>
                    </a:cubicBezTo>
                    <a:cubicBezTo>
                      <a:pt x="229" y="492"/>
                      <a:pt x="230" y="484"/>
                      <a:pt x="234" y="485"/>
                    </a:cubicBezTo>
                    <a:cubicBezTo>
                      <a:pt x="235" y="495"/>
                      <a:pt x="244" y="493"/>
                      <a:pt x="247" y="503"/>
                    </a:cubicBezTo>
                    <a:cubicBezTo>
                      <a:pt x="251" y="510"/>
                      <a:pt x="254" y="502"/>
                      <a:pt x="255" y="497"/>
                    </a:cubicBezTo>
                    <a:cubicBezTo>
                      <a:pt x="256" y="494"/>
                      <a:pt x="253" y="488"/>
                      <a:pt x="255" y="487"/>
                    </a:cubicBezTo>
                    <a:cubicBezTo>
                      <a:pt x="258" y="482"/>
                      <a:pt x="261" y="490"/>
                      <a:pt x="267" y="488"/>
                    </a:cubicBezTo>
                    <a:cubicBezTo>
                      <a:pt x="271" y="488"/>
                      <a:pt x="277" y="491"/>
                      <a:pt x="280" y="490"/>
                    </a:cubicBezTo>
                    <a:cubicBezTo>
                      <a:pt x="283" y="489"/>
                      <a:pt x="281" y="481"/>
                      <a:pt x="283" y="481"/>
                    </a:cubicBezTo>
                    <a:cubicBezTo>
                      <a:pt x="288" y="481"/>
                      <a:pt x="290" y="486"/>
                      <a:pt x="295" y="487"/>
                    </a:cubicBezTo>
                    <a:cubicBezTo>
                      <a:pt x="300" y="488"/>
                      <a:pt x="310" y="487"/>
                      <a:pt x="315" y="488"/>
                    </a:cubicBezTo>
                    <a:cubicBezTo>
                      <a:pt x="320" y="489"/>
                      <a:pt x="322" y="491"/>
                      <a:pt x="324" y="494"/>
                    </a:cubicBezTo>
                    <a:cubicBezTo>
                      <a:pt x="326" y="497"/>
                      <a:pt x="323" y="504"/>
                      <a:pt x="325" y="508"/>
                    </a:cubicBezTo>
                    <a:cubicBezTo>
                      <a:pt x="331" y="508"/>
                      <a:pt x="326" y="521"/>
                      <a:pt x="337" y="517"/>
                    </a:cubicBezTo>
                    <a:cubicBezTo>
                      <a:pt x="340" y="519"/>
                      <a:pt x="345" y="519"/>
                      <a:pt x="346" y="523"/>
                    </a:cubicBezTo>
                    <a:cubicBezTo>
                      <a:pt x="347" y="527"/>
                      <a:pt x="344" y="539"/>
                      <a:pt x="345" y="542"/>
                    </a:cubicBezTo>
                    <a:cubicBezTo>
                      <a:pt x="346" y="545"/>
                      <a:pt x="352" y="538"/>
                      <a:pt x="354" y="541"/>
                    </a:cubicBezTo>
                    <a:cubicBezTo>
                      <a:pt x="356" y="544"/>
                      <a:pt x="355" y="558"/>
                      <a:pt x="358" y="562"/>
                    </a:cubicBezTo>
                    <a:cubicBezTo>
                      <a:pt x="361" y="566"/>
                      <a:pt x="369" y="565"/>
                      <a:pt x="372" y="568"/>
                    </a:cubicBezTo>
                    <a:cubicBezTo>
                      <a:pt x="375" y="571"/>
                      <a:pt x="374" y="577"/>
                      <a:pt x="376" y="581"/>
                    </a:cubicBezTo>
                    <a:cubicBezTo>
                      <a:pt x="381" y="583"/>
                      <a:pt x="371" y="592"/>
                      <a:pt x="387" y="592"/>
                    </a:cubicBezTo>
                    <a:cubicBezTo>
                      <a:pt x="388" y="597"/>
                      <a:pt x="384" y="605"/>
                      <a:pt x="385" y="610"/>
                    </a:cubicBezTo>
                    <a:cubicBezTo>
                      <a:pt x="386" y="615"/>
                      <a:pt x="393" y="620"/>
                      <a:pt x="396" y="622"/>
                    </a:cubicBezTo>
                    <a:cubicBezTo>
                      <a:pt x="399" y="624"/>
                      <a:pt x="402" y="623"/>
                      <a:pt x="405" y="625"/>
                    </a:cubicBezTo>
                    <a:cubicBezTo>
                      <a:pt x="408" y="627"/>
                      <a:pt x="408" y="631"/>
                      <a:pt x="411" y="634"/>
                    </a:cubicBezTo>
                    <a:cubicBezTo>
                      <a:pt x="414" y="637"/>
                      <a:pt x="422" y="642"/>
                      <a:pt x="426" y="643"/>
                    </a:cubicBezTo>
                    <a:cubicBezTo>
                      <a:pt x="430" y="644"/>
                      <a:pt x="435" y="644"/>
                      <a:pt x="438" y="641"/>
                    </a:cubicBezTo>
                    <a:cubicBezTo>
                      <a:pt x="441" y="638"/>
                      <a:pt x="441" y="627"/>
                      <a:pt x="445" y="623"/>
                    </a:cubicBezTo>
                    <a:cubicBezTo>
                      <a:pt x="449" y="619"/>
                      <a:pt x="459" y="621"/>
                      <a:pt x="462" y="617"/>
                    </a:cubicBezTo>
                    <a:cubicBezTo>
                      <a:pt x="465" y="613"/>
                      <a:pt x="463" y="604"/>
                      <a:pt x="465" y="599"/>
                    </a:cubicBezTo>
                    <a:cubicBezTo>
                      <a:pt x="467" y="594"/>
                      <a:pt x="471" y="588"/>
                      <a:pt x="472" y="584"/>
                    </a:cubicBezTo>
                    <a:cubicBezTo>
                      <a:pt x="473" y="580"/>
                      <a:pt x="471" y="576"/>
                      <a:pt x="471" y="572"/>
                    </a:cubicBezTo>
                    <a:cubicBezTo>
                      <a:pt x="469" y="565"/>
                      <a:pt x="474" y="562"/>
                      <a:pt x="474" y="562"/>
                    </a:cubicBezTo>
                    <a:cubicBezTo>
                      <a:pt x="489" y="579"/>
                      <a:pt x="477" y="552"/>
                      <a:pt x="478" y="548"/>
                    </a:cubicBezTo>
                    <a:cubicBezTo>
                      <a:pt x="479" y="544"/>
                      <a:pt x="483" y="542"/>
                      <a:pt x="483" y="538"/>
                    </a:cubicBezTo>
                    <a:cubicBezTo>
                      <a:pt x="483" y="534"/>
                      <a:pt x="478" y="526"/>
                      <a:pt x="477" y="521"/>
                    </a:cubicBezTo>
                    <a:cubicBezTo>
                      <a:pt x="476" y="516"/>
                      <a:pt x="473" y="508"/>
                      <a:pt x="474" y="505"/>
                    </a:cubicBezTo>
                    <a:cubicBezTo>
                      <a:pt x="475" y="502"/>
                      <a:pt x="482" y="502"/>
                      <a:pt x="484" y="500"/>
                    </a:cubicBezTo>
                    <a:cubicBezTo>
                      <a:pt x="486" y="498"/>
                      <a:pt x="485" y="495"/>
                      <a:pt x="487" y="493"/>
                    </a:cubicBezTo>
                    <a:cubicBezTo>
                      <a:pt x="489" y="491"/>
                      <a:pt x="494" y="493"/>
                      <a:pt x="496" y="490"/>
                    </a:cubicBezTo>
                    <a:cubicBezTo>
                      <a:pt x="498" y="487"/>
                      <a:pt x="500" y="479"/>
                      <a:pt x="498" y="476"/>
                    </a:cubicBezTo>
                    <a:cubicBezTo>
                      <a:pt x="496" y="473"/>
                      <a:pt x="487" y="472"/>
                      <a:pt x="487" y="470"/>
                    </a:cubicBezTo>
                    <a:cubicBezTo>
                      <a:pt x="487" y="468"/>
                      <a:pt x="494" y="466"/>
                      <a:pt x="495" y="463"/>
                    </a:cubicBezTo>
                    <a:cubicBezTo>
                      <a:pt x="496" y="460"/>
                      <a:pt x="492" y="455"/>
                      <a:pt x="493" y="451"/>
                    </a:cubicBezTo>
                    <a:cubicBezTo>
                      <a:pt x="494" y="447"/>
                      <a:pt x="501" y="444"/>
                      <a:pt x="502" y="439"/>
                    </a:cubicBezTo>
                    <a:cubicBezTo>
                      <a:pt x="503" y="434"/>
                      <a:pt x="501" y="424"/>
                      <a:pt x="499" y="418"/>
                    </a:cubicBezTo>
                    <a:cubicBezTo>
                      <a:pt x="497" y="412"/>
                      <a:pt x="490" y="408"/>
                      <a:pt x="490" y="404"/>
                    </a:cubicBezTo>
                    <a:cubicBezTo>
                      <a:pt x="490" y="400"/>
                      <a:pt x="496" y="398"/>
                      <a:pt x="498" y="394"/>
                    </a:cubicBezTo>
                    <a:cubicBezTo>
                      <a:pt x="500" y="390"/>
                      <a:pt x="504" y="386"/>
                      <a:pt x="505" y="382"/>
                    </a:cubicBezTo>
                    <a:cubicBezTo>
                      <a:pt x="506" y="378"/>
                      <a:pt x="504" y="374"/>
                      <a:pt x="505" y="371"/>
                    </a:cubicBezTo>
                    <a:cubicBezTo>
                      <a:pt x="506" y="368"/>
                      <a:pt x="512" y="365"/>
                      <a:pt x="513" y="361"/>
                    </a:cubicBezTo>
                    <a:cubicBezTo>
                      <a:pt x="523" y="358"/>
                      <a:pt x="500" y="348"/>
                      <a:pt x="511" y="346"/>
                    </a:cubicBezTo>
                    <a:cubicBezTo>
                      <a:pt x="522" y="353"/>
                      <a:pt x="514" y="328"/>
                      <a:pt x="513" y="322"/>
                    </a:cubicBezTo>
                    <a:cubicBezTo>
                      <a:pt x="512" y="316"/>
                      <a:pt x="504" y="310"/>
                      <a:pt x="505" y="307"/>
                    </a:cubicBezTo>
                    <a:cubicBezTo>
                      <a:pt x="506" y="304"/>
                      <a:pt x="515" y="308"/>
                      <a:pt x="517" y="305"/>
                    </a:cubicBezTo>
                    <a:cubicBezTo>
                      <a:pt x="527" y="311"/>
                      <a:pt x="518" y="296"/>
                      <a:pt x="517" y="292"/>
                    </a:cubicBezTo>
                    <a:cubicBezTo>
                      <a:pt x="516" y="289"/>
                      <a:pt x="512" y="287"/>
                      <a:pt x="513" y="284"/>
                    </a:cubicBezTo>
                    <a:cubicBezTo>
                      <a:pt x="514" y="281"/>
                      <a:pt x="518" y="278"/>
                      <a:pt x="520" y="274"/>
                    </a:cubicBezTo>
                    <a:cubicBezTo>
                      <a:pt x="522" y="270"/>
                      <a:pt x="525" y="266"/>
                      <a:pt x="526" y="262"/>
                    </a:cubicBezTo>
                    <a:cubicBezTo>
                      <a:pt x="527" y="258"/>
                      <a:pt x="526" y="255"/>
                      <a:pt x="525" y="250"/>
                    </a:cubicBezTo>
                    <a:cubicBezTo>
                      <a:pt x="524" y="245"/>
                      <a:pt x="518" y="236"/>
                      <a:pt x="519" y="232"/>
                    </a:cubicBezTo>
                    <a:cubicBezTo>
                      <a:pt x="526" y="232"/>
                      <a:pt x="530" y="230"/>
                      <a:pt x="532" y="227"/>
                    </a:cubicBezTo>
                    <a:cubicBezTo>
                      <a:pt x="534" y="224"/>
                      <a:pt x="530" y="217"/>
                      <a:pt x="531" y="212"/>
                    </a:cubicBezTo>
                    <a:cubicBezTo>
                      <a:pt x="532" y="207"/>
                      <a:pt x="537" y="201"/>
                      <a:pt x="540" y="196"/>
                    </a:cubicBezTo>
                    <a:cubicBezTo>
                      <a:pt x="543" y="191"/>
                      <a:pt x="543" y="181"/>
                      <a:pt x="547" y="179"/>
                    </a:cubicBezTo>
                    <a:cubicBezTo>
                      <a:pt x="551" y="177"/>
                      <a:pt x="556" y="182"/>
                      <a:pt x="562" y="182"/>
                    </a:cubicBezTo>
                    <a:cubicBezTo>
                      <a:pt x="568" y="182"/>
                      <a:pt x="577" y="183"/>
                      <a:pt x="583" y="182"/>
                    </a:cubicBezTo>
                    <a:cubicBezTo>
                      <a:pt x="589" y="181"/>
                      <a:pt x="595" y="179"/>
                      <a:pt x="597" y="175"/>
                    </a:cubicBezTo>
                    <a:cubicBezTo>
                      <a:pt x="599" y="171"/>
                      <a:pt x="597" y="167"/>
                      <a:pt x="597" y="160"/>
                    </a:cubicBezTo>
                    <a:cubicBezTo>
                      <a:pt x="597" y="153"/>
                      <a:pt x="600" y="139"/>
                      <a:pt x="598" y="134"/>
                    </a:cubicBezTo>
                    <a:cubicBezTo>
                      <a:pt x="596" y="129"/>
                      <a:pt x="587" y="132"/>
                      <a:pt x="585" y="127"/>
                    </a:cubicBezTo>
                    <a:cubicBezTo>
                      <a:pt x="583" y="122"/>
                      <a:pt x="589" y="109"/>
                      <a:pt x="588" y="104"/>
                    </a:cubicBezTo>
                    <a:cubicBezTo>
                      <a:pt x="587" y="99"/>
                      <a:pt x="580" y="98"/>
                      <a:pt x="579" y="95"/>
                    </a:cubicBezTo>
                    <a:cubicBezTo>
                      <a:pt x="578" y="92"/>
                      <a:pt x="580" y="92"/>
                      <a:pt x="580" y="85"/>
                    </a:cubicBezTo>
                    <a:cubicBezTo>
                      <a:pt x="580" y="78"/>
                      <a:pt x="579" y="59"/>
                      <a:pt x="576" y="55"/>
                    </a:cubicBezTo>
                    <a:cubicBezTo>
                      <a:pt x="573" y="51"/>
                      <a:pt x="564" y="62"/>
                      <a:pt x="561" y="61"/>
                    </a:cubicBezTo>
                    <a:cubicBezTo>
                      <a:pt x="558" y="60"/>
                      <a:pt x="558" y="54"/>
                      <a:pt x="556" y="50"/>
                    </a:cubicBezTo>
                    <a:cubicBezTo>
                      <a:pt x="554" y="46"/>
                      <a:pt x="551" y="42"/>
                      <a:pt x="547" y="38"/>
                    </a:cubicBezTo>
                    <a:cubicBezTo>
                      <a:pt x="543" y="34"/>
                      <a:pt x="536" y="32"/>
                      <a:pt x="531" y="28"/>
                    </a:cubicBezTo>
                    <a:cubicBezTo>
                      <a:pt x="526" y="24"/>
                      <a:pt x="523" y="18"/>
                      <a:pt x="519" y="14"/>
                    </a:cubicBezTo>
                    <a:cubicBezTo>
                      <a:pt x="515" y="10"/>
                      <a:pt x="509" y="2"/>
                      <a:pt x="505" y="1"/>
                    </a:cubicBezTo>
                    <a:cubicBezTo>
                      <a:pt x="501" y="0"/>
                      <a:pt x="497" y="10"/>
                      <a:pt x="493" y="11"/>
                    </a:cubicBezTo>
                    <a:cubicBezTo>
                      <a:pt x="489" y="12"/>
                      <a:pt x="485" y="7"/>
                      <a:pt x="481" y="8"/>
                    </a:cubicBezTo>
                    <a:cubicBezTo>
                      <a:pt x="477" y="9"/>
                      <a:pt x="473" y="17"/>
                      <a:pt x="468" y="17"/>
                    </a:cubicBezTo>
                    <a:cubicBezTo>
                      <a:pt x="463" y="17"/>
                      <a:pt x="466" y="11"/>
                      <a:pt x="453" y="10"/>
                    </a:cubicBezTo>
                    <a:cubicBezTo>
                      <a:pt x="440" y="9"/>
                      <a:pt x="400" y="6"/>
                      <a:pt x="387" y="8"/>
                    </a:cubicBezTo>
                    <a:cubicBezTo>
                      <a:pt x="374" y="10"/>
                      <a:pt x="380" y="17"/>
                      <a:pt x="375" y="19"/>
                    </a:cubicBezTo>
                    <a:cubicBezTo>
                      <a:pt x="370" y="21"/>
                      <a:pt x="358" y="18"/>
                      <a:pt x="354" y="19"/>
                    </a:cubicBezTo>
                    <a:cubicBezTo>
                      <a:pt x="350" y="20"/>
                      <a:pt x="353" y="26"/>
                      <a:pt x="351" y="28"/>
                    </a:cubicBezTo>
                    <a:cubicBezTo>
                      <a:pt x="349" y="30"/>
                      <a:pt x="346" y="33"/>
                      <a:pt x="343" y="34"/>
                    </a:cubicBezTo>
                    <a:cubicBezTo>
                      <a:pt x="340" y="35"/>
                      <a:pt x="337" y="31"/>
                      <a:pt x="333" y="32"/>
                    </a:cubicBezTo>
                    <a:cubicBezTo>
                      <a:pt x="326" y="25"/>
                      <a:pt x="325" y="40"/>
                      <a:pt x="318" y="43"/>
                    </a:cubicBezTo>
                    <a:cubicBezTo>
                      <a:pt x="311" y="46"/>
                      <a:pt x="299" y="49"/>
                      <a:pt x="292" y="49"/>
                    </a:cubicBezTo>
                    <a:cubicBezTo>
                      <a:pt x="288" y="56"/>
                      <a:pt x="279" y="45"/>
                      <a:pt x="274" y="44"/>
                    </a:cubicBezTo>
                    <a:cubicBezTo>
                      <a:pt x="269" y="43"/>
                      <a:pt x="262" y="40"/>
                      <a:pt x="259" y="41"/>
                    </a:cubicBezTo>
                    <a:cubicBezTo>
                      <a:pt x="256" y="42"/>
                      <a:pt x="258" y="49"/>
                      <a:pt x="256" y="52"/>
                    </a:cubicBezTo>
                    <a:cubicBezTo>
                      <a:pt x="254" y="55"/>
                      <a:pt x="245" y="59"/>
                      <a:pt x="244" y="6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606" name="Freeform 7">
                <a:extLst>
                  <a:ext uri="{FF2B5EF4-FFF2-40B4-BE49-F238E27FC236}">
                    <a16:creationId xmlns:a16="http://schemas.microsoft.com/office/drawing/2014/main" xmlns="" id="{59493EDD-0145-4273-85B5-B394F83F8A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175" y="1850019"/>
                <a:ext cx="1463709" cy="792118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115" y="21"/>
                  </a:cxn>
                  <a:cxn ang="0">
                    <a:pos x="148" y="33"/>
                  </a:cxn>
                  <a:cxn ang="0">
                    <a:pos x="185" y="61"/>
                  </a:cxn>
                  <a:cxn ang="0">
                    <a:pos x="221" y="70"/>
                  </a:cxn>
                  <a:cxn ang="0">
                    <a:pos x="265" y="79"/>
                  </a:cxn>
                  <a:cxn ang="0">
                    <a:pos x="311" y="61"/>
                  </a:cxn>
                  <a:cxn ang="0">
                    <a:pos x="361" y="39"/>
                  </a:cxn>
                  <a:cxn ang="0">
                    <a:pos x="409" y="37"/>
                  </a:cxn>
                  <a:cxn ang="0">
                    <a:pos x="448" y="46"/>
                  </a:cxn>
                  <a:cxn ang="0">
                    <a:pos x="503" y="45"/>
                  </a:cxn>
                  <a:cxn ang="0">
                    <a:pos x="541" y="7"/>
                  </a:cxn>
                  <a:cxn ang="0">
                    <a:pos x="584" y="4"/>
                  </a:cxn>
                  <a:cxn ang="0">
                    <a:pos x="611" y="30"/>
                  </a:cxn>
                  <a:cxn ang="0">
                    <a:pos x="640" y="66"/>
                  </a:cxn>
                  <a:cxn ang="0">
                    <a:pos x="659" y="108"/>
                  </a:cxn>
                  <a:cxn ang="0">
                    <a:pos x="665" y="175"/>
                  </a:cxn>
                  <a:cxn ang="0">
                    <a:pos x="658" y="211"/>
                  </a:cxn>
                  <a:cxn ang="0">
                    <a:pos x="653" y="261"/>
                  </a:cxn>
                  <a:cxn ang="0">
                    <a:pos x="667" y="298"/>
                  </a:cxn>
                  <a:cxn ang="0">
                    <a:pos x="698" y="337"/>
                  </a:cxn>
                  <a:cxn ang="0">
                    <a:pos x="739" y="360"/>
                  </a:cxn>
                  <a:cxn ang="0">
                    <a:pos x="743" y="399"/>
                  </a:cxn>
                  <a:cxn ang="0">
                    <a:pos x="703" y="378"/>
                  </a:cxn>
                  <a:cxn ang="0">
                    <a:pos x="664" y="360"/>
                  </a:cxn>
                  <a:cxn ang="0">
                    <a:pos x="631" y="363"/>
                  </a:cxn>
                  <a:cxn ang="0">
                    <a:pos x="578" y="360"/>
                  </a:cxn>
                  <a:cxn ang="0">
                    <a:pos x="527" y="373"/>
                  </a:cxn>
                  <a:cxn ang="0">
                    <a:pos x="496" y="390"/>
                  </a:cxn>
                  <a:cxn ang="0">
                    <a:pos x="452" y="397"/>
                  </a:cxn>
                  <a:cxn ang="0">
                    <a:pos x="449" y="348"/>
                  </a:cxn>
                  <a:cxn ang="0">
                    <a:pos x="455" y="267"/>
                  </a:cxn>
                  <a:cxn ang="0">
                    <a:pos x="380" y="235"/>
                  </a:cxn>
                  <a:cxn ang="0">
                    <a:pos x="253" y="232"/>
                  </a:cxn>
                  <a:cxn ang="0">
                    <a:pos x="218" y="250"/>
                  </a:cxn>
                  <a:cxn ang="0">
                    <a:pos x="169" y="252"/>
                  </a:cxn>
                  <a:cxn ang="0">
                    <a:pos x="104" y="244"/>
                  </a:cxn>
                  <a:cxn ang="0">
                    <a:pos x="125" y="166"/>
                  </a:cxn>
                  <a:cxn ang="0">
                    <a:pos x="97" y="100"/>
                  </a:cxn>
                  <a:cxn ang="0">
                    <a:pos x="43" y="73"/>
                  </a:cxn>
                  <a:cxn ang="0">
                    <a:pos x="11" y="73"/>
                  </a:cxn>
                  <a:cxn ang="0">
                    <a:pos x="13" y="21"/>
                  </a:cxn>
                </a:cxnLst>
                <a:rect l="0" t="0" r="r" b="b"/>
                <a:pathLst>
                  <a:path w="744" h="412">
                    <a:moveTo>
                      <a:pt x="34" y="9"/>
                    </a:moveTo>
                    <a:cubicBezTo>
                      <a:pt x="36" y="10"/>
                      <a:pt x="48" y="11"/>
                      <a:pt x="53" y="13"/>
                    </a:cubicBezTo>
                    <a:cubicBezTo>
                      <a:pt x="58" y="15"/>
                      <a:pt x="63" y="18"/>
                      <a:pt x="67" y="19"/>
                    </a:cubicBezTo>
                    <a:cubicBezTo>
                      <a:pt x="72" y="22"/>
                      <a:pt x="74" y="20"/>
                      <a:pt x="80" y="21"/>
                    </a:cubicBezTo>
                    <a:cubicBezTo>
                      <a:pt x="88" y="20"/>
                      <a:pt x="90" y="24"/>
                      <a:pt x="97" y="27"/>
                    </a:cubicBezTo>
                    <a:cubicBezTo>
                      <a:pt x="102" y="27"/>
                      <a:pt x="109" y="20"/>
                      <a:pt x="115" y="21"/>
                    </a:cubicBezTo>
                    <a:cubicBezTo>
                      <a:pt x="121" y="22"/>
                      <a:pt x="127" y="27"/>
                      <a:pt x="131" y="30"/>
                    </a:cubicBezTo>
                    <a:cubicBezTo>
                      <a:pt x="135" y="33"/>
                      <a:pt x="137" y="36"/>
                      <a:pt x="140" y="36"/>
                    </a:cubicBezTo>
                    <a:cubicBezTo>
                      <a:pt x="147" y="38"/>
                      <a:pt x="145" y="32"/>
                      <a:pt x="148" y="33"/>
                    </a:cubicBezTo>
                    <a:cubicBezTo>
                      <a:pt x="151" y="34"/>
                      <a:pt x="153" y="39"/>
                      <a:pt x="157" y="42"/>
                    </a:cubicBezTo>
                    <a:cubicBezTo>
                      <a:pt x="164" y="44"/>
                      <a:pt x="167" y="48"/>
                      <a:pt x="172" y="51"/>
                    </a:cubicBezTo>
                    <a:cubicBezTo>
                      <a:pt x="177" y="54"/>
                      <a:pt x="181" y="58"/>
                      <a:pt x="185" y="61"/>
                    </a:cubicBezTo>
                    <a:cubicBezTo>
                      <a:pt x="191" y="67"/>
                      <a:pt x="195" y="66"/>
                      <a:pt x="199" y="69"/>
                    </a:cubicBezTo>
                    <a:cubicBezTo>
                      <a:pt x="203" y="72"/>
                      <a:pt x="205" y="76"/>
                      <a:pt x="209" y="76"/>
                    </a:cubicBezTo>
                    <a:cubicBezTo>
                      <a:pt x="215" y="77"/>
                      <a:pt x="218" y="70"/>
                      <a:pt x="221" y="70"/>
                    </a:cubicBezTo>
                    <a:cubicBezTo>
                      <a:pt x="224" y="70"/>
                      <a:pt x="226" y="74"/>
                      <a:pt x="230" y="76"/>
                    </a:cubicBezTo>
                    <a:cubicBezTo>
                      <a:pt x="235" y="80"/>
                      <a:pt x="238" y="84"/>
                      <a:pt x="244" y="85"/>
                    </a:cubicBezTo>
                    <a:cubicBezTo>
                      <a:pt x="250" y="84"/>
                      <a:pt x="258" y="82"/>
                      <a:pt x="265" y="79"/>
                    </a:cubicBezTo>
                    <a:cubicBezTo>
                      <a:pt x="272" y="76"/>
                      <a:pt x="280" y="72"/>
                      <a:pt x="286" y="67"/>
                    </a:cubicBezTo>
                    <a:cubicBezTo>
                      <a:pt x="292" y="62"/>
                      <a:pt x="295" y="53"/>
                      <a:pt x="299" y="52"/>
                    </a:cubicBezTo>
                    <a:cubicBezTo>
                      <a:pt x="301" y="40"/>
                      <a:pt x="291" y="66"/>
                      <a:pt x="311" y="61"/>
                    </a:cubicBezTo>
                    <a:cubicBezTo>
                      <a:pt x="317" y="58"/>
                      <a:pt x="321" y="54"/>
                      <a:pt x="326" y="51"/>
                    </a:cubicBezTo>
                    <a:cubicBezTo>
                      <a:pt x="331" y="48"/>
                      <a:pt x="337" y="44"/>
                      <a:pt x="343" y="42"/>
                    </a:cubicBezTo>
                    <a:cubicBezTo>
                      <a:pt x="349" y="40"/>
                      <a:pt x="355" y="40"/>
                      <a:pt x="361" y="39"/>
                    </a:cubicBezTo>
                    <a:cubicBezTo>
                      <a:pt x="367" y="38"/>
                      <a:pt x="371" y="35"/>
                      <a:pt x="377" y="34"/>
                    </a:cubicBezTo>
                    <a:cubicBezTo>
                      <a:pt x="391" y="30"/>
                      <a:pt x="390" y="30"/>
                      <a:pt x="395" y="30"/>
                    </a:cubicBezTo>
                    <a:cubicBezTo>
                      <a:pt x="400" y="30"/>
                      <a:pt x="404" y="34"/>
                      <a:pt x="409" y="37"/>
                    </a:cubicBezTo>
                    <a:cubicBezTo>
                      <a:pt x="414" y="40"/>
                      <a:pt x="421" y="43"/>
                      <a:pt x="425" y="45"/>
                    </a:cubicBezTo>
                    <a:cubicBezTo>
                      <a:pt x="434" y="46"/>
                      <a:pt x="432" y="52"/>
                      <a:pt x="436" y="52"/>
                    </a:cubicBezTo>
                    <a:cubicBezTo>
                      <a:pt x="440" y="52"/>
                      <a:pt x="443" y="47"/>
                      <a:pt x="448" y="46"/>
                    </a:cubicBezTo>
                    <a:cubicBezTo>
                      <a:pt x="453" y="45"/>
                      <a:pt x="463" y="45"/>
                      <a:pt x="469" y="46"/>
                    </a:cubicBezTo>
                    <a:cubicBezTo>
                      <a:pt x="475" y="47"/>
                      <a:pt x="478" y="52"/>
                      <a:pt x="484" y="52"/>
                    </a:cubicBezTo>
                    <a:cubicBezTo>
                      <a:pt x="494" y="51"/>
                      <a:pt x="494" y="48"/>
                      <a:pt x="503" y="45"/>
                    </a:cubicBezTo>
                    <a:cubicBezTo>
                      <a:pt x="497" y="39"/>
                      <a:pt x="508" y="34"/>
                      <a:pt x="511" y="30"/>
                    </a:cubicBezTo>
                    <a:cubicBezTo>
                      <a:pt x="514" y="26"/>
                      <a:pt x="519" y="25"/>
                      <a:pt x="524" y="21"/>
                    </a:cubicBezTo>
                    <a:cubicBezTo>
                      <a:pt x="530" y="16"/>
                      <a:pt x="536" y="8"/>
                      <a:pt x="541" y="7"/>
                    </a:cubicBezTo>
                    <a:cubicBezTo>
                      <a:pt x="546" y="5"/>
                      <a:pt x="552" y="8"/>
                      <a:pt x="557" y="7"/>
                    </a:cubicBezTo>
                    <a:cubicBezTo>
                      <a:pt x="564" y="5"/>
                      <a:pt x="567" y="0"/>
                      <a:pt x="571" y="0"/>
                    </a:cubicBezTo>
                    <a:cubicBezTo>
                      <a:pt x="575" y="0"/>
                      <a:pt x="579" y="3"/>
                      <a:pt x="584" y="4"/>
                    </a:cubicBezTo>
                    <a:cubicBezTo>
                      <a:pt x="589" y="5"/>
                      <a:pt x="598" y="2"/>
                      <a:pt x="602" y="4"/>
                    </a:cubicBezTo>
                    <a:cubicBezTo>
                      <a:pt x="609" y="5"/>
                      <a:pt x="606" y="14"/>
                      <a:pt x="607" y="18"/>
                    </a:cubicBezTo>
                    <a:cubicBezTo>
                      <a:pt x="608" y="22"/>
                      <a:pt x="610" y="25"/>
                      <a:pt x="611" y="30"/>
                    </a:cubicBezTo>
                    <a:cubicBezTo>
                      <a:pt x="613" y="36"/>
                      <a:pt x="614" y="44"/>
                      <a:pt x="616" y="49"/>
                    </a:cubicBezTo>
                    <a:cubicBezTo>
                      <a:pt x="618" y="54"/>
                      <a:pt x="621" y="60"/>
                      <a:pt x="625" y="63"/>
                    </a:cubicBezTo>
                    <a:cubicBezTo>
                      <a:pt x="626" y="64"/>
                      <a:pt x="639" y="66"/>
                      <a:pt x="640" y="66"/>
                    </a:cubicBezTo>
                    <a:cubicBezTo>
                      <a:pt x="647" y="67"/>
                      <a:pt x="647" y="64"/>
                      <a:pt x="653" y="66"/>
                    </a:cubicBezTo>
                    <a:cubicBezTo>
                      <a:pt x="653" y="66"/>
                      <a:pt x="658" y="76"/>
                      <a:pt x="659" y="78"/>
                    </a:cubicBezTo>
                    <a:cubicBezTo>
                      <a:pt x="658" y="88"/>
                      <a:pt x="665" y="88"/>
                      <a:pt x="659" y="108"/>
                    </a:cubicBezTo>
                    <a:cubicBezTo>
                      <a:pt x="659" y="118"/>
                      <a:pt x="659" y="127"/>
                      <a:pt x="659" y="136"/>
                    </a:cubicBezTo>
                    <a:cubicBezTo>
                      <a:pt x="659" y="145"/>
                      <a:pt x="658" y="154"/>
                      <a:pt x="659" y="160"/>
                    </a:cubicBezTo>
                    <a:cubicBezTo>
                      <a:pt x="660" y="166"/>
                      <a:pt x="664" y="170"/>
                      <a:pt x="665" y="175"/>
                    </a:cubicBezTo>
                    <a:cubicBezTo>
                      <a:pt x="666" y="180"/>
                      <a:pt x="664" y="186"/>
                      <a:pt x="664" y="190"/>
                    </a:cubicBezTo>
                    <a:cubicBezTo>
                      <a:pt x="664" y="194"/>
                      <a:pt x="665" y="198"/>
                      <a:pt x="664" y="202"/>
                    </a:cubicBezTo>
                    <a:cubicBezTo>
                      <a:pt x="663" y="206"/>
                      <a:pt x="662" y="213"/>
                      <a:pt x="658" y="211"/>
                    </a:cubicBezTo>
                    <a:cubicBezTo>
                      <a:pt x="655" y="216"/>
                      <a:pt x="663" y="219"/>
                      <a:pt x="656" y="226"/>
                    </a:cubicBezTo>
                    <a:cubicBezTo>
                      <a:pt x="655" y="231"/>
                      <a:pt x="653" y="237"/>
                      <a:pt x="653" y="243"/>
                    </a:cubicBezTo>
                    <a:cubicBezTo>
                      <a:pt x="653" y="249"/>
                      <a:pt x="653" y="256"/>
                      <a:pt x="653" y="261"/>
                    </a:cubicBezTo>
                    <a:cubicBezTo>
                      <a:pt x="649" y="276"/>
                      <a:pt x="651" y="270"/>
                      <a:pt x="653" y="273"/>
                    </a:cubicBezTo>
                    <a:cubicBezTo>
                      <a:pt x="655" y="276"/>
                      <a:pt x="663" y="278"/>
                      <a:pt x="665" y="282"/>
                    </a:cubicBezTo>
                    <a:cubicBezTo>
                      <a:pt x="667" y="286"/>
                      <a:pt x="666" y="293"/>
                      <a:pt x="667" y="298"/>
                    </a:cubicBezTo>
                    <a:cubicBezTo>
                      <a:pt x="668" y="303"/>
                      <a:pt x="667" y="308"/>
                      <a:pt x="670" y="312"/>
                    </a:cubicBezTo>
                    <a:cubicBezTo>
                      <a:pt x="673" y="316"/>
                      <a:pt x="678" y="320"/>
                      <a:pt x="683" y="324"/>
                    </a:cubicBezTo>
                    <a:cubicBezTo>
                      <a:pt x="688" y="332"/>
                      <a:pt x="689" y="335"/>
                      <a:pt x="698" y="337"/>
                    </a:cubicBezTo>
                    <a:cubicBezTo>
                      <a:pt x="702" y="340"/>
                      <a:pt x="707" y="337"/>
                      <a:pt x="710" y="340"/>
                    </a:cubicBezTo>
                    <a:cubicBezTo>
                      <a:pt x="714" y="341"/>
                      <a:pt x="717" y="343"/>
                      <a:pt x="722" y="346"/>
                    </a:cubicBezTo>
                    <a:cubicBezTo>
                      <a:pt x="726" y="350"/>
                      <a:pt x="737" y="356"/>
                      <a:pt x="739" y="360"/>
                    </a:cubicBezTo>
                    <a:cubicBezTo>
                      <a:pt x="742" y="364"/>
                      <a:pt x="742" y="369"/>
                      <a:pt x="742" y="373"/>
                    </a:cubicBezTo>
                    <a:cubicBezTo>
                      <a:pt x="743" y="379"/>
                      <a:pt x="740" y="379"/>
                      <a:pt x="742" y="385"/>
                    </a:cubicBezTo>
                    <a:cubicBezTo>
                      <a:pt x="742" y="389"/>
                      <a:pt x="744" y="395"/>
                      <a:pt x="743" y="399"/>
                    </a:cubicBezTo>
                    <a:cubicBezTo>
                      <a:pt x="741" y="403"/>
                      <a:pt x="735" y="412"/>
                      <a:pt x="731" y="411"/>
                    </a:cubicBezTo>
                    <a:cubicBezTo>
                      <a:pt x="724" y="406"/>
                      <a:pt x="730" y="394"/>
                      <a:pt x="721" y="391"/>
                    </a:cubicBezTo>
                    <a:cubicBezTo>
                      <a:pt x="715" y="384"/>
                      <a:pt x="710" y="384"/>
                      <a:pt x="703" y="378"/>
                    </a:cubicBezTo>
                    <a:cubicBezTo>
                      <a:pt x="699" y="372"/>
                      <a:pt x="698" y="369"/>
                      <a:pt x="691" y="366"/>
                    </a:cubicBezTo>
                    <a:cubicBezTo>
                      <a:pt x="687" y="360"/>
                      <a:pt x="686" y="356"/>
                      <a:pt x="680" y="352"/>
                    </a:cubicBezTo>
                    <a:cubicBezTo>
                      <a:pt x="667" y="355"/>
                      <a:pt x="673" y="353"/>
                      <a:pt x="664" y="360"/>
                    </a:cubicBezTo>
                    <a:cubicBezTo>
                      <a:pt x="658" y="356"/>
                      <a:pt x="657" y="360"/>
                      <a:pt x="649" y="361"/>
                    </a:cubicBezTo>
                    <a:cubicBezTo>
                      <a:pt x="643" y="373"/>
                      <a:pt x="650" y="371"/>
                      <a:pt x="640" y="366"/>
                    </a:cubicBezTo>
                    <a:cubicBezTo>
                      <a:pt x="637" y="364"/>
                      <a:pt x="635" y="364"/>
                      <a:pt x="631" y="363"/>
                    </a:cubicBezTo>
                    <a:cubicBezTo>
                      <a:pt x="627" y="362"/>
                      <a:pt x="619" y="360"/>
                      <a:pt x="614" y="360"/>
                    </a:cubicBezTo>
                    <a:cubicBezTo>
                      <a:pt x="608" y="360"/>
                      <a:pt x="604" y="360"/>
                      <a:pt x="598" y="360"/>
                    </a:cubicBezTo>
                    <a:cubicBezTo>
                      <a:pt x="592" y="360"/>
                      <a:pt x="584" y="360"/>
                      <a:pt x="578" y="360"/>
                    </a:cubicBezTo>
                    <a:cubicBezTo>
                      <a:pt x="572" y="360"/>
                      <a:pt x="564" y="355"/>
                      <a:pt x="559" y="357"/>
                    </a:cubicBezTo>
                    <a:cubicBezTo>
                      <a:pt x="548" y="360"/>
                      <a:pt x="552" y="369"/>
                      <a:pt x="547" y="372"/>
                    </a:cubicBezTo>
                    <a:cubicBezTo>
                      <a:pt x="542" y="375"/>
                      <a:pt x="532" y="371"/>
                      <a:pt x="527" y="373"/>
                    </a:cubicBezTo>
                    <a:cubicBezTo>
                      <a:pt x="521" y="378"/>
                      <a:pt x="521" y="383"/>
                      <a:pt x="518" y="384"/>
                    </a:cubicBezTo>
                    <a:cubicBezTo>
                      <a:pt x="515" y="385"/>
                      <a:pt x="510" y="380"/>
                      <a:pt x="506" y="381"/>
                    </a:cubicBezTo>
                    <a:cubicBezTo>
                      <a:pt x="500" y="383"/>
                      <a:pt x="501" y="388"/>
                      <a:pt x="496" y="390"/>
                    </a:cubicBezTo>
                    <a:cubicBezTo>
                      <a:pt x="491" y="392"/>
                      <a:pt x="483" y="394"/>
                      <a:pt x="478" y="396"/>
                    </a:cubicBezTo>
                    <a:cubicBezTo>
                      <a:pt x="472" y="399"/>
                      <a:pt x="468" y="402"/>
                      <a:pt x="464" y="402"/>
                    </a:cubicBezTo>
                    <a:cubicBezTo>
                      <a:pt x="460" y="402"/>
                      <a:pt x="456" y="399"/>
                      <a:pt x="452" y="397"/>
                    </a:cubicBezTo>
                    <a:cubicBezTo>
                      <a:pt x="448" y="395"/>
                      <a:pt x="441" y="393"/>
                      <a:pt x="442" y="388"/>
                    </a:cubicBezTo>
                    <a:cubicBezTo>
                      <a:pt x="443" y="378"/>
                      <a:pt x="451" y="376"/>
                      <a:pt x="457" y="369"/>
                    </a:cubicBezTo>
                    <a:cubicBezTo>
                      <a:pt x="459" y="361"/>
                      <a:pt x="454" y="355"/>
                      <a:pt x="449" y="348"/>
                    </a:cubicBezTo>
                    <a:cubicBezTo>
                      <a:pt x="453" y="337"/>
                      <a:pt x="452" y="330"/>
                      <a:pt x="463" y="324"/>
                    </a:cubicBezTo>
                    <a:cubicBezTo>
                      <a:pt x="470" y="311"/>
                      <a:pt x="465" y="315"/>
                      <a:pt x="473" y="309"/>
                    </a:cubicBezTo>
                    <a:cubicBezTo>
                      <a:pt x="480" y="297"/>
                      <a:pt x="467" y="273"/>
                      <a:pt x="455" y="267"/>
                    </a:cubicBezTo>
                    <a:cubicBezTo>
                      <a:pt x="450" y="257"/>
                      <a:pt x="444" y="253"/>
                      <a:pt x="434" y="247"/>
                    </a:cubicBezTo>
                    <a:cubicBezTo>
                      <a:pt x="427" y="249"/>
                      <a:pt x="420" y="250"/>
                      <a:pt x="413" y="252"/>
                    </a:cubicBezTo>
                    <a:cubicBezTo>
                      <a:pt x="400" y="248"/>
                      <a:pt x="389" y="244"/>
                      <a:pt x="380" y="235"/>
                    </a:cubicBezTo>
                    <a:cubicBezTo>
                      <a:pt x="376" y="237"/>
                      <a:pt x="371" y="238"/>
                      <a:pt x="367" y="240"/>
                    </a:cubicBezTo>
                    <a:cubicBezTo>
                      <a:pt x="357" y="234"/>
                      <a:pt x="357" y="230"/>
                      <a:pt x="344" y="226"/>
                    </a:cubicBezTo>
                    <a:cubicBezTo>
                      <a:pt x="313" y="227"/>
                      <a:pt x="283" y="228"/>
                      <a:pt x="253" y="232"/>
                    </a:cubicBezTo>
                    <a:cubicBezTo>
                      <a:pt x="248" y="234"/>
                      <a:pt x="244" y="233"/>
                      <a:pt x="239" y="235"/>
                    </a:cubicBezTo>
                    <a:cubicBezTo>
                      <a:pt x="235" y="236"/>
                      <a:pt x="229" y="240"/>
                      <a:pt x="229" y="240"/>
                    </a:cubicBezTo>
                    <a:cubicBezTo>
                      <a:pt x="225" y="245"/>
                      <a:pt x="225" y="249"/>
                      <a:pt x="218" y="250"/>
                    </a:cubicBezTo>
                    <a:cubicBezTo>
                      <a:pt x="212" y="255"/>
                      <a:pt x="206" y="258"/>
                      <a:pt x="199" y="261"/>
                    </a:cubicBezTo>
                    <a:cubicBezTo>
                      <a:pt x="197" y="262"/>
                      <a:pt x="193" y="264"/>
                      <a:pt x="193" y="264"/>
                    </a:cubicBezTo>
                    <a:cubicBezTo>
                      <a:pt x="184" y="261"/>
                      <a:pt x="177" y="256"/>
                      <a:pt x="169" y="252"/>
                    </a:cubicBezTo>
                    <a:cubicBezTo>
                      <a:pt x="160" y="253"/>
                      <a:pt x="154" y="254"/>
                      <a:pt x="146" y="256"/>
                    </a:cubicBezTo>
                    <a:cubicBezTo>
                      <a:pt x="141" y="259"/>
                      <a:pt x="136" y="262"/>
                      <a:pt x="131" y="264"/>
                    </a:cubicBezTo>
                    <a:cubicBezTo>
                      <a:pt x="123" y="260"/>
                      <a:pt x="114" y="250"/>
                      <a:pt x="104" y="244"/>
                    </a:cubicBezTo>
                    <a:cubicBezTo>
                      <a:pt x="100" y="238"/>
                      <a:pt x="90" y="217"/>
                      <a:pt x="86" y="208"/>
                    </a:cubicBezTo>
                    <a:cubicBezTo>
                      <a:pt x="89" y="188"/>
                      <a:pt x="95" y="182"/>
                      <a:pt x="115" y="178"/>
                    </a:cubicBezTo>
                    <a:cubicBezTo>
                      <a:pt x="121" y="174"/>
                      <a:pt x="124" y="174"/>
                      <a:pt x="125" y="166"/>
                    </a:cubicBezTo>
                    <a:cubicBezTo>
                      <a:pt x="115" y="159"/>
                      <a:pt x="117" y="148"/>
                      <a:pt x="127" y="142"/>
                    </a:cubicBezTo>
                    <a:cubicBezTo>
                      <a:pt x="128" y="133"/>
                      <a:pt x="123" y="128"/>
                      <a:pt x="115" y="124"/>
                    </a:cubicBezTo>
                    <a:cubicBezTo>
                      <a:pt x="111" y="115"/>
                      <a:pt x="106" y="104"/>
                      <a:pt x="97" y="100"/>
                    </a:cubicBezTo>
                    <a:cubicBezTo>
                      <a:pt x="86" y="102"/>
                      <a:pt x="84" y="102"/>
                      <a:pt x="86" y="91"/>
                    </a:cubicBezTo>
                    <a:cubicBezTo>
                      <a:pt x="77" y="82"/>
                      <a:pt x="74" y="72"/>
                      <a:pt x="64" y="64"/>
                    </a:cubicBezTo>
                    <a:cubicBezTo>
                      <a:pt x="56" y="67"/>
                      <a:pt x="52" y="71"/>
                      <a:pt x="43" y="73"/>
                    </a:cubicBezTo>
                    <a:cubicBezTo>
                      <a:pt x="38" y="75"/>
                      <a:pt x="34" y="72"/>
                      <a:pt x="31" y="73"/>
                    </a:cubicBezTo>
                    <a:cubicBezTo>
                      <a:pt x="28" y="74"/>
                      <a:pt x="25" y="82"/>
                      <a:pt x="22" y="82"/>
                    </a:cubicBezTo>
                    <a:cubicBezTo>
                      <a:pt x="19" y="82"/>
                      <a:pt x="13" y="76"/>
                      <a:pt x="11" y="73"/>
                    </a:cubicBezTo>
                    <a:cubicBezTo>
                      <a:pt x="9" y="70"/>
                      <a:pt x="8" y="69"/>
                      <a:pt x="7" y="63"/>
                    </a:cubicBezTo>
                    <a:cubicBezTo>
                      <a:pt x="1" y="53"/>
                      <a:pt x="0" y="48"/>
                      <a:pt x="7" y="37"/>
                    </a:cubicBezTo>
                    <a:cubicBezTo>
                      <a:pt x="8" y="31"/>
                      <a:pt x="13" y="21"/>
                      <a:pt x="13" y="21"/>
                    </a:cubicBezTo>
                    <a:cubicBezTo>
                      <a:pt x="15" y="0"/>
                      <a:pt x="18" y="8"/>
                      <a:pt x="35" y="10"/>
                    </a:cubicBezTo>
                    <a:cubicBezTo>
                      <a:pt x="42" y="13"/>
                      <a:pt x="41" y="8"/>
                      <a:pt x="34" y="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607" name="Freeform 8">
                <a:extLst>
                  <a:ext uri="{FF2B5EF4-FFF2-40B4-BE49-F238E27FC236}">
                    <a16:creationId xmlns:a16="http://schemas.microsoft.com/office/drawing/2014/main" xmlns="" id="{0D0E4CE3-13C9-4136-8340-7C3FF8B91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663" y="1438579"/>
                <a:ext cx="1650608" cy="1418892"/>
              </a:xfrm>
              <a:custGeom>
                <a:avLst/>
                <a:gdLst/>
                <a:ahLst/>
                <a:cxnLst>
                  <a:cxn ang="0">
                    <a:pos x="116" y="47"/>
                  </a:cxn>
                  <a:cxn ang="0">
                    <a:pos x="93" y="107"/>
                  </a:cxn>
                  <a:cxn ang="0">
                    <a:pos x="93" y="142"/>
                  </a:cxn>
                  <a:cxn ang="0">
                    <a:pos x="48" y="178"/>
                  </a:cxn>
                  <a:cxn ang="0">
                    <a:pos x="12" y="203"/>
                  </a:cxn>
                  <a:cxn ang="0">
                    <a:pos x="33" y="218"/>
                  </a:cxn>
                  <a:cxn ang="0">
                    <a:pos x="56" y="277"/>
                  </a:cxn>
                  <a:cxn ang="0">
                    <a:pos x="90" y="305"/>
                  </a:cxn>
                  <a:cxn ang="0">
                    <a:pos x="90" y="361"/>
                  </a:cxn>
                  <a:cxn ang="0">
                    <a:pos x="95" y="421"/>
                  </a:cxn>
                  <a:cxn ang="0">
                    <a:pos x="84" y="466"/>
                  </a:cxn>
                  <a:cxn ang="0">
                    <a:pos x="101" y="518"/>
                  </a:cxn>
                  <a:cxn ang="0">
                    <a:pos x="139" y="556"/>
                  </a:cxn>
                  <a:cxn ang="0">
                    <a:pos x="172" y="584"/>
                  </a:cxn>
                  <a:cxn ang="0">
                    <a:pos x="185" y="626"/>
                  </a:cxn>
                  <a:cxn ang="0">
                    <a:pos x="188" y="662"/>
                  </a:cxn>
                  <a:cxn ang="0">
                    <a:pos x="197" y="694"/>
                  </a:cxn>
                  <a:cxn ang="0">
                    <a:pos x="202" y="737"/>
                  </a:cxn>
                  <a:cxn ang="0">
                    <a:pos x="256" y="722"/>
                  </a:cxn>
                  <a:cxn ang="0">
                    <a:pos x="313" y="715"/>
                  </a:cxn>
                  <a:cxn ang="0">
                    <a:pos x="376" y="691"/>
                  </a:cxn>
                  <a:cxn ang="0">
                    <a:pos x="400" y="646"/>
                  </a:cxn>
                  <a:cxn ang="0">
                    <a:pos x="433" y="610"/>
                  </a:cxn>
                  <a:cxn ang="0">
                    <a:pos x="473" y="563"/>
                  </a:cxn>
                  <a:cxn ang="0">
                    <a:pos x="523" y="532"/>
                  </a:cxn>
                  <a:cxn ang="0">
                    <a:pos x="565" y="509"/>
                  </a:cxn>
                  <a:cxn ang="0">
                    <a:pos x="604" y="457"/>
                  </a:cxn>
                  <a:cxn ang="0">
                    <a:pos x="686" y="473"/>
                  </a:cxn>
                  <a:cxn ang="0">
                    <a:pos x="709" y="505"/>
                  </a:cxn>
                  <a:cxn ang="0">
                    <a:pos x="734" y="520"/>
                  </a:cxn>
                  <a:cxn ang="0">
                    <a:pos x="775" y="497"/>
                  </a:cxn>
                  <a:cxn ang="0">
                    <a:pos x="808" y="470"/>
                  </a:cxn>
                  <a:cxn ang="0">
                    <a:pos x="838" y="439"/>
                  </a:cxn>
                  <a:cxn ang="0">
                    <a:pos x="797" y="383"/>
                  </a:cxn>
                  <a:cxn ang="0">
                    <a:pos x="763" y="340"/>
                  </a:cxn>
                  <a:cxn ang="0">
                    <a:pos x="701" y="317"/>
                  </a:cxn>
                  <a:cxn ang="0">
                    <a:pos x="700" y="238"/>
                  </a:cxn>
                  <a:cxn ang="0">
                    <a:pos x="721" y="172"/>
                  </a:cxn>
                  <a:cxn ang="0">
                    <a:pos x="710" y="118"/>
                  </a:cxn>
                  <a:cxn ang="0">
                    <a:pos x="680" y="61"/>
                  </a:cxn>
                  <a:cxn ang="0">
                    <a:pos x="638" y="61"/>
                  </a:cxn>
                  <a:cxn ang="0">
                    <a:pos x="595" y="92"/>
                  </a:cxn>
                  <a:cxn ang="0">
                    <a:pos x="539" y="67"/>
                  </a:cxn>
                  <a:cxn ang="0">
                    <a:pos x="486" y="88"/>
                  </a:cxn>
                  <a:cxn ang="0">
                    <a:pos x="448" y="52"/>
                  </a:cxn>
                  <a:cxn ang="0">
                    <a:pos x="423" y="28"/>
                  </a:cxn>
                  <a:cxn ang="0">
                    <a:pos x="390" y="35"/>
                  </a:cxn>
                  <a:cxn ang="0">
                    <a:pos x="333" y="17"/>
                  </a:cxn>
                  <a:cxn ang="0">
                    <a:pos x="281" y="19"/>
                  </a:cxn>
                  <a:cxn ang="0">
                    <a:pos x="215" y="31"/>
                  </a:cxn>
                  <a:cxn ang="0">
                    <a:pos x="179" y="35"/>
                  </a:cxn>
                  <a:cxn ang="0">
                    <a:pos x="137" y="1"/>
                  </a:cxn>
                </a:cxnLst>
                <a:rect l="0" t="0" r="r" b="b"/>
                <a:pathLst>
                  <a:path w="839" h="738">
                    <a:moveTo>
                      <a:pt x="131" y="20"/>
                    </a:moveTo>
                    <a:cubicBezTo>
                      <a:pt x="131" y="29"/>
                      <a:pt x="120" y="24"/>
                      <a:pt x="119" y="28"/>
                    </a:cubicBezTo>
                    <a:cubicBezTo>
                      <a:pt x="118" y="31"/>
                      <a:pt x="122" y="38"/>
                      <a:pt x="122" y="41"/>
                    </a:cubicBezTo>
                    <a:cubicBezTo>
                      <a:pt x="122" y="44"/>
                      <a:pt x="118" y="43"/>
                      <a:pt x="116" y="47"/>
                    </a:cubicBezTo>
                    <a:cubicBezTo>
                      <a:pt x="114" y="51"/>
                      <a:pt x="110" y="59"/>
                      <a:pt x="108" y="64"/>
                    </a:cubicBezTo>
                    <a:cubicBezTo>
                      <a:pt x="106" y="69"/>
                      <a:pt x="105" y="74"/>
                      <a:pt x="102" y="79"/>
                    </a:cubicBezTo>
                    <a:cubicBezTo>
                      <a:pt x="99" y="84"/>
                      <a:pt x="91" y="89"/>
                      <a:pt x="90" y="94"/>
                    </a:cubicBezTo>
                    <a:cubicBezTo>
                      <a:pt x="89" y="99"/>
                      <a:pt x="93" y="103"/>
                      <a:pt x="93" y="107"/>
                    </a:cubicBezTo>
                    <a:cubicBezTo>
                      <a:pt x="93" y="111"/>
                      <a:pt x="89" y="113"/>
                      <a:pt x="89" y="116"/>
                    </a:cubicBezTo>
                    <a:cubicBezTo>
                      <a:pt x="89" y="119"/>
                      <a:pt x="91" y="121"/>
                      <a:pt x="93" y="124"/>
                    </a:cubicBezTo>
                    <a:cubicBezTo>
                      <a:pt x="95" y="127"/>
                      <a:pt x="99" y="130"/>
                      <a:pt x="99" y="133"/>
                    </a:cubicBezTo>
                    <a:cubicBezTo>
                      <a:pt x="98" y="140"/>
                      <a:pt x="96" y="136"/>
                      <a:pt x="93" y="142"/>
                    </a:cubicBezTo>
                    <a:cubicBezTo>
                      <a:pt x="92" y="149"/>
                      <a:pt x="87" y="152"/>
                      <a:pt x="84" y="157"/>
                    </a:cubicBezTo>
                    <a:cubicBezTo>
                      <a:pt x="81" y="162"/>
                      <a:pt x="80" y="166"/>
                      <a:pt x="77" y="169"/>
                    </a:cubicBezTo>
                    <a:cubicBezTo>
                      <a:pt x="74" y="172"/>
                      <a:pt x="70" y="174"/>
                      <a:pt x="65" y="175"/>
                    </a:cubicBezTo>
                    <a:cubicBezTo>
                      <a:pt x="64" y="180"/>
                      <a:pt x="45" y="165"/>
                      <a:pt x="48" y="178"/>
                    </a:cubicBezTo>
                    <a:cubicBezTo>
                      <a:pt x="43" y="178"/>
                      <a:pt x="40" y="175"/>
                      <a:pt x="36" y="176"/>
                    </a:cubicBezTo>
                    <a:cubicBezTo>
                      <a:pt x="32" y="177"/>
                      <a:pt x="25" y="179"/>
                      <a:pt x="23" y="182"/>
                    </a:cubicBezTo>
                    <a:cubicBezTo>
                      <a:pt x="21" y="185"/>
                      <a:pt x="25" y="191"/>
                      <a:pt x="23" y="194"/>
                    </a:cubicBezTo>
                    <a:cubicBezTo>
                      <a:pt x="21" y="197"/>
                      <a:pt x="16" y="200"/>
                      <a:pt x="12" y="203"/>
                    </a:cubicBezTo>
                    <a:cubicBezTo>
                      <a:pt x="8" y="206"/>
                      <a:pt x="0" y="209"/>
                      <a:pt x="0" y="211"/>
                    </a:cubicBezTo>
                    <a:cubicBezTo>
                      <a:pt x="0" y="213"/>
                      <a:pt x="5" y="217"/>
                      <a:pt x="9" y="218"/>
                    </a:cubicBezTo>
                    <a:cubicBezTo>
                      <a:pt x="13" y="219"/>
                      <a:pt x="19" y="218"/>
                      <a:pt x="23" y="218"/>
                    </a:cubicBezTo>
                    <a:cubicBezTo>
                      <a:pt x="27" y="218"/>
                      <a:pt x="31" y="216"/>
                      <a:pt x="33" y="218"/>
                    </a:cubicBezTo>
                    <a:cubicBezTo>
                      <a:pt x="35" y="220"/>
                      <a:pt x="37" y="228"/>
                      <a:pt x="38" y="232"/>
                    </a:cubicBezTo>
                    <a:cubicBezTo>
                      <a:pt x="39" y="236"/>
                      <a:pt x="39" y="240"/>
                      <a:pt x="41" y="245"/>
                    </a:cubicBezTo>
                    <a:cubicBezTo>
                      <a:pt x="43" y="250"/>
                      <a:pt x="46" y="255"/>
                      <a:pt x="48" y="260"/>
                    </a:cubicBezTo>
                    <a:cubicBezTo>
                      <a:pt x="50" y="265"/>
                      <a:pt x="52" y="274"/>
                      <a:pt x="56" y="277"/>
                    </a:cubicBezTo>
                    <a:cubicBezTo>
                      <a:pt x="60" y="280"/>
                      <a:pt x="66" y="280"/>
                      <a:pt x="71" y="280"/>
                    </a:cubicBezTo>
                    <a:cubicBezTo>
                      <a:pt x="73" y="290"/>
                      <a:pt x="76" y="274"/>
                      <a:pt x="84" y="280"/>
                    </a:cubicBezTo>
                    <a:cubicBezTo>
                      <a:pt x="87" y="286"/>
                      <a:pt x="84" y="287"/>
                      <a:pt x="89" y="292"/>
                    </a:cubicBezTo>
                    <a:cubicBezTo>
                      <a:pt x="92" y="295"/>
                      <a:pt x="86" y="303"/>
                      <a:pt x="90" y="305"/>
                    </a:cubicBezTo>
                    <a:cubicBezTo>
                      <a:pt x="91" y="309"/>
                      <a:pt x="93" y="314"/>
                      <a:pt x="93" y="319"/>
                    </a:cubicBezTo>
                    <a:cubicBezTo>
                      <a:pt x="93" y="324"/>
                      <a:pt x="89" y="329"/>
                      <a:pt x="89" y="334"/>
                    </a:cubicBezTo>
                    <a:cubicBezTo>
                      <a:pt x="89" y="339"/>
                      <a:pt x="90" y="348"/>
                      <a:pt x="90" y="352"/>
                    </a:cubicBezTo>
                    <a:cubicBezTo>
                      <a:pt x="90" y="356"/>
                      <a:pt x="90" y="357"/>
                      <a:pt x="90" y="361"/>
                    </a:cubicBezTo>
                    <a:cubicBezTo>
                      <a:pt x="90" y="365"/>
                      <a:pt x="89" y="371"/>
                      <a:pt x="90" y="376"/>
                    </a:cubicBezTo>
                    <a:cubicBezTo>
                      <a:pt x="91" y="381"/>
                      <a:pt x="97" y="384"/>
                      <a:pt x="98" y="389"/>
                    </a:cubicBezTo>
                    <a:cubicBezTo>
                      <a:pt x="99" y="394"/>
                      <a:pt x="97" y="399"/>
                      <a:pt x="96" y="404"/>
                    </a:cubicBezTo>
                    <a:cubicBezTo>
                      <a:pt x="97" y="405"/>
                      <a:pt x="94" y="420"/>
                      <a:pt x="95" y="421"/>
                    </a:cubicBezTo>
                    <a:cubicBezTo>
                      <a:pt x="98" y="424"/>
                      <a:pt x="89" y="412"/>
                      <a:pt x="86" y="427"/>
                    </a:cubicBezTo>
                    <a:cubicBezTo>
                      <a:pt x="79" y="433"/>
                      <a:pt x="94" y="408"/>
                      <a:pt x="89" y="439"/>
                    </a:cubicBezTo>
                    <a:cubicBezTo>
                      <a:pt x="92" y="445"/>
                      <a:pt x="79" y="449"/>
                      <a:pt x="84" y="455"/>
                    </a:cubicBezTo>
                    <a:cubicBezTo>
                      <a:pt x="83" y="459"/>
                      <a:pt x="84" y="461"/>
                      <a:pt x="84" y="466"/>
                    </a:cubicBezTo>
                    <a:cubicBezTo>
                      <a:pt x="86" y="472"/>
                      <a:pt x="67" y="469"/>
                      <a:pt x="81" y="484"/>
                    </a:cubicBezTo>
                    <a:cubicBezTo>
                      <a:pt x="83" y="488"/>
                      <a:pt x="92" y="488"/>
                      <a:pt x="95" y="491"/>
                    </a:cubicBezTo>
                    <a:cubicBezTo>
                      <a:pt x="98" y="494"/>
                      <a:pt x="99" y="501"/>
                      <a:pt x="100" y="505"/>
                    </a:cubicBezTo>
                    <a:cubicBezTo>
                      <a:pt x="101" y="509"/>
                      <a:pt x="100" y="514"/>
                      <a:pt x="101" y="518"/>
                    </a:cubicBezTo>
                    <a:cubicBezTo>
                      <a:pt x="102" y="522"/>
                      <a:pt x="104" y="526"/>
                      <a:pt x="106" y="529"/>
                    </a:cubicBezTo>
                    <a:cubicBezTo>
                      <a:pt x="108" y="532"/>
                      <a:pt x="110" y="535"/>
                      <a:pt x="113" y="538"/>
                    </a:cubicBezTo>
                    <a:cubicBezTo>
                      <a:pt x="116" y="541"/>
                      <a:pt x="118" y="544"/>
                      <a:pt x="122" y="547"/>
                    </a:cubicBezTo>
                    <a:cubicBezTo>
                      <a:pt x="126" y="550"/>
                      <a:pt x="134" y="554"/>
                      <a:pt x="139" y="556"/>
                    </a:cubicBezTo>
                    <a:cubicBezTo>
                      <a:pt x="144" y="558"/>
                      <a:pt x="147" y="557"/>
                      <a:pt x="151" y="559"/>
                    </a:cubicBezTo>
                    <a:cubicBezTo>
                      <a:pt x="155" y="561"/>
                      <a:pt x="160" y="564"/>
                      <a:pt x="163" y="566"/>
                    </a:cubicBezTo>
                    <a:cubicBezTo>
                      <a:pt x="167" y="567"/>
                      <a:pt x="168" y="567"/>
                      <a:pt x="170" y="569"/>
                    </a:cubicBezTo>
                    <a:cubicBezTo>
                      <a:pt x="171" y="572"/>
                      <a:pt x="171" y="580"/>
                      <a:pt x="172" y="584"/>
                    </a:cubicBezTo>
                    <a:cubicBezTo>
                      <a:pt x="177" y="587"/>
                      <a:pt x="168" y="592"/>
                      <a:pt x="173" y="595"/>
                    </a:cubicBezTo>
                    <a:cubicBezTo>
                      <a:pt x="176" y="598"/>
                      <a:pt x="175" y="604"/>
                      <a:pt x="175" y="608"/>
                    </a:cubicBezTo>
                    <a:cubicBezTo>
                      <a:pt x="175" y="612"/>
                      <a:pt x="173" y="617"/>
                      <a:pt x="175" y="620"/>
                    </a:cubicBezTo>
                    <a:cubicBezTo>
                      <a:pt x="178" y="623"/>
                      <a:pt x="183" y="624"/>
                      <a:pt x="185" y="626"/>
                    </a:cubicBezTo>
                    <a:cubicBezTo>
                      <a:pt x="186" y="628"/>
                      <a:pt x="184" y="632"/>
                      <a:pt x="184" y="635"/>
                    </a:cubicBezTo>
                    <a:cubicBezTo>
                      <a:pt x="184" y="638"/>
                      <a:pt x="185" y="639"/>
                      <a:pt x="185" y="643"/>
                    </a:cubicBezTo>
                    <a:cubicBezTo>
                      <a:pt x="185" y="647"/>
                      <a:pt x="181" y="656"/>
                      <a:pt x="181" y="659"/>
                    </a:cubicBezTo>
                    <a:cubicBezTo>
                      <a:pt x="181" y="662"/>
                      <a:pt x="186" y="660"/>
                      <a:pt x="188" y="662"/>
                    </a:cubicBezTo>
                    <a:cubicBezTo>
                      <a:pt x="190" y="664"/>
                      <a:pt x="191" y="668"/>
                      <a:pt x="191" y="671"/>
                    </a:cubicBezTo>
                    <a:cubicBezTo>
                      <a:pt x="191" y="674"/>
                      <a:pt x="191" y="676"/>
                      <a:pt x="191" y="679"/>
                    </a:cubicBezTo>
                    <a:cubicBezTo>
                      <a:pt x="191" y="682"/>
                      <a:pt x="189" y="690"/>
                      <a:pt x="190" y="692"/>
                    </a:cubicBezTo>
                    <a:cubicBezTo>
                      <a:pt x="191" y="694"/>
                      <a:pt x="194" y="693"/>
                      <a:pt x="197" y="694"/>
                    </a:cubicBezTo>
                    <a:cubicBezTo>
                      <a:pt x="200" y="695"/>
                      <a:pt x="205" y="695"/>
                      <a:pt x="206" y="698"/>
                    </a:cubicBezTo>
                    <a:cubicBezTo>
                      <a:pt x="207" y="701"/>
                      <a:pt x="201" y="706"/>
                      <a:pt x="200" y="710"/>
                    </a:cubicBezTo>
                    <a:cubicBezTo>
                      <a:pt x="199" y="714"/>
                      <a:pt x="199" y="718"/>
                      <a:pt x="199" y="722"/>
                    </a:cubicBezTo>
                    <a:cubicBezTo>
                      <a:pt x="199" y="726"/>
                      <a:pt x="199" y="736"/>
                      <a:pt x="202" y="737"/>
                    </a:cubicBezTo>
                    <a:cubicBezTo>
                      <a:pt x="205" y="738"/>
                      <a:pt x="212" y="729"/>
                      <a:pt x="217" y="727"/>
                    </a:cubicBezTo>
                    <a:cubicBezTo>
                      <a:pt x="222" y="725"/>
                      <a:pt x="226" y="726"/>
                      <a:pt x="230" y="725"/>
                    </a:cubicBezTo>
                    <a:cubicBezTo>
                      <a:pt x="234" y="724"/>
                      <a:pt x="238" y="718"/>
                      <a:pt x="242" y="718"/>
                    </a:cubicBezTo>
                    <a:cubicBezTo>
                      <a:pt x="244" y="729"/>
                      <a:pt x="246" y="721"/>
                      <a:pt x="256" y="722"/>
                    </a:cubicBezTo>
                    <a:cubicBezTo>
                      <a:pt x="266" y="726"/>
                      <a:pt x="257" y="720"/>
                      <a:pt x="274" y="713"/>
                    </a:cubicBezTo>
                    <a:cubicBezTo>
                      <a:pt x="278" y="711"/>
                      <a:pt x="287" y="718"/>
                      <a:pt x="287" y="718"/>
                    </a:cubicBezTo>
                    <a:cubicBezTo>
                      <a:pt x="292" y="715"/>
                      <a:pt x="279" y="726"/>
                      <a:pt x="298" y="712"/>
                    </a:cubicBezTo>
                    <a:cubicBezTo>
                      <a:pt x="302" y="712"/>
                      <a:pt x="309" y="716"/>
                      <a:pt x="313" y="715"/>
                    </a:cubicBezTo>
                    <a:cubicBezTo>
                      <a:pt x="317" y="714"/>
                      <a:pt x="318" y="706"/>
                      <a:pt x="323" y="703"/>
                    </a:cubicBezTo>
                    <a:cubicBezTo>
                      <a:pt x="328" y="700"/>
                      <a:pt x="338" y="698"/>
                      <a:pt x="344" y="698"/>
                    </a:cubicBezTo>
                    <a:cubicBezTo>
                      <a:pt x="350" y="698"/>
                      <a:pt x="356" y="701"/>
                      <a:pt x="361" y="700"/>
                    </a:cubicBezTo>
                    <a:cubicBezTo>
                      <a:pt x="366" y="699"/>
                      <a:pt x="375" y="694"/>
                      <a:pt x="376" y="691"/>
                    </a:cubicBezTo>
                    <a:cubicBezTo>
                      <a:pt x="377" y="688"/>
                      <a:pt x="366" y="684"/>
                      <a:pt x="367" y="680"/>
                    </a:cubicBezTo>
                    <a:cubicBezTo>
                      <a:pt x="368" y="676"/>
                      <a:pt x="376" y="671"/>
                      <a:pt x="380" y="667"/>
                    </a:cubicBezTo>
                    <a:cubicBezTo>
                      <a:pt x="384" y="663"/>
                      <a:pt x="391" y="661"/>
                      <a:pt x="394" y="658"/>
                    </a:cubicBezTo>
                    <a:cubicBezTo>
                      <a:pt x="397" y="655"/>
                      <a:pt x="398" y="649"/>
                      <a:pt x="400" y="646"/>
                    </a:cubicBezTo>
                    <a:cubicBezTo>
                      <a:pt x="402" y="643"/>
                      <a:pt x="402" y="640"/>
                      <a:pt x="404" y="638"/>
                    </a:cubicBezTo>
                    <a:cubicBezTo>
                      <a:pt x="406" y="636"/>
                      <a:pt x="409" y="637"/>
                      <a:pt x="413" y="635"/>
                    </a:cubicBezTo>
                    <a:cubicBezTo>
                      <a:pt x="417" y="633"/>
                      <a:pt x="425" y="630"/>
                      <a:pt x="428" y="626"/>
                    </a:cubicBezTo>
                    <a:cubicBezTo>
                      <a:pt x="431" y="622"/>
                      <a:pt x="430" y="616"/>
                      <a:pt x="433" y="610"/>
                    </a:cubicBezTo>
                    <a:cubicBezTo>
                      <a:pt x="439" y="604"/>
                      <a:pt x="446" y="602"/>
                      <a:pt x="446" y="590"/>
                    </a:cubicBezTo>
                    <a:cubicBezTo>
                      <a:pt x="447" y="580"/>
                      <a:pt x="448" y="590"/>
                      <a:pt x="452" y="577"/>
                    </a:cubicBezTo>
                    <a:cubicBezTo>
                      <a:pt x="455" y="574"/>
                      <a:pt x="460" y="576"/>
                      <a:pt x="464" y="574"/>
                    </a:cubicBezTo>
                    <a:cubicBezTo>
                      <a:pt x="468" y="572"/>
                      <a:pt x="469" y="566"/>
                      <a:pt x="473" y="563"/>
                    </a:cubicBezTo>
                    <a:cubicBezTo>
                      <a:pt x="477" y="560"/>
                      <a:pt x="485" y="556"/>
                      <a:pt x="490" y="554"/>
                    </a:cubicBezTo>
                    <a:cubicBezTo>
                      <a:pt x="495" y="552"/>
                      <a:pt x="501" y="553"/>
                      <a:pt x="505" y="551"/>
                    </a:cubicBezTo>
                    <a:cubicBezTo>
                      <a:pt x="509" y="549"/>
                      <a:pt x="511" y="544"/>
                      <a:pt x="514" y="541"/>
                    </a:cubicBezTo>
                    <a:cubicBezTo>
                      <a:pt x="517" y="538"/>
                      <a:pt x="521" y="535"/>
                      <a:pt x="523" y="532"/>
                    </a:cubicBezTo>
                    <a:cubicBezTo>
                      <a:pt x="525" y="529"/>
                      <a:pt x="523" y="527"/>
                      <a:pt x="526" y="526"/>
                    </a:cubicBezTo>
                    <a:cubicBezTo>
                      <a:pt x="529" y="525"/>
                      <a:pt x="537" y="525"/>
                      <a:pt x="541" y="524"/>
                    </a:cubicBezTo>
                    <a:cubicBezTo>
                      <a:pt x="543" y="511"/>
                      <a:pt x="539" y="526"/>
                      <a:pt x="553" y="518"/>
                    </a:cubicBezTo>
                    <a:cubicBezTo>
                      <a:pt x="557" y="512"/>
                      <a:pt x="558" y="510"/>
                      <a:pt x="565" y="509"/>
                    </a:cubicBezTo>
                    <a:cubicBezTo>
                      <a:pt x="571" y="504"/>
                      <a:pt x="571" y="499"/>
                      <a:pt x="578" y="496"/>
                    </a:cubicBezTo>
                    <a:cubicBezTo>
                      <a:pt x="585" y="489"/>
                      <a:pt x="574" y="488"/>
                      <a:pt x="583" y="484"/>
                    </a:cubicBezTo>
                    <a:cubicBezTo>
                      <a:pt x="584" y="477"/>
                      <a:pt x="589" y="476"/>
                      <a:pt x="596" y="475"/>
                    </a:cubicBezTo>
                    <a:cubicBezTo>
                      <a:pt x="601" y="468"/>
                      <a:pt x="601" y="462"/>
                      <a:pt x="604" y="457"/>
                    </a:cubicBezTo>
                    <a:cubicBezTo>
                      <a:pt x="607" y="452"/>
                      <a:pt x="611" y="447"/>
                      <a:pt x="616" y="443"/>
                    </a:cubicBezTo>
                    <a:cubicBezTo>
                      <a:pt x="621" y="439"/>
                      <a:pt x="627" y="433"/>
                      <a:pt x="632" y="431"/>
                    </a:cubicBezTo>
                    <a:cubicBezTo>
                      <a:pt x="637" y="429"/>
                      <a:pt x="637" y="424"/>
                      <a:pt x="646" y="431"/>
                    </a:cubicBezTo>
                    <a:cubicBezTo>
                      <a:pt x="662" y="434"/>
                      <a:pt x="675" y="476"/>
                      <a:pt x="686" y="473"/>
                    </a:cubicBezTo>
                    <a:cubicBezTo>
                      <a:pt x="694" y="480"/>
                      <a:pt x="695" y="473"/>
                      <a:pt x="697" y="476"/>
                    </a:cubicBezTo>
                    <a:cubicBezTo>
                      <a:pt x="698" y="479"/>
                      <a:pt x="691" y="487"/>
                      <a:pt x="692" y="491"/>
                    </a:cubicBezTo>
                    <a:cubicBezTo>
                      <a:pt x="695" y="489"/>
                      <a:pt x="698" y="500"/>
                      <a:pt x="701" y="502"/>
                    </a:cubicBezTo>
                    <a:cubicBezTo>
                      <a:pt x="704" y="504"/>
                      <a:pt x="707" y="502"/>
                      <a:pt x="709" y="505"/>
                    </a:cubicBezTo>
                    <a:cubicBezTo>
                      <a:pt x="711" y="508"/>
                      <a:pt x="713" y="517"/>
                      <a:pt x="715" y="517"/>
                    </a:cubicBezTo>
                    <a:cubicBezTo>
                      <a:pt x="717" y="517"/>
                      <a:pt x="722" y="509"/>
                      <a:pt x="724" y="508"/>
                    </a:cubicBezTo>
                    <a:cubicBezTo>
                      <a:pt x="726" y="507"/>
                      <a:pt x="726" y="509"/>
                      <a:pt x="728" y="511"/>
                    </a:cubicBezTo>
                    <a:cubicBezTo>
                      <a:pt x="730" y="513"/>
                      <a:pt x="733" y="516"/>
                      <a:pt x="734" y="520"/>
                    </a:cubicBezTo>
                    <a:cubicBezTo>
                      <a:pt x="735" y="524"/>
                      <a:pt x="732" y="535"/>
                      <a:pt x="734" y="536"/>
                    </a:cubicBezTo>
                    <a:cubicBezTo>
                      <a:pt x="736" y="537"/>
                      <a:pt x="741" y="529"/>
                      <a:pt x="746" y="526"/>
                    </a:cubicBezTo>
                    <a:cubicBezTo>
                      <a:pt x="751" y="523"/>
                      <a:pt x="758" y="520"/>
                      <a:pt x="763" y="515"/>
                    </a:cubicBezTo>
                    <a:cubicBezTo>
                      <a:pt x="768" y="510"/>
                      <a:pt x="771" y="501"/>
                      <a:pt x="775" y="497"/>
                    </a:cubicBezTo>
                    <a:cubicBezTo>
                      <a:pt x="779" y="493"/>
                      <a:pt x="784" y="489"/>
                      <a:pt x="788" y="488"/>
                    </a:cubicBezTo>
                    <a:cubicBezTo>
                      <a:pt x="792" y="487"/>
                      <a:pt x="798" y="493"/>
                      <a:pt x="800" y="491"/>
                    </a:cubicBezTo>
                    <a:cubicBezTo>
                      <a:pt x="802" y="489"/>
                      <a:pt x="798" y="481"/>
                      <a:pt x="799" y="478"/>
                    </a:cubicBezTo>
                    <a:cubicBezTo>
                      <a:pt x="800" y="475"/>
                      <a:pt x="806" y="473"/>
                      <a:pt x="808" y="470"/>
                    </a:cubicBezTo>
                    <a:cubicBezTo>
                      <a:pt x="810" y="467"/>
                      <a:pt x="810" y="464"/>
                      <a:pt x="811" y="460"/>
                    </a:cubicBezTo>
                    <a:cubicBezTo>
                      <a:pt x="812" y="456"/>
                      <a:pt x="812" y="451"/>
                      <a:pt x="815" y="448"/>
                    </a:cubicBezTo>
                    <a:cubicBezTo>
                      <a:pt x="814" y="440"/>
                      <a:pt x="834" y="448"/>
                      <a:pt x="827" y="443"/>
                    </a:cubicBezTo>
                    <a:cubicBezTo>
                      <a:pt x="831" y="442"/>
                      <a:pt x="837" y="443"/>
                      <a:pt x="838" y="439"/>
                    </a:cubicBezTo>
                    <a:cubicBezTo>
                      <a:pt x="839" y="435"/>
                      <a:pt x="835" y="424"/>
                      <a:pt x="833" y="419"/>
                    </a:cubicBezTo>
                    <a:cubicBezTo>
                      <a:pt x="831" y="414"/>
                      <a:pt x="829" y="411"/>
                      <a:pt x="826" y="407"/>
                    </a:cubicBezTo>
                    <a:cubicBezTo>
                      <a:pt x="823" y="403"/>
                      <a:pt x="817" y="398"/>
                      <a:pt x="812" y="394"/>
                    </a:cubicBezTo>
                    <a:cubicBezTo>
                      <a:pt x="807" y="390"/>
                      <a:pt x="801" y="387"/>
                      <a:pt x="797" y="383"/>
                    </a:cubicBezTo>
                    <a:cubicBezTo>
                      <a:pt x="793" y="379"/>
                      <a:pt x="790" y="375"/>
                      <a:pt x="787" y="371"/>
                    </a:cubicBezTo>
                    <a:cubicBezTo>
                      <a:pt x="784" y="367"/>
                      <a:pt x="781" y="363"/>
                      <a:pt x="778" y="361"/>
                    </a:cubicBezTo>
                    <a:cubicBezTo>
                      <a:pt x="775" y="359"/>
                      <a:pt x="769" y="359"/>
                      <a:pt x="767" y="356"/>
                    </a:cubicBezTo>
                    <a:cubicBezTo>
                      <a:pt x="765" y="353"/>
                      <a:pt x="767" y="343"/>
                      <a:pt x="763" y="340"/>
                    </a:cubicBezTo>
                    <a:cubicBezTo>
                      <a:pt x="759" y="337"/>
                      <a:pt x="751" y="340"/>
                      <a:pt x="746" y="337"/>
                    </a:cubicBezTo>
                    <a:cubicBezTo>
                      <a:pt x="741" y="334"/>
                      <a:pt x="739" y="325"/>
                      <a:pt x="734" y="320"/>
                    </a:cubicBezTo>
                    <a:cubicBezTo>
                      <a:pt x="729" y="315"/>
                      <a:pt x="724" y="308"/>
                      <a:pt x="719" y="308"/>
                    </a:cubicBezTo>
                    <a:cubicBezTo>
                      <a:pt x="714" y="308"/>
                      <a:pt x="704" y="318"/>
                      <a:pt x="701" y="317"/>
                    </a:cubicBezTo>
                    <a:cubicBezTo>
                      <a:pt x="698" y="316"/>
                      <a:pt x="701" y="306"/>
                      <a:pt x="700" y="302"/>
                    </a:cubicBezTo>
                    <a:cubicBezTo>
                      <a:pt x="699" y="298"/>
                      <a:pt x="694" y="298"/>
                      <a:pt x="694" y="293"/>
                    </a:cubicBezTo>
                    <a:cubicBezTo>
                      <a:pt x="685" y="285"/>
                      <a:pt x="707" y="275"/>
                      <a:pt x="697" y="269"/>
                    </a:cubicBezTo>
                    <a:cubicBezTo>
                      <a:pt x="688" y="254"/>
                      <a:pt x="704" y="255"/>
                      <a:pt x="700" y="238"/>
                    </a:cubicBezTo>
                    <a:cubicBezTo>
                      <a:pt x="701" y="219"/>
                      <a:pt x="695" y="233"/>
                      <a:pt x="703" y="217"/>
                    </a:cubicBezTo>
                    <a:cubicBezTo>
                      <a:pt x="705" y="208"/>
                      <a:pt x="702" y="210"/>
                      <a:pt x="707" y="202"/>
                    </a:cubicBezTo>
                    <a:cubicBezTo>
                      <a:pt x="708" y="191"/>
                      <a:pt x="710" y="194"/>
                      <a:pt x="715" y="185"/>
                    </a:cubicBezTo>
                    <a:cubicBezTo>
                      <a:pt x="720" y="176"/>
                      <a:pt x="719" y="177"/>
                      <a:pt x="721" y="172"/>
                    </a:cubicBezTo>
                    <a:cubicBezTo>
                      <a:pt x="723" y="167"/>
                      <a:pt x="725" y="160"/>
                      <a:pt x="725" y="155"/>
                    </a:cubicBezTo>
                    <a:cubicBezTo>
                      <a:pt x="728" y="145"/>
                      <a:pt x="716" y="152"/>
                      <a:pt x="722" y="143"/>
                    </a:cubicBezTo>
                    <a:cubicBezTo>
                      <a:pt x="718" y="127"/>
                      <a:pt x="732" y="135"/>
                      <a:pt x="718" y="127"/>
                    </a:cubicBezTo>
                    <a:cubicBezTo>
                      <a:pt x="717" y="121"/>
                      <a:pt x="712" y="121"/>
                      <a:pt x="710" y="118"/>
                    </a:cubicBezTo>
                    <a:cubicBezTo>
                      <a:pt x="709" y="114"/>
                      <a:pt x="713" y="107"/>
                      <a:pt x="712" y="103"/>
                    </a:cubicBezTo>
                    <a:cubicBezTo>
                      <a:pt x="711" y="99"/>
                      <a:pt x="706" y="98"/>
                      <a:pt x="704" y="92"/>
                    </a:cubicBezTo>
                    <a:cubicBezTo>
                      <a:pt x="702" y="86"/>
                      <a:pt x="701" y="73"/>
                      <a:pt x="697" y="68"/>
                    </a:cubicBezTo>
                    <a:cubicBezTo>
                      <a:pt x="693" y="63"/>
                      <a:pt x="685" y="65"/>
                      <a:pt x="680" y="61"/>
                    </a:cubicBezTo>
                    <a:cubicBezTo>
                      <a:pt x="675" y="57"/>
                      <a:pt x="673" y="48"/>
                      <a:pt x="668" y="46"/>
                    </a:cubicBezTo>
                    <a:cubicBezTo>
                      <a:pt x="663" y="44"/>
                      <a:pt x="655" y="44"/>
                      <a:pt x="652" y="46"/>
                    </a:cubicBezTo>
                    <a:cubicBezTo>
                      <a:pt x="649" y="48"/>
                      <a:pt x="652" y="58"/>
                      <a:pt x="650" y="61"/>
                    </a:cubicBezTo>
                    <a:cubicBezTo>
                      <a:pt x="648" y="64"/>
                      <a:pt x="641" y="59"/>
                      <a:pt x="638" y="61"/>
                    </a:cubicBezTo>
                    <a:cubicBezTo>
                      <a:pt x="635" y="63"/>
                      <a:pt x="635" y="71"/>
                      <a:pt x="632" y="73"/>
                    </a:cubicBezTo>
                    <a:cubicBezTo>
                      <a:pt x="629" y="75"/>
                      <a:pt x="623" y="74"/>
                      <a:pt x="619" y="76"/>
                    </a:cubicBezTo>
                    <a:cubicBezTo>
                      <a:pt x="616" y="80"/>
                      <a:pt x="613" y="84"/>
                      <a:pt x="608" y="85"/>
                    </a:cubicBezTo>
                    <a:cubicBezTo>
                      <a:pt x="600" y="84"/>
                      <a:pt x="601" y="92"/>
                      <a:pt x="595" y="92"/>
                    </a:cubicBezTo>
                    <a:cubicBezTo>
                      <a:pt x="589" y="92"/>
                      <a:pt x="579" y="90"/>
                      <a:pt x="574" y="88"/>
                    </a:cubicBezTo>
                    <a:cubicBezTo>
                      <a:pt x="569" y="86"/>
                      <a:pt x="570" y="81"/>
                      <a:pt x="566" y="79"/>
                    </a:cubicBezTo>
                    <a:cubicBezTo>
                      <a:pt x="562" y="77"/>
                      <a:pt x="552" y="78"/>
                      <a:pt x="548" y="76"/>
                    </a:cubicBezTo>
                    <a:cubicBezTo>
                      <a:pt x="544" y="74"/>
                      <a:pt x="543" y="68"/>
                      <a:pt x="539" y="67"/>
                    </a:cubicBezTo>
                    <a:cubicBezTo>
                      <a:pt x="535" y="66"/>
                      <a:pt x="528" y="68"/>
                      <a:pt x="524" y="70"/>
                    </a:cubicBezTo>
                    <a:cubicBezTo>
                      <a:pt x="513" y="71"/>
                      <a:pt x="528" y="78"/>
                      <a:pt x="515" y="80"/>
                    </a:cubicBezTo>
                    <a:cubicBezTo>
                      <a:pt x="488" y="93"/>
                      <a:pt x="531" y="94"/>
                      <a:pt x="503" y="88"/>
                    </a:cubicBezTo>
                    <a:cubicBezTo>
                      <a:pt x="490" y="82"/>
                      <a:pt x="491" y="91"/>
                      <a:pt x="486" y="88"/>
                    </a:cubicBezTo>
                    <a:cubicBezTo>
                      <a:pt x="481" y="85"/>
                      <a:pt x="477" y="75"/>
                      <a:pt x="473" y="71"/>
                    </a:cubicBezTo>
                    <a:cubicBezTo>
                      <a:pt x="469" y="67"/>
                      <a:pt x="462" y="64"/>
                      <a:pt x="459" y="61"/>
                    </a:cubicBezTo>
                    <a:cubicBezTo>
                      <a:pt x="456" y="58"/>
                      <a:pt x="459" y="53"/>
                      <a:pt x="457" y="52"/>
                    </a:cubicBezTo>
                    <a:cubicBezTo>
                      <a:pt x="455" y="51"/>
                      <a:pt x="450" y="53"/>
                      <a:pt x="448" y="52"/>
                    </a:cubicBezTo>
                    <a:cubicBezTo>
                      <a:pt x="446" y="51"/>
                      <a:pt x="444" y="49"/>
                      <a:pt x="443" y="46"/>
                    </a:cubicBezTo>
                    <a:cubicBezTo>
                      <a:pt x="442" y="43"/>
                      <a:pt x="444" y="36"/>
                      <a:pt x="442" y="34"/>
                    </a:cubicBezTo>
                    <a:cubicBezTo>
                      <a:pt x="440" y="32"/>
                      <a:pt x="432" y="36"/>
                      <a:pt x="429" y="35"/>
                    </a:cubicBezTo>
                    <a:cubicBezTo>
                      <a:pt x="426" y="34"/>
                      <a:pt x="426" y="28"/>
                      <a:pt x="423" y="28"/>
                    </a:cubicBezTo>
                    <a:cubicBezTo>
                      <a:pt x="420" y="28"/>
                      <a:pt x="416" y="32"/>
                      <a:pt x="413" y="32"/>
                    </a:cubicBezTo>
                    <a:cubicBezTo>
                      <a:pt x="410" y="32"/>
                      <a:pt x="407" y="26"/>
                      <a:pt x="404" y="25"/>
                    </a:cubicBezTo>
                    <a:cubicBezTo>
                      <a:pt x="401" y="24"/>
                      <a:pt x="397" y="24"/>
                      <a:pt x="395" y="26"/>
                    </a:cubicBezTo>
                    <a:cubicBezTo>
                      <a:pt x="393" y="28"/>
                      <a:pt x="392" y="36"/>
                      <a:pt x="390" y="35"/>
                    </a:cubicBezTo>
                    <a:cubicBezTo>
                      <a:pt x="388" y="34"/>
                      <a:pt x="389" y="25"/>
                      <a:pt x="383" y="23"/>
                    </a:cubicBezTo>
                    <a:cubicBezTo>
                      <a:pt x="377" y="24"/>
                      <a:pt x="364" y="17"/>
                      <a:pt x="351" y="25"/>
                    </a:cubicBezTo>
                    <a:cubicBezTo>
                      <a:pt x="344" y="26"/>
                      <a:pt x="341" y="29"/>
                      <a:pt x="338" y="28"/>
                    </a:cubicBezTo>
                    <a:cubicBezTo>
                      <a:pt x="335" y="27"/>
                      <a:pt x="337" y="18"/>
                      <a:pt x="333" y="17"/>
                    </a:cubicBezTo>
                    <a:cubicBezTo>
                      <a:pt x="329" y="16"/>
                      <a:pt x="317" y="20"/>
                      <a:pt x="312" y="19"/>
                    </a:cubicBezTo>
                    <a:cubicBezTo>
                      <a:pt x="307" y="18"/>
                      <a:pt x="306" y="13"/>
                      <a:pt x="302" y="11"/>
                    </a:cubicBezTo>
                    <a:cubicBezTo>
                      <a:pt x="298" y="9"/>
                      <a:pt x="288" y="6"/>
                      <a:pt x="285" y="7"/>
                    </a:cubicBezTo>
                    <a:cubicBezTo>
                      <a:pt x="282" y="8"/>
                      <a:pt x="287" y="17"/>
                      <a:pt x="281" y="19"/>
                    </a:cubicBezTo>
                    <a:cubicBezTo>
                      <a:pt x="275" y="21"/>
                      <a:pt x="255" y="16"/>
                      <a:pt x="248" y="17"/>
                    </a:cubicBezTo>
                    <a:cubicBezTo>
                      <a:pt x="245" y="20"/>
                      <a:pt x="230" y="15"/>
                      <a:pt x="237" y="23"/>
                    </a:cubicBezTo>
                    <a:cubicBezTo>
                      <a:pt x="234" y="25"/>
                      <a:pt x="231" y="27"/>
                      <a:pt x="227" y="28"/>
                    </a:cubicBezTo>
                    <a:cubicBezTo>
                      <a:pt x="223" y="29"/>
                      <a:pt x="218" y="29"/>
                      <a:pt x="215" y="31"/>
                    </a:cubicBezTo>
                    <a:cubicBezTo>
                      <a:pt x="213" y="33"/>
                      <a:pt x="208" y="37"/>
                      <a:pt x="206" y="40"/>
                    </a:cubicBezTo>
                    <a:cubicBezTo>
                      <a:pt x="204" y="43"/>
                      <a:pt x="205" y="52"/>
                      <a:pt x="203" y="52"/>
                    </a:cubicBezTo>
                    <a:cubicBezTo>
                      <a:pt x="179" y="57"/>
                      <a:pt x="196" y="41"/>
                      <a:pt x="192" y="41"/>
                    </a:cubicBezTo>
                    <a:cubicBezTo>
                      <a:pt x="188" y="41"/>
                      <a:pt x="183" y="39"/>
                      <a:pt x="179" y="35"/>
                    </a:cubicBezTo>
                    <a:cubicBezTo>
                      <a:pt x="175" y="31"/>
                      <a:pt x="174" y="21"/>
                      <a:pt x="170" y="17"/>
                    </a:cubicBezTo>
                    <a:cubicBezTo>
                      <a:pt x="166" y="16"/>
                      <a:pt x="161" y="6"/>
                      <a:pt x="156" y="11"/>
                    </a:cubicBezTo>
                    <a:cubicBezTo>
                      <a:pt x="152" y="10"/>
                      <a:pt x="149" y="12"/>
                      <a:pt x="146" y="10"/>
                    </a:cubicBezTo>
                    <a:cubicBezTo>
                      <a:pt x="143" y="8"/>
                      <a:pt x="140" y="2"/>
                      <a:pt x="137" y="1"/>
                    </a:cubicBezTo>
                    <a:cubicBezTo>
                      <a:pt x="134" y="0"/>
                      <a:pt x="127" y="2"/>
                      <a:pt x="126" y="5"/>
                    </a:cubicBezTo>
                    <a:cubicBezTo>
                      <a:pt x="125" y="8"/>
                      <a:pt x="131" y="11"/>
                      <a:pt x="131" y="2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608" name="Freeform 9">
                <a:extLst>
                  <a:ext uri="{FF2B5EF4-FFF2-40B4-BE49-F238E27FC236}">
                    <a16:creationId xmlns:a16="http://schemas.microsoft.com/office/drawing/2014/main" xmlns="" id="{46BD1DA4-0A31-4AB3-9A9B-64AE2E800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2869" y="754127"/>
                <a:ext cx="1172542" cy="1499641"/>
              </a:xfrm>
              <a:custGeom>
                <a:avLst/>
                <a:gdLst/>
                <a:ahLst/>
                <a:cxnLst>
                  <a:cxn ang="0">
                    <a:pos x="219" y="706"/>
                  </a:cxn>
                  <a:cxn ang="0">
                    <a:pos x="176" y="667"/>
                  </a:cxn>
                  <a:cxn ang="0">
                    <a:pos x="152" y="637"/>
                  </a:cxn>
                  <a:cxn ang="0">
                    <a:pos x="156" y="598"/>
                  </a:cxn>
                  <a:cxn ang="0">
                    <a:pos x="162" y="555"/>
                  </a:cxn>
                  <a:cxn ang="0">
                    <a:pos x="180" y="510"/>
                  </a:cxn>
                  <a:cxn ang="0">
                    <a:pos x="168" y="462"/>
                  </a:cxn>
                  <a:cxn ang="0">
                    <a:pos x="135" y="417"/>
                  </a:cxn>
                  <a:cxn ang="0">
                    <a:pos x="99" y="391"/>
                  </a:cxn>
                  <a:cxn ang="0">
                    <a:pos x="54" y="367"/>
                  </a:cxn>
                  <a:cxn ang="0">
                    <a:pos x="17" y="334"/>
                  </a:cxn>
                  <a:cxn ang="0">
                    <a:pos x="11" y="298"/>
                  </a:cxn>
                  <a:cxn ang="0">
                    <a:pos x="50" y="276"/>
                  </a:cxn>
                  <a:cxn ang="0">
                    <a:pos x="60" y="247"/>
                  </a:cxn>
                  <a:cxn ang="0">
                    <a:pos x="60" y="201"/>
                  </a:cxn>
                  <a:cxn ang="0">
                    <a:pos x="120" y="187"/>
                  </a:cxn>
                  <a:cxn ang="0">
                    <a:pos x="110" y="165"/>
                  </a:cxn>
                  <a:cxn ang="0">
                    <a:pos x="90" y="124"/>
                  </a:cxn>
                  <a:cxn ang="0">
                    <a:pos x="89" y="69"/>
                  </a:cxn>
                  <a:cxn ang="0">
                    <a:pos x="138" y="66"/>
                  </a:cxn>
                  <a:cxn ang="0">
                    <a:pos x="179" y="67"/>
                  </a:cxn>
                  <a:cxn ang="0">
                    <a:pos x="233" y="67"/>
                  </a:cxn>
                  <a:cxn ang="0">
                    <a:pos x="288" y="43"/>
                  </a:cxn>
                  <a:cxn ang="0">
                    <a:pos x="344" y="40"/>
                  </a:cxn>
                  <a:cxn ang="0">
                    <a:pos x="389" y="7"/>
                  </a:cxn>
                  <a:cxn ang="0">
                    <a:pos x="417" y="25"/>
                  </a:cxn>
                  <a:cxn ang="0">
                    <a:pos x="434" y="87"/>
                  </a:cxn>
                  <a:cxn ang="0">
                    <a:pos x="446" y="129"/>
                  </a:cxn>
                  <a:cxn ang="0">
                    <a:pos x="459" y="183"/>
                  </a:cxn>
                  <a:cxn ang="0">
                    <a:pos x="438" y="223"/>
                  </a:cxn>
                  <a:cxn ang="0">
                    <a:pos x="422" y="259"/>
                  </a:cxn>
                  <a:cxn ang="0">
                    <a:pos x="411" y="303"/>
                  </a:cxn>
                  <a:cxn ang="0">
                    <a:pos x="378" y="354"/>
                  </a:cxn>
                  <a:cxn ang="0">
                    <a:pos x="365" y="394"/>
                  </a:cxn>
                  <a:cxn ang="0">
                    <a:pos x="392" y="448"/>
                  </a:cxn>
                  <a:cxn ang="0">
                    <a:pos x="456" y="450"/>
                  </a:cxn>
                  <a:cxn ang="0">
                    <a:pos x="498" y="454"/>
                  </a:cxn>
                  <a:cxn ang="0">
                    <a:pos x="533" y="498"/>
                  </a:cxn>
                  <a:cxn ang="0">
                    <a:pos x="594" y="480"/>
                  </a:cxn>
                  <a:cxn ang="0">
                    <a:pos x="555" y="534"/>
                  </a:cxn>
                  <a:cxn ang="0">
                    <a:pos x="534" y="579"/>
                  </a:cxn>
                  <a:cxn ang="0">
                    <a:pos x="504" y="621"/>
                  </a:cxn>
                  <a:cxn ang="0">
                    <a:pos x="456" y="646"/>
                  </a:cxn>
                  <a:cxn ang="0">
                    <a:pos x="407" y="672"/>
                  </a:cxn>
                  <a:cxn ang="0">
                    <a:pos x="354" y="690"/>
                  </a:cxn>
                  <a:cxn ang="0">
                    <a:pos x="317" y="727"/>
                  </a:cxn>
                  <a:cxn ang="0">
                    <a:pos x="288" y="774"/>
                  </a:cxn>
                  <a:cxn ang="0">
                    <a:pos x="248" y="735"/>
                  </a:cxn>
                </a:cxnLst>
                <a:rect l="0" t="0" r="r" b="b"/>
                <a:pathLst>
                  <a:path w="596" h="780">
                    <a:moveTo>
                      <a:pt x="248" y="735"/>
                    </a:moveTo>
                    <a:cubicBezTo>
                      <a:pt x="240" y="737"/>
                      <a:pt x="243" y="727"/>
                      <a:pt x="240" y="724"/>
                    </a:cubicBezTo>
                    <a:cubicBezTo>
                      <a:pt x="237" y="721"/>
                      <a:pt x="232" y="717"/>
                      <a:pt x="228" y="714"/>
                    </a:cubicBezTo>
                    <a:cubicBezTo>
                      <a:pt x="224" y="711"/>
                      <a:pt x="221" y="709"/>
                      <a:pt x="219" y="706"/>
                    </a:cubicBezTo>
                    <a:cubicBezTo>
                      <a:pt x="217" y="703"/>
                      <a:pt x="222" y="698"/>
                      <a:pt x="218" y="696"/>
                    </a:cubicBezTo>
                    <a:cubicBezTo>
                      <a:pt x="214" y="694"/>
                      <a:pt x="200" y="696"/>
                      <a:pt x="195" y="693"/>
                    </a:cubicBezTo>
                    <a:cubicBezTo>
                      <a:pt x="185" y="683"/>
                      <a:pt x="191" y="679"/>
                      <a:pt x="188" y="675"/>
                    </a:cubicBezTo>
                    <a:cubicBezTo>
                      <a:pt x="185" y="671"/>
                      <a:pt x="181" y="667"/>
                      <a:pt x="176" y="667"/>
                    </a:cubicBezTo>
                    <a:cubicBezTo>
                      <a:pt x="171" y="667"/>
                      <a:pt x="159" y="676"/>
                      <a:pt x="156" y="675"/>
                    </a:cubicBezTo>
                    <a:cubicBezTo>
                      <a:pt x="153" y="674"/>
                      <a:pt x="156" y="668"/>
                      <a:pt x="155" y="663"/>
                    </a:cubicBezTo>
                    <a:cubicBezTo>
                      <a:pt x="154" y="658"/>
                      <a:pt x="148" y="649"/>
                      <a:pt x="147" y="645"/>
                    </a:cubicBezTo>
                    <a:cubicBezTo>
                      <a:pt x="146" y="641"/>
                      <a:pt x="152" y="640"/>
                      <a:pt x="152" y="637"/>
                    </a:cubicBezTo>
                    <a:cubicBezTo>
                      <a:pt x="152" y="634"/>
                      <a:pt x="151" y="628"/>
                      <a:pt x="150" y="625"/>
                    </a:cubicBezTo>
                    <a:cubicBezTo>
                      <a:pt x="149" y="622"/>
                      <a:pt x="146" y="622"/>
                      <a:pt x="146" y="619"/>
                    </a:cubicBezTo>
                    <a:cubicBezTo>
                      <a:pt x="146" y="616"/>
                      <a:pt x="150" y="612"/>
                      <a:pt x="152" y="609"/>
                    </a:cubicBezTo>
                    <a:cubicBezTo>
                      <a:pt x="154" y="606"/>
                      <a:pt x="156" y="602"/>
                      <a:pt x="156" y="598"/>
                    </a:cubicBezTo>
                    <a:cubicBezTo>
                      <a:pt x="156" y="594"/>
                      <a:pt x="152" y="589"/>
                      <a:pt x="152" y="586"/>
                    </a:cubicBezTo>
                    <a:cubicBezTo>
                      <a:pt x="152" y="583"/>
                      <a:pt x="154" y="582"/>
                      <a:pt x="155" y="579"/>
                    </a:cubicBezTo>
                    <a:cubicBezTo>
                      <a:pt x="156" y="576"/>
                      <a:pt x="158" y="571"/>
                      <a:pt x="159" y="567"/>
                    </a:cubicBezTo>
                    <a:cubicBezTo>
                      <a:pt x="160" y="563"/>
                      <a:pt x="162" y="558"/>
                      <a:pt x="162" y="555"/>
                    </a:cubicBezTo>
                    <a:cubicBezTo>
                      <a:pt x="162" y="552"/>
                      <a:pt x="160" y="548"/>
                      <a:pt x="161" y="546"/>
                    </a:cubicBezTo>
                    <a:cubicBezTo>
                      <a:pt x="162" y="544"/>
                      <a:pt x="168" y="544"/>
                      <a:pt x="170" y="540"/>
                    </a:cubicBezTo>
                    <a:cubicBezTo>
                      <a:pt x="173" y="534"/>
                      <a:pt x="172" y="528"/>
                      <a:pt x="174" y="522"/>
                    </a:cubicBezTo>
                    <a:cubicBezTo>
                      <a:pt x="180" y="517"/>
                      <a:pt x="172" y="514"/>
                      <a:pt x="180" y="510"/>
                    </a:cubicBezTo>
                    <a:cubicBezTo>
                      <a:pt x="180" y="507"/>
                      <a:pt x="174" y="505"/>
                      <a:pt x="174" y="501"/>
                    </a:cubicBezTo>
                    <a:cubicBezTo>
                      <a:pt x="174" y="497"/>
                      <a:pt x="180" y="491"/>
                      <a:pt x="179" y="487"/>
                    </a:cubicBezTo>
                    <a:cubicBezTo>
                      <a:pt x="178" y="483"/>
                      <a:pt x="169" y="479"/>
                      <a:pt x="167" y="475"/>
                    </a:cubicBezTo>
                    <a:cubicBezTo>
                      <a:pt x="165" y="471"/>
                      <a:pt x="169" y="466"/>
                      <a:pt x="168" y="462"/>
                    </a:cubicBezTo>
                    <a:cubicBezTo>
                      <a:pt x="170" y="457"/>
                      <a:pt x="154" y="456"/>
                      <a:pt x="159" y="450"/>
                    </a:cubicBezTo>
                    <a:cubicBezTo>
                      <a:pt x="157" y="446"/>
                      <a:pt x="157" y="440"/>
                      <a:pt x="156" y="436"/>
                    </a:cubicBezTo>
                    <a:cubicBezTo>
                      <a:pt x="155" y="432"/>
                      <a:pt x="156" y="426"/>
                      <a:pt x="153" y="423"/>
                    </a:cubicBezTo>
                    <a:cubicBezTo>
                      <a:pt x="150" y="420"/>
                      <a:pt x="139" y="420"/>
                      <a:pt x="135" y="417"/>
                    </a:cubicBezTo>
                    <a:cubicBezTo>
                      <a:pt x="131" y="414"/>
                      <a:pt x="131" y="410"/>
                      <a:pt x="129" y="408"/>
                    </a:cubicBezTo>
                    <a:cubicBezTo>
                      <a:pt x="125" y="402"/>
                      <a:pt x="128" y="406"/>
                      <a:pt x="122" y="402"/>
                    </a:cubicBezTo>
                    <a:cubicBezTo>
                      <a:pt x="124" y="399"/>
                      <a:pt x="102" y="403"/>
                      <a:pt x="108" y="400"/>
                    </a:cubicBezTo>
                    <a:cubicBezTo>
                      <a:pt x="104" y="398"/>
                      <a:pt x="103" y="393"/>
                      <a:pt x="99" y="391"/>
                    </a:cubicBezTo>
                    <a:cubicBezTo>
                      <a:pt x="91" y="383"/>
                      <a:pt x="88" y="397"/>
                      <a:pt x="81" y="388"/>
                    </a:cubicBezTo>
                    <a:cubicBezTo>
                      <a:pt x="78" y="384"/>
                      <a:pt x="80" y="383"/>
                      <a:pt x="77" y="379"/>
                    </a:cubicBezTo>
                    <a:cubicBezTo>
                      <a:pt x="72" y="372"/>
                      <a:pt x="66" y="376"/>
                      <a:pt x="66" y="376"/>
                    </a:cubicBezTo>
                    <a:cubicBezTo>
                      <a:pt x="65" y="369"/>
                      <a:pt x="49" y="387"/>
                      <a:pt x="54" y="367"/>
                    </a:cubicBezTo>
                    <a:cubicBezTo>
                      <a:pt x="51" y="364"/>
                      <a:pt x="50" y="361"/>
                      <a:pt x="47" y="358"/>
                    </a:cubicBezTo>
                    <a:cubicBezTo>
                      <a:pt x="44" y="355"/>
                      <a:pt x="42" y="352"/>
                      <a:pt x="39" y="349"/>
                    </a:cubicBezTo>
                    <a:cubicBezTo>
                      <a:pt x="36" y="346"/>
                      <a:pt x="31" y="344"/>
                      <a:pt x="27" y="342"/>
                    </a:cubicBezTo>
                    <a:cubicBezTo>
                      <a:pt x="23" y="340"/>
                      <a:pt x="21" y="336"/>
                      <a:pt x="17" y="334"/>
                    </a:cubicBezTo>
                    <a:cubicBezTo>
                      <a:pt x="13" y="332"/>
                      <a:pt x="4" y="333"/>
                      <a:pt x="2" y="330"/>
                    </a:cubicBezTo>
                    <a:cubicBezTo>
                      <a:pt x="0" y="327"/>
                      <a:pt x="0" y="318"/>
                      <a:pt x="2" y="315"/>
                    </a:cubicBezTo>
                    <a:cubicBezTo>
                      <a:pt x="4" y="312"/>
                      <a:pt x="13" y="315"/>
                      <a:pt x="14" y="312"/>
                    </a:cubicBezTo>
                    <a:cubicBezTo>
                      <a:pt x="15" y="309"/>
                      <a:pt x="11" y="302"/>
                      <a:pt x="11" y="298"/>
                    </a:cubicBezTo>
                    <a:cubicBezTo>
                      <a:pt x="11" y="294"/>
                      <a:pt x="10" y="290"/>
                      <a:pt x="12" y="288"/>
                    </a:cubicBezTo>
                    <a:cubicBezTo>
                      <a:pt x="16" y="283"/>
                      <a:pt x="9" y="297"/>
                      <a:pt x="27" y="288"/>
                    </a:cubicBezTo>
                    <a:cubicBezTo>
                      <a:pt x="31" y="286"/>
                      <a:pt x="31" y="279"/>
                      <a:pt x="35" y="277"/>
                    </a:cubicBezTo>
                    <a:cubicBezTo>
                      <a:pt x="39" y="275"/>
                      <a:pt x="47" y="278"/>
                      <a:pt x="50" y="276"/>
                    </a:cubicBezTo>
                    <a:cubicBezTo>
                      <a:pt x="53" y="274"/>
                      <a:pt x="48" y="266"/>
                      <a:pt x="51" y="264"/>
                    </a:cubicBezTo>
                    <a:cubicBezTo>
                      <a:pt x="54" y="262"/>
                      <a:pt x="66" y="263"/>
                      <a:pt x="68" y="261"/>
                    </a:cubicBezTo>
                    <a:cubicBezTo>
                      <a:pt x="70" y="259"/>
                      <a:pt x="64" y="255"/>
                      <a:pt x="63" y="253"/>
                    </a:cubicBezTo>
                    <a:cubicBezTo>
                      <a:pt x="62" y="251"/>
                      <a:pt x="62" y="249"/>
                      <a:pt x="60" y="247"/>
                    </a:cubicBezTo>
                    <a:cubicBezTo>
                      <a:pt x="58" y="245"/>
                      <a:pt x="55" y="241"/>
                      <a:pt x="53" y="238"/>
                    </a:cubicBezTo>
                    <a:cubicBezTo>
                      <a:pt x="51" y="235"/>
                      <a:pt x="47" y="235"/>
                      <a:pt x="47" y="231"/>
                    </a:cubicBezTo>
                    <a:cubicBezTo>
                      <a:pt x="47" y="227"/>
                      <a:pt x="48" y="218"/>
                      <a:pt x="50" y="213"/>
                    </a:cubicBezTo>
                    <a:cubicBezTo>
                      <a:pt x="52" y="208"/>
                      <a:pt x="56" y="204"/>
                      <a:pt x="60" y="201"/>
                    </a:cubicBezTo>
                    <a:cubicBezTo>
                      <a:pt x="64" y="198"/>
                      <a:pt x="67" y="195"/>
                      <a:pt x="72" y="192"/>
                    </a:cubicBezTo>
                    <a:cubicBezTo>
                      <a:pt x="77" y="189"/>
                      <a:pt x="83" y="183"/>
                      <a:pt x="89" y="181"/>
                    </a:cubicBezTo>
                    <a:cubicBezTo>
                      <a:pt x="95" y="179"/>
                      <a:pt x="102" y="179"/>
                      <a:pt x="107" y="180"/>
                    </a:cubicBezTo>
                    <a:cubicBezTo>
                      <a:pt x="112" y="181"/>
                      <a:pt x="117" y="187"/>
                      <a:pt x="120" y="187"/>
                    </a:cubicBezTo>
                    <a:cubicBezTo>
                      <a:pt x="123" y="187"/>
                      <a:pt x="128" y="183"/>
                      <a:pt x="128" y="181"/>
                    </a:cubicBezTo>
                    <a:cubicBezTo>
                      <a:pt x="128" y="179"/>
                      <a:pt x="121" y="178"/>
                      <a:pt x="119" y="175"/>
                    </a:cubicBezTo>
                    <a:cubicBezTo>
                      <a:pt x="130" y="167"/>
                      <a:pt x="104" y="170"/>
                      <a:pt x="116" y="165"/>
                    </a:cubicBezTo>
                    <a:cubicBezTo>
                      <a:pt x="114" y="163"/>
                      <a:pt x="112" y="166"/>
                      <a:pt x="110" y="165"/>
                    </a:cubicBezTo>
                    <a:cubicBezTo>
                      <a:pt x="108" y="164"/>
                      <a:pt x="106" y="163"/>
                      <a:pt x="104" y="160"/>
                    </a:cubicBezTo>
                    <a:cubicBezTo>
                      <a:pt x="104" y="156"/>
                      <a:pt x="82" y="154"/>
                      <a:pt x="95" y="147"/>
                    </a:cubicBezTo>
                    <a:cubicBezTo>
                      <a:pt x="92" y="142"/>
                      <a:pt x="85" y="137"/>
                      <a:pt x="84" y="133"/>
                    </a:cubicBezTo>
                    <a:cubicBezTo>
                      <a:pt x="83" y="129"/>
                      <a:pt x="91" y="127"/>
                      <a:pt x="90" y="124"/>
                    </a:cubicBezTo>
                    <a:cubicBezTo>
                      <a:pt x="89" y="121"/>
                      <a:pt x="80" y="120"/>
                      <a:pt x="78" y="115"/>
                    </a:cubicBezTo>
                    <a:cubicBezTo>
                      <a:pt x="76" y="110"/>
                      <a:pt x="80" y="102"/>
                      <a:pt x="80" y="96"/>
                    </a:cubicBezTo>
                    <a:cubicBezTo>
                      <a:pt x="80" y="90"/>
                      <a:pt x="74" y="85"/>
                      <a:pt x="75" y="81"/>
                    </a:cubicBezTo>
                    <a:cubicBezTo>
                      <a:pt x="76" y="77"/>
                      <a:pt x="85" y="70"/>
                      <a:pt x="89" y="69"/>
                    </a:cubicBezTo>
                    <a:cubicBezTo>
                      <a:pt x="93" y="68"/>
                      <a:pt x="97" y="76"/>
                      <a:pt x="99" y="76"/>
                    </a:cubicBezTo>
                    <a:cubicBezTo>
                      <a:pt x="101" y="76"/>
                      <a:pt x="101" y="67"/>
                      <a:pt x="104" y="66"/>
                    </a:cubicBezTo>
                    <a:cubicBezTo>
                      <a:pt x="107" y="65"/>
                      <a:pt x="114" y="67"/>
                      <a:pt x="120" y="67"/>
                    </a:cubicBezTo>
                    <a:cubicBezTo>
                      <a:pt x="126" y="67"/>
                      <a:pt x="132" y="66"/>
                      <a:pt x="138" y="66"/>
                    </a:cubicBezTo>
                    <a:cubicBezTo>
                      <a:pt x="144" y="66"/>
                      <a:pt x="152" y="70"/>
                      <a:pt x="156" y="69"/>
                    </a:cubicBezTo>
                    <a:cubicBezTo>
                      <a:pt x="160" y="68"/>
                      <a:pt x="162" y="62"/>
                      <a:pt x="164" y="61"/>
                    </a:cubicBezTo>
                    <a:cubicBezTo>
                      <a:pt x="180" y="54"/>
                      <a:pt x="169" y="60"/>
                      <a:pt x="171" y="61"/>
                    </a:cubicBezTo>
                    <a:cubicBezTo>
                      <a:pt x="173" y="62"/>
                      <a:pt x="175" y="66"/>
                      <a:pt x="179" y="67"/>
                    </a:cubicBezTo>
                    <a:cubicBezTo>
                      <a:pt x="183" y="68"/>
                      <a:pt x="194" y="68"/>
                      <a:pt x="197" y="67"/>
                    </a:cubicBezTo>
                    <a:cubicBezTo>
                      <a:pt x="203" y="60"/>
                      <a:pt x="196" y="61"/>
                      <a:pt x="200" y="60"/>
                    </a:cubicBezTo>
                    <a:cubicBezTo>
                      <a:pt x="204" y="59"/>
                      <a:pt x="216" y="60"/>
                      <a:pt x="221" y="61"/>
                    </a:cubicBezTo>
                    <a:cubicBezTo>
                      <a:pt x="226" y="62"/>
                      <a:pt x="230" y="68"/>
                      <a:pt x="233" y="67"/>
                    </a:cubicBezTo>
                    <a:cubicBezTo>
                      <a:pt x="236" y="66"/>
                      <a:pt x="236" y="58"/>
                      <a:pt x="239" y="55"/>
                    </a:cubicBezTo>
                    <a:cubicBezTo>
                      <a:pt x="242" y="52"/>
                      <a:pt x="245" y="48"/>
                      <a:pt x="249" y="46"/>
                    </a:cubicBezTo>
                    <a:cubicBezTo>
                      <a:pt x="260" y="54"/>
                      <a:pt x="255" y="36"/>
                      <a:pt x="266" y="45"/>
                    </a:cubicBezTo>
                    <a:cubicBezTo>
                      <a:pt x="268" y="36"/>
                      <a:pt x="281" y="44"/>
                      <a:pt x="288" y="43"/>
                    </a:cubicBezTo>
                    <a:cubicBezTo>
                      <a:pt x="295" y="42"/>
                      <a:pt x="304" y="43"/>
                      <a:pt x="308" y="42"/>
                    </a:cubicBezTo>
                    <a:cubicBezTo>
                      <a:pt x="312" y="41"/>
                      <a:pt x="311" y="37"/>
                      <a:pt x="315" y="36"/>
                    </a:cubicBezTo>
                    <a:cubicBezTo>
                      <a:pt x="319" y="35"/>
                      <a:pt x="327" y="36"/>
                      <a:pt x="332" y="37"/>
                    </a:cubicBezTo>
                    <a:cubicBezTo>
                      <a:pt x="337" y="38"/>
                      <a:pt x="340" y="41"/>
                      <a:pt x="344" y="40"/>
                    </a:cubicBezTo>
                    <a:cubicBezTo>
                      <a:pt x="348" y="39"/>
                      <a:pt x="352" y="33"/>
                      <a:pt x="356" y="31"/>
                    </a:cubicBezTo>
                    <a:cubicBezTo>
                      <a:pt x="361" y="13"/>
                      <a:pt x="366" y="33"/>
                      <a:pt x="369" y="30"/>
                    </a:cubicBezTo>
                    <a:cubicBezTo>
                      <a:pt x="372" y="27"/>
                      <a:pt x="371" y="16"/>
                      <a:pt x="374" y="12"/>
                    </a:cubicBezTo>
                    <a:cubicBezTo>
                      <a:pt x="377" y="8"/>
                      <a:pt x="385" y="8"/>
                      <a:pt x="389" y="7"/>
                    </a:cubicBezTo>
                    <a:cubicBezTo>
                      <a:pt x="393" y="6"/>
                      <a:pt x="392" y="4"/>
                      <a:pt x="396" y="3"/>
                    </a:cubicBezTo>
                    <a:cubicBezTo>
                      <a:pt x="400" y="2"/>
                      <a:pt x="407" y="0"/>
                      <a:pt x="411" y="0"/>
                    </a:cubicBezTo>
                    <a:cubicBezTo>
                      <a:pt x="415" y="0"/>
                      <a:pt x="422" y="0"/>
                      <a:pt x="423" y="4"/>
                    </a:cubicBezTo>
                    <a:cubicBezTo>
                      <a:pt x="424" y="8"/>
                      <a:pt x="416" y="21"/>
                      <a:pt x="417" y="25"/>
                    </a:cubicBezTo>
                    <a:cubicBezTo>
                      <a:pt x="418" y="29"/>
                      <a:pt x="427" y="23"/>
                      <a:pt x="428" y="27"/>
                    </a:cubicBezTo>
                    <a:cubicBezTo>
                      <a:pt x="429" y="31"/>
                      <a:pt x="424" y="46"/>
                      <a:pt x="425" y="51"/>
                    </a:cubicBezTo>
                    <a:cubicBezTo>
                      <a:pt x="426" y="56"/>
                      <a:pt x="431" y="49"/>
                      <a:pt x="432" y="55"/>
                    </a:cubicBezTo>
                    <a:cubicBezTo>
                      <a:pt x="433" y="61"/>
                      <a:pt x="433" y="81"/>
                      <a:pt x="434" y="87"/>
                    </a:cubicBezTo>
                    <a:cubicBezTo>
                      <a:pt x="435" y="93"/>
                      <a:pt x="440" y="87"/>
                      <a:pt x="441" y="91"/>
                    </a:cubicBezTo>
                    <a:cubicBezTo>
                      <a:pt x="455" y="87"/>
                      <a:pt x="440" y="105"/>
                      <a:pt x="441" y="109"/>
                    </a:cubicBezTo>
                    <a:cubicBezTo>
                      <a:pt x="442" y="113"/>
                      <a:pt x="446" y="112"/>
                      <a:pt x="447" y="115"/>
                    </a:cubicBezTo>
                    <a:cubicBezTo>
                      <a:pt x="448" y="118"/>
                      <a:pt x="445" y="126"/>
                      <a:pt x="446" y="129"/>
                    </a:cubicBezTo>
                    <a:cubicBezTo>
                      <a:pt x="447" y="132"/>
                      <a:pt x="451" y="129"/>
                      <a:pt x="452" y="132"/>
                    </a:cubicBezTo>
                    <a:cubicBezTo>
                      <a:pt x="453" y="135"/>
                      <a:pt x="448" y="143"/>
                      <a:pt x="450" y="147"/>
                    </a:cubicBezTo>
                    <a:cubicBezTo>
                      <a:pt x="452" y="151"/>
                      <a:pt x="460" y="148"/>
                      <a:pt x="461" y="154"/>
                    </a:cubicBezTo>
                    <a:cubicBezTo>
                      <a:pt x="462" y="160"/>
                      <a:pt x="459" y="177"/>
                      <a:pt x="459" y="183"/>
                    </a:cubicBezTo>
                    <a:cubicBezTo>
                      <a:pt x="459" y="189"/>
                      <a:pt x="459" y="189"/>
                      <a:pt x="458" y="193"/>
                    </a:cubicBezTo>
                    <a:cubicBezTo>
                      <a:pt x="457" y="197"/>
                      <a:pt x="455" y="204"/>
                      <a:pt x="453" y="207"/>
                    </a:cubicBezTo>
                    <a:cubicBezTo>
                      <a:pt x="451" y="210"/>
                      <a:pt x="446" y="208"/>
                      <a:pt x="444" y="211"/>
                    </a:cubicBezTo>
                    <a:cubicBezTo>
                      <a:pt x="442" y="214"/>
                      <a:pt x="439" y="219"/>
                      <a:pt x="438" y="223"/>
                    </a:cubicBezTo>
                    <a:cubicBezTo>
                      <a:pt x="437" y="227"/>
                      <a:pt x="439" y="231"/>
                      <a:pt x="438" y="234"/>
                    </a:cubicBezTo>
                    <a:cubicBezTo>
                      <a:pt x="437" y="237"/>
                      <a:pt x="433" y="241"/>
                      <a:pt x="431" y="243"/>
                    </a:cubicBezTo>
                    <a:cubicBezTo>
                      <a:pt x="429" y="245"/>
                      <a:pt x="428" y="243"/>
                      <a:pt x="426" y="246"/>
                    </a:cubicBezTo>
                    <a:cubicBezTo>
                      <a:pt x="424" y="249"/>
                      <a:pt x="421" y="256"/>
                      <a:pt x="422" y="259"/>
                    </a:cubicBezTo>
                    <a:cubicBezTo>
                      <a:pt x="423" y="262"/>
                      <a:pt x="430" y="264"/>
                      <a:pt x="431" y="267"/>
                    </a:cubicBezTo>
                    <a:cubicBezTo>
                      <a:pt x="432" y="270"/>
                      <a:pt x="427" y="275"/>
                      <a:pt x="425" y="279"/>
                    </a:cubicBezTo>
                    <a:cubicBezTo>
                      <a:pt x="423" y="283"/>
                      <a:pt x="421" y="288"/>
                      <a:pt x="419" y="292"/>
                    </a:cubicBezTo>
                    <a:cubicBezTo>
                      <a:pt x="417" y="296"/>
                      <a:pt x="412" y="298"/>
                      <a:pt x="411" y="303"/>
                    </a:cubicBezTo>
                    <a:cubicBezTo>
                      <a:pt x="410" y="308"/>
                      <a:pt x="412" y="317"/>
                      <a:pt x="411" y="321"/>
                    </a:cubicBezTo>
                    <a:cubicBezTo>
                      <a:pt x="410" y="325"/>
                      <a:pt x="405" y="324"/>
                      <a:pt x="402" y="328"/>
                    </a:cubicBezTo>
                    <a:cubicBezTo>
                      <a:pt x="399" y="332"/>
                      <a:pt x="396" y="342"/>
                      <a:pt x="392" y="346"/>
                    </a:cubicBezTo>
                    <a:cubicBezTo>
                      <a:pt x="390" y="356"/>
                      <a:pt x="385" y="347"/>
                      <a:pt x="378" y="354"/>
                    </a:cubicBezTo>
                    <a:cubicBezTo>
                      <a:pt x="374" y="369"/>
                      <a:pt x="377" y="352"/>
                      <a:pt x="371" y="367"/>
                    </a:cubicBezTo>
                    <a:cubicBezTo>
                      <a:pt x="371" y="367"/>
                      <a:pt x="370" y="348"/>
                      <a:pt x="374" y="378"/>
                    </a:cubicBezTo>
                    <a:cubicBezTo>
                      <a:pt x="375" y="381"/>
                      <a:pt x="378" y="384"/>
                      <a:pt x="377" y="387"/>
                    </a:cubicBezTo>
                    <a:cubicBezTo>
                      <a:pt x="376" y="390"/>
                      <a:pt x="366" y="385"/>
                      <a:pt x="365" y="394"/>
                    </a:cubicBezTo>
                    <a:cubicBezTo>
                      <a:pt x="364" y="403"/>
                      <a:pt x="368" y="431"/>
                      <a:pt x="368" y="442"/>
                    </a:cubicBezTo>
                    <a:cubicBezTo>
                      <a:pt x="370" y="435"/>
                      <a:pt x="362" y="456"/>
                      <a:pt x="363" y="459"/>
                    </a:cubicBezTo>
                    <a:cubicBezTo>
                      <a:pt x="364" y="462"/>
                      <a:pt x="372" y="461"/>
                      <a:pt x="377" y="459"/>
                    </a:cubicBezTo>
                    <a:cubicBezTo>
                      <a:pt x="382" y="457"/>
                      <a:pt x="388" y="452"/>
                      <a:pt x="392" y="448"/>
                    </a:cubicBezTo>
                    <a:cubicBezTo>
                      <a:pt x="396" y="444"/>
                      <a:pt x="401" y="433"/>
                      <a:pt x="404" y="433"/>
                    </a:cubicBezTo>
                    <a:cubicBezTo>
                      <a:pt x="407" y="433"/>
                      <a:pt x="408" y="444"/>
                      <a:pt x="410" y="447"/>
                    </a:cubicBezTo>
                    <a:cubicBezTo>
                      <a:pt x="412" y="450"/>
                      <a:pt x="411" y="452"/>
                      <a:pt x="419" y="453"/>
                    </a:cubicBezTo>
                    <a:cubicBezTo>
                      <a:pt x="427" y="454"/>
                      <a:pt x="449" y="448"/>
                      <a:pt x="456" y="450"/>
                    </a:cubicBezTo>
                    <a:cubicBezTo>
                      <a:pt x="462" y="454"/>
                      <a:pt x="455" y="461"/>
                      <a:pt x="461" y="465"/>
                    </a:cubicBezTo>
                    <a:cubicBezTo>
                      <a:pt x="464" y="467"/>
                      <a:pt x="473" y="462"/>
                      <a:pt x="473" y="462"/>
                    </a:cubicBezTo>
                    <a:cubicBezTo>
                      <a:pt x="482" y="452"/>
                      <a:pt x="479" y="457"/>
                      <a:pt x="483" y="456"/>
                    </a:cubicBezTo>
                    <a:cubicBezTo>
                      <a:pt x="487" y="455"/>
                      <a:pt x="495" y="452"/>
                      <a:pt x="498" y="454"/>
                    </a:cubicBezTo>
                    <a:cubicBezTo>
                      <a:pt x="501" y="456"/>
                      <a:pt x="499" y="467"/>
                      <a:pt x="501" y="471"/>
                    </a:cubicBezTo>
                    <a:cubicBezTo>
                      <a:pt x="503" y="475"/>
                      <a:pt x="507" y="478"/>
                      <a:pt x="510" y="481"/>
                    </a:cubicBezTo>
                    <a:cubicBezTo>
                      <a:pt x="513" y="484"/>
                      <a:pt x="517" y="489"/>
                      <a:pt x="521" y="492"/>
                    </a:cubicBezTo>
                    <a:cubicBezTo>
                      <a:pt x="525" y="495"/>
                      <a:pt x="529" y="497"/>
                      <a:pt x="533" y="498"/>
                    </a:cubicBezTo>
                    <a:cubicBezTo>
                      <a:pt x="537" y="499"/>
                      <a:pt x="542" y="500"/>
                      <a:pt x="546" y="498"/>
                    </a:cubicBezTo>
                    <a:cubicBezTo>
                      <a:pt x="550" y="496"/>
                      <a:pt x="556" y="486"/>
                      <a:pt x="560" y="484"/>
                    </a:cubicBezTo>
                    <a:cubicBezTo>
                      <a:pt x="564" y="482"/>
                      <a:pt x="567" y="487"/>
                      <a:pt x="573" y="486"/>
                    </a:cubicBezTo>
                    <a:cubicBezTo>
                      <a:pt x="579" y="485"/>
                      <a:pt x="592" y="477"/>
                      <a:pt x="594" y="480"/>
                    </a:cubicBezTo>
                    <a:cubicBezTo>
                      <a:pt x="596" y="483"/>
                      <a:pt x="589" y="498"/>
                      <a:pt x="587" y="504"/>
                    </a:cubicBezTo>
                    <a:cubicBezTo>
                      <a:pt x="585" y="510"/>
                      <a:pt x="584" y="513"/>
                      <a:pt x="582" y="517"/>
                    </a:cubicBezTo>
                    <a:cubicBezTo>
                      <a:pt x="580" y="521"/>
                      <a:pt x="577" y="525"/>
                      <a:pt x="573" y="528"/>
                    </a:cubicBezTo>
                    <a:cubicBezTo>
                      <a:pt x="569" y="531"/>
                      <a:pt x="558" y="531"/>
                      <a:pt x="555" y="534"/>
                    </a:cubicBezTo>
                    <a:cubicBezTo>
                      <a:pt x="552" y="537"/>
                      <a:pt x="555" y="542"/>
                      <a:pt x="555" y="546"/>
                    </a:cubicBezTo>
                    <a:cubicBezTo>
                      <a:pt x="555" y="550"/>
                      <a:pt x="556" y="554"/>
                      <a:pt x="554" y="558"/>
                    </a:cubicBezTo>
                    <a:cubicBezTo>
                      <a:pt x="552" y="562"/>
                      <a:pt x="548" y="570"/>
                      <a:pt x="545" y="573"/>
                    </a:cubicBezTo>
                    <a:cubicBezTo>
                      <a:pt x="542" y="576"/>
                      <a:pt x="536" y="577"/>
                      <a:pt x="534" y="579"/>
                    </a:cubicBezTo>
                    <a:cubicBezTo>
                      <a:pt x="532" y="581"/>
                      <a:pt x="533" y="582"/>
                      <a:pt x="530" y="586"/>
                    </a:cubicBezTo>
                    <a:cubicBezTo>
                      <a:pt x="534" y="591"/>
                      <a:pt x="521" y="595"/>
                      <a:pt x="518" y="600"/>
                    </a:cubicBezTo>
                    <a:cubicBezTo>
                      <a:pt x="515" y="605"/>
                      <a:pt x="515" y="611"/>
                      <a:pt x="513" y="615"/>
                    </a:cubicBezTo>
                    <a:cubicBezTo>
                      <a:pt x="511" y="619"/>
                      <a:pt x="508" y="620"/>
                      <a:pt x="504" y="621"/>
                    </a:cubicBezTo>
                    <a:cubicBezTo>
                      <a:pt x="500" y="622"/>
                      <a:pt x="492" y="617"/>
                      <a:pt x="489" y="619"/>
                    </a:cubicBezTo>
                    <a:cubicBezTo>
                      <a:pt x="486" y="621"/>
                      <a:pt x="486" y="630"/>
                      <a:pt x="483" y="633"/>
                    </a:cubicBezTo>
                    <a:cubicBezTo>
                      <a:pt x="480" y="636"/>
                      <a:pt x="474" y="635"/>
                      <a:pt x="470" y="637"/>
                    </a:cubicBezTo>
                    <a:cubicBezTo>
                      <a:pt x="466" y="639"/>
                      <a:pt x="460" y="643"/>
                      <a:pt x="456" y="646"/>
                    </a:cubicBezTo>
                    <a:cubicBezTo>
                      <a:pt x="452" y="649"/>
                      <a:pt x="449" y="649"/>
                      <a:pt x="444" y="652"/>
                    </a:cubicBezTo>
                    <a:cubicBezTo>
                      <a:pt x="439" y="655"/>
                      <a:pt x="431" y="660"/>
                      <a:pt x="426" y="663"/>
                    </a:cubicBezTo>
                    <a:cubicBezTo>
                      <a:pt x="416" y="665"/>
                      <a:pt x="426" y="668"/>
                      <a:pt x="416" y="669"/>
                    </a:cubicBezTo>
                    <a:cubicBezTo>
                      <a:pt x="413" y="674"/>
                      <a:pt x="411" y="671"/>
                      <a:pt x="407" y="672"/>
                    </a:cubicBezTo>
                    <a:cubicBezTo>
                      <a:pt x="403" y="673"/>
                      <a:pt x="394" y="674"/>
                      <a:pt x="390" y="676"/>
                    </a:cubicBezTo>
                    <a:cubicBezTo>
                      <a:pt x="386" y="678"/>
                      <a:pt x="387" y="682"/>
                      <a:pt x="383" y="684"/>
                    </a:cubicBezTo>
                    <a:cubicBezTo>
                      <a:pt x="379" y="686"/>
                      <a:pt x="373" y="684"/>
                      <a:pt x="368" y="685"/>
                    </a:cubicBezTo>
                    <a:cubicBezTo>
                      <a:pt x="363" y="686"/>
                      <a:pt x="358" y="687"/>
                      <a:pt x="354" y="690"/>
                    </a:cubicBezTo>
                    <a:cubicBezTo>
                      <a:pt x="350" y="693"/>
                      <a:pt x="348" y="698"/>
                      <a:pt x="345" y="702"/>
                    </a:cubicBezTo>
                    <a:cubicBezTo>
                      <a:pt x="342" y="706"/>
                      <a:pt x="338" y="709"/>
                      <a:pt x="335" y="712"/>
                    </a:cubicBezTo>
                    <a:cubicBezTo>
                      <a:pt x="329" y="722"/>
                      <a:pt x="330" y="718"/>
                      <a:pt x="327" y="721"/>
                    </a:cubicBezTo>
                    <a:cubicBezTo>
                      <a:pt x="324" y="724"/>
                      <a:pt x="320" y="723"/>
                      <a:pt x="317" y="727"/>
                    </a:cubicBezTo>
                    <a:cubicBezTo>
                      <a:pt x="310" y="743"/>
                      <a:pt x="315" y="740"/>
                      <a:pt x="312" y="745"/>
                    </a:cubicBezTo>
                    <a:cubicBezTo>
                      <a:pt x="309" y="750"/>
                      <a:pt x="302" y="752"/>
                      <a:pt x="300" y="757"/>
                    </a:cubicBezTo>
                    <a:cubicBezTo>
                      <a:pt x="298" y="762"/>
                      <a:pt x="299" y="774"/>
                      <a:pt x="297" y="777"/>
                    </a:cubicBezTo>
                    <a:cubicBezTo>
                      <a:pt x="295" y="780"/>
                      <a:pt x="291" y="776"/>
                      <a:pt x="288" y="774"/>
                    </a:cubicBezTo>
                    <a:cubicBezTo>
                      <a:pt x="285" y="772"/>
                      <a:pt x="282" y="766"/>
                      <a:pt x="279" y="762"/>
                    </a:cubicBezTo>
                    <a:cubicBezTo>
                      <a:pt x="276" y="758"/>
                      <a:pt x="273" y="754"/>
                      <a:pt x="270" y="751"/>
                    </a:cubicBezTo>
                    <a:cubicBezTo>
                      <a:pt x="260" y="762"/>
                      <a:pt x="264" y="747"/>
                      <a:pt x="260" y="744"/>
                    </a:cubicBezTo>
                    <a:cubicBezTo>
                      <a:pt x="256" y="741"/>
                      <a:pt x="251" y="737"/>
                      <a:pt x="248" y="73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609" name="Freeform 10">
                <a:extLst>
                  <a:ext uri="{FF2B5EF4-FFF2-40B4-BE49-F238E27FC236}">
                    <a16:creationId xmlns:a16="http://schemas.microsoft.com/office/drawing/2014/main" xmlns="" id="{756BEC43-A0B3-4533-9817-4A99FFE9D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9149" y="969460"/>
                <a:ext cx="1335832" cy="838261"/>
              </a:xfrm>
              <a:custGeom>
                <a:avLst/>
                <a:gdLst/>
                <a:ahLst/>
                <a:cxnLst>
                  <a:cxn ang="0">
                    <a:pos x="177" y="155"/>
                  </a:cxn>
                  <a:cxn ang="0">
                    <a:pos x="201" y="156"/>
                  </a:cxn>
                  <a:cxn ang="0">
                    <a:pos x="244" y="138"/>
                  </a:cxn>
                  <a:cxn ang="0">
                    <a:pos x="252" y="108"/>
                  </a:cxn>
                  <a:cxn ang="0">
                    <a:pos x="261" y="42"/>
                  </a:cxn>
                  <a:cxn ang="0">
                    <a:pos x="259" y="8"/>
                  </a:cxn>
                  <a:cxn ang="0">
                    <a:pos x="289" y="30"/>
                  </a:cxn>
                  <a:cxn ang="0">
                    <a:pos x="316" y="2"/>
                  </a:cxn>
                  <a:cxn ang="0">
                    <a:pos x="345" y="9"/>
                  </a:cxn>
                  <a:cxn ang="0">
                    <a:pos x="358" y="30"/>
                  </a:cxn>
                  <a:cxn ang="0">
                    <a:pos x="378" y="68"/>
                  </a:cxn>
                  <a:cxn ang="0">
                    <a:pos x="406" y="59"/>
                  </a:cxn>
                  <a:cxn ang="0">
                    <a:pos x="450" y="59"/>
                  </a:cxn>
                  <a:cxn ang="0">
                    <a:pos x="478" y="74"/>
                  </a:cxn>
                  <a:cxn ang="0">
                    <a:pos x="504" y="80"/>
                  </a:cxn>
                  <a:cxn ang="0">
                    <a:pos x="547" y="81"/>
                  </a:cxn>
                  <a:cxn ang="0">
                    <a:pos x="595" y="87"/>
                  </a:cxn>
                  <a:cxn ang="0">
                    <a:pos x="634" y="89"/>
                  </a:cxn>
                  <a:cxn ang="0">
                    <a:pos x="654" y="108"/>
                  </a:cxn>
                  <a:cxn ang="0">
                    <a:pos x="664" y="195"/>
                  </a:cxn>
                  <a:cxn ang="0">
                    <a:pos x="673" y="239"/>
                  </a:cxn>
                  <a:cxn ang="0">
                    <a:pos x="640" y="279"/>
                  </a:cxn>
                  <a:cxn ang="0">
                    <a:pos x="607" y="290"/>
                  </a:cxn>
                  <a:cxn ang="0">
                    <a:pos x="576" y="333"/>
                  </a:cxn>
                  <a:cxn ang="0">
                    <a:pos x="532" y="359"/>
                  </a:cxn>
                  <a:cxn ang="0">
                    <a:pos x="483" y="344"/>
                  </a:cxn>
                  <a:cxn ang="0">
                    <a:pos x="436" y="411"/>
                  </a:cxn>
                  <a:cxn ang="0">
                    <a:pos x="388" y="414"/>
                  </a:cxn>
                  <a:cxn ang="0">
                    <a:pos x="327" y="426"/>
                  </a:cxn>
                  <a:cxn ang="0">
                    <a:pos x="277" y="399"/>
                  </a:cxn>
                  <a:cxn ang="0">
                    <a:pos x="250" y="359"/>
                  </a:cxn>
                  <a:cxn ang="0">
                    <a:pos x="210" y="374"/>
                  </a:cxn>
                  <a:cxn ang="0">
                    <a:pos x="169" y="386"/>
                  </a:cxn>
                  <a:cxn ang="0">
                    <a:pos x="141" y="354"/>
                  </a:cxn>
                  <a:cxn ang="0">
                    <a:pos x="126" y="345"/>
                  </a:cxn>
                  <a:cxn ang="0">
                    <a:pos x="102" y="354"/>
                  </a:cxn>
                  <a:cxn ang="0">
                    <a:pos x="73" y="339"/>
                  </a:cxn>
                  <a:cxn ang="0">
                    <a:pos x="46" y="320"/>
                  </a:cxn>
                  <a:cxn ang="0">
                    <a:pos x="13" y="350"/>
                  </a:cxn>
                  <a:cxn ang="0">
                    <a:pos x="9" y="320"/>
                  </a:cxn>
                  <a:cxn ang="0">
                    <a:pos x="9" y="275"/>
                  </a:cxn>
                  <a:cxn ang="0">
                    <a:pos x="7" y="249"/>
                  </a:cxn>
                  <a:cxn ang="0">
                    <a:pos x="37" y="227"/>
                  </a:cxn>
                  <a:cxn ang="0">
                    <a:pos x="54" y="194"/>
                  </a:cxn>
                  <a:cxn ang="0">
                    <a:pos x="70" y="158"/>
                  </a:cxn>
                  <a:cxn ang="0">
                    <a:pos x="96" y="134"/>
                  </a:cxn>
                  <a:cxn ang="0">
                    <a:pos x="136" y="153"/>
                  </a:cxn>
                  <a:cxn ang="0">
                    <a:pos x="154" y="176"/>
                  </a:cxn>
                </a:cxnLst>
                <a:rect l="0" t="0" r="r" b="b"/>
                <a:pathLst>
                  <a:path w="679" h="436">
                    <a:moveTo>
                      <a:pt x="166" y="173"/>
                    </a:moveTo>
                    <a:cubicBezTo>
                      <a:pt x="194" y="172"/>
                      <a:pt x="147" y="163"/>
                      <a:pt x="175" y="161"/>
                    </a:cubicBezTo>
                    <a:cubicBezTo>
                      <a:pt x="177" y="158"/>
                      <a:pt x="177" y="157"/>
                      <a:pt x="177" y="155"/>
                    </a:cubicBezTo>
                    <a:cubicBezTo>
                      <a:pt x="177" y="153"/>
                      <a:pt x="172" y="147"/>
                      <a:pt x="175" y="146"/>
                    </a:cubicBezTo>
                    <a:cubicBezTo>
                      <a:pt x="181" y="141"/>
                      <a:pt x="186" y="153"/>
                      <a:pt x="193" y="149"/>
                    </a:cubicBezTo>
                    <a:cubicBezTo>
                      <a:pt x="201" y="149"/>
                      <a:pt x="186" y="154"/>
                      <a:pt x="201" y="156"/>
                    </a:cubicBezTo>
                    <a:cubicBezTo>
                      <a:pt x="207" y="156"/>
                      <a:pt x="225" y="153"/>
                      <a:pt x="229" y="150"/>
                    </a:cubicBezTo>
                    <a:cubicBezTo>
                      <a:pt x="233" y="147"/>
                      <a:pt x="222" y="140"/>
                      <a:pt x="225" y="138"/>
                    </a:cubicBezTo>
                    <a:cubicBezTo>
                      <a:pt x="228" y="136"/>
                      <a:pt x="241" y="140"/>
                      <a:pt x="244" y="138"/>
                    </a:cubicBezTo>
                    <a:cubicBezTo>
                      <a:pt x="247" y="136"/>
                      <a:pt x="239" y="129"/>
                      <a:pt x="241" y="126"/>
                    </a:cubicBezTo>
                    <a:cubicBezTo>
                      <a:pt x="242" y="120"/>
                      <a:pt x="249" y="127"/>
                      <a:pt x="253" y="122"/>
                    </a:cubicBezTo>
                    <a:cubicBezTo>
                      <a:pt x="258" y="121"/>
                      <a:pt x="243" y="110"/>
                      <a:pt x="252" y="108"/>
                    </a:cubicBezTo>
                    <a:cubicBezTo>
                      <a:pt x="253" y="104"/>
                      <a:pt x="260" y="100"/>
                      <a:pt x="262" y="96"/>
                    </a:cubicBezTo>
                    <a:cubicBezTo>
                      <a:pt x="264" y="92"/>
                      <a:pt x="264" y="92"/>
                      <a:pt x="264" y="83"/>
                    </a:cubicBezTo>
                    <a:cubicBezTo>
                      <a:pt x="264" y="74"/>
                      <a:pt x="263" y="50"/>
                      <a:pt x="261" y="42"/>
                    </a:cubicBezTo>
                    <a:cubicBezTo>
                      <a:pt x="264" y="36"/>
                      <a:pt x="251" y="36"/>
                      <a:pt x="250" y="33"/>
                    </a:cubicBezTo>
                    <a:cubicBezTo>
                      <a:pt x="249" y="30"/>
                      <a:pt x="251" y="28"/>
                      <a:pt x="252" y="24"/>
                    </a:cubicBezTo>
                    <a:cubicBezTo>
                      <a:pt x="255" y="23"/>
                      <a:pt x="255" y="11"/>
                      <a:pt x="259" y="8"/>
                    </a:cubicBezTo>
                    <a:cubicBezTo>
                      <a:pt x="263" y="5"/>
                      <a:pt x="272" y="8"/>
                      <a:pt x="277" y="9"/>
                    </a:cubicBezTo>
                    <a:cubicBezTo>
                      <a:pt x="282" y="10"/>
                      <a:pt x="287" y="12"/>
                      <a:pt x="289" y="15"/>
                    </a:cubicBezTo>
                    <a:cubicBezTo>
                      <a:pt x="291" y="18"/>
                      <a:pt x="286" y="28"/>
                      <a:pt x="289" y="30"/>
                    </a:cubicBezTo>
                    <a:cubicBezTo>
                      <a:pt x="292" y="32"/>
                      <a:pt x="302" y="29"/>
                      <a:pt x="306" y="26"/>
                    </a:cubicBezTo>
                    <a:cubicBezTo>
                      <a:pt x="310" y="23"/>
                      <a:pt x="310" y="18"/>
                      <a:pt x="312" y="14"/>
                    </a:cubicBezTo>
                    <a:cubicBezTo>
                      <a:pt x="314" y="10"/>
                      <a:pt x="314" y="4"/>
                      <a:pt x="316" y="2"/>
                    </a:cubicBezTo>
                    <a:cubicBezTo>
                      <a:pt x="318" y="0"/>
                      <a:pt x="323" y="1"/>
                      <a:pt x="325" y="2"/>
                    </a:cubicBezTo>
                    <a:cubicBezTo>
                      <a:pt x="327" y="3"/>
                      <a:pt x="328" y="7"/>
                      <a:pt x="331" y="8"/>
                    </a:cubicBezTo>
                    <a:cubicBezTo>
                      <a:pt x="334" y="9"/>
                      <a:pt x="342" y="8"/>
                      <a:pt x="345" y="9"/>
                    </a:cubicBezTo>
                    <a:cubicBezTo>
                      <a:pt x="348" y="10"/>
                      <a:pt x="346" y="13"/>
                      <a:pt x="349" y="17"/>
                    </a:cubicBezTo>
                    <a:cubicBezTo>
                      <a:pt x="352" y="21"/>
                      <a:pt x="363" y="30"/>
                      <a:pt x="364" y="32"/>
                    </a:cubicBezTo>
                    <a:cubicBezTo>
                      <a:pt x="365" y="34"/>
                      <a:pt x="358" y="28"/>
                      <a:pt x="358" y="30"/>
                    </a:cubicBezTo>
                    <a:cubicBezTo>
                      <a:pt x="358" y="32"/>
                      <a:pt x="362" y="41"/>
                      <a:pt x="364" y="45"/>
                    </a:cubicBezTo>
                    <a:cubicBezTo>
                      <a:pt x="366" y="49"/>
                      <a:pt x="371" y="49"/>
                      <a:pt x="373" y="53"/>
                    </a:cubicBezTo>
                    <a:cubicBezTo>
                      <a:pt x="378" y="55"/>
                      <a:pt x="367" y="61"/>
                      <a:pt x="378" y="68"/>
                    </a:cubicBezTo>
                    <a:cubicBezTo>
                      <a:pt x="381" y="71"/>
                      <a:pt x="390" y="70"/>
                      <a:pt x="393" y="69"/>
                    </a:cubicBezTo>
                    <a:cubicBezTo>
                      <a:pt x="396" y="68"/>
                      <a:pt x="394" y="62"/>
                      <a:pt x="396" y="60"/>
                    </a:cubicBezTo>
                    <a:cubicBezTo>
                      <a:pt x="398" y="58"/>
                      <a:pt x="404" y="61"/>
                      <a:pt x="406" y="59"/>
                    </a:cubicBezTo>
                    <a:cubicBezTo>
                      <a:pt x="411" y="61"/>
                      <a:pt x="403" y="52"/>
                      <a:pt x="409" y="50"/>
                    </a:cubicBezTo>
                    <a:cubicBezTo>
                      <a:pt x="415" y="48"/>
                      <a:pt x="435" y="44"/>
                      <a:pt x="442" y="45"/>
                    </a:cubicBezTo>
                    <a:cubicBezTo>
                      <a:pt x="449" y="46"/>
                      <a:pt x="446" y="58"/>
                      <a:pt x="450" y="59"/>
                    </a:cubicBezTo>
                    <a:cubicBezTo>
                      <a:pt x="454" y="60"/>
                      <a:pt x="464" y="53"/>
                      <a:pt x="468" y="53"/>
                    </a:cubicBezTo>
                    <a:cubicBezTo>
                      <a:pt x="472" y="53"/>
                      <a:pt x="475" y="53"/>
                      <a:pt x="477" y="56"/>
                    </a:cubicBezTo>
                    <a:cubicBezTo>
                      <a:pt x="479" y="59"/>
                      <a:pt x="476" y="72"/>
                      <a:pt x="478" y="74"/>
                    </a:cubicBezTo>
                    <a:cubicBezTo>
                      <a:pt x="480" y="76"/>
                      <a:pt x="485" y="68"/>
                      <a:pt x="487" y="69"/>
                    </a:cubicBezTo>
                    <a:cubicBezTo>
                      <a:pt x="489" y="70"/>
                      <a:pt x="486" y="79"/>
                      <a:pt x="489" y="81"/>
                    </a:cubicBezTo>
                    <a:cubicBezTo>
                      <a:pt x="492" y="83"/>
                      <a:pt x="501" y="78"/>
                      <a:pt x="504" y="80"/>
                    </a:cubicBezTo>
                    <a:cubicBezTo>
                      <a:pt x="504" y="88"/>
                      <a:pt x="497" y="90"/>
                      <a:pt x="504" y="93"/>
                    </a:cubicBezTo>
                    <a:cubicBezTo>
                      <a:pt x="510" y="95"/>
                      <a:pt x="534" y="92"/>
                      <a:pt x="541" y="90"/>
                    </a:cubicBezTo>
                    <a:cubicBezTo>
                      <a:pt x="545" y="91"/>
                      <a:pt x="544" y="79"/>
                      <a:pt x="547" y="81"/>
                    </a:cubicBezTo>
                    <a:cubicBezTo>
                      <a:pt x="556" y="87"/>
                      <a:pt x="555" y="71"/>
                      <a:pt x="558" y="81"/>
                    </a:cubicBezTo>
                    <a:cubicBezTo>
                      <a:pt x="562" y="88"/>
                      <a:pt x="582" y="77"/>
                      <a:pt x="588" y="78"/>
                    </a:cubicBezTo>
                    <a:cubicBezTo>
                      <a:pt x="594" y="79"/>
                      <a:pt x="592" y="85"/>
                      <a:pt x="595" y="87"/>
                    </a:cubicBezTo>
                    <a:cubicBezTo>
                      <a:pt x="598" y="89"/>
                      <a:pt x="603" y="88"/>
                      <a:pt x="606" y="89"/>
                    </a:cubicBezTo>
                    <a:cubicBezTo>
                      <a:pt x="609" y="90"/>
                      <a:pt x="610" y="95"/>
                      <a:pt x="615" y="95"/>
                    </a:cubicBezTo>
                    <a:cubicBezTo>
                      <a:pt x="620" y="95"/>
                      <a:pt x="629" y="90"/>
                      <a:pt x="634" y="89"/>
                    </a:cubicBezTo>
                    <a:cubicBezTo>
                      <a:pt x="639" y="88"/>
                      <a:pt x="645" y="85"/>
                      <a:pt x="646" y="87"/>
                    </a:cubicBezTo>
                    <a:cubicBezTo>
                      <a:pt x="647" y="89"/>
                      <a:pt x="641" y="98"/>
                      <a:pt x="642" y="101"/>
                    </a:cubicBezTo>
                    <a:cubicBezTo>
                      <a:pt x="643" y="104"/>
                      <a:pt x="651" y="104"/>
                      <a:pt x="654" y="108"/>
                    </a:cubicBezTo>
                    <a:cubicBezTo>
                      <a:pt x="657" y="112"/>
                      <a:pt x="655" y="118"/>
                      <a:pt x="658" y="122"/>
                    </a:cubicBezTo>
                    <a:cubicBezTo>
                      <a:pt x="661" y="126"/>
                      <a:pt x="668" y="122"/>
                      <a:pt x="669" y="134"/>
                    </a:cubicBezTo>
                    <a:cubicBezTo>
                      <a:pt x="670" y="146"/>
                      <a:pt x="663" y="183"/>
                      <a:pt x="664" y="195"/>
                    </a:cubicBezTo>
                    <a:cubicBezTo>
                      <a:pt x="665" y="207"/>
                      <a:pt x="671" y="204"/>
                      <a:pt x="673" y="209"/>
                    </a:cubicBezTo>
                    <a:cubicBezTo>
                      <a:pt x="675" y="214"/>
                      <a:pt x="679" y="219"/>
                      <a:pt x="679" y="224"/>
                    </a:cubicBezTo>
                    <a:cubicBezTo>
                      <a:pt x="679" y="229"/>
                      <a:pt x="675" y="234"/>
                      <a:pt x="673" y="239"/>
                    </a:cubicBezTo>
                    <a:cubicBezTo>
                      <a:pt x="671" y="244"/>
                      <a:pt x="670" y="251"/>
                      <a:pt x="667" y="255"/>
                    </a:cubicBezTo>
                    <a:cubicBezTo>
                      <a:pt x="664" y="259"/>
                      <a:pt x="657" y="260"/>
                      <a:pt x="652" y="264"/>
                    </a:cubicBezTo>
                    <a:cubicBezTo>
                      <a:pt x="647" y="268"/>
                      <a:pt x="643" y="277"/>
                      <a:pt x="640" y="279"/>
                    </a:cubicBezTo>
                    <a:cubicBezTo>
                      <a:pt x="637" y="281"/>
                      <a:pt x="636" y="274"/>
                      <a:pt x="633" y="275"/>
                    </a:cubicBezTo>
                    <a:cubicBezTo>
                      <a:pt x="630" y="276"/>
                      <a:pt x="623" y="284"/>
                      <a:pt x="619" y="287"/>
                    </a:cubicBezTo>
                    <a:cubicBezTo>
                      <a:pt x="615" y="290"/>
                      <a:pt x="610" y="287"/>
                      <a:pt x="607" y="290"/>
                    </a:cubicBezTo>
                    <a:cubicBezTo>
                      <a:pt x="604" y="293"/>
                      <a:pt x="616" y="300"/>
                      <a:pt x="603" y="303"/>
                    </a:cubicBezTo>
                    <a:cubicBezTo>
                      <a:pt x="600" y="307"/>
                      <a:pt x="592" y="309"/>
                      <a:pt x="588" y="314"/>
                    </a:cubicBezTo>
                    <a:cubicBezTo>
                      <a:pt x="581" y="326"/>
                      <a:pt x="589" y="332"/>
                      <a:pt x="576" y="333"/>
                    </a:cubicBezTo>
                    <a:cubicBezTo>
                      <a:pt x="567" y="336"/>
                      <a:pt x="583" y="352"/>
                      <a:pt x="559" y="351"/>
                    </a:cubicBezTo>
                    <a:cubicBezTo>
                      <a:pt x="555" y="356"/>
                      <a:pt x="553" y="361"/>
                      <a:pt x="549" y="362"/>
                    </a:cubicBezTo>
                    <a:cubicBezTo>
                      <a:pt x="545" y="363"/>
                      <a:pt x="537" y="361"/>
                      <a:pt x="532" y="359"/>
                    </a:cubicBezTo>
                    <a:cubicBezTo>
                      <a:pt x="527" y="357"/>
                      <a:pt x="524" y="353"/>
                      <a:pt x="519" y="350"/>
                    </a:cubicBezTo>
                    <a:cubicBezTo>
                      <a:pt x="514" y="347"/>
                      <a:pt x="507" y="343"/>
                      <a:pt x="501" y="342"/>
                    </a:cubicBezTo>
                    <a:cubicBezTo>
                      <a:pt x="495" y="341"/>
                      <a:pt x="489" y="343"/>
                      <a:pt x="483" y="344"/>
                    </a:cubicBezTo>
                    <a:cubicBezTo>
                      <a:pt x="477" y="345"/>
                      <a:pt x="471" y="348"/>
                      <a:pt x="466" y="351"/>
                    </a:cubicBezTo>
                    <a:cubicBezTo>
                      <a:pt x="461" y="354"/>
                      <a:pt x="456" y="352"/>
                      <a:pt x="451" y="362"/>
                    </a:cubicBezTo>
                    <a:cubicBezTo>
                      <a:pt x="446" y="372"/>
                      <a:pt x="441" y="402"/>
                      <a:pt x="436" y="411"/>
                    </a:cubicBezTo>
                    <a:cubicBezTo>
                      <a:pt x="431" y="420"/>
                      <a:pt x="425" y="417"/>
                      <a:pt x="420" y="419"/>
                    </a:cubicBezTo>
                    <a:cubicBezTo>
                      <a:pt x="415" y="419"/>
                      <a:pt x="416" y="435"/>
                      <a:pt x="405" y="425"/>
                    </a:cubicBezTo>
                    <a:cubicBezTo>
                      <a:pt x="400" y="424"/>
                      <a:pt x="395" y="416"/>
                      <a:pt x="388" y="414"/>
                    </a:cubicBezTo>
                    <a:cubicBezTo>
                      <a:pt x="381" y="412"/>
                      <a:pt x="371" y="413"/>
                      <a:pt x="364" y="414"/>
                    </a:cubicBezTo>
                    <a:cubicBezTo>
                      <a:pt x="357" y="415"/>
                      <a:pt x="355" y="420"/>
                      <a:pt x="349" y="422"/>
                    </a:cubicBezTo>
                    <a:cubicBezTo>
                      <a:pt x="343" y="424"/>
                      <a:pt x="334" y="426"/>
                      <a:pt x="327" y="426"/>
                    </a:cubicBezTo>
                    <a:cubicBezTo>
                      <a:pt x="320" y="436"/>
                      <a:pt x="317" y="418"/>
                      <a:pt x="307" y="422"/>
                    </a:cubicBezTo>
                    <a:cubicBezTo>
                      <a:pt x="301" y="419"/>
                      <a:pt x="300" y="426"/>
                      <a:pt x="291" y="416"/>
                    </a:cubicBezTo>
                    <a:cubicBezTo>
                      <a:pt x="286" y="412"/>
                      <a:pt x="279" y="405"/>
                      <a:pt x="277" y="399"/>
                    </a:cubicBezTo>
                    <a:cubicBezTo>
                      <a:pt x="275" y="393"/>
                      <a:pt x="282" y="387"/>
                      <a:pt x="280" y="381"/>
                    </a:cubicBezTo>
                    <a:cubicBezTo>
                      <a:pt x="278" y="375"/>
                      <a:pt x="272" y="367"/>
                      <a:pt x="267" y="363"/>
                    </a:cubicBezTo>
                    <a:cubicBezTo>
                      <a:pt x="262" y="359"/>
                      <a:pt x="255" y="358"/>
                      <a:pt x="250" y="359"/>
                    </a:cubicBezTo>
                    <a:cubicBezTo>
                      <a:pt x="231" y="352"/>
                      <a:pt x="242" y="373"/>
                      <a:pt x="235" y="366"/>
                    </a:cubicBezTo>
                    <a:cubicBezTo>
                      <a:pt x="230" y="368"/>
                      <a:pt x="224" y="373"/>
                      <a:pt x="220" y="374"/>
                    </a:cubicBezTo>
                    <a:cubicBezTo>
                      <a:pt x="216" y="375"/>
                      <a:pt x="213" y="374"/>
                      <a:pt x="210" y="374"/>
                    </a:cubicBezTo>
                    <a:cubicBezTo>
                      <a:pt x="207" y="374"/>
                      <a:pt x="203" y="372"/>
                      <a:pt x="199" y="375"/>
                    </a:cubicBezTo>
                    <a:cubicBezTo>
                      <a:pt x="195" y="378"/>
                      <a:pt x="191" y="387"/>
                      <a:pt x="186" y="389"/>
                    </a:cubicBezTo>
                    <a:cubicBezTo>
                      <a:pt x="181" y="391"/>
                      <a:pt x="174" y="388"/>
                      <a:pt x="169" y="386"/>
                    </a:cubicBezTo>
                    <a:cubicBezTo>
                      <a:pt x="164" y="384"/>
                      <a:pt x="161" y="378"/>
                      <a:pt x="157" y="375"/>
                    </a:cubicBezTo>
                    <a:cubicBezTo>
                      <a:pt x="153" y="372"/>
                      <a:pt x="148" y="372"/>
                      <a:pt x="145" y="368"/>
                    </a:cubicBezTo>
                    <a:cubicBezTo>
                      <a:pt x="142" y="364"/>
                      <a:pt x="141" y="358"/>
                      <a:pt x="141" y="354"/>
                    </a:cubicBezTo>
                    <a:cubicBezTo>
                      <a:pt x="141" y="350"/>
                      <a:pt x="143" y="346"/>
                      <a:pt x="142" y="344"/>
                    </a:cubicBezTo>
                    <a:cubicBezTo>
                      <a:pt x="141" y="342"/>
                      <a:pt x="136" y="341"/>
                      <a:pt x="133" y="341"/>
                    </a:cubicBezTo>
                    <a:cubicBezTo>
                      <a:pt x="130" y="341"/>
                      <a:pt x="129" y="344"/>
                      <a:pt x="126" y="345"/>
                    </a:cubicBezTo>
                    <a:cubicBezTo>
                      <a:pt x="123" y="346"/>
                      <a:pt x="119" y="347"/>
                      <a:pt x="117" y="348"/>
                    </a:cubicBezTo>
                    <a:cubicBezTo>
                      <a:pt x="115" y="349"/>
                      <a:pt x="116" y="349"/>
                      <a:pt x="114" y="350"/>
                    </a:cubicBezTo>
                    <a:cubicBezTo>
                      <a:pt x="113" y="346"/>
                      <a:pt x="105" y="355"/>
                      <a:pt x="102" y="354"/>
                    </a:cubicBezTo>
                    <a:cubicBezTo>
                      <a:pt x="99" y="353"/>
                      <a:pt x="101" y="347"/>
                      <a:pt x="99" y="345"/>
                    </a:cubicBezTo>
                    <a:cubicBezTo>
                      <a:pt x="97" y="343"/>
                      <a:pt x="91" y="340"/>
                      <a:pt x="87" y="339"/>
                    </a:cubicBezTo>
                    <a:cubicBezTo>
                      <a:pt x="83" y="338"/>
                      <a:pt x="78" y="338"/>
                      <a:pt x="73" y="339"/>
                    </a:cubicBezTo>
                    <a:cubicBezTo>
                      <a:pt x="74" y="336"/>
                      <a:pt x="57" y="350"/>
                      <a:pt x="57" y="342"/>
                    </a:cubicBezTo>
                    <a:cubicBezTo>
                      <a:pt x="53" y="340"/>
                      <a:pt x="51" y="332"/>
                      <a:pt x="49" y="329"/>
                    </a:cubicBezTo>
                    <a:cubicBezTo>
                      <a:pt x="47" y="326"/>
                      <a:pt x="48" y="320"/>
                      <a:pt x="46" y="320"/>
                    </a:cubicBezTo>
                    <a:cubicBezTo>
                      <a:pt x="49" y="315"/>
                      <a:pt x="36" y="338"/>
                      <a:pt x="36" y="332"/>
                    </a:cubicBezTo>
                    <a:cubicBezTo>
                      <a:pt x="33" y="336"/>
                      <a:pt x="31" y="342"/>
                      <a:pt x="27" y="345"/>
                    </a:cubicBezTo>
                    <a:cubicBezTo>
                      <a:pt x="23" y="348"/>
                      <a:pt x="17" y="350"/>
                      <a:pt x="13" y="350"/>
                    </a:cubicBezTo>
                    <a:cubicBezTo>
                      <a:pt x="9" y="350"/>
                      <a:pt x="2" y="348"/>
                      <a:pt x="1" y="345"/>
                    </a:cubicBezTo>
                    <a:cubicBezTo>
                      <a:pt x="0" y="342"/>
                      <a:pt x="5" y="336"/>
                      <a:pt x="6" y="332"/>
                    </a:cubicBezTo>
                    <a:cubicBezTo>
                      <a:pt x="7" y="328"/>
                      <a:pt x="9" y="325"/>
                      <a:pt x="9" y="320"/>
                    </a:cubicBezTo>
                    <a:cubicBezTo>
                      <a:pt x="9" y="315"/>
                      <a:pt x="5" y="306"/>
                      <a:pt x="4" y="300"/>
                    </a:cubicBezTo>
                    <a:cubicBezTo>
                      <a:pt x="3" y="294"/>
                      <a:pt x="3" y="285"/>
                      <a:pt x="4" y="281"/>
                    </a:cubicBezTo>
                    <a:cubicBezTo>
                      <a:pt x="5" y="277"/>
                      <a:pt x="6" y="276"/>
                      <a:pt x="9" y="275"/>
                    </a:cubicBezTo>
                    <a:cubicBezTo>
                      <a:pt x="12" y="274"/>
                      <a:pt x="21" y="278"/>
                      <a:pt x="21" y="276"/>
                    </a:cubicBezTo>
                    <a:cubicBezTo>
                      <a:pt x="21" y="274"/>
                      <a:pt x="12" y="265"/>
                      <a:pt x="10" y="261"/>
                    </a:cubicBezTo>
                    <a:cubicBezTo>
                      <a:pt x="8" y="257"/>
                      <a:pt x="6" y="252"/>
                      <a:pt x="7" y="249"/>
                    </a:cubicBezTo>
                    <a:cubicBezTo>
                      <a:pt x="8" y="246"/>
                      <a:pt x="15" y="241"/>
                      <a:pt x="19" y="240"/>
                    </a:cubicBezTo>
                    <a:cubicBezTo>
                      <a:pt x="27" y="239"/>
                      <a:pt x="28" y="242"/>
                      <a:pt x="31" y="240"/>
                    </a:cubicBezTo>
                    <a:cubicBezTo>
                      <a:pt x="34" y="238"/>
                      <a:pt x="35" y="231"/>
                      <a:pt x="37" y="227"/>
                    </a:cubicBezTo>
                    <a:cubicBezTo>
                      <a:pt x="39" y="223"/>
                      <a:pt x="40" y="218"/>
                      <a:pt x="42" y="215"/>
                    </a:cubicBezTo>
                    <a:cubicBezTo>
                      <a:pt x="44" y="212"/>
                      <a:pt x="50" y="209"/>
                      <a:pt x="52" y="206"/>
                    </a:cubicBezTo>
                    <a:cubicBezTo>
                      <a:pt x="54" y="203"/>
                      <a:pt x="53" y="198"/>
                      <a:pt x="54" y="194"/>
                    </a:cubicBezTo>
                    <a:cubicBezTo>
                      <a:pt x="55" y="190"/>
                      <a:pt x="55" y="186"/>
                      <a:pt x="57" y="182"/>
                    </a:cubicBezTo>
                    <a:cubicBezTo>
                      <a:pt x="59" y="181"/>
                      <a:pt x="59" y="164"/>
                      <a:pt x="66" y="170"/>
                    </a:cubicBezTo>
                    <a:cubicBezTo>
                      <a:pt x="68" y="166"/>
                      <a:pt x="68" y="162"/>
                      <a:pt x="70" y="158"/>
                    </a:cubicBezTo>
                    <a:cubicBezTo>
                      <a:pt x="72" y="154"/>
                      <a:pt x="73" y="148"/>
                      <a:pt x="76" y="146"/>
                    </a:cubicBezTo>
                    <a:cubicBezTo>
                      <a:pt x="79" y="144"/>
                      <a:pt x="84" y="145"/>
                      <a:pt x="87" y="143"/>
                    </a:cubicBezTo>
                    <a:cubicBezTo>
                      <a:pt x="90" y="141"/>
                      <a:pt x="92" y="136"/>
                      <a:pt x="96" y="134"/>
                    </a:cubicBezTo>
                    <a:cubicBezTo>
                      <a:pt x="100" y="132"/>
                      <a:pt x="109" y="129"/>
                      <a:pt x="114" y="131"/>
                    </a:cubicBezTo>
                    <a:cubicBezTo>
                      <a:pt x="119" y="133"/>
                      <a:pt x="120" y="142"/>
                      <a:pt x="124" y="146"/>
                    </a:cubicBezTo>
                    <a:cubicBezTo>
                      <a:pt x="128" y="150"/>
                      <a:pt x="134" y="150"/>
                      <a:pt x="136" y="153"/>
                    </a:cubicBezTo>
                    <a:cubicBezTo>
                      <a:pt x="138" y="156"/>
                      <a:pt x="133" y="165"/>
                      <a:pt x="136" y="167"/>
                    </a:cubicBezTo>
                    <a:cubicBezTo>
                      <a:pt x="139" y="169"/>
                      <a:pt x="148" y="164"/>
                      <a:pt x="151" y="165"/>
                    </a:cubicBezTo>
                    <a:cubicBezTo>
                      <a:pt x="154" y="166"/>
                      <a:pt x="152" y="175"/>
                      <a:pt x="154" y="176"/>
                    </a:cubicBezTo>
                    <a:cubicBezTo>
                      <a:pt x="155" y="172"/>
                      <a:pt x="161" y="163"/>
                      <a:pt x="166" y="17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610" name="Freeform 11">
                <a:extLst>
                  <a:ext uri="{FF2B5EF4-FFF2-40B4-BE49-F238E27FC236}">
                    <a16:creationId xmlns:a16="http://schemas.microsoft.com/office/drawing/2014/main" xmlns="" id="{7156FD6F-C4C1-447E-B647-7324AB2BE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5299" y="700294"/>
                <a:ext cx="897112" cy="1005529"/>
              </a:xfrm>
              <a:custGeom>
                <a:avLst/>
                <a:gdLst/>
                <a:ahLst/>
                <a:cxnLst>
                  <a:cxn ang="0">
                    <a:pos x="31" y="112"/>
                  </a:cxn>
                  <a:cxn ang="0">
                    <a:pos x="70" y="110"/>
                  </a:cxn>
                  <a:cxn ang="0">
                    <a:pos x="77" y="86"/>
                  </a:cxn>
                  <a:cxn ang="0">
                    <a:pos x="97" y="68"/>
                  </a:cxn>
                  <a:cxn ang="0">
                    <a:pos x="106" y="56"/>
                  </a:cxn>
                  <a:cxn ang="0">
                    <a:pos x="122" y="44"/>
                  </a:cxn>
                  <a:cxn ang="0">
                    <a:pos x="143" y="38"/>
                  </a:cxn>
                  <a:cxn ang="0">
                    <a:pos x="164" y="16"/>
                  </a:cxn>
                  <a:cxn ang="0">
                    <a:pos x="187" y="7"/>
                  </a:cxn>
                  <a:cxn ang="0">
                    <a:pos x="221" y="10"/>
                  </a:cxn>
                  <a:cxn ang="0">
                    <a:pos x="227" y="40"/>
                  </a:cxn>
                  <a:cxn ang="0">
                    <a:pos x="209" y="56"/>
                  </a:cxn>
                  <a:cxn ang="0">
                    <a:pos x="236" y="59"/>
                  </a:cxn>
                  <a:cxn ang="0">
                    <a:pos x="266" y="71"/>
                  </a:cxn>
                  <a:cxn ang="0">
                    <a:pos x="283" y="86"/>
                  </a:cxn>
                  <a:cxn ang="0">
                    <a:pos x="304" y="101"/>
                  </a:cxn>
                  <a:cxn ang="0">
                    <a:pos x="310" y="119"/>
                  </a:cxn>
                  <a:cxn ang="0">
                    <a:pos x="332" y="127"/>
                  </a:cxn>
                  <a:cxn ang="0">
                    <a:pos x="350" y="145"/>
                  </a:cxn>
                  <a:cxn ang="0">
                    <a:pos x="371" y="164"/>
                  </a:cxn>
                  <a:cxn ang="0">
                    <a:pos x="380" y="197"/>
                  </a:cxn>
                  <a:cxn ang="0">
                    <a:pos x="403" y="212"/>
                  </a:cxn>
                  <a:cxn ang="0">
                    <a:pos x="422" y="226"/>
                  </a:cxn>
                  <a:cxn ang="0">
                    <a:pos x="428" y="244"/>
                  </a:cxn>
                  <a:cxn ang="0">
                    <a:pos x="442" y="253"/>
                  </a:cxn>
                  <a:cxn ang="0">
                    <a:pos x="448" y="287"/>
                  </a:cxn>
                  <a:cxn ang="0">
                    <a:pos x="421" y="328"/>
                  </a:cxn>
                  <a:cxn ang="0">
                    <a:pos x="398" y="362"/>
                  </a:cxn>
                  <a:cxn ang="0">
                    <a:pos x="407" y="401"/>
                  </a:cxn>
                  <a:cxn ang="0">
                    <a:pos x="421" y="439"/>
                  </a:cxn>
                  <a:cxn ang="0">
                    <a:pos x="431" y="463"/>
                  </a:cxn>
                  <a:cxn ang="0">
                    <a:pos x="412" y="484"/>
                  </a:cxn>
                  <a:cxn ang="0">
                    <a:pos x="383" y="484"/>
                  </a:cxn>
                  <a:cxn ang="0">
                    <a:pos x="365" y="469"/>
                  </a:cxn>
                  <a:cxn ang="0">
                    <a:pos x="343" y="439"/>
                  </a:cxn>
                  <a:cxn ang="0">
                    <a:pos x="308" y="437"/>
                  </a:cxn>
                  <a:cxn ang="0">
                    <a:pos x="292" y="445"/>
                  </a:cxn>
                  <a:cxn ang="0">
                    <a:pos x="275" y="478"/>
                  </a:cxn>
                  <a:cxn ang="0">
                    <a:pos x="256" y="485"/>
                  </a:cxn>
                  <a:cxn ang="0">
                    <a:pos x="242" y="496"/>
                  </a:cxn>
                  <a:cxn ang="0">
                    <a:pos x="199" y="521"/>
                  </a:cxn>
                  <a:cxn ang="0">
                    <a:pos x="151" y="509"/>
                  </a:cxn>
                  <a:cxn ang="0">
                    <a:pos x="139" y="487"/>
                  </a:cxn>
                  <a:cxn ang="0">
                    <a:pos x="101" y="458"/>
                  </a:cxn>
                  <a:cxn ang="0">
                    <a:pos x="73" y="443"/>
                  </a:cxn>
                  <a:cxn ang="0">
                    <a:pos x="65" y="409"/>
                  </a:cxn>
                  <a:cxn ang="0">
                    <a:pos x="62" y="373"/>
                  </a:cxn>
                  <a:cxn ang="0">
                    <a:pos x="65" y="350"/>
                  </a:cxn>
                  <a:cxn ang="0">
                    <a:pos x="58" y="314"/>
                  </a:cxn>
                  <a:cxn ang="0">
                    <a:pos x="55" y="265"/>
                  </a:cxn>
                  <a:cxn ang="0">
                    <a:pos x="71" y="245"/>
                  </a:cxn>
                  <a:cxn ang="0">
                    <a:pos x="46" y="229"/>
                  </a:cxn>
                  <a:cxn ang="0">
                    <a:pos x="43" y="196"/>
                  </a:cxn>
                  <a:cxn ang="0">
                    <a:pos x="49" y="184"/>
                  </a:cxn>
                  <a:cxn ang="0">
                    <a:pos x="31" y="181"/>
                  </a:cxn>
                  <a:cxn ang="0">
                    <a:pos x="22" y="170"/>
                  </a:cxn>
                  <a:cxn ang="0">
                    <a:pos x="14" y="148"/>
                  </a:cxn>
                  <a:cxn ang="0">
                    <a:pos x="1" y="125"/>
                  </a:cxn>
                </a:cxnLst>
                <a:rect l="0" t="0" r="r" b="b"/>
                <a:pathLst>
                  <a:path w="456" h="523">
                    <a:moveTo>
                      <a:pt x="16" y="112"/>
                    </a:moveTo>
                    <a:cubicBezTo>
                      <a:pt x="22" y="111"/>
                      <a:pt x="15" y="110"/>
                      <a:pt x="31" y="112"/>
                    </a:cubicBezTo>
                    <a:cubicBezTo>
                      <a:pt x="37" y="112"/>
                      <a:pt x="47" y="113"/>
                      <a:pt x="53" y="113"/>
                    </a:cubicBezTo>
                    <a:cubicBezTo>
                      <a:pt x="59" y="113"/>
                      <a:pt x="67" y="113"/>
                      <a:pt x="70" y="110"/>
                    </a:cubicBezTo>
                    <a:cubicBezTo>
                      <a:pt x="73" y="107"/>
                      <a:pt x="69" y="99"/>
                      <a:pt x="70" y="95"/>
                    </a:cubicBezTo>
                    <a:cubicBezTo>
                      <a:pt x="71" y="91"/>
                      <a:pt x="75" y="89"/>
                      <a:pt x="77" y="86"/>
                    </a:cubicBezTo>
                    <a:cubicBezTo>
                      <a:pt x="79" y="83"/>
                      <a:pt x="80" y="77"/>
                      <a:pt x="83" y="74"/>
                    </a:cubicBezTo>
                    <a:cubicBezTo>
                      <a:pt x="86" y="71"/>
                      <a:pt x="95" y="71"/>
                      <a:pt x="97" y="68"/>
                    </a:cubicBezTo>
                    <a:cubicBezTo>
                      <a:pt x="99" y="65"/>
                      <a:pt x="93" y="55"/>
                      <a:pt x="94" y="53"/>
                    </a:cubicBezTo>
                    <a:cubicBezTo>
                      <a:pt x="95" y="51"/>
                      <a:pt x="103" y="58"/>
                      <a:pt x="106" y="56"/>
                    </a:cubicBezTo>
                    <a:cubicBezTo>
                      <a:pt x="109" y="60"/>
                      <a:pt x="106" y="46"/>
                      <a:pt x="110" y="44"/>
                    </a:cubicBezTo>
                    <a:cubicBezTo>
                      <a:pt x="113" y="42"/>
                      <a:pt x="118" y="45"/>
                      <a:pt x="122" y="44"/>
                    </a:cubicBezTo>
                    <a:cubicBezTo>
                      <a:pt x="126" y="43"/>
                      <a:pt x="133" y="36"/>
                      <a:pt x="136" y="35"/>
                    </a:cubicBezTo>
                    <a:cubicBezTo>
                      <a:pt x="139" y="34"/>
                      <a:pt x="140" y="39"/>
                      <a:pt x="143" y="38"/>
                    </a:cubicBezTo>
                    <a:cubicBezTo>
                      <a:pt x="146" y="41"/>
                      <a:pt x="151" y="20"/>
                      <a:pt x="155" y="31"/>
                    </a:cubicBezTo>
                    <a:cubicBezTo>
                      <a:pt x="158" y="27"/>
                      <a:pt x="161" y="19"/>
                      <a:pt x="164" y="16"/>
                    </a:cubicBezTo>
                    <a:cubicBezTo>
                      <a:pt x="167" y="13"/>
                      <a:pt x="172" y="12"/>
                      <a:pt x="176" y="11"/>
                    </a:cubicBezTo>
                    <a:cubicBezTo>
                      <a:pt x="180" y="10"/>
                      <a:pt x="183" y="9"/>
                      <a:pt x="187" y="7"/>
                    </a:cubicBezTo>
                    <a:cubicBezTo>
                      <a:pt x="191" y="5"/>
                      <a:pt x="196" y="0"/>
                      <a:pt x="202" y="1"/>
                    </a:cubicBezTo>
                    <a:cubicBezTo>
                      <a:pt x="208" y="2"/>
                      <a:pt x="217" y="7"/>
                      <a:pt x="221" y="10"/>
                    </a:cubicBezTo>
                    <a:cubicBezTo>
                      <a:pt x="225" y="13"/>
                      <a:pt x="226" y="17"/>
                      <a:pt x="227" y="22"/>
                    </a:cubicBezTo>
                    <a:cubicBezTo>
                      <a:pt x="225" y="28"/>
                      <a:pt x="237" y="26"/>
                      <a:pt x="227" y="40"/>
                    </a:cubicBezTo>
                    <a:cubicBezTo>
                      <a:pt x="225" y="45"/>
                      <a:pt x="215" y="49"/>
                      <a:pt x="212" y="52"/>
                    </a:cubicBezTo>
                    <a:cubicBezTo>
                      <a:pt x="209" y="55"/>
                      <a:pt x="208" y="55"/>
                      <a:pt x="209" y="56"/>
                    </a:cubicBezTo>
                    <a:cubicBezTo>
                      <a:pt x="210" y="57"/>
                      <a:pt x="214" y="59"/>
                      <a:pt x="218" y="59"/>
                    </a:cubicBezTo>
                    <a:cubicBezTo>
                      <a:pt x="222" y="59"/>
                      <a:pt x="230" y="58"/>
                      <a:pt x="236" y="59"/>
                    </a:cubicBezTo>
                    <a:cubicBezTo>
                      <a:pt x="240" y="62"/>
                      <a:pt x="254" y="55"/>
                      <a:pt x="254" y="67"/>
                    </a:cubicBezTo>
                    <a:cubicBezTo>
                      <a:pt x="259" y="69"/>
                      <a:pt x="263" y="70"/>
                      <a:pt x="266" y="71"/>
                    </a:cubicBezTo>
                    <a:cubicBezTo>
                      <a:pt x="269" y="72"/>
                      <a:pt x="271" y="72"/>
                      <a:pt x="274" y="74"/>
                    </a:cubicBezTo>
                    <a:cubicBezTo>
                      <a:pt x="277" y="76"/>
                      <a:pt x="279" y="83"/>
                      <a:pt x="283" y="86"/>
                    </a:cubicBezTo>
                    <a:cubicBezTo>
                      <a:pt x="287" y="89"/>
                      <a:pt x="292" y="90"/>
                      <a:pt x="295" y="92"/>
                    </a:cubicBezTo>
                    <a:cubicBezTo>
                      <a:pt x="298" y="94"/>
                      <a:pt x="303" y="98"/>
                      <a:pt x="304" y="101"/>
                    </a:cubicBezTo>
                    <a:cubicBezTo>
                      <a:pt x="305" y="104"/>
                      <a:pt x="297" y="109"/>
                      <a:pt x="298" y="112"/>
                    </a:cubicBezTo>
                    <a:cubicBezTo>
                      <a:pt x="295" y="116"/>
                      <a:pt x="315" y="112"/>
                      <a:pt x="310" y="119"/>
                    </a:cubicBezTo>
                    <a:cubicBezTo>
                      <a:pt x="313" y="122"/>
                      <a:pt x="312" y="129"/>
                      <a:pt x="316" y="130"/>
                    </a:cubicBezTo>
                    <a:cubicBezTo>
                      <a:pt x="320" y="131"/>
                      <a:pt x="327" y="126"/>
                      <a:pt x="332" y="127"/>
                    </a:cubicBezTo>
                    <a:cubicBezTo>
                      <a:pt x="337" y="128"/>
                      <a:pt x="341" y="130"/>
                      <a:pt x="344" y="133"/>
                    </a:cubicBezTo>
                    <a:cubicBezTo>
                      <a:pt x="347" y="135"/>
                      <a:pt x="350" y="145"/>
                      <a:pt x="350" y="145"/>
                    </a:cubicBezTo>
                    <a:cubicBezTo>
                      <a:pt x="353" y="150"/>
                      <a:pt x="362" y="148"/>
                      <a:pt x="362" y="148"/>
                    </a:cubicBezTo>
                    <a:cubicBezTo>
                      <a:pt x="364" y="151"/>
                      <a:pt x="375" y="154"/>
                      <a:pt x="371" y="164"/>
                    </a:cubicBezTo>
                    <a:cubicBezTo>
                      <a:pt x="375" y="168"/>
                      <a:pt x="388" y="170"/>
                      <a:pt x="389" y="175"/>
                    </a:cubicBezTo>
                    <a:cubicBezTo>
                      <a:pt x="390" y="180"/>
                      <a:pt x="379" y="192"/>
                      <a:pt x="380" y="197"/>
                    </a:cubicBezTo>
                    <a:cubicBezTo>
                      <a:pt x="381" y="202"/>
                      <a:pt x="393" y="201"/>
                      <a:pt x="397" y="203"/>
                    </a:cubicBezTo>
                    <a:cubicBezTo>
                      <a:pt x="401" y="205"/>
                      <a:pt x="402" y="208"/>
                      <a:pt x="403" y="212"/>
                    </a:cubicBezTo>
                    <a:cubicBezTo>
                      <a:pt x="405" y="222"/>
                      <a:pt x="397" y="216"/>
                      <a:pt x="403" y="224"/>
                    </a:cubicBezTo>
                    <a:cubicBezTo>
                      <a:pt x="404" y="231"/>
                      <a:pt x="417" y="222"/>
                      <a:pt x="422" y="226"/>
                    </a:cubicBezTo>
                    <a:cubicBezTo>
                      <a:pt x="425" y="233"/>
                      <a:pt x="418" y="221"/>
                      <a:pt x="431" y="229"/>
                    </a:cubicBezTo>
                    <a:cubicBezTo>
                      <a:pt x="433" y="231"/>
                      <a:pt x="426" y="241"/>
                      <a:pt x="428" y="244"/>
                    </a:cubicBezTo>
                    <a:cubicBezTo>
                      <a:pt x="430" y="247"/>
                      <a:pt x="441" y="243"/>
                      <a:pt x="443" y="244"/>
                    </a:cubicBezTo>
                    <a:cubicBezTo>
                      <a:pt x="444" y="247"/>
                      <a:pt x="442" y="249"/>
                      <a:pt x="442" y="253"/>
                    </a:cubicBezTo>
                    <a:cubicBezTo>
                      <a:pt x="444" y="257"/>
                      <a:pt x="454" y="260"/>
                      <a:pt x="455" y="266"/>
                    </a:cubicBezTo>
                    <a:cubicBezTo>
                      <a:pt x="456" y="272"/>
                      <a:pt x="451" y="280"/>
                      <a:pt x="448" y="287"/>
                    </a:cubicBezTo>
                    <a:cubicBezTo>
                      <a:pt x="445" y="294"/>
                      <a:pt x="441" y="303"/>
                      <a:pt x="437" y="310"/>
                    </a:cubicBezTo>
                    <a:cubicBezTo>
                      <a:pt x="433" y="317"/>
                      <a:pt x="426" y="322"/>
                      <a:pt x="421" y="328"/>
                    </a:cubicBezTo>
                    <a:cubicBezTo>
                      <a:pt x="416" y="334"/>
                      <a:pt x="408" y="340"/>
                      <a:pt x="404" y="346"/>
                    </a:cubicBezTo>
                    <a:cubicBezTo>
                      <a:pt x="400" y="352"/>
                      <a:pt x="397" y="355"/>
                      <a:pt x="398" y="362"/>
                    </a:cubicBezTo>
                    <a:cubicBezTo>
                      <a:pt x="399" y="369"/>
                      <a:pt x="408" y="382"/>
                      <a:pt x="409" y="388"/>
                    </a:cubicBezTo>
                    <a:cubicBezTo>
                      <a:pt x="410" y="394"/>
                      <a:pt x="405" y="396"/>
                      <a:pt x="407" y="401"/>
                    </a:cubicBezTo>
                    <a:cubicBezTo>
                      <a:pt x="409" y="406"/>
                      <a:pt x="419" y="410"/>
                      <a:pt x="421" y="416"/>
                    </a:cubicBezTo>
                    <a:cubicBezTo>
                      <a:pt x="423" y="422"/>
                      <a:pt x="418" y="434"/>
                      <a:pt x="421" y="439"/>
                    </a:cubicBezTo>
                    <a:cubicBezTo>
                      <a:pt x="424" y="444"/>
                      <a:pt x="437" y="444"/>
                      <a:pt x="439" y="448"/>
                    </a:cubicBezTo>
                    <a:cubicBezTo>
                      <a:pt x="441" y="452"/>
                      <a:pt x="434" y="459"/>
                      <a:pt x="431" y="463"/>
                    </a:cubicBezTo>
                    <a:cubicBezTo>
                      <a:pt x="428" y="467"/>
                      <a:pt x="427" y="470"/>
                      <a:pt x="424" y="473"/>
                    </a:cubicBezTo>
                    <a:cubicBezTo>
                      <a:pt x="421" y="476"/>
                      <a:pt x="416" y="482"/>
                      <a:pt x="412" y="484"/>
                    </a:cubicBezTo>
                    <a:cubicBezTo>
                      <a:pt x="408" y="486"/>
                      <a:pt x="405" y="484"/>
                      <a:pt x="400" y="484"/>
                    </a:cubicBezTo>
                    <a:cubicBezTo>
                      <a:pt x="395" y="484"/>
                      <a:pt x="388" y="485"/>
                      <a:pt x="383" y="484"/>
                    </a:cubicBezTo>
                    <a:cubicBezTo>
                      <a:pt x="378" y="483"/>
                      <a:pt x="373" y="482"/>
                      <a:pt x="370" y="479"/>
                    </a:cubicBezTo>
                    <a:cubicBezTo>
                      <a:pt x="367" y="476"/>
                      <a:pt x="367" y="474"/>
                      <a:pt x="365" y="469"/>
                    </a:cubicBezTo>
                    <a:cubicBezTo>
                      <a:pt x="361" y="464"/>
                      <a:pt x="369" y="463"/>
                      <a:pt x="358" y="448"/>
                    </a:cubicBezTo>
                    <a:cubicBezTo>
                      <a:pt x="354" y="443"/>
                      <a:pt x="348" y="441"/>
                      <a:pt x="343" y="439"/>
                    </a:cubicBezTo>
                    <a:cubicBezTo>
                      <a:pt x="338" y="437"/>
                      <a:pt x="332" y="436"/>
                      <a:pt x="326" y="436"/>
                    </a:cubicBezTo>
                    <a:cubicBezTo>
                      <a:pt x="320" y="436"/>
                      <a:pt x="312" y="435"/>
                      <a:pt x="308" y="437"/>
                    </a:cubicBezTo>
                    <a:cubicBezTo>
                      <a:pt x="304" y="439"/>
                      <a:pt x="305" y="447"/>
                      <a:pt x="302" y="448"/>
                    </a:cubicBezTo>
                    <a:cubicBezTo>
                      <a:pt x="299" y="449"/>
                      <a:pt x="295" y="443"/>
                      <a:pt x="292" y="445"/>
                    </a:cubicBezTo>
                    <a:cubicBezTo>
                      <a:pt x="287" y="443"/>
                      <a:pt x="291" y="465"/>
                      <a:pt x="281" y="458"/>
                    </a:cubicBezTo>
                    <a:cubicBezTo>
                      <a:pt x="278" y="463"/>
                      <a:pt x="278" y="474"/>
                      <a:pt x="275" y="478"/>
                    </a:cubicBezTo>
                    <a:cubicBezTo>
                      <a:pt x="272" y="482"/>
                      <a:pt x="266" y="484"/>
                      <a:pt x="263" y="485"/>
                    </a:cubicBezTo>
                    <a:cubicBezTo>
                      <a:pt x="260" y="486"/>
                      <a:pt x="258" y="483"/>
                      <a:pt x="256" y="485"/>
                    </a:cubicBezTo>
                    <a:cubicBezTo>
                      <a:pt x="252" y="481"/>
                      <a:pt x="260" y="512"/>
                      <a:pt x="253" y="500"/>
                    </a:cubicBezTo>
                    <a:cubicBezTo>
                      <a:pt x="251" y="502"/>
                      <a:pt x="248" y="496"/>
                      <a:pt x="242" y="496"/>
                    </a:cubicBezTo>
                    <a:cubicBezTo>
                      <a:pt x="236" y="496"/>
                      <a:pt x="222" y="495"/>
                      <a:pt x="215" y="499"/>
                    </a:cubicBezTo>
                    <a:cubicBezTo>
                      <a:pt x="208" y="503"/>
                      <a:pt x="207" y="517"/>
                      <a:pt x="199" y="521"/>
                    </a:cubicBezTo>
                    <a:cubicBezTo>
                      <a:pt x="194" y="517"/>
                      <a:pt x="172" y="523"/>
                      <a:pt x="164" y="521"/>
                    </a:cubicBezTo>
                    <a:cubicBezTo>
                      <a:pt x="156" y="519"/>
                      <a:pt x="153" y="514"/>
                      <a:pt x="151" y="509"/>
                    </a:cubicBezTo>
                    <a:cubicBezTo>
                      <a:pt x="149" y="504"/>
                      <a:pt x="153" y="492"/>
                      <a:pt x="151" y="488"/>
                    </a:cubicBezTo>
                    <a:cubicBezTo>
                      <a:pt x="149" y="484"/>
                      <a:pt x="142" y="491"/>
                      <a:pt x="139" y="487"/>
                    </a:cubicBezTo>
                    <a:cubicBezTo>
                      <a:pt x="136" y="483"/>
                      <a:pt x="139" y="466"/>
                      <a:pt x="133" y="461"/>
                    </a:cubicBezTo>
                    <a:cubicBezTo>
                      <a:pt x="124" y="443"/>
                      <a:pt x="111" y="475"/>
                      <a:pt x="101" y="458"/>
                    </a:cubicBezTo>
                    <a:cubicBezTo>
                      <a:pt x="94" y="453"/>
                      <a:pt x="89" y="473"/>
                      <a:pt x="85" y="457"/>
                    </a:cubicBezTo>
                    <a:cubicBezTo>
                      <a:pt x="80" y="455"/>
                      <a:pt x="74" y="448"/>
                      <a:pt x="73" y="443"/>
                    </a:cubicBezTo>
                    <a:cubicBezTo>
                      <a:pt x="72" y="438"/>
                      <a:pt x="77" y="433"/>
                      <a:pt x="76" y="427"/>
                    </a:cubicBezTo>
                    <a:cubicBezTo>
                      <a:pt x="75" y="421"/>
                      <a:pt x="67" y="415"/>
                      <a:pt x="65" y="409"/>
                    </a:cubicBezTo>
                    <a:cubicBezTo>
                      <a:pt x="63" y="403"/>
                      <a:pt x="65" y="397"/>
                      <a:pt x="64" y="391"/>
                    </a:cubicBezTo>
                    <a:cubicBezTo>
                      <a:pt x="63" y="385"/>
                      <a:pt x="61" y="378"/>
                      <a:pt x="62" y="373"/>
                    </a:cubicBezTo>
                    <a:cubicBezTo>
                      <a:pt x="63" y="368"/>
                      <a:pt x="68" y="366"/>
                      <a:pt x="68" y="362"/>
                    </a:cubicBezTo>
                    <a:cubicBezTo>
                      <a:pt x="68" y="358"/>
                      <a:pt x="67" y="354"/>
                      <a:pt x="65" y="350"/>
                    </a:cubicBezTo>
                    <a:cubicBezTo>
                      <a:pt x="63" y="346"/>
                      <a:pt x="56" y="343"/>
                      <a:pt x="55" y="337"/>
                    </a:cubicBezTo>
                    <a:cubicBezTo>
                      <a:pt x="54" y="331"/>
                      <a:pt x="57" y="324"/>
                      <a:pt x="58" y="314"/>
                    </a:cubicBezTo>
                    <a:cubicBezTo>
                      <a:pt x="59" y="304"/>
                      <a:pt x="62" y="283"/>
                      <a:pt x="62" y="275"/>
                    </a:cubicBezTo>
                    <a:cubicBezTo>
                      <a:pt x="62" y="267"/>
                      <a:pt x="55" y="268"/>
                      <a:pt x="55" y="265"/>
                    </a:cubicBezTo>
                    <a:cubicBezTo>
                      <a:pt x="55" y="262"/>
                      <a:pt x="61" y="260"/>
                      <a:pt x="64" y="257"/>
                    </a:cubicBezTo>
                    <a:cubicBezTo>
                      <a:pt x="67" y="254"/>
                      <a:pt x="72" y="248"/>
                      <a:pt x="71" y="245"/>
                    </a:cubicBezTo>
                    <a:cubicBezTo>
                      <a:pt x="70" y="242"/>
                      <a:pt x="63" y="239"/>
                      <a:pt x="59" y="236"/>
                    </a:cubicBezTo>
                    <a:cubicBezTo>
                      <a:pt x="55" y="233"/>
                      <a:pt x="49" y="233"/>
                      <a:pt x="46" y="229"/>
                    </a:cubicBezTo>
                    <a:cubicBezTo>
                      <a:pt x="43" y="225"/>
                      <a:pt x="43" y="216"/>
                      <a:pt x="43" y="211"/>
                    </a:cubicBezTo>
                    <a:cubicBezTo>
                      <a:pt x="43" y="206"/>
                      <a:pt x="41" y="198"/>
                      <a:pt x="43" y="196"/>
                    </a:cubicBezTo>
                    <a:cubicBezTo>
                      <a:pt x="45" y="194"/>
                      <a:pt x="55" y="199"/>
                      <a:pt x="56" y="197"/>
                    </a:cubicBezTo>
                    <a:cubicBezTo>
                      <a:pt x="57" y="195"/>
                      <a:pt x="51" y="187"/>
                      <a:pt x="49" y="184"/>
                    </a:cubicBezTo>
                    <a:cubicBezTo>
                      <a:pt x="47" y="181"/>
                      <a:pt x="44" y="176"/>
                      <a:pt x="41" y="176"/>
                    </a:cubicBezTo>
                    <a:cubicBezTo>
                      <a:pt x="38" y="176"/>
                      <a:pt x="34" y="179"/>
                      <a:pt x="31" y="181"/>
                    </a:cubicBezTo>
                    <a:cubicBezTo>
                      <a:pt x="24" y="175"/>
                      <a:pt x="31" y="189"/>
                      <a:pt x="23" y="188"/>
                    </a:cubicBezTo>
                    <a:cubicBezTo>
                      <a:pt x="25" y="186"/>
                      <a:pt x="18" y="175"/>
                      <a:pt x="22" y="170"/>
                    </a:cubicBezTo>
                    <a:cubicBezTo>
                      <a:pt x="20" y="167"/>
                      <a:pt x="9" y="171"/>
                      <a:pt x="8" y="167"/>
                    </a:cubicBezTo>
                    <a:cubicBezTo>
                      <a:pt x="9" y="165"/>
                      <a:pt x="6" y="151"/>
                      <a:pt x="14" y="148"/>
                    </a:cubicBezTo>
                    <a:cubicBezTo>
                      <a:pt x="14" y="143"/>
                      <a:pt x="10" y="140"/>
                      <a:pt x="8" y="136"/>
                    </a:cubicBezTo>
                    <a:cubicBezTo>
                      <a:pt x="6" y="132"/>
                      <a:pt x="0" y="129"/>
                      <a:pt x="1" y="125"/>
                    </a:cubicBezTo>
                    <a:cubicBezTo>
                      <a:pt x="2" y="121"/>
                      <a:pt x="13" y="115"/>
                      <a:pt x="16" y="11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611" name="Freeform 12">
                <a:extLst>
                  <a:ext uri="{FF2B5EF4-FFF2-40B4-BE49-F238E27FC236}">
                    <a16:creationId xmlns:a16="http://schemas.microsoft.com/office/drawing/2014/main" xmlns="" id="{83F3ED89-BB05-4B01-9431-78500F80A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2557" y="1252086"/>
                <a:ext cx="1542403" cy="1284308"/>
              </a:xfrm>
              <a:custGeom>
                <a:avLst/>
                <a:gdLst/>
                <a:ahLst/>
                <a:cxnLst>
                  <a:cxn ang="0">
                    <a:pos x="84" y="120"/>
                  </a:cxn>
                  <a:cxn ang="0">
                    <a:pos x="66" y="66"/>
                  </a:cxn>
                  <a:cxn ang="0">
                    <a:pos x="131" y="12"/>
                  </a:cxn>
                  <a:cxn ang="0">
                    <a:pos x="170" y="63"/>
                  </a:cxn>
                  <a:cxn ang="0">
                    <a:pos x="201" y="62"/>
                  </a:cxn>
                  <a:cxn ang="0">
                    <a:pos x="224" y="15"/>
                  </a:cxn>
                  <a:cxn ang="0">
                    <a:pos x="260" y="36"/>
                  </a:cxn>
                  <a:cxn ang="0">
                    <a:pos x="311" y="45"/>
                  </a:cxn>
                  <a:cxn ang="0">
                    <a:pos x="345" y="51"/>
                  </a:cxn>
                  <a:cxn ang="0">
                    <a:pos x="381" y="12"/>
                  </a:cxn>
                  <a:cxn ang="0">
                    <a:pos x="414" y="12"/>
                  </a:cxn>
                  <a:cxn ang="0">
                    <a:pos x="467" y="32"/>
                  </a:cxn>
                  <a:cxn ang="0">
                    <a:pos x="512" y="54"/>
                  </a:cxn>
                  <a:cxn ang="0">
                    <a:pos x="531" y="92"/>
                  </a:cxn>
                  <a:cxn ang="0">
                    <a:pos x="588" y="98"/>
                  </a:cxn>
                  <a:cxn ang="0">
                    <a:pos x="629" y="111"/>
                  </a:cxn>
                  <a:cxn ang="0">
                    <a:pos x="677" y="117"/>
                  </a:cxn>
                  <a:cxn ang="0">
                    <a:pos x="719" y="87"/>
                  </a:cxn>
                  <a:cxn ang="0">
                    <a:pos x="749" y="110"/>
                  </a:cxn>
                  <a:cxn ang="0">
                    <a:pos x="776" y="125"/>
                  </a:cxn>
                  <a:cxn ang="0">
                    <a:pos x="755" y="171"/>
                  </a:cxn>
                  <a:cxn ang="0">
                    <a:pos x="767" y="206"/>
                  </a:cxn>
                  <a:cxn ang="0">
                    <a:pos x="738" y="239"/>
                  </a:cxn>
                  <a:cxn ang="0">
                    <a:pos x="683" y="287"/>
                  </a:cxn>
                  <a:cxn ang="0">
                    <a:pos x="710" y="336"/>
                  </a:cxn>
                  <a:cxn ang="0">
                    <a:pos x="719" y="416"/>
                  </a:cxn>
                  <a:cxn ang="0">
                    <a:pos x="663" y="458"/>
                  </a:cxn>
                  <a:cxn ang="0">
                    <a:pos x="609" y="464"/>
                  </a:cxn>
                  <a:cxn ang="0">
                    <a:pos x="560" y="470"/>
                  </a:cxn>
                  <a:cxn ang="0">
                    <a:pos x="525" y="476"/>
                  </a:cxn>
                  <a:cxn ang="0">
                    <a:pos x="530" y="524"/>
                  </a:cxn>
                  <a:cxn ang="0">
                    <a:pos x="531" y="573"/>
                  </a:cxn>
                  <a:cxn ang="0">
                    <a:pos x="545" y="665"/>
                  </a:cxn>
                  <a:cxn ang="0">
                    <a:pos x="482" y="633"/>
                  </a:cxn>
                  <a:cxn ang="0">
                    <a:pos x="440" y="578"/>
                  </a:cxn>
                  <a:cxn ang="0">
                    <a:pos x="377" y="566"/>
                  </a:cxn>
                  <a:cxn ang="0">
                    <a:pos x="323" y="524"/>
                  </a:cxn>
                  <a:cxn ang="0">
                    <a:pos x="248" y="555"/>
                  </a:cxn>
                  <a:cxn ang="0">
                    <a:pos x="129" y="530"/>
                  </a:cxn>
                  <a:cxn ang="0">
                    <a:pos x="83" y="542"/>
                  </a:cxn>
                  <a:cxn ang="0">
                    <a:pos x="42" y="473"/>
                  </a:cxn>
                  <a:cxn ang="0">
                    <a:pos x="30" y="441"/>
                  </a:cxn>
                  <a:cxn ang="0">
                    <a:pos x="38" y="383"/>
                  </a:cxn>
                  <a:cxn ang="0">
                    <a:pos x="27" y="303"/>
                  </a:cxn>
                  <a:cxn ang="0">
                    <a:pos x="14" y="275"/>
                  </a:cxn>
                  <a:cxn ang="0">
                    <a:pos x="5" y="228"/>
                  </a:cxn>
                  <a:cxn ang="0">
                    <a:pos x="41" y="191"/>
                  </a:cxn>
                  <a:cxn ang="0">
                    <a:pos x="101" y="176"/>
                  </a:cxn>
                </a:cxnLst>
                <a:rect l="0" t="0" r="r" b="b"/>
                <a:pathLst>
                  <a:path w="784" h="668">
                    <a:moveTo>
                      <a:pt x="111" y="161"/>
                    </a:moveTo>
                    <a:cubicBezTo>
                      <a:pt x="122" y="161"/>
                      <a:pt x="90" y="157"/>
                      <a:pt x="87" y="153"/>
                    </a:cubicBezTo>
                    <a:cubicBezTo>
                      <a:pt x="84" y="149"/>
                      <a:pt x="93" y="142"/>
                      <a:pt x="93" y="137"/>
                    </a:cubicBezTo>
                    <a:cubicBezTo>
                      <a:pt x="93" y="132"/>
                      <a:pt x="85" y="121"/>
                      <a:pt x="84" y="120"/>
                    </a:cubicBezTo>
                    <a:cubicBezTo>
                      <a:pt x="83" y="119"/>
                      <a:pt x="88" y="129"/>
                      <a:pt x="86" y="128"/>
                    </a:cubicBezTo>
                    <a:cubicBezTo>
                      <a:pt x="84" y="127"/>
                      <a:pt x="75" y="118"/>
                      <a:pt x="74" y="113"/>
                    </a:cubicBezTo>
                    <a:cubicBezTo>
                      <a:pt x="73" y="108"/>
                      <a:pt x="79" y="107"/>
                      <a:pt x="78" y="99"/>
                    </a:cubicBezTo>
                    <a:cubicBezTo>
                      <a:pt x="77" y="91"/>
                      <a:pt x="64" y="75"/>
                      <a:pt x="66" y="66"/>
                    </a:cubicBezTo>
                    <a:cubicBezTo>
                      <a:pt x="68" y="57"/>
                      <a:pt x="83" y="51"/>
                      <a:pt x="90" y="44"/>
                    </a:cubicBezTo>
                    <a:cubicBezTo>
                      <a:pt x="97" y="37"/>
                      <a:pt x="103" y="31"/>
                      <a:pt x="107" y="24"/>
                    </a:cubicBezTo>
                    <a:cubicBezTo>
                      <a:pt x="111" y="17"/>
                      <a:pt x="113" y="4"/>
                      <a:pt x="117" y="2"/>
                    </a:cubicBezTo>
                    <a:cubicBezTo>
                      <a:pt x="121" y="0"/>
                      <a:pt x="126" y="8"/>
                      <a:pt x="131" y="12"/>
                    </a:cubicBezTo>
                    <a:cubicBezTo>
                      <a:pt x="136" y="16"/>
                      <a:pt x="146" y="21"/>
                      <a:pt x="149" y="26"/>
                    </a:cubicBezTo>
                    <a:cubicBezTo>
                      <a:pt x="152" y="31"/>
                      <a:pt x="147" y="41"/>
                      <a:pt x="150" y="45"/>
                    </a:cubicBezTo>
                    <a:cubicBezTo>
                      <a:pt x="153" y="49"/>
                      <a:pt x="167" y="48"/>
                      <a:pt x="170" y="51"/>
                    </a:cubicBezTo>
                    <a:cubicBezTo>
                      <a:pt x="173" y="54"/>
                      <a:pt x="168" y="58"/>
                      <a:pt x="170" y="63"/>
                    </a:cubicBezTo>
                    <a:cubicBezTo>
                      <a:pt x="172" y="68"/>
                      <a:pt x="178" y="77"/>
                      <a:pt x="182" y="81"/>
                    </a:cubicBezTo>
                    <a:cubicBezTo>
                      <a:pt x="186" y="85"/>
                      <a:pt x="193" y="89"/>
                      <a:pt x="197" y="89"/>
                    </a:cubicBezTo>
                    <a:cubicBezTo>
                      <a:pt x="201" y="89"/>
                      <a:pt x="206" y="88"/>
                      <a:pt x="207" y="84"/>
                    </a:cubicBezTo>
                    <a:cubicBezTo>
                      <a:pt x="208" y="80"/>
                      <a:pt x="202" y="69"/>
                      <a:pt x="201" y="62"/>
                    </a:cubicBezTo>
                    <a:cubicBezTo>
                      <a:pt x="200" y="55"/>
                      <a:pt x="204" y="49"/>
                      <a:pt x="204" y="44"/>
                    </a:cubicBezTo>
                    <a:cubicBezTo>
                      <a:pt x="204" y="39"/>
                      <a:pt x="200" y="36"/>
                      <a:pt x="201" y="33"/>
                    </a:cubicBezTo>
                    <a:cubicBezTo>
                      <a:pt x="202" y="30"/>
                      <a:pt x="208" y="27"/>
                      <a:pt x="212" y="24"/>
                    </a:cubicBezTo>
                    <a:cubicBezTo>
                      <a:pt x="216" y="21"/>
                      <a:pt x="220" y="16"/>
                      <a:pt x="224" y="15"/>
                    </a:cubicBezTo>
                    <a:cubicBezTo>
                      <a:pt x="228" y="14"/>
                      <a:pt x="232" y="19"/>
                      <a:pt x="236" y="20"/>
                    </a:cubicBezTo>
                    <a:cubicBezTo>
                      <a:pt x="240" y="21"/>
                      <a:pt x="249" y="21"/>
                      <a:pt x="251" y="24"/>
                    </a:cubicBezTo>
                    <a:cubicBezTo>
                      <a:pt x="253" y="27"/>
                      <a:pt x="245" y="39"/>
                      <a:pt x="246" y="41"/>
                    </a:cubicBezTo>
                    <a:cubicBezTo>
                      <a:pt x="247" y="43"/>
                      <a:pt x="257" y="34"/>
                      <a:pt x="260" y="36"/>
                    </a:cubicBezTo>
                    <a:cubicBezTo>
                      <a:pt x="263" y="38"/>
                      <a:pt x="263" y="51"/>
                      <a:pt x="267" y="53"/>
                    </a:cubicBezTo>
                    <a:cubicBezTo>
                      <a:pt x="271" y="55"/>
                      <a:pt x="282" y="49"/>
                      <a:pt x="287" y="50"/>
                    </a:cubicBezTo>
                    <a:cubicBezTo>
                      <a:pt x="292" y="51"/>
                      <a:pt x="293" y="57"/>
                      <a:pt x="297" y="56"/>
                    </a:cubicBezTo>
                    <a:cubicBezTo>
                      <a:pt x="301" y="55"/>
                      <a:pt x="308" y="45"/>
                      <a:pt x="311" y="45"/>
                    </a:cubicBezTo>
                    <a:cubicBezTo>
                      <a:pt x="314" y="45"/>
                      <a:pt x="315" y="58"/>
                      <a:pt x="317" y="57"/>
                    </a:cubicBezTo>
                    <a:cubicBezTo>
                      <a:pt x="319" y="56"/>
                      <a:pt x="322" y="42"/>
                      <a:pt x="326" y="39"/>
                    </a:cubicBezTo>
                    <a:cubicBezTo>
                      <a:pt x="330" y="36"/>
                      <a:pt x="336" y="36"/>
                      <a:pt x="339" y="38"/>
                    </a:cubicBezTo>
                    <a:cubicBezTo>
                      <a:pt x="342" y="40"/>
                      <a:pt x="342" y="51"/>
                      <a:pt x="345" y="51"/>
                    </a:cubicBezTo>
                    <a:cubicBezTo>
                      <a:pt x="348" y="51"/>
                      <a:pt x="353" y="43"/>
                      <a:pt x="356" y="38"/>
                    </a:cubicBezTo>
                    <a:cubicBezTo>
                      <a:pt x="359" y="33"/>
                      <a:pt x="360" y="24"/>
                      <a:pt x="363" y="23"/>
                    </a:cubicBezTo>
                    <a:cubicBezTo>
                      <a:pt x="366" y="22"/>
                      <a:pt x="372" y="31"/>
                      <a:pt x="375" y="29"/>
                    </a:cubicBezTo>
                    <a:cubicBezTo>
                      <a:pt x="378" y="27"/>
                      <a:pt x="377" y="15"/>
                      <a:pt x="381" y="12"/>
                    </a:cubicBezTo>
                    <a:cubicBezTo>
                      <a:pt x="385" y="9"/>
                      <a:pt x="396" y="7"/>
                      <a:pt x="399" y="9"/>
                    </a:cubicBezTo>
                    <a:cubicBezTo>
                      <a:pt x="402" y="11"/>
                      <a:pt x="395" y="22"/>
                      <a:pt x="398" y="23"/>
                    </a:cubicBezTo>
                    <a:cubicBezTo>
                      <a:pt x="401" y="24"/>
                      <a:pt x="417" y="16"/>
                      <a:pt x="420" y="14"/>
                    </a:cubicBezTo>
                    <a:cubicBezTo>
                      <a:pt x="423" y="12"/>
                      <a:pt x="411" y="12"/>
                      <a:pt x="414" y="12"/>
                    </a:cubicBezTo>
                    <a:cubicBezTo>
                      <a:pt x="417" y="12"/>
                      <a:pt x="434" y="13"/>
                      <a:pt x="440" y="15"/>
                    </a:cubicBezTo>
                    <a:cubicBezTo>
                      <a:pt x="446" y="17"/>
                      <a:pt x="451" y="23"/>
                      <a:pt x="453" y="27"/>
                    </a:cubicBezTo>
                    <a:cubicBezTo>
                      <a:pt x="455" y="31"/>
                      <a:pt x="453" y="37"/>
                      <a:pt x="455" y="38"/>
                    </a:cubicBezTo>
                    <a:cubicBezTo>
                      <a:pt x="457" y="39"/>
                      <a:pt x="462" y="33"/>
                      <a:pt x="467" y="32"/>
                    </a:cubicBezTo>
                    <a:cubicBezTo>
                      <a:pt x="472" y="31"/>
                      <a:pt x="482" y="29"/>
                      <a:pt x="485" y="30"/>
                    </a:cubicBezTo>
                    <a:cubicBezTo>
                      <a:pt x="488" y="31"/>
                      <a:pt x="483" y="38"/>
                      <a:pt x="486" y="39"/>
                    </a:cubicBezTo>
                    <a:cubicBezTo>
                      <a:pt x="489" y="40"/>
                      <a:pt x="502" y="36"/>
                      <a:pt x="506" y="39"/>
                    </a:cubicBezTo>
                    <a:cubicBezTo>
                      <a:pt x="510" y="42"/>
                      <a:pt x="511" y="50"/>
                      <a:pt x="512" y="54"/>
                    </a:cubicBezTo>
                    <a:cubicBezTo>
                      <a:pt x="513" y="58"/>
                      <a:pt x="509" y="61"/>
                      <a:pt x="512" y="63"/>
                    </a:cubicBezTo>
                    <a:cubicBezTo>
                      <a:pt x="515" y="65"/>
                      <a:pt x="527" y="63"/>
                      <a:pt x="531" y="65"/>
                    </a:cubicBezTo>
                    <a:cubicBezTo>
                      <a:pt x="535" y="67"/>
                      <a:pt x="537" y="73"/>
                      <a:pt x="537" y="77"/>
                    </a:cubicBezTo>
                    <a:cubicBezTo>
                      <a:pt x="537" y="81"/>
                      <a:pt x="530" y="91"/>
                      <a:pt x="531" y="92"/>
                    </a:cubicBezTo>
                    <a:cubicBezTo>
                      <a:pt x="532" y="93"/>
                      <a:pt x="540" y="87"/>
                      <a:pt x="545" y="86"/>
                    </a:cubicBezTo>
                    <a:cubicBezTo>
                      <a:pt x="550" y="85"/>
                      <a:pt x="559" y="84"/>
                      <a:pt x="561" y="86"/>
                    </a:cubicBezTo>
                    <a:cubicBezTo>
                      <a:pt x="570" y="87"/>
                      <a:pt x="556" y="97"/>
                      <a:pt x="560" y="99"/>
                    </a:cubicBezTo>
                    <a:cubicBezTo>
                      <a:pt x="564" y="101"/>
                      <a:pt x="583" y="96"/>
                      <a:pt x="588" y="98"/>
                    </a:cubicBezTo>
                    <a:cubicBezTo>
                      <a:pt x="593" y="100"/>
                      <a:pt x="588" y="113"/>
                      <a:pt x="591" y="114"/>
                    </a:cubicBezTo>
                    <a:cubicBezTo>
                      <a:pt x="594" y="115"/>
                      <a:pt x="591" y="107"/>
                      <a:pt x="606" y="107"/>
                    </a:cubicBezTo>
                    <a:cubicBezTo>
                      <a:pt x="621" y="107"/>
                      <a:pt x="590" y="118"/>
                      <a:pt x="614" y="120"/>
                    </a:cubicBezTo>
                    <a:cubicBezTo>
                      <a:pt x="618" y="121"/>
                      <a:pt x="625" y="109"/>
                      <a:pt x="629" y="111"/>
                    </a:cubicBezTo>
                    <a:cubicBezTo>
                      <a:pt x="633" y="113"/>
                      <a:pt x="632" y="128"/>
                      <a:pt x="636" y="129"/>
                    </a:cubicBezTo>
                    <a:cubicBezTo>
                      <a:pt x="640" y="130"/>
                      <a:pt x="650" y="119"/>
                      <a:pt x="656" y="119"/>
                    </a:cubicBezTo>
                    <a:cubicBezTo>
                      <a:pt x="662" y="119"/>
                      <a:pt x="668" y="129"/>
                      <a:pt x="671" y="129"/>
                    </a:cubicBezTo>
                    <a:cubicBezTo>
                      <a:pt x="674" y="129"/>
                      <a:pt x="677" y="121"/>
                      <a:pt x="677" y="117"/>
                    </a:cubicBezTo>
                    <a:cubicBezTo>
                      <a:pt x="677" y="113"/>
                      <a:pt x="670" y="106"/>
                      <a:pt x="671" y="102"/>
                    </a:cubicBezTo>
                    <a:cubicBezTo>
                      <a:pt x="672" y="98"/>
                      <a:pt x="679" y="93"/>
                      <a:pt x="683" y="90"/>
                    </a:cubicBezTo>
                    <a:cubicBezTo>
                      <a:pt x="687" y="87"/>
                      <a:pt x="692" y="85"/>
                      <a:pt x="698" y="84"/>
                    </a:cubicBezTo>
                    <a:cubicBezTo>
                      <a:pt x="704" y="83"/>
                      <a:pt x="715" y="85"/>
                      <a:pt x="719" y="87"/>
                    </a:cubicBezTo>
                    <a:cubicBezTo>
                      <a:pt x="723" y="89"/>
                      <a:pt x="720" y="97"/>
                      <a:pt x="723" y="98"/>
                    </a:cubicBezTo>
                    <a:cubicBezTo>
                      <a:pt x="726" y="99"/>
                      <a:pt x="735" y="93"/>
                      <a:pt x="737" y="96"/>
                    </a:cubicBezTo>
                    <a:cubicBezTo>
                      <a:pt x="739" y="99"/>
                      <a:pt x="733" y="112"/>
                      <a:pt x="735" y="114"/>
                    </a:cubicBezTo>
                    <a:cubicBezTo>
                      <a:pt x="737" y="116"/>
                      <a:pt x="747" y="109"/>
                      <a:pt x="749" y="110"/>
                    </a:cubicBezTo>
                    <a:cubicBezTo>
                      <a:pt x="751" y="111"/>
                      <a:pt x="748" y="118"/>
                      <a:pt x="749" y="120"/>
                    </a:cubicBezTo>
                    <a:cubicBezTo>
                      <a:pt x="750" y="122"/>
                      <a:pt x="755" y="120"/>
                      <a:pt x="758" y="120"/>
                    </a:cubicBezTo>
                    <a:cubicBezTo>
                      <a:pt x="761" y="120"/>
                      <a:pt x="765" y="118"/>
                      <a:pt x="768" y="119"/>
                    </a:cubicBezTo>
                    <a:cubicBezTo>
                      <a:pt x="771" y="120"/>
                      <a:pt x="774" y="122"/>
                      <a:pt x="776" y="125"/>
                    </a:cubicBezTo>
                    <a:cubicBezTo>
                      <a:pt x="778" y="128"/>
                      <a:pt x="784" y="134"/>
                      <a:pt x="782" y="138"/>
                    </a:cubicBezTo>
                    <a:cubicBezTo>
                      <a:pt x="780" y="142"/>
                      <a:pt x="766" y="147"/>
                      <a:pt x="764" y="150"/>
                    </a:cubicBezTo>
                    <a:cubicBezTo>
                      <a:pt x="762" y="153"/>
                      <a:pt x="774" y="155"/>
                      <a:pt x="773" y="158"/>
                    </a:cubicBezTo>
                    <a:cubicBezTo>
                      <a:pt x="772" y="161"/>
                      <a:pt x="758" y="167"/>
                      <a:pt x="755" y="171"/>
                    </a:cubicBezTo>
                    <a:cubicBezTo>
                      <a:pt x="752" y="175"/>
                      <a:pt x="753" y="183"/>
                      <a:pt x="755" y="185"/>
                    </a:cubicBezTo>
                    <a:cubicBezTo>
                      <a:pt x="757" y="187"/>
                      <a:pt x="764" y="184"/>
                      <a:pt x="765" y="186"/>
                    </a:cubicBezTo>
                    <a:cubicBezTo>
                      <a:pt x="766" y="188"/>
                      <a:pt x="758" y="194"/>
                      <a:pt x="758" y="197"/>
                    </a:cubicBezTo>
                    <a:cubicBezTo>
                      <a:pt x="758" y="200"/>
                      <a:pt x="766" y="203"/>
                      <a:pt x="767" y="206"/>
                    </a:cubicBezTo>
                    <a:cubicBezTo>
                      <a:pt x="768" y="209"/>
                      <a:pt x="765" y="213"/>
                      <a:pt x="764" y="216"/>
                    </a:cubicBezTo>
                    <a:cubicBezTo>
                      <a:pt x="763" y="219"/>
                      <a:pt x="764" y="223"/>
                      <a:pt x="759" y="225"/>
                    </a:cubicBezTo>
                    <a:cubicBezTo>
                      <a:pt x="754" y="227"/>
                      <a:pt x="736" y="226"/>
                      <a:pt x="732" y="228"/>
                    </a:cubicBezTo>
                    <a:cubicBezTo>
                      <a:pt x="728" y="230"/>
                      <a:pt x="740" y="235"/>
                      <a:pt x="738" y="239"/>
                    </a:cubicBezTo>
                    <a:cubicBezTo>
                      <a:pt x="736" y="243"/>
                      <a:pt x="725" y="251"/>
                      <a:pt x="717" y="255"/>
                    </a:cubicBezTo>
                    <a:cubicBezTo>
                      <a:pt x="709" y="259"/>
                      <a:pt x="693" y="260"/>
                      <a:pt x="690" y="263"/>
                    </a:cubicBezTo>
                    <a:cubicBezTo>
                      <a:pt x="687" y="266"/>
                      <a:pt x="700" y="268"/>
                      <a:pt x="699" y="272"/>
                    </a:cubicBezTo>
                    <a:cubicBezTo>
                      <a:pt x="698" y="276"/>
                      <a:pt x="683" y="284"/>
                      <a:pt x="683" y="287"/>
                    </a:cubicBezTo>
                    <a:cubicBezTo>
                      <a:pt x="683" y="290"/>
                      <a:pt x="697" y="286"/>
                      <a:pt x="699" y="290"/>
                    </a:cubicBezTo>
                    <a:cubicBezTo>
                      <a:pt x="720" y="305"/>
                      <a:pt x="694" y="310"/>
                      <a:pt x="696" y="314"/>
                    </a:cubicBezTo>
                    <a:cubicBezTo>
                      <a:pt x="698" y="318"/>
                      <a:pt x="711" y="308"/>
                      <a:pt x="713" y="312"/>
                    </a:cubicBezTo>
                    <a:cubicBezTo>
                      <a:pt x="733" y="331"/>
                      <a:pt x="709" y="332"/>
                      <a:pt x="710" y="336"/>
                    </a:cubicBezTo>
                    <a:cubicBezTo>
                      <a:pt x="711" y="340"/>
                      <a:pt x="719" y="336"/>
                      <a:pt x="722" y="339"/>
                    </a:cubicBezTo>
                    <a:cubicBezTo>
                      <a:pt x="725" y="342"/>
                      <a:pt x="728" y="344"/>
                      <a:pt x="728" y="354"/>
                    </a:cubicBezTo>
                    <a:lnTo>
                      <a:pt x="725" y="399"/>
                    </a:lnTo>
                    <a:cubicBezTo>
                      <a:pt x="724" y="409"/>
                      <a:pt x="721" y="411"/>
                      <a:pt x="719" y="416"/>
                    </a:cubicBezTo>
                    <a:cubicBezTo>
                      <a:pt x="717" y="421"/>
                      <a:pt x="713" y="427"/>
                      <a:pt x="710" y="431"/>
                    </a:cubicBezTo>
                    <a:cubicBezTo>
                      <a:pt x="707" y="435"/>
                      <a:pt x="701" y="439"/>
                      <a:pt x="698" y="443"/>
                    </a:cubicBezTo>
                    <a:cubicBezTo>
                      <a:pt x="695" y="447"/>
                      <a:pt x="696" y="456"/>
                      <a:pt x="690" y="458"/>
                    </a:cubicBezTo>
                    <a:cubicBezTo>
                      <a:pt x="684" y="460"/>
                      <a:pt x="669" y="457"/>
                      <a:pt x="663" y="458"/>
                    </a:cubicBezTo>
                    <a:cubicBezTo>
                      <a:pt x="657" y="459"/>
                      <a:pt x="655" y="464"/>
                      <a:pt x="651" y="464"/>
                    </a:cubicBezTo>
                    <a:cubicBezTo>
                      <a:pt x="647" y="464"/>
                      <a:pt x="640" y="455"/>
                      <a:pt x="636" y="455"/>
                    </a:cubicBezTo>
                    <a:cubicBezTo>
                      <a:pt x="632" y="455"/>
                      <a:pt x="631" y="461"/>
                      <a:pt x="627" y="462"/>
                    </a:cubicBezTo>
                    <a:cubicBezTo>
                      <a:pt x="623" y="463"/>
                      <a:pt x="614" y="464"/>
                      <a:pt x="609" y="464"/>
                    </a:cubicBezTo>
                    <a:cubicBezTo>
                      <a:pt x="604" y="464"/>
                      <a:pt x="602" y="462"/>
                      <a:pt x="599" y="464"/>
                    </a:cubicBezTo>
                    <a:cubicBezTo>
                      <a:pt x="596" y="466"/>
                      <a:pt x="594" y="476"/>
                      <a:pt x="590" y="476"/>
                    </a:cubicBezTo>
                    <a:cubicBezTo>
                      <a:pt x="586" y="476"/>
                      <a:pt x="578" y="466"/>
                      <a:pt x="573" y="465"/>
                    </a:cubicBezTo>
                    <a:cubicBezTo>
                      <a:pt x="568" y="464"/>
                      <a:pt x="562" y="472"/>
                      <a:pt x="560" y="470"/>
                    </a:cubicBezTo>
                    <a:cubicBezTo>
                      <a:pt x="558" y="468"/>
                      <a:pt x="563" y="458"/>
                      <a:pt x="560" y="455"/>
                    </a:cubicBezTo>
                    <a:cubicBezTo>
                      <a:pt x="557" y="452"/>
                      <a:pt x="548" y="452"/>
                      <a:pt x="543" y="453"/>
                    </a:cubicBezTo>
                    <a:cubicBezTo>
                      <a:pt x="538" y="454"/>
                      <a:pt x="531" y="458"/>
                      <a:pt x="528" y="462"/>
                    </a:cubicBezTo>
                    <a:cubicBezTo>
                      <a:pt x="525" y="466"/>
                      <a:pt x="524" y="472"/>
                      <a:pt x="525" y="476"/>
                    </a:cubicBezTo>
                    <a:cubicBezTo>
                      <a:pt x="526" y="480"/>
                      <a:pt x="532" y="485"/>
                      <a:pt x="533" y="489"/>
                    </a:cubicBezTo>
                    <a:cubicBezTo>
                      <a:pt x="534" y="493"/>
                      <a:pt x="530" y="498"/>
                      <a:pt x="531" y="503"/>
                    </a:cubicBezTo>
                    <a:cubicBezTo>
                      <a:pt x="532" y="508"/>
                      <a:pt x="537" y="516"/>
                      <a:pt x="537" y="519"/>
                    </a:cubicBezTo>
                    <a:cubicBezTo>
                      <a:pt x="537" y="522"/>
                      <a:pt x="530" y="519"/>
                      <a:pt x="530" y="524"/>
                    </a:cubicBezTo>
                    <a:cubicBezTo>
                      <a:pt x="530" y="529"/>
                      <a:pt x="536" y="543"/>
                      <a:pt x="534" y="548"/>
                    </a:cubicBezTo>
                    <a:cubicBezTo>
                      <a:pt x="532" y="553"/>
                      <a:pt x="522" y="547"/>
                      <a:pt x="519" y="552"/>
                    </a:cubicBezTo>
                    <a:cubicBezTo>
                      <a:pt x="516" y="557"/>
                      <a:pt x="511" y="575"/>
                      <a:pt x="513" y="578"/>
                    </a:cubicBezTo>
                    <a:cubicBezTo>
                      <a:pt x="515" y="581"/>
                      <a:pt x="510" y="573"/>
                      <a:pt x="531" y="573"/>
                    </a:cubicBezTo>
                    <a:cubicBezTo>
                      <a:pt x="552" y="573"/>
                      <a:pt x="520" y="607"/>
                      <a:pt x="521" y="614"/>
                    </a:cubicBezTo>
                    <a:cubicBezTo>
                      <a:pt x="522" y="621"/>
                      <a:pt x="526" y="608"/>
                      <a:pt x="534" y="617"/>
                    </a:cubicBezTo>
                    <a:cubicBezTo>
                      <a:pt x="542" y="626"/>
                      <a:pt x="532" y="631"/>
                      <a:pt x="534" y="639"/>
                    </a:cubicBezTo>
                    <a:cubicBezTo>
                      <a:pt x="536" y="647"/>
                      <a:pt x="546" y="662"/>
                      <a:pt x="545" y="665"/>
                    </a:cubicBezTo>
                    <a:cubicBezTo>
                      <a:pt x="544" y="668"/>
                      <a:pt x="535" y="661"/>
                      <a:pt x="530" y="659"/>
                    </a:cubicBezTo>
                    <a:cubicBezTo>
                      <a:pt x="525" y="657"/>
                      <a:pt x="520" y="656"/>
                      <a:pt x="515" y="653"/>
                    </a:cubicBezTo>
                    <a:cubicBezTo>
                      <a:pt x="510" y="650"/>
                      <a:pt x="503" y="644"/>
                      <a:pt x="498" y="641"/>
                    </a:cubicBezTo>
                    <a:cubicBezTo>
                      <a:pt x="493" y="638"/>
                      <a:pt x="487" y="637"/>
                      <a:pt x="482" y="633"/>
                    </a:cubicBezTo>
                    <a:cubicBezTo>
                      <a:pt x="477" y="629"/>
                      <a:pt x="475" y="623"/>
                      <a:pt x="471" y="617"/>
                    </a:cubicBezTo>
                    <a:cubicBezTo>
                      <a:pt x="467" y="611"/>
                      <a:pt x="460" y="603"/>
                      <a:pt x="456" y="599"/>
                    </a:cubicBezTo>
                    <a:cubicBezTo>
                      <a:pt x="452" y="595"/>
                      <a:pt x="453" y="595"/>
                      <a:pt x="450" y="591"/>
                    </a:cubicBezTo>
                    <a:cubicBezTo>
                      <a:pt x="447" y="587"/>
                      <a:pt x="444" y="582"/>
                      <a:pt x="440" y="578"/>
                    </a:cubicBezTo>
                    <a:cubicBezTo>
                      <a:pt x="436" y="574"/>
                      <a:pt x="431" y="569"/>
                      <a:pt x="428" y="566"/>
                    </a:cubicBezTo>
                    <a:cubicBezTo>
                      <a:pt x="425" y="563"/>
                      <a:pt x="427" y="558"/>
                      <a:pt x="423" y="557"/>
                    </a:cubicBezTo>
                    <a:cubicBezTo>
                      <a:pt x="402" y="553"/>
                      <a:pt x="423" y="560"/>
                      <a:pt x="401" y="558"/>
                    </a:cubicBezTo>
                    <a:cubicBezTo>
                      <a:pt x="383" y="572"/>
                      <a:pt x="383" y="567"/>
                      <a:pt x="377" y="566"/>
                    </a:cubicBezTo>
                    <a:cubicBezTo>
                      <a:pt x="371" y="565"/>
                      <a:pt x="367" y="557"/>
                      <a:pt x="363" y="554"/>
                    </a:cubicBezTo>
                    <a:cubicBezTo>
                      <a:pt x="359" y="551"/>
                      <a:pt x="358" y="551"/>
                      <a:pt x="353" y="545"/>
                    </a:cubicBezTo>
                    <a:cubicBezTo>
                      <a:pt x="327" y="542"/>
                      <a:pt x="337" y="519"/>
                      <a:pt x="332" y="516"/>
                    </a:cubicBezTo>
                    <a:cubicBezTo>
                      <a:pt x="327" y="513"/>
                      <a:pt x="327" y="522"/>
                      <a:pt x="323" y="524"/>
                    </a:cubicBezTo>
                    <a:cubicBezTo>
                      <a:pt x="319" y="526"/>
                      <a:pt x="314" y="525"/>
                      <a:pt x="309" y="527"/>
                    </a:cubicBezTo>
                    <a:cubicBezTo>
                      <a:pt x="304" y="529"/>
                      <a:pt x="296" y="534"/>
                      <a:pt x="290" y="537"/>
                    </a:cubicBezTo>
                    <a:cubicBezTo>
                      <a:pt x="284" y="540"/>
                      <a:pt x="280" y="545"/>
                      <a:pt x="273" y="548"/>
                    </a:cubicBezTo>
                    <a:cubicBezTo>
                      <a:pt x="266" y="551"/>
                      <a:pt x="255" y="555"/>
                      <a:pt x="248" y="555"/>
                    </a:cubicBezTo>
                    <a:cubicBezTo>
                      <a:pt x="241" y="551"/>
                      <a:pt x="237" y="555"/>
                      <a:pt x="230" y="551"/>
                    </a:cubicBezTo>
                    <a:cubicBezTo>
                      <a:pt x="226" y="569"/>
                      <a:pt x="220" y="540"/>
                      <a:pt x="216" y="537"/>
                    </a:cubicBezTo>
                    <a:cubicBezTo>
                      <a:pt x="212" y="534"/>
                      <a:pt x="221" y="531"/>
                      <a:pt x="207" y="530"/>
                    </a:cubicBezTo>
                    <a:cubicBezTo>
                      <a:pt x="182" y="545"/>
                      <a:pt x="143" y="528"/>
                      <a:pt x="129" y="530"/>
                    </a:cubicBezTo>
                    <a:cubicBezTo>
                      <a:pt x="115" y="532"/>
                      <a:pt x="127" y="539"/>
                      <a:pt x="125" y="540"/>
                    </a:cubicBezTo>
                    <a:cubicBezTo>
                      <a:pt x="123" y="541"/>
                      <a:pt x="120" y="535"/>
                      <a:pt x="114" y="537"/>
                    </a:cubicBezTo>
                    <a:cubicBezTo>
                      <a:pt x="108" y="539"/>
                      <a:pt x="95" y="550"/>
                      <a:pt x="90" y="551"/>
                    </a:cubicBezTo>
                    <a:cubicBezTo>
                      <a:pt x="85" y="552"/>
                      <a:pt x="87" y="541"/>
                      <a:pt x="83" y="542"/>
                    </a:cubicBezTo>
                    <a:cubicBezTo>
                      <a:pt x="79" y="543"/>
                      <a:pt x="71" y="558"/>
                      <a:pt x="65" y="560"/>
                    </a:cubicBezTo>
                    <a:cubicBezTo>
                      <a:pt x="59" y="562"/>
                      <a:pt x="51" y="560"/>
                      <a:pt x="47" y="557"/>
                    </a:cubicBezTo>
                    <a:cubicBezTo>
                      <a:pt x="43" y="554"/>
                      <a:pt x="42" y="557"/>
                      <a:pt x="41" y="543"/>
                    </a:cubicBezTo>
                    <a:cubicBezTo>
                      <a:pt x="40" y="529"/>
                      <a:pt x="43" y="485"/>
                      <a:pt x="42" y="473"/>
                    </a:cubicBezTo>
                    <a:cubicBezTo>
                      <a:pt x="41" y="461"/>
                      <a:pt x="37" y="473"/>
                      <a:pt x="35" y="471"/>
                    </a:cubicBezTo>
                    <a:cubicBezTo>
                      <a:pt x="33" y="469"/>
                      <a:pt x="28" y="466"/>
                      <a:pt x="30" y="462"/>
                    </a:cubicBezTo>
                    <a:cubicBezTo>
                      <a:pt x="32" y="458"/>
                      <a:pt x="45" y="449"/>
                      <a:pt x="45" y="446"/>
                    </a:cubicBezTo>
                    <a:cubicBezTo>
                      <a:pt x="45" y="443"/>
                      <a:pt x="34" y="443"/>
                      <a:pt x="30" y="441"/>
                    </a:cubicBezTo>
                    <a:cubicBezTo>
                      <a:pt x="26" y="439"/>
                      <a:pt x="25" y="435"/>
                      <a:pt x="23" y="431"/>
                    </a:cubicBezTo>
                    <a:cubicBezTo>
                      <a:pt x="21" y="427"/>
                      <a:pt x="18" y="421"/>
                      <a:pt x="18" y="416"/>
                    </a:cubicBezTo>
                    <a:cubicBezTo>
                      <a:pt x="18" y="411"/>
                      <a:pt x="18" y="403"/>
                      <a:pt x="21" y="398"/>
                    </a:cubicBezTo>
                    <a:cubicBezTo>
                      <a:pt x="24" y="393"/>
                      <a:pt x="35" y="392"/>
                      <a:pt x="38" y="383"/>
                    </a:cubicBezTo>
                    <a:cubicBezTo>
                      <a:pt x="41" y="374"/>
                      <a:pt x="42" y="352"/>
                      <a:pt x="41" y="344"/>
                    </a:cubicBezTo>
                    <a:cubicBezTo>
                      <a:pt x="40" y="336"/>
                      <a:pt x="33" y="337"/>
                      <a:pt x="30" y="333"/>
                    </a:cubicBezTo>
                    <a:cubicBezTo>
                      <a:pt x="27" y="329"/>
                      <a:pt x="24" y="325"/>
                      <a:pt x="23" y="320"/>
                    </a:cubicBezTo>
                    <a:cubicBezTo>
                      <a:pt x="22" y="315"/>
                      <a:pt x="29" y="307"/>
                      <a:pt x="27" y="303"/>
                    </a:cubicBezTo>
                    <a:cubicBezTo>
                      <a:pt x="25" y="299"/>
                      <a:pt x="14" y="300"/>
                      <a:pt x="12" y="297"/>
                    </a:cubicBezTo>
                    <a:cubicBezTo>
                      <a:pt x="10" y="294"/>
                      <a:pt x="13" y="291"/>
                      <a:pt x="15" y="288"/>
                    </a:cubicBezTo>
                    <a:cubicBezTo>
                      <a:pt x="17" y="285"/>
                      <a:pt x="24" y="278"/>
                      <a:pt x="24" y="276"/>
                    </a:cubicBezTo>
                    <a:cubicBezTo>
                      <a:pt x="24" y="274"/>
                      <a:pt x="15" y="277"/>
                      <a:pt x="14" y="275"/>
                    </a:cubicBezTo>
                    <a:cubicBezTo>
                      <a:pt x="13" y="273"/>
                      <a:pt x="16" y="267"/>
                      <a:pt x="15" y="263"/>
                    </a:cubicBezTo>
                    <a:cubicBezTo>
                      <a:pt x="14" y="259"/>
                      <a:pt x="10" y="257"/>
                      <a:pt x="8" y="254"/>
                    </a:cubicBezTo>
                    <a:cubicBezTo>
                      <a:pt x="6" y="251"/>
                      <a:pt x="0" y="249"/>
                      <a:pt x="0" y="245"/>
                    </a:cubicBezTo>
                    <a:cubicBezTo>
                      <a:pt x="0" y="241"/>
                      <a:pt x="3" y="233"/>
                      <a:pt x="5" y="228"/>
                    </a:cubicBezTo>
                    <a:cubicBezTo>
                      <a:pt x="7" y="223"/>
                      <a:pt x="11" y="217"/>
                      <a:pt x="14" y="213"/>
                    </a:cubicBezTo>
                    <a:cubicBezTo>
                      <a:pt x="17" y="209"/>
                      <a:pt x="18" y="206"/>
                      <a:pt x="21" y="201"/>
                    </a:cubicBezTo>
                    <a:cubicBezTo>
                      <a:pt x="24" y="196"/>
                      <a:pt x="27" y="182"/>
                      <a:pt x="30" y="180"/>
                    </a:cubicBezTo>
                    <a:cubicBezTo>
                      <a:pt x="33" y="178"/>
                      <a:pt x="37" y="189"/>
                      <a:pt x="41" y="191"/>
                    </a:cubicBezTo>
                    <a:cubicBezTo>
                      <a:pt x="45" y="193"/>
                      <a:pt x="53" y="191"/>
                      <a:pt x="57" y="192"/>
                    </a:cubicBezTo>
                    <a:cubicBezTo>
                      <a:pt x="61" y="193"/>
                      <a:pt x="63" y="196"/>
                      <a:pt x="68" y="197"/>
                    </a:cubicBezTo>
                    <a:cubicBezTo>
                      <a:pt x="73" y="198"/>
                      <a:pt x="81" y="200"/>
                      <a:pt x="86" y="197"/>
                    </a:cubicBezTo>
                    <a:cubicBezTo>
                      <a:pt x="82" y="187"/>
                      <a:pt x="96" y="186"/>
                      <a:pt x="101" y="176"/>
                    </a:cubicBezTo>
                    <a:cubicBezTo>
                      <a:pt x="106" y="177"/>
                      <a:pt x="111" y="159"/>
                      <a:pt x="111" y="16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612" name="Freeform 13">
                <a:extLst>
                  <a:ext uri="{FF2B5EF4-FFF2-40B4-BE49-F238E27FC236}">
                    <a16:creationId xmlns:a16="http://schemas.microsoft.com/office/drawing/2014/main" xmlns="" id="{92FFE027-3D68-4A01-B55D-0FBB396C3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1493" y="2642137"/>
                <a:ext cx="1215823" cy="942083"/>
              </a:xfrm>
              <a:custGeom>
                <a:avLst/>
                <a:gdLst/>
                <a:ahLst/>
                <a:cxnLst>
                  <a:cxn ang="0">
                    <a:pos x="241" y="29"/>
                  </a:cxn>
                  <a:cxn ang="0">
                    <a:pos x="264" y="14"/>
                  </a:cxn>
                  <a:cxn ang="0">
                    <a:pos x="307" y="11"/>
                  </a:cxn>
                  <a:cxn ang="0">
                    <a:pos x="337" y="8"/>
                  </a:cxn>
                  <a:cxn ang="0">
                    <a:pos x="363" y="2"/>
                  </a:cxn>
                  <a:cxn ang="0">
                    <a:pos x="384" y="35"/>
                  </a:cxn>
                  <a:cxn ang="0">
                    <a:pos x="384" y="68"/>
                  </a:cxn>
                  <a:cxn ang="0">
                    <a:pos x="405" y="87"/>
                  </a:cxn>
                  <a:cxn ang="0">
                    <a:pos x="408" y="113"/>
                  </a:cxn>
                  <a:cxn ang="0">
                    <a:pos x="412" y="128"/>
                  </a:cxn>
                  <a:cxn ang="0">
                    <a:pos x="442" y="134"/>
                  </a:cxn>
                  <a:cxn ang="0">
                    <a:pos x="487" y="152"/>
                  </a:cxn>
                  <a:cxn ang="0">
                    <a:pos x="495" y="183"/>
                  </a:cxn>
                  <a:cxn ang="0">
                    <a:pos x="546" y="206"/>
                  </a:cxn>
                  <a:cxn ang="0">
                    <a:pos x="552" y="255"/>
                  </a:cxn>
                  <a:cxn ang="0">
                    <a:pos x="594" y="339"/>
                  </a:cxn>
                  <a:cxn ang="0">
                    <a:pos x="616" y="374"/>
                  </a:cxn>
                  <a:cxn ang="0">
                    <a:pos x="600" y="380"/>
                  </a:cxn>
                  <a:cxn ang="0">
                    <a:pos x="582" y="384"/>
                  </a:cxn>
                  <a:cxn ang="0">
                    <a:pos x="561" y="371"/>
                  </a:cxn>
                  <a:cxn ang="0">
                    <a:pos x="534" y="365"/>
                  </a:cxn>
                  <a:cxn ang="0">
                    <a:pos x="502" y="360"/>
                  </a:cxn>
                  <a:cxn ang="0">
                    <a:pos x="472" y="350"/>
                  </a:cxn>
                  <a:cxn ang="0">
                    <a:pos x="445" y="363"/>
                  </a:cxn>
                  <a:cxn ang="0">
                    <a:pos x="429" y="383"/>
                  </a:cxn>
                  <a:cxn ang="0">
                    <a:pos x="424" y="410"/>
                  </a:cxn>
                  <a:cxn ang="0">
                    <a:pos x="414" y="444"/>
                  </a:cxn>
                  <a:cxn ang="0">
                    <a:pos x="384" y="437"/>
                  </a:cxn>
                  <a:cxn ang="0">
                    <a:pos x="325" y="429"/>
                  </a:cxn>
                  <a:cxn ang="0">
                    <a:pos x="286" y="413"/>
                  </a:cxn>
                  <a:cxn ang="0">
                    <a:pos x="256" y="426"/>
                  </a:cxn>
                  <a:cxn ang="0">
                    <a:pos x="234" y="437"/>
                  </a:cxn>
                  <a:cxn ang="0">
                    <a:pos x="187" y="489"/>
                  </a:cxn>
                  <a:cxn ang="0">
                    <a:pos x="175" y="461"/>
                  </a:cxn>
                  <a:cxn ang="0">
                    <a:pos x="157" y="444"/>
                  </a:cxn>
                  <a:cxn ang="0">
                    <a:pos x="106" y="425"/>
                  </a:cxn>
                  <a:cxn ang="0">
                    <a:pos x="90" y="399"/>
                  </a:cxn>
                  <a:cxn ang="0">
                    <a:pos x="58" y="369"/>
                  </a:cxn>
                  <a:cxn ang="0">
                    <a:pos x="57" y="291"/>
                  </a:cxn>
                  <a:cxn ang="0">
                    <a:pos x="69" y="251"/>
                  </a:cxn>
                  <a:cxn ang="0">
                    <a:pos x="63" y="213"/>
                  </a:cxn>
                  <a:cxn ang="0">
                    <a:pos x="58" y="195"/>
                  </a:cxn>
                  <a:cxn ang="0">
                    <a:pos x="49" y="186"/>
                  </a:cxn>
                  <a:cxn ang="0">
                    <a:pos x="45" y="168"/>
                  </a:cxn>
                  <a:cxn ang="0">
                    <a:pos x="36" y="149"/>
                  </a:cxn>
                  <a:cxn ang="0">
                    <a:pos x="22" y="122"/>
                  </a:cxn>
                  <a:cxn ang="0">
                    <a:pos x="7" y="81"/>
                  </a:cxn>
                  <a:cxn ang="0">
                    <a:pos x="10" y="45"/>
                  </a:cxn>
                  <a:cxn ang="0">
                    <a:pos x="64" y="29"/>
                  </a:cxn>
                  <a:cxn ang="0">
                    <a:pos x="121" y="41"/>
                  </a:cxn>
                  <a:cxn ang="0">
                    <a:pos x="162" y="33"/>
                  </a:cxn>
                </a:cxnLst>
                <a:rect l="0" t="0" r="r" b="b"/>
                <a:pathLst>
                  <a:path w="618" h="490">
                    <a:moveTo>
                      <a:pt x="172" y="26"/>
                    </a:moveTo>
                    <a:cubicBezTo>
                      <a:pt x="256" y="29"/>
                      <a:pt x="157" y="24"/>
                      <a:pt x="241" y="29"/>
                    </a:cubicBezTo>
                    <a:cubicBezTo>
                      <a:pt x="257" y="34"/>
                      <a:pt x="253" y="26"/>
                      <a:pt x="259" y="24"/>
                    </a:cubicBezTo>
                    <a:cubicBezTo>
                      <a:pt x="263" y="22"/>
                      <a:pt x="260" y="16"/>
                      <a:pt x="264" y="14"/>
                    </a:cubicBezTo>
                    <a:cubicBezTo>
                      <a:pt x="268" y="12"/>
                      <a:pt x="275" y="9"/>
                      <a:pt x="282" y="9"/>
                    </a:cubicBezTo>
                    <a:cubicBezTo>
                      <a:pt x="289" y="9"/>
                      <a:pt x="301" y="12"/>
                      <a:pt x="307" y="11"/>
                    </a:cubicBezTo>
                    <a:cubicBezTo>
                      <a:pt x="313" y="10"/>
                      <a:pt x="314" y="4"/>
                      <a:pt x="319" y="3"/>
                    </a:cubicBezTo>
                    <a:cubicBezTo>
                      <a:pt x="324" y="2"/>
                      <a:pt x="332" y="7"/>
                      <a:pt x="337" y="8"/>
                    </a:cubicBezTo>
                    <a:cubicBezTo>
                      <a:pt x="342" y="9"/>
                      <a:pt x="347" y="12"/>
                      <a:pt x="351" y="11"/>
                    </a:cubicBezTo>
                    <a:cubicBezTo>
                      <a:pt x="355" y="10"/>
                      <a:pt x="358" y="3"/>
                      <a:pt x="363" y="2"/>
                    </a:cubicBezTo>
                    <a:cubicBezTo>
                      <a:pt x="368" y="1"/>
                      <a:pt x="379" y="0"/>
                      <a:pt x="382" y="5"/>
                    </a:cubicBezTo>
                    <a:cubicBezTo>
                      <a:pt x="385" y="10"/>
                      <a:pt x="386" y="27"/>
                      <a:pt x="384" y="35"/>
                    </a:cubicBezTo>
                    <a:cubicBezTo>
                      <a:pt x="385" y="43"/>
                      <a:pt x="367" y="24"/>
                      <a:pt x="372" y="51"/>
                    </a:cubicBezTo>
                    <a:cubicBezTo>
                      <a:pt x="372" y="56"/>
                      <a:pt x="379" y="64"/>
                      <a:pt x="384" y="68"/>
                    </a:cubicBezTo>
                    <a:cubicBezTo>
                      <a:pt x="389" y="72"/>
                      <a:pt x="396" y="72"/>
                      <a:pt x="399" y="75"/>
                    </a:cubicBezTo>
                    <a:cubicBezTo>
                      <a:pt x="402" y="78"/>
                      <a:pt x="405" y="83"/>
                      <a:pt x="405" y="87"/>
                    </a:cubicBezTo>
                    <a:cubicBezTo>
                      <a:pt x="405" y="91"/>
                      <a:pt x="402" y="94"/>
                      <a:pt x="402" y="98"/>
                    </a:cubicBezTo>
                    <a:cubicBezTo>
                      <a:pt x="402" y="102"/>
                      <a:pt x="409" y="110"/>
                      <a:pt x="408" y="113"/>
                    </a:cubicBezTo>
                    <a:cubicBezTo>
                      <a:pt x="407" y="116"/>
                      <a:pt x="396" y="117"/>
                      <a:pt x="397" y="119"/>
                    </a:cubicBezTo>
                    <a:cubicBezTo>
                      <a:pt x="398" y="121"/>
                      <a:pt x="408" y="125"/>
                      <a:pt x="412" y="128"/>
                    </a:cubicBezTo>
                    <a:cubicBezTo>
                      <a:pt x="416" y="131"/>
                      <a:pt x="419" y="137"/>
                      <a:pt x="424" y="138"/>
                    </a:cubicBezTo>
                    <a:cubicBezTo>
                      <a:pt x="429" y="139"/>
                      <a:pt x="435" y="134"/>
                      <a:pt x="442" y="134"/>
                    </a:cubicBezTo>
                    <a:cubicBezTo>
                      <a:pt x="449" y="134"/>
                      <a:pt x="458" y="137"/>
                      <a:pt x="465" y="140"/>
                    </a:cubicBezTo>
                    <a:cubicBezTo>
                      <a:pt x="472" y="143"/>
                      <a:pt x="483" y="147"/>
                      <a:pt x="487" y="152"/>
                    </a:cubicBezTo>
                    <a:cubicBezTo>
                      <a:pt x="491" y="157"/>
                      <a:pt x="488" y="163"/>
                      <a:pt x="489" y="168"/>
                    </a:cubicBezTo>
                    <a:cubicBezTo>
                      <a:pt x="490" y="173"/>
                      <a:pt x="490" y="179"/>
                      <a:pt x="495" y="183"/>
                    </a:cubicBezTo>
                    <a:cubicBezTo>
                      <a:pt x="500" y="187"/>
                      <a:pt x="511" y="190"/>
                      <a:pt x="519" y="194"/>
                    </a:cubicBezTo>
                    <a:cubicBezTo>
                      <a:pt x="527" y="198"/>
                      <a:pt x="540" y="199"/>
                      <a:pt x="546" y="206"/>
                    </a:cubicBezTo>
                    <a:cubicBezTo>
                      <a:pt x="543" y="215"/>
                      <a:pt x="555" y="226"/>
                      <a:pt x="556" y="234"/>
                    </a:cubicBezTo>
                    <a:cubicBezTo>
                      <a:pt x="557" y="242"/>
                      <a:pt x="548" y="239"/>
                      <a:pt x="552" y="255"/>
                    </a:cubicBezTo>
                    <a:cubicBezTo>
                      <a:pt x="556" y="271"/>
                      <a:pt x="570" y="316"/>
                      <a:pt x="577" y="330"/>
                    </a:cubicBezTo>
                    <a:cubicBezTo>
                      <a:pt x="584" y="344"/>
                      <a:pt x="588" y="336"/>
                      <a:pt x="594" y="339"/>
                    </a:cubicBezTo>
                    <a:cubicBezTo>
                      <a:pt x="600" y="342"/>
                      <a:pt x="609" y="344"/>
                      <a:pt x="613" y="350"/>
                    </a:cubicBezTo>
                    <a:cubicBezTo>
                      <a:pt x="617" y="356"/>
                      <a:pt x="618" y="371"/>
                      <a:pt x="616" y="374"/>
                    </a:cubicBezTo>
                    <a:cubicBezTo>
                      <a:pt x="614" y="377"/>
                      <a:pt x="601" y="368"/>
                      <a:pt x="598" y="369"/>
                    </a:cubicBezTo>
                    <a:cubicBezTo>
                      <a:pt x="595" y="370"/>
                      <a:pt x="602" y="379"/>
                      <a:pt x="600" y="380"/>
                    </a:cubicBezTo>
                    <a:cubicBezTo>
                      <a:pt x="598" y="381"/>
                      <a:pt x="589" y="376"/>
                      <a:pt x="586" y="377"/>
                    </a:cubicBezTo>
                    <a:cubicBezTo>
                      <a:pt x="583" y="378"/>
                      <a:pt x="585" y="383"/>
                      <a:pt x="582" y="384"/>
                    </a:cubicBezTo>
                    <a:cubicBezTo>
                      <a:pt x="579" y="385"/>
                      <a:pt x="570" y="383"/>
                      <a:pt x="567" y="381"/>
                    </a:cubicBezTo>
                    <a:cubicBezTo>
                      <a:pt x="564" y="379"/>
                      <a:pt x="564" y="372"/>
                      <a:pt x="561" y="371"/>
                    </a:cubicBezTo>
                    <a:cubicBezTo>
                      <a:pt x="558" y="370"/>
                      <a:pt x="551" y="379"/>
                      <a:pt x="547" y="378"/>
                    </a:cubicBezTo>
                    <a:cubicBezTo>
                      <a:pt x="543" y="377"/>
                      <a:pt x="538" y="369"/>
                      <a:pt x="534" y="365"/>
                    </a:cubicBezTo>
                    <a:cubicBezTo>
                      <a:pt x="530" y="361"/>
                      <a:pt x="525" y="354"/>
                      <a:pt x="520" y="353"/>
                    </a:cubicBezTo>
                    <a:cubicBezTo>
                      <a:pt x="515" y="352"/>
                      <a:pt x="507" y="360"/>
                      <a:pt x="502" y="360"/>
                    </a:cubicBezTo>
                    <a:cubicBezTo>
                      <a:pt x="497" y="360"/>
                      <a:pt x="497" y="353"/>
                      <a:pt x="492" y="351"/>
                    </a:cubicBezTo>
                    <a:cubicBezTo>
                      <a:pt x="487" y="349"/>
                      <a:pt x="479" y="350"/>
                      <a:pt x="472" y="350"/>
                    </a:cubicBezTo>
                    <a:cubicBezTo>
                      <a:pt x="465" y="350"/>
                      <a:pt x="454" y="348"/>
                      <a:pt x="450" y="350"/>
                    </a:cubicBezTo>
                    <a:cubicBezTo>
                      <a:pt x="446" y="352"/>
                      <a:pt x="449" y="360"/>
                      <a:pt x="445" y="363"/>
                    </a:cubicBezTo>
                    <a:cubicBezTo>
                      <a:pt x="441" y="366"/>
                      <a:pt x="426" y="366"/>
                      <a:pt x="423" y="369"/>
                    </a:cubicBezTo>
                    <a:cubicBezTo>
                      <a:pt x="420" y="372"/>
                      <a:pt x="429" y="378"/>
                      <a:pt x="429" y="383"/>
                    </a:cubicBezTo>
                    <a:cubicBezTo>
                      <a:pt x="429" y="388"/>
                      <a:pt x="421" y="394"/>
                      <a:pt x="420" y="398"/>
                    </a:cubicBezTo>
                    <a:cubicBezTo>
                      <a:pt x="419" y="402"/>
                      <a:pt x="425" y="407"/>
                      <a:pt x="424" y="410"/>
                    </a:cubicBezTo>
                    <a:cubicBezTo>
                      <a:pt x="423" y="413"/>
                      <a:pt x="414" y="410"/>
                      <a:pt x="412" y="416"/>
                    </a:cubicBezTo>
                    <a:cubicBezTo>
                      <a:pt x="410" y="422"/>
                      <a:pt x="417" y="439"/>
                      <a:pt x="414" y="444"/>
                    </a:cubicBezTo>
                    <a:cubicBezTo>
                      <a:pt x="411" y="449"/>
                      <a:pt x="399" y="447"/>
                      <a:pt x="394" y="446"/>
                    </a:cubicBezTo>
                    <a:cubicBezTo>
                      <a:pt x="389" y="445"/>
                      <a:pt x="388" y="440"/>
                      <a:pt x="384" y="437"/>
                    </a:cubicBezTo>
                    <a:cubicBezTo>
                      <a:pt x="377" y="444"/>
                      <a:pt x="378" y="423"/>
                      <a:pt x="367" y="425"/>
                    </a:cubicBezTo>
                    <a:cubicBezTo>
                      <a:pt x="356" y="432"/>
                      <a:pt x="338" y="427"/>
                      <a:pt x="325" y="429"/>
                    </a:cubicBezTo>
                    <a:cubicBezTo>
                      <a:pt x="313" y="440"/>
                      <a:pt x="322" y="417"/>
                      <a:pt x="316" y="414"/>
                    </a:cubicBezTo>
                    <a:cubicBezTo>
                      <a:pt x="310" y="411"/>
                      <a:pt x="293" y="413"/>
                      <a:pt x="286" y="413"/>
                    </a:cubicBezTo>
                    <a:cubicBezTo>
                      <a:pt x="279" y="413"/>
                      <a:pt x="278" y="414"/>
                      <a:pt x="273" y="416"/>
                    </a:cubicBezTo>
                    <a:cubicBezTo>
                      <a:pt x="271" y="414"/>
                      <a:pt x="258" y="427"/>
                      <a:pt x="256" y="426"/>
                    </a:cubicBezTo>
                    <a:cubicBezTo>
                      <a:pt x="254" y="438"/>
                      <a:pt x="247" y="427"/>
                      <a:pt x="244" y="429"/>
                    </a:cubicBezTo>
                    <a:cubicBezTo>
                      <a:pt x="241" y="431"/>
                      <a:pt x="238" y="431"/>
                      <a:pt x="234" y="437"/>
                    </a:cubicBezTo>
                    <a:cubicBezTo>
                      <a:pt x="230" y="443"/>
                      <a:pt x="228" y="455"/>
                      <a:pt x="220" y="464"/>
                    </a:cubicBezTo>
                    <a:cubicBezTo>
                      <a:pt x="198" y="486"/>
                      <a:pt x="194" y="488"/>
                      <a:pt x="187" y="489"/>
                    </a:cubicBezTo>
                    <a:cubicBezTo>
                      <a:pt x="180" y="490"/>
                      <a:pt x="182" y="478"/>
                      <a:pt x="180" y="473"/>
                    </a:cubicBezTo>
                    <a:cubicBezTo>
                      <a:pt x="174" y="469"/>
                      <a:pt x="182" y="463"/>
                      <a:pt x="175" y="461"/>
                    </a:cubicBezTo>
                    <a:cubicBezTo>
                      <a:pt x="170" y="458"/>
                      <a:pt x="170" y="460"/>
                      <a:pt x="165" y="458"/>
                    </a:cubicBezTo>
                    <a:cubicBezTo>
                      <a:pt x="161" y="456"/>
                      <a:pt x="161" y="446"/>
                      <a:pt x="157" y="444"/>
                    </a:cubicBezTo>
                    <a:cubicBezTo>
                      <a:pt x="149" y="452"/>
                      <a:pt x="137" y="434"/>
                      <a:pt x="129" y="431"/>
                    </a:cubicBezTo>
                    <a:cubicBezTo>
                      <a:pt x="121" y="428"/>
                      <a:pt x="110" y="428"/>
                      <a:pt x="106" y="425"/>
                    </a:cubicBezTo>
                    <a:cubicBezTo>
                      <a:pt x="102" y="422"/>
                      <a:pt x="105" y="415"/>
                      <a:pt x="102" y="411"/>
                    </a:cubicBezTo>
                    <a:cubicBezTo>
                      <a:pt x="99" y="407"/>
                      <a:pt x="93" y="403"/>
                      <a:pt x="90" y="399"/>
                    </a:cubicBezTo>
                    <a:cubicBezTo>
                      <a:pt x="87" y="395"/>
                      <a:pt x="86" y="389"/>
                      <a:pt x="81" y="384"/>
                    </a:cubicBezTo>
                    <a:cubicBezTo>
                      <a:pt x="76" y="379"/>
                      <a:pt x="62" y="380"/>
                      <a:pt x="58" y="369"/>
                    </a:cubicBezTo>
                    <a:cubicBezTo>
                      <a:pt x="44" y="369"/>
                      <a:pt x="54" y="333"/>
                      <a:pt x="55" y="320"/>
                    </a:cubicBezTo>
                    <a:cubicBezTo>
                      <a:pt x="55" y="307"/>
                      <a:pt x="55" y="299"/>
                      <a:pt x="57" y="291"/>
                    </a:cubicBezTo>
                    <a:cubicBezTo>
                      <a:pt x="59" y="283"/>
                      <a:pt x="67" y="279"/>
                      <a:pt x="69" y="272"/>
                    </a:cubicBezTo>
                    <a:cubicBezTo>
                      <a:pt x="71" y="265"/>
                      <a:pt x="69" y="259"/>
                      <a:pt x="69" y="251"/>
                    </a:cubicBezTo>
                    <a:cubicBezTo>
                      <a:pt x="64" y="231"/>
                      <a:pt x="75" y="244"/>
                      <a:pt x="66" y="225"/>
                    </a:cubicBezTo>
                    <a:cubicBezTo>
                      <a:pt x="59" y="221"/>
                      <a:pt x="64" y="217"/>
                      <a:pt x="63" y="213"/>
                    </a:cubicBezTo>
                    <a:cubicBezTo>
                      <a:pt x="62" y="209"/>
                      <a:pt x="59" y="206"/>
                      <a:pt x="58" y="203"/>
                    </a:cubicBezTo>
                    <a:cubicBezTo>
                      <a:pt x="57" y="200"/>
                      <a:pt x="59" y="197"/>
                      <a:pt x="58" y="195"/>
                    </a:cubicBezTo>
                    <a:cubicBezTo>
                      <a:pt x="57" y="193"/>
                      <a:pt x="55" y="192"/>
                      <a:pt x="54" y="191"/>
                    </a:cubicBezTo>
                    <a:cubicBezTo>
                      <a:pt x="53" y="190"/>
                      <a:pt x="50" y="189"/>
                      <a:pt x="49" y="186"/>
                    </a:cubicBezTo>
                    <a:cubicBezTo>
                      <a:pt x="48" y="183"/>
                      <a:pt x="50" y="177"/>
                      <a:pt x="49" y="174"/>
                    </a:cubicBezTo>
                    <a:cubicBezTo>
                      <a:pt x="48" y="171"/>
                      <a:pt x="46" y="170"/>
                      <a:pt x="45" y="168"/>
                    </a:cubicBezTo>
                    <a:cubicBezTo>
                      <a:pt x="44" y="166"/>
                      <a:pt x="46" y="165"/>
                      <a:pt x="45" y="162"/>
                    </a:cubicBezTo>
                    <a:cubicBezTo>
                      <a:pt x="44" y="159"/>
                      <a:pt x="40" y="153"/>
                      <a:pt x="36" y="149"/>
                    </a:cubicBezTo>
                    <a:cubicBezTo>
                      <a:pt x="32" y="145"/>
                      <a:pt x="24" y="141"/>
                      <a:pt x="22" y="137"/>
                    </a:cubicBezTo>
                    <a:cubicBezTo>
                      <a:pt x="20" y="133"/>
                      <a:pt x="23" y="126"/>
                      <a:pt x="22" y="122"/>
                    </a:cubicBezTo>
                    <a:cubicBezTo>
                      <a:pt x="21" y="118"/>
                      <a:pt x="18" y="117"/>
                      <a:pt x="16" y="110"/>
                    </a:cubicBezTo>
                    <a:cubicBezTo>
                      <a:pt x="14" y="103"/>
                      <a:pt x="9" y="89"/>
                      <a:pt x="7" y="81"/>
                    </a:cubicBezTo>
                    <a:cubicBezTo>
                      <a:pt x="5" y="73"/>
                      <a:pt x="0" y="69"/>
                      <a:pt x="1" y="63"/>
                    </a:cubicBezTo>
                    <a:cubicBezTo>
                      <a:pt x="2" y="57"/>
                      <a:pt x="5" y="50"/>
                      <a:pt x="10" y="45"/>
                    </a:cubicBezTo>
                    <a:cubicBezTo>
                      <a:pt x="11" y="25"/>
                      <a:pt x="22" y="43"/>
                      <a:pt x="30" y="30"/>
                    </a:cubicBezTo>
                    <a:cubicBezTo>
                      <a:pt x="29" y="20"/>
                      <a:pt x="58" y="27"/>
                      <a:pt x="64" y="29"/>
                    </a:cubicBezTo>
                    <a:cubicBezTo>
                      <a:pt x="72" y="30"/>
                      <a:pt x="67" y="37"/>
                      <a:pt x="76" y="39"/>
                    </a:cubicBezTo>
                    <a:cubicBezTo>
                      <a:pt x="85" y="41"/>
                      <a:pt x="111" y="42"/>
                      <a:pt x="121" y="41"/>
                    </a:cubicBezTo>
                    <a:cubicBezTo>
                      <a:pt x="131" y="40"/>
                      <a:pt x="129" y="36"/>
                      <a:pt x="136" y="35"/>
                    </a:cubicBezTo>
                    <a:cubicBezTo>
                      <a:pt x="143" y="34"/>
                      <a:pt x="156" y="34"/>
                      <a:pt x="162" y="33"/>
                    </a:cubicBezTo>
                    <a:cubicBezTo>
                      <a:pt x="168" y="32"/>
                      <a:pt x="170" y="27"/>
                      <a:pt x="172" y="2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613" name="Freeform 14">
                <a:extLst>
                  <a:ext uri="{FF2B5EF4-FFF2-40B4-BE49-F238E27FC236}">
                    <a16:creationId xmlns:a16="http://schemas.microsoft.com/office/drawing/2014/main" xmlns="" id="{66DFCDEF-D71E-40D1-B94D-8B53F1E1A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9413" y="2240311"/>
                <a:ext cx="1487318" cy="1113196"/>
              </a:xfrm>
              <a:custGeom>
                <a:avLst/>
                <a:gdLst/>
                <a:ahLst/>
                <a:cxnLst>
                  <a:cxn ang="0">
                    <a:pos x="102" y="92"/>
                  </a:cxn>
                  <a:cxn ang="0">
                    <a:pos x="306" y="82"/>
                  </a:cxn>
                  <a:cxn ang="0">
                    <a:pos x="323" y="20"/>
                  </a:cxn>
                  <a:cxn ang="0">
                    <a:pos x="396" y="22"/>
                  </a:cxn>
                  <a:cxn ang="0">
                    <a:pos x="443" y="37"/>
                  </a:cxn>
                  <a:cxn ang="0">
                    <a:pos x="512" y="11"/>
                  </a:cxn>
                  <a:cxn ang="0">
                    <a:pos x="549" y="26"/>
                  </a:cxn>
                  <a:cxn ang="0">
                    <a:pos x="609" y="46"/>
                  </a:cxn>
                  <a:cxn ang="0">
                    <a:pos x="647" y="56"/>
                  </a:cxn>
                  <a:cxn ang="0">
                    <a:pos x="687" y="113"/>
                  </a:cxn>
                  <a:cxn ang="0">
                    <a:pos x="738" y="143"/>
                  </a:cxn>
                  <a:cxn ang="0">
                    <a:pos x="755" y="169"/>
                  </a:cxn>
                  <a:cxn ang="0">
                    <a:pos x="740" y="185"/>
                  </a:cxn>
                  <a:cxn ang="0">
                    <a:pos x="696" y="196"/>
                  </a:cxn>
                  <a:cxn ang="0">
                    <a:pos x="659" y="191"/>
                  </a:cxn>
                  <a:cxn ang="0">
                    <a:pos x="626" y="220"/>
                  </a:cxn>
                  <a:cxn ang="0">
                    <a:pos x="563" y="248"/>
                  </a:cxn>
                  <a:cxn ang="0">
                    <a:pos x="608" y="266"/>
                  </a:cxn>
                  <a:cxn ang="0">
                    <a:pos x="608" y="310"/>
                  </a:cxn>
                  <a:cxn ang="0">
                    <a:pos x="614" y="340"/>
                  </a:cxn>
                  <a:cxn ang="0">
                    <a:pos x="648" y="374"/>
                  </a:cxn>
                  <a:cxn ang="0">
                    <a:pos x="650" y="430"/>
                  </a:cxn>
                  <a:cxn ang="0">
                    <a:pos x="662" y="460"/>
                  </a:cxn>
                  <a:cxn ang="0">
                    <a:pos x="636" y="511"/>
                  </a:cxn>
                  <a:cxn ang="0">
                    <a:pos x="648" y="533"/>
                  </a:cxn>
                  <a:cxn ang="0">
                    <a:pos x="659" y="560"/>
                  </a:cxn>
                  <a:cxn ang="0">
                    <a:pos x="638" y="566"/>
                  </a:cxn>
                  <a:cxn ang="0">
                    <a:pos x="594" y="566"/>
                  </a:cxn>
                  <a:cxn ang="0">
                    <a:pos x="551" y="548"/>
                  </a:cxn>
                  <a:cxn ang="0">
                    <a:pos x="506" y="529"/>
                  </a:cxn>
                  <a:cxn ang="0">
                    <a:pos x="471" y="523"/>
                  </a:cxn>
                  <a:cxn ang="0">
                    <a:pos x="431" y="545"/>
                  </a:cxn>
                  <a:cxn ang="0">
                    <a:pos x="390" y="553"/>
                  </a:cxn>
                  <a:cxn ang="0">
                    <a:pos x="348" y="536"/>
                  </a:cxn>
                  <a:cxn ang="0">
                    <a:pos x="315" y="563"/>
                  </a:cxn>
                  <a:cxn ang="0">
                    <a:pos x="270" y="566"/>
                  </a:cxn>
                  <a:cxn ang="0">
                    <a:pos x="240" y="559"/>
                  </a:cxn>
                  <a:cxn ang="0">
                    <a:pos x="177" y="461"/>
                  </a:cxn>
                  <a:cxn ang="0">
                    <a:pos x="155" y="409"/>
                  </a:cxn>
                  <a:cxn ang="0">
                    <a:pos x="96" y="352"/>
                  </a:cxn>
                  <a:cxn ang="0">
                    <a:pos x="39" y="337"/>
                  </a:cxn>
                  <a:cxn ang="0">
                    <a:pos x="29" y="304"/>
                  </a:cxn>
                  <a:cxn ang="0">
                    <a:pos x="8" y="277"/>
                  </a:cxn>
                  <a:cxn ang="0">
                    <a:pos x="11" y="244"/>
                  </a:cxn>
                  <a:cxn ang="0">
                    <a:pos x="2" y="199"/>
                  </a:cxn>
                  <a:cxn ang="0">
                    <a:pos x="27" y="176"/>
                  </a:cxn>
                  <a:cxn ang="0">
                    <a:pos x="35" y="143"/>
                  </a:cxn>
                  <a:cxn ang="0">
                    <a:pos x="72" y="101"/>
                  </a:cxn>
                </a:cxnLst>
                <a:rect l="0" t="0" r="r" b="b"/>
                <a:pathLst>
                  <a:path w="756" h="579">
                    <a:moveTo>
                      <a:pt x="72" y="101"/>
                    </a:moveTo>
                    <a:cubicBezTo>
                      <a:pt x="73" y="100"/>
                      <a:pt x="91" y="99"/>
                      <a:pt x="92" y="98"/>
                    </a:cubicBezTo>
                    <a:cubicBezTo>
                      <a:pt x="93" y="97"/>
                      <a:pt x="100" y="92"/>
                      <a:pt x="102" y="92"/>
                    </a:cubicBezTo>
                    <a:cubicBezTo>
                      <a:pt x="122" y="91"/>
                      <a:pt x="259" y="91"/>
                      <a:pt x="279" y="92"/>
                    </a:cubicBezTo>
                    <a:cubicBezTo>
                      <a:pt x="316" y="97"/>
                      <a:pt x="297" y="96"/>
                      <a:pt x="303" y="95"/>
                    </a:cubicBezTo>
                    <a:cubicBezTo>
                      <a:pt x="309" y="94"/>
                      <a:pt x="305" y="95"/>
                      <a:pt x="306" y="82"/>
                    </a:cubicBezTo>
                    <a:cubicBezTo>
                      <a:pt x="307" y="69"/>
                      <a:pt x="306" y="67"/>
                      <a:pt x="306" y="61"/>
                    </a:cubicBezTo>
                    <a:cubicBezTo>
                      <a:pt x="305" y="53"/>
                      <a:pt x="299" y="42"/>
                      <a:pt x="302" y="35"/>
                    </a:cubicBezTo>
                    <a:cubicBezTo>
                      <a:pt x="305" y="28"/>
                      <a:pt x="318" y="22"/>
                      <a:pt x="323" y="20"/>
                    </a:cubicBezTo>
                    <a:cubicBezTo>
                      <a:pt x="328" y="18"/>
                      <a:pt x="332" y="26"/>
                      <a:pt x="335" y="25"/>
                    </a:cubicBezTo>
                    <a:cubicBezTo>
                      <a:pt x="338" y="24"/>
                      <a:pt x="329" y="14"/>
                      <a:pt x="339" y="14"/>
                    </a:cubicBezTo>
                    <a:cubicBezTo>
                      <a:pt x="349" y="14"/>
                      <a:pt x="383" y="22"/>
                      <a:pt x="396" y="22"/>
                    </a:cubicBezTo>
                    <a:cubicBezTo>
                      <a:pt x="409" y="22"/>
                      <a:pt x="412" y="10"/>
                      <a:pt x="419" y="13"/>
                    </a:cubicBezTo>
                    <a:cubicBezTo>
                      <a:pt x="426" y="16"/>
                      <a:pt x="433" y="39"/>
                      <a:pt x="437" y="43"/>
                    </a:cubicBezTo>
                    <a:cubicBezTo>
                      <a:pt x="441" y="47"/>
                      <a:pt x="439" y="38"/>
                      <a:pt x="443" y="37"/>
                    </a:cubicBezTo>
                    <a:cubicBezTo>
                      <a:pt x="447" y="36"/>
                      <a:pt x="454" y="39"/>
                      <a:pt x="462" y="38"/>
                    </a:cubicBezTo>
                    <a:cubicBezTo>
                      <a:pt x="470" y="37"/>
                      <a:pt x="481" y="35"/>
                      <a:pt x="489" y="31"/>
                    </a:cubicBezTo>
                    <a:cubicBezTo>
                      <a:pt x="497" y="27"/>
                      <a:pt x="505" y="14"/>
                      <a:pt x="512" y="11"/>
                    </a:cubicBezTo>
                    <a:cubicBezTo>
                      <a:pt x="519" y="8"/>
                      <a:pt x="528" y="12"/>
                      <a:pt x="533" y="11"/>
                    </a:cubicBezTo>
                    <a:cubicBezTo>
                      <a:pt x="538" y="10"/>
                      <a:pt x="542" y="0"/>
                      <a:pt x="545" y="2"/>
                    </a:cubicBezTo>
                    <a:cubicBezTo>
                      <a:pt x="548" y="4"/>
                      <a:pt x="545" y="21"/>
                      <a:pt x="549" y="26"/>
                    </a:cubicBezTo>
                    <a:cubicBezTo>
                      <a:pt x="553" y="31"/>
                      <a:pt x="561" y="30"/>
                      <a:pt x="567" y="34"/>
                    </a:cubicBezTo>
                    <a:cubicBezTo>
                      <a:pt x="573" y="38"/>
                      <a:pt x="580" y="48"/>
                      <a:pt x="587" y="50"/>
                    </a:cubicBezTo>
                    <a:cubicBezTo>
                      <a:pt x="594" y="52"/>
                      <a:pt x="603" y="48"/>
                      <a:pt x="609" y="46"/>
                    </a:cubicBezTo>
                    <a:cubicBezTo>
                      <a:pt x="615" y="44"/>
                      <a:pt x="622" y="40"/>
                      <a:pt x="626" y="40"/>
                    </a:cubicBezTo>
                    <a:cubicBezTo>
                      <a:pt x="630" y="40"/>
                      <a:pt x="632" y="41"/>
                      <a:pt x="636" y="44"/>
                    </a:cubicBezTo>
                    <a:cubicBezTo>
                      <a:pt x="640" y="47"/>
                      <a:pt x="643" y="51"/>
                      <a:pt x="647" y="56"/>
                    </a:cubicBezTo>
                    <a:cubicBezTo>
                      <a:pt x="651" y="61"/>
                      <a:pt x="655" y="71"/>
                      <a:pt x="660" y="77"/>
                    </a:cubicBezTo>
                    <a:cubicBezTo>
                      <a:pt x="665" y="83"/>
                      <a:pt x="670" y="86"/>
                      <a:pt x="675" y="92"/>
                    </a:cubicBezTo>
                    <a:cubicBezTo>
                      <a:pt x="680" y="98"/>
                      <a:pt x="683" y="108"/>
                      <a:pt x="687" y="113"/>
                    </a:cubicBezTo>
                    <a:cubicBezTo>
                      <a:pt x="691" y="118"/>
                      <a:pt x="697" y="122"/>
                      <a:pt x="702" y="125"/>
                    </a:cubicBezTo>
                    <a:cubicBezTo>
                      <a:pt x="707" y="128"/>
                      <a:pt x="714" y="131"/>
                      <a:pt x="720" y="134"/>
                    </a:cubicBezTo>
                    <a:cubicBezTo>
                      <a:pt x="726" y="137"/>
                      <a:pt x="733" y="140"/>
                      <a:pt x="738" y="143"/>
                    </a:cubicBezTo>
                    <a:cubicBezTo>
                      <a:pt x="743" y="146"/>
                      <a:pt x="752" y="149"/>
                      <a:pt x="753" y="151"/>
                    </a:cubicBezTo>
                    <a:cubicBezTo>
                      <a:pt x="754" y="153"/>
                      <a:pt x="746" y="155"/>
                      <a:pt x="746" y="158"/>
                    </a:cubicBezTo>
                    <a:cubicBezTo>
                      <a:pt x="746" y="161"/>
                      <a:pt x="755" y="167"/>
                      <a:pt x="755" y="169"/>
                    </a:cubicBezTo>
                    <a:cubicBezTo>
                      <a:pt x="755" y="171"/>
                      <a:pt x="749" y="171"/>
                      <a:pt x="749" y="173"/>
                    </a:cubicBezTo>
                    <a:cubicBezTo>
                      <a:pt x="749" y="175"/>
                      <a:pt x="756" y="180"/>
                      <a:pt x="755" y="182"/>
                    </a:cubicBezTo>
                    <a:cubicBezTo>
                      <a:pt x="754" y="184"/>
                      <a:pt x="745" y="183"/>
                      <a:pt x="740" y="185"/>
                    </a:cubicBezTo>
                    <a:cubicBezTo>
                      <a:pt x="735" y="187"/>
                      <a:pt x="730" y="195"/>
                      <a:pt x="726" y="197"/>
                    </a:cubicBezTo>
                    <a:cubicBezTo>
                      <a:pt x="722" y="199"/>
                      <a:pt x="718" y="199"/>
                      <a:pt x="713" y="199"/>
                    </a:cubicBezTo>
                    <a:cubicBezTo>
                      <a:pt x="708" y="199"/>
                      <a:pt x="700" y="198"/>
                      <a:pt x="696" y="196"/>
                    </a:cubicBezTo>
                    <a:cubicBezTo>
                      <a:pt x="692" y="194"/>
                      <a:pt x="690" y="189"/>
                      <a:pt x="686" y="188"/>
                    </a:cubicBezTo>
                    <a:cubicBezTo>
                      <a:pt x="682" y="187"/>
                      <a:pt x="678" y="190"/>
                      <a:pt x="674" y="190"/>
                    </a:cubicBezTo>
                    <a:cubicBezTo>
                      <a:pt x="670" y="190"/>
                      <a:pt x="662" y="189"/>
                      <a:pt x="659" y="191"/>
                    </a:cubicBezTo>
                    <a:cubicBezTo>
                      <a:pt x="656" y="193"/>
                      <a:pt x="660" y="202"/>
                      <a:pt x="656" y="205"/>
                    </a:cubicBezTo>
                    <a:cubicBezTo>
                      <a:pt x="652" y="208"/>
                      <a:pt x="641" y="209"/>
                      <a:pt x="636" y="212"/>
                    </a:cubicBezTo>
                    <a:cubicBezTo>
                      <a:pt x="631" y="215"/>
                      <a:pt x="631" y="217"/>
                      <a:pt x="626" y="220"/>
                    </a:cubicBezTo>
                    <a:cubicBezTo>
                      <a:pt x="621" y="223"/>
                      <a:pt x="614" y="228"/>
                      <a:pt x="608" y="230"/>
                    </a:cubicBezTo>
                    <a:cubicBezTo>
                      <a:pt x="602" y="232"/>
                      <a:pt x="597" y="232"/>
                      <a:pt x="590" y="235"/>
                    </a:cubicBezTo>
                    <a:cubicBezTo>
                      <a:pt x="583" y="238"/>
                      <a:pt x="564" y="245"/>
                      <a:pt x="563" y="248"/>
                    </a:cubicBezTo>
                    <a:cubicBezTo>
                      <a:pt x="562" y="251"/>
                      <a:pt x="575" y="252"/>
                      <a:pt x="581" y="254"/>
                    </a:cubicBezTo>
                    <a:cubicBezTo>
                      <a:pt x="587" y="256"/>
                      <a:pt x="596" y="258"/>
                      <a:pt x="600" y="260"/>
                    </a:cubicBezTo>
                    <a:cubicBezTo>
                      <a:pt x="604" y="262"/>
                      <a:pt x="606" y="263"/>
                      <a:pt x="608" y="266"/>
                    </a:cubicBezTo>
                    <a:cubicBezTo>
                      <a:pt x="610" y="269"/>
                      <a:pt x="611" y="276"/>
                      <a:pt x="611" y="281"/>
                    </a:cubicBezTo>
                    <a:cubicBezTo>
                      <a:pt x="611" y="286"/>
                      <a:pt x="609" y="294"/>
                      <a:pt x="609" y="299"/>
                    </a:cubicBezTo>
                    <a:cubicBezTo>
                      <a:pt x="609" y="304"/>
                      <a:pt x="610" y="307"/>
                      <a:pt x="608" y="310"/>
                    </a:cubicBezTo>
                    <a:cubicBezTo>
                      <a:pt x="606" y="313"/>
                      <a:pt x="600" y="316"/>
                      <a:pt x="599" y="320"/>
                    </a:cubicBezTo>
                    <a:cubicBezTo>
                      <a:pt x="598" y="324"/>
                      <a:pt x="600" y="332"/>
                      <a:pt x="602" y="335"/>
                    </a:cubicBezTo>
                    <a:cubicBezTo>
                      <a:pt x="604" y="338"/>
                      <a:pt x="610" y="337"/>
                      <a:pt x="614" y="340"/>
                    </a:cubicBezTo>
                    <a:cubicBezTo>
                      <a:pt x="618" y="343"/>
                      <a:pt x="625" y="348"/>
                      <a:pt x="629" y="352"/>
                    </a:cubicBezTo>
                    <a:cubicBezTo>
                      <a:pt x="633" y="356"/>
                      <a:pt x="636" y="363"/>
                      <a:pt x="639" y="367"/>
                    </a:cubicBezTo>
                    <a:cubicBezTo>
                      <a:pt x="642" y="371"/>
                      <a:pt x="645" y="371"/>
                      <a:pt x="648" y="374"/>
                    </a:cubicBezTo>
                    <a:cubicBezTo>
                      <a:pt x="651" y="377"/>
                      <a:pt x="656" y="375"/>
                      <a:pt x="657" y="382"/>
                    </a:cubicBezTo>
                    <a:cubicBezTo>
                      <a:pt x="658" y="389"/>
                      <a:pt x="655" y="411"/>
                      <a:pt x="654" y="419"/>
                    </a:cubicBezTo>
                    <a:cubicBezTo>
                      <a:pt x="653" y="427"/>
                      <a:pt x="649" y="426"/>
                      <a:pt x="650" y="430"/>
                    </a:cubicBezTo>
                    <a:cubicBezTo>
                      <a:pt x="651" y="434"/>
                      <a:pt x="657" y="438"/>
                      <a:pt x="660" y="442"/>
                    </a:cubicBezTo>
                    <a:cubicBezTo>
                      <a:pt x="663" y="446"/>
                      <a:pt x="668" y="449"/>
                      <a:pt x="668" y="452"/>
                    </a:cubicBezTo>
                    <a:cubicBezTo>
                      <a:pt x="668" y="455"/>
                      <a:pt x="665" y="457"/>
                      <a:pt x="662" y="460"/>
                    </a:cubicBezTo>
                    <a:cubicBezTo>
                      <a:pt x="659" y="463"/>
                      <a:pt x="653" y="463"/>
                      <a:pt x="651" y="470"/>
                    </a:cubicBezTo>
                    <a:cubicBezTo>
                      <a:pt x="649" y="477"/>
                      <a:pt x="652" y="496"/>
                      <a:pt x="650" y="503"/>
                    </a:cubicBezTo>
                    <a:cubicBezTo>
                      <a:pt x="648" y="510"/>
                      <a:pt x="638" y="508"/>
                      <a:pt x="636" y="511"/>
                    </a:cubicBezTo>
                    <a:cubicBezTo>
                      <a:pt x="634" y="514"/>
                      <a:pt x="638" y="517"/>
                      <a:pt x="638" y="521"/>
                    </a:cubicBezTo>
                    <a:cubicBezTo>
                      <a:pt x="638" y="525"/>
                      <a:pt x="631" y="533"/>
                      <a:pt x="633" y="535"/>
                    </a:cubicBezTo>
                    <a:cubicBezTo>
                      <a:pt x="635" y="537"/>
                      <a:pt x="646" y="532"/>
                      <a:pt x="648" y="533"/>
                    </a:cubicBezTo>
                    <a:cubicBezTo>
                      <a:pt x="650" y="534"/>
                      <a:pt x="646" y="539"/>
                      <a:pt x="648" y="542"/>
                    </a:cubicBezTo>
                    <a:cubicBezTo>
                      <a:pt x="650" y="545"/>
                      <a:pt x="661" y="547"/>
                      <a:pt x="663" y="550"/>
                    </a:cubicBezTo>
                    <a:cubicBezTo>
                      <a:pt x="665" y="553"/>
                      <a:pt x="660" y="556"/>
                      <a:pt x="659" y="560"/>
                    </a:cubicBezTo>
                    <a:cubicBezTo>
                      <a:pt x="658" y="564"/>
                      <a:pt x="659" y="571"/>
                      <a:pt x="656" y="574"/>
                    </a:cubicBezTo>
                    <a:cubicBezTo>
                      <a:pt x="653" y="577"/>
                      <a:pt x="645" y="579"/>
                      <a:pt x="642" y="578"/>
                    </a:cubicBezTo>
                    <a:cubicBezTo>
                      <a:pt x="639" y="577"/>
                      <a:pt x="641" y="567"/>
                      <a:pt x="638" y="566"/>
                    </a:cubicBezTo>
                    <a:cubicBezTo>
                      <a:pt x="635" y="565"/>
                      <a:pt x="628" y="571"/>
                      <a:pt x="623" y="571"/>
                    </a:cubicBezTo>
                    <a:cubicBezTo>
                      <a:pt x="618" y="571"/>
                      <a:pt x="611" y="564"/>
                      <a:pt x="606" y="563"/>
                    </a:cubicBezTo>
                    <a:cubicBezTo>
                      <a:pt x="601" y="562"/>
                      <a:pt x="598" y="568"/>
                      <a:pt x="594" y="566"/>
                    </a:cubicBezTo>
                    <a:cubicBezTo>
                      <a:pt x="590" y="564"/>
                      <a:pt x="585" y="555"/>
                      <a:pt x="581" y="551"/>
                    </a:cubicBezTo>
                    <a:cubicBezTo>
                      <a:pt x="577" y="547"/>
                      <a:pt x="577" y="543"/>
                      <a:pt x="572" y="542"/>
                    </a:cubicBezTo>
                    <a:cubicBezTo>
                      <a:pt x="567" y="541"/>
                      <a:pt x="556" y="549"/>
                      <a:pt x="551" y="548"/>
                    </a:cubicBezTo>
                    <a:cubicBezTo>
                      <a:pt x="546" y="547"/>
                      <a:pt x="544" y="540"/>
                      <a:pt x="539" y="538"/>
                    </a:cubicBezTo>
                    <a:cubicBezTo>
                      <a:pt x="534" y="536"/>
                      <a:pt x="527" y="534"/>
                      <a:pt x="522" y="533"/>
                    </a:cubicBezTo>
                    <a:cubicBezTo>
                      <a:pt x="517" y="532"/>
                      <a:pt x="510" y="528"/>
                      <a:pt x="506" y="529"/>
                    </a:cubicBezTo>
                    <a:cubicBezTo>
                      <a:pt x="502" y="530"/>
                      <a:pt x="503" y="539"/>
                      <a:pt x="500" y="539"/>
                    </a:cubicBezTo>
                    <a:cubicBezTo>
                      <a:pt x="497" y="539"/>
                      <a:pt x="491" y="530"/>
                      <a:pt x="486" y="527"/>
                    </a:cubicBezTo>
                    <a:cubicBezTo>
                      <a:pt x="465" y="512"/>
                      <a:pt x="476" y="523"/>
                      <a:pt x="471" y="523"/>
                    </a:cubicBezTo>
                    <a:cubicBezTo>
                      <a:pt x="466" y="523"/>
                      <a:pt x="460" y="523"/>
                      <a:pt x="456" y="526"/>
                    </a:cubicBezTo>
                    <a:cubicBezTo>
                      <a:pt x="452" y="529"/>
                      <a:pt x="451" y="539"/>
                      <a:pt x="447" y="542"/>
                    </a:cubicBezTo>
                    <a:cubicBezTo>
                      <a:pt x="443" y="545"/>
                      <a:pt x="436" y="544"/>
                      <a:pt x="431" y="545"/>
                    </a:cubicBezTo>
                    <a:cubicBezTo>
                      <a:pt x="426" y="546"/>
                      <a:pt x="422" y="547"/>
                      <a:pt x="417" y="550"/>
                    </a:cubicBezTo>
                    <a:cubicBezTo>
                      <a:pt x="412" y="553"/>
                      <a:pt x="405" y="560"/>
                      <a:pt x="401" y="560"/>
                    </a:cubicBezTo>
                    <a:cubicBezTo>
                      <a:pt x="397" y="560"/>
                      <a:pt x="394" y="553"/>
                      <a:pt x="390" y="553"/>
                    </a:cubicBezTo>
                    <a:cubicBezTo>
                      <a:pt x="386" y="553"/>
                      <a:pt x="381" y="561"/>
                      <a:pt x="377" y="560"/>
                    </a:cubicBezTo>
                    <a:cubicBezTo>
                      <a:pt x="373" y="559"/>
                      <a:pt x="373" y="548"/>
                      <a:pt x="368" y="544"/>
                    </a:cubicBezTo>
                    <a:cubicBezTo>
                      <a:pt x="363" y="540"/>
                      <a:pt x="351" y="535"/>
                      <a:pt x="348" y="536"/>
                    </a:cubicBezTo>
                    <a:cubicBezTo>
                      <a:pt x="345" y="537"/>
                      <a:pt x="350" y="548"/>
                      <a:pt x="347" y="551"/>
                    </a:cubicBezTo>
                    <a:cubicBezTo>
                      <a:pt x="344" y="554"/>
                      <a:pt x="334" y="551"/>
                      <a:pt x="329" y="553"/>
                    </a:cubicBezTo>
                    <a:cubicBezTo>
                      <a:pt x="324" y="555"/>
                      <a:pt x="321" y="561"/>
                      <a:pt x="315" y="563"/>
                    </a:cubicBezTo>
                    <a:cubicBezTo>
                      <a:pt x="309" y="565"/>
                      <a:pt x="299" y="561"/>
                      <a:pt x="294" y="563"/>
                    </a:cubicBezTo>
                    <a:cubicBezTo>
                      <a:pt x="289" y="565"/>
                      <a:pt x="288" y="575"/>
                      <a:pt x="284" y="575"/>
                    </a:cubicBezTo>
                    <a:cubicBezTo>
                      <a:pt x="280" y="575"/>
                      <a:pt x="274" y="568"/>
                      <a:pt x="270" y="566"/>
                    </a:cubicBezTo>
                    <a:cubicBezTo>
                      <a:pt x="266" y="564"/>
                      <a:pt x="264" y="561"/>
                      <a:pt x="260" y="562"/>
                    </a:cubicBezTo>
                    <a:cubicBezTo>
                      <a:pt x="256" y="563"/>
                      <a:pt x="251" y="575"/>
                      <a:pt x="248" y="574"/>
                    </a:cubicBezTo>
                    <a:cubicBezTo>
                      <a:pt x="245" y="573"/>
                      <a:pt x="243" y="563"/>
                      <a:pt x="240" y="559"/>
                    </a:cubicBezTo>
                    <a:cubicBezTo>
                      <a:pt x="237" y="555"/>
                      <a:pt x="233" y="553"/>
                      <a:pt x="228" y="550"/>
                    </a:cubicBezTo>
                    <a:cubicBezTo>
                      <a:pt x="214" y="566"/>
                      <a:pt x="215" y="553"/>
                      <a:pt x="207" y="538"/>
                    </a:cubicBezTo>
                    <a:cubicBezTo>
                      <a:pt x="199" y="523"/>
                      <a:pt x="180" y="476"/>
                      <a:pt x="177" y="461"/>
                    </a:cubicBezTo>
                    <a:cubicBezTo>
                      <a:pt x="174" y="446"/>
                      <a:pt x="189" y="452"/>
                      <a:pt x="188" y="445"/>
                    </a:cubicBezTo>
                    <a:cubicBezTo>
                      <a:pt x="175" y="454"/>
                      <a:pt x="176" y="422"/>
                      <a:pt x="171" y="416"/>
                    </a:cubicBezTo>
                    <a:cubicBezTo>
                      <a:pt x="166" y="410"/>
                      <a:pt x="163" y="413"/>
                      <a:pt x="155" y="409"/>
                    </a:cubicBezTo>
                    <a:cubicBezTo>
                      <a:pt x="147" y="405"/>
                      <a:pt x="130" y="398"/>
                      <a:pt x="123" y="391"/>
                    </a:cubicBezTo>
                    <a:cubicBezTo>
                      <a:pt x="116" y="384"/>
                      <a:pt x="118" y="371"/>
                      <a:pt x="114" y="365"/>
                    </a:cubicBezTo>
                    <a:cubicBezTo>
                      <a:pt x="110" y="359"/>
                      <a:pt x="103" y="356"/>
                      <a:pt x="96" y="352"/>
                    </a:cubicBezTo>
                    <a:cubicBezTo>
                      <a:pt x="89" y="348"/>
                      <a:pt x="81" y="344"/>
                      <a:pt x="74" y="344"/>
                    </a:cubicBezTo>
                    <a:cubicBezTo>
                      <a:pt x="67" y="344"/>
                      <a:pt x="62" y="351"/>
                      <a:pt x="56" y="350"/>
                    </a:cubicBezTo>
                    <a:cubicBezTo>
                      <a:pt x="50" y="349"/>
                      <a:pt x="44" y="341"/>
                      <a:pt x="39" y="337"/>
                    </a:cubicBezTo>
                    <a:cubicBezTo>
                      <a:pt x="34" y="333"/>
                      <a:pt x="26" y="331"/>
                      <a:pt x="26" y="328"/>
                    </a:cubicBezTo>
                    <a:cubicBezTo>
                      <a:pt x="26" y="325"/>
                      <a:pt x="36" y="321"/>
                      <a:pt x="36" y="317"/>
                    </a:cubicBezTo>
                    <a:cubicBezTo>
                      <a:pt x="36" y="313"/>
                      <a:pt x="29" y="308"/>
                      <a:pt x="29" y="304"/>
                    </a:cubicBezTo>
                    <a:cubicBezTo>
                      <a:pt x="29" y="300"/>
                      <a:pt x="38" y="295"/>
                      <a:pt x="38" y="292"/>
                    </a:cubicBezTo>
                    <a:cubicBezTo>
                      <a:pt x="38" y="289"/>
                      <a:pt x="31" y="289"/>
                      <a:pt x="26" y="287"/>
                    </a:cubicBezTo>
                    <a:cubicBezTo>
                      <a:pt x="21" y="285"/>
                      <a:pt x="12" y="281"/>
                      <a:pt x="8" y="277"/>
                    </a:cubicBezTo>
                    <a:cubicBezTo>
                      <a:pt x="4" y="273"/>
                      <a:pt x="4" y="267"/>
                      <a:pt x="3" y="262"/>
                    </a:cubicBezTo>
                    <a:cubicBezTo>
                      <a:pt x="2" y="257"/>
                      <a:pt x="1" y="250"/>
                      <a:pt x="2" y="247"/>
                    </a:cubicBezTo>
                    <a:cubicBezTo>
                      <a:pt x="3" y="244"/>
                      <a:pt x="9" y="247"/>
                      <a:pt x="11" y="244"/>
                    </a:cubicBezTo>
                    <a:cubicBezTo>
                      <a:pt x="13" y="241"/>
                      <a:pt x="16" y="232"/>
                      <a:pt x="15" y="227"/>
                    </a:cubicBezTo>
                    <a:cubicBezTo>
                      <a:pt x="14" y="222"/>
                      <a:pt x="8" y="216"/>
                      <a:pt x="6" y="212"/>
                    </a:cubicBezTo>
                    <a:cubicBezTo>
                      <a:pt x="4" y="208"/>
                      <a:pt x="0" y="202"/>
                      <a:pt x="2" y="199"/>
                    </a:cubicBezTo>
                    <a:cubicBezTo>
                      <a:pt x="4" y="196"/>
                      <a:pt x="19" y="197"/>
                      <a:pt x="21" y="194"/>
                    </a:cubicBezTo>
                    <a:cubicBezTo>
                      <a:pt x="23" y="191"/>
                      <a:pt x="11" y="185"/>
                      <a:pt x="12" y="182"/>
                    </a:cubicBezTo>
                    <a:cubicBezTo>
                      <a:pt x="13" y="179"/>
                      <a:pt x="25" y="179"/>
                      <a:pt x="27" y="176"/>
                    </a:cubicBezTo>
                    <a:cubicBezTo>
                      <a:pt x="29" y="173"/>
                      <a:pt x="22" y="169"/>
                      <a:pt x="24" y="166"/>
                    </a:cubicBezTo>
                    <a:cubicBezTo>
                      <a:pt x="26" y="163"/>
                      <a:pt x="37" y="159"/>
                      <a:pt x="39" y="155"/>
                    </a:cubicBezTo>
                    <a:cubicBezTo>
                      <a:pt x="41" y="151"/>
                      <a:pt x="33" y="147"/>
                      <a:pt x="35" y="143"/>
                    </a:cubicBezTo>
                    <a:cubicBezTo>
                      <a:pt x="37" y="139"/>
                      <a:pt x="51" y="137"/>
                      <a:pt x="54" y="133"/>
                    </a:cubicBezTo>
                    <a:cubicBezTo>
                      <a:pt x="60" y="125"/>
                      <a:pt x="44" y="122"/>
                      <a:pt x="53" y="116"/>
                    </a:cubicBezTo>
                    <a:cubicBezTo>
                      <a:pt x="56" y="109"/>
                      <a:pt x="83" y="101"/>
                      <a:pt x="72" y="10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614" name="Freeform 15">
                <a:extLst>
                  <a:ext uri="{FF2B5EF4-FFF2-40B4-BE49-F238E27FC236}">
                    <a16:creationId xmlns:a16="http://schemas.microsoft.com/office/drawing/2014/main" xmlns="" id="{E2BF61ED-ADFC-4204-8291-4B16CEACA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765" y="1461652"/>
                <a:ext cx="2386397" cy="1284308"/>
              </a:xfrm>
              <a:custGeom>
                <a:avLst/>
                <a:gdLst/>
                <a:ahLst/>
                <a:cxnLst>
                  <a:cxn ang="0">
                    <a:pos x="526" y="161"/>
                  </a:cxn>
                  <a:cxn ang="0">
                    <a:pos x="593" y="163"/>
                  </a:cxn>
                  <a:cxn ang="0">
                    <a:pos x="623" y="107"/>
                  </a:cxn>
                  <a:cxn ang="0">
                    <a:pos x="710" y="103"/>
                  </a:cxn>
                  <a:cxn ang="0">
                    <a:pos x="748" y="79"/>
                  </a:cxn>
                  <a:cxn ang="0">
                    <a:pos x="778" y="32"/>
                  </a:cxn>
                  <a:cxn ang="0">
                    <a:pos x="818" y="13"/>
                  </a:cxn>
                  <a:cxn ang="0">
                    <a:pos x="853" y="41"/>
                  </a:cxn>
                  <a:cxn ang="0">
                    <a:pos x="890" y="68"/>
                  </a:cxn>
                  <a:cxn ang="0">
                    <a:pos x="920" y="88"/>
                  </a:cxn>
                  <a:cxn ang="0">
                    <a:pos x="935" y="116"/>
                  </a:cxn>
                  <a:cxn ang="0">
                    <a:pos x="991" y="107"/>
                  </a:cxn>
                  <a:cxn ang="0">
                    <a:pos x="1039" y="91"/>
                  </a:cxn>
                  <a:cxn ang="0">
                    <a:pos x="1073" y="50"/>
                  </a:cxn>
                  <a:cxn ang="0">
                    <a:pos x="1123" y="43"/>
                  </a:cxn>
                  <a:cxn ang="0">
                    <a:pos x="1130" y="95"/>
                  </a:cxn>
                  <a:cxn ang="0">
                    <a:pos x="1136" y="164"/>
                  </a:cxn>
                  <a:cxn ang="0">
                    <a:pos x="1138" y="223"/>
                  </a:cxn>
                  <a:cxn ang="0">
                    <a:pos x="1135" y="284"/>
                  </a:cxn>
                  <a:cxn ang="0">
                    <a:pos x="1154" y="337"/>
                  </a:cxn>
                  <a:cxn ang="0">
                    <a:pos x="1151" y="404"/>
                  </a:cxn>
                  <a:cxn ang="0">
                    <a:pos x="1174" y="451"/>
                  </a:cxn>
                  <a:cxn ang="0">
                    <a:pos x="1204" y="463"/>
                  </a:cxn>
                  <a:cxn ang="0">
                    <a:pos x="1195" y="508"/>
                  </a:cxn>
                  <a:cxn ang="0">
                    <a:pos x="994" y="503"/>
                  </a:cxn>
                  <a:cxn ang="0">
                    <a:pos x="946" y="548"/>
                  </a:cxn>
                  <a:cxn ang="0">
                    <a:pos x="911" y="590"/>
                  </a:cxn>
                  <a:cxn ang="0">
                    <a:pos x="904" y="614"/>
                  </a:cxn>
                  <a:cxn ang="0">
                    <a:pos x="835" y="628"/>
                  </a:cxn>
                  <a:cxn ang="0">
                    <a:pos x="764" y="647"/>
                  </a:cxn>
                  <a:cxn ang="0">
                    <a:pos x="664" y="649"/>
                  </a:cxn>
                  <a:cxn ang="0">
                    <a:pos x="575" y="641"/>
                  </a:cxn>
                  <a:cxn ang="0">
                    <a:pos x="538" y="661"/>
                  </a:cxn>
                  <a:cxn ang="0">
                    <a:pos x="428" y="658"/>
                  </a:cxn>
                  <a:cxn ang="0">
                    <a:pos x="302" y="655"/>
                  </a:cxn>
                  <a:cxn ang="0">
                    <a:pos x="220" y="626"/>
                  </a:cxn>
                  <a:cxn ang="0">
                    <a:pos x="151" y="584"/>
                  </a:cxn>
                  <a:cxn ang="0">
                    <a:pos x="92" y="571"/>
                  </a:cxn>
                  <a:cxn ang="0">
                    <a:pos x="37" y="550"/>
                  </a:cxn>
                  <a:cxn ang="0">
                    <a:pos x="26" y="509"/>
                  </a:cxn>
                  <a:cxn ang="0">
                    <a:pos x="68" y="469"/>
                  </a:cxn>
                  <a:cxn ang="0">
                    <a:pos x="107" y="431"/>
                  </a:cxn>
                  <a:cxn ang="0">
                    <a:pos x="112" y="400"/>
                  </a:cxn>
                  <a:cxn ang="0">
                    <a:pos x="140" y="352"/>
                  </a:cxn>
                  <a:cxn ang="0">
                    <a:pos x="196" y="314"/>
                  </a:cxn>
                  <a:cxn ang="0">
                    <a:pos x="250" y="284"/>
                  </a:cxn>
                  <a:cxn ang="0">
                    <a:pos x="296" y="245"/>
                  </a:cxn>
                  <a:cxn ang="0">
                    <a:pos x="349" y="208"/>
                  </a:cxn>
                  <a:cxn ang="0">
                    <a:pos x="386" y="161"/>
                  </a:cxn>
                  <a:cxn ang="0">
                    <a:pos x="407" y="109"/>
                  </a:cxn>
                  <a:cxn ang="0">
                    <a:pos x="454" y="128"/>
                  </a:cxn>
                  <a:cxn ang="0">
                    <a:pos x="484" y="166"/>
                  </a:cxn>
                </a:cxnLst>
                <a:rect l="0" t="0" r="r" b="b"/>
                <a:pathLst>
                  <a:path w="1213" h="668">
                    <a:moveTo>
                      <a:pt x="484" y="166"/>
                    </a:moveTo>
                    <a:cubicBezTo>
                      <a:pt x="488" y="168"/>
                      <a:pt x="492" y="173"/>
                      <a:pt x="496" y="173"/>
                    </a:cubicBezTo>
                    <a:cubicBezTo>
                      <a:pt x="500" y="173"/>
                      <a:pt x="504" y="169"/>
                      <a:pt x="509" y="167"/>
                    </a:cubicBezTo>
                    <a:cubicBezTo>
                      <a:pt x="514" y="165"/>
                      <a:pt x="519" y="163"/>
                      <a:pt x="526" y="161"/>
                    </a:cubicBezTo>
                    <a:cubicBezTo>
                      <a:pt x="533" y="159"/>
                      <a:pt x="541" y="155"/>
                      <a:pt x="548" y="155"/>
                    </a:cubicBezTo>
                    <a:cubicBezTo>
                      <a:pt x="555" y="155"/>
                      <a:pt x="565" y="159"/>
                      <a:pt x="571" y="161"/>
                    </a:cubicBezTo>
                    <a:cubicBezTo>
                      <a:pt x="577" y="163"/>
                      <a:pt x="582" y="170"/>
                      <a:pt x="586" y="170"/>
                    </a:cubicBezTo>
                    <a:cubicBezTo>
                      <a:pt x="590" y="170"/>
                      <a:pt x="590" y="165"/>
                      <a:pt x="593" y="163"/>
                    </a:cubicBezTo>
                    <a:cubicBezTo>
                      <a:pt x="596" y="161"/>
                      <a:pt x="604" y="163"/>
                      <a:pt x="607" y="160"/>
                    </a:cubicBezTo>
                    <a:cubicBezTo>
                      <a:pt x="610" y="157"/>
                      <a:pt x="611" y="148"/>
                      <a:pt x="613" y="143"/>
                    </a:cubicBezTo>
                    <a:cubicBezTo>
                      <a:pt x="615" y="138"/>
                      <a:pt x="615" y="134"/>
                      <a:pt x="617" y="128"/>
                    </a:cubicBezTo>
                    <a:lnTo>
                      <a:pt x="623" y="107"/>
                    </a:lnTo>
                    <a:cubicBezTo>
                      <a:pt x="626" y="101"/>
                      <a:pt x="632" y="95"/>
                      <a:pt x="638" y="92"/>
                    </a:cubicBezTo>
                    <a:cubicBezTo>
                      <a:pt x="644" y="89"/>
                      <a:pt x="652" y="87"/>
                      <a:pt x="659" y="86"/>
                    </a:cubicBezTo>
                    <a:cubicBezTo>
                      <a:pt x="666" y="85"/>
                      <a:pt x="671" y="85"/>
                      <a:pt x="679" y="88"/>
                    </a:cubicBezTo>
                    <a:cubicBezTo>
                      <a:pt x="687" y="91"/>
                      <a:pt x="703" y="100"/>
                      <a:pt x="710" y="103"/>
                    </a:cubicBezTo>
                    <a:cubicBezTo>
                      <a:pt x="717" y="106"/>
                      <a:pt x="718" y="107"/>
                      <a:pt x="722" y="106"/>
                    </a:cubicBezTo>
                    <a:cubicBezTo>
                      <a:pt x="726" y="105"/>
                      <a:pt x="730" y="100"/>
                      <a:pt x="733" y="97"/>
                    </a:cubicBezTo>
                    <a:cubicBezTo>
                      <a:pt x="736" y="94"/>
                      <a:pt x="741" y="92"/>
                      <a:pt x="743" y="89"/>
                    </a:cubicBezTo>
                    <a:cubicBezTo>
                      <a:pt x="745" y="86"/>
                      <a:pt x="746" y="82"/>
                      <a:pt x="748" y="79"/>
                    </a:cubicBezTo>
                    <a:cubicBezTo>
                      <a:pt x="750" y="76"/>
                      <a:pt x="756" y="76"/>
                      <a:pt x="758" y="73"/>
                    </a:cubicBezTo>
                    <a:cubicBezTo>
                      <a:pt x="760" y="70"/>
                      <a:pt x="757" y="63"/>
                      <a:pt x="760" y="59"/>
                    </a:cubicBezTo>
                    <a:cubicBezTo>
                      <a:pt x="763" y="55"/>
                      <a:pt x="776" y="50"/>
                      <a:pt x="779" y="46"/>
                    </a:cubicBezTo>
                    <a:cubicBezTo>
                      <a:pt x="782" y="42"/>
                      <a:pt x="777" y="34"/>
                      <a:pt x="778" y="32"/>
                    </a:cubicBezTo>
                    <a:cubicBezTo>
                      <a:pt x="779" y="30"/>
                      <a:pt x="783" y="33"/>
                      <a:pt x="788" y="31"/>
                    </a:cubicBezTo>
                    <a:cubicBezTo>
                      <a:pt x="793" y="29"/>
                      <a:pt x="802" y="20"/>
                      <a:pt x="806" y="20"/>
                    </a:cubicBezTo>
                    <a:cubicBezTo>
                      <a:pt x="810" y="20"/>
                      <a:pt x="809" y="30"/>
                      <a:pt x="811" y="29"/>
                    </a:cubicBezTo>
                    <a:cubicBezTo>
                      <a:pt x="813" y="28"/>
                      <a:pt x="814" y="18"/>
                      <a:pt x="818" y="13"/>
                    </a:cubicBezTo>
                    <a:cubicBezTo>
                      <a:pt x="822" y="8"/>
                      <a:pt x="834" y="2"/>
                      <a:pt x="838" y="1"/>
                    </a:cubicBezTo>
                    <a:cubicBezTo>
                      <a:pt x="842" y="0"/>
                      <a:pt x="841" y="4"/>
                      <a:pt x="844" y="8"/>
                    </a:cubicBezTo>
                    <a:cubicBezTo>
                      <a:pt x="847" y="12"/>
                      <a:pt x="855" y="21"/>
                      <a:pt x="856" y="26"/>
                    </a:cubicBezTo>
                    <a:cubicBezTo>
                      <a:pt x="857" y="31"/>
                      <a:pt x="852" y="36"/>
                      <a:pt x="853" y="41"/>
                    </a:cubicBezTo>
                    <a:cubicBezTo>
                      <a:pt x="854" y="46"/>
                      <a:pt x="857" y="51"/>
                      <a:pt x="860" y="55"/>
                    </a:cubicBezTo>
                    <a:cubicBezTo>
                      <a:pt x="863" y="59"/>
                      <a:pt x="865" y="66"/>
                      <a:pt x="868" y="67"/>
                    </a:cubicBezTo>
                    <a:cubicBezTo>
                      <a:pt x="871" y="68"/>
                      <a:pt x="876" y="61"/>
                      <a:pt x="880" y="61"/>
                    </a:cubicBezTo>
                    <a:cubicBezTo>
                      <a:pt x="884" y="61"/>
                      <a:pt x="886" y="68"/>
                      <a:pt x="890" y="68"/>
                    </a:cubicBezTo>
                    <a:cubicBezTo>
                      <a:pt x="894" y="68"/>
                      <a:pt x="900" y="60"/>
                      <a:pt x="904" y="59"/>
                    </a:cubicBezTo>
                    <a:cubicBezTo>
                      <a:pt x="908" y="58"/>
                      <a:pt x="914" y="61"/>
                      <a:pt x="916" y="64"/>
                    </a:cubicBezTo>
                    <a:cubicBezTo>
                      <a:pt x="918" y="67"/>
                      <a:pt x="918" y="75"/>
                      <a:pt x="919" y="79"/>
                    </a:cubicBezTo>
                    <a:cubicBezTo>
                      <a:pt x="920" y="83"/>
                      <a:pt x="918" y="86"/>
                      <a:pt x="920" y="88"/>
                    </a:cubicBezTo>
                    <a:cubicBezTo>
                      <a:pt x="922" y="90"/>
                      <a:pt x="929" y="91"/>
                      <a:pt x="931" y="92"/>
                    </a:cubicBezTo>
                    <a:cubicBezTo>
                      <a:pt x="933" y="93"/>
                      <a:pt x="932" y="89"/>
                      <a:pt x="932" y="91"/>
                    </a:cubicBezTo>
                    <a:cubicBezTo>
                      <a:pt x="932" y="93"/>
                      <a:pt x="932" y="102"/>
                      <a:pt x="932" y="106"/>
                    </a:cubicBezTo>
                    <a:cubicBezTo>
                      <a:pt x="932" y="110"/>
                      <a:pt x="933" y="113"/>
                      <a:pt x="935" y="116"/>
                    </a:cubicBezTo>
                    <a:cubicBezTo>
                      <a:pt x="937" y="119"/>
                      <a:pt x="939" y="120"/>
                      <a:pt x="943" y="122"/>
                    </a:cubicBezTo>
                    <a:cubicBezTo>
                      <a:pt x="947" y="124"/>
                      <a:pt x="953" y="125"/>
                      <a:pt x="958" y="125"/>
                    </a:cubicBezTo>
                    <a:cubicBezTo>
                      <a:pt x="963" y="125"/>
                      <a:pt x="968" y="125"/>
                      <a:pt x="973" y="122"/>
                    </a:cubicBezTo>
                    <a:cubicBezTo>
                      <a:pt x="978" y="119"/>
                      <a:pt x="986" y="111"/>
                      <a:pt x="991" y="107"/>
                    </a:cubicBezTo>
                    <a:cubicBezTo>
                      <a:pt x="996" y="103"/>
                      <a:pt x="999" y="101"/>
                      <a:pt x="1004" y="100"/>
                    </a:cubicBezTo>
                    <a:cubicBezTo>
                      <a:pt x="1009" y="99"/>
                      <a:pt x="1017" y="99"/>
                      <a:pt x="1022" y="100"/>
                    </a:cubicBezTo>
                    <a:cubicBezTo>
                      <a:pt x="1027" y="101"/>
                      <a:pt x="1033" y="105"/>
                      <a:pt x="1036" y="104"/>
                    </a:cubicBezTo>
                    <a:cubicBezTo>
                      <a:pt x="1039" y="103"/>
                      <a:pt x="1037" y="94"/>
                      <a:pt x="1039" y="91"/>
                    </a:cubicBezTo>
                    <a:cubicBezTo>
                      <a:pt x="1041" y="88"/>
                      <a:pt x="1048" y="92"/>
                      <a:pt x="1051" y="88"/>
                    </a:cubicBezTo>
                    <a:cubicBezTo>
                      <a:pt x="1054" y="84"/>
                      <a:pt x="1054" y="69"/>
                      <a:pt x="1057" y="65"/>
                    </a:cubicBezTo>
                    <a:cubicBezTo>
                      <a:pt x="1060" y="61"/>
                      <a:pt x="1064" y="64"/>
                      <a:pt x="1067" y="62"/>
                    </a:cubicBezTo>
                    <a:cubicBezTo>
                      <a:pt x="1070" y="60"/>
                      <a:pt x="1070" y="52"/>
                      <a:pt x="1073" y="50"/>
                    </a:cubicBezTo>
                    <a:cubicBezTo>
                      <a:pt x="1076" y="48"/>
                      <a:pt x="1082" y="53"/>
                      <a:pt x="1084" y="52"/>
                    </a:cubicBezTo>
                    <a:cubicBezTo>
                      <a:pt x="1086" y="51"/>
                      <a:pt x="1084" y="45"/>
                      <a:pt x="1088" y="43"/>
                    </a:cubicBezTo>
                    <a:cubicBezTo>
                      <a:pt x="1092" y="41"/>
                      <a:pt x="1099" y="38"/>
                      <a:pt x="1105" y="38"/>
                    </a:cubicBezTo>
                    <a:cubicBezTo>
                      <a:pt x="1111" y="38"/>
                      <a:pt x="1117" y="41"/>
                      <a:pt x="1123" y="43"/>
                    </a:cubicBezTo>
                    <a:cubicBezTo>
                      <a:pt x="1129" y="45"/>
                      <a:pt x="1136" y="48"/>
                      <a:pt x="1139" y="53"/>
                    </a:cubicBezTo>
                    <a:cubicBezTo>
                      <a:pt x="1142" y="58"/>
                      <a:pt x="1143" y="66"/>
                      <a:pt x="1142" y="71"/>
                    </a:cubicBezTo>
                    <a:cubicBezTo>
                      <a:pt x="1141" y="76"/>
                      <a:pt x="1134" y="78"/>
                      <a:pt x="1132" y="82"/>
                    </a:cubicBezTo>
                    <a:cubicBezTo>
                      <a:pt x="1130" y="86"/>
                      <a:pt x="1133" y="87"/>
                      <a:pt x="1130" y="95"/>
                    </a:cubicBezTo>
                    <a:cubicBezTo>
                      <a:pt x="1127" y="103"/>
                      <a:pt x="1112" y="125"/>
                      <a:pt x="1111" y="133"/>
                    </a:cubicBezTo>
                    <a:cubicBezTo>
                      <a:pt x="1110" y="141"/>
                      <a:pt x="1123" y="141"/>
                      <a:pt x="1126" y="146"/>
                    </a:cubicBezTo>
                    <a:cubicBezTo>
                      <a:pt x="1129" y="151"/>
                      <a:pt x="1124" y="160"/>
                      <a:pt x="1126" y="163"/>
                    </a:cubicBezTo>
                    <a:cubicBezTo>
                      <a:pt x="1128" y="166"/>
                      <a:pt x="1136" y="161"/>
                      <a:pt x="1136" y="164"/>
                    </a:cubicBezTo>
                    <a:cubicBezTo>
                      <a:pt x="1136" y="167"/>
                      <a:pt x="1123" y="179"/>
                      <a:pt x="1123" y="184"/>
                    </a:cubicBezTo>
                    <a:cubicBezTo>
                      <a:pt x="1123" y="189"/>
                      <a:pt x="1137" y="189"/>
                      <a:pt x="1138" y="193"/>
                    </a:cubicBezTo>
                    <a:cubicBezTo>
                      <a:pt x="1139" y="197"/>
                      <a:pt x="1132" y="204"/>
                      <a:pt x="1132" y="209"/>
                    </a:cubicBezTo>
                    <a:cubicBezTo>
                      <a:pt x="1132" y="214"/>
                      <a:pt x="1135" y="220"/>
                      <a:pt x="1138" y="223"/>
                    </a:cubicBezTo>
                    <a:cubicBezTo>
                      <a:pt x="1141" y="226"/>
                      <a:pt x="1148" y="225"/>
                      <a:pt x="1150" y="229"/>
                    </a:cubicBezTo>
                    <a:cubicBezTo>
                      <a:pt x="1152" y="233"/>
                      <a:pt x="1150" y="238"/>
                      <a:pt x="1150" y="245"/>
                    </a:cubicBezTo>
                    <a:cubicBezTo>
                      <a:pt x="1150" y="252"/>
                      <a:pt x="1150" y="263"/>
                      <a:pt x="1148" y="269"/>
                    </a:cubicBezTo>
                    <a:cubicBezTo>
                      <a:pt x="1146" y="275"/>
                      <a:pt x="1138" y="280"/>
                      <a:pt x="1135" y="284"/>
                    </a:cubicBezTo>
                    <a:cubicBezTo>
                      <a:pt x="1132" y="288"/>
                      <a:pt x="1131" y="288"/>
                      <a:pt x="1130" y="293"/>
                    </a:cubicBezTo>
                    <a:cubicBezTo>
                      <a:pt x="1129" y="298"/>
                      <a:pt x="1129" y="307"/>
                      <a:pt x="1130" y="313"/>
                    </a:cubicBezTo>
                    <a:cubicBezTo>
                      <a:pt x="1131" y="319"/>
                      <a:pt x="1132" y="324"/>
                      <a:pt x="1136" y="328"/>
                    </a:cubicBezTo>
                    <a:cubicBezTo>
                      <a:pt x="1140" y="332"/>
                      <a:pt x="1153" y="333"/>
                      <a:pt x="1154" y="337"/>
                    </a:cubicBezTo>
                    <a:cubicBezTo>
                      <a:pt x="1155" y="341"/>
                      <a:pt x="1144" y="348"/>
                      <a:pt x="1142" y="352"/>
                    </a:cubicBezTo>
                    <a:cubicBezTo>
                      <a:pt x="1140" y="356"/>
                      <a:pt x="1142" y="358"/>
                      <a:pt x="1144" y="359"/>
                    </a:cubicBezTo>
                    <a:cubicBezTo>
                      <a:pt x="1146" y="360"/>
                      <a:pt x="1156" y="354"/>
                      <a:pt x="1157" y="361"/>
                    </a:cubicBezTo>
                    <a:lnTo>
                      <a:pt x="1151" y="404"/>
                    </a:lnTo>
                    <a:lnTo>
                      <a:pt x="1150" y="428"/>
                    </a:lnTo>
                    <a:cubicBezTo>
                      <a:pt x="1150" y="433"/>
                      <a:pt x="1150" y="434"/>
                      <a:pt x="1151" y="437"/>
                    </a:cubicBezTo>
                    <a:cubicBezTo>
                      <a:pt x="1152" y="440"/>
                      <a:pt x="1153" y="446"/>
                      <a:pt x="1157" y="448"/>
                    </a:cubicBezTo>
                    <a:cubicBezTo>
                      <a:pt x="1161" y="450"/>
                      <a:pt x="1170" y="452"/>
                      <a:pt x="1174" y="451"/>
                    </a:cubicBezTo>
                    <a:cubicBezTo>
                      <a:pt x="1178" y="450"/>
                      <a:pt x="1177" y="443"/>
                      <a:pt x="1181" y="440"/>
                    </a:cubicBezTo>
                    <a:cubicBezTo>
                      <a:pt x="1185" y="437"/>
                      <a:pt x="1191" y="432"/>
                      <a:pt x="1195" y="433"/>
                    </a:cubicBezTo>
                    <a:cubicBezTo>
                      <a:pt x="1199" y="434"/>
                      <a:pt x="1203" y="441"/>
                      <a:pt x="1204" y="446"/>
                    </a:cubicBezTo>
                    <a:cubicBezTo>
                      <a:pt x="1205" y="451"/>
                      <a:pt x="1204" y="458"/>
                      <a:pt x="1204" y="463"/>
                    </a:cubicBezTo>
                    <a:cubicBezTo>
                      <a:pt x="1204" y="468"/>
                      <a:pt x="1205" y="471"/>
                      <a:pt x="1205" y="475"/>
                    </a:cubicBezTo>
                    <a:cubicBezTo>
                      <a:pt x="1205" y="479"/>
                      <a:pt x="1204" y="481"/>
                      <a:pt x="1205" y="485"/>
                    </a:cubicBezTo>
                    <a:cubicBezTo>
                      <a:pt x="1206" y="489"/>
                      <a:pt x="1213" y="495"/>
                      <a:pt x="1211" y="499"/>
                    </a:cubicBezTo>
                    <a:cubicBezTo>
                      <a:pt x="1209" y="503"/>
                      <a:pt x="1200" y="508"/>
                      <a:pt x="1195" y="508"/>
                    </a:cubicBezTo>
                    <a:cubicBezTo>
                      <a:pt x="1190" y="508"/>
                      <a:pt x="1206" y="501"/>
                      <a:pt x="1180" y="499"/>
                    </a:cubicBezTo>
                    <a:cubicBezTo>
                      <a:pt x="1154" y="497"/>
                      <a:pt x="1065" y="497"/>
                      <a:pt x="1037" y="497"/>
                    </a:cubicBezTo>
                    <a:cubicBezTo>
                      <a:pt x="1009" y="497"/>
                      <a:pt x="1016" y="496"/>
                      <a:pt x="1009" y="497"/>
                    </a:cubicBezTo>
                    <a:cubicBezTo>
                      <a:pt x="1002" y="498"/>
                      <a:pt x="999" y="502"/>
                      <a:pt x="994" y="503"/>
                    </a:cubicBezTo>
                    <a:cubicBezTo>
                      <a:pt x="989" y="504"/>
                      <a:pt x="985" y="503"/>
                      <a:pt x="979" y="505"/>
                    </a:cubicBezTo>
                    <a:cubicBezTo>
                      <a:pt x="973" y="507"/>
                      <a:pt x="962" y="510"/>
                      <a:pt x="958" y="515"/>
                    </a:cubicBezTo>
                    <a:cubicBezTo>
                      <a:pt x="954" y="520"/>
                      <a:pt x="957" y="527"/>
                      <a:pt x="955" y="532"/>
                    </a:cubicBezTo>
                    <a:cubicBezTo>
                      <a:pt x="953" y="537"/>
                      <a:pt x="948" y="544"/>
                      <a:pt x="946" y="548"/>
                    </a:cubicBezTo>
                    <a:cubicBezTo>
                      <a:pt x="944" y="552"/>
                      <a:pt x="943" y="555"/>
                      <a:pt x="940" y="559"/>
                    </a:cubicBezTo>
                    <a:cubicBezTo>
                      <a:pt x="937" y="563"/>
                      <a:pt x="928" y="567"/>
                      <a:pt x="926" y="571"/>
                    </a:cubicBezTo>
                    <a:cubicBezTo>
                      <a:pt x="924" y="575"/>
                      <a:pt x="927" y="578"/>
                      <a:pt x="925" y="581"/>
                    </a:cubicBezTo>
                    <a:cubicBezTo>
                      <a:pt x="923" y="584"/>
                      <a:pt x="911" y="587"/>
                      <a:pt x="911" y="590"/>
                    </a:cubicBezTo>
                    <a:cubicBezTo>
                      <a:pt x="911" y="593"/>
                      <a:pt x="921" y="598"/>
                      <a:pt x="922" y="601"/>
                    </a:cubicBezTo>
                    <a:cubicBezTo>
                      <a:pt x="923" y="604"/>
                      <a:pt x="919" y="604"/>
                      <a:pt x="916" y="605"/>
                    </a:cubicBezTo>
                    <a:cubicBezTo>
                      <a:pt x="913" y="606"/>
                      <a:pt x="906" y="606"/>
                      <a:pt x="904" y="607"/>
                    </a:cubicBezTo>
                    <a:cubicBezTo>
                      <a:pt x="902" y="608"/>
                      <a:pt x="906" y="612"/>
                      <a:pt x="904" y="614"/>
                    </a:cubicBezTo>
                    <a:cubicBezTo>
                      <a:pt x="902" y="616"/>
                      <a:pt x="894" y="618"/>
                      <a:pt x="889" y="620"/>
                    </a:cubicBezTo>
                    <a:cubicBezTo>
                      <a:pt x="884" y="622"/>
                      <a:pt x="880" y="628"/>
                      <a:pt x="874" y="628"/>
                    </a:cubicBezTo>
                    <a:cubicBezTo>
                      <a:pt x="868" y="628"/>
                      <a:pt x="859" y="619"/>
                      <a:pt x="853" y="619"/>
                    </a:cubicBezTo>
                    <a:cubicBezTo>
                      <a:pt x="830" y="627"/>
                      <a:pt x="843" y="627"/>
                      <a:pt x="835" y="628"/>
                    </a:cubicBezTo>
                    <a:cubicBezTo>
                      <a:pt x="827" y="629"/>
                      <a:pt x="810" y="624"/>
                      <a:pt x="803" y="625"/>
                    </a:cubicBezTo>
                    <a:cubicBezTo>
                      <a:pt x="796" y="626"/>
                      <a:pt x="795" y="631"/>
                      <a:pt x="791" y="634"/>
                    </a:cubicBezTo>
                    <a:cubicBezTo>
                      <a:pt x="787" y="637"/>
                      <a:pt x="783" y="639"/>
                      <a:pt x="779" y="641"/>
                    </a:cubicBezTo>
                    <a:cubicBezTo>
                      <a:pt x="762" y="659"/>
                      <a:pt x="775" y="647"/>
                      <a:pt x="764" y="647"/>
                    </a:cubicBezTo>
                    <a:cubicBezTo>
                      <a:pt x="753" y="647"/>
                      <a:pt x="722" y="642"/>
                      <a:pt x="712" y="641"/>
                    </a:cubicBezTo>
                    <a:cubicBezTo>
                      <a:pt x="702" y="640"/>
                      <a:pt x="707" y="639"/>
                      <a:pt x="704" y="640"/>
                    </a:cubicBezTo>
                    <a:cubicBezTo>
                      <a:pt x="701" y="641"/>
                      <a:pt x="698" y="646"/>
                      <a:pt x="691" y="647"/>
                    </a:cubicBezTo>
                    <a:cubicBezTo>
                      <a:pt x="684" y="648"/>
                      <a:pt x="672" y="647"/>
                      <a:pt x="664" y="649"/>
                    </a:cubicBezTo>
                    <a:cubicBezTo>
                      <a:pt x="656" y="651"/>
                      <a:pt x="654" y="658"/>
                      <a:pt x="644" y="658"/>
                    </a:cubicBezTo>
                    <a:cubicBezTo>
                      <a:pt x="634" y="658"/>
                      <a:pt x="611" y="655"/>
                      <a:pt x="602" y="652"/>
                    </a:cubicBezTo>
                    <a:cubicBezTo>
                      <a:pt x="593" y="649"/>
                      <a:pt x="596" y="642"/>
                      <a:pt x="592" y="640"/>
                    </a:cubicBezTo>
                    <a:cubicBezTo>
                      <a:pt x="588" y="638"/>
                      <a:pt x="580" y="641"/>
                      <a:pt x="575" y="641"/>
                    </a:cubicBezTo>
                    <a:cubicBezTo>
                      <a:pt x="570" y="641"/>
                      <a:pt x="566" y="639"/>
                      <a:pt x="563" y="641"/>
                    </a:cubicBezTo>
                    <a:cubicBezTo>
                      <a:pt x="560" y="643"/>
                      <a:pt x="557" y="652"/>
                      <a:pt x="554" y="653"/>
                    </a:cubicBezTo>
                    <a:cubicBezTo>
                      <a:pt x="551" y="654"/>
                      <a:pt x="548" y="649"/>
                      <a:pt x="545" y="650"/>
                    </a:cubicBezTo>
                    <a:cubicBezTo>
                      <a:pt x="542" y="651"/>
                      <a:pt x="539" y="662"/>
                      <a:pt x="538" y="661"/>
                    </a:cubicBezTo>
                    <a:cubicBezTo>
                      <a:pt x="537" y="660"/>
                      <a:pt x="542" y="646"/>
                      <a:pt x="539" y="646"/>
                    </a:cubicBezTo>
                    <a:cubicBezTo>
                      <a:pt x="536" y="646"/>
                      <a:pt x="523" y="658"/>
                      <a:pt x="518" y="659"/>
                    </a:cubicBezTo>
                    <a:cubicBezTo>
                      <a:pt x="513" y="660"/>
                      <a:pt x="523" y="655"/>
                      <a:pt x="508" y="655"/>
                    </a:cubicBezTo>
                    <a:cubicBezTo>
                      <a:pt x="493" y="655"/>
                      <a:pt x="446" y="658"/>
                      <a:pt x="428" y="658"/>
                    </a:cubicBezTo>
                    <a:cubicBezTo>
                      <a:pt x="410" y="658"/>
                      <a:pt x="410" y="655"/>
                      <a:pt x="401" y="656"/>
                    </a:cubicBezTo>
                    <a:cubicBezTo>
                      <a:pt x="392" y="657"/>
                      <a:pt x="378" y="666"/>
                      <a:pt x="371" y="667"/>
                    </a:cubicBezTo>
                    <a:cubicBezTo>
                      <a:pt x="364" y="668"/>
                      <a:pt x="370" y="661"/>
                      <a:pt x="359" y="659"/>
                    </a:cubicBezTo>
                    <a:cubicBezTo>
                      <a:pt x="341" y="653"/>
                      <a:pt x="315" y="657"/>
                      <a:pt x="302" y="655"/>
                    </a:cubicBezTo>
                    <a:cubicBezTo>
                      <a:pt x="289" y="653"/>
                      <a:pt x="290" y="649"/>
                      <a:pt x="286" y="647"/>
                    </a:cubicBezTo>
                    <a:cubicBezTo>
                      <a:pt x="282" y="645"/>
                      <a:pt x="280" y="642"/>
                      <a:pt x="277" y="641"/>
                    </a:cubicBezTo>
                    <a:cubicBezTo>
                      <a:pt x="274" y="640"/>
                      <a:pt x="275" y="645"/>
                      <a:pt x="266" y="643"/>
                    </a:cubicBezTo>
                    <a:cubicBezTo>
                      <a:pt x="257" y="641"/>
                      <a:pt x="231" y="632"/>
                      <a:pt x="220" y="626"/>
                    </a:cubicBezTo>
                    <a:cubicBezTo>
                      <a:pt x="209" y="620"/>
                      <a:pt x="205" y="611"/>
                      <a:pt x="200" y="607"/>
                    </a:cubicBezTo>
                    <a:cubicBezTo>
                      <a:pt x="195" y="603"/>
                      <a:pt x="193" y="602"/>
                      <a:pt x="187" y="599"/>
                    </a:cubicBezTo>
                    <a:cubicBezTo>
                      <a:pt x="181" y="596"/>
                      <a:pt x="167" y="592"/>
                      <a:pt x="161" y="590"/>
                    </a:cubicBezTo>
                    <a:cubicBezTo>
                      <a:pt x="155" y="588"/>
                      <a:pt x="154" y="585"/>
                      <a:pt x="151" y="584"/>
                    </a:cubicBezTo>
                    <a:cubicBezTo>
                      <a:pt x="148" y="583"/>
                      <a:pt x="149" y="585"/>
                      <a:pt x="143" y="586"/>
                    </a:cubicBezTo>
                    <a:cubicBezTo>
                      <a:pt x="137" y="587"/>
                      <a:pt x="122" y="590"/>
                      <a:pt x="116" y="589"/>
                    </a:cubicBezTo>
                    <a:cubicBezTo>
                      <a:pt x="110" y="588"/>
                      <a:pt x="111" y="584"/>
                      <a:pt x="107" y="581"/>
                    </a:cubicBezTo>
                    <a:cubicBezTo>
                      <a:pt x="103" y="578"/>
                      <a:pt x="96" y="574"/>
                      <a:pt x="92" y="571"/>
                    </a:cubicBezTo>
                    <a:cubicBezTo>
                      <a:pt x="88" y="568"/>
                      <a:pt x="89" y="566"/>
                      <a:pt x="85" y="565"/>
                    </a:cubicBezTo>
                    <a:cubicBezTo>
                      <a:pt x="81" y="564"/>
                      <a:pt x="71" y="567"/>
                      <a:pt x="67" y="566"/>
                    </a:cubicBezTo>
                    <a:cubicBezTo>
                      <a:pt x="63" y="565"/>
                      <a:pt x="66" y="559"/>
                      <a:pt x="61" y="556"/>
                    </a:cubicBezTo>
                    <a:cubicBezTo>
                      <a:pt x="56" y="553"/>
                      <a:pt x="42" y="552"/>
                      <a:pt x="37" y="550"/>
                    </a:cubicBezTo>
                    <a:cubicBezTo>
                      <a:pt x="32" y="548"/>
                      <a:pt x="34" y="544"/>
                      <a:pt x="29" y="542"/>
                    </a:cubicBezTo>
                    <a:cubicBezTo>
                      <a:pt x="24" y="540"/>
                      <a:pt x="8" y="542"/>
                      <a:pt x="4" y="539"/>
                    </a:cubicBezTo>
                    <a:cubicBezTo>
                      <a:pt x="0" y="536"/>
                      <a:pt x="0" y="526"/>
                      <a:pt x="4" y="521"/>
                    </a:cubicBezTo>
                    <a:cubicBezTo>
                      <a:pt x="8" y="516"/>
                      <a:pt x="21" y="514"/>
                      <a:pt x="26" y="509"/>
                    </a:cubicBezTo>
                    <a:cubicBezTo>
                      <a:pt x="31" y="504"/>
                      <a:pt x="32" y="496"/>
                      <a:pt x="37" y="490"/>
                    </a:cubicBezTo>
                    <a:cubicBezTo>
                      <a:pt x="42" y="484"/>
                      <a:pt x="50" y="474"/>
                      <a:pt x="56" y="473"/>
                    </a:cubicBezTo>
                    <a:cubicBezTo>
                      <a:pt x="62" y="472"/>
                      <a:pt x="69" y="482"/>
                      <a:pt x="71" y="481"/>
                    </a:cubicBezTo>
                    <a:cubicBezTo>
                      <a:pt x="73" y="480"/>
                      <a:pt x="67" y="473"/>
                      <a:pt x="68" y="469"/>
                    </a:cubicBezTo>
                    <a:cubicBezTo>
                      <a:pt x="69" y="465"/>
                      <a:pt x="75" y="462"/>
                      <a:pt x="76" y="458"/>
                    </a:cubicBezTo>
                    <a:cubicBezTo>
                      <a:pt x="77" y="454"/>
                      <a:pt x="75" y="447"/>
                      <a:pt x="77" y="443"/>
                    </a:cubicBezTo>
                    <a:cubicBezTo>
                      <a:pt x="79" y="439"/>
                      <a:pt x="83" y="435"/>
                      <a:pt x="88" y="433"/>
                    </a:cubicBezTo>
                    <a:cubicBezTo>
                      <a:pt x="93" y="431"/>
                      <a:pt x="104" y="432"/>
                      <a:pt x="107" y="431"/>
                    </a:cubicBezTo>
                    <a:cubicBezTo>
                      <a:pt x="110" y="430"/>
                      <a:pt x="105" y="428"/>
                      <a:pt x="104" y="425"/>
                    </a:cubicBezTo>
                    <a:cubicBezTo>
                      <a:pt x="103" y="422"/>
                      <a:pt x="100" y="412"/>
                      <a:pt x="101" y="410"/>
                    </a:cubicBezTo>
                    <a:cubicBezTo>
                      <a:pt x="102" y="408"/>
                      <a:pt x="107" y="411"/>
                      <a:pt x="109" y="409"/>
                    </a:cubicBezTo>
                    <a:cubicBezTo>
                      <a:pt x="111" y="407"/>
                      <a:pt x="112" y="403"/>
                      <a:pt x="112" y="400"/>
                    </a:cubicBezTo>
                    <a:cubicBezTo>
                      <a:pt x="112" y="397"/>
                      <a:pt x="111" y="392"/>
                      <a:pt x="112" y="388"/>
                    </a:cubicBezTo>
                    <a:cubicBezTo>
                      <a:pt x="113" y="384"/>
                      <a:pt x="119" y="381"/>
                      <a:pt x="121" y="377"/>
                    </a:cubicBezTo>
                    <a:cubicBezTo>
                      <a:pt x="123" y="373"/>
                      <a:pt x="122" y="365"/>
                      <a:pt x="125" y="361"/>
                    </a:cubicBezTo>
                    <a:cubicBezTo>
                      <a:pt x="128" y="357"/>
                      <a:pt x="136" y="356"/>
                      <a:pt x="140" y="352"/>
                    </a:cubicBezTo>
                    <a:cubicBezTo>
                      <a:pt x="144" y="348"/>
                      <a:pt x="147" y="340"/>
                      <a:pt x="151" y="335"/>
                    </a:cubicBezTo>
                    <a:cubicBezTo>
                      <a:pt x="155" y="330"/>
                      <a:pt x="158" y="326"/>
                      <a:pt x="164" y="323"/>
                    </a:cubicBezTo>
                    <a:cubicBezTo>
                      <a:pt x="170" y="320"/>
                      <a:pt x="180" y="317"/>
                      <a:pt x="185" y="316"/>
                    </a:cubicBezTo>
                    <a:cubicBezTo>
                      <a:pt x="190" y="315"/>
                      <a:pt x="192" y="316"/>
                      <a:pt x="196" y="314"/>
                    </a:cubicBezTo>
                    <a:cubicBezTo>
                      <a:pt x="200" y="312"/>
                      <a:pt x="207" y="307"/>
                      <a:pt x="211" y="305"/>
                    </a:cubicBezTo>
                    <a:cubicBezTo>
                      <a:pt x="215" y="303"/>
                      <a:pt x="219" y="305"/>
                      <a:pt x="223" y="304"/>
                    </a:cubicBezTo>
                    <a:cubicBezTo>
                      <a:pt x="227" y="303"/>
                      <a:pt x="231" y="299"/>
                      <a:pt x="235" y="296"/>
                    </a:cubicBezTo>
                    <a:cubicBezTo>
                      <a:pt x="239" y="293"/>
                      <a:pt x="244" y="287"/>
                      <a:pt x="250" y="284"/>
                    </a:cubicBezTo>
                    <a:cubicBezTo>
                      <a:pt x="256" y="281"/>
                      <a:pt x="266" y="280"/>
                      <a:pt x="271" y="277"/>
                    </a:cubicBezTo>
                    <a:cubicBezTo>
                      <a:pt x="276" y="274"/>
                      <a:pt x="277" y="267"/>
                      <a:pt x="281" y="266"/>
                    </a:cubicBezTo>
                    <a:cubicBezTo>
                      <a:pt x="285" y="265"/>
                      <a:pt x="294" y="271"/>
                      <a:pt x="296" y="268"/>
                    </a:cubicBezTo>
                    <a:cubicBezTo>
                      <a:pt x="298" y="265"/>
                      <a:pt x="293" y="247"/>
                      <a:pt x="296" y="245"/>
                    </a:cubicBezTo>
                    <a:cubicBezTo>
                      <a:pt x="299" y="243"/>
                      <a:pt x="313" y="255"/>
                      <a:pt x="317" y="253"/>
                    </a:cubicBezTo>
                    <a:cubicBezTo>
                      <a:pt x="321" y="251"/>
                      <a:pt x="316" y="237"/>
                      <a:pt x="320" y="232"/>
                    </a:cubicBezTo>
                    <a:cubicBezTo>
                      <a:pt x="324" y="227"/>
                      <a:pt x="335" y="227"/>
                      <a:pt x="340" y="223"/>
                    </a:cubicBezTo>
                    <a:cubicBezTo>
                      <a:pt x="345" y="219"/>
                      <a:pt x="347" y="212"/>
                      <a:pt x="349" y="208"/>
                    </a:cubicBezTo>
                    <a:cubicBezTo>
                      <a:pt x="351" y="204"/>
                      <a:pt x="351" y="203"/>
                      <a:pt x="353" y="200"/>
                    </a:cubicBezTo>
                    <a:cubicBezTo>
                      <a:pt x="357" y="201"/>
                      <a:pt x="362" y="193"/>
                      <a:pt x="364" y="187"/>
                    </a:cubicBezTo>
                    <a:cubicBezTo>
                      <a:pt x="366" y="181"/>
                      <a:pt x="364" y="170"/>
                      <a:pt x="368" y="166"/>
                    </a:cubicBezTo>
                    <a:cubicBezTo>
                      <a:pt x="372" y="162"/>
                      <a:pt x="382" y="164"/>
                      <a:pt x="386" y="161"/>
                    </a:cubicBezTo>
                    <a:cubicBezTo>
                      <a:pt x="390" y="158"/>
                      <a:pt x="389" y="150"/>
                      <a:pt x="392" y="145"/>
                    </a:cubicBezTo>
                    <a:cubicBezTo>
                      <a:pt x="395" y="140"/>
                      <a:pt x="401" y="136"/>
                      <a:pt x="403" y="133"/>
                    </a:cubicBezTo>
                    <a:cubicBezTo>
                      <a:pt x="405" y="130"/>
                      <a:pt x="405" y="129"/>
                      <a:pt x="406" y="125"/>
                    </a:cubicBezTo>
                    <a:cubicBezTo>
                      <a:pt x="407" y="121"/>
                      <a:pt x="405" y="113"/>
                      <a:pt x="407" y="109"/>
                    </a:cubicBezTo>
                    <a:cubicBezTo>
                      <a:pt x="409" y="105"/>
                      <a:pt x="415" y="101"/>
                      <a:pt x="419" y="100"/>
                    </a:cubicBezTo>
                    <a:cubicBezTo>
                      <a:pt x="423" y="99"/>
                      <a:pt x="429" y="101"/>
                      <a:pt x="434" y="104"/>
                    </a:cubicBezTo>
                    <a:cubicBezTo>
                      <a:pt x="439" y="107"/>
                      <a:pt x="445" y="112"/>
                      <a:pt x="448" y="116"/>
                    </a:cubicBezTo>
                    <a:cubicBezTo>
                      <a:pt x="451" y="120"/>
                      <a:pt x="454" y="124"/>
                      <a:pt x="454" y="128"/>
                    </a:cubicBezTo>
                    <a:cubicBezTo>
                      <a:pt x="454" y="132"/>
                      <a:pt x="447" y="135"/>
                      <a:pt x="448" y="140"/>
                    </a:cubicBezTo>
                    <a:cubicBezTo>
                      <a:pt x="449" y="145"/>
                      <a:pt x="456" y="153"/>
                      <a:pt x="460" y="157"/>
                    </a:cubicBezTo>
                    <a:cubicBezTo>
                      <a:pt x="464" y="161"/>
                      <a:pt x="469" y="162"/>
                      <a:pt x="473" y="163"/>
                    </a:cubicBezTo>
                    <a:cubicBezTo>
                      <a:pt x="477" y="164"/>
                      <a:pt x="480" y="164"/>
                      <a:pt x="484" y="16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615" name="Freeform 17">
                <a:extLst>
                  <a:ext uri="{FF2B5EF4-FFF2-40B4-BE49-F238E27FC236}">
                    <a16:creationId xmlns:a16="http://schemas.microsoft.com/office/drawing/2014/main" xmlns="" id="{AB2AF3AF-820C-44F5-866E-257F835152CA}"/>
                  </a:ext>
                </a:extLst>
              </p:cNvPr>
              <p:cNvSpPr/>
              <p:nvPr/>
            </p:nvSpPr>
            <p:spPr>
              <a:xfrm>
                <a:off x="5734250" y="548680"/>
                <a:ext cx="1261226" cy="770369"/>
              </a:xfrm>
              <a:custGeom>
                <a:avLst/>
                <a:gdLst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66725 w 1423987"/>
                  <a:gd name="connsiteY32" fmla="*/ 638175 h 895350"/>
                  <a:gd name="connsiteX33" fmla="*/ 457200 w 1423987"/>
                  <a:gd name="connsiteY33" fmla="*/ 595313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52537 w 1423987"/>
                  <a:gd name="connsiteY51" fmla="*/ 690563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57200 w 1423987"/>
                  <a:gd name="connsiteY33" fmla="*/ 595313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52537 w 1423987"/>
                  <a:gd name="connsiteY51" fmla="*/ 690563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52537 w 1423987"/>
                  <a:gd name="connsiteY51" fmla="*/ 690563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59583 w 1423987"/>
                  <a:gd name="connsiteY60" fmla="*/ 611981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19200 w 1423987"/>
                  <a:gd name="connsiteY36" fmla="*/ 566738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59583 w 1423987"/>
                  <a:gd name="connsiteY60" fmla="*/ 611981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19226 w 1423987"/>
                  <a:gd name="connsiteY2" fmla="*/ 304800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19200 w 1423987"/>
                  <a:gd name="connsiteY36" fmla="*/ 566738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59583 w 1423987"/>
                  <a:gd name="connsiteY60" fmla="*/ 611981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19094 w 1419269"/>
                  <a:gd name="connsiteY0" fmla="*/ 242888 h 895350"/>
                  <a:gd name="connsiteX1" fmla="*/ 0 w 1419269"/>
                  <a:gd name="connsiteY1" fmla="*/ 280988 h 895350"/>
                  <a:gd name="connsiteX2" fmla="*/ 14508 w 1419269"/>
                  <a:gd name="connsiteY2" fmla="*/ 304800 h 895350"/>
                  <a:gd name="connsiteX3" fmla="*/ 33382 w 1419269"/>
                  <a:gd name="connsiteY3" fmla="*/ 333375 h 895350"/>
                  <a:gd name="connsiteX4" fmla="*/ 19094 w 1419269"/>
                  <a:gd name="connsiteY4" fmla="*/ 371475 h 895350"/>
                  <a:gd name="connsiteX5" fmla="*/ 47669 w 1419269"/>
                  <a:gd name="connsiteY5" fmla="*/ 385763 h 895350"/>
                  <a:gd name="connsiteX6" fmla="*/ 52432 w 1419269"/>
                  <a:gd name="connsiteY6" fmla="*/ 457200 h 895350"/>
                  <a:gd name="connsiteX7" fmla="*/ 61957 w 1419269"/>
                  <a:gd name="connsiteY7" fmla="*/ 485775 h 895350"/>
                  <a:gd name="connsiteX8" fmla="*/ 71482 w 1419269"/>
                  <a:gd name="connsiteY8" fmla="*/ 538163 h 895350"/>
                  <a:gd name="connsiteX9" fmla="*/ 71482 w 1419269"/>
                  <a:gd name="connsiteY9" fmla="*/ 538163 h 895350"/>
                  <a:gd name="connsiteX10" fmla="*/ 90532 w 1419269"/>
                  <a:gd name="connsiteY10" fmla="*/ 590550 h 895350"/>
                  <a:gd name="connsiteX11" fmla="*/ 95294 w 1419269"/>
                  <a:gd name="connsiteY11" fmla="*/ 628650 h 895350"/>
                  <a:gd name="connsiteX12" fmla="*/ 95294 w 1419269"/>
                  <a:gd name="connsiteY12" fmla="*/ 685800 h 895350"/>
                  <a:gd name="connsiteX13" fmla="*/ 52432 w 1419269"/>
                  <a:gd name="connsiteY13" fmla="*/ 738188 h 895350"/>
                  <a:gd name="connsiteX14" fmla="*/ 23857 w 1419269"/>
                  <a:gd name="connsiteY14" fmla="*/ 809625 h 895350"/>
                  <a:gd name="connsiteX15" fmla="*/ 28619 w 1419269"/>
                  <a:gd name="connsiteY15" fmla="*/ 847725 h 895350"/>
                  <a:gd name="connsiteX16" fmla="*/ 71482 w 1419269"/>
                  <a:gd name="connsiteY16" fmla="*/ 809625 h 895350"/>
                  <a:gd name="connsiteX17" fmla="*/ 114344 w 1419269"/>
                  <a:gd name="connsiteY17" fmla="*/ 809625 h 895350"/>
                  <a:gd name="connsiteX18" fmla="*/ 157207 w 1419269"/>
                  <a:gd name="connsiteY18" fmla="*/ 833438 h 895350"/>
                  <a:gd name="connsiteX19" fmla="*/ 185782 w 1419269"/>
                  <a:gd name="connsiteY19" fmla="*/ 881063 h 895350"/>
                  <a:gd name="connsiteX20" fmla="*/ 219119 w 1419269"/>
                  <a:gd name="connsiteY20" fmla="*/ 895350 h 895350"/>
                  <a:gd name="connsiteX21" fmla="*/ 219119 w 1419269"/>
                  <a:gd name="connsiteY21" fmla="*/ 895350 h 895350"/>
                  <a:gd name="connsiteX22" fmla="*/ 261982 w 1419269"/>
                  <a:gd name="connsiteY22" fmla="*/ 876300 h 895350"/>
                  <a:gd name="connsiteX23" fmla="*/ 271507 w 1419269"/>
                  <a:gd name="connsiteY23" fmla="*/ 833438 h 895350"/>
                  <a:gd name="connsiteX24" fmla="*/ 271507 w 1419269"/>
                  <a:gd name="connsiteY24" fmla="*/ 833438 h 895350"/>
                  <a:gd name="connsiteX25" fmla="*/ 333419 w 1419269"/>
                  <a:gd name="connsiteY25" fmla="*/ 857250 h 895350"/>
                  <a:gd name="connsiteX26" fmla="*/ 333419 w 1419269"/>
                  <a:gd name="connsiteY26" fmla="*/ 857250 h 895350"/>
                  <a:gd name="connsiteX27" fmla="*/ 385807 w 1419269"/>
                  <a:gd name="connsiteY27" fmla="*/ 838200 h 895350"/>
                  <a:gd name="connsiteX28" fmla="*/ 409619 w 1419269"/>
                  <a:gd name="connsiteY28" fmla="*/ 819150 h 895350"/>
                  <a:gd name="connsiteX29" fmla="*/ 438194 w 1419269"/>
                  <a:gd name="connsiteY29" fmla="*/ 781050 h 895350"/>
                  <a:gd name="connsiteX30" fmla="*/ 442957 w 1419269"/>
                  <a:gd name="connsiteY30" fmla="*/ 728663 h 895350"/>
                  <a:gd name="connsiteX31" fmla="*/ 476294 w 1419269"/>
                  <a:gd name="connsiteY31" fmla="*/ 690563 h 895350"/>
                  <a:gd name="connsiteX32" fmla="*/ 476163 w 1419269"/>
                  <a:gd name="connsiteY32" fmla="*/ 633412 h 895350"/>
                  <a:gd name="connsiteX33" fmla="*/ 461919 w 1419269"/>
                  <a:gd name="connsiteY33" fmla="*/ 585788 h 895350"/>
                  <a:gd name="connsiteX34" fmla="*/ 447719 w 1419269"/>
                  <a:gd name="connsiteY34" fmla="*/ 542925 h 895350"/>
                  <a:gd name="connsiteX35" fmla="*/ 490582 w 1419269"/>
                  <a:gd name="connsiteY35" fmla="*/ 523875 h 895350"/>
                  <a:gd name="connsiteX36" fmla="*/ 514482 w 1419269"/>
                  <a:gd name="connsiteY36" fmla="*/ 566738 h 895350"/>
                  <a:gd name="connsiteX37" fmla="*/ 552494 w 1419269"/>
                  <a:gd name="connsiteY37" fmla="*/ 566738 h 895350"/>
                  <a:gd name="connsiteX38" fmla="*/ 585832 w 1419269"/>
                  <a:gd name="connsiteY38" fmla="*/ 519113 h 895350"/>
                  <a:gd name="connsiteX39" fmla="*/ 628694 w 1419269"/>
                  <a:gd name="connsiteY39" fmla="*/ 519113 h 895350"/>
                  <a:gd name="connsiteX40" fmla="*/ 647744 w 1419269"/>
                  <a:gd name="connsiteY40" fmla="*/ 547688 h 895350"/>
                  <a:gd name="connsiteX41" fmla="*/ 704894 w 1419269"/>
                  <a:gd name="connsiteY41" fmla="*/ 619125 h 895350"/>
                  <a:gd name="connsiteX42" fmla="*/ 714419 w 1419269"/>
                  <a:gd name="connsiteY42" fmla="*/ 647700 h 895350"/>
                  <a:gd name="connsiteX43" fmla="*/ 785857 w 1419269"/>
                  <a:gd name="connsiteY43" fmla="*/ 676275 h 895350"/>
                  <a:gd name="connsiteX44" fmla="*/ 823957 w 1419269"/>
                  <a:gd name="connsiteY44" fmla="*/ 633413 h 895350"/>
                  <a:gd name="connsiteX45" fmla="*/ 866819 w 1419269"/>
                  <a:gd name="connsiteY45" fmla="*/ 633413 h 895350"/>
                  <a:gd name="connsiteX46" fmla="*/ 938257 w 1419269"/>
                  <a:gd name="connsiteY46" fmla="*/ 671513 h 895350"/>
                  <a:gd name="connsiteX47" fmla="*/ 976357 w 1419269"/>
                  <a:gd name="connsiteY47" fmla="*/ 666750 h 895350"/>
                  <a:gd name="connsiteX48" fmla="*/ 1000169 w 1419269"/>
                  <a:gd name="connsiteY48" fmla="*/ 714375 h 895350"/>
                  <a:gd name="connsiteX49" fmla="*/ 1066844 w 1419269"/>
                  <a:gd name="connsiteY49" fmla="*/ 723900 h 895350"/>
                  <a:gd name="connsiteX50" fmla="*/ 1128757 w 1419269"/>
                  <a:gd name="connsiteY50" fmla="*/ 700088 h 895350"/>
                  <a:gd name="connsiteX51" fmla="*/ 1238383 w 1419269"/>
                  <a:gd name="connsiteY51" fmla="*/ 704850 h 895350"/>
                  <a:gd name="connsiteX52" fmla="*/ 1290682 w 1419269"/>
                  <a:gd name="connsiteY52" fmla="*/ 742950 h 895350"/>
                  <a:gd name="connsiteX53" fmla="*/ 1333544 w 1419269"/>
                  <a:gd name="connsiteY53" fmla="*/ 738188 h 895350"/>
                  <a:gd name="connsiteX54" fmla="*/ 1328782 w 1419269"/>
                  <a:gd name="connsiteY54" fmla="*/ 757238 h 895350"/>
                  <a:gd name="connsiteX55" fmla="*/ 1350015 w 1419269"/>
                  <a:gd name="connsiteY55" fmla="*/ 769144 h 895350"/>
                  <a:gd name="connsiteX56" fmla="*/ 1409744 w 1419269"/>
                  <a:gd name="connsiteY56" fmla="*/ 762000 h 895350"/>
                  <a:gd name="connsiteX57" fmla="*/ 1404982 w 1419269"/>
                  <a:gd name="connsiteY57" fmla="*/ 723900 h 895350"/>
                  <a:gd name="connsiteX58" fmla="*/ 1362119 w 1419269"/>
                  <a:gd name="connsiteY58" fmla="*/ 690563 h 895350"/>
                  <a:gd name="connsiteX59" fmla="*/ 1347832 w 1419269"/>
                  <a:gd name="connsiteY59" fmla="*/ 647700 h 895350"/>
                  <a:gd name="connsiteX60" fmla="*/ 1354865 w 1419269"/>
                  <a:gd name="connsiteY60" fmla="*/ 611981 h 895350"/>
                  <a:gd name="connsiteX61" fmla="*/ 1352594 w 1419269"/>
                  <a:gd name="connsiteY61" fmla="*/ 552450 h 895350"/>
                  <a:gd name="connsiteX62" fmla="*/ 1290682 w 1419269"/>
                  <a:gd name="connsiteY62" fmla="*/ 585788 h 895350"/>
                  <a:gd name="connsiteX63" fmla="*/ 1271632 w 1419269"/>
                  <a:gd name="connsiteY63" fmla="*/ 557213 h 895350"/>
                  <a:gd name="connsiteX64" fmla="*/ 1252582 w 1419269"/>
                  <a:gd name="connsiteY64" fmla="*/ 476250 h 895350"/>
                  <a:gd name="connsiteX65" fmla="*/ 1295444 w 1419269"/>
                  <a:gd name="connsiteY65" fmla="*/ 457200 h 895350"/>
                  <a:gd name="connsiteX66" fmla="*/ 1366882 w 1419269"/>
                  <a:gd name="connsiteY66" fmla="*/ 457200 h 895350"/>
                  <a:gd name="connsiteX67" fmla="*/ 1414507 w 1419269"/>
                  <a:gd name="connsiteY67" fmla="*/ 423863 h 895350"/>
                  <a:gd name="connsiteX68" fmla="*/ 1419269 w 1419269"/>
                  <a:gd name="connsiteY68" fmla="*/ 371475 h 895350"/>
                  <a:gd name="connsiteX69" fmla="*/ 1347832 w 1419269"/>
                  <a:gd name="connsiteY69" fmla="*/ 390525 h 895350"/>
                  <a:gd name="connsiteX70" fmla="*/ 1328782 w 1419269"/>
                  <a:gd name="connsiteY70" fmla="*/ 376238 h 895350"/>
                  <a:gd name="connsiteX71" fmla="*/ 1252582 w 1419269"/>
                  <a:gd name="connsiteY71" fmla="*/ 347663 h 895350"/>
                  <a:gd name="connsiteX72" fmla="*/ 1209719 w 1419269"/>
                  <a:gd name="connsiteY72" fmla="*/ 361950 h 895350"/>
                  <a:gd name="connsiteX73" fmla="*/ 1195432 w 1419269"/>
                  <a:gd name="connsiteY73" fmla="*/ 419100 h 895350"/>
                  <a:gd name="connsiteX74" fmla="*/ 1166857 w 1419269"/>
                  <a:gd name="connsiteY74" fmla="*/ 423863 h 895350"/>
                  <a:gd name="connsiteX75" fmla="*/ 1147807 w 1419269"/>
                  <a:gd name="connsiteY75" fmla="*/ 338138 h 895350"/>
                  <a:gd name="connsiteX76" fmla="*/ 1104944 w 1419269"/>
                  <a:gd name="connsiteY76" fmla="*/ 304800 h 895350"/>
                  <a:gd name="connsiteX77" fmla="*/ 1052557 w 1419269"/>
                  <a:gd name="connsiteY77" fmla="*/ 328613 h 895350"/>
                  <a:gd name="connsiteX78" fmla="*/ 1028744 w 1419269"/>
                  <a:gd name="connsiteY78" fmla="*/ 361950 h 895350"/>
                  <a:gd name="connsiteX79" fmla="*/ 1028744 w 1419269"/>
                  <a:gd name="connsiteY79" fmla="*/ 361950 h 895350"/>
                  <a:gd name="connsiteX80" fmla="*/ 985882 w 1419269"/>
                  <a:gd name="connsiteY80" fmla="*/ 381000 h 895350"/>
                  <a:gd name="connsiteX81" fmla="*/ 933494 w 1419269"/>
                  <a:gd name="connsiteY81" fmla="*/ 385763 h 895350"/>
                  <a:gd name="connsiteX82" fmla="*/ 914444 w 1419269"/>
                  <a:gd name="connsiteY82" fmla="*/ 314325 h 895350"/>
                  <a:gd name="connsiteX83" fmla="*/ 938257 w 1419269"/>
                  <a:gd name="connsiteY83" fmla="*/ 195263 h 895350"/>
                  <a:gd name="connsiteX84" fmla="*/ 914444 w 1419269"/>
                  <a:gd name="connsiteY84" fmla="*/ 123825 h 895350"/>
                  <a:gd name="connsiteX85" fmla="*/ 909682 w 1419269"/>
                  <a:gd name="connsiteY85" fmla="*/ 61913 h 895350"/>
                  <a:gd name="connsiteX86" fmla="*/ 862057 w 1419269"/>
                  <a:gd name="connsiteY86" fmla="*/ 4763 h 895350"/>
                  <a:gd name="connsiteX87" fmla="*/ 766807 w 1419269"/>
                  <a:gd name="connsiteY87" fmla="*/ 42863 h 895350"/>
                  <a:gd name="connsiteX88" fmla="*/ 728707 w 1419269"/>
                  <a:gd name="connsiteY88" fmla="*/ 66675 h 895350"/>
                  <a:gd name="connsiteX89" fmla="*/ 609644 w 1419269"/>
                  <a:gd name="connsiteY89" fmla="*/ 9525 h 895350"/>
                  <a:gd name="connsiteX90" fmla="*/ 509632 w 1419269"/>
                  <a:gd name="connsiteY90" fmla="*/ 0 h 895350"/>
                  <a:gd name="connsiteX91" fmla="*/ 385807 w 1419269"/>
                  <a:gd name="connsiteY91" fmla="*/ 80963 h 895350"/>
                  <a:gd name="connsiteX92" fmla="*/ 390569 w 1419269"/>
                  <a:gd name="connsiteY92" fmla="*/ 161925 h 895350"/>
                  <a:gd name="connsiteX93" fmla="*/ 314369 w 1419269"/>
                  <a:gd name="connsiteY93" fmla="*/ 152400 h 895350"/>
                  <a:gd name="connsiteX94" fmla="*/ 166732 w 1419269"/>
                  <a:gd name="connsiteY94" fmla="*/ 190500 h 895350"/>
                  <a:gd name="connsiteX95" fmla="*/ 19094 w 1419269"/>
                  <a:gd name="connsiteY95" fmla="*/ 242888 h 895350"/>
                  <a:gd name="connsiteX0" fmla="*/ 19094 w 1419269"/>
                  <a:gd name="connsiteY0" fmla="*/ 242888 h 895350"/>
                  <a:gd name="connsiteX1" fmla="*/ 0 w 1419269"/>
                  <a:gd name="connsiteY1" fmla="*/ 280988 h 895350"/>
                  <a:gd name="connsiteX2" fmla="*/ 14508 w 1419269"/>
                  <a:gd name="connsiteY2" fmla="*/ 304800 h 895350"/>
                  <a:gd name="connsiteX3" fmla="*/ 33382 w 1419269"/>
                  <a:gd name="connsiteY3" fmla="*/ 333375 h 895350"/>
                  <a:gd name="connsiteX4" fmla="*/ 19094 w 1419269"/>
                  <a:gd name="connsiteY4" fmla="*/ 371475 h 895350"/>
                  <a:gd name="connsiteX5" fmla="*/ 28795 w 1419269"/>
                  <a:gd name="connsiteY5" fmla="*/ 390526 h 895350"/>
                  <a:gd name="connsiteX6" fmla="*/ 52432 w 1419269"/>
                  <a:gd name="connsiteY6" fmla="*/ 457200 h 895350"/>
                  <a:gd name="connsiteX7" fmla="*/ 61957 w 1419269"/>
                  <a:gd name="connsiteY7" fmla="*/ 485775 h 895350"/>
                  <a:gd name="connsiteX8" fmla="*/ 71482 w 1419269"/>
                  <a:gd name="connsiteY8" fmla="*/ 538163 h 895350"/>
                  <a:gd name="connsiteX9" fmla="*/ 71482 w 1419269"/>
                  <a:gd name="connsiteY9" fmla="*/ 538163 h 895350"/>
                  <a:gd name="connsiteX10" fmla="*/ 90532 w 1419269"/>
                  <a:gd name="connsiteY10" fmla="*/ 590550 h 895350"/>
                  <a:gd name="connsiteX11" fmla="*/ 95294 w 1419269"/>
                  <a:gd name="connsiteY11" fmla="*/ 628650 h 895350"/>
                  <a:gd name="connsiteX12" fmla="*/ 95294 w 1419269"/>
                  <a:gd name="connsiteY12" fmla="*/ 685800 h 895350"/>
                  <a:gd name="connsiteX13" fmla="*/ 52432 w 1419269"/>
                  <a:gd name="connsiteY13" fmla="*/ 738188 h 895350"/>
                  <a:gd name="connsiteX14" fmla="*/ 23857 w 1419269"/>
                  <a:gd name="connsiteY14" fmla="*/ 809625 h 895350"/>
                  <a:gd name="connsiteX15" fmla="*/ 28619 w 1419269"/>
                  <a:gd name="connsiteY15" fmla="*/ 847725 h 895350"/>
                  <a:gd name="connsiteX16" fmla="*/ 71482 w 1419269"/>
                  <a:gd name="connsiteY16" fmla="*/ 809625 h 895350"/>
                  <a:gd name="connsiteX17" fmla="*/ 114344 w 1419269"/>
                  <a:gd name="connsiteY17" fmla="*/ 809625 h 895350"/>
                  <a:gd name="connsiteX18" fmla="*/ 157207 w 1419269"/>
                  <a:gd name="connsiteY18" fmla="*/ 833438 h 895350"/>
                  <a:gd name="connsiteX19" fmla="*/ 185782 w 1419269"/>
                  <a:gd name="connsiteY19" fmla="*/ 881063 h 895350"/>
                  <a:gd name="connsiteX20" fmla="*/ 219119 w 1419269"/>
                  <a:gd name="connsiteY20" fmla="*/ 895350 h 895350"/>
                  <a:gd name="connsiteX21" fmla="*/ 219119 w 1419269"/>
                  <a:gd name="connsiteY21" fmla="*/ 895350 h 895350"/>
                  <a:gd name="connsiteX22" fmla="*/ 261982 w 1419269"/>
                  <a:gd name="connsiteY22" fmla="*/ 876300 h 895350"/>
                  <a:gd name="connsiteX23" fmla="*/ 271507 w 1419269"/>
                  <a:gd name="connsiteY23" fmla="*/ 833438 h 895350"/>
                  <a:gd name="connsiteX24" fmla="*/ 271507 w 1419269"/>
                  <a:gd name="connsiteY24" fmla="*/ 833438 h 895350"/>
                  <a:gd name="connsiteX25" fmla="*/ 333419 w 1419269"/>
                  <a:gd name="connsiteY25" fmla="*/ 857250 h 895350"/>
                  <a:gd name="connsiteX26" fmla="*/ 333419 w 1419269"/>
                  <a:gd name="connsiteY26" fmla="*/ 857250 h 895350"/>
                  <a:gd name="connsiteX27" fmla="*/ 385807 w 1419269"/>
                  <a:gd name="connsiteY27" fmla="*/ 838200 h 895350"/>
                  <a:gd name="connsiteX28" fmla="*/ 409619 w 1419269"/>
                  <a:gd name="connsiteY28" fmla="*/ 819150 h 895350"/>
                  <a:gd name="connsiteX29" fmla="*/ 438194 w 1419269"/>
                  <a:gd name="connsiteY29" fmla="*/ 781050 h 895350"/>
                  <a:gd name="connsiteX30" fmla="*/ 442957 w 1419269"/>
                  <a:gd name="connsiteY30" fmla="*/ 728663 h 895350"/>
                  <a:gd name="connsiteX31" fmla="*/ 476294 w 1419269"/>
                  <a:gd name="connsiteY31" fmla="*/ 690563 h 895350"/>
                  <a:gd name="connsiteX32" fmla="*/ 476163 w 1419269"/>
                  <a:gd name="connsiteY32" fmla="*/ 633412 h 895350"/>
                  <a:gd name="connsiteX33" fmla="*/ 461919 w 1419269"/>
                  <a:gd name="connsiteY33" fmla="*/ 585788 h 895350"/>
                  <a:gd name="connsiteX34" fmla="*/ 447719 w 1419269"/>
                  <a:gd name="connsiteY34" fmla="*/ 542925 h 895350"/>
                  <a:gd name="connsiteX35" fmla="*/ 490582 w 1419269"/>
                  <a:gd name="connsiteY35" fmla="*/ 523875 h 895350"/>
                  <a:gd name="connsiteX36" fmla="*/ 514482 w 1419269"/>
                  <a:gd name="connsiteY36" fmla="*/ 566738 h 895350"/>
                  <a:gd name="connsiteX37" fmla="*/ 552494 w 1419269"/>
                  <a:gd name="connsiteY37" fmla="*/ 566738 h 895350"/>
                  <a:gd name="connsiteX38" fmla="*/ 585832 w 1419269"/>
                  <a:gd name="connsiteY38" fmla="*/ 519113 h 895350"/>
                  <a:gd name="connsiteX39" fmla="*/ 628694 w 1419269"/>
                  <a:gd name="connsiteY39" fmla="*/ 519113 h 895350"/>
                  <a:gd name="connsiteX40" fmla="*/ 647744 w 1419269"/>
                  <a:gd name="connsiteY40" fmla="*/ 547688 h 895350"/>
                  <a:gd name="connsiteX41" fmla="*/ 704894 w 1419269"/>
                  <a:gd name="connsiteY41" fmla="*/ 619125 h 895350"/>
                  <a:gd name="connsiteX42" fmla="*/ 714419 w 1419269"/>
                  <a:gd name="connsiteY42" fmla="*/ 647700 h 895350"/>
                  <a:gd name="connsiteX43" fmla="*/ 785857 w 1419269"/>
                  <a:gd name="connsiteY43" fmla="*/ 676275 h 895350"/>
                  <a:gd name="connsiteX44" fmla="*/ 823957 w 1419269"/>
                  <a:gd name="connsiteY44" fmla="*/ 633413 h 895350"/>
                  <a:gd name="connsiteX45" fmla="*/ 866819 w 1419269"/>
                  <a:gd name="connsiteY45" fmla="*/ 633413 h 895350"/>
                  <a:gd name="connsiteX46" fmla="*/ 938257 w 1419269"/>
                  <a:gd name="connsiteY46" fmla="*/ 671513 h 895350"/>
                  <a:gd name="connsiteX47" fmla="*/ 976357 w 1419269"/>
                  <a:gd name="connsiteY47" fmla="*/ 666750 h 895350"/>
                  <a:gd name="connsiteX48" fmla="*/ 1000169 w 1419269"/>
                  <a:gd name="connsiteY48" fmla="*/ 714375 h 895350"/>
                  <a:gd name="connsiteX49" fmla="*/ 1066844 w 1419269"/>
                  <a:gd name="connsiteY49" fmla="*/ 723900 h 895350"/>
                  <a:gd name="connsiteX50" fmla="*/ 1128757 w 1419269"/>
                  <a:gd name="connsiteY50" fmla="*/ 700088 h 895350"/>
                  <a:gd name="connsiteX51" fmla="*/ 1238383 w 1419269"/>
                  <a:gd name="connsiteY51" fmla="*/ 704850 h 895350"/>
                  <a:gd name="connsiteX52" fmla="*/ 1290682 w 1419269"/>
                  <a:gd name="connsiteY52" fmla="*/ 742950 h 895350"/>
                  <a:gd name="connsiteX53" fmla="*/ 1333544 w 1419269"/>
                  <a:gd name="connsiteY53" fmla="*/ 738188 h 895350"/>
                  <a:gd name="connsiteX54" fmla="*/ 1328782 w 1419269"/>
                  <a:gd name="connsiteY54" fmla="*/ 757238 h 895350"/>
                  <a:gd name="connsiteX55" fmla="*/ 1350015 w 1419269"/>
                  <a:gd name="connsiteY55" fmla="*/ 769144 h 895350"/>
                  <a:gd name="connsiteX56" fmla="*/ 1409744 w 1419269"/>
                  <a:gd name="connsiteY56" fmla="*/ 762000 h 895350"/>
                  <a:gd name="connsiteX57" fmla="*/ 1404982 w 1419269"/>
                  <a:gd name="connsiteY57" fmla="*/ 723900 h 895350"/>
                  <a:gd name="connsiteX58" fmla="*/ 1362119 w 1419269"/>
                  <a:gd name="connsiteY58" fmla="*/ 690563 h 895350"/>
                  <a:gd name="connsiteX59" fmla="*/ 1347832 w 1419269"/>
                  <a:gd name="connsiteY59" fmla="*/ 647700 h 895350"/>
                  <a:gd name="connsiteX60" fmla="*/ 1354865 w 1419269"/>
                  <a:gd name="connsiteY60" fmla="*/ 611981 h 895350"/>
                  <a:gd name="connsiteX61" fmla="*/ 1352594 w 1419269"/>
                  <a:gd name="connsiteY61" fmla="*/ 552450 h 895350"/>
                  <a:gd name="connsiteX62" fmla="*/ 1290682 w 1419269"/>
                  <a:gd name="connsiteY62" fmla="*/ 585788 h 895350"/>
                  <a:gd name="connsiteX63" fmla="*/ 1271632 w 1419269"/>
                  <a:gd name="connsiteY63" fmla="*/ 557213 h 895350"/>
                  <a:gd name="connsiteX64" fmla="*/ 1252582 w 1419269"/>
                  <a:gd name="connsiteY64" fmla="*/ 476250 h 895350"/>
                  <a:gd name="connsiteX65" fmla="*/ 1295444 w 1419269"/>
                  <a:gd name="connsiteY65" fmla="*/ 457200 h 895350"/>
                  <a:gd name="connsiteX66" fmla="*/ 1366882 w 1419269"/>
                  <a:gd name="connsiteY66" fmla="*/ 457200 h 895350"/>
                  <a:gd name="connsiteX67" fmla="*/ 1414507 w 1419269"/>
                  <a:gd name="connsiteY67" fmla="*/ 423863 h 895350"/>
                  <a:gd name="connsiteX68" fmla="*/ 1419269 w 1419269"/>
                  <a:gd name="connsiteY68" fmla="*/ 371475 h 895350"/>
                  <a:gd name="connsiteX69" fmla="*/ 1347832 w 1419269"/>
                  <a:gd name="connsiteY69" fmla="*/ 390525 h 895350"/>
                  <a:gd name="connsiteX70" fmla="*/ 1328782 w 1419269"/>
                  <a:gd name="connsiteY70" fmla="*/ 376238 h 895350"/>
                  <a:gd name="connsiteX71" fmla="*/ 1252582 w 1419269"/>
                  <a:gd name="connsiteY71" fmla="*/ 347663 h 895350"/>
                  <a:gd name="connsiteX72" fmla="*/ 1209719 w 1419269"/>
                  <a:gd name="connsiteY72" fmla="*/ 361950 h 895350"/>
                  <a:gd name="connsiteX73" fmla="*/ 1195432 w 1419269"/>
                  <a:gd name="connsiteY73" fmla="*/ 419100 h 895350"/>
                  <a:gd name="connsiteX74" fmla="*/ 1166857 w 1419269"/>
                  <a:gd name="connsiteY74" fmla="*/ 423863 h 895350"/>
                  <a:gd name="connsiteX75" fmla="*/ 1147807 w 1419269"/>
                  <a:gd name="connsiteY75" fmla="*/ 338138 h 895350"/>
                  <a:gd name="connsiteX76" fmla="*/ 1104944 w 1419269"/>
                  <a:gd name="connsiteY76" fmla="*/ 304800 h 895350"/>
                  <a:gd name="connsiteX77" fmla="*/ 1052557 w 1419269"/>
                  <a:gd name="connsiteY77" fmla="*/ 328613 h 895350"/>
                  <a:gd name="connsiteX78" fmla="*/ 1028744 w 1419269"/>
                  <a:gd name="connsiteY78" fmla="*/ 361950 h 895350"/>
                  <a:gd name="connsiteX79" fmla="*/ 1028744 w 1419269"/>
                  <a:gd name="connsiteY79" fmla="*/ 361950 h 895350"/>
                  <a:gd name="connsiteX80" fmla="*/ 985882 w 1419269"/>
                  <a:gd name="connsiteY80" fmla="*/ 381000 h 895350"/>
                  <a:gd name="connsiteX81" fmla="*/ 933494 w 1419269"/>
                  <a:gd name="connsiteY81" fmla="*/ 385763 h 895350"/>
                  <a:gd name="connsiteX82" fmla="*/ 914444 w 1419269"/>
                  <a:gd name="connsiteY82" fmla="*/ 314325 h 895350"/>
                  <a:gd name="connsiteX83" fmla="*/ 938257 w 1419269"/>
                  <a:gd name="connsiteY83" fmla="*/ 195263 h 895350"/>
                  <a:gd name="connsiteX84" fmla="*/ 914444 w 1419269"/>
                  <a:gd name="connsiteY84" fmla="*/ 123825 h 895350"/>
                  <a:gd name="connsiteX85" fmla="*/ 909682 w 1419269"/>
                  <a:gd name="connsiteY85" fmla="*/ 61913 h 895350"/>
                  <a:gd name="connsiteX86" fmla="*/ 862057 w 1419269"/>
                  <a:gd name="connsiteY86" fmla="*/ 4763 h 895350"/>
                  <a:gd name="connsiteX87" fmla="*/ 766807 w 1419269"/>
                  <a:gd name="connsiteY87" fmla="*/ 42863 h 895350"/>
                  <a:gd name="connsiteX88" fmla="*/ 728707 w 1419269"/>
                  <a:gd name="connsiteY88" fmla="*/ 66675 h 895350"/>
                  <a:gd name="connsiteX89" fmla="*/ 609644 w 1419269"/>
                  <a:gd name="connsiteY89" fmla="*/ 9525 h 895350"/>
                  <a:gd name="connsiteX90" fmla="*/ 509632 w 1419269"/>
                  <a:gd name="connsiteY90" fmla="*/ 0 h 895350"/>
                  <a:gd name="connsiteX91" fmla="*/ 385807 w 1419269"/>
                  <a:gd name="connsiteY91" fmla="*/ 80963 h 895350"/>
                  <a:gd name="connsiteX92" fmla="*/ 390569 w 1419269"/>
                  <a:gd name="connsiteY92" fmla="*/ 161925 h 895350"/>
                  <a:gd name="connsiteX93" fmla="*/ 314369 w 1419269"/>
                  <a:gd name="connsiteY93" fmla="*/ 152400 h 895350"/>
                  <a:gd name="connsiteX94" fmla="*/ 166732 w 1419269"/>
                  <a:gd name="connsiteY94" fmla="*/ 190500 h 895350"/>
                  <a:gd name="connsiteX95" fmla="*/ 19094 w 1419269"/>
                  <a:gd name="connsiteY95" fmla="*/ 242888 h 895350"/>
                  <a:gd name="connsiteX0" fmla="*/ 19094 w 1419269"/>
                  <a:gd name="connsiteY0" fmla="*/ 242888 h 895350"/>
                  <a:gd name="connsiteX1" fmla="*/ 0 w 1419269"/>
                  <a:gd name="connsiteY1" fmla="*/ 280988 h 895350"/>
                  <a:gd name="connsiteX2" fmla="*/ 14508 w 1419269"/>
                  <a:gd name="connsiteY2" fmla="*/ 304800 h 895350"/>
                  <a:gd name="connsiteX3" fmla="*/ 21585 w 1419269"/>
                  <a:gd name="connsiteY3" fmla="*/ 333375 h 895350"/>
                  <a:gd name="connsiteX4" fmla="*/ 19094 w 1419269"/>
                  <a:gd name="connsiteY4" fmla="*/ 371475 h 895350"/>
                  <a:gd name="connsiteX5" fmla="*/ 28795 w 1419269"/>
                  <a:gd name="connsiteY5" fmla="*/ 390526 h 895350"/>
                  <a:gd name="connsiteX6" fmla="*/ 52432 w 1419269"/>
                  <a:gd name="connsiteY6" fmla="*/ 457200 h 895350"/>
                  <a:gd name="connsiteX7" fmla="*/ 61957 w 1419269"/>
                  <a:gd name="connsiteY7" fmla="*/ 485775 h 895350"/>
                  <a:gd name="connsiteX8" fmla="*/ 71482 w 1419269"/>
                  <a:gd name="connsiteY8" fmla="*/ 538163 h 895350"/>
                  <a:gd name="connsiteX9" fmla="*/ 71482 w 1419269"/>
                  <a:gd name="connsiteY9" fmla="*/ 538163 h 895350"/>
                  <a:gd name="connsiteX10" fmla="*/ 90532 w 1419269"/>
                  <a:gd name="connsiteY10" fmla="*/ 590550 h 895350"/>
                  <a:gd name="connsiteX11" fmla="*/ 95294 w 1419269"/>
                  <a:gd name="connsiteY11" fmla="*/ 628650 h 895350"/>
                  <a:gd name="connsiteX12" fmla="*/ 95294 w 1419269"/>
                  <a:gd name="connsiteY12" fmla="*/ 685800 h 895350"/>
                  <a:gd name="connsiteX13" fmla="*/ 52432 w 1419269"/>
                  <a:gd name="connsiteY13" fmla="*/ 738188 h 895350"/>
                  <a:gd name="connsiteX14" fmla="*/ 23857 w 1419269"/>
                  <a:gd name="connsiteY14" fmla="*/ 809625 h 895350"/>
                  <a:gd name="connsiteX15" fmla="*/ 28619 w 1419269"/>
                  <a:gd name="connsiteY15" fmla="*/ 847725 h 895350"/>
                  <a:gd name="connsiteX16" fmla="*/ 71482 w 1419269"/>
                  <a:gd name="connsiteY16" fmla="*/ 809625 h 895350"/>
                  <a:gd name="connsiteX17" fmla="*/ 114344 w 1419269"/>
                  <a:gd name="connsiteY17" fmla="*/ 809625 h 895350"/>
                  <a:gd name="connsiteX18" fmla="*/ 157207 w 1419269"/>
                  <a:gd name="connsiteY18" fmla="*/ 833438 h 895350"/>
                  <a:gd name="connsiteX19" fmla="*/ 185782 w 1419269"/>
                  <a:gd name="connsiteY19" fmla="*/ 881063 h 895350"/>
                  <a:gd name="connsiteX20" fmla="*/ 219119 w 1419269"/>
                  <a:gd name="connsiteY20" fmla="*/ 895350 h 895350"/>
                  <a:gd name="connsiteX21" fmla="*/ 219119 w 1419269"/>
                  <a:gd name="connsiteY21" fmla="*/ 895350 h 895350"/>
                  <a:gd name="connsiteX22" fmla="*/ 261982 w 1419269"/>
                  <a:gd name="connsiteY22" fmla="*/ 876300 h 895350"/>
                  <a:gd name="connsiteX23" fmla="*/ 271507 w 1419269"/>
                  <a:gd name="connsiteY23" fmla="*/ 833438 h 895350"/>
                  <a:gd name="connsiteX24" fmla="*/ 271507 w 1419269"/>
                  <a:gd name="connsiteY24" fmla="*/ 833438 h 895350"/>
                  <a:gd name="connsiteX25" fmla="*/ 333419 w 1419269"/>
                  <a:gd name="connsiteY25" fmla="*/ 857250 h 895350"/>
                  <a:gd name="connsiteX26" fmla="*/ 333419 w 1419269"/>
                  <a:gd name="connsiteY26" fmla="*/ 857250 h 895350"/>
                  <a:gd name="connsiteX27" fmla="*/ 385807 w 1419269"/>
                  <a:gd name="connsiteY27" fmla="*/ 838200 h 895350"/>
                  <a:gd name="connsiteX28" fmla="*/ 409619 w 1419269"/>
                  <a:gd name="connsiteY28" fmla="*/ 819150 h 895350"/>
                  <a:gd name="connsiteX29" fmla="*/ 438194 w 1419269"/>
                  <a:gd name="connsiteY29" fmla="*/ 781050 h 895350"/>
                  <a:gd name="connsiteX30" fmla="*/ 442957 w 1419269"/>
                  <a:gd name="connsiteY30" fmla="*/ 728663 h 895350"/>
                  <a:gd name="connsiteX31" fmla="*/ 476294 w 1419269"/>
                  <a:gd name="connsiteY31" fmla="*/ 690563 h 895350"/>
                  <a:gd name="connsiteX32" fmla="*/ 476163 w 1419269"/>
                  <a:gd name="connsiteY32" fmla="*/ 633412 h 895350"/>
                  <a:gd name="connsiteX33" fmla="*/ 461919 w 1419269"/>
                  <a:gd name="connsiteY33" fmla="*/ 585788 h 895350"/>
                  <a:gd name="connsiteX34" fmla="*/ 447719 w 1419269"/>
                  <a:gd name="connsiteY34" fmla="*/ 542925 h 895350"/>
                  <a:gd name="connsiteX35" fmla="*/ 490582 w 1419269"/>
                  <a:gd name="connsiteY35" fmla="*/ 523875 h 895350"/>
                  <a:gd name="connsiteX36" fmla="*/ 514482 w 1419269"/>
                  <a:gd name="connsiteY36" fmla="*/ 566738 h 895350"/>
                  <a:gd name="connsiteX37" fmla="*/ 552494 w 1419269"/>
                  <a:gd name="connsiteY37" fmla="*/ 566738 h 895350"/>
                  <a:gd name="connsiteX38" fmla="*/ 585832 w 1419269"/>
                  <a:gd name="connsiteY38" fmla="*/ 519113 h 895350"/>
                  <a:gd name="connsiteX39" fmla="*/ 628694 w 1419269"/>
                  <a:gd name="connsiteY39" fmla="*/ 519113 h 895350"/>
                  <a:gd name="connsiteX40" fmla="*/ 647744 w 1419269"/>
                  <a:gd name="connsiteY40" fmla="*/ 547688 h 895350"/>
                  <a:gd name="connsiteX41" fmla="*/ 704894 w 1419269"/>
                  <a:gd name="connsiteY41" fmla="*/ 619125 h 895350"/>
                  <a:gd name="connsiteX42" fmla="*/ 714419 w 1419269"/>
                  <a:gd name="connsiteY42" fmla="*/ 647700 h 895350"/>
                  <a:gd name="connsiteX43" fmla="*/ 785857 w 1419269"/>
                  <a:gd name="connsiteY43" fmla="*/ 676275 h 895350"/>
                  <a:gd name="connsiteX44" fmla="*/ 823957 w 1419269"/>
                  <a:gd name="connsiteY44" fmla="*/ 633413 h 895350"/>
                  <a:gd name="connsiteX45" fmla="*/ 866819 w 1419269"/>
                  <a:gd name="connsiteY45" fmla="*/ 633413 h 895350"/>
                  <a:gd name="connsiteX46" fmla="*/ 938257 w 1419269"/>
                  <a:gd name="connsiteY46" fmla="*/ 671513 h 895350"/>
                  <a:gd name="connsiteX47" fmla="*/ 976357 w 1419269"/>
                  <a:gd name="connsiteY47" fmla="*/ 666750 h 895350"/>
                  <a:gd name="connsiteX48" fmla="*/ 1000169 w 1419269"/>
                  <a:gd name="connsiteY48" fmla="*/ 714375 h 895350"/>
                  <a:gd name="connsiteX49" fmla="*/ 1066844 w 1419269"/>
                  <a:gd name="connsiteY49" fmla="*/ 723900 h 895350"/>
                  <a:gd name="connsiteX50" fmla="*/ 1128757 w 1419269"/>
                  <a:gd name="connsiteY50" fmla="*/ 700088 h 895350"/>
                  <a:gd name="connsiteX51" fmla="*/ 1238383 w 1419269"/>
                  <a:gd name="connsiteY51" fmla="*/ 704850 h 895350"/>
                  <a:gd name="connsiteX52" fmla="*/ 1290682 w 1419269"/>
                  <a:gd name="connsiteY52" fmla="*/ 742950 h 895350"/>
                  <a:gd name="connsiteX53" fmla="*/ 1333544 w 1419269"/>
                  <a:gd name="connsiteY53" fmla="*/ 738188 h 895350"/>
                  <a:gd name="connsiteX54" fmla="*/ 1328782 w 1419269"/>
                  <a:gd name="connsiteY54" fmla="*/ 757238 h 895350"/>
                  <a:gd name="connsiteX55" fmla="*/ 1350015 w 1419269"/>
                  <a:gd name="connsiteY55" fmla="*/ 769144 h 895350"/>
                  <a:gd name="connsiteX56" fmla="*/ 1409744 w 1419269"/>
                  <a:gd name="connsiteY56" fmla="*/ 762000 h 895350"/>
                  <a:gd name="connsiteX57" fmla="*/ 1404982 w 1419269"/>
                  <a:gd name="connsiteY57" fmla="*/ 723900 h 895350"/>
                  <a:gd name="connsiteX58" fmla="*/ 1362119 w 1419269"/>
                  <a:gd name="connsiteY58" fmla="*/ 690563 h 895350"/>
                  <a:gd name="connsiteX59" fmla="*/ 1347832 w 1419269"/>
                  <a:gd name="connsiteY59" fmla="*/ 647700 h 895350"/>
                  <a:gd name="connsiteX60" fmla="*/ 1354865 w 1419269"/>
                  <a:gd name="connsiteY60" fmla="*/ 611981 h 895350"/>
                  <a:gd name="connsiteX61" fmla="*/ 1352594 w 1419269"/>
                  <a:gd name="connsiteY61" fmla="*/ 552450 h 895350"/>
                  <a:gd name="connsiteX62" fmla="*/ 1290682 w 1419269"/>
                  <a:gd name="connsiteY62" fmla="*/ 585788 h 895350"/>
                  <a:gd name="connsiteX63" fmla="*/ 1271632 w 1419269"/>
                  <a:gd name="connsiteY63" fmla="*/ 557213 h 895350"/>
                  <a:gd name="connsiteX64" fmla="*/ 1252582 w 1419269"/>
                  <a:gd name="connsiteY64" fmla="*/ 476250 h 895350"/>
                  <a:gd name="connsiteX65" fmla="*/ 1295444 w 1419269"/>
                  <a:gd name="connsiteY65" fmla="*/ 457200 h 895350"/>
                  <a:gd name="connsiteX66" fmla="*/ 1366882 w 1419269"/>
                  <a:gd name="connsiteY66" fmla="*/ 457200 h 895350"/>
                  <a:gd name="connsiteX67" fmla="*/ 1414507 w 1419269"/>
                  <a:gd name="connsiteY67" fmla="*/ 423863 h 895350"/>
                  <a:gd name="connsiteX68" fmla="*/ 1419269 w 1419269"/>
                  <a:gd name="connsiteY68" fmla="*/ 371475 h 895350"/>
                  <a:gd name="connsiteX69" fmla="*/ 1347832 w 1419269"/>
                  <a:gd name="connsiteY69" fmla="*/ 390525 h 895350"/>
                  <a:gd name="connsiteX70" fmla="*/ 1328782 w 1419269"/>
                  <a:gd name="connsiteY70" fmla="*/ 376238 h 895350"/>
                  <a:gd name="connsiteX71" fmla="*/ 1252582 w 1419269"/>
                  <a:gd name="connsiteY71" fmla="*/ 347663 h 895350"/>
                  <a:gd name="connsiteX72" fmla="*/ 1209719 w 1419269"/>
                  <a:gd name="connsiteY72" fmla="*/ 361950 h 895350"/>
                  <a:gd name="connsiteX73" fmla="*/ 1195432 w 1419269"/>
                  <a:gd name="connsiteY73" fmla="*/ 419100 h 895350"/>
                  <a:gd name="connsiteX74" fmla="*/ 1166857 w 1419269"/>
                  <a:gd name="connsiteY74" fmla="*/ 423863 h 895350"/>
                  <a:gd name="connsiteX75" fmla="*/ 1147807 w 1419269"/>
                  <a:gd name="connsiteY75" fmla="*/ 338138 h 895350"/>
                  <a:gd name="connsiteX76" fmla="*/ 1104944 w 1419269"/>
                  <a:gd name="connsiteY76" fmla="*/ 304800 h 895350"/>
                  <a:gd name="connsiteX77" fmla="*/ 1052557 w 1419269"/>
                  <a:gd name="connsiteY77" fmla="*/ 328613 h 895350"/>
                  <a:gd name="connsiteX78" fmla="*/ 1028744 w 1419269"/>
                  <a:gd name="connsiteY78" fmla="*/ 361950 h 895350"/>
                  <a:gd name="connsiteX79" fmla="*/ 1028744 w 1419269"/>
                  <a:gd name="connsiteY79" fmla="*/ 361950 h 895350"/>
                  <a:gd name="connsiteX80" fmla="*/ 985882 w 1419269"/>
                  <a:gd name="connsiteY80" fmla="*/ 381000 h 895350"/>
                  <a:gd name="connsiteX81" fmla="*/ 933494 w 1419269"/>
                  <a:gd name="connsiteY81" fmla="*/ 385763 h 895350"/>
                  <a:gd name="connsiteX82" fmla="*/ 914444 w 1419269"/>
                  <a:gd name="connsiteY82" fmla="*/ 314325 h 895350"/>
                  <a:gd name="connsiteX83" fmla="*/ 938257 w 1419269"/>
                  <a:gd name="connsiteY83" fmla="*/ 195263 h 895350"/>
                  <a:gd name="connsiteX84" fmla="*/ 914444 w 1419269"/>
                  <a:gd name="connsiteY84" fmla="*/ 123825 h 895350"/>
                  <a:gd name="connsiteX85" fmla="*/ 909682 w 1419269"/>
                  <a:gd name="connsiteY85" fmla="*/ 61913 h 895350"/>
                  <a:gd name="connsiteX86" fmla="*/ 862057 w 1419269"/>
                  <a:gd name="connsiteY86" fmla="*/ 4763 h 895350"/>
                  <a:gd name="connsiteX87" fmla="*/ 766807 w 1419269"/>
                  <a:gd name="connsiteY87" fmla="*/ 42863 h 895350"/>
                  <a:gd name="connsiteX88" fmla="*/ 728707 w 1419269"/>
                  <a:gd name="connsiteY88" fmla="*/ 66675 h 895350"/>
                  <a:gd name="connsiteX89" fmla="*/ 609644 w 1419269"/>
                  <a:gd name="connsiteY89" fmla="*/ 9525 h 895350"/>
                  <a:gd name="connsiteX90" fmla="*/ 509632 w 1419269"/>
                  <a:gd name="connsiteY90" fmla="*/ 0 h 895350"/>
                  <a:gd name="connsiteX91" fmla="*/ 385807 w 1419269"/>
                  <a:gd name="connsiteY91" fmla="*/ 80963 h 895350"/>
                  <a:gd name="connsiteX92" fmla="*/ 390569 w 1419269"/>
                  <a:gd name="connsiteY92" fmla="*/ 161925 h 895350"/>
                  <a:gd name="connsiteX93" fmla="*/ 314369 w 1419269"/>
                  <a:gd name="connsiteY93" fmla="*/ 152400 h 895350"/>
                  <a:gd name="connsiteX94" fmla="*/ 166732 w 1419269"/>
                  <a:gd name="connsiteY94" fmla="*/ 190500 h 895350"/>
                  <a:gd name="connsiteX95" fmla="*/ 19094 w 1419269"/>
                  <a:gd name="connsiteY95" fmla="*/ 242888 h 895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1419269" h="895350">
                    <a:moveTo>
                      <a:pt x="19094" y="242888"/>
                    </a:moveTo>
                    <a:lnTo>
                      <a:pt x="0" y="280988"/>
                    </a:lnTo>
                    <a:lnTo>
                      <a:pt x="14508" y="304800"/>
                    </a:lnTo>
                    <a:lnTo>
                      <a:pt x="21585" y="333375"/>
                    </a:lnTo>
                    <a:lnTo>
                      <a:pt x="19094" y="371475"/>
                    </a:lnTo>
                    <a:lnTo>
                      <a:pt x="28795" y="390526"/>
                    </a:lnTo>
                    <a:lnTo>
                      <a:pt x="52432" y="457200"/>
                    </a:lnTo>
                    <a:lnTo>
                      <a:pt x="61957" y="485775"/>
                    </a:lnTo>
                    <a:lnTo>
                      <a:pt x="71482" y="538163"/>
                    </a:lnTo>
                    <a:lnTo>
                      <a:pt x="71482" y="538163"/>
                    </a:lnTo>
                    <a:lnTo>
                      <a:pt x="90532" y="590550"/>
                    </a:lnTo>
                    <a:lnTo>
                      <a:pt x="95294" y="628650"/>
                    </a:lnTo>
                    <a:lnTo>
                      <a:pt x="95294" y="685800"/>
                    </a:lnTo>
                    <a:lnTo>
                      <a:pt x="52432" y="738188"/>
                    </a:lnTo>
                    <a:lnTo>
                      <a:pt x="23857" y="809625"/>
                    </a:lnTo>
                    <a:lnTo>
                      <a:pt x="28619" y="847725"/>
                    </a:lnTo>
                    <a:lnTo>
                      <a:pt x="71482" y="809625"/>
                    </a:lnTo>
                    <a:lnTo>
                      <a:pt x="114344" y="809625"/>
                    </a:lnTo>
                    <a:lnTo>
                      <a:pt x="157207" y="833438"/>
                    </a:lnTo>
                    <a:lnTo>
                      <a:pt x="185782" y="881063"/>
                    </a:lnTo>
                    <a:lnTo>
                      <a:pt x="219119" y="895350"/>
                    </a:lnTo>
                    <a:lnTo>
                      <a:pt x="219119" y="895350"/>
                    </a:lnTo>
                    <a:lnTo>
                      <a:pt x="261982" y="876300"/>
                    </a:lnTo>
                    <a:lnTo>
                      <a:pt x="271507" y="833438"/>
                    </a:lnTo>
                    <a:lnTo>
                      <a:pt x="271507" y="833438"/>
                    </a:lnTo>
                    <a:lnTo>
                      <a:pt x="333419" y="857250"/>
                    </a:lnTo>
                    <a:lnTo>
                      <a:pt x="333419" y="857250"/>
                    </a:lnTo>
                    <a:lnTo>
                      <a:pt x="385807" y="838200"/>
                    </a:lnTo>
                    <a:lnTo>
                      <a:pt x="409619" y="819150"/>
                    </a:lnTo>
                    <a:lnTo>
                      <a:pt x="438194" y="781050"/>
                    </a:lnTo>
                    <a:lnTo>
                      <a:pt x="442957" y="728663"/>
                    </a:lnTo>
                    <a:lnTo>
                      <a:pt x="476294" y="690563"/>
                    </a:lnTo>
                    <a:cubicBezTo>
                      <a:pt x="476250" y="671513"/>
                      <a:pt x="476207" y="652462"/>
                      <a:pt x="476163" y="633412"/>
                    </a:cubicBezTo>
                    <a:lnTo>
                      <a:pt x="461919" y="585788"/>
                    </a:lnTo>
                    <a:lnTo>
                      <a:pt x="447719" y="542925"/>
                    </a:lnTo>
                    <a:lnTo>
                      <a:pt x="490582" y="523875"/>
                    </a:lnTo>
                    <a:lnTo>
                      <a:pt x="514482" y="566738"/>
                    </a:lnTo>
                    <a:lnTo>
                      <a:pt x="552494" y="566738"/>
                    </a:lnTo>
                    <a:lnTo>
                      <a:pt x="585832" y="519113"/>
                    </a:lnTo>
                    <a:cubicBezTo>
                      <a:pt x="630272" y="514175"/>
                      <a:pt x="628694" y="499975"/>
                      <a:pt x="628694" y="519113"/>
                    </a:cubicBezTo>
                    <a:lnTo>
                      <a:pt x="647744" y="547688"/>
                    </a:lnTo>
                    <a:lnTo>
                      <a:pt x="704894" y="619125"/>
                    </a:lnTo>
                    <a:lnTo>
                      <a:pt x="714419" y="647700"/>
                    </a:lnTo>
                    <a:lnTo>
                      <a:pt x="785857" y="676275"/>
                    </a:lnTo>
                    <a:lnTo>
                      <a:pt x="823957" y="633413"/>
                    </a:lnTo>
                    <a:lnTo>
                      <a:pt x="866819" y="633413"/>
                    </a:lnTo>
                    <a:lnTo>
                      <a:pt x="938257" y="671513"/>
                    </a:lnTo>
                    <a:lnTo>
                      <a:pt x="976357" y="666750"/>
                    </a:lnTo>
                    <a:lnTo>
                      <a:pt x="1000169" y="714375"/>
                    </a:lnTo>
                    <a:lnTo>
                      <a:pt x="1066844" y="723900"/>
                    </a:lnTo>
                    <a:lnTo>
                      <a:pt x="1128757" y="700088"/>
                    </a:lnTo>
                    <a:lnTo>
                      <a:pt x="1238383" y="704850"/>
                    </a:lnTo>
                    <a:lnTo>
                      <a:pt x="1290682" y="742950"/>
                    </a:lnTo>
                    <a:lnTo>
                      <a:pt x="1333544" y="738188"/>
                    </a:lnTo>
                    <a:cubicBezTo>
                      <a:pt x="1331957" y="744538"/>
                      <a:pt x="1326037" y="752079"/>
                      <a:pt x="1328782" y="757238"/>
                    </a:cubicBezTo>
                    <a:cubicBezTo>
                      <a:pt x="1331527" y="762397"/>
                      <a:pt x="1342937" y="765175"/>
                      <a:pt x="1350015" y="769144"/>
                    </a:cubicBezTo>
                    <a:lnTo>
                      <a:pt x="1409744" y="762000"/>
                    </a:lnTo>
                    <a:lnTo>
                      <a:pt x="1404982" y="723900"/>
                    </a:lnTo>
                    <a:lnTo>
                      <a:pt x="1362119" y="690563"/>
                    </a:lnTo>
                    <a:cubicBezTo>
                      <a:pt x="1357357" y="676275"/>
                      <a:pt x="1349041" y="660797"/>
                      <a:pt x="1347832" y="647700"/>
                    </a:cubicBezTo>
                    <a:cubicBezTo>
                      <a:pt x="1346623" y="634603"/>
                      <a:pt x="1352521" y="623887"/>
                      <a:pt x="1354865" y="611981"/>
                    </a:cubicBezTo>
                    <a:lnTo>
                      <a:pt x="1352594" y="552450"/>
                    </a:lnTo>
                    <a:lnTo>
                      <a:pt x="1290682" y="585788"/>
                    </a:lnTo>
                    <a:lnTo>
                      <a:pt x="1271632" y="557213"/>
                    </a:lnTo>
                    <a:lnTo>
                      <a:pt x="1252582" y="476250"/>
                    </a:lnTo>
                    <a:lnTo>
                      <a:pt x="1295444" y="457200"/>
                    </a:lnTo>
                    <a:lnTo>
                      <a:pt x="1366882" y="457200"/>
                    </a:lnTo>
                    <a:lnTo>
                      <a:pt x="1414507" y="423863"/>
                    </a:lnTo>
                    <a:lnTo>
                      <a:pt x="1419269" y="371475"/>
                    </a:lnTo>
                    <a:lnTo>
                      <a:pt x="1347832" y="390525"/>
                    </a:lnTo>
                    <a:lnTo>
                      <a:pt x="1328782" y="376238"/>
                    </a:lnTo>
                    <a:lnTo>
                      <a:pt x="1252582" y="347663"/>
                    </a:lnTo>
                    <a:lnTo>
                      <a:pt x="1209719" y="361950"/>
                    </a:lnTo>
                    <a:lnTo>
                      <a:pt x="1195432" y="419100"/>
                    </a:lnTo>
                    <a:lnTo>
                      <a:pt x="1166857" y="423863"/>
                    </a:lnTo>
                    <a:lnTo>
                      <a:pt x="1147807" y="338138"/>
                    </a:lnTo>
                    <a:lnTo>
                      <a:pt x="1104944" y="304800"/>
                    </a:lnTo>
                    <a:lnTo>
                      <a:pt x="1052557" y="328613"/>
                    </a:lnTo>
                    <a:lnTo>
                      <a:pt x="1028744" y="361950"/>
                    </a:lnTo>
                    <a:lnTo>
                      <a:pt x="1028744" y="361950"/>
                    </a:lnTo>
                    <a:lnTo>
                      <a:pt x="985882" y="381000"/>
                    </a:lnTo>
                    <a:lnTo>
                      <a:pt x="933494" y="385763"/>
                    </a:lnTo>
                    <a:lnTo>
                      <a:pt x="914444" y="314325"/>
                    </a:lnTo>
                    <a:lnTo>
                      <a:pt x="938257" y="195263"/>
                    </a:lnTo>
                    <a:lnTo>
                      <a:pt x="914444" y="123825"/>
                    </a:lnTo>
                    <a:lnTo>
                      <a:pt x="909682" y="61913"/>
                    </a:lnTo>
                    <a:lnTo>
                      <a:pt x="862057" y="4763"/>
                    </a:lnTo>
                    <a:lnTo>
                      <a:pt x="766807" y="42863"/>
                    </a:lnTo>
                    <a:lnTo>
                      <a:pt x="728707" y="66675"/>
                    </a:lnTo>
                    <a:lnTo>
                      <a:pt x="609644" y="9525"/>
                    </a:lnTo>
                    <a:lnTo>
                      <a:pt x="509632" y="0"/>
                    </a:lnTo>
                    <a:lnTo>
                      <a:pt x="385807" y="80963"/>
                    </a:lnTo>
                    <a:lnTo>
                      <a:pt x="390569" y="161925"/>
                    </a:lnTo>
                    <a:lnTo>
                      <a:pt x="314369" y="152400"/>
                    </a:lnTo>
                    <a:lnTo>
                      <a:pt x="166732" y="190500"/>
                    </a:lnTo>
                    <a:lnTo>
                      <a:pt x="19094" y="24288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616" name="Полилиния 615"/>
              <p:cNvSpPr/>
              <p:nvPr/>
            </p:nvSpPr>
            <p:spPr>
              <a:xfrm>
                <a:off x="5687154" y="2966160"/>
                <a:ext cx="675498" cy="746694"/>
              </a:xfrm>
              <a:custGeom>
                <a:avLst/>
                <a:gdLst>
                  <a:gd name="connsiteX0" fmla="*/ 0 w 991769"/>
                  <a:gd name="connsiteY0" fmla="*/ 9742 h 1140824"/>
                  <a:gd name="connsiteX1" fmla="*/ 65005 w 991769"/>
                  <a:gd name="connsiteY1" fmla="*/ 1075 h 1140824"/>
                  <a:gd name="connsiteX2" fmla="*/ 95340 w 991769"/>
                  <a:gd name="connsiteY2" fmla="*/ 31410 h 1140824"/>
                  <a:gd name="connsiteX3" fmla="*/ 134343 w 991769"/>
                  <a:gd name="connsiteY3" fmla="*/ 53078 h 1140824"/>
                  <a:gd name="connsiteX4" fmla="*/ 160345 w 991769"/>
                  <a:gd name="connsiteY4" fmla="*/ 74747 h 1140824"/>
                  <a:gd name="connsiteX5" fmla="*/ 212349 w 991769"/>
                  <a:gd name="connsiteY5" fmla="*/ 135418 h 1140824"/>
                  <a:gd name="connsiteX6" fmla="*/ 255685 w 991769"/>
                  <a:gd name="connsiteY6" fmla="*/ 170087 h 1140824"/>
                  <a:gd name="connsiteX7" fmla="*/ 299022 w 991769"/>
                  <a:gd name="connsiteY7" fmla="*/ 226424 h 1140824"/>
                  <a:gd name="connsiteX8" fmla="*/ 342358 w 991769"/>
                  <a:gd name="connsiteY8" fmla="*/ 239425 h 1140824"/>
                  <a:gd name="connsiteX9" fmla="*/ 377027 w 991769"/>
                  <a:gd name="connsiteY9" fmla="*/ 261093 h 1140824"/>
                  <a:gd name="connsiteX10" fmla="*/ 433365 w 991769"/>
                  <a:gd name="connsiteY10" fmla="*/ 343433 h 1140824"/>
                  <a:gd name="connsiteX11" fmla="*/ 502703 w 991769"/>
                  <a:gd name="connsiteY11" fmla="*/ 404104 h 1140824"/>
                  <a:gd name="connsiteX12" fmla="*/ 585042 w 991769"/>
                  <a:gd name="connsiteY12" fmla="*/ 477776 h 1140824"/>
                  <a:gd name="connsiteX13" fmla="*/ 645714 w 991769"/>
                  <a:gd name="connsiteY13" fmla="*/ 508111 h 1140824"/>
                  <a:gd name="connsiteX14" fmla="*/ 715052 w 991769"/>
                  <a:gd name="connsiteY14" fmla="*/ 560115 h 1140824"/>
                  <a:gd name="connsiteX15" fmla="*/ 788724 w 991769"/>
                  <a:gd name="connsiteY15" fmla="*/ 620786 h 1140824"/>
                  <a:gd name="connsiteX16" fmla="*/ 840728 w 991769"/>
                  <a:gd name="connsiteY16" fmla="*/ 646788 h 1140824"/>
                  <a:gd name="connsiteX17" fmla="*/ 905732 w 991769"/>
                  <a:gd name="connsiteY17" fmla="*/ 703126 h 1140824"/>
                  <a:gd name="connsiteX18" fmla="*/ 940402 w 991769"/>
                  <a:gd name="connsiteY18" fmla="*/ 798466 h 1140824"/>
                  <a:gd name="connsiteX19" fmla="*/ 988072 w 991769"/>
                  <a:gd name="connsiteY19" fmla="*/ 833135 h 1140824"/>
                  <a:gd name="connsiteX20" fmla="*/ 988072 w 991769"/>
                  <a:gd name="connsiteY20" fmla="*/ 872138 h 1140824"/>
                  <a:gd name="connsiteX21" fmla="*/ 983738 w 991769"/>
                  <a:gd name="connsiteY21" fmla="*/ 954477 h 1140824"/>
                  <a:gd name="connsiteX22" fmla="*/ 970737 w 991769"/>
                  <a:gd name="connsiteY22" fmla="*/ 1002148 h 1140824"/>
                  <a:gd name="connsiteX23" fmla="*/ 940402 w 991769"/>
                  <a:gd name="connsiteY23" fmla="*/ 1010815 h 1140824"/>
                  <a:gd name="connsiteX24" fmla="*/ 936068 w 991769"/>
                  <a:gd name="connsiteY24" fmla="*/ 1062819 h 1140824"/>
                  <a:gd name="connsiteX25" fmla="*/ 944735 w 991769"/>
                  <a:gd name="connsiteY25" fmla="*/ 1119156 h 1140824"/>
                  <a:gd name="connsiteX26" fmla="*/ 944735 w 991769"/>
                  <a:gd name="connsiteY26" fmla="*/ 1140824 h 11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1769" h="1140824">
                    <a:moveTo>
                      <a:pt x="0" y="9742"/>
                    </a:moveTo>
                    <a:cubicBezTo>
                      <a:pt x="24557" y="3603"/>
                      <a:pt x="49115" y="-2536"/>
                      <a:pt x="65005" y="1075"/>
                    </a:cubicBezTo>
                    <a:cubicBezTo>
                      <a:pt x="80895" y="4686"/>
                      <a:pt x="83784" y="22743"/>
                      <a:pt x="95340" y="31410"/>
                    </a:cubicBezTo>
                    <a:cubicBezTo>
                      <a:pt x="106896" y="40077"/>
                      <a:pt x="123509" y="45855"/>
                      <a:pt x="134343" y="53078"/>
                    </a:cubicBezTo>
                    <a:cubicBezTo>
                      <a:pt x="145177" y="60301"/>
                      <a:pt x="147344" y="61024"/>
                      <a:pt x="160345" y="74747"/>
                    </a:cubicBezTo>
                    <a:cubicBezTo>
                      <a:pt x="173346" y="88470"/>
                      <a:pt x="196459" y="119528"/>
                      <a:pt x="212349" y="135418"/>
                    </a:cubicBezTo>
                    <a:cubicBezTo>
                      <a:pt x="228239" y="151308"/>
                      <a:pt x="241240" y="154919"/>
                      <a:pt x="255685" y="170087"/>
                    </a:cubicBezTo>
                    <a:cubicBezTo>
                      <a:pt x="270130" y="185255"/>
                      <a:pt x="284577" y="214868"/>
                      <a:pt x="299022" y="226424"/>
                    </a:cubicBezTo>
                    <a:cubicBezTo>
                      <a:pt x="313467" y="237980"/>
                      <a:pt x="329357" y="233647"/>
                      <a:pt x="342358" y="239425"/>
                    </a:cubicBezTo>
                    <a:cubicBezTo>
                      <a:pt x="355359" y="245203"/>
                      <a:pt x="361859" y="243758"/>
                      <a:pt x="377027" y="261093"/>
                    </a:cubicBezTo>
                    <a:cubicBezTo>
                      <a:pt x="392195" y="278428"/>
                      <a:pt x="412419" y="319598"/>
                      <a:pt x="433365" y="343433"/>
                    </a:cubicBezTo>
                    <a:cubicBezTo>
                      <a:pt x="454311" y="367268"/>
                      <a:pt x="502703" y="404104"/>
                      <a:pt x="502703" y="404104"/>
                    </a:cubicBezTo>
                    <a:cubicBezTo>
                      <a:pt x="527982" y="426494"/>
                      <a:pt x="561207" y="460442"/>
                      <a:pt x="585042" y="477776"/>
                    </a:cubicBezTo>
                    <a:cubicBezTo>
                      <a:pt x="608877" y="495110"/>
                      <a:pt x="624046" y="494388"/>
                      <a:pt x="645714" y="508111"/>
                    </a:cubicBezTo>
                    <a:cubicBezTo>
                      <a:pt x="667382" y="521834"/>
                      <a:pt x="691217" y="541336"/>
                      <a:pt x="715052" y="560115"/>
                    </a:cubicBezTo>
                    <a:cubicBezTo>
                      <a:pt x="738887" y="578894"/>
                      <a:pt x="767778" y="606341"/>
                      <a:pt x="788724" y="620786"/>
                    </a:cubicBezTo>
                    <a:cubicBezTo>
                      <a:pt x="809670" y="635231"/>
                      <a:pt x="821227" y="633065"/>
                      <a:pt x="840728" y="646788"/>
                    </a:cubicBezTo>
                    <a:cubicBezTo>
                      <a:pt x="860229" y="660511"/>
                      <a:pt x="889120" y="677846"/>
                      <a:pt x="905732" y="703126"/>
                    </a:cubicBezTo>
                    <a:cubicBezTo>
                      <a:pt x="922344" y="728406"/>
                      <a:pt x="926679" y="776798"/>
                      <a:pt x="940402" y="798466"/>
                    </a:cubicBezTo>
                    <a:cubicBezTo>
                      <a:pt x="954125" y="820134"/>
                      <a:pt x="980127" y="820856"/>
                      <a:pt x="988072" y="833135"/>
                    </a:cubicBezTo>
                    <a:cubicBezTo>
                      <a:pt x="996017" y="845414"/>
                      <a:pt x="988794" y="851914"/>
                      <a:pt x="988072" y="872138"/>
                    </a:cubicBezTo>
                    <a:cubicBezTo>
                      <a:pt x="987350" y="892362"/>
                      <a:pt x="986627" y="932809"/>
                      <a:pt x="983738" y="954477"/>
                    </a:cubicBezTo>
                    <a:cubicBezTo>
                      <a:pt x="980849" y="976145"/>
                      <a:pt x="977960" y="992758"/>
                      <a:pt x="970737" y="1002148"/>
                    </a:cubicBezTo>
                    <a:cubicBezTo>
                      <a:pt x="963514" y="1011538"/>
                      <a:pt x="946180" y="1000703"/>
                      <a:pt x="940402" y="1010815"/>
                    </a:cubicBezTo>
                    <a:cubicBezTo>
                      <a:pt x="934624" y="1020927"/>
                      <a:pt x="935346" y="1044762"/>
                      <a:pt x="936068" y="1062819"/>
                    </a:cubicBezTo>
                    <a:cubicBezTo>
                      <a:pt x="936790" y="1080876"/>
                      <a:pt x="943291" y="1106155"/>
                      <a:pt x="944735" y="1119156"/>
                    </a:cubicBezTo>
                    <a:cubicBezTo>
                      <a:pt x="946179" y="1132157"/>
                      <a:pt x="945457" y="1136490"/>
                      <a:pt x="944735" y="1140824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17" name="Полилиния 616"/>
              <p:cNvSpPr/>
              <p:nvPr/>
            </p:nvSpPr>
            <p:spPr>
              <a:xfrm>
                <a:off x="5685035" y="2946250"/>
                <a:ext cx="696592" cy="774356"/>
              </a:xfrm>
              <a:custGeom>
                <a:avLst/>
                <a:gdLst>
                  <a:gd name="connsiteX0" fmla="*/ 0 w 991769"/>
                  <a:gd name="connsiteY0" fmla="*/ 9742 h 1140824"/>
                  <a:gd name="connsiteX1" fmla="*/ 65005 w 991769"/>
                  <a:gd name="connsiteY1" fmla="*/ 1075 h 1140824"/>
                  <a:gd name="connsiteX2" fmla="*/ 95340 w 991769"/>
                  <a:gd name="connsiteY2" fmla="*/ 31410 h 1140824"/>
                  <a:gd name="connsiteX3" fmla="*/ 134343 w 991769"/>
                  <a:gd name="connsiteY3" fmla="*/ 53078 h 1140824"/>
                  <a:gd name="connsiteX4" fmla="*/ 160345 w 991769"/>
                  <a:gd name="connsiteY4" fmla="*/ 74747 h 1140824"/>
                  <a:gd name="connsiteX5" fmla="*/ 212349 w 991769"/>
                  <a:gd name="connsiteY5" fmla="*/ 135418 h 1140824"/>
                  <a:gd name="connsiteX6" fmla="*/ 255685 w 991769"/>
                  <a:gd name="connsiteY6" fmla="*/ 170087 h 1140824"/>
                  <a:gd name="connsiteX7" fmla="*/ 299022 w 991769"/>
                  <a:gd name="connsiteY7" fmla="*/ 226424 h 1140824"/>
                  <a:gd name="connsiteX8" fmla="*/ 342358 w 991769"/>
                  <a:gd name="connsiteY8" fmla="*/ 239425 h 1140824"/>
                  <a:gd name="connsiteX9" fmla="*/ 377027 w 991769"/>
                  <a:gd name="connsiteY9" fmla="*/ 261093 h 1140824"/>
                  <a:gd name="connsiteX10" fmla="*/ 433365 w 991769"/>
                  <a:gd name="connsiteY10" fmla="*/ 343433 h 1140824"/>
                  <a:gd name="connsiteX11" fmla="*/ 502703 w 991769"/>
                  <a:gd name="connsiteY11" fmla="*/ 404104 h 1140824"/>
                  <a:gd name="connsiteX12" fmla="*/ 585042 w 991769"/>
                  <a:gd name="connsiteY12" fmla="*/ 477776 h 1140824"/>
                  <a:gd name="connsiteX13" fmla="*/ 645714 w 991769"/>
                  <a:gd name="connsiteY13" fmla="*/ 508111 h 1140824"/>
                  <a:gd name="connsiteX14" fmla="*/ 715052 w 991769"/>
                  <a:gd name="connsiteY14" fmla="*/ 560115 h 1140824"/>
                  <a:gd name="connsiteX15" fmla="*/ 788724 w 991769"/>
                  <a:gd name="connsiteY15" fmla="*/ 620786 h 1140824"/>
                  <a:gd name="connsiteX16" fmla="*/ 840728 w 991769"/>
                  <a:gd name="connsiteY16" fmla="*/ 646788 h 1140824"/>
                  <a:gd name="connsiteX17" fmla="*/ 905732 w 991769"/>
                  <a:gd name="connsiteY17" fmla="*/ 703126 h 1140824"/>
                  <a:gd name="connsiteX18" fmla="*/ 940402 w 991769"/>
                  <a:gd name="connsiteY18" fmla="*/ 798466 h 1140824"/>
                  <a:gd name="connsiteX19" fmla="*/ 988072 w 991769"/>
                  <a:gd name="connsiteY19" fmla="*/ 833135 h 1140824"/>
                  <a:gd name="connsiteX20" fmla="*/ 988072 w 991769"/>
                  <a:gd name="connsiteY20" fmla="*/ 872138 h 1140824"/>
                  <a:gd name="connsiteX21" fmla="*/ 983738 w 991769"/>
                  <a:gd name="connsiteY21" fmla="*/ 954477 h 1140824"/>
                  <a:gd name="connsiteX22" fmla="*/ 970737 w 991769"/>
                  <a:gd name="connsiteY22" fmla="*/ 1002148 h 1140824"/>
                  <a:gd name="connsiteX23" fmla="*/ 940402 w 991769"/>
                  <a:gd name="connsiteY23" fmla="*/ 1010815 h 1140824"/>
                  <a:gd name="connsiteX24" fmla="*/ 936068 w 991769"/>
                  <a:gd name="connsiteY24" fmla="*/ 1062819 h 1140824"/>
                  <a:gd name="connsiteX25" fmla="*/ 944735 w 991769"/>
                  <a:gd name="connsiteY25" fmla="*/ 1119156 h 1140824"/>
                  <a:gd name="connsiteX26" fmla="*/ 944735 w 991769"/>
                  <a:gd name="connsiteY26" fmla="*/ 1140824 h 11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1769" h="1140824">
                    <a:moveTo>
                      <a:pt x="0" y="9742"/>
                    </a:moveTo>
                    <a:cubicBezTo>
                      <a:pt x="24557" y="3603"/>
                      <a:pt x="49115" y="-2536"/>
                      <a:pt x="65005" y="1075"/>
                    </a:cubicBezTo>
                    <a:cubicBezTo>
                      <a:pt x="80895" y="4686"/>
                      <a:pt x="83784" y="22743"/>
                      <a:pt x="95340" y="31410"/>
                    </a:cubicBezTo>
                    <a:cubicBezTo>
                      <a:pt x="106896" y="40077"/>
                      <a:pt x="123509" y="45855"/>
                      <a:pt x="134343" y="53078"/>
                    </a:cubicBezTo>
                    <a:cubicBezTo>
                      <a:pt x="145177" y="60301"/>
                      <a:pt x="147344" y="61024"/>
                      <a:pt x="160345" y="74747"/>
                    </a:cubicBezTo>
                    <a:cubicBezTo>
                      <a:pt x="173346" y="88470"/>
                      <a:pt x="196459" y="119528"/>
                      <a:pt x="212349" y="135418"/>
                    </a:cubicBezTo>
                    <a:cubicBezTo>
                      <a:pt x="228239" y="151308"/>
                      <a:pt x="241240" y="154919"/>
                      <a:pt x="255685" y="170087"/>
                    </a:cubicBezTo>
                    <a:cubicBezTo>
                      <a:pt x="270130" y="185255"/>
                      <a:pt x="284577" y="214868"/>
                      <a:pt x="299022" y="226424"/>
                    </a:cubicBezTo>
                    <a:cubicBezTo>
                      <a:pt x="313467" y="237980"/>
                      <a:pt x="329357" y="233647"/>
                      <a:pt x="342358" y="239425"/>
                    </a:cubicBezTo>
                    <a:cubicBezTo>
                      <a:pt x="355359" y="245203"/>
                      <a:pt x="361859" y="243758"/>
                      <a:pt x="377027" y="261093"/>
                    </a:cubicBezTo>
                    <a:cubicBezTo>
                      <a:pt x="392195" y="278428"/>
                      <a:pt x="412419" y="319598"/>
                      <a:pt x="433365" y="343433"/>
                    </a:cubicBezTo>
                    <a:cubicBezTo>
                      <a:pt x="454311" y="367268"/>
                      <a:pt x="502703" y="404104"/>
                      <a:pt x="502703" y="404104"/>
                    </a:cubicBezTo>
                    <a:cubicBezTo>
                      <a:pt x="527982" y="426494"/>
                      <a:pt x="561207" y="460442"/>
                      <a:pt x="585042" y="477776"/>
                    </a:cubicBezTo>
                    <a:cubicBezTo>
                      <a:pt x="608877" y="495110"/>
                      <a:pt x="624046" y="494388"/>
                      <a:pt x="645714" y="508111"/>
                    </a:cubicBezTo>
                    <a:cubicBezTo>
                      <a:pt x="667382" y="521834"/>
                      <a:pt x="691217" y="541336"/>
                      <a:pt x="715052" y="560115"/>
                    </a:cubicBezTo>
                    <a:cubicBezTo>
                      <a:pt x="738887" y="578894"/>
                      <a:pt x="767778" y="606341"/>
                      <a:pt x="788724" y="620786"/>
                    </a:cubicBezTo>
                    <a:cubicBezTo>
                      <a:pt x="809670" y="635231"/>
                      <a:pt x="821227" y="633065"/>
                      <a:pt x="840728" y="646788"/>
                    </a:cubicBezTo>
                    <a:cubicBezTo>
                      <a:pt x="860229" y="660511"/>
                      <a:pt x="889120" y="677846"/>
                      <a:pt x="905732" y="703126"/>
                    </a:cubicBezTo>
                    <a:cubicBezTo>
                      <a:pt x="922344" y="728406"/>
                      <a:pt x="926679" y="776798"/>
                      <a:pt x="940402" y="798466"/>
                    </a:cubicBezTo>
                    <a:cubicBezTo>
                      <a:pt x="954125" y="820134"/>
                      <a:pt x="980127" y="820856"/>
                      <a:pt x="988072" y="833135"/>
                    </a:cubicBezTo>
                    <a:cubicBezTo>
                      <a:pt x="996017" y="845414"/>
                      <a:pt x="988794" y="851914"/>
                      <a:pt x="988072" y="872138"/>
                    </a:cubicBezTo>
                    <a:cubicBezTo>
                      <a:pt x="987350" y="892362"/>
                      <a:pt x="986627" y="932809"/>
                      <a:pt x="983738" y="954477"/>
                    </a:cubicBezTo>
                    <a:cubicBezTo>
                      <a:pt x="980849" y="976145"/>
                      <a:pt x="977960" y="992758"/>
                      <a:pt x="970737" y="1002148"/>
                    </a:cubicBezTo>
                    <a:cubicBezTo>
                      <a:pt x="963514" y="1011538"/>
                      <a:pt x="946180" y="1000703"/>
                      <a:pt x="940402" y="1010815"/>
                    </a:cubicBezTo>
                    <a:cubicBezTo>
                      <a:pt x="934624" y="1020927"/>
                      <a:pt x="935346" y="1044762"/>
                      <a:pt x="936068" y="1062819"/>
                    </a:cubicBezTo>
                    <a:cubicBezTo>
                      <a:pt x="936790" y="1080876"/>
                      <a:pt x="943291" y="1106155"/>
                      <a:pt x="944735" y="1119156"/>
                    </a:cubicBezTo>
                    <a:cubicBezTo>
                      <a:pt x="946179" y="1132157"/>
                      <a:pt x="945457" y="1136490"/>
                      <a:pt x="944735" y="1140824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18" name="Полилиния 617"/>
              <p:cNvSpPr/>
              <p:nvPr/>
            </p:nvSpPr>
            <p:spPr>
              <a:xfrm>
                <a:off x="5683414" y="2985960"/>
                <a:ext cx="664125" cy="720462"/>
              </a:xfrm>
              <a:custGeom>
                <a:avLst/>
                <a:gdLst>
                  <a:gd name="connsiteX0" fmla="*/ 0 w 991769"/>
                  <a:gd name="connsiteY0" fmla="*/ 9742 h 1140824"/>
                  <a:gd name="connsiteX1" fmla="*/ 65005 w 991769"/>
                  <a:gd name="connsiteY1" fmla="*/ 1075 h 1140824"/>
                  <a:gd name="connsiteX2" fmla="*/ 95340 w 991769"/>
                  <a:gd name="connsiteY2" fmla="*/ 31410 h 1140824"/>
                  <a:gd name="connsiteX3" fmla="*/ 134343 w 991769"/>
                  <a:gd name="connsiteY3" fmla="*/ 53078 h 1140824"/>
                  <a:gd name="connsiteX4" fmla="*/ 160345 w 991769"/>
                  <a:gd name="connsiteY4" fmla="*/ 74747 h 1140824"/>
                  <a:gd name="connsiteX5" fmla="*/ 212349 w 991769"/>
                  <a:gd name="connsiteY5" fmla="*/ 135418 h 1140824"/>
                  <a:gd name="connsiteX6" fmla="*/ 255685 w 991769"/>
                  <a:gd name="connsiteY6" fmla="*/ 170087 h 1140824"/>
                  <a:gd name="connsiteX7" fmla="*/ 299022 w 991769"/>
                  <a:gd name="connsiteY7" fmla="*/ 226424 h 1140824"/>
                  <a:gd name="connsiteX8" fmla="*/ 342358 w 991769"/>
                  <a:gd name="connsiteY8" fmla="*/ 239425 h 1140824"/>
                  <a:gd name="connsiteX9" fmla="*/ 377027 w 991769"/>
                  <a:gd name="connsiteY9" fmla="*/ 261093 h 1140824"/>
                  <a:gd name="connsiteX10" fmla="*/ 433365 w 991769"/>
                  <a:gd name="connsiteY10" fmla="*/ 343433 h 1140824"/>
                  <a:gd name="connsiteX11" fmla="*/ 502703 w 991769"/>
                  <a:gd name="connsiteY11" fmla="*/ 404104 h 1140824"/>
                  <a:gd name="connsiteX12" fmla="*/ 585042 w 991769"/>
                  <a:gd name="connsiteY12" fmla="*/ 477776 h 1140824"/>
                  <a:gd name="connsiteX13" fmla="*/ 645714 w 991769"/>
                  <a:gd name="connsiteY13" fmla="*/ 508111 h 1140824"/>
                  <a:gd name="connsiteX14" fmla="*/ 715052 w 991769"/>
                  <a:gd name="connsiteY14" fmla="*/ 560115 h 1140824"/>
                  <a:gd name="connsiteX15" fmla="*/ 788724 w 991769"/>
                  <a:gd name="connsiteY15" fmla="*/ 620786 h 1140824"/>
                  <a:gd name="connsiteX16" fmla="*/ 840728 w 991769"/>
                  <a:gd name="connsiteY16" fmla="*/ 646788 h 1140824"/>
                  <a:gd name="connsiteX17" fmla="*/ 905732 w 991769"/>
                  <a:gd name="connsiteY17" fmla="*/ 703126 h 1140824"/>
                  <a:gd name="connsiteX18" fmla="*/ 940402 w 991769"/>
                  <a:gd name="connsiteY18" fmla="*/ 798466 h 1140824"/>
                  <a:gd name="connsiteX19" fmla="*/ 988072 w 991769"/>
                  <a:gd name="connsiteY19" fmla="*/ 833135 h 1140824"/>
                  <a:gd name="connsiteX20" fmla="*/ 988072 w 991769"/>
                  <a:gd name="connsiteY20" fmla="*/ 872138 h 1140824"/>
                  <a:gd name="connsiteX21" fmla="*/ 983738 w 991769"/>
                  <a:gd name="connsiteY21" fmla="*/ 954477 h 1140824"/>
                  <a:gd name="connsiteX22" fmla="*/ 970737 w 991769"/>
                  <a:gd name="connsiteY22" fmla="*/ 1002148 h 1140824"/>
                  <a:gd name="connsiteX23" fmla="*/ 940402 w 991769"/>
                  <a:gd name="connsiteY23" fmla="*/ 1010815 h 1140824"/>
                  <a:gd name="connsiteX24" fmla="*/ 936068 w 991769"/>
                  <a:gd name="connsiteY24" fmla="*/ 1062819 h 1140824"/>
                  <a:gd name="connsiteX25" fmla="*/ 944735 w 991769"/>
                  <a:gd name="connsiteY25" fmla="*/ 1119156 h 1140824"/>
                  <a:gd name="connsiteX26" fmla="*/ 944735 w 991769"/>
                  <a:gd name="connsiteY26" fmla="*/ 1140824 h 11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1769" h="1140824">
                    <a:moveTo>
                      <a:pt x="0" y="9742"/>
                    </a:moveTo>
                    <a:cubicBezTo>
                      <a:pt x="24557" y="3603"/>
                      <a:pt x="49115" y="-2536"/>
                      <a:pt x="65005" y="1075"/>
                    </a:cubicBezTo>
                    <a:cubicBezTo>
                      <a:pt x="80895" y="4686"/>
                      <a:pt x="83784" y="22743"/>
                      <a:pt x="95340" y="31410"/>
                    </a:cubicBezTo>
                    <a:cubicBezTo>
                      <a:pt x="106896" y="40077"/>
                      <a:pt x="123509" y="45855"/>
                      <a:pt x="134343" y="53078"/>
                    </a:cubicBezTo>
                    <a:cubicBezTo>
                      <a:pt x="145177" y="60301"/>
                      <a:pt x="147344" y="61024"/>
                      <a:pt x="160345" y="74747"/>
                    </a:cubicBezTo>
                    <a:cubicBezTo>
                      <a:pt x="173346" y="88470"/>
                      <a:pt x="196459" y="119528"/>
                      <a:pt x="212349" y="135418"/>
                    </a:cubicBezTo>
                    <a:cubicBezTo>
                      <a:pt x="228239" y="151308"/>
                      <a:pt x="241240" y="154919"/>
                      <a:pt x="255685" y="170087"/>
                    </a:cubicBezTo>
                    <a:cubicBezTo>
                      <a:pt x="270130" y="185255"/>
                      <a:pt x="284577" y="214868"/>
                      <a:pt x="299022" y="226424"/>
                    </a:cubicBezTo>
                    <a:cubicBezTo>
                      <a:pt x="313467" y="237980"/>
                      <a:pt x="329357" y="233647"/>
                      <a:pt x="342358" y="239425"/>
                    </a:cubicBezTo>
                    <a:cubicBezTo>
                      <a:pt x="355359" y="245203"/>
                      <a:pt x="361859" y="243758"/>
                      <a:pt x="377027" y="261093"/>
                    </a:cubicBezTo>
                    <a:cubicBezTo>
                      <a:pt x="392195" y="278428"/>
                      <a:pt x="412419" y="319598"/>
                      <a:pt x="433365" y="343433"/>
                    </a:cubicBezTo>
                    <a:cubicBezTo>
                      <a:pt x="454311" y="367268"/>
                      <a:pt x="502703" y="404104"/>
                      <a:pt x="502703" y="404104"/>
                    </a:cubicBezTo>
                    <a:cubicBezTo>
                      <a:pt x="527982" y="426494"/>
                      <a:pt x="561207" y="460442"/>
                      <a:pt x="585042" y="477776"/>
                    </a:cubicBezTo>
                    <a:cubicBezTo>
                      <a:pt x="608877" y="495110"/>
                      <a:pt x="624046" y="494388"/>
                      <a:pt x="645714" y="508111"/>
                    </a:cubicBezTo>
                    <a:cubicBezTo>
                      <a:pt x="667382" y="521834"/>
                      <a:pt x="691217" y="541336"/>
                      <a:pt x="715052" y="560115"/>
                    </a:cubicBezTo>
                    <a:cubicBezTo>
                      <a:pt x="738887" y="578894"/>
                      <a:pt x="767778" y="606341"/>
                      <a:pt x="788724" y="620786"/>
                    </a:cubicBezTo>
                    <a:cubicBezTo>
                      <a:pt x="809670" y="635231"/>
                      <a:pt x="821227" y="633065"/>
                      <a:pt x="840728" y="646788"/>
                    </a:cubicBezTo>
                    <a:cubicBezTo>
                      <a:pt x="860229" y="660511"/>
                      <a:pt x="889120" y="677846"/>
                      <a:pt x="905732" y="703126"/>
                    </a:cubicBezTo>
                    <a:cubicBezTo>
                      <a:pt x="922344" y="728406"/>
                      <a:pt x="926679" y="776798"/>
                      <a:pt x="940402" y="798466"/>
                    </a:cubicBezTo>
                    <a:cubicBezTo>
                      <a:pt x="954125" y="820134"/>
                      <a:pt x="980127" y="820856"/>
                      <a:pt x="988072" y="833135"/>
                    </a:cubicBezTo>
                    <a:cubicBezTo>
                      <a:pt x="996017" y="845414"/>
                      <a:pt x="988794" y="851914"/>
                      <a:pt x="988072" y="872138"/>
                    </a:cubicBezTo>
                    <a:cubicBezTo>
                      <a:pt x="987350" y="892362"/>
                      <a:pt x="986627" y="932809"/>
                      <a:pt x="983738" y="954477"/>
                    </a:cubicBezTo>
                    <a:cubicBezTo>
                      <a:pt x="980849" y="976145"/>
                      <a:pt x="977960" y="992758"/>
                      <a:pt x="970737" y="1002148"/>
                    </a:cubicBezTo>
                    <a:cubicBezTo>
                      <a:pt x="963514" y="1011538"/>
                      <a:pt x="946180" y="1000703"/>
                      <a:pt x="940402" y="1010815"/>
                    </a:cubicBezTo>
                    <a:cubicBezTo>
                      <a:pt x="934624" y="1020927"/>
                      <a:pt x="935346" y="1044762"/>
                      <a:pt x="936068" y="1062819"/>
                    </a:cubicBezTo>
                    <a:cubicBezTo>
                      <a:pt x="936790" y="1080876"/>
                      <a:pt x="943291" y="1106155"/>
                      <a:pt x="944735" y="1119156"/>
                    </a:cubicBezTo>
                    <a:cubicBezTo>
                      <a:pt x="946179" y="1132157"/>
                      <a:pt x="945457" y="1136490"/>
                      <a:pt x="944735" y="1140824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19" name="Полилиния 618"/>
              <p:cNvSpPr/>
              <p:nvPr/>
            </p:nvSpPr>
            <p:spPr>
              <a:xfrm>
                <a:off x="5689316" y="2968238"/>
                <a:ext cx="675498" cy="746694"/>
              </a:xfrm>
              <a:custGeom>
                <a:avLst/>
                <a:gdLst>
                  <a:gd name="connsiteX0" fmla="*/ 0 w 991769"/>
                  <a:gd name="connsiteY0" fmla="*/ 9742 h 1140824"/>
                  <a:gd name="connsiteX1" fmla="*/ 65005 w 991769"/>
                  <a:gd name="connsiteY1" fmla="*/ 1075 h 1140824"/>
                  <a:gd name="connsiteX2" fmla="*/ 95340 w 991769"/>
                  <a:gd name="connsiteY2" fmla="*/ 31410 h 1140824"/>
                  <a:gd name="connsiteX3" fmla="*/ 134343 w 991769"/>
                  <a:gd name="connsiteY3" fmla="*/ 53078 h 1140824"/>
                  <a:gd name="connsiteX4" fmla="*/ 160345 w 991769"/>
                  <a:gd name="connsiteY4" fmla="*/ 74747 h 1140824"/>
                  <a:gd name="connsiteX5" fmla="*/ 212349 w 991769"/>
                  <a:gd name="connsiteY5" fmla="*/ 135418 h 1140824"/>
                  <a:gd name="connsiteX6" fmla="*/ 255685 w 991769"/>
                  <a:gd name="connsiteY6" fmla="*/ 170087 h 1140824"/>
                  <a:gd name="connsiteX7" fmla="*/ 299022 w 991769"/>
                  <a:gd name="connsiteY7" fmla="*/ 226424 h 1140824"/>
                  <a:gd name="connsiteX8" fmla="*/ 342358 w 991769"/>
                  <a:gd name="connsiteY8" fmla="*/ 239425 h 1140824"/>
                  <a:gd name="connsiteX9" fmla="*/ 377027 w 991769"/>
                  <a:gd name="connsiteY9" fmla="*/ 261093 h 1140824"/>
                  <a:gd name="connsiteX10" fmla="*/ 433365 w 991769"/>
                  <a:gd name="connsiteY10" fmla="*/ 343433 h 1140824"/>
                  <a:gd name="connsiteX11" fmla="*/ 502703 w 991769"/>
                  <a:gd name="connsiteY11" fmla="*/ 404104 h 1140824"/>
                  <a:gd name="connsiteX12" fmla="*/ 585042 w 991769"/>
                  <a:gd name="connsiteY12" fmla="*/ 477776 h 1140824"/>
                  <a:gd name="connsiteX13" fmla="*/ 645714 w 991769"/>
                  <a:gd name="connsiteY13" fmla="*/ 508111 h 1140824"/>
                  <a:gd name="connsiteX14" fmla="*/ 715052 w 991769"/>
                  <a:gd name="connsiteY14" fmla="*/ 560115 h 1140824"/>
                  <a:gd name="connsiteX15" fmla="*/ 788724 w 991769"/>
                  <a:gd name="connsiteY15" fmla="*/ 620786 h 1140824"/>
                  <a:gd name="connsiteX16" fmla="*/ 840728 w 991769"/>
                  <a:gd name="connsiteY16" fmla="*/ 646788 h 1140824"/>
                  <a:gd name="connsiteX17" fmla="*/ 905732 w 991769"/>
                  <a:gd name="connsiteY17" fmla="*/ 703126 h 1140824"/>
                  <a:gd name="connsiteX18" fmla="*/ 940402 w 991769"/>
                  <a:gd name="connsiteY18" fmla="*/ 798466 h 1140824"/>
                  <a:gd name="connsiteX19" fmla="*/ 988072 w 991769"/>
                  <a:gd name="connsiteY19" fmla="*/ 833135 h 1140824"/>
                  <a:gd name="connsiteX20" fmla="*/ 988072 w 991769"/>
                  <a:gd name="connsiteY20" fmla="*/ 872138 h 1140824"/>
                  <a:gd name="connsiteX21" fmla="*/ 983738 w 991769"/>
                  <a:gd name="connsiteY21" fmla="*/ 954477 h 1140824"/>
                  <a:gd name="connsiteX22" fmla="*/ 970737 w 991769"/>
                  <a:gd name="connsiteY22" fmla="*/ 1002148 h 1140824"/>
                  <a:gd name="connsiteX23" fmla="*/ 940402 w 991769"/>
                  <a:gd name="connsiteY23" fmla="*/ 1010815 h 1140824"/>
                  <a:gd name="connsiteX24" fmla="*/ 936068 w 991769"/>
                  <a:gd name="connsiteY24" fmla="*/ 1062819 h 1140824"/>
                  <a:gd name="connsiteX25" fmla="*/ 944735 w 991769"/>
                  <a:gd name="connsiteY25" fmla="*/ 1119156 h 1140824"/>
                  <a:gd name="connsiteX26" fmla="*/ 944735 w 991769"/>
                  <a:gd name="connsiteY26" fmla="*/ 1140824 h 11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1769" h="1140824">
                    <a:moveTo>
                      <a:pt x="0" y="9742"/>
                    </a:moveTo>
                    <a:cubicBezTo>
                      <a:pt x="24557" y="3603"/>
                      <a:pt x="49115" y="-2536"/>
                      <a:pt x="65005" y="1075"/>
                    </a:cubicBezTo>
                    <a:cubicBezTo>
                      <a:pt x="80895" y="4686"/>
                      <a:pt x="83784" y="22743"/>
                      <a:pt x="95340" y="31410"/>
                    </a:cubicBezTo>
                    <a:cubicBezTo>
                      <a:pt x="106896" y="40077"/>
                      <a:pt x="123509" y="45855"/>
                      <a:pt x="134343" y="53078"/>
                    </a:cubicBezTo>
                    <a:cubicBezTo>
                      <a:pt x="145177" y="60301"/>
                      <a:pt x="147344" y="61024"/>
                      <a:pt x="160345" y="74747"/>
                    </a:cubicBezTo>
                    <a:cubicBezTo>
                      <a:pt x="173346" y="88470"/>
                      <a:pt x="196459" y="119528"/>
                      <a:pt x="212349" y="135418"/>
                    </a:cubicBezTo>
                    <a:cubicBezTo>
                      <a:pt x="228239" y="151308"/>
                      <a:pt x="241240" y="154919"/>
                      <a:pt x="255685" y="170087"/>
                    </a:cubicBezTo>
                    <a:cubicBezTo>
                      <a:pt x="270130" y="185255"/>
                      <a:pt x="284577" y="214868"/>
                      <a:pt x="299022" y="226424"/>
                    </a:cubicBezTo>
                    <a:cubicBezTo>
                      <a:pt x="313467" y="237980"/>
                      <a:pt x="329357" y="233647"/>
                      <a:pt x="342358" y="239425"/>
                    </a:cubicBezTo>
                    <a:cubicBezTo>
                      <a:pt x="355359" y="245203"/>
                      <a:pt x="361859" y="243758"/>
                      <a:pt x="377027" y="261093"/>
                    </a:cubicBezTo>
                    <a:cubicBezTo>
                      <a:pt x="392195" y="278428"/>
                      <a:pt x="412419" y="319598"/>
                      <a:pt x="433365" y="343433"/>
                    </a:cubicBezTo>
                    <a:cubicBezTo>
                      <a:pt x="454311" y="367268"/>
                      <a:pt x="502703" y="404104"/>
                      <a:pt x="502703" y="404104"/>
                    </a:cubicBezTo>
                    <a:cubicBezTo>
                      <a:pt x="527982" y="426494"/>
                      <a:pt x="561207" y="460442"/>
                      <a:pt x="585042" y="477776"/>
                    </a:cubicBezTo>
                    <a:cubicBezTo>
                      <a:pt x="608877" y="495110"/>
                      <a:pt x="624046" y="494388"/>
                      <a:pt x="645714" y="508111"/>
                    </a:cubicBezTo>
                    <a:cubicBezTo>
                      <a:pt x="667382" y="521834"/>
                      <a:pt x="691217" y="541336"/>
                      <a:pt x="715052" y="560115"/>
                    </a:cubicBezTo>
                    <a:cubicBezTo>
                      <a:pt x="738887" y="578894"/>
                      <a:pt x="767778" y="606341"/>
                      <a:pt x="788724" y="620786"/>
                    </a:cubicBezTo>
                    <a:cubicBezTo>
                      <a:pt x="809670" y="635231"/>
                      <a:pt x="821227" y="633065"/>
                      <a:pt x="840728" y="646788"/>
                    </a:cubicBezTo>
                    <a:cubicBezTo>
                      <a:pt x="860229" y="660511"/>
                      <a:pt x="889120" y="677846"/>
                      <a:pt x="905732" y="703126"/>
                    </a:cubicBezTo>
                    <a:cubicBezTo>
                      <a:pt x="922344" y="728406"/>
                      <a:pt x="926679" y="776798"/>
                      <a:pt x="940402" y="798466"/>
                    </a:cubicBezTo>
                    <a:cubicBezTo>
                      <a:pt x="954125" y="820134"/>
                      <a:pt x="980127" y="820856"/>
                      <a:pt x="988072" y="833135"/>
                    </a:cubicBezTo>
                    <a:cubicBezTo>
                      <a:pt x="996017" y="845414"/>
                      <a:pt x="988794" y="851914"/>
                      <a:pt x="988072" y="872138"/>
                    </a:cubicBezTo>
                    <a:cubicBezTo>
                      <a:pt x="987350" y="892362"/>
                      <a:pt x="986627" y="932809"/>
                      <a:pt x="983738" y="954477"/>
                    </a:cubicBezTo>
                    <a:cubicBezTo>
                      <a:pt x="980849" y="976145"/>
                      <a:pt x="977960" y="992758"/>
                      <a:pt x="970737" y="1002148"/>
                    </a:cubicBezTo>
                    <a:cubicBezTo>
                      <a:pt x="963514" y="1011538"/>
                      <a:pt x="946180" y="1000703"/>
                      <a:pt x="940402" y="1010815"/>
                    </a:cubicBezTo>
                    <a:cubicBezTo>
                      <a:pt x="934624" y="1020927"/>
                      <a:pt x="935346" y="1044762"/>
                      <a:pt x="936068" y="1062819"/>
                    </a:cubicBezTo>
                    <a:cubicBezTo>
                      <a:pt x="936790" y="1080876"/>
                      <a:pt x="943291" y="1106155"/>
                      <a:pt x="944735" y="1119156"/>
                    </a:cubicBezTo>
                    <a:cubicBezTo>
                      <a:pt x="946179" y="1132157"/>
                      <a:pt x="945457" y="1136490"/>
                      <a:pt x="944735" y="114082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0" name="Полилиния 619"/>
              <p:cNvSpPr/>
              <p:nvPr/>
            </p:nvSpPr>
            <p:spPr>
              <a:xfrm>
                <a:off x="4499424" y="1671843"/>
                <a:ext cx="1199644" cy="1304957"/>
              </a:xfrm>
              <a:custGeom>
                <a:avLst/>
                <a:gdLst>
                  <a:gd name="connsiteX0" fmla="*/ 1761322 w 1761322"/>
                  <a:gd name="connsiteY0" fmla="*/ 1993758 h 1993758"/>
                  <a:gd name="connsiteX1" fmla="*/ 1704172 w 1761322"/>
                  <a:gd name="connsiteY1" fmla="*/ 1978518 h 1993758"/>
                  <a:gd name="connsiteX2" fmla="*/ 1662262 w 1761322"/>
                  <a:gd name="connsiteY2" fmla="*/ 1970898 h 1993758"/>
                  <a:gd name="connsiteX3" fmla="*/ 1620352 w 1761322"/>
                  <a:gd name="connsiteY3" fmla="*/ 1967088 h 1993758"/>
                  <a:gd name="connsiteX4" fmla="*/ 1586062 w 1761322"/>
                  <a:gd name="connsiteY4" fmla="*/ 1959468 h 1993758"/>
                  <a:gd name="connsiteX5" fmla="*/ 1574632 w 1761322"/>
                  <a:gd name="connsiteY5" fmla="*/ 1963278 h 1993758"/>
                  <a:gd name="connsiteX6" fmla="*/ 1551772 w 1761322"/>
                  <a:gd name="connsiteY6" fmla="*/ 1928988 h 1993758"/>
                  <a:gd name="connsiteX7" fmla="*/ 1506052 w 1761322"/>
                  <a:gd name="connsiteY7" fmla="*/ 1906128 h 1993758"/>
                  <a:gd name="connsiteX8" fmla="*/ 1452712 w 1761322"/>
                  <a:gd name="connsiteY8" fmla="*/ 1883268 h 1993758"/>
                  <a:gd name="connsiteX9" fmla="*/ 1422232 w 1761322"/>
                  <a:gd name="connsiteY9" fmla="*/ 1868028 h 1993758"/>
                  <a:gd name="connsiteX10" fmla="*/ 1406992 w 1761322"/>
                  <a:gd name="connsiteY10" fmla="*/ 1814688 h 1993758"/>
                  <a:gd name="connsiteX11" fmla="*/ 1403182 w 1761322"/>
                  <a:gd name="connsiteY11" fmla="*/ 1746108 h 1993758"/>
                  <a:gd name="connsiteX12" fmla="*/ 1418422 w 1761322"/>
                  <a:gd name="connsiteY12" fmla="*/ 1723248 h 1993758"/>
                  <a:gd name="connsiteX13" fmla="*/ 1391752 w 1761322"/>
                  <a:gd name="connsiteY13" fmla="*/ 1681338 h 1993758"/>
                  <a:gd name="connsiteX14" fmla="*/ 1380322 w 1761322"/>
                  <a:gd name="connsiteY14" fmla="*/ 1654668 h 1993758"/>
                  <a:gd name="connsiteX15" fmla="*/ 1342222 w 1761322"/>
                  <a:gd name="connsiteY15" fmla="*/ 1639428 h 1993758"/>
                  <a:gd name="connsiteX16" fmla="*/ 1254592 w 1761322"/>
                  <a:gd name="connsiteY16" fmla="*/ 1662288 h 1993758"/>
                  <a:gd name="connsiteX17" fmla="*/ 1227922 w 1761322"/>
                  <a:gd name="connsiteY17" fmla="*/ 1677528 h 1993758"/>
                  <a:gd name="connsiteX18" fmla="*/ 1140292 w 1761322"/>
                  <a:gd name="connsiteY18" fmla="*/ 1639428 h 1993758"/>
                  <a:gd name="connsiteX19" fmla="*/ 1083142 w 1761322"/>
                  <a:gd name="connsiteY19" fmla="*/ 1608948 h 1993758"/>
                  <a:gd name="connsiteX20" fmla="*/ 1014562 w 1761322"/>
                  <a:gd name="connsiteY20" fmla="*/ 1589898 h 1993758"/>
                  <a:gd name="connsiteX21" fmla="*/ 965032 w 1761322"/>
                  <a:gd name="connsiteY21" fmla="*/ 1597518 h 1993758"/>
                  <a:gd name="connsiteX22" fmla="*/ 957412 w 1761322"/>
                  <a:gd name="connsiteY22" fmla="*/ 1525128 h 1993758"/>
                  <a:gd name="connsiteX23" fmla="*/ 930742 w 1761322"/>
                  <a:gd name="connsiteY23" fmla="*/ 1448928 h 1993758"/>
                  <a:gd name="connsiteX24" fmla="*/ 919312 w 1761322"/>
                  <a:gd name="connsiteY24" fmla="*/ 1384158 h 1993758"/>
                  <a:gd name="connsiteX25" fmla="*/ 911692 w 1761322"/>
                  <a:gd name="connsiteY25" fmla="*/ 1361298 h 1993758"/>
                  <a:gd name="connsiteX26" fmla="*/ 907882 w 1761322"/>
                  <a:gd name="connsiteY26" fmla="*/ 1311768 h 1993758"/>
                  <a:gd name="connsiteX27" fmla="*/ 885022 w 1761322"/>
                  <a:gd name="connsiteY27" fmla="*/ 1269858 h 1993758"/>
                  <a:gd name="connsiteX28" fmla="*/ 858352 w 1761322"/>
                  <a:gd name="connsiteY28" fmla="*/ 1205088 h 1993758"/>
                  <a:gd name="connsiteX29" fmla="*/ 846922 w 1761322"/>
                  <a:gd name="connsiteY29" fmla="*/ 1163178 h 1993758"/>
                  <a:gd name="connsiteX30" fmla="*/ 865972 w 1761322"/>
                  <a:gd name="connsiteY30" fmla="*/ 1140318 h 1993758"/>
                  <a:gd name="connsiteX31" fmla="*/ 862162 w 1761322"/>
                  <a:gd name="connsiteY31" fmla="*/ 1060308 h 1993758"/>
                  <a:gd name="connsiteX32" fmla="*/ 869782 w 1761322"/>
                  <a:gd name="connsiteY32" fmla="*/ 1003158 h 1993758"/>
                  <a:gd name="connsiteX33" fmla="*/ 831682 w 1761322"/>
                  <a:gd name="connsiteY33" fmla="*/ 949818 h 1993758"/>
                  <a:gd name="connsiteX34" fmla="*/ 805012 w 1761322"/>
                  <a:gd name="connsiteY34" fmla="*/ 820278 h 1993758"/>
                  <a:gd name="connsiteX35" fmla="*/ 766912 w 1761322"/>
                  <a:gd name="connsiteY35" fmla="*/ 606918 h 1993758"/>
                  <a:gd name="connsiteX36" fmla="*/ 713572 w 1761322"/>
                  <a:gd name="connsiteY36" fmla="*/ 443088 h 1993758"/>
                  <a:gd name="connsiteX37" fmla="*/ 656422 w 1761322"/>
                  <a:gd name="connsiteY37" fmla="*/ 355458 h 1993758"/>
                  <a:gd name="connsiteX38" fmla="*/ 622132 w 1761322"/>
                  <a:gd name="connsiteY38" fmla="*/ 260208 h 1993758"/>
                  <a:gd name="connsiteX39" fmla="*/ 610702 w 1761322"/>
                  <a:gd name="connsiteY39" fmla="*/ 225918 h 1993758"/>
                  <a:gd name="connsiteX40" fmla="*/ 614512 w 1761322"/>
                  <a:gd name="connsiteY40" fmla="*/ 187818 h 1993758"/>
                  <a:gd name="connsiteX41" fmla="*/ 534502 w 1761322"/>
                  <a:gd name="connsiteY41" fmla="*/ 138288 h 1993758"/>
                  <a:gd name="connsiteX42" fmla="*/ 450682 w 1761322"/>
                  <a:gd name="connsiteY42" fmla="*/ 111618 h 1993758"/>
                  <a:gd name="connsiteX43" fmla="*/ 374482 w 1761322"/>
                  <a:gd name="connsiteY43" fmla="*/ 103998 h 1993758"/>
                  <a:gd name="connsiteX44" fmla="*/ 305902 w 1761322"/>
                  <a:gd name="connsiteY44" fmla="*/ 84948 h 1993758"/>
                  <a:gd name="connsiteX45" fmla="*/ 279232 w 1761322"/>
                  <a:gd name="connsiteY45" fmla="*/ 54468 h 1993758"/>
                  <a:gd name="connsiteX46" fmla="*/ 199222 w 1761322"/>
                  <a:gd name="connsiteY46" fmla="*/ 43038 h 1993758"/>
                  <a:gd name="connsiteX47" fmla="*/ 149692 w 1761322"/>
                  <a:gd name="connsiteY47" fmla="*/ 31608 h 1993758"/>
                  <a:gd name="connsiteX48" fmla="*/ 107782 w 1761322"/>
                  <a:gd name="connsiteY48" fmla="*/ 16368 h 1993758"/>
                  <a:gd name="connsiteX49" fmla="*/ 12532 w 1761322"/>
                  <a:gd name="connsiteY49" fmla="*/ 1128 h 1993758"/>
                  <a:gd name="connsiteX50" fmla="*/ 1102 w 1761322"/>
                  <a:gd name="connsiteY50" fmla="*/ 1128 h 1993758"/>
                  <a:gd name="connsiteX51" fmla="*/ 1102 w 1761322"/>
                  <a:gd name="connsiteY51" fmla="*/ 1128 h 1993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761322" h="1993758">
                    <a:moveTo>
                      <a:pt x="1761322" y="1993758"/>
                    </a:moveTo>
                    <a:cubicBezTo>
                      <a:pt x="1741002" y="1988043"/>
                      <a:pt x="1720682" y="1982328"/>
                      <a:pt x="1704172" y="1978518"/>
                    </a:cubicBezTo>
                    <a:cubicBezTo>
                      <a:pt x="1687662" y="1974708"/>
                      <a:pt x="1676232" y="1972803"/>
                      <a:pt x="1662262" y="1970898"/>
                    </a:cubicBezTo>
                    <a:cubicBezTo>
                      <a:pt x="1648292" y="1968993"/>
                      <a:pt x="1633052" y="1968993"/>
                      <a:pt x="1620352" y="1967088"/>
                    </a:cubicBezTo>
                    <a:cubicBezTo>
                      <a:pt x="1607652" y="1965183"/>
                      <a:pt x="1586062" y="1959468"/>
                      <a:pt x="1586062" y="1959468"/>
                    </a:cubicBezTo>
                    <a:cubicBezTo>
                      <a:pt x="1578442" y="1958833"/>
                      <a:pt x="1580347" y="1968358"/>
                      <a:pt x="1574632" y="1963278"/>
                    </a:cubicBezTo>
                    <a:cubicBezTo>
                      <a:pt x="1568917" y="1958198"/>
                      <a:pt x="1563202" y="1938513"/>
                      <a:pt x="1551772" y="1928988"/>
                    </a:cubicBezTo>
                    <a:cubicBezTo>
                      <a:pt x="1540342" y="1919463"/>
                      <a:pt x="1522562" y="1913748"/>
                      <a:pt x="1506052" y="1906128"/>
                    </a:cubicBezTo>
                    <a:cubicBezTo>
                      <a:pt x="1489542" y="1898508"/>
                      <a:pt x="1466682" y="1889618"/>
                      <a:pt x="1452712" y="1883268"/>
                    </a:cubicBezTo>
                    <a:cubicBezTo>
                      <a:pt x="1438742" y="1876918"/>
                      <a:pt x="1429852" y="1879458"/>
                      <a:pt x="1422232" y="1868028"/>
                    </a:cubicBezTo>
                    <a:cubicBezTo>
                      <a:pt x="1414612" y="1856598"/>
                      <a:pt x="1410167" y="1835008"/>
                      <a:pt x="1406992" y="1814688"/>
                    </a:cubicBezTo>
                    <a:cubicBezTo>
                      <a:pt x="1403817" y="1794368"/>
                      <a:pt x="1401277" y="1761348"/>
                      <a:pt x="1403182" y="1746108"/>
                    </a:cubicBezTo>
                    <a:cubicBezTo>
                      <a:pt x="1405087" y="1730868"/>
                      <a:pt x="1420327" y="1734043"/>
                      <a:pt x="1418422" y="1723248"/>
                    </a:cubicBezTo>
                    <a:cubicBezTo>
                      <a:pt x="1416517" y="1712453"/>
                      <a:pt x="1398102" y="1692768"/>
                      <a:pt x="1391752" y="1681338"/>
                    </a:cubicBezTo>
                    <a:cubicBezTo>
                      <a:pt x="1385402" y="1669908"/>
                      <a:pt x="1388577" y="1661653"/>
                      <a:pt x="1380322" y="1654668"/>
                    </a:cubicBezTo>
                    <a:cubicBezTo>
                      <a:pt x="1372067" y="1647683"/>
                      <a:pt x="1363177" y="1638158"/>
                      <a:pt x="1342222" y="1639428"/>
                    </a:cubicBezTo>
                    <a:cubicBezTo>
                      <a:pt x="1321267" y="1640698"/>
                      <a:pt x="1273642" y="1655938"/>
                      <a:pt x="1254592" y="1662288"/>
                    </a:cubicBezTo>
                    <a:cubicBezTo>
                      <a:pt x="1235542" y="1668638"/>
                      <a:pt x="1246972" y="1681338"/>
                      <a:pt x="1227922" y="1677528"/>
                    </a:cubicBezTo>
                    <a:cubicBezTo>
                      <a:pt x="1208872" y="1673718"/>
                      <a:pt x="1164422" y="1650858"/>
                      <a:pt x="1140292" y="1639428"/>
                    </a:cubicBezTo>
                    <a:cubicBezTo>
                      <a:pt x="1116162" y="1627998"/>
                      <a:pt x="1104097" y="1617203"/>
                      <a:pt x="1083142" y="1608948"/>
                    </a:cubicBezTo>
                    <a:cubicBezTo>
                      <a:pt x="1062187" y="1600693"/>
                      <a:pt x="1034247" y="1591803"/>
                      <a:pt x="1014562" y="1589898"/>
                    </a:cubicBezTo>
                    <a:cubicBezTo>
                      <a:pt x="994877" y="1587993"/>
                      <a:pt x="974557" y="1608313"/>
                      <a:pt x="965032" y="1597518"/>
                    </a:cubicBezTo>
                    <a:cubicBezTo>
                      <a:pt x="955507" y="1586723"/>
                      <a:pt x="963127" y="1549893"/>
                      <a:pt x="957412" y="1525128"/>
                    </a:cubicBezTo>
                    <a:cubicBezTo>
                      <a:pt x="951697" y="1500363"/>
                      <a:pt x="937092" y="1472423"/>
                      <a:pt x="930742" y="1448928"/>
                    </a:cubicBezTo>
                    <a:cubicBezTo>
                      <a:pt x="924392" y="1425433"/>
                      <a:pt x="922487" y="1398763"/>
                      <a:pt x="919312" y="1384158"/>
                    </a:cubicBezTo>
                    <a:cubicBezTo>
                      <a:pt x="916137" y="1369553"/>
                      <a:pt x="913597" y="1373363"/>
                      <a:pt x="911692" y="1361298"/>
                    </a:cubicBezTo>
                    <a:cubicBezTo>
                      <a:pt x="909787" y="1349233"/>
                      <a:pt x="912327" y="1327008"/>
                      <a:pt x="907882" y="1311768"/>
                    </a:cubicBezTo>
                    <a:cubicBezTo>
                      <a:pt x="903437" y="1296528"/>
                      <a:pt x="893277" y="1287638"/>
                      <a:pt x="885022" y="1269858"/>
                    </a:cubicBezTo>
                    <a:cubicBezTo>
                      <a:pt x="876767" y="1252078"/>
                      <a:pt x="864702" y="1222868"/>
                      <a:pt x="858352" y="1205088"/>
                    </a:cubicBezTo>
                    <a:cubicBezTo>
                      <a:pt x="852002" y="1187308"/>
                      <a:pt x="845652" y="1173973"/>
                      <a:pt x="846922" y="1163178"/>
                    </a:cubicBezTo>
                    <a:cubicBezTo>
                      <a:pt x="848192" y="1152383"/>
                      <a:pt x="863432" y="1157463"/>
                      <a:pt x="865972" y="1140318"/>
                    </a:cubicBezTo>
                    <a:cubicBezTo>
                      <a:pt x="868512" y="1123173"/>
                      <a:pt x="861527" y="1083168"/>
                      <a:pt x="862162" y="1060308"/>
                    </a:cubicBezTo>
                    <a:cubicBezTo>
                      <a:pt x="862797" y="1037448"/>
                      <a:pt x="874862" y="1021573"/>
                      <a:pt x="869782" y="1003158"/>
                    </a:cubicBezTo>
                    <a:cubicBezTo>
                      <a:pt x="864702" y="984743"/>
                      <a:pt x="842477" y="980298"/>
                      <a:pt x="831682" y="949818"/>
                    </a:cubicBezTo>
                    <a:cubicBezTo>
                      <a:pt x="820887" y="919338"/>
                      <a:pt x="815807" y="877428"/>
                      <a:pt x="805012" y="820278"/>
                    </a:cubicBezTo>
                    <a:cubicBezTo>
                      <a:pt x="794217" y="763128"/>
                      <a:pt x="782152" y="669783"/>
                      <a:pt x="766912" y="606918"/>
                    </a:cubicBezTo>
                    <a:cubicBezTo>
                      <a:pt x="751672" y="544053"/>
                      <a:pt x="731987" y="484998"/>
                      <a:pt x="713572" y="443088"/>
                    </a:cubicBezTo>
                    <a:cubicBezTo>
                      <a:pt x="695157" y="401178"/>
                      <a:pt x="671662" y="385938"/>
                      <a:pt x="656422" y="355458"/>
                    </a:cubicBezTo>
                    <a:cubicBezTo>
                      <a:pt x="641182" y="324978"/>
                      <a:pt x="629752" y="281798"/>
                      <a:pt x="622132" y="260208"/>
                    </a:cubicBezTo>
                    <a:cubicBezTo>
                      <a:pt x="614512" y="238618"/>
                      <a:pt x="611972" y="237983"/>
                      <a:pt x="610702" y="225918"/>
                    </a:cubicBezTo>
                    <a:cubicBezTo>
                      <a:pt x="609432" y="213853"/>
                      <a:pt x="627212" y="202423"/>
                      <a:pt x="614512" y="187818"/>
                    </a:cubicBezTo>
                    <a:cubicBezTo>
                      <a:pt x="601812" y="173213"/>
                      <a:pt x="561807" y="150988"/>
                      <a:pt x="534502" y="138288"/>
                    </a:cubicBezTo>
                    <a:cubicBezTo>
                      <a:pt x="507197" y="125588"/>
                      <a:pt x="477352" y="117333"/>
                      <a:pt x="450682" y="111618"/>
                    </a:cubicBezTo>
                    <a:cubicBezTo>
                      <a:pt x="424012" y="105903"/>
                      <a:pt x="398612" y="108443"/>
                      <a:pt x="374482" y="103998"/>
                    </a:cubicBezTo>
                    <a:cubicBezTo>
                      <a:pt x="350352" y="99553"/>
                      <a:pt x="321777" y="93203"/>
                      <a:pt x="305902" y="84948"/>
                    </a:cubicBezTo>
                    <a:cubicBezTo>
                      <a:pt x="290027" y="76693"/>
                      <a:pt x="297012" y="61453"/>
                      <a:pt x="279232" y="54468"/>
                    </a:cubicBezTo>
                    <a:cubicBezTo>
                      <a:pt x="261452" y="47483"/>
                      <a:pt x="220812" y="46848"/>
                      <a:pt x="199222" y="43038"/>
                    </a:cubicBezTo>
                    <a:cubicBezTo>
                      <a:pt x="177632" y="39228"/>
                      <a:pt x="164932" y="36053"/>
                      <a:pt x="149692" y="31608"/>
                    </a:cubicBezTo>
                    <a:cubicBezTo>
                      <a:pt x="134452" y="27163"/>
                      <a:pt x="130642" y="21448"/>
                      <a:pt x="107782" y="16368"/>
                    </a:cubicBezTo>
                    <a:cubicBezTo>
                      <a:pt x="84922" y="11288"/>
                      <a:pt x="30312" y="3668"/>
                      <a:pt x="12532" y="1128"/>
                    </a:cubicBezTo>
                    <a:cubicBezTo>
                      <a:pt x="-5248" y="-1412"/>
                      <a:pt x="1102" y="1128"/>
                      <a:pt x="1102" y="1128"/>
                    </a:cubicBezTo>
                    <a:lnTo>
                      <a:pt x="1102" y="1128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1" name="Полилиния 620"/>
              <p:cNvSpPr/>
              <p:nvPr/>
            </p:nvSpPr>
            <p:spPr>
              <a:xfrm>
                <a:off x="4380882" y="1523988"/>
                <a:ext cx="129943" cy="131503"/>
              </a:xfrm>
              <a:custGeom>
                <a:avLst/>
                <a:gdLst>
                  <a:gd name="connsiteX0" fmla="*/ 184667 w 190783"/>
                  <a:gd name="connsiteY0" fmla="*/ 193602 h 193602"/>
                  <a:gd name="connsiteX1" fmla="*/ 181689 w 190783"/>
                  <a:gd name="connsiteY1" fmla="*/ 139989 h 193602"/>
                  <a:gd name="connsiteX2" fmla="*/ 190624 w 190783"/>
                  <a:gd name="connsiteY2" fmla="*/ 119140 h 193602"/>
                  <a:gd name="connsiteX3" fmla="*/ 172753 w 190783"/>
                  <a:gd name="connsiteY3" fmla="*/ 107226 h 193602"/>
                  <a:gd name="connsiteX4" fmla="*/ 134033 w 190783"/>
                  <a:gd name="connsiteY4" fmla="*/ 98290 h 193602"/>
                  <a:gd name="connsiteX5" fmla="*/ 98291 w 190783"/>
                  <a:gd name="connsiteY5" fmla="*/ 92333 h 193602"/>
                  <a:gd name="connsiteX6" fmla="*/ 89355 w 190783"/>
                  <a:gd name="connsiteY6" fmla="*/ 86376 h 193602"/>
                  <a:gd name="connsiteX7" fmla="*/ 68506 w 190783"/>
                  <a:gd name="connsiteY7" fmla="*/ 71484 h 193602"/>
                  <a:gd name="connsiteX8" fmla="*/ 53613 w 190783"/>
                  <a:gd name="connsiteY8" fmla="*/ 56591 h 193602"/>
                  <a:gd name="connsiteX9" fmla="*/ 47656 w 190783"/>
                  <a:gd name="connsiteY9" fmla="*/ 41699 h 193602"/>
                  <a:gd name="connsiteX10" fmla="*/ 38721 w 190783"/>
                  <a:gd name="connsiteY10" fmla="*/ 26806 h 193602"/>
                  <a:gd name="connsiteX11" fmla="*/ 26807 w 190783"/>
                  <a:gd name="connsiteY11" fmla="*/ 11914 h 193602"/>
                  <a:gd name="connsiteX12" fmla="*/ 0 w 190783"/>
                  <a:gd name="connsiteY12" fmla="*/ 0 h 193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0783" h="193602">
                    <a:moveTo>
                      <a:pt x="184667" y="193602"/>
                    </a:moveTo>
                    <a:cubicBezTo>
                      <a:pt x="182681" y="173000"/>
                      <a:pt x="180696" y="152399"/>
                      <a:pt x="181689" y="139989"/>
                    </a:cubicBezTo>
                    <a:cubicBezTo>
                      <a:pt x="182682" y="127579"/>
                      <a:pt x="192113" y="124601"/>
                      <a:pt x="190624" y="119140"/>
                    </a:cubicBezTo>
                    <a:cubicBezTo>
                      <a:pt x="189135" y="113679"/>
                      <a:pt x="182185" y="110701"/>
                      <a:pt x="172753" y="107226"/>
                    </a:cubicBezTo>
                    <a:cubicBezTo>
                      <a:pt x="163321" y="103751"/>
                      <a:pt x="146443" y="100772"/>
                      <a:pt x="134033" y="98290"/>
                    </a:cubicBezTo>
                    <a:cubicBezTo>
                      <a:pt x="121623" y="95808"/>
                      <a:pt x="98291" y="92333"/>
                      <a:pt x="98291" y="92333"/>
                    </a:cubicBezTo>
                    <a:cubicBezTo>
                      <a:pt x="90845" y="90347"/>
                      <a:pt x="94319" y="89851"/>
                      <a:pt x="89355" y="86376"/>
                    </a:cubicBezTo>
                    <a:cubicBezTo>
                      <a:pt x="84391" y="82901"/>
                      <a:pt x="74463" y="76448"/>
                      <a:pt x="68506" y="71484"/>
                    </a:cubicBezTo>
                    <a:cubicBezTo>
                      <a:pt x="62549" y="66520"/>
                      <a:pt x="57088" y="61555"/>
                      <a:pt x="53613" y="56591"/>
                    </a:cubicBezTo>
                    <a:cubicBezTo>
                      <a:pt x="50138" y="51627"/>
                      <a:pt x="50138" y="46663"/>
                      <a:pt x="47656" y="41699"/>
                    </a:cubicBezTo>
                    <a:cubicBezTo>
                      <a:pt x="45174" y="36735"/>
                      <a:pt x="42196" y="31770"/>
                      <a:pt x="38721" y="26806"/>
                    </a:cubicBezTo>
                    <a:cubicBezTo>
                      <a:pt x="35246" y="21842"/>
                      <a:pt x="33260" y="16382"/>
                      <a:pt x="26807" y="11914"/>
                    </a:cubicBezTo>
                    <a:cubicBezTo>
                      <a:pt x="20354" y="7446"/>
                      <a:pt x="10177" y="3723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2" name="Полилиния 621"/>
              <p:cNvSpPr/>
              <p:nvPr/>
            </p:nvSpPr>
            <p:spPr>
              <a:xfrm>
                <a:off x="4383249" y="1525067"/>
                <a:ext cx="127576" cy="131638"/>
              </a:xfrm>
              <a:custGeom>
                <a:avLst/>
                <a:gdLst>
                  <a:gd name="connsiteX0" fmla="*/ 184667 w 190783"/>
                  <a:gd name="connsiteY0" fmla="*/ 193602 h 193602"/>
                  <a:gd name="connsiteX1" fmla="*/ 181689 w 190783"/>
                  <a:gd name="connsiteY1" fmla="*/ 139989 h 193602"/>
                  <a:gd name="connsiteX2" fmla="*/ 190624 w 190783"/>
                  <a:gd name="connsiteY2" fmla="*/ 119140 h 193602"/>
                  <a:gd name="connsiteX3" fmla="*/ 172753 w 190783"/>
                  <a:gd name="connsiteY3" fmla="*/ 107226 h 193602"/>
                  <a:gd name="connsiteX4" fmla="*/ 134033 w 190783"/>
                  <a:gd name="connsiteY4" fmla="*/ 98290 h 193602"/>
                  <a:gd name="connsiteX5" fmla="*/ 98291 w 190783"/>
                  <a:gd name="connsiteY5" fmla="*/ 92333 h 193602"/>
                  <a:gd name="connsiteX6" fmla="*/ 89355 w 190783"/>
                  <a:gd name="connsiteY6" fmla="*/ 86376 h 193602"/>
                  <a:gd name="connsiteX7" fmla="*/ 68506 w 190783"/>
                  <a:gd name="connsiteY7" fmla="*/ 71484 h 193602"/>
                  <a:gd name="connsiteX8" fmla="*/ 53613 w 190783"/>
                  <a:gd name="connsiteY8" fmla="*/ 56591 h 193602"/>
                  <a:gd name="connsiteX9" fmla="*/ 47656 w 190783"/>
                  <a:gd name="connsiteY9" fmla="*/ 41699 h 193602"/>
                  <a:gd name="connsiteX10" fmla="*/ 38721 w 190783"/>
                  <a:gd name="connsiteY10" fmla="*/ 26806 h 193602"/>
                  <a:gd name="connsiteX11" fmla="*/ 26807 w 190783"/>
                  <a:gd name="connsiteY11" fmla="*/ 11914 h 193602"/>
                  <a:gd name="connsiteX12" fmla="*/ 0 w 190783"/>
                  <a:gd name="connsiteY12" fmla="*/ 0 h 193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0783" h="193602">
                    <a:moveTo>
                      <a:pt x="184667" y="193602"/>
                    </a:moveTo>
                    <a:cubicBezTo>
                      <a:pt x="182681" y="173000"/>
                      <a:pt x="180696" y="152399"/>
                      <a:pt x="181689" y="139989"/>
                    </a:cubicBezTo>
                    <a:cubicBezTo>
                      <a:pt x="182682" y="127579"/>
                      <a:pt x="192113" y="124601"/>
                      <a:pt x="190624" y="119140"/>
                    </a:cubicBezTo>
                    <a:cubicBezTo>
                      <a:pt x="189135" y="113679"/>
                      <a:pt x="182185" y="110701"/>
                      <a:pt x="172753" y="107226"/>
                    </a:cubicBezTo>
                    <a:cubicBezTo>
                      <a:pt x="163321" y="103751"/>
                      <a:pt x="146443" y="100772"/>
                      <a:pt x="134033" y="98290"/>
                    </a:cubicBezTo>
                    <a:cubicBezTo>
                      <a:pt x="121623" y="95808"/>
                      <a:pt x="98291" y="92333"/>
                      <a:pt x="98291" y="92333"/>
                    </a:cubicBezTo>
                    <a:cubicBezTo>
                      <a:pt x="90845" y="90347"/>
                      <a:pt x="94319" y="89851"/>
                      <a:pt x="89355" y="86376"/>
                    </a:cubicBezTo>
                    <a:cubicBezTo>
                      <a:pt x="84391" y="82901"/>
                      <a:pt x="74463" y="76448"/>
                      <a:pt x="68506" y="71484"/>
                    </a:cubicBezTo>
                    <a:cubicBezTo>
                      <a:pt x="62549" y="66520"/>
                      <a:pt x="57088" y="61555"/>
                      <a:pt x="53613" y="56591"/>
                    </a:cubicBezTo>
                    <a:cubicBezTo>
                      <a:pt x="50138" y="51627"/>
                      <a:pt x="50138" y="46663"/>
                      <a:pt x="47656" y="41699"/>
                    </a:cubicBezTo>
                    <a:cubicBezTo>
                      <a:pt x="45174" y="36735"/>
                      <a:pt x="42196" y="31770"/>
                      <a:pt x="38721" y="26806"/>
                    </a:cubicBezTo>
                    <a:cubicBezTo>
                      <a:pt x="35246" y="21842"/>
                      <a:pt x="33260" y="16382"/>
                      <a:pt x="26807" y="11914"/>
                    </a:cubicBezTo>
                    <a:cubicBezTo>
                      <a:pt x="20354" y="7446"/>
                      <a:pt x="10177" y="372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3" name="Полилиния 622"/>
              <p:cNvSpPr/>
              <p:nvPr/>
            </p:nvSpPr>
            <p:spPr>
              <a:xfrm>
                <a:off x="3680992" y="1207108"/>
                <a:ext cx="805382" cy="467015"/>
              </a:xfrm>
              <a:custGeom>
                <a:avLst/>
                <a:gdLst>
                  <a:gd name="connsiteX0" fmla="*/ 1182465 w 1182465"/>
                  <a:gd name="connsiteY0" fmla="*/ 711861 h 713521"/>
                  <a:gd name="connsiteX1" fmla="*/ 1116938 w 1182465"/>
                  <a:gd name="connsiteY1" fmla="*/ 708883 h 713521"/>
                  <a:gd name="connsiteX2" fmla="*/ 1054390 w 1182465"/>
                  <a:gd name="connsiteY2" fmla="*/ 711861 h 713521"/>
                  <a:gd name="connsiteX3" fmla="*/ 1015669 w 1182465"/>
                  <a:gd name="connsiteY3" fmla="*/ 711861 h 713521"/>
                  <a:gd name="connsiteX4" fmla="*/ 932271 w 1182465"/>
                  <a:gd name="connsiteY4" fmla="*/ 691012 h 713521"/>
                  <a:gd name="connsiteX5" fmla="*/ 884615 w 1182465"/>
                  <a:gd name="connsiteY5" fmla="*/ 702926 h 713521"/>
                  <a:gd name="connsiteX6" fmla="*/ 842916 w 1182465"/>
                  <a:gd name="connsiteY6" fmla="*/ 705904 h 713521"/>
                  <a:gd name="connsiteX7" fmla="*/ 753561 w 1182465"/>
                  <a:gd name="connsiteY7" fmla="*/ 685055 h 713521"/>
                  <a:gd name="connsiteX8" fmla="*/ 640378 w 1182465"/>
                  <a:gd name="connsiteY8" fmla="*/ 664205 h 713521"/>
                  <a:gd name="connsiteX9" fmla="*/ 577830 w 1182465"/>
                  <a:gd name="connsiteY9" fmla="*/ 661227 h 713521"/>
                  <a:gd name="connsiteX10" fmla="*/ 530174 w 1182465"/>
                  <a:gd name="connsiteY10" fmla="*/ 652291 h 713521"/>
                  <a:gd name="connsiteX11" fmla="*/ 467625 w 1182465"/>
                  <a:gd name="connsiteY11" fmla="*/ 628463 h 713521"/>
                  <a:gd name="connsiteX12" fmla="*/ 405076 w 1182465"/>
                  <a:gd name="connsiteY12" fmla="*/ 610592 h 713521"/>
                  <a:gd name="connsiteX13" fmla="*/ 327635 w 1182465"/>
                  <a:gd name="connsiteY13" fmla="*/ 577829 h 713521"/>
                  <a:gd name="connsiteX14" fmla="*/ 262108 w 1182465"/>
                  <a:gd name="connsiteY14" fmla="*/ 551022 h 713521"/>
                  <a:gd name="connsiteX15" fmla="*/ 232323 w 1182465"/>
                  <a:gd name="connsiteY15" fmla="*/ 542087 h 713521"/>
                  <a:gd name="connsiteX16" fmla="*/ 226366 w 1182465"/>
                  <a:gd name="connsiteY16" fmla="*/ 515280 h 713521"/>
                  <a:gd name="connsiteX17" fmla="*/ 217431 w 1182465"/>
                  <a:gd name="connsiteY17" fmla="*/ 491452 h 713521"/>
                  <a:gd name="connsiteX18" fmla="*/ 190624 w 1182465"/>
                  <a:gd name="connsiteY18" fmla="*/ 470603 h 713521"/>
                  <a:gd name="connsiteX19" fmla="*/ 187646 w 1182465"/>
                  <a:gd name="connsiteY19" fmla="*/ 437839 h 713521"/>
                  <a:gd name="connsiteX20" fmla="*/ 175732 w 1182465"/>
                  <a:gd name="connsiteY20" fmla="*/ 416990 h 713521"/>
                  <a:gd name="connsiteX21" fmla="*/ 145947 w 1182465"/>
                  <a:gd name="connsiteY21" fmla="*/ 387205 h 713521"/>
                  <a:gd name="connsiteX22" fmla="*/ 119140 w 1182465"/>
                  <a:gd name="connsiteY22" fmla="*/ 342527 h 713521"/>
                  <a:gd name="connsiteX23" fmla="*/ 104248 w 1182465"/>
                  <a:gd name="connsiteY23" fmla="*/ 297850 h 713521"/>
                  <a:gd name="connsiteX24" fmla="*/ 80420 w 1182465"/>
                  <a:gd name="connsiteY24" fmla="*/ 259129 h 713521"/>
                  <a:gd name="connsiteX25" fmla="*/ 56592 w 1182465"/>
                  <a:gd name="connsiteY25" fmla="*/ 193602 h 713521"/>
                  <a:gd name="connsiteX26" fmla="*/ 50635 w 1182465"/>
                  <a:gd name="connsiteY26" fmla="*/ 175731 h 713521"/>
                  <a:gd name="connsiteX27" fmla="*/ 56592 w 1182465"/>
                  <a:gd name="connsiteY27" fmla="*/ 148925 h 713521"/>
                  <a:gd name="connsiteX28" fmla="*/ 65527 w 1182465"/>
                  <a:gd name="connsiteY28" fmla="*/ 110204 h 713521"/>
                  <a:gd name="connsiteX29" fmla="*/ 35742 w 1182465"/>
                  <a:gd name="connsiteY29" fmla="*/ 74462 h 713521"/>
                  <a:gd name="connsiteX30" fmla="*/ 23828 w 1182465"/>
                  <a:gd name="connsiteY30" fmla="*/ 41699 h 713521"/>
                  <a:gd name="connsiteX31" fmla="*/ 5957 w 1182465"/>
                  <a:gd name="connsiteY31" fmla="*/ 11914 h 713521"/>
                  <a:gd name="connsiteX32" fmla="*/ 0 w 1182465"/>
                  <a:gd name="connsiteY32" fmla="*/ 0 h 713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182465" h="713521">
                    <a:moveTo>
                      <a:pt x="1182465" y="711861"/>
                    </a:moveTo>
                    <a:cubicBezTo>
                      <a:pt x="1160374" y="710372"/>
                      <a:pt x="1138284" y="708883"/>
                      <a:pt x="1116938" y="708883"/>
                    </a:cubicBezTo>
                    <a:cubicBezTo>
                      <a:pt x="1095592" y="708883"/>
                      <a:pt x="1071268" y="711365"/>
                      <a:pt x="1054390" y="711861"/>
                    </a:cubicBezTo>
                    <a:cubicBezTo>
                      <a:pt x="1037512" y="712357"/>
                      <a:pt x="1036022" y="715336"/>
                      <a:pt x="1015669" y="711861"/>
                    </a:cubicBezTo>
                    <a:cubicBezTo>
                      <a:pt x="995316" y="708386"/>
                      <a:pt x="954113" y="692501"/>
                      <a:pt x="932271" y="691012"/>
                    </a:cubicBezTo>
                    <a:cubicBezTo>
                      <a:pt x="910429" y="689523"/>
                      <a:pt x="899507" y="700444"/>
                      <a:pt x="884615" y="702926"/>
                    </a:cubicBezTo>
                    <a:cubicBezTo>
                      <a:pt x="869723" y="705408"/>
                      <a:pt x="864758" y="708882"/>
                      <a:pt x="842916" y="705904"/>
                    </a:cubicBezTo>
                    <a:cubicBezTo>
                      <a:pt x="821074" y="702925"/>
                      <a:pt x="787317" y="692005"/>
                      <a:pt x="753561" y="685055"/>
                    </a:cubicBezTo>
                    <a:cubicBezTo>
                      <a:pt x="719805" y="678105"/>
                      <a:pt x="669667" y="668176"/>
                      <a:pt x="640378" y="664205"/>
                    </a:cubicBezTo>
                    <a:cubicBezTo>
                      <a:pt x="611089" y="660234"/>
                      <a:pt x="596197" y="663213"/>
                      <a:pt x="577830" y="661227"/>
                    </a:cubicBezTo>
                    <a:cubicBezTo>
                      <a:pt x="559463" y="659241"/>
                      <a:pt x="548542" y="657752"/>
                      <a:pt x="530174" y="652291"/>
                    </a:cubicBezTo>
                    <a:cubicBezTo>
                      <a:pt x="511806" y="646830"/>
                      <a:pt x="488475" y="635413"/>
                      <a:pt x="467625" y="628463"/>
                    </a:cubicBezTo>
                    <a:cubicBezTo>
                      <a:pt x="446775" y="621513"/>
                      <a:pt x="428408" y="619031"/>
                      <a:pt x="405076" y="610592"/>
                    </a:cubicBezTo>
                    <a:cubicBezTo>
                      <a:pt x="381744" y="602153"/>
                      <a:pt x="327635" y="577829"/>
                      <a:pt x="327635" y="577829"/>
                    </a:cubicBezTo>
                    <a:cubicBezTo>
                      <a:pt x="303807" y="567901"/>
                      <a:pt x="277993" y="556979"/>
                      <a:pt x="262108" y="551022"/>
                    </a:cubicBezTo>
                    <a:cubicBezTo>
                      <a:pt x="246223" y="545065"/>
                      <a:pt x="238280" y="548044"/>
                      <a:pt x="232323" y="542087"/>
                    </a:cubicBezTo>
                    <a:cubicBezTo>
                      <a:pt x="226366" y="536130"/>
                      <a:pt x="228848" y="523719"/>
                      <a:pt x="226366" y="515280"/>
                    </a:cubicBezTo>
                    <a:cubicBezTo>
                      <a:pt x="223884" y="506841"/>
                      <a:pt x="223388" y="498898"/>
                      <a:pt x="217431" y="491452"/>
                    </a:cubicBezTo>
                    <a:cubicBezTo>
                      <a:pt x="211474" y="484006"/>
                      <a:pt x="195588" y="479538"/>
                      <a:pt x="190624" y="470603"/>
                    </a:cubicBezTo>
                    <a:cubicBezTo>
                      <a:pt x="185660" y="461668"/>
                      <a:pt x="190128" y="446774"/>
                      <a:pt x="187646" y="437839"/>
                    </a:cubicBezTo>
                    <a:cubicBezTo>
                      <a:pt x="185164" y="428904"/>
                      <a:pt x="182682" y="425429"/>
                      <a:pt x="175732" y="416990"/>
                    </a:cubicBezTo>
                    <a:cubicBezTo>
                      <a:pt x="168782" y="408551"/>
                      <a:pt x="155379" y="399615"/>
                      <a:pt x="145947" y="387205"/>
                    </a:cubicBezTo>
                    <a:cubicBezTo>
                      <a:pt x="136515" y="374795"/>
                      <a:pt x="126090" y="357419"/>
                      <a:pt x="119140" y="342527"/>
                    </a:cubicBezTo>
                    <a:cubicBezTo>
                      <a:pt x="112190" y="327635"/>
                      <a:pt x="110701" y="311750"/>
                      <a:pt x="104248" y="297850"/>
                    </a:cubicBezTo>
                    <a:cubicBezTo>
                      <a:pt x="97795" y="283950"/>
                      <a:pt x="88363" y="276504"/>
                      <a:pt x="80420" y="259129"/>
                    </a:cubicBezTo>
                    <a:cubicBezTo>
                      <a:pt x="72477" y="241754"/>
                      <a:pt x="61556" y="207502"/>
                      <a:pt x="56592" y="193602"/>
                    </a:cubicBezTo>
                    <a:cubicBezTo>
                      <a:pt x="51628" y="179702"/>
                      <a:pt x="50635" y="183177"/>
                      <a:pt x="50635" y="175731"/>
                    </a:cubicBezTo>
                    <a:cubicBezTo>
                      <a:pt x="50635" y="168285"/>
                      <a:pt x="54110" y="159846"/>
                      <a:pt x="56592" y="148925"/>
                    </a:cubicBezTo>
                    <a:cubicBezTo>
                      <a:pt x="59074" y="138004"/>
                      <a:pt x="69002" y="122614"/>
                      <a:pt x="65527" y="110204"/>
                    </a:cubicBezTo>
                    <a:cubicBezTo>
                      <a:pt x="62052" y="97794"/>
                      <a:pt x="42692" y="85879"/>
                      <a:pt x="35742" y="74462"/>
                    </a:cubicBezTo>
                    <a:cubicBezTo>
                      <a:pt x="28792" y="63045"/>
                      <a:pt x="28792" y="52124"/>
                      <a:pt x="23828" y="41699"/>
                    </a:cubicBezTo>
                    <a:cubicBezTo>
                      <a:pt x="18864" y="31274"/>
                      <a:pt x="5957" y="11914"/>
                      <a:pt x="5957" y="11914"/>
                    </a:cubicBezTo>
                    <a:cubicBezTo>
                      <a:pt x="1986" y="4964"/>
                      <a:pt x="993" y="2482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4" name="Полилиния 623"/>
              <p:cNvSpPr/>
              <p:nvPr/>
            </p:nvSpPr>
            <p:spPr>
              <a:xfrm>
                <a:off x="3681191" y="1206109"/>
                <a:ext cx="815157" cy="467015"/>
              </a:xfrm>
              <a:custGeom>
                <a:avLst/>
                <a:gdLst>
                  <a:gd name="connsiteX0" fmla="*/ 1182465 w 1182465"/>
                  <a:gd name="connsiteY0" fmla="*/ 711861 h 713521"/>
                  <a:gd name="connsiteX1" fmla="*/ 1116938 w 1182465"/>
                  <a:gd name="connsiteY1" fmla="*/ 708883 h 713521"/>
                  <a:gd name="connsiteX2" fmla="*/ 1054390 w 1182465"/>
                  <a:gd name="connsiteY2" fmla="*/ 711861 h 713521"/>
                  <a:gd name="connsiteX3" fmla="*/ 1015669 w 1182465"/>
                  <a:gd name="connsiteY3" fmla="*/ 711861 h 713521"/>
                  <a:gd name="connsiteX4" fmla="*/ 932271 w 1182465"/>
                  <a:gd name="connsiteY4" fmla="*/ 691012 h 713521"/>
                  <a:gd name="connsiteX5" fmla="*/ 884615 w 1182465"/>
                  <a:gd name="connsiteY5" fmla="*/ 702926 h 713521"/>
                  <a:gd name="connsiteX6" fmla="*/ 842916 w 1182465"/>
                  <a:gd name="connsiteY6" fmla="*/ 705904 h 713521"/>
                  <a:gd name="connsiteX7" fmla="*/ 753561 w 1182465"/>
                  <a:gd name="connsiteY7" fmla="*/ 685055 h 713521"/>
                  <a:gd name="connsiteX8" fmla="*/ 640378 w 1182465"/>
                  <a:gd name="connsiteY8" fmla="*/ 664205 h 713521"/>
                  <a:gd name="connsiteX9" fmla="*/ 577830 w 1182465"/>
                  <a:gd name="connsiteY9" fmla="*/ 661227 h 713521"/>
                  <a:gd name="connsiteX10" fmla="*/ 530174 w 1182465"/>
                  <a:gd name="connsiteY10" fmla="*/ 652291 h 713521"/>
                  <a:gd name="connsiteX11" fmla="*/ 467625 w 1182465"/>
                  <a:gd name="connsiteY11" fmla="*/ 628463 h 713521"/>
                  <a:gd name="connsiteX12" fmla="*/ 405076 w 1182465"/>
                  <a:gd name="connsiteY12" fmla="*/ 610592 h 713521"/>
                  <a:gd name="connsiteX13" fmla="*/ 327635 w 1182465"/>
                  <a:gd name="connsiteY13" fmla="*/ 577829 h 713521"/>
                  <a:gd name="connsiteX14" fmla="*/ 262108 w 1182465"/>
                  <a:gd name="connsiteY14" fmla="*/ 551022 h 713521"/>
                  <a:gd name="connsiteX15" fmla="*/ 232323 w 1182465"/>
                  <a:gd name="connsiteY15" fmla="*/ 542087 h 713521"/>
                  <a:gd name="connsiteX16" fmla="*/ 226366 w 1182465"/>
                  <a:gd name="connsiteY16" fmla="*/ 515280 h 713521"/>
                  <a:gd name="connsiteX17" fmla="*/ 217431 w 1182465"/>
                  <a:gd name="connsiteY17" fmla="*/ 491452 h 713521"/>
                  <a:gd name="connsiteX18" fmla="*/ 190624 w 1182465"/>
                  <a:gd name="connsiteY18" fmla="*/ 470603 h 713521"/>
                  <a:gd name="connsiteX19" fmla="*/ 187646 w 1182465"/>
                  <a:gd name="connsiteY19" fmla="*/ 437839 h 713521"/>
                  <a:gd name="connsiteX20" fmla="*/ 175732 w 1182465"/>
                  <a:gd name="connsiteY20" fmla="*/ 416990 h 713521"/>
                  <a:gd name="connsiteX21" fmla="*/ 145947 w 1182465"/>
                  <a:gd name="connsiteY21" fmla="*/ 387205 h 713521"/>
                  <a:gd name="connsiteX22" fmla="*/ 119140 w 1182465"/>
                  <a:gd name="connsiteY22" fmla="*/ 342527 h 713521"/>
                  <a:gd name="connsiteX23" fmla="*/ 104248 w 1182465"/>
                  <a:gd name="connsiteY23" fmla="*/ 297850 h 713521"/>
                  <a:gd name="connsiteX24" fmla="*/ 80420 w 1182465"/>
                  <a:gd name="connsiteY24" fmla="*/ 259129 h 713521"/>
                  <a:gd name="connsiteX25" fmla="*/ 56592 w 1182465"/>
                  <a:gd name="connsiteY25" fmla="*/ 193602 h 713521"/>
                  <a:gd name="connsiteX26" fmla="*/ 50635 w 1182465"/>
                  <a:gd name="connsiteY26" fmla="*/ 175731 h 713521"/>
                  <a:gd name="connsiteX27" fmla="*/ 56592 w 1182465"/>
                  <a:gd name="connsiteY27" fmla="*/ 148925 h 713521"/>
                  <a:gd name="connsiteX28" fmla="*/ 65527 w 1182465"/>
                  <a:gd name="connsiteY28" fmla="*/ 110204 h 713521"/>
                  <a:gd name="connsiteX29" fmla="*/ 35742 w 1182465"/>
                  <a:gd name="connsiteY29" fmla="*/ 74462 h 713521"/>
                  <a:gd name="connsiteX30" fmla="*/ 23828 w 1182465"/>
                  <a:gd name="connsiteY30" fmla="*/ 41699 h 713521"/>
                  <a:gd name="connsiteX31" fmla="*/ 5957 w 1182465"/>
                  <a:gd name="connsiteY31" fmla="*/ 11914 h 713521"/>
                  <a:gd name="connsiteX32" fmla="*/ 0 w 1182465"/>
                  <a:gd name="connsiteY32" fmla="*/ 0 h 713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182465" h="713521">
                    <a:moveTo>
                      <a:pt x="1182465" y="711861"/>
                    </a:moveTo>
                    <a:cubicBezTo>
                      <a:pt x="1160374" y="710372"/>
                      <a:pt x="1138284" y="708883"/>
                      <a:pt x="1116938" y="708883"/>
                    </a:cubicBezTo>
                    <a:cubicBezTo>
                      <a:pt x="1095592" y="708883"/>
                      <a:pt x="1071268" y="711365"/>
                      <a:pt x="1054390" y="711861"/>
                    </a:cubicBezTo>
                    <a:cubicBezTo>
                      <a:pt x="1037512" y="712357"/>
                      <a:pt x="1036022" y="715336"/>
                      <a:pt x="1015669" y="711861"/>
                    </a:cubicBezTo>
                    <a:cubicBezTo>
                      <a:pt x="995316" y="708386"/>
                      <a:pt x="954113" y="692501"/>
                      <a:pt x="932271" y="691012"/>
                    </a:cubicBezTo>
                    <a:cubicBezTo>
                      <a:pt x="910429" y="689523"/>
                      <a:pt x="899507" y="700444"/>
                      <a:pt x="884615" y="702926"/>
                    </a:cubicBezTo>
                    <a:cubicBezTo>
                      <a:pt x="869723" y="705408"/>
                      <a:pt x="864758" y="708882"/>
                      <a:pt x="842916" y="705904"/>
                    </a:cubicBezTo>
                    <a:cubicBezTo>
                      <a:pt x="821074" y="702925"/>
                      <a:pt x="787317" y="692005"/>
                      <a:pt x="753561" y="685055"/>
                    </a:cubicBezTo>
                    <a:cubicBezTo>
                      <a:pt x="719805" y="678105"/>
                      <a:pt x="669667" y="668176"/>
                      <a:pt x="640378" y="664205"/>
                    </a:cubicBezTo>
                    <a:cubicBezTo>
                      <a:pt x="611089" y="660234"/>
                      <a:pt x="596197" y="663213"/>
                      <a:pt x="577830" y="661227"/>
                    </a:cubicBezTo>
                    <a:cubicBezTo>
                      <a:pt x="559463" y="659241"/>
                      <a:pt x="548542" y="657752"/>
                      <a:pt x="530174" y="652291"/>
                    </a:cubicBezTo>
                    <a:cubicBezTo>
                      <a:pt x="511806" y="646830"/>
                      <a:pt x="488475" y="635413"/>
                      <a:pt x="467625" y="628463"/>
                    </a:cubicBezTo>
                    <a:cubicBezTo>
                      <a:pt x="446775" y="621513"/>
                      <a:pt x="428408" y="619031"/>
                      <a:pt x="405076" y="610592"/>
                    </a:cubicBezTo>
                    <a:cubicBezTo>
                      <a:pt x="381744" y="602153"/>
                      <a:pt x="327635" y="577829"/>
                      <a:pt x="327635" y="577829"/>
                    </a:cubicBezTo>
                    <a:cubicBezTo>
                      <a:pt x="303807" y="567901"/>
                      <a:pt x="277993" y="556979"/>
                      <a:pt x="262108" y="551022"/>
                    </a:cubicBezTo>
                    <a:cubicBezTo>
                      <a:pt x="246223" y="545065"/>
                      <a:pt x="238280" y="548044"/>
                      <a:pt x="232323" y="542087"/>
                    </a:cubicBezTo>
                    <a:cubicBezTo>
                      <a:pt x="226366" y="536130"/>
                      <a:pt x="228848" y="523719"/>
                      <a:pt x="226366" y="515280"/>
                    </a:cubicBezTo>
                    <a:cubicBezTo>
                      <a:pt x="223884" y="506841"/>
                      <a:pt x="223388" y="498898"/>
                      <a:pt x="217431" y="491452"/>
                    </a:cubicBezTo>
                    <a:cubicBezTo>
                      <a:pt x="211474" y="484006"/>
                      <a:pt x="195588" y="479538"/>
                      <a:pt x="190624" y="470603"/>
                    </a:cubicBezTo>
                    <a:cubicBezTo>
                      <a:pt x="185660" y="461668"/>
                      <a:pt x="190128" y="446774"/>
                      <a:pt x="187646" y="437839"/>
                    </a:cubicBezTo>
                    <a:cubicBezTo>
                      <a:pt x="185164" y="428904"/>
                      <a:pt x="182682" y="425429"/>
                      <a:pt x="175732" y="416990"/>
                    </a:cubicBezTo>
                    <a:cubicBezTo>
                      <a:pt x="168782" y="408551"/>
                      <a:pt x="155379" y="399615"/>
                      <a:pt x="145947" y="387205"/>
                    </a:cubicBezTo>
                    <a:cubicBezTo>
                      <a:pt x="136515" y="374795"/>
                      <a:pt x="126090" y="357419"/>
                      <a:pt x="119140" y="342527"/>
                    </a:cubicBezTo>
                    <a:cubicBezTo>
                      <a:pt x="112190" y="327635"/>
                      <a:pt x="110701" y="311750"/>
                      <a:pt x="104248" y="297850"/>
                    </a:cubicBezTo>
                    <a:cubicBezTo>
                      <a:pt x="97795" y="283950"/>
                      <a:pt x="88363" y="276504"/>
                      <a:pt x="80420" y="259129"/>
                    </a:cubicBezTo>
                    <a:cubicBezTo>
                      <a:pt x="72477" y="241754"/>
                      <a:pt x="61556" y="207502"/>
                      <a:pt x="56592" y="193602"/>
                    </a:cubicBezTo>
                    <a:cubicBezTo>
                      <a:pt x="51628" y="179702"/>
                      <a:pt x="50635" y="183177"/>
                      <a:pt x="50635" y="175731"/>
                    </a:cubicBezTo>
                    <a:cubicBezTo>
                      <a:pt x="50635" y="168285"/>
                      <a:pt x="54110" y="159846"/>
                      <a:pt x="56592" y="148925"/>
                    </a:cubicBezTo>
                    <a:cubicBezTo>
                      <a:pt x="59074" y="138004"/>
                      <a:pt x="69002" y="122614"/>
                      <a:pt x="65527" y="110204"/>
                    </a:cubicBezTo>
                    <a:cubicBezTo>
                      <a:pt x="62052" y="97794"/>
                      <a:pt x="42692" y="85879"/>
                      <a:pt x="35742" y="74462"/>
                    </a:cubicBezTo>
                    <a:cubicBezTo>
                      <a:pt x="28792" y="63045"/>
                      <a:pt x="28792" y="52124"/>
                      <a:pt x="23828" y="41699"/>
                    </a:cubicBezTo>
                    <a:cubicBezTo>
                      <a:pt x="18864" y="31274"/>
                      <a:pt x="5957" y="11914"/>
                      <a:pt x="5957" y="11914"/>
                    </a:cubicBezTo>
                    <a:cubicBezTo>
                      <a:pt x="1986" y="4964"/>
                      <a:pt x="993" y="248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5" name="Полилиния 624"/>
              <p:cNvSpPr/>
              <p:nvPr/>
            </p:nvSpPr>
            <p:spPr>
              <a:xfrm>
                <a:off x="3271295" y="2155353"/>
                <a:ext cx="741939" cy="829874"/>
              </a:xfrm>
              <a:custGeom>
                <a:avLst/>
                <a:gdLst>
                  <a:gd name="connsiteX0" fmla="*/ 471055 w 1089317"/>
                  <a:gd name="connsiteY0" fmla="*/ 60346 h 1267910"/>
                  <a:gd name="connsiteX1" fmla="*/ 523394 w 1089317"/>
                  <a:gd name="connsiteY1" fmla="*/ 54188 h 1267910"/>
                  <a:gd name="connsiteX2" fmla="*/ 560340 w 1089317"/>
                  <a:gd name="connsiteY2" fmla="*/ 35715 h 1267910"/>
                  <a:gd name="connsiteX3" fmla="*/ 581891 w 1089317"/>
                  <a:gd name="connsiteY3" fmla="*/ 26479 h 1267910"/>
                  <a:gd name="connsiteX4" fmla="*/ 621915 w 1089317"/>
                  <a:gd name="connsiteY4" fmla="*/ 11085 h 1267910"/>
                  <a:gd name="connsiteX5" fmla="*/ 655782 w 1089317"/>
                  <a:gd name="connsiteY5" fmla="*/ 17243 h 1267910"/>
                  <a:gd name="connsiteX6" fmla="*/ 677334 w 1089317"/>
                  <a:gd name="connsiteY6" fmla="*/ 20322 h 1267910"/>
                  <a:gd name="connsiteX7" fmla="*/ 717358 w 1089317"/>
                  <a:gd name="connsiteY7" fmla="*/ 8006 h 1267910"/>
                  <a:gd name="connsiteX8" fmla="*/ 757382 w 1089317"/>
                  <a:gd name="connsiteY8" fmla="*/ 1849 h 1267910"/>
                  <a:gd name="connsiteX9" fmla="*/ 794328 w 1089317"/>
                  <a:gd name="connsiteY9" fmla="*/ 1849 h 1267910"/>
                  <a:gd name="connsiteX10" fmla="*/ 828194 w 1089317"/>
                  <a:gd name="connsiteY10" fmla="*/ 23400 h 1267910"/>
                  <a:gd name="connsiteX11" fmla="*/ 852825 w 1089317"/>
                  <a:gd name="connsiteY11" fmla="*/ 32637 h 1267910"/>
                  <a:gd name="connsiteX12" fmla="*/ 877455 w 1089317"/>
                  <a:gd name="connsiteY12" fmla="*/ 51109 h 1267910"/>
                  <a:gd name="connsiteX13" fmla="*/ 899006 w 1089317"/>
                  <a:gd name="connsiteY13" fmla="*/ 84976 h 1267910"/>
                  <a:gd name="connsiteX14" fmla="*/ 917479 w 1089317"/>
                  <a:gd name="connsiteY14" fmla="*/ 121922 h 1267910"/>
                  <a:gd name="connsiteX15" fmla="*/ 929794 w 1089317"/>
                  <a:gd name="connsiteY15" fmla="*/ 177340 h 1267910"/>
                  <a:gd name="connsiteX16" fmla="*/ 929794 w 1089317"/>
                  <a:gd name="connsiteY16" fmla="*/ 189655 h 1267910"/>
                  <a:gd name="connsiteX17" fmla="*/ 923637 w 1089317"/>
                  <a:gd name="connsiteY17" fmla="*/ 217364 h 1267910"/>
                  <a:gd name="connsiteX18" fmla="*/ 935952 w 1089317"/>
                  <a:gd name="connsiteY18" fmla="*/ 245073 h 1267910"/>
                  <a:gd name="connsiteX19" fmla="*/ 935952 w 1089317"/>
                  <a:gd name="connsiteY19" fmla="*/ 291255 h 1267910"/>
                  <a:gd name="connsiteX20" fmla="*/ 942109 w 1089317"/>
                  <a:gd name="connsiteY20" fmla="*/ 328200 h 1267910"/>
                  <a:gd name="connsiteX21" fmla="*/ 957503 w 1089317"/>
                  <a:gd name="connsiteY21" fmla="*/ 386697 h 1267910"/>
                  <a:gd name="connsiteX22" fmla="*/ 985212 w 1089317"/>
                  <a:gd name="connsiteY22" fmla="*/ 497534 h 1267910"/>
                  <a:gd name="connsiteX23" fmla="*/ 969818 w 1089317"/>
                  <a:gd name="connsiteY23" fmla="*/ 519085 h 1267910"/>
                  <a:gd name="connsiteX24" fmla="*/ 966740 w 1089317"/>
                  <a:gd name="connsiteY24" fmla="*/ 537558 h 1267910"/>
                  <a:gd name="connsiteX25" fmla="*/ 979055 w 1089317"/>
                  <a:gd name="connsiteY25" fmla="*/ 571425 h 1267910"/>
                  <a:gd name="connsiteX26" fmla="*/ 994449 w 1089317"/>
                  <a:gd name="connsiteY26" fmla="*/ 626843 h 1267910"/>
                  <a:gd name="connsiteX27" fmla="*/ 1028315 w 1089317"/>
                  <a:gd name="connsiteY27" fmla="*/ 673025 h 1267910"/>
                  <a:gd name="connsiteX28" fmla="*/ 1052946 w 1089317"/>
                  <a:gd name="connsiteY28" fmla="*/ 725364 h 1267910"/>
                  <a:gd name="connsiteX29" fmla="*/ 1068340 w 1089317"/>
                  <a:gd name="connsiteY29" fmla="*/ 786940 h 1267910"/>
                  <a:gd name="connsiteX30" fmla="*/ 1086812 w 1089317"/>
                  <a:gd name="connsiteY30" fmla="*/ 836200 h 1267910"/>
                  <a:gd name="connsiteX31" fmla="*/ 1086812 w 1089317"/>
                  <a:gd name="connsiteY31" fmla="*/ 870067 h 1267910"/>
                  <a:gd name="connsiteX32" fmla="*/ 1065261 w 1089317"/>
                  <a:gd name="connsiteY32" fmla="*/ 897776 h 1267910"/>
                  <a:gd name="connsiteX33" fmla="*/ 1040631 w 1089317"/>
                  <a:gd name="connsiteY33" fmla="*/ 919328 h 1267910"/>
                  <a:gd name="connsiteX34" fmla="*/ 982134 w 1089317"/>
                  <a:gd name="connsiteY34" fmla="*/ 934722 h 1267910"/>
                  <a:gd name="connsiteX35" fmla="*/ 905164 w 1089317"/>
                  <a:gd name="connsiteY35" fmla="*/ 968588 h 1267910"/>
                  <a:gd name="connsiteX36" fmla="*/ 825115 w 1089317"/>
                  <a:gd name="connsiteY36" fmla="*/ 1008612 h 1267910"/>
                  <a:gd name="connsiteX37" fmla="*/ 735831 w 1089317"/>
                  <a:gd name="connsiteY37" fmla="*/ 1042479 h 1267910"/>
                  <a:gd name="connsiteX38" fmla="*/ 668097 w 1089317"/>
                  <a:gd name="connsiteY38" fmla="*/ 1076346 h 1267910"/>
                  <a:gd name="connsiteX39" fmla="*/ 538788 w 1089317"/>
                  <a:gd name="connsiteY39" fmla="*/ 1128685 h 1267910"/>
                  <a:gd name="connsiteX40" fmla="*/ 517237 w 1089317"/>
                  <a:gd name="connsiteY40" fmla="*/ 1128685 h 1267910"/>
                  <a:gd name="connsiteX41" fmla="*/ 452582 w 1089317"/>
                  <a:gd name="connsiteY41" fmla="*/ 1110212 h 1267910"/>
                  <a:gd name="connsiteX42" fmla="*/ 387928 w 1089317"/>
                  <a:gd name="connsiteY42" fmla="*/ 1085582 h 1267910"/>
                  <a:gd name="connsiteX43" fmla="*/ 338667 w 1089317"/>
                  <a:gd name="connsiteY43" fmla="*/ 1067109 h 1267910"/>
                  <a:gd name="connsiteX44" fmla="*/ 289406 w 1089317"/>
                  <a:gd name="connsiteY44" fmla="*/ 1057873 h 1267910"/>
                  <a:gd name="connsiteX45" fmla="*/ 270934 w 1089317"/>
                  <a:gd name="connsiteY45" fmla="*/ 1070188 h 1267910"/>
                  <a:gd name="connsiteX46" fmla="*/ 255540 w 1089317"/>
                  <a:gd name="connsiteY46" fmla="*/ 1122528 h 1267910"/>
                  <a:gd name="connsiteX47" fmla="*/ 237067 w 1089317"/>
                  <a:gd name="connsiteY47" fmla="*/ 1187182 h 1267910"/>
                  <a:gd name="connsiteX48" fmla="*/ 218594 w 1089317"/>
                  <a:gd name="connsiteY48" fmla="*/ 1264152 h 1267910"/>
                  <a:gd name="connsiteX49" fmla="*/ 193964 w 1089317"/>
                  <a:gd name="connsiteY49" fmla="*/ 1254915 h 1267910"/>
                  <a:gd name="connsiteX50" fmla="*/ 166255 w 1089317"/>
                  <a:gd name="connsiteY50" fmla="*/ 1245679 h 1267910"/>
                  <a:gd name="connsiteX51" fmla="*/ 150861 w 1089317"/>
                  <a:gd name="connsiteY51" fmla="*/ 1239522 h 1267910"/>
                  <a:gd name="connsiteX52" fmla="*/ 120073 w 1089317"/>
                  <a:gd name="connsiteY52" fmla="*/ 1230285 h 1267910"/>
                  <a:gd name="connsiteX53" fmla="*/ 95443 w 1089317"/>
                  <a:gd name="connsiteY53" fmla="*/ 1221049 h 1267910"/>
                  <a:gd name="connsiteX54" fmla="*/ 64655 w 1089317"/>
                  <a:gd name="connsiteY54" fmla="*/ 1208734 h 1267910"/>
                  <a:gd name="connsiteX55" fmla="*/ 43103 w 1089317"/>
                  <a:gd name="connsiteY55" fmla="*/ 1190261 h 1267910"/>
                  <a:gd name="connsiteX56" fmla="*/ 18473 w 1089317"/>
                  <a:gd name="connsiteY56" fmla="*/ 1177946 h 1267910"/>
                  <a:gd name="connsiteX57" fmla="*/ 0 w 1089317"/>
                  <a:gd name="connsiteY57" fmla="*/ 1171788 h 1267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089317" h="1267910">
                    <a:moveTo>
                      <a:pt x="471055" y="60346"/>
                    </a:moveTo>
                    <a:cubicBezTo>
                      <a:pt x="489784" y="59319"/>
                      <a:pt x="508513" y="58293"/>
                      <a:pt x="523394" y="54188"/>
                    </a:cubicBezTo>
                    <a:cubicBezTo>
                      <a:pt x="538275" y="50083"/>
                      <a:pt x="550590" y="40333"/>
                      <a:pt x="560340" y="35715"/>
                    </a:cubicBezTo>
                    <a:cubicBezTo>
                      <a:pt x="570090" y="31097"/>
                      <a:pt x="571629" y="30584"/>
                      <a:pt x="581891" y="26479"/>
                    </a:cubicBezTo>
                    <a:cubicBezTo>
                      <a:pt x="592153" y="22374"/>
                      <a:pt x="609600" y="12624"/>
                      <a:pt x="621915" y="11085"/>
                    </a:cubicBezTo>
                    <a:cubicBezTo>
                      <a:pt x="634230" y="9546"/>
                      <a:pt x="646546" y="15703"/>
                      <a:pt x="655782" y="17243"/>
                    </a:cubicBezTo>
                    <a:cubicBezTo>
                      <a:pt x="665019" y="18782"/>
                      <a:pt x="667071" y="21861"/>
                      <a:pt x="677334" y="20322"/>
                    </a:cubicBezTo>
                    <a:cubicBezTo>
                      <a:pt x="687597" y="18783"/>
                      <a:pt x="704017" y="11085"/>
                      <a:pt x="717358" y="8006"/>
                    </a:cubicBezTo>
                    <a:cubicBezTo>
                      <a:pt x="730699" y="4927"/>
                      <a:pt x="744554" y="2875"/>
                      <a:pt x="757382" y="1849"/>
                    </a:cubicBezTo>
                    <a:cubicBezTo>
                      <a:pt x="770210" y="823"/>
                      <a:pt x="782526" y="-1743"/>
                      <a:pt x="794328" y="1849"/>
                    </a:cubicBezTo>
                    <a:cubicBezTo>
                      <a:pt x="806130" y="5441"/>
                      <a:pt x="818445" y="18269"/>
                      <a:pt x="828194" y="23400"/>
                    </a:cubicBezTo>
                    <a:cubicBezTo>
                      <a:pt x="837943" y="28531"/>
                      <a:pt x="844615" y="28019"/>
                      <a:pt x="852825" y="32637"/>
                    </a:cubicBezTo>
                    <a:cubicBezTo>
                      <a:pt x="861035" y="37255"/>
                      <a:pt x="869758" y="42386"/>
                      <a:pt x="877455" y="51109"/>
                    </a:cubicBezTo>
                    <a:cubicBezTo>
                      <a:pt x="885152" y="59832"/>
                      <a:pt x="892335" y="73174"/>
                      <a:pt x="899006" y="84976"/>
                    </a:cubicBezTo>
                    <a:cubicBezTo>
                      <a:pt x="905677" y="96778"/>
                      <a:pt x="912348" y="106528"/>
                      <a:pt x="917479" y="121922"/>
                    </a:cubicBezTo>
                    <a:cubicBezTo>
                      <a:pt x="922610" y="137316"/>
                      <a:pt x="927742" y="166051"/>
                      <a:pt x="929794" y="177340"/>
                    </a:cubicBezTo>
                    <a:cubicBezTo>
                      <a:pt x="931846" y="188629"/>
                      <a:pt x="930820" y="182984"/>
                      <a:pt x="929794" y="189655"/>
                    </a:cubicBezTo>
                    <a:cubicBezTo>
                      <a:pt x="928768" y="196326"/>
                      <a:pt x="922611" y="208128"/>
                      <a:pt x="923637" y="217364"/>
                    </a:cubicBezTo>
                    <a:cubicBezTo>
                      <a:pt x="924663" y="226600"/>
                      <a:pt x="933900" y="232758"/>
                      <a:pt x="935952" y="245073"/>
                    </a:cubicBezTo>
                    <a:cubicBezTo>
                      <a:pt x="938005" y="257388"/>
                      <a:pt x="934926" y="277401"/>
                      <a:pt x="935952" y="291255"/>
                    </a:cubicBezTo>
                    <a:cubicBezTo>
                      <a:pt x="936978" y="305109"/>
                      <a:pt x="938517" y="312293"/>
                      <a:pt x="942109" y="328200"/>
                    </a:cubicBezTo>
                    <a:cubicBezTo>
                      <a:pt x="945701" y="344107"/>
                      <a:pt x="950319" y="358475"/>
                      <a:pt x="957503" y="386697"/>
                    </a:cubicBezTo>
                    <a:cubicBezTo>
                      <a:pt x="964687" y="414919"/>
                      <a:pt x="983160" y="475469"/>
                      <a:pt x="985212" y="497534"/>
                    </a:cubicBezTo>
                    <a:cubicBezTo>
                      <a:pt x="987264" y="519599"/>
                      <a:pt x="969818" y="519085"/>
                      <a:pt x="969818" y="519085"/>
                    </a:cubicBezTo>
                    <a:cubicBezTo>
                      <a:pt x="966739" y="525756"/>
                      <a:pt x="965201" y="528835"/>
                      <a:pt x="966740" y="537558"/>
                    </a:cubicBezTo>
                    <a:cubicBezTo>
                      <a:pt x="968279" y="546281"/>
                      <a:pt x="974437" y="556544"/>
                      <a:pt x="979055" y="571425"/>
                    </a:cubicBezTo>
                    <a:cubicBezTo>
                      <a:pt x="983673" y="586306"/>
                      <a:pt x="986239" y="609910"/>
                      <a:pt x="994449" y="626843"/>
                    </a:cubicBezTo>
                    <a:cubicBezTo>
                      <a:pt x="1002659" y="643776"/>
                      <a:pt x="1018566" y="656605"/>
                      <a:pt x="1028315" y="673025"/>
                    </a:cubicBezTo>
                    <a:cubicBezTo>
                      <a:pt x="1038065" y="689445"/>
                      <a:pt x="1046275" y="706378"/>
                      <a:pt x="1052946" y="725364"/>
                    </a:cubicBezTo>
                    <a:cubicBezTo>
                      <a:pt x="1059617" y="744350"/>
                      <a:pt x="1062696" y="768467"/>
                      <a:pt x="1068340" y="786940"/>
                    </a:cubicBezTo>
                    <a:cubicBezTo>
                      <a:pt x="1073984" y="805413"/>
                      <a:pt x="1083733" y="822346"/>
                      <a:pt x="1086812" y="836200"/>
                    </a:cubicBezTo>
                    <a:cubicBezTo>
                      <a:pt x="1089891" y="850054"/>
                      <a:pt x="1090404" y="859804"/>
                      <a:pt x="1086812" y="870067"/>
                    </a:cubicBezTo>
                    <a:cubicBezTo>
                      <a:pt x="1083220" y="880330"/>
                      <a:pt x="1072958" y="889566"/>
                      <a:pt x="1065261" y="897776"/>
                    </a:cubicBezTo>
                    <a:cubicBezTo>
                      <a:pt x="1057564" y="905986"/>
                      <a:pt x="1054486" y="913170"/>
                      <a:pt x="1040631" y="919328"/>
                    </a:cubicBezTo>
                    <a:cubicBezTo>
                      <a:pt x="1026777" y="925486"/>
                      <a:pt x="1004712" y="926512"/>
                      <a:pt x="982134" y="934722"/>
                    </a:cubicBezTo>
                    <a:cubicBezTo>
                      <a:pt x="959556" y="942932"/>
                      <a:pt x="931334" y="956273"/>
                      <a:pt x="905164" y="968588"/>
                    </a:cubicBezTo>
                    <a:cubicBezTo>
                      <a:pt x="878994" y="980903"/>
                      <a:pt x="853337" y="996297"/>
                      <a:pt x="825115" y="1008612"/>
                    </a:cubicBezTo>
                    <a:cubicBezTo>
                      <a:pt x="796893" y="1020927"/>
                      <a:pt x="762001" y="1031190"/>
                      <a:pt x="735831" y="1042479"/>
                    </a:cubicBezTo>
                    <a:cubicBezTo>
                      <a:pt x="709661" y="1053768"/>
                      <a:pt x="700937" y="1061978"/>
                      <a:pt x="668097" y="1076346"/>
                    </a:cubicBezTo>
                    <a:cubicBezTo>
                      <a:pt x="635257" y="1090714"/>
                      <a:pt x="563931" y="1119962"/>
                      <a:pt x="538788" y="1128685"/>
                    </a:cubicBezTo>
                    <a:cubicBezTo>
                      <a:pt x="513645" y="1137408"/>
                      <a:pt x="531605" y="1131764"/>
                      <a:pt x="517237" y="1128685"/>
                    </a:cubicBezTo>
                    <a:cubicBezTo>
                      <a:pt x="502869" y="1125606"/>
                      <a:pt x="474134" y="1117396"/>
                      <a:pt x="452582" y="1110212"/>
                    </a:cubicBezTo>
                    <a:cubicBezTo>
                      <a:pt x="431030" y="1103028"/>
                      <a:pt x="387928" y="1085582"/>
                      <a:pt x="387928" y="1085582"/>
                    </a:cubicBezTo>
                    <a:cubicBezTo>
                      <a:pt x="368942" y="1078398"/>
                      <a:pt x="355087" y="1071727"/>
                      <a:pt x="338667" y="1067109"/>
                    </a:cubicBezTo>
                    <a:cubicBezTo>
                      <a:pt x="322247" y="1062491"/>
                      <a:pt x="300695" y="1057360"/>
                      <a:pt x="289406" y="1057873"/>
                    </a:cubicBezTo>
                    <a:cubicBezTo>
                      <a:pt x="278117" y="1058386"/>
                      <a:pt x="276578" y="1059412"/>
                      <a:pt x="270934" y="1070188"/>
                    </a:cubicBezTo>
                    <a:cubicBezTo>
                      <a:pt x="265290" y="1080964"/>
                      <a:pt x="261184" y="1103029"/>
                      <a:pt x="255540" y="1122528"/>
                    </a:cubicBezTo>
                    <a:cubicBezTo>
                      <a:pt x="249896" y="1142027"/>
                      <a:pt x="243225" y="1163578"/>
                      <a:pt x="237067" y="1187182"/>
                    </a:cubicBezTo>
                    <a:cubicBezTo>
                      <a:pt x="230909" y="1210786"/>
                      <a:pt x="225778" y="1252863"/>
                      <a:pt x="218594" y="1264152"/>
                    </a:cubicBezTo>
                    <a:cubicBezTo>
                      <a:pt x="211410" y="1275441"/>
                      <a:pt x="202687" y="1257994"/>
                      <a:pt x="193964" y="1254915"/>
                    </a:cubicBezTo>
                    <a:cubicBezTo>
                      <a:pt x="185241" y="1251836"/>
                      <a:pt x="173439" y="1248245"/>
                      <a:pt x="166255" y="1245679"/>
                    </a:cubicBezTo>
                    <a:cubicBezTo>
                      <a:pt x="159071" y="1243113"/>
                      <a:pt x="158558" y="1242088"/>
                      <a:pt x="150861" y="1239522"/>
                    </a:cubicBezTo>
                    <a:cubicBezTo>
                      <a:pt x="143164" y="1236956"/>
                      <a:pt x="129309" y="1233364"/>
                      <a:pt x="120073" y="1230285"/>
                    </a:cubicBezTo>
                    <a:cubicBezTo>
                      <a:pt x="110837" y="1227206"/>
                      <a:pt x="104679" y="1224641"/>
                      <a:pt x="95443" y="1221049"/>
                    </a:cubicBezTo>
                    <a:cubicBezTo>
                      <a:pt x="86207" y="1217457"/>
                      <a:pt x="73378" y="1213865"/>
                      <a:pt x="64655" y="1208734"/>
                    </a:cubicBezTo>
                    <a:cubicBezTo>
                      <a:pt x="55932" y="1203603"/>
                      <a:pt x="50800" y="1195392"/>
                      <a:pt x="43103" y="1190261"/>
                    </a:cubicBezTo>
                    <a:cubicBezTo>
                      <a:pt x="35406" y="1185130"/>
                      <a:pt x="25657" y="1181025"/>
                      <a:pt x="18473" y="1177946"/>
                    </a:cubicBezTo>
                    <a:cubicBezTo>
                      <a:pt x="11289" y="1174867"/>
                      <a:pt x="5644" y="1173327"/>
                      <a:pt x="0" y="117178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6" name="Полилиния 625"/>
              <p:cNvSpPr/>
              <p:nvPr/>
            </p:nvSpPr>
            <p:spPr>
              <a:xfrm>
                <a:off x="3271295" y="2156023"/>
                <a:ext cx="741939" cy="829874"/>
              </a:xfrm>
              <a:custGeom>
                <a:avLst/>
                <a:gdLst>
                  <a:gd name="connsiteX0" fmla="*/ 471055 w 1089317"/>
                  <a:gd name="connsiteY0" fmla="*/ 60346 h 1267910"/>
                  <a:gd name="connsiteX1" fmla="*/ 523394 w 1089317"/>
                  <a:gd name="connsiteY1" fmla="*/ 54188 h 1267910"/>
                  <a:gd name="connsiteX2" fmla="*/ 560340 w 1089317"/>
                  <a:gd name="connsiteY2" fmla="*/ 35715 h 1267910"/>
                  <a:gd name="connsiteX3" fmla="*/ 581891 w 1089317"/>
                  <a:gd name="connsiteY3" fmla="*/ 26479 h 1267910"/>
                  <a:gd name="connsiteX4" fmla="*/ 621915 w 1089317"/>
                  <a:gd name="connsiteY4" fmla="*/ 11085 h 1267910"/>
                  <a:gd name="connsiteX5" fmla="*/ 655782 w 1089317"/>
                  <a:gd name="connsiteY5" fmla="*/ 17243 h 1267910"/>
                  <a:gd name="connsiteX6" fmla="*/ 677334 w 1089317"/>
                  <a:gd name="connsiteY6" fmla="*/ 20322 h 1267910"/>
                  <a:gd name="connsiteX7" fmla="*/ 717358 w 1089317"/>
                  <a:gd name="connsiteY7" fmla="*/ 8006 h 1267910"/>
                  <a:gd name="connsiteX8" fmla="*/ 757382 w 1089317"/>
                  <a:gd name="connsiteY8" fmla="*/ 1849 h 1267910"/>
                  <a:gd name="connsiteX9" fmla="*/ 794328 w 1089317"/>
                  <a:gd name="connsiteY9" fmla="*/ 1849 h 1267910"/>
                  <a:gd name="connsiteX10" fmla="*/ 828194 w 1089317"/>
                  <a:gd name="connsiteY10" fmla="*/ 23400 h 1267910"/>
                  <a:gd name="connsiteX11" fmla="*/ 852825 w 1089317"/>
                  <a:gd name="connsiteY11" fmla="*/ 32637 h 1267910"/>
                  <a:gd name="connsiteX12" fmla="*/ 877455 w 1089317"/>
                  <a:gd name="connsiteY12" fmla="*/ 51109 h 1267910"/>
                  <a:gd name="connsiteX13" fmla="*/ 899006 w 1089317"/>
                  <a:gd name="connsiteY13" fmla="*/ 84976 h 1267910"/>
                  <a:gd name="connsiteX14" fmla="*/ 917479 w 1089317"/>
                  <a:gd name="connsiteY14" fmla="*/ 121922 h 1267910"/>
                  <a:gd name="connsiteX15" fmla="*/ 929794 w 1089317"/>
                  <a:gd name="connsiteY15" fmla="*/ 177340 h 1267910"/>
                  <a:gd name="connsiteX16" fmla="*/ 929794 w 1089317"/>
                  <a:gd name="connsiteY16" fmla="*/ 189655 h 1267910"/>
                  <a:gd name="connsiteX17" fmla="*/ 923637 w 1089317"/>
                  <a:gd name="connsiteY17" fmla="*/ 217364 h 1267910"/>
                  <a:gd name="connsiteX18" fmla="*/ 935952 w 1089317"/>
                  <a:gd name="connsiteY18" fmla="*/ 245073 h 1267910"/>
                  <a:gd name="connsiteX19" fmla="*/ 935952 w 1089317"/>
                  <a:gd name="connsiteY19" fmla="*/ 291255 h 1267910"/>
                  <a:gd name="connsiteX20" fmla="*/ 942109 w 1089317"/>
                  <a:gd name="connsiteY20" fmla="*/ 328200 h 1267910"/>
                  <a:gd name="connsiteX21" fmla="*/ 957503 w 1089317"/>
                  <a:gd name="connsiteY21" fmla="*/ 386697 h 1267910"/>
                  <a:gd name="connsiteX22" fmla="*/ 985212 w 1089317"/>
                  <a:gd name="connsiteY22" fmla="*/ 497534 h 1267910"/>
                  <a:gd name="connsiteX23" fmla="*/ 969818 w 1089317"/>
                  <a:gd name="connsiteY23" fmla="*/ 519085 h 1267910"/>
                  <a:gd name="connsiteX24" fmla="*/ 966740 w 1089317"/>
                  <a:gd name="connsiteY24" fmla="*/ 537558 h 1267910"/>
                  <a:gd name="connsiteX25" fmla="*/ 979055 w 1089317"/>
                  <a:gd name="connsiteY25" fmla="*/ 571425 h 1267910"/>
                  <a:gd name="connsiteX26" fmla="*/ 994449 w 1089317"/>
                  <a:gd name="connsiteY26" fmla="*/ 626843 h 1267910"/>
                  <a:gd name="connsiteX27" fmla="*/ 1028315 w 1089317"/>
                  <a:gd name="connsiteY27" fmla="*/ 673025 h 1267910"/>
                  <a:gd name="connsiteX28" fmla="*/ 1052946 w 1089317"/>
                  <a:gd name="connsiteY28" fmla="*/ 725364 h 1267910"/>
                  <a:gd name="connsiteX29" fmla="*/ 1068340 w 1089317"/>
                  <a:gd name="connsiteY29" fmla="*/ 786940 h 1267910"/>
                  <a:gd name="connsiteX30" fmla="*/ 1086812 w 1089317"/>
                  <a:gd name="connsiteY30" fmla="*/ 836200 h 1267910"/>
                  <a:gd name="connsiteX31" fmla="*/ 1086812 w 1089317"/>
                  <a:gd name="connsiteY31" fmla="*/ 870067 h 1267910"/>
                  <a:gd name="connsiteX32" fmla="*/ 1065261 w 1089317"/>
                  <a:gd name="connsiteY32" fmla="*/ 897776 h 1267910"/>
                  <a:gd name="connsiteX33" fmla="*/ 1040631 w 1089317"/>
                  <a:gd name="connsiteY33" fmla="*/ 919328 h 1267910"/>
                  <a:gd name="connsiteX34" fmla="*/ 982134 w 1089317"/>
                  <a:gd name="connsiteY34" fmla="*/ 934722 h 1267910"/>
                  <a:gd name="connsiteX35" fmla="*/ 905164 w 1089317"/>
                  <a:gd name="connsiteY35" fmla="*/ 968588 h 1267910"/>
                  <a:gd name="connsiteX36" fmla="*/ 825115 w 1089317"/>
                  <a:gd name="connsiteY36" fmla="*/ 1008612 h 1267910"/>
                  <a:gd name="connsiteX37" fmla="*/ 735831 w 1089317"/>
                  <a:gd name="connsiteY37" fmla="*/ 1042479 h 1267910"/>
                  <a:gd name="connsiteX38" fmla="*/ 668097 w 1089317"/>
                  <a:gd name="connsiteY38" fmla="*/ 1076346 h 1267910"/>
                  <a:gd name="connsiteX39" fmla="*/ 538788 w 1089317"/>
                  <a:gd name="connsiteY39" fmla="*/ 1128685 h 1267910"/>
                  <a:gd name="connsiteX40" fmla="*/ 517237 w 1089317"/>
                  <a:gd name="connsiteY40" fmla="*/ 1128685 h 1267910"/>
                  <a:gd name="connsiteX41" fmla="*/ 452582 w 1089317"/>
                  <a:gd name="connsiteY41" fmla="*/ 1110212 h 1267910"/>
                  <a:gd name="connsiteX42" fmla="*/ 387928 w 1089317"/>
                  <a:gd name="connsiteY42" fmla="*/ 1085582 h 1267910"/>
                  <a:gd name="connsiteX43" fmla="*/ 338667 w 1089317"/>
                  <a:gd name="connsiteY43" fmla="*/ 1067109 h 1267910"/>
                  <a:gd name="connsiteX44" fmla="*/ 289406 w 1089317"/>
                  <a:gd name="connsiteY44" fmla="*/ 1057873 h 1267910"/>
                  <a:gd name="connsiteX45" fmla="*/ 270934 w 1089317"/>
                  <a:gd name="connsiteY45" fmla="*/ 1070188 h 1267910"/>
                  <a:gd name="connsiteX46" fmla="*/ 255540 w 1089317"/>
                  <a:gd name="connsiteY46" fmla="*/ 1122528 h 1267910"/>
                  <a:gd name="connsiteX47" fmla="*/ 237067 w 1089317"/>
                  <a:gd name="connsiteY47" fmla="*/ 1187182 h 1267910"/>
                  <a:gd name="connsiteX48" fmla="*/ 218594 w 1089317"/>
                  <a:gd name="connsiteY48" fmla="*/ 1264152 h 1267910"/>
                  <a:gd name="connsiteX49" fmla="*/ 193964 w 1089317"/>
                  <a:gd name="connsiteY49" fmla="*/ 1254915 h 1267910"/>
                  <a:gd name="connsiteX50" fmla="*/ 166255 w 1089317"/>
                  <a:gd name="connsiteY50" fmla="*/ 1245679 h 1267910"/>
                  <a:gd name="connsiteX51" fmla="*/ 150861 w 1089317"/>
                  <a:gd name="connsiteY51" fmla="*/ 1239522 h 1267910"/>
                  <a:gd name="connsiteX52" fmla="*/ 120073 w 1089317"/>
                  <a:gd name="connsiteY52" fmla="*/ 1230285 h 1267910"/>
                  <a:gd name="connsiteX53" fmla="*/ 95443 w 1089317"/>
                  <a:gd name="connsiteY53" fmla="*/ 1221049 h 1267910"/>
                  <a:gd name="connsiteX54" fmla="*/ 64655 w 1089317"/>
                  <a:gd name="connsiteY54" fmla="*/ 1208734 h 1267910"/>
                  <a:gd name="connsiteX55" fmla="*/ 43103 w 1089317"/>
                  <a:gd name="connsiteY55" fmla="*/ 1190261 h 1267910"/>
                  <a:gd name="connsiteX56" fmla="*/ 18473 w 1089317"/>
                  <a:gd name="connsiteY56" fmla="*/ 1177946 h 1267910"/>
                  <a:gd name="connsiteX57" fmla="*/ 0 w 1089317"/>
                  <a:gd name="connsiteY57" fmla="*/ 1171788 h 1267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089317" h="1267910">
                    <a:moveTo>
                      <a:pt x="471055" y="60346"/>
                    </a:moveTo>
                    <a:cubicBezTo>
                      <a:pt x="489784" y="59319"/>
                      <a:pt x="508513" y="58293"/>
                      <a:pt x="523394" y="54188"/>
                    </a:cubicBezTo>
                    <a:cubicBezTo>
                      <a:pt x="538275" y="50083"/>
                      <a:pt x="550590" y="40333"/>
                      <a:pt x="560340" y="35715"/>
                    </a:cubicBezTo>
                    <a:cubicBezTo>
                      <a:pt x="570090" y="31097"/>
                      <a:pt x="571629" y="30584"/>
                      <a:pt x="581891" y="26479"/>
                    </a:cubicBezTo>
                    <a:cubicBezTo>
                      <a:pt x="592153" y="22374"/>
                      <a:pt x="609600" y="12624"/>
                      <a:pt x="621915" y="11085"/>
                    </a:cubicBezTo>
                    <a:cubicBezTo>
                      <a:pt x="634230" y="9546"/>
                      <a:pt x="646546" y="15703"/>
                      <a:pt x="655782" y="17243"/>
                    </a:cubicBezTo>
                    <a:cubicBezTo>
                      <a:pt x="665019" y="18782"/>
                      <a:pt x="667071" y="21861"/>
                      <a:pt x="677334" y="20322"/>
                    </a:cubicBezTo>
                    <a:cubicBezTo>
                      <a:pt x="687597" y="18783"/>
                      <a:pt x="704017" y="11085"/>
                      <a:pt x="717358" y="8006"/>
                    </a:cubicBezTo>
                    <a:cubicBezTo>
                      <a:pt x="730699" y="4927"/>
                      <a:pt x="744554" y="2875"/>
                      <a:pt x="757382" y="1849"/>
                    </a:cubicBezTo>
                    <a:cubicBezTo>
                      <a:pt x="770210" y="823"/>
                      <a:pt x="782526" y="-1743"/>
                      <a:pt x="794328" y="1849"/>
                    </a:cubicBezTo>
                    <a:cubicBezTo>
                      <a:pt x="806130" y="5441"/>
                      <a:pt x="818445" y="18269"/>
                      <a:pt x="828194" y="23400"/>
                    </a:cubicBezTo>
                    <a:cubicBezTo>
                      <a:pt x="837943" y="28531"/>
                      <a:pt x="844615" y="28019"/>
                      <a:pt x="852825" y="32637"/>
                    </a:cubicBezTo>
                    <a:cubicBezTo>
                      <a:pt x="861035" y="37255"/>
                      <a:pt x="869758" y="42386"/>
                      <a:pt x="877455" y="51109"/>
                    </a:cubicBezTo>
                    <a:cubicBezTo>
                      <a:pt x="885152" y="59832"/>
                      <a:pt x="892335" y="73174"/>
                      <a:pt x="899006" y="84976"/>
                    </a:cubicBezTo>
                    <a:cubicBezTo>
                      <a:pt x="905677" y="96778"/>
                      <a:pt x="912348" y="106528"/>
                      <a:pt x="917479" y="121922"/>
                    </a:cubicBezTo>
                    <a:cubicBezTo>
                      <a:pt x="922610" y="137316"/>
                      <a:pt x="927742" y="166051"/>
                      <a:pt x="929794" y="177340"/>
                    </a:cubicBezTo>
                    <a:cubicBezTo>
                      <a:pt x="931846" y="188629"/>
                      <a:pt x="930820" y="182984"/>
                      <a:pt x="929794" y="189655"/>
                    </a:cubicBezTo>
                    <a:cubicBezTo>
                      <a:pt x="928768" y="196326"/>
                      <a:pt x="922611" y="208128"/>
                      <a:pt x="923637" y="217364"/>
                    </a:cubicBezTo>
                    <a:cubicBezTo>
                      <a:pt x="924663" y="226600"/>
                      <a:pt x="933900" y="232758"/>
                      <a:pt x="935952" y="245073"/>
                    </a:cubicBezTo>
                    <a:cubicBezTo>
                      <a:pt x="938005" y="257388"/>
                      <a:pt x="934926" y="277401"/>
                      <a:pt x="935952" y="291255"/>
                    </a:cubicBezTo>
                    <a:cubicBezTo>
                      <a:pt x="936978" y="305109"/>
                      <a:pt x="938517" y="312293"/>
                      <a:pt x="942109" y="328200"/>
                    </a:cubicBezTo>
                    <a:cubicBezTo>
                      <a:pt x="945701" y="344107"/>
                      <a:pt x="950319" y="358475"/>
                      <a:pt x="957503" y="386697"/>
                    </a:cubicBezTo>
                    <a:cubicBezTo>
                      <a:pt x="964687" y="414919"/>
                      <a:pt x="983160" y="475469"/>
                      <a:pt x="985212" y="497534"/>
                    </a:cubicBezTo>
                    <a:cubicBezTo>
                      <a:pt x="987264" y="519599"/>
                      <a:pt x="969818" y="519085"/>
                      <a:pt x="969818" y="519085"/>
                    </a:cubicBezTo>
                    <a:cubicBezTo>
                      <a:pt x="966739" y="525756"/>
                      <a:pt x="965201" y="528835"/>
                      <a:pt x="966740" y="537558"/>
                    </a:cubicBezTo>
                    <a:cubicBezTo>
                      <a:pt x="968279" y="546281"/>
                      <a:pt x="974437" y="556544"/>
                      <a:pt x="979055" y="571425"/>
                    </a:cubicBezTo>
                    <a:cubicBezTo>
                      <a:pt x="983673" y="586306"/>
                      <a:pt x="986239" y="609910"/>
                      <a:pt x="994449" y="626843"/>
                    </a:cubicBezTo>
                    <a:cubicBezTo>
                      <a:pt x="1002659" y="643776"/>
                      <a:pt x="1018566" y="656605"/>
                      <a:pt x="1028315" y="673025"/>
                    </a:cubicBezTo>
                    <a:cubicBezTo>
                      <a:pt x="1038065" y="689445"/>
                      <a:pt x="1046275" y="706378"/>
                      <a:pt x="1052946" y="725364"/>
                    </a:cubicBezTo>
                    <a:cubicBezTo>
                      <a:pt x="1059617" y="744350"/>
                      <a:pt x="1062696" y="768467"/>
                      <a:pt x="1068340" y="786940"/>
                    </a:cubicBezTo>
                    <a:cubicBezTo>
                      <a:pt x="1073984" y="805413"/>
                      <a:pt x="1083733" y="822346"/>
                      <a:pt x="1086812" y="836200"/>
                    </a:cubicBezTo>
                    <a:cubicBezTo>
                      <a:pt x="1089891" y="850054"/>
                      <a:pt x="1090404" y="859804"/>
                      <a:pt x="1086812" y="870067"/>
                    </a:cubicBezTo>
                    <a:cubicBezTo>
                      <a:pt x="1083220" y="880330"/>
                      <a:pt x="1072958" y="889566"/>
                      <a:pt x="1065261" y="897776"/>
                    </a:cubicBezTo>
                    <a:cubicBezTo>
                      <a:pt x="1057564" y="905986"/>
                      <a:pt x="1054486" y="913170"/>
                      <a:pt x="1040631" y="919328"/>
                    </a:cubicBezTo>
                    <a:cubicBezTo>
                      <a:pt x="1026777" y="925486"/>
                      <a:pt x="1004712" y="926512"/>
                      <a:pt x="982134" y="934722"/>
                    </a:cubicBezTo>
                    <a:cubicBezTo>
                      <a:pt x="959556" y="942932"/>
                      <a:pt x="931334" y="956273"/>
                      <a:pt x="905164" y="968588"/>
                    </a:cubicBezTo>
                    <a:cubicBezTo>
                      <a:pt x="878994" y="980903"/>
                      <a:pt x="853337" y="996297"/>
                      <a:pt x="825115" y="1008612"/>
                    </a:cubicBezTo>
                    <a:cubicBezTo>
                      <a:pt x="796893" y="1020927"/>
                      <a:pt x="762001" y="1031190"/>
                      <a:pt x="735831" y="1042479"/>
                    </a:cubicBezTo>
                    <a:cubicBezTo>
                      <a:pt x="709661" y="1053768"/>
                      <a:pt x="700937" y="1061978"/>
                      <a:pt x="668097" y="1076346"/>
                    </a:cubicBezTo>
                    <a:cubicBezTo>
                      <a:pt x="635257" y="1090714"/>
                      <a:pt x="563931" y="1119962"/>
                      <a:pt x="538788" y="1128685"/>
                    </a:cubicBezTo>
                    <a:cubicBezTo>
                      <a:pt x="513645" y="1137408"/>
                      <a:pt x="531605" y="1131764"/>
                      <a:pt x="517237" y="1128685"/>
                    </a:cubicBezTo>
                    <a:cubicBezTo>
                      <a:pt x="502869" y="1125606"/>
                      <a:pt x="474134" y="1117396"/>
                      <a:pt x="452582" y="1110212"/>
                    </a:cubicBezTo>
                    <a:cubicBezTo>
                      <a:pt x="431030" y="1103028"/>
                      <a:pt x="387928" y="1085582"/>
                      <a:pt x="387928" y="1085582"/>
                    </a:cubicBezTo>
                    <a:cubicBezTo>
                      <a:pt x="368942" y="1078398"/>
                      <a:pt x="355087" y="1071727"/>
                      <a:pt x="338667" y="1067109"/>
                    </a:cubicBezTo>
                    <a:cubicBezTo>
                      <a:pt x="322247" y="1062491"/>
                      <a:pt x="300695" y="1057360"/>
                      <a:pt x="289406" y="1057873"/>
                    </a:cubicBezTo>
                    <a:cubicBezTo>
                      <a:pt x="278117" y="1058386"/>
                      <a:pt x="276578" y="1059412"/>
                      <a:pt x="270934" y="1070188"/>
                    </a:cubicBezTo>
                    <a:cubicBezTo>
                      <a:pt x="265290" y="1080964"/>
                      <a:pt x="261184" y="1103029"/>
                      <a:pt x="255540" y="1122528"/>
                    </a:cubicBezTo>
                    <a:cubicBezTo>
                      <a:pt x="249896" y="1142027"/>
                      <a:pt x="243225" y="1163578"/>
                      <a:pt x="237067" y="1187182"/>
                    </a:cubicBezTo>
                    <a:cubicBezTo>
                      <a:pt x="230909" y="1210786"/>
                      <a:pt x="225778" y="1252863"/>
                      <a:pt x="218594" y="1264152"/>
                    </a:cubicBezTo>
                    <a:cubicBezTo>
                      <a:pt x="211410" y="1275441"/>
                      <a:pt x="202687" y="1257994"/>
                      <a:pt x="193964" y="1254915"/>
                    </a:cubicBezTo>
                    <a:cubicBezTo>
                      <a:pt x="185241" y="1251836"/>
                      <a:pt x="173439" y="1248245"/>
                      <a:pt x="166255" y="1245679"/>
                    </a:cubicBezTo>
                    <a:cubicBezTo>
                      <a:pt x="159071" y="1243113"/>
                      <a:pt x="158558" y="1242088"/>
                      <a:pt x="150861" y="1239522"/>
                    </a:cubicBezTo>
                    <a:cubicBezTo>
                      <a:pt x="143164" y="1236956"/>
                      <a:pt x="129309" y="1233364"/>
                      <a:pt x="120073" y="1230285"/>
                    </a:cubicBezTo>
                    <a:cubicBezTo>
                      <a:pt x="110837" y="1227206"/>
                      <a:pt x="104679" y="1224641"/>
                      <a:pt x="95443" y="1221049"/>
                    </a:cubicBezTo>
                    <a:cubicBezTo>
                      <a:pt x="86207" y="1217457"/>
                      <a:pt x="73378" y="1213865"/>
                      <a:pt x="64655" y="1208734"/>
                    </a:cubicBezTo>
                    <a:cubicBezTo>
                      <a:pt x="55932" y="1203603"/>
                      <a:pt x="50800" y="1195392"/>
                      <a:pt x="43103" y="1190261"/>
                    </a:cubicBezTo>
                    <a:cubicBezTo>
                      <a:pt x="35406" y="1185130"/>
                      <a:pt x="25657" y="1181025"/>
                      <a:pt x="18473" y="1177946"/>
                    </a:cubicBezTo>
                    <a:cubicBezTo>
                      <a:pt x="11289" y="1174867"/>
                      <a:pt x="5644" y="1173327"/>
                      <a:pt x="0" y="11717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7" name="Блок-схема: узел 626"/>
              <p:cNvSpPr/>
              <p:nvPr/>
            </p:nvSpPr>
            <p:spPr>
              <a:xfrm>
                <a:off x="3240798" y="2894587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8" name="Полилиния 627"/>
              <p:cNvSpPr/>
              <p:nvPr/>
            </p:nvSpPr>
            <p:spPr>
              <a:xfrm>
                <a:off x="4913227" y="1265323"/>
                <a:ext cx="323191" cy="507814"/>
              </a:xfrm>
              <a:custGeom>
                <a:avLst/>
                <a:gdLst>
                  <a:gd name="connsiteX0" fmla="*/ 418715 w 474511"/>
                  <a:gd name="connsiteY0" fmla="*/ 0 h 775855"/>
                  <a:gd name="connsiteX1" fmla="*/ 464897 w 474511"/>
                  <a:gd name="connsiteY1" fmla="*/ 49261 h 775855"/>
                  <a:gd name="connsiteX2" fmla="*/ 464897 w 474511"/>
                  <a:gd name="connsiteY2" fmla="*/ 86206 h 775855"/>
                  <a:gd name="connsiteX3" fmla="*/ 464897 w 474511"/>
                  <a:gd name="connsiteY3" fmla="*/ 113915 h 775855"/>
                  <a:gd name="connsiteX4" fmla="*/ 461818 w 474511"/>
                  <a:gd name="connsiteY4" fmla="*/ 132388 h 775855"/>
                  <a:gd name="connsiteX5" fmla="*/ 474134 w 474511"/>
                  <a:gd name="connsiteY5" fmla="*/ 157018 h 775855"/>
                  <a:gd name="connsiteX6" fmla="*/ 471055 w 474511"/>
                  <a:gd name="connsiteY6" fmla="*/ 190885 h 775855"/>
                  <a:gd name="connsiteX7" fmla="*/ 467976 w 474511"/>
                  <a:gd name="connsiteY7" fmla="*/ 221673 h 775855"/>
                  <a:gd name="connsiteX8" fmla="*/ 446424 w 474511"/>
                  <a:gd name="connsiteY8" fmla="*/ 255539 h 775855"/>
                  <a:gd name="connsiteX9" fmla="*/ 434109 w 474511"/>
                  <a:gd name="connsiteY9" fmla="*/ 286327 h 775855"/>
                  <a:gd name="connsiteX10" fmla="*/ 415637 w 474511"/>
                  <a:gd name="connsiteY10" fmla="*/ 295564 h 775855"/>
                  <a:gd name="connsiteX11" fmla="*/ 384849 w 474511"/>
                  <a:gd name="connsiteY11" fmla="*/ 301721 h 775855"/>
                  <a:gd name="connsiteX12" fmla="*/ 375612 w 474511"/>
                  <a:gd name="connsiteY12" fmla="*/ 323273 h 775855"/>
                  <a:gd name="connsiteX13" fmla="*/ 375612 w 474511"/>
                  <a:gd name="connsiteY13" fmla="*/ 347903 h 775855"/>
                  <a:gd name="connsiteX14" fmla="*/ 375612 w 474511"/>
                  <a:gd name="connsiteY14" fmla="*/ 440267 h 775855"/>
                  <a:gd name="connsiteX15" fmla="*/ 375612 w 474511"/>
                  <a:gd name="connsiteY15" fmla="*/ 474133 h 775855"/>
                  <a:gd name="connsiteX16" fmla="*/ 366376 w 474511"/>
                  <a:gd name="connsiteY16" fmla="*/ 508000 h 775855"/>
                  <a:gd name="connsiteX17" fmla="*/ 354061 w 474511"/>
                  <a:gd name="connsiteY17" fmla="*/ 535709 h 775855"/>
                  <a:gd name="connsiteX18" fmla="*/ 335588 w 474511"/>
                  <a:gd name="connsiteY18" fmla="*/ 551103 h 775855"/>
                  <a:gd name="connsiteX19" fmla="*/ 310958 w 474511"/>
                  <a:gd name="connsiteY19" fmla="*/ 581891 h 775855"/>
                  <a:gd name="connsiteX20" fmla="*/ 295564 w 474511"/>
                  <a:gd name="connsiteY20" fmla="*/ 597285 h 775855"/>
                  <a:gd name="connsiteX21" fmla="*/ 243224 w 474511"/>
                  <a:gd name="connsiteY21" fmla="*/ 609600 h 775855"/>
                  <a:gd name="connsiteX22" fmla="*/ 240146 w 474511"/>
                  <a:gd name="connsiteY22" fmla="*/ 603442 h 775855"/>
                  <a:gd name="connsiteX23" fmla="*/ 150861 w 474511"/>
                  <a:gd name="connsiteY23" fmla="*/ 655782 h 775855"/>
                  <a:gd name="connsiteX24" fmla="*/ 132388 w 474511"/>
                  <a:gd name="connsiteY24" fmla="*/ 655782 h 775855"/>
                  <a:gd name="connsiteX25" fmla="*/ 116994 w 474511"/>
                  <a:gd name="connsiteY25" fmla="*/ 658861 h 775855"/>
                  <a:gd name="connsiteX26" fmla="*/ 89285 w 474511"/>
                  <a:gd name="connsiteY26" fmla="*/ 665018 h 775855"/>
                  <a:gd name="connsiteX27" fmla="*/ 76970 w 474511"/>
                  <a:gd name="connsiteY27" fmla="*/ 658861 h 775855"/>
                  <a:gd name="connsiteX28" fmla="*/ 67734 w 474511"/>
                  <a:gd name="connsiteY28" fmla="*/ 652703 h 775855"/>
                  <a:gd name="connsiteX29" fmla="*/ 46182 w 474511"/>
                  <a:gd name="connsiteY29" fmla="*/ 649624 h 775855"/>
                  <a:gd name="connsiteX30" fmla="*/ 30788 w 474511"/>
                  <a:gd name="connsiteY30" fmla="*/ 649624 h 775855"/>
                  <a:gd name="connsiteX31" fmla="*/ 18473 w 474511"/>
                  <a:gd name="connsiteY31" fmla="*/ 668097 h 775855"/>
                  <a:gd name="connsiteX32" fmla="*/ 18473 w 474511"/>
                  <a:gd name="connsiteY32" fmla="*/ 692727 h 775855"/>
                  <a:gd name="connsiteX33" fmla="*/ 21552 w 474511"/>
                  <a:gd name="connsiteY33" fmla="*/ 708121 h 775855"/>
                  <a:gd name="connsiteX34" fmla="*/ 15394 w 474511"/>
                  <a:gd name="connsiteY34" fmla="*/ 720436 h 775855"/>
                  <a:gd name="connsiteX35" fmla="*/ 9237 w 474511"/>
                  <a:gd name="connsiteY35" fmla="*/ 732751 h 775855"/>
                  <a:gd name="connsiteX36" fmla="*/ 6158 w 474511"/>
                  <a:gd name="connsiteY36" fmla="*/ 748145 h 775855"/>
                  <a:gd name="connsiteX37" fmla="*/ 0 w 474511"/>
                  <a:gd name="connsiteY37" fmla="*/ 775855 h 77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474511" h="775855">
                    <a:moveTo>
                      <a:pt x="418715" y="0"/>
                    </a:moveTo>
                    <a:cubicBezTo>
                      <a:pt x="437957" y="17446"/>
                      <a:pt x="457200" y="34893"/>
                      <a:pt x="464897" y="49261"/>
                    </a:cubicBezTo>
                    <a:cubicBezTo>
                      <a:pt x="472594" y="63629"/>
                      <a:pt x="464897" y="86206"/>
                      <a:pt x="464897" y="86206"/>
                    </a:cubicBezTo>
                    <a:cubicBezTo>
                      <a:pt x="464897" y="96982"/>
                      <a:pt x="465410" y="106218"/>
                      <a:pt x="464897" y="113915"/>
                    </a:cubicBezTo>
                    <a:cubicBezTo>
                      <a:pt x="464384" y="121612"/>
                      <a:pt x="460279" y="125204"/>
                      <a:pt x="461818" y="132388"/>
                    </a:cubicBezTo>
                    <a:cubicBezTo>
                      <a:pt x="463357" y="139572"/>
                      <a:pt x="472595" y="147269"/>
                      <a:pt x="474134" y="157018"/>
                    </a:cubicBezTo>
                    <a:cubicBezTo>
                      <a:pt x="475673" y="166767"/>
                      <a:pt x="472081" y="180109"/>
                      <a:pt x="471055" y="190885"/>
                    </a:cubicBezTo>
                    <a:cubicBezTo>
                      <a:pt x="470029" y="201661"/>
                      <a:pt x="472081" y="210897"/>
                      <a:pt x="467976" y="221673"/>
                    </a:cubicBezTo>
                    <a:cubicBezTo>
                      <a:pt x="463871" y="232449"/>
                      <a:pt x="452069" y="244763"/>
                      <a:pt x="446424" y="255539"/>
                    </a:cubicBezTo>
                    <a:cubicBezTo>
                      <a:pt x="440780" y="266315"/>
                      <a:pt x="439240" y="279656"/>
                      <a:pt x="434109" y="286327"/>
                    </a:cubicBezTo>
                    <a:cubicBezTo>
                      <a:pt x="428978" y="292998"/>
                      <a:pt x="423847" y="292998"/>
                      <a:pt x="415637" y="295564"/>
                    </a:cubicBezTo>
                    <a:cubicBezTo>
                      <a:pt x="407427" y="298130"/>
                      <a:pt x="391520" y="297103"/>
                      <a:pt x="384849" y="301721"/>
                    </a:cubicBezTo>
                    <a:cubicBezTo>
                      <a:pt x="378178" y="306339"/>
                      <a:pt x="377151" y="315576"/>
                      <a:pt x="375612" y="323273"/>
                    </a:cubicBezTo>
                    <a:cubicBezTo>
                      <a:pt x="374072" y="330970"/>
                      <a:pt x="375612" y="347903"/>
                      <a:pt x="375612" y="347903"/>
                    </a:cubicBezTo>
                    <a:lnTo>
                      <a:pt x="375612" y="440267"/>
                    </a:lnTo>
                    <a:cubicBezTo>
                      <a:pt x="375612" y="461305"/>
                      <a:pt x="377151" y="462844"/>
                      <a:pt x="375612" y="474133"/>
                    </a:cubicBezTo>
                    <a:cubicBezTo>
                      <a:pt x="374073" y="485422"/>
                      <a:pt x="369968" y="497737"/>
                      <a:pt x="366376" y="508000"/>
                    </a:cubicBezTo>
                    <a:cubicBezTo>
                      <a:pt x="362784" y="518263"/>
                      <a:pt x="359192" y="528525"/>
                      <a:pt x="354061" y="535709"/>
                    </a:cubicBezTo>
                    <a:cubicBezTo>
                      <a:pt x="348930" y="542893"/>
                      <a:pt x="342772" y="543406"/>
                      <a:pt x="335588" y="551103"/>
                    </a:cubicBezTo>
                    <a:cubicBezTo>
                      <a:pt x="328404" y="558800"/>
                      <a:pt x="317629" y="574194"/>
                      <a:pt x="310958" y="581891"/>
                    </a:cubicBezTo>
                    <a:cubicBezTo>
                      <a:pt x="304287" y="589588"/>
                      <a:pt x="306853" y="592667"/>
                      <a:pt x="295564" y="597285"/>
                    </a:cubicBezTo>
                    <a:cubicBezTo>
                      <a:pt x="284275" y="601903"/>
                      <a:pt x="252460" y="608574"/>
                      <a:pt x="243224" y="609600"/>
                    </a:cubicBezTo>
                    <a:cubicBezTo>
                      <a:pt x="233988" y="610626"/>
                      <a:pt x="255540" y="595745"/>
                      <a:pt x="240146" y="603442"/>
                    </a:cubicBezTo>
                    <a:cubicBezTo>
                      <a:pt x="224752" y="611139"/>
                      <a:pt x="168821" y="647059"/>
                      <a:pt x="150861" y="655782"/>
                    </a:cubicBezTo>
                    <a:cubicBezTo>
                      <a:pt x="132901" y="664505"/>
                      <a:pt x="138032" y="655269"/>
                      <a:pt x="132388" y="655782"/>
                    </a:cubicBezTo>
                    <a:cubicBezTo>
                      <a:pt x="126744" y="656295"/>
                      <a:pt x="116994" y="658861"/>
                      <a:pt x="116994" y="658861"/>
                    </a:cubicBezTo>
                    <a:lnTo>
                      <a:pt x="89285" y="665018"/>
                    </a:lnTo>
                    <a:cubicBezTo>
                      <a:pt x="82614" y="665018"/>
                      <a:pt x="76970" y="658861"/>
                      <a:pt x="76970" y="658861"/>
                    </a:cubicBezTo>
                    <a:cubicBezTo>
                      <a:pt x="73378" y="656809"/>
                      <a:pt x="72865" y="654242"/>
                      <a:pt x="67734" y="652703"/>
                    </a:cubicBezTo>
                    <a:cubicBezTo>
                      <a:pt x="62603" y="651164"/>
                      <a:pt x="52340" y="650137"/>
                      <a:pt x="46182" y="649624"/>
                    </a:cubicBezTo>
                    <a:cubicBezTo>
                      <a:pt x="40024" y="649111"/>
                      <a:pt x="35406" y="646545"/>
                      <a:pt x="30788" y="649624"/>
                    </a:cubicBezTo>
                    <a:cubicBezTo>
                      <a:pt x="26170" y="652703"/>
                      <a:pt x="20525" y="660913"/>
                      <a:pt x="18473" y="668097"/>
                    </a:cubicBezTo>
                    <a:cubicBezTo>
                      <a:pt x="16421" y="675281"/>
                      <a:pt x="17960" y="686056"/>
                      <a:pt x="18473" y="692727"/>
                    </a:cubicBezTo>
                    <a:cubicBezTo>
                      <a:pt x="18986" y="699398"/>
                      <a:pt x="21552" y="708121"/>
                      <a:pt x="21552" y="708121"/>
                    </a:cubicBezTo>
                    <a:cubicBezTo>
                      <a:pt x="21039" y="712739"/>
                      <a:pt x="15394" y="720436"/>
                      <a:pt x="15394" y="720436"/>
                    </a:cubicBezTo>
                    <a:cubicBezTo>
                      <a:pt x="13342" y="724541"/>
                      <a:pt x="10776" y="728133"/>
                      <a:pt x="9237" y="732751"/>
                    </a:cubicBezTo>
                    <a:cubicBezTo>
                      <a:pt x="7698" y="737369"/>
                      <a:pt x="7697" y="740961"/>
                      <a:pt x="6158" y="748145"/>
                    </a:cubicBezTo>
                    <a:cubicBezTo>
                      <a:pt x="4619" y="755329"/>
                      <a:pt x="2309" y="765592"/>
                      <a:pt x="0" y="775855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9" name="Полилиния 628"/>
              <p:cNvSpPr/>
              <p:nvPr/>
            </p:nvSpPr>
            <p:spPr>
              <a:xfrm>
                <a:off x="4912504" y="1264828"/>
                <a:ext cx="323191" cy="507814"/>
              </a:xfrm>
              <a:custGeom>
                <a:avLst/>
                <a:gdLst>
                  <a:gd name="connsiteX0" fmla="*/ 418715 w 474511"/>
                  <a:gd name="connsiteY0" fmla="*/ 0 h 775855"/>
                  <a:gd name="connsiteX1" fmla="*/ 464897 w 474511"/>
                  <a:gd name="connsiteY1" fmla="*/ 49261 h 775855"/>
                  <a:gd name="connsiteX2" fmla="*/ 464897 w 474511"/>
                  <a:gd name="connsiteY2" fmla="*/ 86206 h 775855"/>
                  <a:gd name="connsiteX3" fmla="*/ 464897 w 474511"/>
                  <a:gd name="connsiteY3" fmla="*/ 113915 h 775855"/>
                  <a:gd name="connsiteX4" fmla="*/ 461818 w 474511"/>
                  <a:gd name="connsiteY4" fmla="*/ 132388 h 775855"/>
                  <a:gd name="connsiteX5" fmla="*/ 474134 w 474511"/>
                  <a:gd name="connsiteY5" fmla="*/ 157018 h 775855"/>
                  <a:gd name="connsiteX6" fmla="*/ 471055 w 474511"/>
                  <a:gd name="connsiteY6" fmla="*/ 190885 h 775855"/>
                  <a:gd name="connsiteX7" fmla="*/ 467976 w 474511"/>
                  <a:gd name="connsiteY7" fmla="*/ 221673 h 775855"/>
                  <a:gd name="connsiteX8" fmla="*/ 446424 w 474511"/>
                  <a:gd name="connsiteY8" fmla="*/ 255539 h 775855"/>
                  <a:gd name="connsiteX9" fmla="*/ 434109 w 474511"/>
                  <a:gd name="connsiteY9" fmla="*/ 286327 h 775855"/>
                  <a:gd name="connsiteX10" fmla="*/ 415637 w 474511"/>
                  <a:gd name="connsiteY10" fmla="*/ 295564 h 775855"/>
                  <a:gd name="connsiteX11" fmla="*/ 384849 w 474511"/>
                  <a:gd name="connsiteY11" fmla="*/ 301721 h 775855"/>
                  <a:gd name="connsiteX12" fmla="*/ 375612 w 474511"/>
                  <a:gd name="connsiteY12" fmla="*/ 323273 h 775855"/>
                  <a:gd name="connsiteX13" fmla="*/ 375612 w 474511"/>
                  <a:gd name="connsiteY13" fmla="*/ 347903 h 775855"/>
                  <a:gd name="connsiteX14" fmla="*/ 375612 w 474511"/>
                  <a:gd name="connsiteY14" fmla="*/ 440267 h 775855"/>
                  <a:gd name="connsiteX15" fmla="*/ 375612 w 474511"/>
                  <a:gd name="connsiteY15" fmla="*/ 474133 h 775855"/>
                  <a:gd name="connsiteX16" fmla="*/ 366376 w 474511"/>
                  <a:gd name="connsiteY16" fmla="*/ 508000 h 775855"/>
                  <a:gd name="connsiteX17" fmla="*/ 354061 w 474511"/>
                  <a:gd name="connsiteY17" fmla="*/ 535709 h 775855"/>
                  <a:gd name="connsiteX18" fmla="*/ 335588 w 474511"/>
                  <a:gd name="connsiteY18" fmla="*/ 551103 h 775855"/>
                  <a:gd name="connsiteX19" fmla="*/ 310958 w 474511"/>
                  <a:gd name="connsiteY19" fmla="*/ 581891 h 775855"/>
                  <a:gd name="connsiteX20" fmla="*/ 295564 w 474511"/>
                  <a:gd name="connsiteY20" fmla="*/ 597285 h 775855"/>
                  <a:gd name="connsiteX21" fmla="*/ 243224 w 474511"/>
                  <a:gd name="connsiteY21" fmla="*/ 609600 h 775855"/>
                  <a:gd name="connsiteX22" fmla="*/ 240146 w 474511"/>
                  <a:gd name="connsiteY22" fmla="*/ 603442 h 775855"/>
                  <a:gd name="connsiteX23" fmla="*/ 150861 w 474511"/>
                  <a:gd name="connsiteY23" fmla="*/ 655782 h 775855"/>
                  <a:gd name="connsiteX24" fmla="*/ 132388 w 474511"/>
                  <a:gd name="connsiteY24" fmla="*/ 655782 h 775855"/>
                  <a:gd name="connsiteX25" fmla="*/ 116994 w 474511"/>
                  <a:gd name="connsiteY25" fmla="*/ 658861 h 775855"/>
                  <a:gd name="connsiteX26" fmla="*/ 89285 w 474511"/>
                  <a:gd name="connsiteY26" fmla="*/ 665018 h 775855"/>
                  <a:gd name="connsiteX27" fmla="*/ 76970 w 474511"/>
                  <a:gd name="connsiteY27" fmla="*/ 658861 h 775855"/>
                  <a:gd name="connsiteX28" fmla="*/ 67734 w 474511"/>
                  <a:gd name="connsiteY28" fmla="*/ 652703 h 775855"/>
                  <a:gd name="connsiteX29" fmla="*/ 46182 w 474511"/>
                  <a:gd name="connsiteY29" fmla="*/ 649624 h 775855"/>
                  <a:gd name="connsiteX30" fmla="*/ 30788 w 474511"/>
                  <a:gd name="connsiteY30" fmla="*/ 649624 h 775855"/>
                  <a:gd name="connsiteX31" fmla="*/ 18473 w 474511"/>
                  <a:gd name="connsiteY31" fmla="*/ 668097 h 775855"/>
                  <a:gd name="connsiteX32" fmla="*/ 18473 w 474511"/>
                  <a:gd name="connsiteY32" fmla="*/ 692727 h 775855"/>
                  <a:gd name="connsiteX33" fmla="*/ 21552 w 474511"/>
                  <a:gd name="connsiteY33" fmla="*/ 708121 h 775855"/>
                  <a:gd name="connsiteX34" fmla="*/ 15394 w 474511"/>
                  <a:gd name="connsiteY34" fmla="*/ 720436 h 775855"/>
                  <a:gd name="connsiteX35" fmla="*/ 9237 w 474511"/>
                  <a:gd name="connsiteY35" fmla="*/ 732751 h 775855"/>
                  <a:gd name="connsiteX36" fmla="*/ 6158 w 474511"/>
                  <a:gd name="connsiteY36" fmla="*/ 748145 h 775855"/>
                  <a:gd name="connsiteX37" fmla="*/ 0 w 474511"/>
                  <a:gd name="connsiteY37" fmla="*/ 775855 h 77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474511" h="775855">
                    <a:moveTo>
                      <a:pt x="418715" y="0"/>
                    </a:moveTo>
                    <a:cubicBezTo>
                      <a:pt x="437957" y="17446"/>
                      <a:pt x="457200" y="34893"/>
                      <a:pt x="464897" y="49261"/>
                    </a:cubicBezTo>
                    <a:cubicBezTo>
                      <a:pt x="472594" y="63629"/>
                      <a:pt x="464897" y="86206"/>
                      <a:pt x="464897" y="86206"/>
                    </a:cubicBezTo>
                    <a:cubicBezTo>
                      <a:pt x="464897" y="96982"/>
                      <a:pt x="465410" y="106218"/>
                      <a:pt x="464897" y="113915"/>
                    </a:cubicBezTo>
                    <a:cubicBezTo>
                      <a:pt x="464384" y="121612"/>
                      <a:pt x="460279" y="125204"/>
                      <a:pt x="461818" y="132388"/>
                    </a:cubicBezTo>
                    <a:cubicBezTo>
                      <a:pt x="463357" y="139572"/>
                      <a:pt x="472595" y="147269"/>
                      <a:pt x="474134" y="157018"/>
                    </a:cubicBezTo>
                    <a:cubicBezTo>
                      <a:pt x="475673" y="166767"/>
                      <a:pt x="472081" y="180109"/>
                      <a:pt x="471055" y="190885"/>
                    </a:cubicBezTo>
                    <a:cubicBezTo>
                      <a:pt x="470029" y="201661"/>
                      <a:pt x="472081" y="210897"/>
                      <a:pt x="467976" y="221673"/>
                    </a:cubicBezTo>
                    <a:cubicBezTo>
                      <a:pt x="463871" y="232449"/>
                      <a:pt x="452069" y="244763"/>
                      <a:pt x="446424" y="255539"/>
                    </a:cubicBezTo>
                    <a:cubicBezTo>
                      <a:pt x="440780" y="266315"/>
                      <a:pt x="439240" y="279656"/>
                      <a:pt x="434109" y="286327"/>
                    </a:cubicBezTo>
                    <a:cubicBezTo>
                      <a:pt x="428978" y="292998"/>
                      <a:pt x="423847" y="292998"/>
                      <a:pt x="415637" y="295564"/>
                    </a:cubicBezTo>
                    <a:cubicBezTo>
                      <a:pt x="407427" y="298130"/>
                      <a:pt x="391520" y="297103"/>
                      <a:pt x="384849" y="301721"/>
                    </a:cubicBezTo>
                    <a:cubicBezTo>
                      <a:pt x="378178" y="306339"/>
                      <a:pt x="377151" y="315576"/>
                      <a:pt x="375612" y="323273"/>
                    </a:cubicBezTo>
                    <a:cubicBezTo>
                      <a:pt x="374072" y="330970"/>
                      <a:pt x="375612" y="347903"/>
                      <a:pt x="375612" y="347903"/>
                    </a:cubicBezTo>
                    <a:lnTo>
                      <a:pt x="375612" y="440267"/>
                    </a:lnTo>
                    <a:cubicBezTo>
                      <a:pt x="375612" y="461305"/>
                      <a:pt x="377151" y="462844"/>
                      <a:pt x="375612" y="474133"/>
                    </a:cubicBezTo>
                    <a:cubicBezTo>
                      <a:pt x="374073" y="485422"/>
                      <a:pt x="369968" y="497737"/>
                      <a:pt x="366376" y="508000"/>
                    </a:cubicBezTo>
                    <a:cubicBezTo>
                      <a:pt x="362784" y="518263"/>
                      <a:pt x="359192" y="528525"/>
                      <a:pt x="354061" y="535709"/>
                    </a:cubicBezTo>
                    <a:cubicBezTo>
                      <a:pt x="348930" y="542893"/>
                      <a:pt x="342772" y="543406"/>
                      <a:pt x="335588" y="551103"/>
                    </a:cubicBezTo>
                    <a:cubicBezTo>
                      <a:pt x="328404" y="558800"/>
                      <a:pt x="317629" y="574194"/>
                      <a:pt x="310958" y="581891"/>
                    </a:cubicBezTo>
                    <a:cubicBezTo>
                      <a:pt x="304287" y="589588"/>
                      <a:pt x="306853" y="592667"/>
                      <a:pt x="295564" y="597285"/>
                    </a:cubicBezTo>
                    <a:cubicBezTo>
                      <a:pt x="284275" y="601903"/>
                      <a:pt x="252460" y="608574"/>
                      <a:pt x="243224" y="609600"/>
                    </a:cubicBezTo>
                    <a:cubicBezTo>
                      <a:pt x="233988" y="610626"/>
                      <a:pt x="255540" y="595745"/>
                      <a:pt x="240146" y="603442"/>
                    </a:cubicBezTo>
                    <a:cubicBezTo>
                      <a:pt x="224752" y="611139"/>
                      <a:pt x="168821" y="647059"/>
                      <a:pt x="150861" y="655782"/>
                    </a:cubicBezTo>
                    <a:cubicBezTo>
                      <a:pt x="132901" y="664505"/>
                      <a:pt x="138032" y="655269"/>
                      <a:pt x="132388" y="655782"/>
                    </a:cubicBezTo>
                    <a:cubicBezTo>
                      <a:pt x="126744" y="656295"/>
                      <a:pt x="116994" y="658861"/>
                      <a:pt x="116994" y="658861"/>
                    </a:cubicBezTo>
                    <a:lnTo>
                      <a:pt x="89285" y="665018"/>
                    </a:lnTo>
                    <a:cubicBezTo>
                      <a:pt x="82614" y="665018"/>
                      <a:pt x="76970" y="658861"/>
                      <a:pt x="76970" y="658861"/>
                    </a:cubicBezTo>
                    <a:cubicBezTo>
                      <a:pt x="73378" y="656809"/>
                      <a:pt x="72865" y="654242"/>
                      <a:pt x="67734" y="652703"/>
                    </a:cubicBezTo>
                    <a:cubicBezTo>
                      <a:pt x="62603" y="651164"/>
                      <a:pt x="52340" y="650137"/>
                      <a:pt x="46182" y="649624"/>
                    </a:cubicBezTo>
                    <a:cubicBezTo>
                      <a:pt x="40024" y="649111"/>
                      <a:pt x="35406" y="646545"/>
                      <a:pt x="30788" y="649624"/>
                    </a:cubicBezTo>
                    <a:cubicBezTo>
                      <a:pt x="26170" y="652703"/>
                      <a:pt x="20525" y="660913"/>
                      <a:pt x="18473" y="668097"/>
                    </a:cubicBezTo>
                    <a:cubicBezTo>
                      <a:pt x="16421" y="675281"/>
                      <a:pt x="17960" y="686056"/>
                      <a:pt x="18473" y="692727"/>
                    </a:cubicBezTo>
                    <a:cubicBezTo>
                      <a:pt x="18986" y="699398"/>
                      <a:pt x="21552" y="708121"/>
                      <a:pt x="21552" y="708121"/>
                    </a:cubicBezTo>
                    <a:cubicBezTo>
                      <a:pt x="21039" y="712739"/>
                      <a:pt x="15394" y="720436"/>
                      <a:pt x="15394" y="720436"/>
                    </a:cubicBezTo>
                    <a:cubicBezTo>
                      <a:pt x="13342" y="724541"/>
                      <a:pt x="10776" y="728133"/>
                      <a:pt x="9237" y="732751"/>
                    </a:cubicBezTo>
                    <a:cubicBezTo>
                      <a:pt x="7698" y="737369"/>
                      <a:pt x="7697" y="740961"/>
                      <a:pt x="6158" y="748145"/>
                    </a:cubicBezTo>
                    <a:cubicBezTo>
                      <a:pt x="4619" y="755329"/>
                      <a:pt x="2309" y="765592"/>
                      <a:pt x="0" y="77585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0" name="Полилиния 629"/>
              <p:cNvSpPr/>
              <p:nvPr/>
            </p:nvSpPr>
            <p:spPr>
              <a:xfrm rot="485512">
                <a:off x="7009279" y="886331"/>
                <a:ext cx="298176" cy="295782"/>
              </a:xfrm>
              <a:custGeom>
                <a:avLst/>
                <a:gdLst>
                  <a:gd name="connsiteX0" fmla="*/ 0 w 437783"/>
                  <a:gd name="connsiteY0" fmla="*/ 0 h 451905"/>
                  <a:gd name="connsiteX1" fmla="*/ 42366 w 437783"/>
                  <a:gd name="connsiteY1" fmla="*/ 52958 h 451905"/>
                  <a:gd name="connsiteX2" fmla="*/ 56488 w 437783"/>
                  <a:gd name="connsiteY2" fmla="*/ 70610 h 451905"/>
                  <a:gd name="connsiteX3" fmla="*/ 74141 w 437783"/>
                  <a:gd name="connsiteY3" fmla="*/ 77671 h 451905"/>
                  <a:gd name="connsiteX4" fmla="*/ 88263 w 437783"/>
                  <a:gd name="connsiteY4" fmla="*/ 81202 h 451905"/>
                  <a:gd name="connsiteX5" fmla="*/ 102385 w 437783"/>
                  <a:gd name="connsiteY5" fmla="*/ 102385 h 451905"/>
                  <a:gd name="connsiteX6" fmla="*/ 127098 w 437783"/>
                  <a:gd name="connsiteY6" fmla="*/ 127098 h 451905"/>
                  <a:gd name="connsiteX7" fmla="*/ 144751 w 437783"/>
                  <a:gd name="connsiteY7" fmla="*/ 151812 h 451905"/>
                  <a:gd name="connsiteX8" fmla="*/ 165934 w 437783"/>
                  <a:gd name="connsiteY8" fmla="*/ 172995 h 451905"/>
                  <a:gd name="connsiteX9" fmla="*/ 180056 w 437783"/>
                  <a:gd name="connsiteY9" fmla="*/ 190647 h 451905"/>
                  <a:gd name="connsiteX10" fmla="*/ 197709 w 437783"/>
                  <a:gd name="connsiteY10" fmla="*/ 197708 h 451905"/>
                  <a:gd name="connsiteX11" fmla="*/ 215361 w 437783"/>
                  <a:gd name="connsiteY11" fmla="*/ 208300 h 451905"/>
                  <a:gd name="connsiteX12" fmla="*/ 236544 w 437783"/>
                  <a:gd name="connsiteY12" fmla="*/ 211830 h 451905"/>
                  <a:gd name="connsiteX13" fmla="*/ 275380 w 437783"/>
                  <a:gd name="connsiteY13" fmla="*/ 218891 h 451905"/>
                  <a:gd name="connsiteX14" fmla="*/ 307154 w 437783"/>
                  <a:gd name="connsiteY14" fmla="*/ 236544 h 451905"/>
                  <a:gd name="connsiteX15" fmla="*/ 349520 w 437783"/>
                  <a:gd name="connsiteY15" fmla="*/ 264788 h 451905"/>
                  <a:gd name="connsiteX16" fmla="*/ 374234 w 437783"/>
                  <a:gd name="connsiteY16" fmla="*/ 307154 h 451905"/>
                  <a:gd name="connsiteX17" fmla="*/ 388356 w 437783"/>
                  <a:gd name="connsiteY17" fmla="*/ 335398 h 451905"/>
                  <a:gd name="connsiteX18" fmla="*/ 416600 w 437783"/>
                  <a:gd name="connsiteY18" fmla="*/ 370703 h 451905"/>
                  <a:gd name="connsiteX19" fmla="*/ 434252 w 437783"/>
                  <a:gd name="connsiteY19" fmla="*/ 427191 h 451905"/>
                  <a:gd name="connsiteX20" fmla="*/ 437783 w 437783"/>
                  <a:gd name="connsiteY20" fmla="*/ 451905 h 451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7783" h="451905">
                    <a:moveTo>
                      <a:pt x="0" y="0"/>
                    </a:moveTo>
                    <a:lnTo>
                      <a:pt x="42366" y="52958"/>
                    </a:lnTo>
                    <a:cubicBezTo>
                      <a:pt x="51781" y="64726"/>
                      <a:pt x="51192" y="66491"/>
                      <a:pt x="56488" y="70610"/>
                    </a:cubicBezTo>
                    <a:cubicBezTo>
                      <a:pt x="61784" y="74729"/>
                      <a:pt x="74141" y="77671"/>
                      <a:pt x="74141" y="77671"/>
                    </a:cubicBezTo>
                    <a:cubicBezTo>
                      <a:pt x="79437" y="79436"/>
                      <a:pt x="83556" y="77083"/>
                      <a:pt x="88263" y="81202"/>
                    </a:cubicBezTo>
                    <a:cubicBezTo>
                      <a:pt x="92970" y="85321"/>
                      <a:pt x="95913" y="94736"/>
                      <a:pt x="102385" y="102385"/>
                    </a:cubicBezTo>
                    <a:cubicBezTo>
                      <a:pt x="108857" y="110034"/>
                      <a:pt x="120037" y="118860"/>
                      <a:pt x="127098" y="127098"/>
                    </a:cubicBezTo>
                    <a:cubicBezTo>
                      <a:pt x="134159" y="135336"/>
                      <a:pt x="138278" y="144163"/>
                      <a:pt x="144751" y="151812"/>
                    </a:cubicBezTo>
                    <a:cubicBezTo>
                      <a:pt x="151224" y="159461"/>
                      <a:pt x="160050" y="166523"/>
                      <a:pt x="165934" y="172995"/>
                    </a:cubicBezTo>
                    <a:cubicBezTo>
                      <a:pt x="171818" y="179467"/>
                      <a:pt x="180056" y="190647"/>
                      <a:pt x="180056" y="190647"/>
                    </a:cubicBezTo>
                    <a:cubicBezTo>
                      <a:pt x="185352" y="194766"/>
                      <a:pt x="191825" y="194766"/>
                      <a:pt x="197709" y="197708"/>
                    </a:cubicBezTo>
                    <a:cubicBezTo>
                      <a:pt x="203593" y="200650"/>
                      <a:pt x="208889" y="205946"/>
                      <a:pt x="215361" y="208300"/>
                    </a:cubicBezTo>
                    <a:cubicBezTo>
                      <a:pt x="221833" y="210654"/>
                      <a:pt x="236544" y="211830"/>
                      <a:pt x="236544" y="211830"/>
                    </a:cubicBezTo>
                    <a:cubicBezTo>
                      <a:pt x="246547" y="213595"/>
                      <a:pt x="263612" y="214772"/>
                      <a:pt x="275380" y="218891"/>
                    </a:cubicBezTo>
                    <a:cubicBezTo>
                      <a:pt x="287148" y="223010"/>
                      <a:pt x="294797" y="228895"/>
                      <a:pt x="307154" y="236544"/>
                    </a:cubicBezTo>
                    <a:cubicBezTo>
                      <a:pt x="319511" y="244194"/>
                      <a:pt x="338340" y="253020"/>
                      <a:pt x="349520" y="264788"/>
                    </a:cubicBezTo>
                    <a:cubicBezTo>
                      <a:pt x="360700" y="276556"/>
                      <a:pt x="367761" y="295386"/>
                      <a:pt x="374234" y="307154"/>
                    </a:cubicBezTo>
                    <a:cubicBezTo>
                      <a:pt x="380707" y="318922"/>
                      <a:pt x="381295" y="324807"/>
                      <a:pt x="388356" y="335398"/>
                    </a:cubicBezTo>
                    <a:cubicBezTo>
                      <a:pt x="395417" y="345989"/>
                      <a:pt x="408951" y="355404"/>
                      <a:pt x="416600" y="370703"/>
                    </a:cubicBezTo>
                    <a:cubicBezTo>
                      <a:pt x="424249" y="386002"/>
                      <a:pt x="430722" y="413657"/>
                      <a:pt x="434252" y="427191"/>
                    </a:cubicBezTo>
                    <a:cubicBezTo>
                      <a:pt x="437782" y="440725"/>
                      <a:pt x="437782" y="446315"/>
                      <a:pt x="437783" y="451905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1" name="Полилиния 630"/>
              <p:cNvSpPr/>
              <p:nvPr/>
            </p:nvSpPr>
            <p:spPr>
              <a:xfrm rot="508109">
                <a:off x="7008457" y="890861"/>
                <a:ext cx="298176" cy="295782"/>
              </a:xfrm>
              <a:custGeom>
                <a:avLst/>
                <a:gdLst>
                  <a:gd name="connsiteX0" fmla="*/ 0 w 437783"/>
                  <a:gd name="connsiteY0" fmla="*/ 0 h 451905"/>
                  <a:gd name="connsiteX1" fmla="*/ 42366 w 437783"/>
                  <a:gd name="connsiteY1" fmla="*/ 52958 h 451905"/>
                  <a:gd name="connsiteX2" fmla="*/ 56488 w 437783"/>
                  <a:gd name="connsiteY2" fmla="*/ 70610 h 451905"/>
                  <a:gd name="connsiteX3" fmla="*/ 74141 w 437783"/>
                  <a:gd name="connsiteY3" fmla="*/ 77671 h 451905"/>
                  <a:gd name="connsiteX4" fmla="*/ 88263 w 437783"/>
                  <a:gd name="connsiteY4" fmla="*/ 81202 h 451905"/>
                  <a:gd name="connsiteX5" fmla="*/ 102385 w 437783"/>
                  <a:gd name="connsiteY5" fmla="*/ 102385 h 451905"/>
                  <a:gd name="connsiteX6" fmla="*/ 127098 w 437783"/>
                  <a:gd name="connsiteY6" fmla="*/ 127098 h 451905"/>
                  <a:gd name="connsiteX7" fmla="*/ 144751 w 437783"/>
                  <a:gd name="connsiteY7" fmla="*/ 151812 h 451905"/>
                  <a:gd name="connsiteX8" fmla="*/ 165934 w 437783"/>
                  <a:gd name="connsiteY8" fmla="*/ 172995 h 451905"/>
                  <a:gd name="connsiteX9" fmla="*/ 180056 w 437783"/>
                  <a:gd name="connsiteY9" fmla="*/ 190647 h 451905"/>
                  <a:gd name="connsiteX10" fmla="*/ 197709 w 437783"/>
                  <a:gd name="connsiteY10" fmla="*/ 197708 h 451905"/>
                  <a:gd name="connsiteX11" fmla="*/ 215361 w 437783"/>
                  <a:gd name="connsiteY11" fmla="*/ 208300 h 451905"/>
                  <a:gd name="connsiteX12" fmla="*/ 236544 w 437783"/>
                  <a:gd name="connsiteY12" fmla="*/ 211830 h 451905"/>
                  <a:gd name="connsiteX13" fmla="*/ 275380 w 437783"/>
                  <a:gd name="connsiteY13" fmla="*/ 218891 h 451905"/>
                  <a:gd name="connsiteX14" fmla="*/ 307154 w 437783"/>
                  <a:gd name="connsiteY14" fmla="*/ 236544 h 451905"/>
                  <a:gd name="connsiteX15" fmla="*/ 349520 w 437783"/>
                  <a:gd name="connsiteY15" fmla="*/ 264788 h 451905"/>
                  <a:gd name="connsiteX16" fmla="*/ 374234 w 437783"/>
                  <a:gd name="connsiteY16" fmla="*/ 307154 h 451905"/>
                  <a:gd name="connsiteX17" fmla="*/ 388356 w 437783"/>
                  <a:gd name="connsiteY17" fmla="*/ 335398 h 451905"/>
                  <a:gd name="connsiteX18" fmla="*/ 416600 w 437783"/>
                  <a:gd name="connsiteY18" fmla="*/ 370703 h 451905"/>
                  <a:gd name="connsiteX19" fmla="*/ 434252 w 437783"/>
                  <a:gd name="connsiteY19" fmla="*/ 427191 h 451905"/>
                  <a:gd name="connsiteX20" fmla="*/ 437783 w 437783"/>
                  <a:gd name="connsiteY20" fmla="*/ 451905 h 451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7783" h="451905">
                    <a:moveTo>
                      <a:pt x="0" y="0"/>
                    </a:moveTo>
                    <a:lnTo>
                      <a:pt x="42366" y="52958"/>
                    </a:lnTo>
                    <a:cubicBezTo>
                      <a:pt x="51781" y="64726"/>
                      <a:pt x="51192" y="66491"/>
                      <a:pt x="56488" y="70610"/>
                    </a:cubicBezTo>
                    <a:cubicBezTo>
                      <a:pt x="61784" y="74729"/>
                      <a:pt x="74141" y="77671"/>
                      <a:pt x="74141" y="77671"/>
                    </a:cubicBezTo>
                    <a:cubicBezTo>
                      <a:pt x="79437" y="79436"/>
                      <a:pt x="83556" y="77083"/>
                      <a:pt x="88263" y="81202"/>
                    </a:cubicBezTo>
                    <a:cubicBezTo>
                      <a:pt x="92970" y="85321"/>
                      <a:pt x="95913" y="94736"/>
                      <a:pt x="102385" y="102385"/>
                    </a:cubicBezTo>
                    <a:cubicBezTo>
                      <a:pt x="108857" y="110034"/>
                      <a:pt x="120037" y="118860"/>
                      <a:pt x="127098" y="127098"/>
                    </a:cubicBezTo>
                    <a:cubicBezTo>
                      <a:pt x="134159" y="135336"/>
                      <a:pt x="138278" y="144163"/>
                      <a:pt x="144751" y="151812"/>
                    </a:cubicBezTo>
                    <a:cubicBezTo>
                      <a:pt x="151224" y="159461"/>
                      <a:pt x="160050" y="166523"/>
                      <a:pt x="165934" y="172995"/>
                    </a:cubicBezTo>
                    <a:cubicBezTo>
                      <a:pt x="171818" y="179467"/>
                      <a:pt x="180056" y="190647"/>
                      <a:pt x="180056" y="190647"/>
                    </a:cubicBezTo>
                    <a:cubicBezTo>
                      <a:pt x="185352" y="194766"/>
                      <a:pt x="191825" y="194766"/>
                      <a:pt x="197709" y="197708"/>
                    </a:cubicBezTo>
                    <a:cubicBezTo>
                      <a:pt x="203593" y="200650"/>
                      <a:pt x="208889" y="205946"/>
                      <a:pt x="215361" y="208300"/>
                    </a:cubicBezTo>
                    <a:cubicBezTo>
                      <a:pt x="221833" y="210654"/>
                      <a:pt x="236544" y="211830"/>
                      <a:pt x="236544" y="211830"/>
                    </a:cubicBezTo>
                    <a:cubicBezTo>
                      <a:pt x="246547" y="213595"/>
                      <a:pt x="263612" y="214772"/>
                      <a:pt x="275380" y="218891"/>
                    </a:cubicBezTo>
                    <a:cubicBezTo>
                      <a:pt x="287148" y="223010"/>
                      <a:pt x="294797" y="228895"/>
                      <a:pt x="307154" y="236544"/>
                    </a:cubicBezTo>
                    <a:cubicBezTo>
                      <a:pt x="319511" y="244194"/>
                      <a:pt x="338340" y="253020"/>
                      <a:pt x="349520" y="264788"/>
                    </a:cubicBezTo>
                    <a:cubicBezTo>
                      <a:pt x="360700" y="276556"/>
                      <a:pt x="367761" y="295386"/>
                      <a:pt x="374234" y="307154"/>
                    </a:cubicBezTo>
                    <a:cubicBezTo>
                      <a:pt x="380707" y="318922"/>
                      <a:pt x="381295" y="324807"/>
                      <a:pt x="388356" y="335398"/>
                    </a:cubicBezTo>
                    <a:cubicBezTo>
                      <a:pt x="395417" y="345989"/>
                      <a:pt x="408951" y="355404"/>
                      <a:pt x="416600" y="370703"/>
                    </a:cubicBezTo>
                    <a:cubicBezTo>
                      <a:pt x="424249" y="386002"/>
                      <a:pt x="430722" y="413657"/>
                      <a:pt x="434252" y="427191"/>
                    </a:cubicBezTo>
                    <a:cubicBezTo>
                      <a:pt x="437782" y="440725"/>
                      <a:pt x="437782" y="446315"/>
                      <a:pt x="437783" y="45190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2" name="Полилиния 631"/>
              <p:cNvSpPr/>
              <p:nvPr/>
            </p:nvSpPr>
            <p:spPr>
              <a:xfrm>
                <a:off x="6201539" y="758972"/>
                <a:ext cx="55307" cy="358172"/>
              </a:xfrm>
              <a:custGeom>
                <a:avLst/>
                <a:gdLst>
                  <a:gd name="connsiteX0" fmla="*/ 0 w 81202"/>
                  <a:gd name="connsiteY0" fmla="*/ 0 h 547228"/>
                  <a:gd name="connsiteX1" fmla="*/ 7061 w 81202"/>
                  <a:gd name="connsiteY1" fmla="*/ 84732 h 547228"/>
                  <a:gd name="connsiteX2" fmla="*/ 21183 w 81202"/>
                  <a:gd name="connsiteY2" fmla="*/ 112976 h 547228"/>
                  <a:gd name="connsiteX3" fmla="*/ 28244 w 81202"/>
                  <a:gd name="connsiteY3" fmla="*/ 134159 h 547228"/>
                  <a:gd name="connsiteX4" fmla="*/ 35305 w 81202"/>
                  <a:gd name="connsiteY4" fmla="*/ 155342 h 547228"/>
                  <a:gd name="connsiteX5" fmla="*/ 21183 w 81202"/>
                  <a:gd name="connsiteY5" fmla="*/ 194178 h 547228"/>
                  <a:gd name="connsiteX6" fmla="*/ 10592 w 81202"/>
                  <a:gd name="connsiteY6" fmla="*/ 233013 h 547228"/>
                  <a:gd name="connsiteX7" fmla="*/ 10592 w 81202"/>
                  <a:gd name="connsiteY7" fmla="*/ 275379 h 547228"/>
                  <a:gd name="connsiteX8" fmla="*/ 17653 w 81202"/>
                  <a:gd name="connsiteY8" fmla="*/ 307154 h 547228"/>
                  <a:gd name="connsiteX9" fmla="*/ 24714 w 81202"/>
                  <a:gd name="connsiteY9" fmla="*/ 321276 h 547228"/>
                  <a:gd name="connsiteX10" fmla="*/ 35305 w 81202"/>
                  <a:gd name="connsiteY10" fmla="*/ 335398 h 547228"/>
                  <a:gd name="connsiteX11" fmla="*/ 52958 w 81202"/>
                  <a:gd name="connsiteY11" fmla="*/ 356581 h 547228"/>
                  <a:gd name="connsiteX12" fmla="*/ 74141 w 81202"/>
                  <a:gd name="connsiteY12" fmla="*/ 391886 h 547228"/>
                  <a:gd name="connsiteX13" fmla="*/ 81202 w 81202"/>
                  <a:gd name="connsiteY13" fmla="*/ 444843 h 547228"/>
                  <a:gd name="connsiteX14" fmla="*/ 74141 w 81202"/>
                  <a:gd name="connsiteY14" fmla="*/ 480148 h 547228"/>
                  <a:gd name="connsiteX15" fmla="*/ 70610 w 81202"/>
                  <a:gd name="connsiteY15" fmla="*/ 529576 h 547228"/>
                  <a:gd name="connsiteX16" fmla="*/ 63549 w 81202"/>
                  <a:gd name="connsiteY16" fmla="*/ 547228 h 547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1202" h="547228">
                    <a:moveTo>
                      <a:pt x="0" y="0"/>
                    </a:moveTo>
                    <a:cubicBezTo>
                      <a:pt x="1765" y="32951"/>
                      <a:pt x="3531" y="65903"/>
                      <a:pt x="7061" y="84732"/>
                    </a:cubicBezTo>
                    <a:cubicBezTo>
                      <a:pt x="10591" y="103561"/>
                      <a:pt x="21183" y="112976"/>
                      <a:pt x="21183" y="112976"/>
                    </a:cubicBezTo>
                    <a:cubicBezTo>
                      <a:pt x="24713" y="121214"/>
                      <a:pt x="28244" y="134159"/>
                      <a:pt x="28244" y="134159"/>
                    </a:cubicBezTo>
                    <a:cubicBezTo>
                      <a:pt x="30598" y="141220"/>
                      <a:pt x="36482" y="145339"/>
                      <a:pt x="35305" y="155342"/>
                    </a:cubicBezTo>
                    <a:cubicBezTo>
                      <a:pt x="34128" y="165345"/>
                      <a:pt x="25302" y="181233"/>
                      <a:pt x="21183" y="194178"/>
                    </a:cubicBezTo>
                    <a:cubicBezTo>
                      <a:pt x="17064" y="207123"/>
                      <a:pt x="12357" y="219479"/>
                      <a:pt x="10592" y="233013"/>
                    </a:cubicBezTo>
                    <a:cubicBezTo>
                      <a:pt x="8827" y="246547"/>
                      <a:pt x="9415" y="263022"/>
                      <a:pt x="10592" y="275379"/>
                    </a:cubicBezTo>
                    <a:cubicBezTo>
                      <a:pt x="11769" y="287736"/>
                      <a:pt x="17653" y="307154"/>
                      <a:pt x="17653" y="307154"/>
                    </a:cubicBezTo>
                    <a:cubicBezTo>
                      <a:pt x="20007" y="314804"/>
                      <a:pt x="24714" y="321276"/>
                      <a:pt x="24714" y="321276"/>
                    </a:cubicBezTo>
                    <a:cubicBezTo>
                      <a:pt x="27656" y="325983"/>
                      <a:pt x="30598" y="329514"/>
                      <a:pt x="35305" y="335398"/>
                    </a:cubicBezTo>
                    <a:cubicBezTo>
                      <a:pt x="40012" y="341282"/>
                      <a:pt x="46485" y="347166"/>
                      <a:pt x="52958" y="356581"/>
                    </a:cubicBezTo>
                    <a:cubicBezTo>
                      <a:pt x="59431" y="365996"/>
                      <a:pt x="69434" y="377176"/>
                      <a:pt x="74141" y="391886"/>
                    </a:cubicBezTo>
                    <a:cubicBezTo>
                      <a:pt x="78848" y="406596"/>
                      <a:pt x="81202" y="430133"/>
                      <a:pt x="81202" y="444843"/>
                    </a:cubicBezTo>
                    <a:cubicBezTo>
                      <a:pt x="81202" y="459553"/>
                      <a:pt x="75906" y="466026"/>
                      <a:pt x="74141" y="480148"/>
                    </a:cubicBezTo>
                    <a:cubicBezTo>
                      <a:pt x="72376" y="494270"/>
                      <a:pt x="72375" y="518396"/>
                      <a:pt x="70610" y="529576"/>
                    </a:cubicBezTo>
                    <a:cubicBezTo>
                      <a:pt x="68845" y="540756"/>
                      <a:pt x="66197" y="543992"/>
                      <a:pt x="63549" y="54722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3" name="Полилиния 632"/>
              <p:cNvSpPr/>
              <p:nvPr/>
            </p:nvSpPr>
            <p:spPr>
              <a:xfrm>
                <a:off x="6199539" y="752422"/>
                <a:ext cx="55307" cy="358172"/>
              </a:xfrm>
              <a:custGeom>
                <a:avLst/>
                <a:gdLst>
                  <a:gd name="connsiteX0" fmla="*/ 0 w 81202"/>
                  <a:gd name="connsiteY0" fmla="*/ 0 h 547228"/>
                  <a:gd name="connsiteX1" fmla="*/ 7061 w 81202"/>
                  <a:gd name="connsiteY1" fmla="*/ 84732 h 547228"/>
                  <a:gd name="connsiteX2" fmla="*/ 21183 w 81202"/>
                  <a:gd name="connsiteY2" fmla="*/ 112976 h 547228"/>
                  <a:gd name="connsiteX3" fmla="*/ 28244 w 81202"/>
                  <a:gd name="connsiteY3" fmla="*/ 134159 h 547228"/>
                  <a:gd name="connsiteX4" fmla="*/ 35305 w 81202"/>
                  <a:gd name="connsiteY4" fmla="*/ 155342 h 547228"/>
                  <a:gd name="connsiteX5" fmla="*/ 21183 w 81202"/>
                  <a:gd name="connsiteY5" fmla="*/ 194178 h 547228"/>
                  <a:gd name="connsiteX6" fmla="*/ 10592 w 81202"/>
                  <a:gd name="connsiteY6" fmla="*/ 233013 h 547228"/>
                  <a:gd name="connsiteX7" fmla="*/ 10592 w 81202"/>
                  <a:gd name="connsiteY7" fmla="*/ 275379 h 547228"/>
                  <a:gd name="connsiteX8" fmla="*/ 17653 w 81202"/>
                  <a:gd name="connsiteY8" fmla="*/ 307154 h 547228"/>
                  <a:gd name="connsiteX9" fmla="*/ 24714 w 81202"/>
                  <a:gd name="connsiteY9" fmla="*/ 321276 h 547228"/>
                  <a:gd name="connsiteX10" fmla="*/ 35305 w 81202"/>
                  <a:gd name="connsiteY10" fmla="*/ 335398 h 547228"/>
                  <a:gd name="connsiteX11" fmla="*/ 52958 w 81202"/>
                  <a:gd name="connsiteY11" fmla="*/ 356581 h 547228"/>
                  <a:gd name="connsiteX12" fmla="*/ 74141 w 81202"/>
                  <a:gd name="connsiteY12" fmla="*/ 391886 h 547228"/>
                  <a:gd name="connsiteX13" fmla="*/ 81202 w 81202"/>
                  <a:gd name="connsiteY13" fmla="*/ 444843 h 547228"/>
                  <a:gd name="connsiteX14" fmla="*/ 74141 w 81202"/>
                  <a:gd name="connsiteY14" fmla="*/ 480148 h 547228"/>
                  <a:gd name="connsiteX15" fmla="*/ 70610 w 81202"/>
                  <a:gd name="connsiteY15" fmla="*/ 529576 h 547228"/>
                  <a:gd name="connsiteX16" fmla="*/ 63549 w 81202"/>
                  <a:gd name="connsiteY16" fmla="*/ 547228 h 547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1202" h="547228">
                    <a:moveTo>
                      <a:pt x="0" y="0"/>
                    </a:moveTo>
                    <a:cubicBezTo>
                      <a:pt x="1765" y="32951"/>
                      <a:pt x="3531" y="65903"/>
                      <a:pt x="7061" y="84732"/>
                    </a:cubicBezTo>
                    <a:cubicBezTo>
                      <a:pt x="10591" y="103561"/>
                      <a:pt x="21183" y="112976"/>
                      <a:pt x="21183" y="112976"/>
                    </a:cubicBezTo>
                    <a:cubicBezTo>
                      <a:pt x="24713" y="121214"/>
                      <a:pt x="28244" y="134159"/>
                      <a:pt x="28244" y="134159"/>
                    </a:cubicBezTo>
                    <a:cubicBezTo>
                      <a:pt x="30598" y="141220"/>
                      <a:pt x="36482" y="145339"/>
                      <a:pt x="35305" y="155342"/>
                    </a:cubicBezTo>
                    <a:cubicBezTo>
                      <a:pt x="34128" y="165345"/>
                      <a:pt x="25302" y="181233"/>
                      <a:pt x="21183" y="194178"/>
                    </a:cubicBezTo>
                    <a:cubicBezTo>
                      <a:pt x="17064" y="207123"/>
                      <a:pt x="12357" y="219479"/>
                      <a:pt x="10592" y="233013"/>
                    </a:cubicBezTo>
                    <a:cubicBezTo>
                      <a:pt x="8827" y="246547"/>
                      <a:pt x="9415" y="263022"/>
                      <a:pt x="10592" y="275379"/>
                    </a:cubicBezTo>
                    <a:cubicBezTo>
                      <a:pt x="11769" y="287736"/>
                      <a:pt x="17653" y="307154"/>
                      <a:pt x="17653" y="307154"/>
                    </a:cubicBezTo>
                    <a:cubicBezTo>
                      <a:pt x="20007" y="314804"/>
                      <a:pt x="24714" y="321276"/>
                      <a:pt x="24714" y="321276"/>
                    </a:cubicBezTo>
                    <a:cubicBezTo>
                      <a:pt x="27656" y="325983"/>
                      <a:pt x="30598" y="329514"/>
                      <a:pt x="35305" y="335398"/>
                    </a:cubicBezTo>
                    <a:cubicBezTo>
                      <a:pt x="40012" y="341282"/>
                      <a:pt x="46485" y="347166"/>
                      <a:pt x="52958" y="356581"/>
                    </a:cubicBezTo>
                    <a:cubicBezTo>
                      <a:pt x="59431" y="365996"/>
                      <a:pt x="69434" y="377176"/>
                      <a:pt x="74141" y="391886"/>
                    </a:cubicBezTo>
                    <a:cubicBezTo>
                      <a:pt x="78848" y="406596"/>
                      <a:pt x="81202" y="430133"/>
                      <a:pt x="81202" y="444843"/>
                    </a:cubicBezTo>
                    <a:cubicBezTo>
                      <a:pt x="81202" y="459553"/>
                      <a:pt x="75906" y="466026"/>
                      <a:pt x="74141" y="480148"/>
                    </a:cubicBezTo>
                    <a:cubicBezTo>
                      <a:pt x="72376" y="494270"/>
                      <a:pt x="72375" y="518396"/>
                      <a:pt x="70610" y="529576"/>
                    </a:cubicBezTo>
                    <a:cubicBezTo>
                      <a:pt x="68845" y="540756"/>
                      <a:pt x="66197" y="543992"/>
                      <a:pt x="63549" y="54722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4" name="Полилиния 633"/>
              <p:cNvSpPr/>
              <p:nvPr/>
            </p:nvSpPr>
            <p:spPr>
              <a:xfrm>
                <a:off x="7604774" y="2891831"/>
                <a:ext cx="546928" cy="309646"/>
              </a:xfrm>
              <a:custGeom>
                <a:avLst/>
                <a:gdLst>
                  <a:gd name="connsiteX0" fmla="*/ 803002 w 803002"/>
                  <a:gd name="connsiteY0" fmla="*/ 0 h 473087"/>
                  <a:gd name="connsiteX1" fmla="*/ 732392 w 803002"/>
                  <a:gd name="connsiteY1" fmla="*/ 31774 h 473087"/>
                  <a:gd name="connsiteX2" fmla="*/ 690026 w 803002"/>
                  <a:gd name="connsiteY2" fmla="*/ 56488 h 473087"/>
                  <a:gd name="connsiteX3" fmla="*/ 651191 w 803002"/>
                  <a:gd name="connsiteY3" fmla="*/ 88262 h 473087"/>
                  <a:gd name="connsiteX4" fmla="*/ 626477 w 803002"/>
                  <a:gd name="connsiteY4" fmla="*/ 130628 h 473087"/>
                  <a:gd name="connsiteX5" fmla="*/ 605294 w 803002"/>
                  <a:gd name="connsiteY5" fmla="*/ 169464 h 473087"/>
                  <a:gd name="connsiteX6" fmla="*/ 587642 w 803002"/>
                  <a:gd name="connsiteY6" fmla="*/ 208299 h 473087"/>
                  <a:gd name="connsiteX7" fmla="*/ 520562 w 803002"/>
                  <a:gd name="connsiteY7" fmla="*/ 229482 h 473087"/>
                  <a:gd name="connsiteX8" fmla="*/ 421708 w 803002"/>
                  <a:gd name="connsiteY8" fmla="*/ 264787 h 473087"/>
                  <a:gd name="connsiteX9" fmla="*/ 361690 w 803002"/>
                  <a:gd name="connsiteY9" fmla="*/ 293031 h 473087"/>
                  <a:gd name="connsiteX10" fmla="*/ 262836 w 803002"/>
                  <a:gd name="connsiteY10" fmla="*/ 328336 h 473087"/>
                  <a:gd name="connsiteX11" fmla="*/ 206347 w 803002"/>
                  <a:gd name="connsiteY11" fmla="*/ 345989 h 473087"/>
                  <a:gd name="connsiteX12" fmla="*/ 163981 w 803002"/>
                  <a:gd name="connsiteY12" fmla="*/ 360111 h 473087"/>
                  <a:gd name="connsiteX13" fmla="*/ 125146 w 803002"/>
                  <a:gd name="connsiteY13" fmla="*/ 388355 h 473087"/>
                  <a:gd name="connsiteX14" fmla="*/ 93371 w 803002"/>
                  <a:gd name="connsiteY14" fmla="*/ 398946 h 473087"/>
                  <a:gd name="connsiteX15" fmla="*/ 43944 w 803002"/>
                  <a:gd name="connsiteY15" fmla="*/ 430721 h 473087"/>
                  <a:gd name="connsiteX16" fmla="*/ 5109 w 803002"/>
                  <a:gd name="connsiteY16" fmla="*/ 466026 h 473087"/>
                  <a:gd name="connsiteX17" fmla="*/ 1578 w 803002"/>
                  <a:gd name="connsiteY17" fmla="*/ 473087 h 4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002" h="473087">
                    <a:moveTo>
                      <a:pt x="803002" y="0"/>
                    </a:moveTo>
                    <a:cubicBezTo>
                      <a:pt x="777111" y="11179"/>
                      <a:pt x="751221" y="22359"/>
                      <a:pt x="732392" y="31774"/>
                    </a:cubicBezTo>
                    <a:cubicBezTo>
                      <a:pt x="713563" y="41189"/>
                      <a:pt x="703559" y="47073"/>
                      <a:pt x="690026" y="56488"/>
                    </a:cubicBezTo>
                    <a:cubicBezTo>
                      <a:pt x="676492" y="65903"/>
                      <a:pt x="661782" y="75905"/>
                      <a:pt x="651191" y="88262"/>
                    </a:cubicBezTo>
                    <a:cubicBezTo>
                      <a:pt x="640600" y="100619"/>
                      <a:pt x="634126" y="117094"/>
                      <a:pt x="626477" y="130628"/>
                    </a:cubicBezTo>
                    <a:cubicBezTo>
                      <a:pt x="618828" y="144162"/>
                      <a:pt x="611766" y="156519"/>
                      <a:pt x="605294" y="169464"/>
                    </a:cubicBezTo>
                    <a:cubicBezTo>
                      <a:pt x="598821" y="182409"/>
                      <a:pt x="601764" y="198296"/>
                      <a:pt x="587642" y="208299"/>
                    </a:cubicBezTo>
                    <a:cubicBezTo>
                      <a:pt x="573520" y="218302"/>
                      <a:pt x="548218" y="220067"/>
                      <a:pt x="520562" y="229482"/>
                    </a:cubicBezTo>
                    <a:cubicBezTo>
                      <a:pt x="492906" y="238897"/>
                      <a:pt x="448187" y="254196"/>
                      <a:pt x="421708" y="264787"/>
                    </a:cubicBezTo>
                    <a:cubicBezTo>
                      <a:pt x="395229" y="275378"/>
                      <a:pt x="388169" y="282440"/>
                      <a:pt x="361690" y="293031"/>
                    </a:cubicBezTo>
                    <a:cubicBezTo>
                      <a:pt x="335211" y="303622"/>
                      <a:pt x="288726" y="319510"/>
                      <a:pt x="262836" y="328336"/>
                    </a:cubicBezTo>
                    <a:cubicBezTo>
                      <a:pt x="236946" y="337162"/>
                      <a:pt x="222823" y="340693"/>
                      <a:pt x="206347" y="345989"/>
                    </a:cubicBezTo>
                    <a:cubicBezTo>
                      <a:pt x="189871" y="351285"/>
                      <a:pt x="177514" y="353050"/>
                      <a:pt x="163981" y="360111"/>
                    </a:cubicBezTo>
                    <a:cubicBezTo>
                      <a:pt x="150447" y="367172"/>
                      <a:pt x="136914" y="381883"/>
                      <a:pt x="125146" y="388355"/>
                    </a:cubicBezTo>
                    <a:cubicBezTo>
                      <a:pt x="113378" y="394827"/>
                      <a:pt x="106905" y="391885"/>
                      <a:pt x="93371" y="398946"/>
                    </a:cubicBezTo>
                    <a:cubicBezTo>
                      <a:pt x="79837" y="406007"/>
                      <a:pt x="58654" y="419541"/>
                      <a:pt x="43944" y="430721"/>
                    </a:cubicBezTo>
                    <a:cubicBezTo>
                      <a:pt x="29234" y="441901"/>
                      <a:pt x="5109" y="466026"/>
                      <a:pt x="5109" y="466026"/>
                    </a:cubicBezTo>
                    <a:cubicBezTo>
                      <a:pt x="-1952" y="473087"/>
                      <a:pt x="-187" y="473087"/>
                      <a:pt x="1578" y="473087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5" name="Полилиния 634"/>
              <p:cNvSpPr/>
              <p:nvPr/>
            </p:nvSpPr>
            <p:spPr>
              <a:xfrm>
                <a:off x="7593016" y="2879382"/>
                <a:ext cx="546928" cy="309646"/>
              </a:xfrm>
              <a:custGeom>
                <a:avLst/>
                <a:gdLst>
                  <a:gd name="connsiteX0" fmla="*/ 803002 w 803002"/>
                  <a:gd name="connsiteY0" fmla="*/ 0 h 473087"/>
                  <a:gd name="connsiteX1" fmla="*/ 732392 w 803002"/>
                  <a:gd name="connsiteY1" fmla="*/ 31774 h 473087"/>
                  <a:gd name="connsiteX2" fmla="*/ 690026 w 803002"/>
                  <a:gd name="connsiteY2" fmla="*/ 56488 h 473087"/>
                  <a:gd name="connsiteX3" fmla="*/ 651191 w 803002"/>
                  <a:gd name="connsiteY3" fmla="*/ 88262 h 473087"/>
                  <a:gd name="connsiteX4" fmla="*/ 626477 w 803002"/>
                  <a:gd name="connsiteY4" fmla="*/ 130628 h 473087"/>
                  <a:gd name="connsiteX5" fmla="*/ 605294 w 803002"/>
                  <a:gd name="connsiteY5" fmla="*/ 169464 h 473087"/>
                  <a:gd name="connsiteX6" fmla="*/ 587642 w 803002"/>
                  <a:gd name="connsiteY6" fmla="*/ 208299 h 473087"/>
                  <a:gd name="connsiteX7" fmla="*/ 520562 w 803002"/>
                  <a:gd name="connsiteY7" fmla="*/ 229482 h 473087"/>
                  <a:gd name="connsiteX8" fmla="*/ 421708 w 803002"/>
                  <a:gd name="connsiteY8" fmla="*/ 264787 h 473087"/>
                  <a:gd name="connsiteX9" fmla="*/ 361690 w 803002"/>
                  <a:gd name="connsiteY9" fmla="*/ 293031 h 473087"/>
                  <a:gd name="connsiteX10" fmla="*/ 262836 w 803002"/>
                  <a:gd name="connsiteY10" fmla="*/ 328336 h 473087"/>
                  <a:gd name="connsiteX11" fmla="*/ 206347 w 803002"/>
                  <a:gd name="connsiteY11" fmla="*/ 345989 h 473087"/>
                  <a:gd name="connsiteX12" fmla="*/ 163981 w 803002"/>
                  <a:gd name="connsiteY12" fmla="*/ 360111 h 473087"/>
                  <a:gd name="connsiteX13" fmla="*/ 125146 w 803002"/>
                  <a:gd name="connsiteY13" fmla="*/ 388355 h 473087"/>
                  <a:gd name="connsiteX14" fmla="*/ 93371 w 803002"/>
                  <a:gd name="connsiteY14" fmla="*/ 398946 h 473087"/>
                  <a:gd name="connsiteX15" fmla="*/ 43944 w 803002"/>
                  <a:gd name="connsiteY15" fmla="*/ 430721 h 473087"/>
                  <a:gd name="connsiteX16" fmla="*/ 5109 w 803002"/>
                  <a:gd name="connsiteY16" fmla="*/ 466026 h 473087"/>
                  <a:gd name="connsiteX17" fmla="*/ 1578 w 803002"/>
                  <a:gd name="connsiteY17" fmla="*/ 473087 h 4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002" h="473087">
                    <a:moveTo>
                      <a:pt x="803002" y="0"/>
                    </a:moveTo>
                    <a:cubicBezTo>
                      <a:pt x="777111" y="11179"/>
                      <a:pt x="751221" y="22359"/>
                      <a:pt x="732392" y="31774"/>
                    </a:cubicBezTo>
                    <a:cubicBezTo>
                      <a:pt x="713563" y="41189"/>
                      <a:pt x="703559" y="47073"/>
                      <a:pt x="690026" y="56488"/>
                    </a:cubicBezTo>
                    <a:cubicBezTo>
                      <a:pt x="676492" y="65903"/>
                      <a:pt x="661782" y="75905"/>
                      <a:pt x="651191" y="88262"/>
                    </a:cubicBezTo>
                    <a:cubicBezTo>
                      <a:pt x="640600" y="100619"/>
                      <a:pt x="634126" y="117094"/>
                      <a:pt x="626477" y="130628"/>
                    </a:cubicBezTo>
                    <a:cubicBezTo>
                      <a:pt x="618828" y="144162"/>
                      <a:pt x="611766" y="156519"/>
                      <a:pt x="605294" y="169464"/>
                    </a:cubicBezTo>
                    <a:cubicBezTo>
                      <a:pt x="598821" y="182409"/>
                      <a:pt x="601764" y="198296"/>
                      <a:pt x="587642" y="208299"/>
                    </a:cubicBezTo>
                    <a:cubicBezTo>
                      <a:pt x="573520" y="218302"/>
                      <a:pt x="548218" y="220067"/>
                      <a:pt x="520562" y="229482"/>
                    </a:cubicBezTo>
                    <a:cubicBezTo>
                      <a:pt x="492906" y="238897"/>
                      <a:pt x="448187" y="254196"/>
                      <a:pt x="421708" y="264787"/>
                    </a:cubicBezTo>
                    <a:cubicBezTo>
                      <a:pt x="395229" y="275378"/>
                      <a:pt x="388169" y="282440"/>
                      <a:pt x="361690" y="293031"/>
                    </a:cubicBezTo>
                    <a:cubicBezTo>
                      <a:pt x="335211" y="303622"/>
                      <a:pt x="288726" y="319510"/>
                      <a:pt x="262836" y="328336"/>
                    </a:cubicBezTo>
                    <a:cubicBezTo>
                      <a:pt x="236946" y="337162"/>
                      <a:pt x="222823" y="340693"/>
                      <a:pt x="206347" y="345989"/>
                    </a:cubicBezTo>
                    <a:cubicBezTo>
                      <a:pt x="189871" y="351285"/>
                      <a:pt x="177514" y="353050"/>
                      <a:pt x="163981" y="360111"/>
                    </a:cubicBezTo>
                    <a:cubicBezTo>
                      <a:pt x="150447" y="367172"/>
                      <a:pt x="136914" y="381883"/>
                      <a:pt x="125146" y="388355"/>
                    </a:cubicBezTo>
                    <a:cubicBezTo>
                      <a:pt x="113378" y="394827"/>
                      <a:pt x="106905" y="391885"/>
                      <a:pt x="93371" y="398946"/>
                    </a:cubicBezTo>
                    <a:cubicBezTo>
                      <a:pt x="79837" y="406007"/>
                      <a:pt x="58654" y="419541"/>
                      <a:pt x="43944" y="430721"/>
                    </a:cubicBezTo>
                    <a:cubicBezTo>
                      <a:pt x="29234" y="441901"/>
                      <a:pt x="5109" y="466026"/>
                      <a:pt x="5109" y="466026"/>
                    </a:cubicBezTo>
                    <a:cubicBezTo>
                      <a:pt x="-1952" y="473087"/>
                      <a:pt x="-187" y="473087"/>
                      <a:pt x="1578" y="473087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6" name="Полилиния 635"/>
              <p:cNvSpPr/>
              <p:nvPr/>
            </p:nvSpPr>
            <p:spPr>
              <a:xfrm>
                <a:off x="7618312" y="2900873"/>
                <a:ext cx="546928" cy="309646"/>
              </a:xfrm>
              <a:custGeom>
                <a:avLst/>
                <a:gdLst>
                  <a:gd name="connsiteX0" fmla="*/ 803002 w 803002"/>
                  <a:gd name="connsiteY0" fmla="*/ 0 h 473087"/>
                  <a:gd name="connsiteX1" fmla="*/ 732392 w 803002"/>
                  <a:gd name="connsiteY1" fmla="*/ 31774 h 473087"/>
                  <a:gd name="connsiteX2" fmla="*/ 690026 w 803002"/>
                  <a:gd name="connsiteY2" fmla="*/ 56488 h 473087"/>
                  <a:gd name="connsiteX3" fmla="*/ 651191 w 803002"/>
                  <a:gd name="connsiteY3" fmla="*/ 88262 h 473087"/>
                  <a:gd name="connsiteX4" fmla="*/ 626477 w 803002"/>
                  <a:gd name="connsiteY4" fmla="*/ 130628 h 473087"/>
                  <a:gd name="connsiteX5" fmla="*/ 605294 w 803002"/>
                  <a:gd name="connsiteY5" fmla="*/ 169464 h 473087"/>
                  <a:gd name="connsiteX6" fmla="*/ 587642 w 803002"/>
                  <a:gd name="connsiteY6" fmla="*/ 208299 h 473087"/>
                  <a:gd name="connsiteX7" fmla="*/ 520562 w 803002"/>
                  <a:gd name="connsiteY7" fmla="*/ 229482 h 473087"/>
                  <a:gd name="connsiteX8" fmla="*/ 421708 w 803002"/>
                  <a:gd name="connsiteY8" fmla="*/ 264787 h 473087"/>
                  <a:gd name="connsiteX9" fmla="*/ 361690 w 803002"/>
                  <a:gd name="connsiteY9" fmla="*/ 293031 h 473087"/>
                  <a:gd name="connsiteX10" fmla="*/ 262836 w 803002"/>
                  <a:gd name="connsiteY10" fmla="*/ 328336 h 473087"/>
                  <a:gd name="connsiteX11" fmla="*/ 206347 w 803002"/>
                  <a:gd name="connsiteY11" fmla="*/ 345989 h 473087"/>
                  <a:gd name="connsiteX12" fmla="*/ 163981 w 803002"/>
                  <a:gd name="connsiteY12" fmla="*/ 360111 h 473087"/>
                  <a:gd name="connsiteX13" fmla="*/ 125146 w 803002"/>
                  <a:gd name="connsiteY13" fmla="*/ 388355 h 473087"/>
                  <a:gd name="connsiteX14" fmla="*/ 93371 w 803002"/>
                  <a:gd name="connsiteY14" fmla="*/ 398946 h 473087"/>
                  <a:gd name="connsiteX15" fmla="*/ 43944 w 803002"/>
                  <a:gd name="connsiteY15" fmla="*/ 430721 h 473087"/>
                  <a:gd name="connsiteX16" fmla="*/ 5109 w 803002"/>
                  <a:gd name="connsiteY16" fmla="*/ 466026 h 473087"/>
                  <a:gd name="connsiteX17" fmla="*/ 1578 w 803002"/>
                  <a:gd name="connsiteY17" fmla="*/ 473087 h 4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002" h="473087">
                    <a:moveTo>
                      <a:pt x="803002" y="0"/>
                    </a:moveTo>
                    <a:cubicBezTo>
                      <a:pt x="777111" y="11179"/>
                      <a:pt x="751221" y="22359"/>
                      <a:pt x="732392" y="31774"/>
                    </a:cubicBezTo>
                    <a:cubicBezTo>
                      <a:pt x="713563" y="41189"/>
                      <a:pt x="703559" y="47073"/>
                      <a:pt x="690026" y="56488"/>
                    </a:cubicBezTo>
                    <a:cubicBezTo>
                      <a:pt x="676492" y="65903"/>
                      <a:pt x="661782" y="75905"/>
                      <a:pt x="651191" y="88262"/>
                    </a:cubicBezTo>
                    <a:cubicBezTo>
                      <a:pt x="640600" y="100619"/>
                      <a:pt x="634126" y="117094"/>
                      <a:pt x="626477" y="130628"/>
                    </a:cubicBezTo>
                    <a:cubicBezTo>
                      <a:pt x="618828" y="144162"/>
                      <a:pt x="611766" y="156519"/>
                      <a:pt x="605294" y="169464"/>
                    </a:cubicBezTo>
                    <a:cubicBezTo>
                      <a:pt x="598821" y="182409"/>
                      <a:pt x="601764" y="198296"/>
                      <a:pt x="587642" y="208299"/>
                    </a:cubicBezTo>
                    <a:cubicBezTo>
                      <a:pt x="573520" y="218302"/>
                      <a:pt x="548218" y="220067"/>
                      <a:pt x="520562" y="229482"/>
                    </a:cubicBezTo>
                    <a:cubicBezTo>
                      <a:pt x="492906" y="238897"/>
                      <a:pt x="448187" y="254196"/>
                      <a:pt x="421708" y="264787"/>
                    </a:cubicBezTo>
                    <a:cubicBezTo>
                      <a:pt x="395229" y="275378"/>
                      <a:pt x="388169" y="282440"/>
                      <a:pt x="361690" y="293031"/>
                    </a:cubicBezTo>
                    <a:cubicBezTo>
                      <a:pt x="335211" y="303622"/>
                      <a:pt x="288726" y="319510"/>
                      <a:pt x="262836" y="328336"/>
                    </a:cubicBezTo>
                    <a:cubicBezTo>
                      <a:pt x="236946" y="337162"/>
                      <a:pt x="222823" y="340693"/>
                      <a:pt x="206347" y="345989"/>
                    </a:cubicBezTo>
                    <a:cubicBezTo>
                      <a:pt x="189871" y="351285"/>
                      <a:pt x="177514" y="353050"/>
                      <a:pt x="163981" y="360111"/>
                    </a:cubicBezTo>
                    <a:cubicBezTo>
                      <a:pt x="150447" y="367172"/>
                      <a:pt x="136914" y="381883"/>
                      <a:pt x="125146" y="388355"/>
                    </a:cubicBezTo>
                    <a:cubicBezTo>
                      <a:pt x="113378" y="394827"/>
                      <a:pt x="106905" y="391885"/>
                      <a:pt x="93371" y="398946"/>
                    </a:cubicBezTo>
                    <a:cubicBezTo>
                      <a:pt x="79837" y="406007"/>
                      <a:pt x="58654" y="419541"/>
                      <a:pt x="43944" y="430721"/>
                    </a:cubicBezTo>
                    <a:cubicBezTo>
                      <a:pt x="29234" y="441901"/>
                      <a:pt x="5109" y="466026"/>
                      <a:pt x="5109" y="466026"/>
                    </a:cubicBezTo>
                    <a:cubicBezTo>
                      <a:pt x="-1952" y="473087"/>
                      <a:pt x="-187" y="473087"/>
                      <a:pt x="1578" y="473087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7" name="Полилиния 636"/>
              <p:cNvSpPr/>
              <p:nvPr/>
            </p:nvSpPr>
            <p:spPr>
              <a:xfrm>
                <a:off x="7604774" y="2889520"/>
                <a:ext cx="546928" cy="309646"/>
              </a:xfrm>
              <a:custGeom>
                <a:avLst/>
                <a:gdLst>
                  <a:gd name="connsiteX0" fmla="*/ 803002 w 803002"/>
                  <a:gd name="connsiteY0" fmla="*/ 0 h 473087"/>
                  <a:gd name="connsiteX1" fmla="*/ 732392 w 803002"/>
                  <a:gd name="connsiteY1" fmla="*/ 31774 h 473087"/>
                  <a:gd name="connsiteX2" fmla="*/ 690026 w 803002"/>
                  <a:gd name="connsiteY2" fmla="*/ 56488 h 473087"/>
                  <a:gd name="connsiteX3" fmla="*/ 651191 w 803002"/>
                  <a:gd name="connsiteY3" fmla="*/ 88262 h 473087"/>
                  <a:gd name="connsiteX4" fmla="*/ 626477 w 803002"/>
                  <a:gd name="connsiteY4" fmla="*/ 130628 h 473087"/>
                  <a:gd name="connsiteX5" fmla="*/ 605294 w 803002"/>
                  <a:gd name="connsiteY5" fmla="*/ 169464 h 473087"/>
                  <a:gd name="connsiteX6" fmla="*/ 587642 w 803002"/>
                  <a:gd name="connsiteY6" fmla="*/ 208299 h 473087"/>
                  <a:gd name="connsiteX7" fmla="*/ 520562 w 803002"/>
                  <a:gd name="connsiteY7" fmla="*/ 229482 h 473087"/>
                  <a:gd name="connsiteX8" fmla="*/ 421708 w 803002"/>
                  <a:gd name="connsiteY8" fmla="*/ 264787 h 473087"/>
                  <a:gd name="connsiteX9" fmla="*/ 361690 w 803002"/>
                  <a:gd name="connsiteY9" fmla="*/ 293031 h 473087"/>
                  <a:gd name="connsiteX10" fmla="*/ 262836 w 803002"/>
                  <a:gd name="connsiteY10" fmla="*/ 328336 h 473087"/>
                  <a:gd name="connsiteX11" fmla="*/ 206347 w 803002"/>
                  <a:gd name="connsiteY11" fmla="*/ 345989 h 473087"/>
                  <a:gd name="connsiteX12" fmla="*/ 163981 w 803002"/>
                  <a:gd name="connsiteY12" fmla="*/ 360111 h 473087"/>
                  <a:gd name="connsiteX13" fmla="*/ 125146 w 803002"/>
                  <a:gd name="connsiteY13" fmla="*/ 388355 h 473087"/>
                  <a:gd name="connsiteX14" fmla="*/ 93371 w 803002"/>
                  <a:gd name="connsiteY14" fmla="*/ 398946 h 473087"/>
                  <a:gd name="connsiteX15" fmla="*/ 43944 w 803002"/>
                  <a:gd name="connsiteY15" fmla="*/ 430721 h 473087"/>
                  <a:gd name="connsiteX16" fmla="*/ 5109 w 803002"/>
                  <a:gd name="connsiteY16" fmla="*/ 466026 h 473087"/>
                  <a:gd name="connsiteX17" fmla="*/ 1578 w 803002"/>
                  <a:gd name="connsiteY17" fmla="*/ 473087 h 4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002" h="473087">
                    <a:moveTo>
                      <a:pt x="803002" y="0"/>
                    </a:moveTo>
                    <a:cubicBezTo>
                      <a:pt x="777111" y="11179"/>
                      <a:pt x="751221" y="22359"/>
                      <a:pt x="732392" y="31774"/>
                    </a:cubicBezTo>
                    <a:cubicBezTo>
                      <a:pt x="713563" y="41189"/>
                      <a:pt x="703559" y="47073"/>
                      <a:pt x="690026" y="56488"/>
                    </a:cubicBezTo>
                    <a:cubicBezTo>
                      <a:pt x="676492" y="65903"/>
                      <a:pt x="661782" y="75905"/>
                      <a:pt x="651191" y="88262"/>
                    </a:cubicBezTo>
                    <a:cubicBezTo>
                      <a:pt x="640600" y="100619"/>
                      <a:pt x="634126" y="117094"/>
                      <a:pt x="626477" y="130628"/>
                    </a:cubicBezTo>
                    <a:cubicBezTo>
                      <a:pt x="618828" y="144162"/>
                      <a:pt x="611766" y="156519"/>
                      <a:pt x="605294" y="169464"/>
                    </a:cubicBezTo>
                    <a:cubicBezTo>
                      <a:pt x="598821" y="182409"/>
                      <a:pt x="601764" y="198296"/>
                      <a:pt x="587642" y="208299"/>
                    </a:cubicBezTo>
                    <a:cubicBezTo>
                      <a:pt x="573520" y="218302"/>
                      <a:pt x="548218" y="220067"/>
                      <a:pt x="520562" y="229482"/>
                    </a:cubicBezTo>
                    <a:cubicBezTo>
                      <a:pt x="492906" y="238897"/>
                      <a:pt x="448187" y="254196"/>
                      <a:pt x="421708" y="264787"/>
                    </a:cubicBezTo>
                    <a:cubicBezTo>
                      <a:pt x="395229" y="275378"/>
                      <a:pt x="388169" y="282440"/>
                      <a:pt x="361690" y="293031"/>
                    </a:cubicBezTo>
                    <a:cubicBezTo>
                      <a:pt x="335211" y="303622"/>
                      <a:pt x="288726" y="319510"/>
                      <a:pt x="262836" y="328336"/>
                    </a:cubicBezTo>
                    <a:cubicBezTo>
                      <a:pt x="236946" y="337162"/>
                      <a:pt x="222823" y="340693"/>
                      <a:pt x="206347" y="345989"/>
                    </a:cubicBezTo>
                    <a:cubicBezTo>
                      <a:pt x="189871" y="351285"/>
                      <a:pt x="177514" y="353050"/>
                      <a:pt x="163981" y="360111"/>
                    </a:cubicBezTo>
                    <a:cubicBezTo>
                      <a:pt x="150447" y="367172"/>
                      <a:pt x="136914" y="381883"/>
                      <a:pt x="125146" y="388355"/>
                    </a:cubicBezTo>
                    <a:cubicBezTo>
                      <a:pt x="113378" y="394827"/>
                      <a:pt x="106905" y="391885"/>
                      <a:pt x="93371" y="398946"/>
                    </a:cubicBezTo>
                    <a:cubicBezTo>
                      <a:pt x="79837" y="406007"/>
                      <a:pt x="58654" y="419541"/>
                      <a:pt x="43944" y="430721"/>
                    </a:cubicBezTo>
                    <a:cubicBezTo>
                      <a:pt x="29234" y="441901"/>
                      <a:pt x="5109" y="466026"/>
                      <a:pt x="5109" y="466026"/>
                    </a:cubicBezTo>
                    <a:cubicBezTo>
                      <a:pt x="-1952" y="473087"/>
                      <a:pt x="-187" y="473087"/>
                      <a:pt x="1578" y="473087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8" name="Полилиния 637"/>
              <p:cNvSpPr/>
              <p:nvPr/>
            </p:nvSpPr>
            <p:spPr>
              <a:xfrm>
                <a:off x="3432426" y="2996713"/>
                <a:ext cx="109223" cy="60296"/>
              </a:xfrm>
              <a:custGeom>
                <a:avLst/>
                <a:gdLst>
                  <a:gd name="connsiteX0" fmla="*/ 0 w 160361"/>
                  <a:gd name="connsiteY0" fmla="*/ 0 h 92123"/>
                  <a:gd name="connsiteX1" fmla="*/ 61415 w 160361"/>
                  <a:gd name="connsiteY1" fmla="*/ 47767 h 92123"/>
                  <a:gd name="connsiteX2" fmla="*/ 102358 w 160361"/>
                  <a:gd name="connsiteY2" fmla="*/ 58003 h 92123"/>
                  <a:gd name="connsiteX3" fmla="*/ 129654 w 160361"/>
                  <a:gd name="connsiteY3" fmla="*/ 71651 h 92123"/>
                  <a:gd name="connsiteX4" fmla="*/ 153537 w 160361"/>
                  <a:gd name="connsiteY4" fmla="*/ 81887 h 92123"/>
                  <a:gd name="connsiteX5" fmla="*/ 160361 w 160361"/>
                  <a:gd name="connsiteY5" fmla="*/ 92123 h 92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361" h="92123">
                    <a:moveTo>
                      <a:pt x="0" y="0"/>
                    </a:moveTo>
                    <a:cubicBezTo>
                      <a:pt x="22177" y="19050"/>
                      <a:pt x="44355" y="38100"/>
                      <a:pt x="61415" y="47767"/>
                    </a:cubicBezTo>
                    <a:cubicBezTo>
                      <a:pt x="78475" y="57434"/>
                      <a:pt x="90985" y="54022"/>
                      <a:pt x="102358" y="58003"/>
                    </a:cubicBezTo>
                    <a:cubicBezTo>
                      <a:pt x="113731" y="61984"/>
                      <a:pt x="121124" y="67670"/>
                      <a:pt x="129654" y="71651"/>
                    </a:cubicBezTo>
                    <a:cubicBezTo>
                      <a:pt x="138184" y="75632"/>
                      <a:pt x="153537" y="81887"/>
                      <a:pt x="153537" y="81887"/>
                    </a:cubicBezTo>
                    <a:cubicBezTo>
                      <a:pt x="158655" y="85299"/>
                      <a:pt x="159508" y="88711"/>
                      <a:pt x="160361" y="92123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9" name="Полилиния 638"/>
              <p:cNvSpPr/>
              <p:nvPr/>
            </p:nvSpPr>
            <p:spPr>
              <a:xfrm>
                <a:off x="3431649" y="2995967"/>
                <a:ext cx="109223" cy="60296"/>
              </a:xfrm>
              <a:custGeom>
                <a:avLst/>
                <a:gdLst>
                  <a:gd name="connsiteX0" fmla="*/ 0 w 160361"/>
                  <a:gd name="connsiteY0" fmla="*/ 0 h 92123"/>
                  <a:gd name="connsiteX1" fmla="*/ 61415 w 160361"/>
                  <a:gd name="connsiteY1" fmla="*/ 47767 h 92123"/>
                  <a:gd name="connsiteX2" fmla="*/ 102358 w 160361"/>
                  <a:gd name="connsiteY2" fmla="*/ 58003 h 92123"/>
                  <a:gd name="connsiteX3" fmla="*/ 129654 w 160361"/>
                  <a:gd name="connsiteY3" fmla="*/ 71651 h 92123"/>
                  <a:gd name="connsiteX4" fmla="*/ 153537 w 160361"/>
                  <a:gd name="connsiteY4" fmla="*/ 81887 h 92123"/>
                  <a:gd name="connsiteX5" fmla="*/ 160361 w 160361"/>
                  <a:gd name="connsiteY5" fmla="*/ 92123 h 92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361" h="92123">
                    <a:moveTo>
                      <a:pt x="0" y="0"/>
                    </a:moveTo>
                    <a:cubicBezTo>
                      <a:pt x="22177" y="19050"/>
                      <a:pt x="44355" y="38100"/>
                      <a:pt x="61415" y="47767"/>
                    </a:cubicBezTo>
                    <a:cubicBezTo>
                      <a:pt x="78475" y="57434"/>
                      <a:pt x="90985" y="54022"/>
                      <a:pt x="102358" y="58003"/>
                    </a:cubicBezTo>
                    <a:cubicBezTo>
                      <a:pt x="113731" y="61984"/>
                      <a:pt x="121124" y="67670"/>
                      <a:pt x="129654" y="71651"/>
                    </a:cubicBezTo>
                    <a:cubicBezTo>
                      <a:pt x="138184" y="75632"/>
                      <a:pt x="153537" y="81887"/>
                      <a:pt x="153537" y="81887"/>
                    </a:cubicBezTo>
                    <a:cubicBezTo>
                      <a:pt x="158655" y="85299"/>
                      <a:pt x="159508" y="88711"/>
                      <a:pt x="160361" y="92123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0" name="Полилиния 639"/>
              <p:cNvSpPr/>
              <p:nvPr/>
            </p:nvSpPr>
            <p:spPr>
              <a:xfrm>
                <a:off x="5210199" y="1138701"/>
                <a:ext cx="253304" cy="125058"/>
              </a:xfrm>
              <a:custGeom>
                <a:avLst/>
                <a:gdLst>
                  <a:gd name="connsiteX0" fmla="*/ 371902 w 371902"/>
                  <a:gd name="connsiteY0" fmla="*/ 0 h 191068"/>
                  <a:gd name="connsiteX1" fmla="*/ 300251 w 371902"/>
                  <a:gd name="connsiteY1" fmla="*/ 30707 h 191068"/>
                  <a:gd name="connsiteX2" fmla="*/ 255896 w 371902"/>
                  <a:gd name="connsiteY2" fmla="*/ 34119 h 191068"/>
                  <a:gd name="connsiteX3" fmla="*/ 232012 w 371902"/>
                  <a:gd name="connsiteY3" fmla="*/ 47767 h 191068"/>
                  <a:gd name="connsiteX4" fmla="*/ 191069 w 371902"/>
                  <a:gd name="connsiteY4" fmla="*/ 92122 h 191068"/>
                  <a:gd name="connsiteX5" fmla="*/ 163773 w 371902"/>
                  <a:gd name="connsiteY5" fmla="*/ 136477 h 191068"/>
                  <a:gd name="connsiteX6" fmla="*/ 133066 w 371902"/>
                  <a:gd name="connsiteY6" fmla="*/ 167185 h 191068"/>
                  <a:gd name="connsiteX7" fmla="*/ 98947 w 371902"/>
                  <a:gd name="connsiteY7" fmla="*/ 170597 h 191068"/>
                  <a:gd name="connsiteX8" fmla="*/ 58003 w 371902"/>
                  <a:gd name="connsiteY8" fmla="*/ 180833 h 191068"/>
                  <a:gd name="connsiteX9" fmla="*/ 10236 w 371902"/>
                  <a:gd name="connsiteY9" fmla="*/ 184245 h 191068"/>
                  <a:gd name="connsiteX10" fmla="*/ 0 w 371902"/>
                  <a:gd name="connsiteY10" fmla="*/ 191068 h 19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1902" h="191068">
                    <a:moveTo>
                      <a:pt x="371902" y="0"/>
                    </a:moveTo>
                    <a:cubicBezTo>
                      <a:pt x="345743" y="12510"/>
                      <a:pt x="319585" y="25021"/>
                      <a:pt x="300251" y="30707"/>
                    </a:cubicBezTo>
                    <a:cubicBezTo>
                      <a:pt x="280917" y="36393"/>
                      <a:pt x="267269" y="31276"/>
                      <a:pt x="255896" y="34119"/>
                    </a:cubicBezTo>
                    <a:cubicBezTo>
                      <a:pt x="244523" y="36962"/>
                      <a:pt x="242816" y="38100"/>
                      <a:pt x="232012" y="47767"/>
                    </a:cubicBezTo>
                    <a:cubicBezTo>
                      <a:pt x="221208" y="57434"/>
                      <a:pt x="202442" y="77337"/>
                      <a:pt x="191069" y="92122"/>
                    </a:cubicBezTo>
                    <a:cubicBezTo>
                      <a:pt x="179696" y="106907"/>
                      <a:pt x="173440" y="123966"/>
                      <a:pt x="163773" y="136477"/>
                    </a:cubicBezTo>
                    <a:cubicBezTo>
                      <a:pt x="154106" y="148988"/>
                      <a:pt x="143870" y="161498"/>
                      <a:pt x="133066" y="167185"/>
                    </a:cubicBezTo>
                    <a:cubicBezTo>
                      <a:pt x="122262" y="172872"/>
                      <a:pt x="111457" y="168322"/>
                      <a:pt x="98947" y="170597"/>
                    </a:cubicBezTo>
                    <a:cubicBezTo>
                      <a:pt x="86436" y="172872"/>
                      <a:pt x="72788" y="178558"/>
                      <a:pt x="58003" y="180833"/>
                    </a:cubicBezTo>
                    <a:cubicBezTo>
                      <a:pt x="43218" y="183108"/>
                      <a:pt x="10236" y="184245"/>
                      <a:pt x="10236" y="184245"/>
                    </a:cubicBezTo>
                    <a:cubicBezTo>
                      <a:pt x="569" y="185951"/>
                      <a:pt x="284" y="188509"/>
                      <a:pt x="0" y="191068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1" name="Полилиния 640"/>
              <p:cNvSpPr/>
              <p:nvPr/>
            </p:nvSpPr>
            <p:spPr>
              <a:xfrm>
                <a:off x="7965297" y="1770383"/>
                <a:ext cx="168414" cy="707921"/>
              </a:xfrm>
              <a:custGeom>
                <a:avLst/>
                <a:gdLst>
                  <a:gd name="connsiteX0" fmla="*/ 192347 w 247266"/>
                  <a:gd name="connsiteY0" fmla="*/ 0 h 1081585"/>
                  <a:gd name="connsiteX1" fmla="*/ 117285 w 247266"/>
                  <a:gd name="connsiteY1" fmla="*/ 58003 h 1081585"/>
                  <a:gd name="connsiteX2" fmla="*/ 89989 w 247266"/>
                  <a:gd name="connsiteY2" fmla="*/ 85299 h 1081585"/>
                  <a:gd name="connsiteX3" fmla="*/ 72929 w 247266"/>
                  <a:gd name="connsiteY3" fmla="*/ 129654 h 1081585"/>
                  <a:gd name="connsiteX4" fmla="*/ 55870 w 247266"/>
                  <a:gd name="connsiteY4" fmla="*/ 146714 h 1081585"/>
                  <a:gd name="connsiteX5" fmla="*/ 42222 w 247266"/>
                  <a:gd name="connsiteY5" fmla="*/ 187657 h 1081585"/>
                  <a:gd name="connsiteX6" fmla="*/ 52458 w 247266"/>
                  <a:gd name="connsiteY6" fmla="*/ 232012 h 1081585"/>
                  <a:gd name="connsiteX7" fmla="*/ 55870 w 247266"/>
                  <a:gd name="connsiteY7" fmla="*/ 266132 h 1081585"/>
                  <a:gd name="connsiteX8" fmla="*/ 42222 w 247266"/>
                  <a:gd name="connsiteY8" fmla="*/ 290015 h 1081585"/>
                  <a:gd name="connsiteX9" fmla="*/ 21750 w 247266"/>
                  <a:gd name="connsiteY9" fmla="*/ 303663 h 1081585"/>
                  <a:gd name="connsiteX10" fmla="*/ 11514 w 247266"/>
                  <a:gd name="connsiteY10" fmla="*/ 348018 h 1081585"/>
                  <a:gd name="connsiteX11" fmla="*/ 1279 w 247266"/>
                  <a:gd name="connsiteY11" fmla="*/ 392373 h 1081585"/>
                  <a:gd name="connsiteX12" fmla="*/ 1279 w 247266"/>
                  <a:gd name="connsiteY12" fmla="*/ 423081 h 1081585"/>
                  <a:gd name="connsiteX13" fmla="*/ 11514 w 247266"/>
                  <a:gd name="connsiteY13" fmla="*/ 450376 h 1081585"/>
                  <a:gd name="connsiteX14" fmla="*/ 18338 w 247266"/>
                  <a:gd name="connsiteY14" fmla="*/ 474260 h 1081585"/>
                  <a:gd name="connsiteX15" fmla="*/ 18338 w 247266"/>
                  <a:gd name="connsiteY15" fmla="*/ 511791 h 1081585"/>
                  <a:gd name="connsiteX16" fmla="*/ 42222 w 247266"/>
                  <a:gd name="connsiteY16" fmla="*/ 549323 h 1081585"/>
                  <a:gd name="connsiteX17" fmla="*/ 79753 w 247266"/>
                  <a:gd name="connsiteY17" fmla="*/ 586854 h 1081585"/>
                  <a:gd name="connsiteX18" fmla="*/ 100225 w 247266"/>
                  <a:gd name="connsiteY18" fmla="*/ 603914 h 1081585"/>
                  <a:gd name="connsiteX19" fmla="*/ 107049 w 247266"/>
                  <a:gd name="connsiteY19" fmla="*/ 648269 h 1081585"/>
                  <a:gd name="connsiteX20" fmla="*/ 103637 w 247266"/>
                  <a:gd name="connsiteY20" fmla="*/ 689212 h 1081585"/>
                  <a:gd name="connsiteX21" fmla="*/ 124108 w 247266"/>
                  <a:gd name="connsiteY21" fmla="*/ 736979 h 1081585"/>
                  <a:gd name="connsiteX22" fmla="*/ 141168 w 247266"/>
                  <a:gd name="connsiteY22" fmla="*/ 747215 h 1081585"/>
                  <a:gd name="connsiteX23" fmla="*/ 141168 w 247266"/>
                  <a:gd name="connsiteY23" fmla="*/ 781335 h 1081585"/>
                  <a:gd name="connsiteX24" fmla="*/ 151404 w 247266"/>
                  <a:gd name="connsiteY24" fmla="*/ 815454 h 1081585"/>
                  <a:gd name="connsiteX25" fmla="*/ 154816 w 247266"/>
                  <a:gd name="connsiteY25" fmla="*/ 852985 h 1081585"/>
                  <a:gd name="connsiteX26" fmla="*/ 151404 w 247266"/>
                  <a:gd name="connsiteY26" fmla="*/ 887105 h 1081585"/>
                  <a:gd name="connsiteX27" fmla="*/ 151404 w 247266"/>
                  <a:gd name="connsiteY27" fmla="*/ 948520 h 1081585"/>
                  <a:gd name="connsiteX28" fmla="*/ 171876 w 247266"/>
                  <a:gd name="connsiteY28" fmla="*/ 986051 h 1081585"/>
                  <a:gd name="connsiteX29" fmla="*/ 226467 w 247266"/>
                  <a:gd name="connsiteY29" fmla="*/ 1023582 h 1081585"/>
                  <a:gd name="connsiteX30" fmla="*/ 243526 w 247266"/>
                  <a:gd name="connsiteY30" fmla="*/ 1037230 h 1081585"/>
                  <a:gd name="connsiteX31" fmla="*/ 246938 w 247266"/>
                  <a:gd name="connsiteY31" fmla="*/ 1061114 h 1081585"/>
                  <a:gd name="connsiteX32" fmla="*/ 246938 w 247266"/>
                  <a:gd name="connsiteY32" fmla="*/ 1081585 h 108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47266" h="1081585">
                    <a:moveTo>
                      <a:pt x="192347" y="0"/>
                    </a:moveTo>
                    <a:cubicBezTo>
                      <a:pt x="163346" y="21893"/>
                      <a:pt x="134345" y="43787"/>
                      <a:pt x="117285" y="58003"/>
                    </a:cubicBezTo>
                    <a:cubicBezTo>
                      <a:pt x="100225" y="72219"/>
                      <a:pt x="97382" y="73357"/>
                      <a:pt x="89989" y="85299"/>
                    </a:cubicBezTo>
                    <a:cubicBezTo>
                      <a:pt x="82596" y="97241"/>
                      <a:pt x="78615" y="119418"/>
                      <a:pt x="72929" y="129654"/>
                    </a:cubicBezTo>
                    <a:cubicBezTo>
                      <a:pt x="67242" y="139890"/>
                      <a:pt x="60988" y="137047"/>
                      <a:pt x="55870" y="146714"/>
                    </a:cubicBezTo>
                    <a:cubicBezTo>
                      <a:pt x="50752" y="156381"/>
                      <a:pt x="42791" y="173441"/>
                      <a:pt x="42222" y="187657"/>
                    </a:cubicBezTo>
                    <a:cubicBezTo>
                      <a:pt x="41653" y="201873"/>
                      <a:pt x="50183" y="218933"/>
                      <a:pt x="52458" y="232012"/>
                    </a:cubicBezTo>
                    <a:cubicBezTo>
                      <a:pt x="54733" y="245091"/>
                      <a:pt x="57576" y="256465"/>
                      <a:pt x="55870" y="266132"/>
                    </a:cubicBezTo>
                    <a:cubicBezTo>
                      <a:pt x="54164" y="275799"/>
                      <a:pt x="47908" y="283760"/>
                      <a:pt x="42222" y="290015"/>
                    </a:cubicBezTo>
                    <a:cubicBezTo>
                      <a:pt x="36536" y="296270"/>
                      <a:pt x="26868" y="293996"/>
                      <a:pt x="21750" y="303663"/>
                    </a:cubicBezTo>
                    <a:cubicBezTo>
                      <a:pt x="16632" y="313330"/>
                      <a:pt x="11514" y="348018"/>
                      <a:pt x="11514" y="348018"/>
                    </a:cubicBezTo>
                    <a:cubicBezTo>
                      <a:pt x="8102" y="362803"/>
                      <a:pt x="2985" y="379863"/>
                      <a:pt x="1279" y="392373"/>
                    </a:cubicBezTo>
                    <a:cubicBezTo>
                      <a:pt x="-427" y="404884"/>
                      <a:pt x="-427" y="413414"/>
                      <a:pt x="1279" y="423081"/>
                    </a:cubicBezTo>
                    <a:cubicBezTo>
                      <a:pt x="2985" y="432748"/>
                      <a:pt x="8671" y="441846"/>
                      <a:pt x="11514" y="450376"/>
                    </a:cubicBezTo>
                    <a:cubicBezTo>
                      <a:pt x="14357" y="458906"/>
                      <a:pt x="17201" y="464024"/>
                      <a:pt x="18338" y="474260"/>
                    </a:cubicBezTo>
                    <a:cubicBezTo>
                      <a:pt x="19475" y="484496"/>
                      <a:pt x="14357" y="499281"/>
                      <a:pt x="18338" y="511791"/>
                    </a:cubicBezTo>
                    <a:cubicBezTo>
                      <a:pt x="22319" y="524301"/>
                      <a:pt x="31986" y="536812"/>
                      <a:pt x="42222" y="549323"/>
                    </a:cubicBezTo>
                    <a:cubicBezTo>
                      <a:pt x="52458" y="561834"/>
                      <a:pt x="70086" y="577756"/>
                      <a:pt x="79753" y="586854"/>
                    </a:cubicBezTo>
                    <a:cubicBezTo>
                      <a:pt x="89420" y="595952"/>
                      <a:pt x="95676" y="593678"/>
                      <a:pt x="100225" y="603914"/>
                    </a:cubicBezTo>
                    <a:cubicBezTo>
                      <a:pt x="104774" y="614150"/>
                      <a:pt x="106480" y="634053"/>
                      <a:pt x="107049" y="648269"/>
                    </a:cubicBezTo>
                    <a:cubicBezTo>
                      <a:pt x="107618" y="662485"/>
                      <a:pt x="100794" y="674427"/>
                      <a:pt x="103637" y="689212"/>
                    </a:cubicBezTo>
                    <a:cubicBezTo>
                      <a:pt x="106480" y="703997"/>
                      <a:pt x="117853" y="727312"/>
                      <a:pt x="124108" y="736979"/>
                    </a:cubicBezTo>
                    <a:cubicBezTo>
                      <a:pt x="130363" y="746646"/>
                      <a:pt x="138325" y="739822"/>
                      <a:pt x="141168" y="747215"/>
                    </a:cubicBezTo>
                    <a:cubicBezTo>
                      <a:pt x="144011" y="754608"/>
                      <a:pt x="139462" y="769962"/>
                      <a:pt x="141168" y="781335"/>
                    </a:cubicBezTo>
                    <a:cubicBezTo>
                      <a:pt x="142874" y="792708"/>
                      <a:pt x="149129" y="803512"/>
                      <a:pt x="151404" y="815454"/>
                    </a:cubicBezTo>
                    <a:cubicBezTo>
                      <a:pt x="153679" y="827396"/>
                      <a:pt x="154816" y="841043"/>
                      <a:pt x="154816" y="852985"/>
                    </a:cubicBezTo>
                    <a:cubicBezTo>
                      <a:pt x="154816" y="864927"/>
                      <a:pt x="151973" y="871183"/>
                      <a:pt x="151404" y="887105"/>
                    </a:cubicBezTo>
                    <a:cubicBezTo>
                      <a:pt x="150835" y="903027"/>
                      <a:pt x="147992" y="932029"/>
                      <a:pt x="151404" y="948520"/>
                    </a:cubicBezTo>
                    <a:cubicBezTo>
                      <a:pt x="154816" y="965011"/>
                      <a:pt x="159365" y="973541"/>
                      <a:pt x="171876" y="986051"/>
                    </a:cubicBezTo>
                    <a:cubicBezTo>
                      <a:pt x="184386" y="998561"/>
                      <a:pt x="214525" y="1015052"/>
                      <a:pt x="226467" y="1023582"/>
                    </a:cubicBezTo>
                    <a:cubicBezTo>
                      <a:pt x="238409" y="1032112"/>
                      <a:pt x="240114" y="1030975"/>
                      <a:pt x="243526" y="1037230"/>
                    </a:cubicBezTo>
                    <a:cubicBezTo>
                      <a:pt x="246938" y="1043485"/>
                      <a:pt x="246369" y="1053722"/>
                      <a:pt x="246938" y="1061114"/>
                    </a:cubicBezTo>
                    <a:cubicBezTo>
                      <a:pt x="247507" y="1068506"/>
                      <a:pt x="247222" y="1075045"/>
                      <a:pt x="246938" y="1081585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2" name="Полилиния 641"/>
              <p:cNvSpPr/>
              <p:nvPr/>
            </p:nvSpPr>
            <p:spPr>
              <a:xfrm>
                <a:off x="7964682" y="1767714"/>
                <a:ext cx="168414" cy="707921"/>
              </a:xfrm>
              <a:custGeom>
                <a:avLst/>
                <a:gdLst>
                  <a:gd name="connsiteX0" fmla="*/ 192347 w 247266"/>
                  <a:gd name="connsiteY0" fmla="*/ 0 h 1081585"/>
                  <a:gd name="connsiteX1" fmla="*/ 117285 w 247266"/>
                  <a:gd name="connsiteY1" fmla="*/ 58003 h 1081585"/>
                  <a:gd name="connsiteX2" fmla="*/ 89989 w 247266"/>
                  <a:gd name="connsiteY2" fmla="*/ 85299 h 1081585"/>
                  <a:gd name="connsiteX3" fmla="*/ 72929 w 247266"/>
                  <a:gd name="connsiteY3" fmla="*/ 129654 h 1081585"/>
                  <a:gd name="connsiteX4" fmla="*/ 55870 w 247266"/>
                  <a:gd name="connsiteY4" fmla="*/ 146714 h 1081585"/>
                  <a:gd name="connsiteX5" fmla="*/ 42222 w 247266"/>
                  <a:gd name="connsiteY5" fmla="*/ 187657 h 1081585"/>
                  <a:gd name="connsiteX6" fmla="*/ 52458 w 247266"/>
                  <a:gd name="connsiteY6" fmla="*/ 232012 h 1081585"/>
                  <a:gd name="connsiteX7" fmla="*/ 55870 w 247266"/>
                  <a:gd name="connsiteY7" fmla="*/ 266132 h 1081585"/>
                  <a:gd name="connsiteX8" fmla="*/ 42222 w 247266"/>
                  <a:gd name="connsiteY8" fmla="*/ 290015 h 1081585"/>
                  <a:gd name="connsiteX9" fmla="*/ 21750 w 247266"/>
                  <a:gd name="connsiteY9" fmla="*/ 303663 h 1081585"/>
                  <a:gd name="connsiteX10" fmla="*/ 11514 w 247266"/>
                  <a:gd name="connsiteY10" fmla="*/ 348018 h 1081585"/>
                  <a:gd name="connsiteX11" fmla="*/ 1279 w 247266"/>
                  <a:gd name="connsiteY11" fmla="*/ 392373 h 1081585"/>
                  <a:gd name="connsiteX12" fmla="*/ 1279 w 247266"/>
                  <a:gd name="connsiteY12" fmla="*/ 423081 h 1081585"/>
                  <a:gd name="connsiteX13" fmla="*/ 11514 w 247266"/>
                  <a:gd name="connsiteY13" fmla="*/ 450376 h 1081585"/>
                  <a:gd name="connsiteX14" fmla="*/ 18338 w 247266"/>
                  <a:gd name="connsiteY14" fmla="*/ 474260 h 1081585"/>
                  <a:gd name="connsiteX15" fmla="*/ 18338 w 247266"/>
                  <a:gd name="connsiteY15" fmla="*/ 511791 h 1081585"/>
                  <a:gd name="connsiteX16" fmla="*/ 42222 w 247266"/>
                  <a:gd name="connsiteY16" fmla="*/ 549323 h 1081585"/>
                  <a:gd name="connsiteX17" fmla="*/ 79753 w 247266"/>
                  <a:gd name="connsiteY17" fmla="*/ 586854 h 1081585"/>
                  <a:gd name="connsiteX18" fmla="*/ 100225 w 247266"/>
                  <a:gd name="connsiteY18" fmla="*/ 603914 h 1081585"/>
                  <a:gd name="connsiteX19" fmla="*/ 107049 w 247266"/>
                  <a:gd name="connsiteY19" fmla="*/ 648269 h 1081585"/>
                  <a:gd name="connsiteX20" fmla="*/ 103637 w 247266"/>
                  <a:gd name="connsiteY20" fmla="*/ 689212 h 1081585"/>
                  <a:gd name="connsiteX21" fmla="*/ 124108 w 247266"/>
                  <a:gd name="connsiteY21" fmla="*/ 736979 h 1081585"/>
                  <a:gd name="connsiteX22" fmla="*/ 141168 w 247266"/>
                  <a:gd name="connsiteY22" fmla="*/ 747215 h 1081585"/>
                  <a:gd name="connsiteX23" fmla="*/ 141168 w 247266"/>
                  <a:gd name="connsiteY23" fmla="*/ 781335 h 1081585"/>
                  <a:gd name="connsiteX24" fmla="*/ 151404 w 247266"/>
                  <a:gd name="connsiteY24" fmla="*/ 815454 h 1081585"/>
                  <a:gd name="connsiteX25" fmla="*/ 154816 w 247266"/>
                  <a:gd name="connsiteY25" fmla="*/ 852985 h 1081585"/>
                  <a:gd name="connsiteX26" fmla="*/ 151404 w 247266"/>
                  <a:gd name="connsiteY26" fmla="*/ 887105 h 1081585"/>
                  <a:gd name="connsiteX27" fmla="*/ 151404 w 247266"/>
                  <a:gd name="connsiteY27" fmla="*/ 948520 h 1081585"/>
                  <a:gd name="connsiteX28" fmla="*/ 171876 w 247266"/>
                  <a:gd name="connsiteY28" fmla="*/ 986051 h 1081585"/>
                  <a:gd name="connsiteX29" fmla="*/ 226467 w 247266"/>
                  <a:gd name="connsiteY29" fmla="*/ 1023582 h 1081585"/>
                  <a:gd name="connsiteX30" fmla="*/ 243526 w 247266"/>
                  <a:gd name="connsiteY30" fmla="*/ 1037230 h 1081585"/>
                  <a:gd name="connsiteX31" fmla="*/ 246938 w 247266"/>
                  <a:gd name="connsiteY31" fmla="*/ 1061114 h 1081585"/>
                  <a:gd name="connsiteX32" fmla="*/ 246938 w 247266"/>
                  <a:gd name="connsiteY32" fmla="*/ 1081585 h 108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47266" h="1081585">
                    <a:moveTo>
                      <a:pt x="192347" y="0"/>
                    </a:moveTo>
                    <a:cubicBezTo>
                      <a:pt x="163346" y="21893"/>
                      <a:pt x="134345" y="43787"/>
                      <a:pt x="117285" y="58003"/>
                    </a:cubicBezTo>
                    <a:cubicBezTo>
                      <a:pt x="100225" y="72219"/>
                      <a:pt x="97382" y="73357"/>
                      <a:pt x="89989" y="85299"/>
                    </a:cubicBezTo>
                    <a:cubicBezTo>
                      <a:pt x="82596" y="97241"/>
                      <a:pt x="78615" y="119418"/>
                      <a:pt x="72929" y="129654"/>
                    </a:cubicBezTo>
                    <a:cubicBezTo>
                      <a:pt x="67242" y="139890"/>
                      <a:pt x="60988" y="137047"/>
                      <a:pt x="55870" y="146714"/>
                    </a:cubicBezTo>
                    <a:cubicBezTo>
                      <a:pt x="50752" y="156381"/>
                      <a:pt x="42791" y="173441"/>
                      <a:pt x="42222" y="187657"/>
                    </a:cubicBezTo>
                    <a:cubicBezTo>
                      <a:pt x="41653" y="201873"/>
                      <a:pt x="50183" y="218933"/>
                      <a:pt x="52458" y="232012"/>
                    </a:cubicBezTo>
                    <a:cubicBezTo>
                      <a:pt x="54733" y="245091"/>
                      <a:pt x="57576" y="256465"/>
                      <a:pt x="55870" y="266132"/>
                    </a:cubicBezTo>
                    <a:cubicBezTo>
                      <a:pt x="54164" y="275799"/>
                      <a:pt x="47908" y="283760"/>
                      <a:pt x="42222" y="290015"/>
                    </a:cubicBezTo>
                    <a:cubicBezTo>
                      <a:pt x="36536" y="296270"/>
                      <a:pt x="26868" y="293996"/>
                      <a:pt x="21750" y="303663"/>
                    </a:cubicBezTo>
                    <a:cubicBezTo>
                      <a:pt x="16632" y="313330"/>
                      <a:pt x="11514" y="348018"/>
                      <a:pt x="11514" y="348018"/>
                    </a:cubicBezTo>
                    <a:cubicBezTo>
                      <a:pt x="8102" y="362803"/>
                      <a:pt x="2985" y="379863"/>
                      <a:pt x="1279" y="392373"/>
                    </a:cubicBezTo>
                    <a:cubicBezTo>
                      <a:pt x="-427" y="404884"/>
                      <a:pt x="-427" y="413414"/>
                      <a:pt x="1279" y="423081"/>
                    </a:cubicBezTo>
                    <a:cubicBezTo>
                      <a:pt x="2985" y="432748"/>
                      <a:pt x="8671" y="441846"/>
                      <a:pt x="11514" y="450376"/>
                    </a:cubicBezTo>
                    <a:cubicBezTo>
                      <a:pt x="14357" y="458906"/>
                      <a:pt x="17201" y="464024"/>
                      <a:pt x="18338" y="474260"/>
                    </a:cubicBezTo>
                    <a:cubicBezTo>
                      <a:pt x="19475" y="484496"/>
                      <a:pt x="14357" y="499281"/>
                      <a:pt x="18338" y="511791"/>
                    </a:cubicBezTo>
                    <a:cubicBezTo>
                      <a:pt x="22319" y="524301"/>
                      <a:pt x="31986" y="536812"/>
                      <a:pt x="42222" y="549323"/>
                    </a:cubicBezTo>
                    <a:cubicBezTo>
                      <a:pt x="52458" y="561834"/>
                      <a:pt x="70086" y="577756"/>
                      <a:pt x="79753" y="586854"/>
                    </a:cubicBezTo>
                    <a:cubicBezTo>
                      <a:pt x="89420" y="595952"/>
                      <a:pt x="95676" y="593678"/>
                      <a:pt x="100225" y="603914"/>
                    </a:cubicBezTo>
                    <a:cubicBezTo>
                      <a:pt x="104774" y="614150"/>
                      <a:pt x="106480" y="634053"/>
                      <a:pt x="107049" y="648269"/>
                    </a:cubicBezTo>
                    <a:cubicBezTo>
                      <a:pt x="107618" y="662485"/>
                      <a:pt x="100794" y="674427"/>
                      <a:pt x="103637" y="689212"/>
                    </a:cubicBezTo>
                    <a:cubicBezTo>
                      <a:pt x="106480" y="703997"/>
                      <a:pt x="117853" y="727312"/>
                      <a:pt x="124108" y="736979"/>
                    </a:cubicBezTo>
                    <a:cubicBezTo>
                      <a:pt x="130363" y="746646"/>
                      <a:pt x="138325" y="739822"/>
                      <a:pt x="141168" y="747215"/>
                    </a:cubicBezTo>
                    <a:cubicBezTo>
                      <a:pt x="144011" y="754608"/>
                      <a:pt x="139462" y="769962"/>
                      <a:pt x="141168" y="781335"/>
                    </a:cubicBezTo>
                    <a:cubicBezTo>
                      <a:pt x="142874" y="792708"/>
                      <a:pt x="149129" y="803512"/>
                      <a:pt x="151404" y="815454"/>
                    </a:cubicBezTo>
                    <a:cubicBezTo>
                      <a:pt x="153679" y="827396"/>
                      <a:pt x="154816" y="841043"/>
                      <a:pt x="154816" y="852985"/>
                    </a:cubicBezTo>
                    <a:cubicBezTo>
                      <a:pt x="154816" y="864927"/>
                      <a:pt x="151973" y="871183"/>
                      <a:pt x="151404" y="887105"/>
                    </a:cubicBezTo>
                    <a:cubicBezTo>
                      <a:pt x="150835" y="903027"/>
                      <a:pt x="147992" y="932029"/>
                      <a:pt x="151404" y="948520"/>
                    </a:cubicBezTo>
                    <a:cubicBezTo>
                      <a:pt x="154816" y="965011"/>
                      <a:pt x="159365" y="973541"/>
                      <a:pt x="171876" y="986051"/>
                    </a:cubicBezTo>
                    <a:cubicBezTo>
                      <a:pt x="184386" y="998561"/>
                      <a:pt x="214525" y="1015052"/>
                      <a:pt x="226467" y="1023582"/>
                    </a:cubicBezTo>
                    <a:cubicBezTo>
                      <a:pt x="238409" y="1032112"/>
                      <a:pt x="240114" y="1030975"/>
                      <a:pt x="243526" y="1037230"/>
                    </a:cubicBezTo>
                    <a:cubicBezTo>
                      <a:pt x="246938" y="1043485"/>
                      <a:pt x="246369" y="1053722"/>
                      <a:pt x="246938" y="1061114"/>
                    </a:cubicBezTo>
                    <a:cubicBezTo>
                      <a:pt x="247507" y="1068506"/>
                      <a:pt x="247222" y="1075045"/>
                      <a:pt x="246938" y="108158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3" name="Полилиния 642"/>
              <p:cNvSpPr/>
              <p:nvPr/>
            </p:nvSpPr>
            <p:spPr>
              <a:xfrm>
                <a:off x="8163860" y="1817342"/>
                <a:ext cx="634421" cy="232576"/>
              </a:xfrm>
              <a:custGeom>
                <a:avLst/>
                <a:gdLst>
                  <a:gd name="connsiteX0" fmla="*/ 931460 w 931460"/>
                  <a:gd name="connsiteY0" fmla="*/ 314277 h 355337"/>
                  <a:gd name="connsiteX1" fmla="*/ 866633 w 931460"/>
                  <a:gd name="connsiteY1" fmla="*/ 293806 h 355337"/>
                  <a:gd name="connsiteX2" fmla="*/ 839338 w 931460"/>
                  <a:gd name="connsiteY2" fmla="*/ 280158 h 355337"/>
                  <a:gd name="connsiteX3" fmla="*/ 812042 w 931460"/>
                  <a:gd name="connsiteY3" fmla="*/ 280158 h 355337"/>
                  <a:gd name="connsiteX4" fmla="*/ 788159 w 931460"/>
                  <a:gd name="connsiteY4" fmla="*/ 314277 h 355337"/>
                  <a:gd name="connsiteX5" fmla="*/ 781335 w 931460"/>
                  <a:gd name="connsiteY5" fmla="*/ 338161 h 355337"/>
                  <a:gd name="connsiteX6" fmla="*/ 767687 w 931460"/>
                  <a:gd name="connsiteY6" fmla="*/ 355220 h 355337"/>
                  <a:gd name="connsiteX7" fmla="*/ 730156 w 931460"/>
                  <a:gd name="connsiteY7" fmla="*/ 344985 h 355337"/>
                  <a:gd name="connsiteX8" fmla="*/ 696036 w 931460"/>
                  <a:gd name="connsiteY8" fmla="*/ 331337 h 355337"/>
                  <a:gd name="connsiteX9" fmla="*/ 634621 w 931460"/>
                  <a:gd name="connsiteY9" fmla="*/ 321101 h 355337"/>
                  <a:gd name="connsiteX10" fmla="*/ 586854 w 931460"/>
                  <a:gd name="connsiteY10" fmla="*/ 331337 h 355337"/>
                  <a:gd name="connsiteX11" fmla="*/ 484496 w 931460"/>
                  <a:gd name="connsiteY11" fmla="*/ 300629 h 355337"/>
                  <a:gd name="connsiteX12" fmla="*/ 446965 w 931460"/>
                  <a:gd name="connsiteY12" fmla="*/ 314277 h 355337"/>
                  <a:gd name="connsiteX13" fmla="*/ 395786 w 931460"/>
                  <a:gd name="connsiteY13" fmla="*/ 307453 h 355337"/>
                  <a:gd name="connsiteX14" fmla="*/ 375314 w 931460"/>
                  <a:gd name="connsiteY14" fmla="*/ 290394 h 355337"/>
                  <a:gd name="connsiteX15" fmla="*/ 341194 w 931460"/>
                  <a:gd name="connsiteY15" fmla="*/ 269922 h 355337"/>
                  <a:gd name="connsiteX16" fmla="*/ 286603 w 931460"/>
                  <a:gd name="connsiteY16" fmla="*/ 249450 h 355337"/>
                  <a:gd name="connsiteX17" fmla="*/ 269544 w 931460"/>
                  <a:gd name="connsiteY17" fmla="*/ 228979 h 355337"/>
                  <a:gd name="connsiteX18" fmla="*/ 235424 w 931460"/>
                  <a:gd name="connsiteY18" fmla="*/ 205095 h 355337"/>
                  <a:gd name="connsiteX19" fmla="*/ 218365 w 931460"/>
                  <a:gd name="connsiteY19" fmla="*/ 184623 h 355337"/>
                  <a:gd name="connsiteX20" fmla="*/ 211541 w 931460"/>
                  <a:gd name="connsiteY20" fmla="*/ 160740 h 355337"/>
                  <a:gd name="connsiteX21" fmla="*/ 170597 w 931460"/>
                  <a:gd name="connsiteY21" fmla="*/ 123209 h 355337"/>
                  <a:gd name="connsiteX22" fmla="*/ 156950 w 931460"/>
                  <a:gd name="connsiteY22" fmla="*/ 112973 h 355337"/>
                  <a:gd name="connsiteX23" fmla="*/ 136478 w 931460"/>
                  <a:gd name="connsiteY23" fmla="*/ 99325 h 355337"/>
                  <a:gd name="connsiteX24" fmla="*/ 105771 w 931460"/>
                  <a:gd name="connsiteY24" fmla="*/ 75441 h 355337"/>
                  <a:gd name="connsiteX25" fmla="*/ 75063 w 931460"/>
                  <a:gd name="connsiteY25" fmla="*/ 54970 h 355337"/>
                  <a:gd name="connsiteX26" fmla="*/ 20472 w 931460"/>
                  <a:gd name="connsiteY26" fmla="*/ 27674 h 355337"/>
                  <a:gd name="connsiteX27" fmla="*/ 6824 w 931460"/>
                  <a:gd name="connsiteY27" fmla="*/ 3791 h 355337"/>
                  <a:gd name="connsiteX28" fmla="*/ 0 w 931460"/>
                  <a:gd name="connsiteY28" fmla="*/ 379 h 35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31460" h="355337">
                    <a:moveTo>
                      <a:pt x="931460" y="314277"/>
                    </a:moveTo>
                    <a:cubicBezTo>
                      <a:pt x="906723" y="306884"/>
                      <a:pt x="881987" y="299492"/>
                      <a:pt x="866633" y="293806"/>
                    </a:cubicBezTo>
                    <a:cubicBezTo>
                      <a:pt x="851279" y="288119"/>
                      <a:pt x="848437" y="282433"/>
                      <a:pt x="839338" y="280158"/>
                    </a:cubicBezTo>
                    <a:cubicBezTo>
                      <a:pt x="830239" y="277883"/>
                      <a:pt x="820572" y="274472"/>
                      <a:pt x="812042" y="280158"/>
                    </a:cubicBezTo>
                    <a:cubicBezTo>
                      <a:pt x="803512" y="285844"/>
                      <a:pt x="793277" y="304610"/>
                      <a:pt x="788159" y="314277"/>
                    </a:cubicBezTo>
                    <a:cubicBezTo>
                      <a:pt x="783041" y="323944"/>
                      <a:pt x="784747" y="331337"/>
                      <a:pt x="781335" y="338161"/>
                    </a:cubicBezTo>
                    <a:cubicBezTo>
                      <a:pt x="777923" y="344985"/>
                      <a:pt x="776217" y="354083"/>
                      <a:pt x="767687" y="355220"/>
                    </a:cubicBezTo>
                    <a:cubicBezTo>
                      <a:pt x="759157" y="356357"/>
                      <a:pt x="742098" y="348965"/>
                      <a:pt x="730156" y="344985"/>
                    </a:cubicBezTo>
                    <a:cubicBezTo>
                      <a:pt x="718214" y="341005"/>
                      <a:pt x="711958" y="335318"/>
                      <a:pt x="696036" y="331337"/>
                    </a:cubicBezTo>
                    <a:cubicBezTo>
                      <a:pt x="680114" y="327356"/>
                      <a:pt x="652818" y="321101"/>
                      <a:pt x="634621" y="321101"/>
                    </a:cubicBezTo>
                    <a:cubicBezTo>
                      <a:pt x="616424" y="321101"/>
                      <a:pt x="611875" y="334749"/>
                      <a:pt x="586854" y="331337"/>
                    </a:cubicBezTo>
                    <a:cubicBezTo>
                      <a:pt x="561833" y="327925"/>
                      <a:pt x="507811" y="303472"/>
                      <a:pt x="484496" y="300629"/>
                    </a:cubicBezTo>
                    <a:cubicBezTo>
                      <a:pt x="461181" y="297786"/>
                      <a:pt x="461750" y="313140"/>
                      <a:pt x="446965" y="314277"/>
                    </a:cubicBezTo>
                    <a:cubicBezTo>
                      <a:pt x="432180" y="315414"/>
                      <a:pt x="407728" y="311433"/>
                      <a:pt x="395786" y="307453"/>
                    </a:cubicBezTo>
                    <a:cubicBezTo>
                      <a:pt x="383844" y="303473"/>
                      <a:pt x="384413" y="296649"/>
                      <a:pt x="375314" y="290394"/>
                    </a:cubicBezTo>
                    <a:cubicBezTo>
                      <a:pt x="366215" y="284139"/>
                      <a:pt x="355979" y="276746"/>
                      <a:pt x="341194" y="269922"/>
                    </a:cubicBezTo>
                    <a:cubicBezTo>
                      <a:pt x="326409" y="263098"/>
                      <a:pt x="298545" y="256274"/>
                      <a:pt x="286603" y="249450"/>
                    </a:cubicBezTo>
                    <a:cubicBezTo>
                      <a:pt x="274661" y="242626"/>
                      <a:pt x="278074" y="236371"/>
                      <a:pt x="269544" y="228979"/>
                    </a:cubicBezTo>
                    <a:cubicBezTo>
                      <a:pt x="261014" y="221586"/>
                      <a:pt x="235424" y="205095"/>
                      <a:pt x="235424" y="205095"/>
                    </a:cubicBezTo>
                    <a:cubicBezTo>
                      <a:pt x="226894" y="197702"/>
                      <a:pt x="222346" y="192016"/>
                      <a:pt x="218365" y="184623"/>
                    </a:cubicBezTo>
                    <a:cubicBezTo>
                      <a:pt x="214384" y="177230"/>
                      <a:pt x="219502" y="170975"/>
                      <a:pt x="211541" y="160740"/>
                    </a:cubicBezTo>
                    <a:cubicBezTo>
                      <a:pt x="203580" y="150505"/>
                      <a:pt x="170597" y="123209"/>
                      <a:pt x="170597" y="123209"/>
                    </a:cubicBezTo>
                    <a:cubicBezTo>
                      <a:pt x="161498" y="115248"/>
                      <a:pt x="162637" y="116954"/>
                      <a:pt x="156950" y="112973"/>
                    </a:cubicBezTo>
                    <a:cubicBezTo>
                      <a:pt x="151263" y="108992"/>
                      <a:pt x="145008" y="105580"/>
                      <a:pt x="136478" y="99325"/>
                    </a:cubicBezTo>
                    <a:cubicBezTo>
                      <a:pt x="127948" y="93070"/>
                      <a:pt x="116007" y="82833"/>
                      <a:pt x="105771" y="75441"/>
                    </a:cubicBezTo>
                    <a:cubicBezTo>
                      <a:pt x="95535" y="68048"/>
                      <a:pt x="89280" y="62931"/>
                      <a:pt x="75063" y="54970"/>
                    </a:cubicBezTo>
                    <a:cubicBezTo>
                      <a:pt x="60846" y="47009"/>
                      <a:pt x="31845" y="36204"/>
                      <a:pt x="20472" y="27674"/>
                    </a:cubicBezTo>
                    <a:cubicBezTo>
                      <a:pt x="9099" y="19144"/>
                      <a:pt x="6824" y="3791"/>
                      <a:pt x="6824" y="3791"/>
                    </a:cubicBezTo>
                    <a:cubicBezTo>
                      <a:pt x="3412" y="-758"/>
                      <a:pt x="1706" y="-190"/>
                      <a:pt x="0" y="379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4" name="Полилиния 643"/>
              <p:cNvSpPr/>
              <p:nvPr/>
            </p:nvSpPr>
            <p:spPr>
              <a:xfrm>
                <a:off x="8163083" y="1816596"/>
                <a:ext cx="634421" cy="232576"/>
              </a:xfrm>
              <a:custGeom>
                <a:avLst/>
                <a:gdLst>
                  <a:gd name="connsiteX0" fmla="*/ 931460 w 931460"/>
                  <a:gd name="connsiteY0" fmla="*/ 314277 h 355337"/>
                  <a:gd name="connsiteX1" fmla="*/ 866633 w 931460"/>
                  <a:gd name="connsiteY1" fmla="*/ 293806 h 355337"/>
                  <a:gd name="connsiteX2" fmla="*/ 839338 w 931460"/>
                  <a:gd name="connsiteY2" fmla="*/ 280158 h 355337"/>
                  <a:gd name="connsiteX3" fmla="*/ 812042 w 931460"/>
                  <a:gd name="connsiteY3" fmla="*/ 280158 h 355337"/>
                  <a:gd name="connsiteX4" fmla="*/ 788159 w 931460"/>
                  <a:gd name="connsiteY4" fmla="*/ 314277 h 355337"/>
                  <a:gd name="connsiteX5" fmla="*/ 781335 w 931460"/>
                  <a:gd name="connsiteY5" fmla="*/ 338161 h 355337"/>
                  <a:gd name="connsiteX6" fmla="*/ 767687 w 931460"/>
                  <a:gd name="connsiteY6" fmla="*/ 355220 h 355337"/>
                  <a:gd name="connsiteX7" fmla="*/ 730156 w 931460"/>
                  <a:gd name="connsiteY7" fmla="*/ 344985 h 355337"/>
                  <a:gd name="connsiteX8" fmla="*/ 696036 w 931460"/>
                  <a:gd name="connsiteY8" fmla="*/ 331337 h 355337"/>
                  <a:gd name="connsiteX9" fmla="*/ 634621 w 931460"/>
                  <a:gd name="connsiteY9" fmla="*/ 321101 h 355337"/>
                  <a:gd name="connsiteX10" fmla="*/ 586854 w 931460"/>
                  <a:gd name="connsiteY10" fmla="*/ 331337 h 355337"/>
                  <a:gd name="connsiteX11" fmla="*/ 484496 w 931460"/>
                  <a:gd name="connsiteY11" fmla="*/ 300629 h 355337"/>
                  <a:gd name="connsiteX12" fmla="*/ 446965 w 931460"/>
                  <a:gd name="connsiteY12" fmla="*/ 314277 h 355337"/>
                  <a:gd name="connsiteX13" fmla="*/ 395786 w 931460"/>
                  <a:gd name="connsiteY13" fmla="*/ 307453 h 355337"/>
                  <a:gd name="connsiteX14" fmla="*/ 375314 w 931460"/>
                  <a:gd name="connsiteY14" fmla="*/ 290394 h 355337"/>
                  <a:gd name="connsiteX15" fmla="*/ 341194 w 931460"/>
                  <a:gd name="connsiteY15" fmla="*/ 269922 h 355337"/>
                  <a:gd name="connsiteX16" fmla="*/ 286603 w 931460"/>
                  <a:gd name="connsiteY16" fmla="*/ 249450 h 355337"/>
                  <a:gd name="connsiteX17" fmla="*/ 269544 w 931460"/>
                  <a:gd name="connsiteY17" fmla="*/ 228979 h 355337"/>
                  <a:gd name="connsiteX18" fmla="*/ 235424 w 931460"/>
                  <a:gd name="connsiteY18" fmla="*/ 205095 h 355337"/>
                  <a:gd name="connsiteX19" fmla="*/ 218365 w 931460"/>
                  <a:gd name="connsiteY19" fmla="*/ 184623 h 355337"/>
                  <a:gd name="connsiteX20" fmla="*/ 211541 w 931460"/>
                  <a:gd name="connsiteY20" fmla="*/ 160740 h 355337"/>
                  <a:gd name="connsiteX21" fmla="*/ 170597 w 931460"/>
                  <a:gd name="connsiteY21" fmla="*/ 123209 h 355337"/>
                  <a:gd name="connsiteX22" fmla="*/ 156950 w 931460"/>
                  <a:gd name="connsiteY22" fmla="*/ 112973 h 355337"/>
                  <a:gd name="connsiteX23" fmla="*/ 136478 w 931460"/>
                  <a:gd name="connsiteY23" fmla="*/ 99325 h 355337"/>
                  <a:gd name="connsiteX24" fmla="*/ 105771 w 931460"/>
                  <a:gd name="connsiteY24" fmla="*/ 75441 h 355337"/>
                  <a:gd name="connsiteX25" fmla="*/ 75063 w 931460"/>
                  <a:gd name="connsiteY25" fmla="*/ 54970 h 355337"/>
                  <a:gd name="connsiteX26" fmla="*/ 20472 w 931460"/>
                  <a:gd name="connsiteY26" fmla="*/ 27674 h 355337"/>
                  <a:gd name="connsiteX27" fmla="*/ 6824 w 931460"/>
                  <a:gd name="connsiteY27" fmla="*/ 3791 h 355337"/>
                  <a:gd name="connsiteX28" fmla="*/ 0 w 931460"/>
                  <a:gd name="connsiteY28" fmla="*/ 379 h 35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31460" h="355337">
                    <a:moveTo>
                      <a:pt x="931460" y="314277"/>
                    </a:moveTo>
                    <a:cubicBezTo>
                      <a:pt x="906723" y="306884"/>
                      <a:pt x="881987" y="299492"/>
                      <a:pt x="866633" y="293806"/>
                    </a:cubicBezTo>
                    <a:cubicBezTo>
                      <a:pt x="851279" y="288119"/>
                      <a:pt x="848437" y="282433"/>
                      <a:pt x="839338" y="280158"/>
                    </a:cubicBezTo>
                    <a:cubicBezTo>
                      <a:pt x="830239" y="277883"/>
                      <a:pt x="820572" y="274472"/>
                      <a:pt x="812042" y="280158"/>
                    </a:cubicBezTo>
                    <a:cubicBezTo>
                      <a:pt x="803512" y="285844"/>
                      <a:pt x="793277" y="304610"/>
                      <a:pt x="788159" y="314277"/>
                    </a:cubicBezTo>
                    <a:cubicBezTo>
                      <a:pt x="783041" y="323944"/>
                      <a:pt x="784747" y="331337"/>
                      <a:pt x="781335" y="338161"/>
                    </a:cubicBezTo>
                    <a:cubicBezTo>
                      <a:pt x="777923" y="344985"/>
                      <a:pt x="776217" y="354083"/>
                      <a:pt x="767687" y="355220"/>
                    </a:cubicBezTo>
                    <a:cubicBezTo>
                      <a:pt x="759157" y="356357"/>
                      <a:pt x="742098" y="348965"/>
                      <a:pt x="730156" y="344985"/>
                    </a:cubicBezTo>
                    <a:cubicBezTo>
                      <a:pt x="718214" y="341005"/>
                      <a:pt x="711958" y="335318"/>
                      <a:pt x="696036" y="331337"/>
                    </a:cubicBezTo>
                    <a:cubicBezTo>
                      <a:pt x="680114" y="327356"/>
                      <a:pt x="652818" y="321101"/>
                      <a:pt x="634621" y="321101"/>
                    </a:cubicBezTo>
                    <a:cubicBezTo>
                      <a:pt x="616424" y="321101"/>
                      <a:pt x="611875" y="334749"/>
                      <a:pt x="586854" y="331337"/>
                    </a:cubicBezTo>
                    <a:cubicBezTo>
                      <a:pt x="561833" y="327925"/>
                      <a:pt x="507811" y="303472"/>
                      <a:pt x="484496" y="300629"/>
                    </a:cubicBezTo>
                    <a:cubicBezTo>
                      <a:pt x="461181" y="297786"/>
                      <a:pt x="461750" y="313140"/>
                      <a:pt x="446965" y="314277"/>
                    </a:cubicBezTo>
                    <a:cubicBezTo>
                      <a:pt x="432180" y="315414"/>
                      <a:pt x="407728" y="311433"/>
                      <a:pt x="395786" y="307453"/>
                    </a:cubicBezTo>
                    <a:cubicBezTo>
                      <a:pt x="383844" y="303473"/>
                      <a:pt x="384413" y="296649"/>
                      <a:pt x="375314" y="290394"/>
                    </a:cubicBezTo>
                    <a:cubicBezTo>
                      <a:pt x="366215" y="284139"/>
                      <a:pt x="355979" y="276746"/>
                      <a:pt x="341194" y="269922"/>
                    </a:cubicBezTo>
                    <a:cubicBezTo>
                      <a:pt x="326409" y="263098"/>
                      <a:pt x="298545" y="256274"/>
                      <a:pt x="286603" y="249450"/>
                    </a:cubicBezTo>
                    <a:cubicBezTo>
                      <a:pt x="274661" y="242626"/>
                      <a:pt x="278074" y="236371"/>
                      <a:pt x="269544" y="228979"/>
                    </a:cubicBezTo>
                    <a:cubicBezTo>
                      <a:pt x="261014" y="221586"/>
                      <a:pt x="235424" y="205095"/>
                      <a:pt x="235424" y="205095"/>
                    </a:cubicBezTo>
                    <a:cubicBezTo>
                      <a:pt x="226894" y="197702"/>
                      <a:pt x="222346" y="192016"/>
                      <a:pt x="218365" y="184623"/>
                    </a:cubicBezTo>
                    <a:cubicBezTo>
                      <a:pt x="214384" y="177230"/>
                      <a:pt x="219502" y="170975"/>
                      <a:pt x="211541" y="160740"/>
                    </a:cubicBezTo>
                    <a:cubicBezTo>
                      <a:pt x="203580" y="150505"/>
                      <a:pt x="170597" y="123209"/>
                      <a:pt x="170597" y="123209"/>
                    </a:cubicBezTo>
                    <a:cubicBezTo>
                      <a:pt x="161498" y="115248"/>
                      <a:pt x="162637" y="116954"/>
                      <a:pt x="156950" y="112973"/>
                    </a:cubicBezTo>
                    <a:cubicBezTo>
                      <a:pt x="151263" y="108992"/>
                      <a:pt x="145008" y="105580"/>
                      <a:pt x="136478" y="99325"/>
                    </a:cubicBezTo>
                    <a:cubicBezTo>
                      <a:pt x="127948" y="93070"/>
                      <a:pt x="116007" y="82833"/>
                      <a:pt x="105771" y="75441"/>
                    </a:cubicBezTo>
                    <a:cubicBezTo>
                      <a:pt x="95535" y="68048"/>
                      <a:pt x="89280" y="62931"/>
                      <a:pt x="75063" y="54970"/>
                    </a:cubicBezTo>
                    <a:cubicBezTo>
                      <a:pt x="60846" y="47009"/>
                      <a:pt x="31845" y="36204"/>
                      <a:pt x="20472" y="27674"/>
                    </a:cubicBezTo>
                    <a:cubicBezTo>
                      <a:pt x="9099" y="19144"/>
                      <a:pt x="6824" y="3791"/>
                      <a:pt x="6824" y="3791"/>
                    </a:cubicBezTo>
                    <a:cubicBezTo>
                      <a:pt x="3412" y="-758"/>
                      <a:pt x="1706" y="-190"/>
                      <a:pt x="0" y="37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5" name="Полилиния 644"/>
              <p:cNvSpPr/>
              <p:nvPr/>
            </p:nvSpPr>
            <p:spPr>
              <a:xfrm>
                <a:off x="8114897" y="1772926"/>
                <a:ext cx="58097" cy="55829"/>
              </a:xfrm>
              <a:custGeom>
                <a:avLst/>
                <a:gdLst>
                  <a:gd name="connsiteX0" fmla="*/ 0 w 85298"/>
                  <a:gd name="connsiteY0" fmla="*/ 0 h 85298"/>
                  <a:gd name="connsiteX1" fmla="*/ 61415 w 85298"/>
                  <a:gd name="connsiteY1" fmla="*/ 10236 h 85298"/>
                  <a:gd name="connsiteX2" fmla="*/ 64827 w 85298"/>
                  <a:gd name="connsiteY2" fmla="*/ 23883 h 85298"/>
                  <a:gd name="connsiteX3" fmla="*/ 61415 w 85298"/>
                  <a:gd name="connsiteY3" fmla="*/ 44355 h 85298"/>
                  <a:gd name="connsiteX4" fmla="*/ 61415 w 85298"/>
                  <a:gd name="connsiteY4" fmla="*/ 58003 h 85298"/>
                  <a:gd name="connsiteX5" fmla="*/ 78474 w 85298"/>
                  <a:gd name="connsiteY5" fmla="*/ 71651 h 85298"/>
                  <a:gd name="connsiteX6" fmla="*/ 81886 w 85298"/>
                  <a:gd name="connsiteY6" fmla="*/ 78475 h 85298"/>
                  <a:gd name="connsiteX7" fmla="*/ 85298 w 85298"/>
                  <a:gd name="connsiteY7" fmla="*/ 85298 h 85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298" h="85298">
                    <a:moveTo>
                      <a:pt x="0" y="0"/>
                    </a:moveTo>
                    <a:lnTo>
                      <a:pt x="61415" y="10236"/>
                    </a:lnTo>
                    <a:cubicBezTo>
                      <a:pt x="72220" y="14217"/>
                      <a:pt x="64827" y="18197"/>
                      <a:pt x="64827" y="23883"/>
                    </a:cubicBezTo>
                    <a:cubicBezTo>
                      <a:pt x="64827" y="29569"/>
                      <a:pt x="61984" y="38668"/>
                      <a:pt x="61415" y="44355"/>
                    </a:cubicBezTo>
                    <a:cubicBezTo>
                      <a:pt x="60846" y="50042"/>
                      <a:pt x="58572" y="53454"/>
                      <a:pt x="61415" y="58003"/>
                    </a:cubicBezTo>
                    <a:cubicBezTo>
                      <a:pt x="64258" y="62552"/>
                      <a:pt x="78474" y="71651"/>
                      <a:pt x="78474" y="71651"/>
                    </a:cubicBezTo>
                    <a:cubicBezTo>
                      <a:pt x="81886" y="75063"/>
                      <a:pt x="81886" y="78475"/>
                      <a:pt x="81886" y="78475"/>
                    </a:cubicBezTo>
                    <a:lnTo>
                      <a:pt x="85298" y="85298"/>
                    </a:ln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6" name="Полилиния 645"/>
              <p:cNvSpPr/>
              <p:nvPr/>
            </p:nvSpPr>
            <p:spPr>
              <a:xfrm>
                <a:off x="8116607" y="1776647"/>
                <a:ext cx="58097" cy="55829"/>
              </a:xfrm>
              <a:custGeom>
                <a:avLst/>
                <a:gdLst>
                  <a:gd name="connsiteX0" fmla="*/ 0 w 85298"/>
                  <a:gd name="connsiteY0" fmla="*/ 0 h 85298"/>
                  <a:gd name="connsiteX1" fmla="*/ 61415 w 85298"/>
                  <a:gd name="connsiteY1" fmla="*/ 10236 h 85298"/>
                  <a:gd name="connsiteX2" fmla="*/ 64827 w 85298"/>
                  <a:gd name="connsiteY2" fmla="*/ 23883 h 85298"/>
                  <a:gd name="connsiteX3" fmla="*/ 61415 w 85298"/>
                  <a:gd name="connsiteY3" fmla="*/ 44355 h 85298"/>
                  <a:gd name="connsiteX4" fmla="*/ 61415 w 85298"/>
                  <a:gd name="connsiteY4" fmla="*/ 58003 h 85298"/>
                  <a:gd name="connsiteX5" fmla="*/ 78474 w 85298"/>
                  <a:gd name="connsiteY5" fmla="*/ 71651 h 85298"/>
                  <a:gd name="connsiteX6" fmla="*/ 81886 w 85298"/>
                  <a:gd name="connsiteY6" fmla="*/ 78475 h 85298"/>
                  <a:gd name="connsiteX7" fmla="*/ 85298 w 85298"/>
                  <a:gd name="connsiteY7" fmla="*/ 85298 h 85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298" h="85298">
                    <a:moveTo>
                      <a:pt x="0" y="0"/>
                    </a:moveTo>
                    <a:lnTo>
                      <a:pt x="61415" y="10236"/>
                    </a:lnTo>
                    <a:cubicBezTo>
                      <a:pt x="72220" y="14217"/>
                      <a:pt x="64827" y="18197"/>
                      <a:pt x="64827" y="23883"/>
                    </a:cubicBezTo>
                    <a:cubicBezTo>
                      <a:pt x="64827" y="29569"/>
                      <a:pt x="61984" y="38668"/>
                      <a:pt x="61415" y="44355"/>
                    </a:cubicBezTo>
                    <a:cubicBezTo>
                      <a:pt x="60846" y="50042"/>
                      <a:pt x="58572" y="53454"/>
                      <a:pt x="61415" y="58003"/>
                    </a:cubicBezTo>
                    <a:cubicBezTo>
                      <a:pt x="64258" y="62552"/>
                      <a:pt x="78474" y="71651"/>
                      <a:pt x="78474" y="71651"/>
                    </a:cubicBezTo>
                    <a:cubicBezTo>
                      <a:pt x="81886" y="75063"/>
                      <a:pt x="81886" y="78475"/>
                      <a:pt x="81886" y="78475"/>
                    </a:cubicBezTo>
                    <a:lnTo>
                      <a:pt x="85298" y="85298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7" name="Полилиния 646"/>
              <p:cNvSpPr/>
              <p:nvPr/>
            </p:nvSpPr>
            <p:spPr>
              <a:xfrm>
                <a:off x="8096467" y="1592038"/>
                <a:ext cx="116194" cy="174188"/>
              </a:xfrm>
              <a:custGeom>
                <a:avLst/>
                <a:gdLst>
                  <a:gd name="connsiteX0" fmla="*/ 170597 w 170597"/>
                  <a:gd name="connsiteY0" fmla="*/ 0 h 266131"/>
                  <a:gd name="connsiteX1" fmla="*/ 116006 w 170597"/>
                  <a:gd name="connsiteY1" fmla="*/ 81886 h 266131"/>
                  <a:gd name="connsiteX2" fmla="*/ 71651 w 170597"/>
                  <a:gd name="connsiteY2" fmla="*/ 126241 h 266131"/>
                  <a:gd name="connsiteX3" fmla="*/ 51179 w 170597"/>
                  <a:gd name="connsiteY3" fmla="*/ 153537 h 266131"/>
                  <a:gd name="connsiteX4" fmla="*/ 47767 w 170597"/>
                  <a:gd name="connsiteY4" fmla="*/ 201304 h 266131"/>
                  <a:gd name="connsiteX5" fmla="*/ 40944 w 170597"/>
                  <a:gd name="connsiteY5" fmla="*/ 228600 h 266131"/>
                  <a:gd name="connsiteX6" fmla="*/ 13648 w 170597"/>
                  <a:gd name="connsiteY6" fmla="*/ 259307 h 266131"/>
                  <a:gd name="connsiteX7" fmla="*/ 0 w 170597"/>
                  <a:gd name="connsiteY7" fmla="*/ 266131 h 26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0597" h="266131">
                    <a:moveTo>
                      <a:pt x="170597" y="0"/>
                    </a:moveTo>
                    <a:cubicBezTo>
                      <a:pt x="151547" y="30423"/>
                      <a:pt x="132497" y="60846"/>
                      <a:pt x="116006" y="81886"/>
                    </a:cubicBezTo>
                    <a:cubicBezTo>
                      <a:pt x="99515" y="102926"/>
                      <a:pt x="82455" y="114299"/>
                      <a:pt x="71651" y="126241"/>
                    </a:cubicBezTo>
                    <a:cubicBezTo>
                      <a:pt x="60846" y="138183"/>
                      <a:pt x="55160" y="141027"/>
                      <a:pt x="51179" y="153537"/>
                    </a:cubicBezTo>
                    <a:cubicBezTo>
                      <a:pt x="47198" y="166047"/>
                      <a:pt x="49473" y="188794"/>
                      <a:pt x="47767" y="201304"/>
                    </a:cubicBezTo>
                    <a:cubicBezTo>
                      <a:pt x="46061" y="213815"/>
                      <a:pt x="46630" y="218933"/>
                      <a:pt x="40944" y="228600"/>
                    </a:cubicBezTo>
                    <a:cubicBezTo>
                      <a:pt x="35258" y="238267"/>
                      <a:pt x="20472" y="253052"/>
                      <a:pt x="13648" y="259307"/>
                    </a:cubicBezTo>
                    <a:cubicBezTo>
                      <a:pt x="6824" y="265562"/>
                      <a:pt x="3412" y="265846"/>
                      <a:pt x="0" y="266131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8" name="Полилиния 647"/>
              <p:cNvSpPr/>
              <p:nvPr/>
            </p:nvSpPr>
            <p:spPr>
              <a:xfrm>
                <a:off x="8095691" y="1591292"/>
                <a:ext cx="116194" cy="174188"/>
              </a:xfrm>
              <a:custGeom>
                <a:avLst/>
                <a:gdLst>
                  <a:gd name="connsiteX0" fmla="*/ 170597 w 170597"/>
                  <a:gd name="connsiteY0" fmla="*/ 0 h 266131"/>
                  <a:gd name="connsiteX1" fmla="*/ 116006 w 170597"/>
                  <a:gd name="connsiteY1" fmla="*/ 81886 h 266131"/>
                  <a:gd name="connsiteX2" fmla="*/ 71651 w 170597"/>
                  <a:gd name="connsiteY2" fmla="*/ 126241 h 266131"/>
                  <a:gd name="connsiteX3" fmla="*/ 51179 w 170597"/>
                  <a:gd name="connsiteY3" fmla="*/ 153537 h 266131"/>
                  <a:gd name="connsiteX4" fmla="*/ 47767 w 170597"/>
                  <a:gd name="connsiteY4" fmla="*/ 201304 h 266131"/>
                  <a:gd name="connsiteX5" fmla="*/ 40944 w 170597"/>
                  <a:gd name="connsiteY5" fmla="*/ 228600 h 266131"/>
                  <a:gd name="connsiteX6" fmla="*/ 13648 w 170597"/>
                  <a:gd name="connsiteY6" fmla="*/ 259307 h 266131"/>
                  <a:gd name="connsiteX7" fmla="*/ 0 w 170597"/>
                  <a:gd name="connsiteY7" fmla="*/ 266131 h 26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0597" h="266131">
                    <a:moveTo>
                      <a:pt x="170597" y="0"/>
                    </a:moveTo>
                    <a:cubicBezTo>
                      <a:pt x="151547" y="30423"/>
                      <a:pt x="132497" y="60846"/>
                      <a:pt x="116006" y="81886"/>
                    </a:cubicBezTo>
                    <a:cubicBezTo>
                      <a:pt x="99515" y="102926"/>
                      <a:pt x="82455" y="114299"/>
                      <a:pt x="71651" y="126241"/>
                    </a:cubicBezTo>
                    <a:cubicBezTo>
                      <a:pt x="60846" y="138183"/>
                      <a:pt x="55160" y="141027"/>
                      <a:pt x="51179" y="153537"/>
                    </a:cubicBezTo>
                    <a:cubicBezTo>
                      <a:pt x="47198" y="166047"/>
                      <a:pt x="49473" y="188794"/>
                      <a:pt x="47767" y="201304"/>
                    </a:cubicBezTo>
                    <a:cubicBezTo>
                      <a:pt x="46061" y="213815"/>
                      <a:pt x="46630" y="218933"/>
                      <a:pt x="40944" y="228600"/>
                    </a:cubicBezTo>
                    <a:cubicBezTo>
                      <a:pt x="35258" y="238267"/>
                      <a:pt x="20472" y="253052"/>
                      <a:pt x="13648" y="259307"/>
                    </a:cubicBezTo>
                    <a:cubicBezTo>
                      <a:pt x="6824" y="265562"/>
                      <a:pt x="3412" y="265846"/>
                      <a:pt x="0" y="266131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9" name="Полилиния 648"/>
              <p:cNvSpPr/>
              <p:nvPr/>
            </p:nvSpPr>
            <p:spPr>
              <a:xfrm>
                <a:off x="8141783" y="2249464"/>
                <a:ext cx="274638" cy="54579"/>
              </a:xfrm>
              <a:custGeom>
                <a:avLst/>
                <a:gdLst>
                  <a:gd name="connsiteX0" fmla="*/ 0 w 403225"/>
                  <a:gd name="connsiteY0" fmla="*/ 0 h 83388"/>
                  <a:gd name="connsiteX1" fmla="*/ 53975 w 403225"/>
                  <a:gd name="connsiteY1" fmla="*/ 19050 h 83388"/>
                  <a:gd name="connsiteX2" fmla="*/ 79375 w 403225"/>
                  <a:gd name="connsiteY2" fmla="*/ 15875 h 83388"/>
                  <a:gd name="connsiteX3" fmla="*/ 104775 w 403225"/>
                  <a:gd name="connsiteY3" fmla="*/ 3175 h 83388"/>
                  <a:gd name="connsiteX4" fmla="*/ 139700 w 403225"/>
                  <a:gd name="connsiteY4" fmla="*/ 19050 h 83388"/>
                  <a:gd name="connsiteX5" fmla="*/ 152400 w 403225"/>
                  <a:gd name="connsiteY5" fmla="*/ 34925 h 83388"/>
                  <a:gd name="connsiteX6" fmla="*/ 165100 w 403225"/>
                  <a:gd name="connsiteY6" fmla="*/ 47625 h 83388"/>
                  <a:gd name="connsiteX7" fmla="*/ 187325 w 403225"/>
                  <a:gd name="connsiteY7" fmla="*/ 66675 h 83388"/>
                  <a:gd name="connsiteX8" fmla="*/ 215900 w 403225"/>
                  <a:gd name="connsiteY8" fmla="*/ 79375 h 83388"/>
                  <a:gd name="connsiteX9" fmla="*/ 234950 w 403225"/>
                  <a:gd name="connsiteY9" fmla="*/ 79375 h 83388"/>
                  <a:gd name="connsiteX10" fmla="*/ 263525 w 403225"/>
                  <a:gd name="connsiteY10" fmla="*/ 82550 h 83388"/>
                  <a:gd name="connsiteX11" fmla="*/ 292100 w 403225"/>
                  <a:gd name="connsiteY11" fmla="*/ 82550 h 83388"/>
                  <a:gd name="connsiteX12" fmla="*/ 314325 w 403225"/>
                  <a:gd name="connsiteY12" fmla="*/ 73025 h 83388"/>
                  <a:gd name="connsiteX13" fmla="*/ 336550 w 403225"/>
                  <a:gd name="connsiteY13" fmla="*/ 66675 h 83388"/>
                  <a:gd name="connsiteX14" fmla="*/ 358775 w 403225"/>
                  <a:gd name="connsiteY14" fmla="*/ 73025 h 83388"/>
                  <a:gd name="connsiteX15" fmla="*/ 384175 w 403225"/>
                  <a:gd name="connsiteY15" fmla="*/ 73025 h 83388"/>
                  <a:gd name="connsiteX16" fmla="*/ 403225 w 403225"/>
                  <a:gd name="connsiteY16" fmla="*/ 73025 h 83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3225" h="83388">
                    <a:moveTo>
                      <a:pt x="0" y="0"/>
                    </a:moveTo>
                    <a:cubicBezTo>
                      <a:pt x="20373" y="8202"/>
                      <a:pt x="40746" y="16404"/>
                      <a:pt x="53975" y="19050"/>
                    </a:cubicBezTo>
                    <a:cubicBezTo>
                      <a:pt x="67204" y="21696"/>
                      <a:pt x="70908" y="18521"/>
                      <a:pt x="79375" y="15875"/>
                    </a:cubicBezTo>
                    <a:cubicBezTo>
                      <a:pt x="87842" y="13229"/>
                      <a:pt x="94721" y="2646"/>
                      <a:pt x="104775" y="3175"/>
                    </a:cubicBezTo>
                    <a:cubicBezTo>
                      <a:pt x="114829" y="3704"/>
                      <a:pt x="131763" y="13758"/>
                      <a:pt x="139700" y="19050"/>
                    </a:cubicBezTo>
                    <a:cubicBezTo>
                      <a:pt x="147637" y="24342"/>
                      <a:pt x="148167" y="30163"/>
                      <a:pt x="152400" y="34925"/>
                    </a:cubicBezTo>
                    <a:cubicBezTo>
                      <a:pt x="156633" y="39687"/>
                      <a:pt x="159279" y="42333"/>
                      <a:pt x="165100" y="47625"/>
                    </a:cubicBezTo>
                    <a:cubicBezTo>
                      <a:pt x="170921" y="52917"/>
                      <a:pt x="178858" y="61383"/>
                      <a:pt x="187325" y="66675"/>
                    </a:cubicBezTo>
                    <a:cubicBezTo>
                      <a:pt x="195792" y="71967"/>
                      <a:pt x="207963" y="77258"/>
                      <a:pt x="215900" y="79375"/>
                    </a:cubicBezTo>
                    <a:cubicBezTo>
                      <a:pt x="223837" y="81492"/>
                      <a:pt x="227013" y="78846"/>
                      <a:pt x="234950" y="79375"/>
                    </a:cubicBezTo>
                    <a:cubicBezTo>
                      <a:pt x="242888" y="79904"/>
                      <a:pt x="254000" y="82021"/>
                      <a:pt x="263525" y="82550"/>
                    </a:cubicBezTo>
                    <a:cubicBezTo>
                      <a:pt x="273050" y="83079"/>
                      <a:pt x="283633" y="84137"/>
                      <a:pt x="292100" y="82550"/>
                    </a:cubicBezTo>
                    <a:cubicBezTo>
                      <a:pt x="300567" y="80963"/>
                      <a:pt x="306917" y="75671"/>
                      <a:pt x="314325" y="73025"/>
                    </a:cubicBezTo>
                    <a:cubicBezTo>
                      <a:pt x="321733" y="70379"/>
                      <a:pt x="329142" y="66675"/>
                      <a:pt x="336550" y="66675"/>
                    </a:cubicBezTo>
                    <a:cubicBezTo>
                      <a:pt x="343958" y="66675"/>
                      <a:pt x="350838" y="71967"/>
                      <a:pt x="358775" y="73025"/>
                    </a:cubicBezTo>
                    <a:cubicBezTo>
                      <a:pt x="366712" y="74083"/>
                      <a:pt x="384175" y="73025"/>
                      <a:pt x="384175" y="73025"/>
                    </a:cubicBezTo>
                    <a:lnTo>
                      <a:pt x="403225" y="73025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0" name="Полилиния 649"/>
              <p:cNvSpPr/>
              <p:nvPr/>
            </p:nvSpPr>
            <p:spPr>
              <a:xfrm>
                <a:off x="8079070" y="2247386"/>
                <a:ext cx="71363" cy="8831"/>
              </a:xfrm>
              <a:custGeom>
                <a:avLst/>
                <a:gdLst>
                  <a:gd name="connsiteX0" fmla="*/ 104775 w 104775"/>
                  <a:gd name="connsiteY0" fmla="*/ 6350 h 13493"/>
                  <a:gd name="connsiteX1" fmla="*/ 50800 w 104775"/>
                  <a:gd name="connsiteY1" fmla="*/ 12700 h 13493"/>
                  <a:gd name="connsiteX2" fmla="*/ 38100 w 104775"/>
                  <a:gd name="connsiteY2" fmla="*/ 12700 h 13493"/>
                  <a:gd name="connsiteX3" fmla="*/ 22225 w 104775"/>
                  <a:gd name="connsiteY3" fmla="*/ 6350 h 13493"/>
                  <a:gd name="connsiteX4" fmla="*/ 0 w 104775"/>
                  <a:gd name="connsiteY4" fmla="*/ 0 h 13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13493">
                    <a:moveTo>
                      <a:pt x="104775" y="6350"/>
                    </a:moveTo>
                    <a:lnTo>
                      <a:pt x="50800" y="12700"/>
                    </a:lnTo>
                    <a:cubicBezTo>
                      <a:pt x="39688" y="13758"/>
                      <a:pt x="42862" y="13758"/>
                      <a:pt x="38100" y="12700"/>
                    </a:cubicBezTo>
                    <a:cubicBezTo>
                      <a:pt x="33338" y="11642"/>
                      <a:pt x="28575" y="8467"/>
                      <a:pt x="22225" y="6350"/>
                    </a:cubicBezTo>
                    <a:cubicBezTo>
                      <a:pt x="15875" y="4233"/>
                      <a:pt x="7937" y="2116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1" name="Полилиния 650"/>
              <p:cNvSpPr/>
              <p:nvPr/>
            </p:nvSpPr>
            <p:spPr>
              <a:xfrm>
                <a:off x="8074745" y="2243842"/>
                <a:ext cx="328701" cy="60298"/>
              </a:xfrm>
              <a:custGeom>
                <a:avLst/>
                <a:gdLst>
                  <a:gd name="connsiteX0" fmla="*/ 482600 w 482600"/>
                  <a:gd name="connsiteY0" fmla="*/ 82550 h 92125"/>
                  <a:gd name="connsiteX1" fmla="*/ 425450 w 482600"/>
                  <a:gd name="connsiteY1" fmla="*/ 73025 h 92125"/>
                  <a:gd name="connsiteX2" fmla="*/ 387350 w 482600"/>
                  <a:gd name="connsiteY2" fmla="*/ 85725 h 92125"/>
                  <a:gd name="connsiteX3" fmla="*/ 333375 w 482600"/>
                  <a:gd name="connsiteY3" fmla="*/ 92075 h 92125"/>
                  <a:gd name="connsiteX4" fmla="*/ 295275 w 482600"/>
                  <a:gd name="connsiteY4" fmla="*/ 82550 h 92125"/>
                  <a:gd name="connsiteX5" fmla="*/ 282575 w 482600"/>
                  <a:gd name="connsiteY5" fmla="*/ 79375 h 92125"/>
                  <a:gd name="connsiteX6" fmla="*/ 263525 w 482600"/>
                  <a:gd name="connsiteY6" fmla="*/ 63500 h 92125"/>
                  <a:gd name="connsiteX7" fmla="*/ 247650 w 482600"/>
                  <a:gd name="connsiteY7" fmla="*/ 41275 h 92125"/>
                  <a:gd name="connsiteX8" fmla="*/ 231775 w 482600"/>
                  <a:gd name="connsiteY8" fmla="*/ 25400 h 92125"/>
                  <a:gd name="connsiteX9" fmla="*/ 209550 w 482600"/>
                  <a:gd name="connsiteY9" fmla="*/ 9525 h 92125"/>
                  <a:gd name="connsiteX10" fmla="*/ 193675 w 482600"/>
                  <a:gd name="connsiteY10" fmla="*/ 6350 h 92125"/>
                  <a:gd name="connsiteX11" fmla="*/ 180975 w 482600"/>
                  <a:gd name="connsiteY11" fmla="*/ 12700 h 92125"/>
                  <a:gd name="connsiteX12" fmla="*/ 168275 w 482600"/>
                  <a:gd name="connsiteY12" fmla="*/ 25400 h 92125"/>
                  <a:gd name="connsiteX13" fmla="*/ 158750 w 482600"/>
                  <a:gd name="connsiteY13" fmla="*/ 25400 h 92125"/>
                  <a:gd name="connsiteX14" fmla="*/ 136525 w 482600"/>
                  <a:gd name="connsiteY14" fmla="*/ 19050 h 92125"/>
                  <a:gd name="connsiteX15" fmla="*/ 127000 w 482600"/>
                  <a:gd name="connsiteY15" fmla="*/ 15875 h 92125"/>
                  <a:gd name="connsiteX16" fmla="*/ 107950 w 482600"/>
                  <a:gd name="connsiteY16" fmla="*/ 15875 h 92125"/>
                  <a:gd name="connsiteX17" fmla="*/ 88900 w 482600"/>
                  <a:gd name="connsiteY17" fmla="*/ 9525 h 92125"/>
                  <a:gd name="connsiteX18" fmla="*/ 73025 w 482600"/>
                  <a:gd name="connsiteY18" fmla="*/ 0 h 92125"/>
                  <a:gd name="connsiteX19" fmla="*/ 44450 w 482600"/>
                  <a:gd name="connsiteY19" fmla="*/ 9525 h 92125"/>
                  <a:gd name="connsiteX20" fmla="*/ 25400 w 482600"/>
                  <a:gd name="connsiteY20" fmla="*/ 9525 h 92125"/>
                  <a:gd name="connsiteX21" fmla="*/ 12700 w 482600"/>
                  <a:gd name="connsiteY21" fmla="*/ 3175 h 92125"/>
                  <a:gd name="connsiteX22" fmla="*/ 0 w 482600"/>
                  <a:gd name="connsiteY22" fmla="*/ 3175 h 9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82600" h="92125">
                    <a:moveTo>
                      <a:pt x="482600" y="82550"/>
                    </a:moveTo>
                    <a:cubicBezTo>
                      <a:pt x="461962" y="77523"/>
                      <a:pt x="441325" y="72496"/>
                      <a:pt x="425450" y="73025"/>
                    </a:cubicBezTo>
                    <a:cubicBezTo>
                      <a:pt x="409575" y="73554"/>
                      <a:pt x="402696" y="82550"/>
                      <a:pt x="387350" y="85725"/>
                    </a:cubicBezTo>
                    <a:cubicBezTo>
                      <a:pt x="372004" y="88900"/>
                      <a:pt x="348721" y="92604"/>
                      <a:pt x="333375" y="92075"/>
                    </a:cubicBezTo>
                    <a:cubicBezTo>
                      <a:pt x="318029" y="91546"/>
                      <a:pt x="295275" y="82550"/>
                      <a:pt x="295275" y="82550"/>
                    </a:cubicBezTo>
                    <a:cubicBezTo>
                      <a:pt x="286808" y="80433"/>
                      <a:pt x="287867" y="82550"/>
                      <a:pt x="282575" y="79375"/>
                    </a:cubicBezTo>
                    <a:cubicBezTo>
                      <a:pt x="277283" y="76200"/>
                      <a:pt x="269346" y="69850"/>
                      <a:pt x="263525" y="63500"/>
                    </a:cubicBezTo>
                    <a:cubicBezTo>
                      <a:pt x="257704" y="57150"/>
                      <a:pt x="252942" y="47625"/>
                      <a:pt x="247650" y="41275"/>
                    </a:cubicBezTo>
                    <a:cubicBezTo>
                      <a:pt x="242358" y="34925"/>
                      <a:pt x="238125" y="30692"/>
                      <a:pt x="231775" y="25400"/>
                    </a:cubicBezTo>
                    <a:cubicBezTo>
                      <a:pt x="225425" y="20108"/>
                      <a:pt x="215900" y="12700"/>
                      <a:pt x="209550" y="9525"/>
                    </a:cubicBezTo>
                    <a:cubicBezTo>
                      <a:pt x="203200" y="6350"/>
                      <a:pt x="198437" y="5821"/>
                      <a:pt x="193675" y="6350"/>
                    </a:cubicBezTo>
                    <a:cubicBezTo>
                      <a:pt x="188912" y="6879"/>
                      <a:pt x="180975" y="12700"/>
                      <a:pt x="180975" y="12700"/>
                    </a:cubicBezTo>
                    <a:cubicBezTo>
                      <a:pt x="176742" y="15875"/>
                      <a:pt x="168275" y="25400"/>
                      <a:pt x="168275" y="25400"/>
                    </a:cubicBezTo>
                    <a:cubicBezTo>
                      <a:pt x="164571" y="27517"/>
                      <a:pt x="164041" y="26458"/>
                      <a:pt x="158750" y="25400"/>
                    </a:cubicBezTo>
                    <a:cubicBezTo>
                      <a:pt x="153459" y="24342"/>
                      <a:pt x="136525" y="19050"/>
                      <a:pt x="136525" y="19050"/>
                    </a:cubicBezTo>
                    <a:cubicBezTo>
                      <a:pt x="131233" y="17463"/>
                      <a:pt x="131762" y="16404"/>
                      <a:pt x="127000" y="15875"/>
                    </a:cubicBezTo>
                    <a:cubicBezTo>
                      <a:pt x="122237" y="15346"/>
                      <a:pt x="114300" y="16933"/>
                      <a:pt x="107950" y="15875"/>
                    </a:cubicBezTo>
                    <a:cubicBezTo>
                      <a:pt x="101600" y="14817"/>
                      <a:pt x="94721" y="12171"/>
                      <a:pt x="88900" y="9525"/>
                    </a:cubicBezTo>
                    <a:cubicBezTo>
                      <a:pt x="83079" y="6879"/>
                      <a:pt x="80433" y="0"/>
                      <a:pt x="73025" y="0"/>
                    </a:cubicBezTo>
                    <a:cubicBezTo>
                      <a:pt x="65617" y="0"/>
                      <a:pt x="52388" y="7937"/>
                      <a:pt x="44450" y="9525"/>
                    </a:cubicBezTo>
                    <a:cubicBezTo>
                      <a:pt x="36512" y="11113"/>
                      <a:pt x="25400" y="9525"/>
                      <a:pt x="25400" y="9525"/>
                    </a:cubicBezTo>
                    <a:cubicBezTo>
                      <a:pt x="20109" y="8467"/>
                      <a:pt x="16933" y="4233"/>
                      <a:pt x="12700" y="3175"/>
                    </a:cubicBezTo>
                    <a:cubicBezTo>
                      <a:pt x="8467" y="2117"/>
                      <a:pt x="4233" y="2646"/>
                      <a:pt x="0" y="317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2" name="Полилиния 651"/>
              <p:cNvSpPr/>
              <p:nvPr/>
            </p:nvSpPr>
            <p:spPr>
              <a:xfrm>
                <a:off x="8146108" y="2463509"/>
                <a:ext cx="300588" cy="135077"/>
              </a:xfrm>
              <a:custGeom>
                <a:avLst/>
                <a:gdLst>
                  <a:gd name="connsiteX0" fmla="*/ 441325 w 441325"/>
                  <a:gd name="connsiteY0" fmla="*/ 206375 h 206375"/>
                  <a:gd name="connsiteX1" fmla="*/ 371475 w 441325"/>
                  <a:gd name="connsiteY1" fmla="*/ 177800 h 206375"/>
                  <a:gd name="connsiteX2" fmla="*/ 355600 w 441325"/>
                  <a:gd name="connsiteY2" fmla="*/ 161925 h 206375"/>
                  <a:gd name="connsiteX3" fmla="*/ 320675 w 441325"/>
                  <a:gd name="connsiteY3" fmla="*/ 161925 h 206375"/>
                  <a:gd name="connsiteX4" fmla="*/ 314325 w 441325"/>
                  <a:gd name="connsiteY4" fmla="*/ 146050 h 206375"/>
                  <a:gd name="connsiteX5" fmla="*/ 298450 w 441325"/>
                  <a:gd name="connsiteY5" fmla="*/ 130175 h 206375"/>
                  <a:gd name="connsiteX6" fmla="*/ 260350 w 441325"/>
                  <a:gd name="connsiteY6" fmla="*/ 98425 h 206375"/>
                  <a:gd name="connsiteX7" fmla="*/ 250825 w 441325"/>
                  <a:gd name="connsiteY7" fmla="*/ 95250 h 206375"/>
                  <a:gd name="connsiteX8" fmla="*/ 212725 w 441325"/>
                  <a:gd name="connsiteY8" fmla="*/ 104775 h 206375"/>
                  <a:gd name="connsiteX9" fmla="*/ 184150 w 441325"/>
                  <a:gd name="connsiteY9" fmla="*/ 95250 h 206375"/>
                  <a:gd name="connsiteX10" fmla="*/ 158750 w 441325"/>
                  <a:gd name="connsiteY10" fmla="*/ 82550 h 206375"/>
                  <a:gd name="connsiteX11" fmla="*/ 117475 w 441325"/>
                  <a:gd name="connsiteY11" fmla="*/ 53975 h 206375"/>
                  <a:gd name="connsiteX12" fmla="*/ 82550 w 441325"/>
                  <a:gd name="connsiteY12" fmla="*/ 34925 h 206375"/>
                  <a:gd name="connsiteX13" fmla="*/ 50800 w 441325"/>
                  <a:gd name="connsiteY13" fmla="*/ 22225 h 206375"/>
                  <a:gd name="connsiteX14" fmla="*/ 25400 w 441325"/>
                  <a:gd name="connsiteY14" fmla="*/ 15875 h 206375"/>
                  <a:gd name="connsiteX15" fmla="*/ 6350 w 441325"/>
                  <a:gd name="connsiteY15" fmla="*/ 6350 h 206375"/>
                  <a:gd name="connsiteX16" fmla="*/ 0 w 441325"/>
                  <a:gd name="connsiteY16" fmla="*/ 0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1325" h="206375">
                    <a:moveTo>
                      <a:pt x="441325" y="206375"/>
                    </a:moveTo>
                    <a:cubicBezTo>
                      <a:pt x="413543" y="195791"/>
                      <a:pt x="385762" y="185208"/>
                      <a:pt x="371475" y="177800"/>
                    </a:cubicBezTo>
                    <a:cubicBezTo>
                      <a:pt x="357188" y="170392"/>
                      <a:pt x="364067" y="164571"/>
                      <a:pt x="355600" y="161925"/>
                    </a:cubicBezTo>
                    <a:cubicBezTo>
                      <a:pt x="347133" y="159279"/>
                      <a:pt x="320675" y="161925"/>
                      <a:pt x="320675" y="161925"/>
                    </a:cubicBezTo>
                    <a:cubicBezTo>
                      <a:pt x="313796" y="159279"/>
                      <a:pt x="318029" y="151342"/>
                      <a:pt x="314325" y="146050"/>
                    </a:cubicBezTo>
                    <a:cubicBezTo>
                      <a:pt x="310621" y="140758"/>
                      <a:pt x="307446" y="138112"/>
                      <a:pt x="298450" y="130175"/>
                    </a:cubicBezTo>
                    <a:cubicBezTo>
                      <a:pt x="289454" y="122237"/>
                      <a:pt x="260350" y="98425"/>
                      <a:pt x="260350" y="98425"/>
                    </a:cubicBezTo>
                    <a:cubicBezTo>
                      <a:pt x="252413" y="92604"/>
                      <a:pt x="258762" y="94192"/>
                      <a:pt x="250825" y="95250"/>
                    </a:cubicBezTo>
                    <a:cubicBezTo>
                      <a:pt x="242888" y="96308"/>
                      <a:pt x="223837" y="104775"/>
                      <a:pt x="212725" y="104775"/>
                    </a:cubicBezTo>
                    <a:cubicBezTo>
                      <a:pt x="201613" y="104775"/>
                      <a:pt x="193146" y="98954"/>
                      <a:pt x="184150" y="95250"/>
                    </a:cubicBezTo>
                    <a:cubicBezTo>
                      <a:pt x="175154" y="91546"/>
                      <a:pt x="169862" y="89429"/>
                      <a:pt x="158750" y="82550"/>
                    </a:cubicBezTo>
                    <a:cubicBezTo>
                      <a:pt x="147638" y="75671"/>
                      <a:pt x="130175" y="61912"/>
                      <a:pt x="117475" y="53975"/>
                    </a:cubicBezTo>
                    <a:cubicBezTo>
                      <a:pt x="104775" y="46038"/>
                      <a:pt x="93662" y="40217"/>
                      <a:pt x="82550" y="34925"/>
                    </a:cubicBezTo>
                    <a:cubicBezTo>
                      <a:pt x="71437" y="29633"/>
                      <a:pt x="60325" y="25400"/>
                      <a:pt x="50800" y="22225"/>
                    </a:cubicBezTo>
                    <a:cubicBezTo>
                      <a:pt x="41275" y="19050"/>
                      <a:pt x="32808" y="18521"/>
                      <a:pt x="25400" y="15875"/>
                    </a:cubicBezTo>
                    <a:cubicBezTo>
                      <a:pt x="17992" y="13229"/>
                      <a:pt x="6350" y="6350"/>
                      <a:pt x="6350" y="6350"/>
                    </a:cubicBezTo>
                    <a:cubicBezTo>
                      <a:pt x="2117" y="3704"/>
                      <a:pt x="1058" y="1852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3" name="Полилиния 652"/>
              <p:cNvSpPr/>
              <p:nvPr/>
            </p:nvSpPr>
            <p:spPr>
              <a:xfrm>
                <a:off x="4017884" y="2700413"/>
                <a:ext cx="108125" cy="130921"/>
              </a:xfrm>
              <a:custGeom>
                <a:avLst/>
                <a:gdLst>
                  <a:gd name="connsiteX0" fmla="*/ 158750 w 158750"/>
                  <a:gd name="connsiteY0" fmla="*/ 200025 h 200025"/>
                  <a:gd name="connsiteX1" fmla="*/ 111125 w 158750"/>
                  <a:gd name="connsiteY1" fmla="*/ 158750 h 200025"/>
                  <a:gd name="connsiteX2" fmla="*/ 73025 w 158750"/>
                  <a:gd name="connsiteY2" fmla="*/ 107950 h 200025"/>
                  <a:gd name="connsiteX3" fmla="*/ 60325 w 158750"/>
                  <a:gd name="connsiteY3" fmla="*/ 92075 h 200025"/>
                  <a:gd name="connsiteX4" fmla="*/ 50800 w 158750"/>
                  <a:gd name="connsiteY4" fmla="*/ 76200 h 200025"/>
                  <a:gd name="connsiteX5" fmla="*/ 50800 w 158750"/>
                  <a:gd name="connsiteY5" fmla="*/ 53975 h 200025"/>
                  <a:gd name="connsiteX6" fmla="*/ 47625 w 158750"/>
                  <a:gd name="connsiteY6" fmla="*/ 38100 h 200025"/>
                  <a:gd name="connsiteX7" fmla="*/ 44450 w 158750"/>
                  <a:gd name="connsiteY7" fmla="*/ 31750 h 200025"/>
                  <a:gd name="connsiteX8" fmla="*/ 28575 w 158750"/>
                  <a:gd name="connsiteY8" fmla="*/ 15875 h 200025"/>
                  <a:gd name="connsiteX9" fmla="*/ 12700 w 158750"/>
                  <a:gd name="connsiteY9" fmla="*/ 6350 h 200025"/>
                  <a:gd name="connsiteX10" fmla="*/ 0 w 158750"/>
                  <a:gd name="connsiteY10" fmla="*/ 0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750" h="200025">
                    <a:moveTo>
                      <a:pt x="158750" y="200025"/>
                    </a:moveTo>
                    <a:cubicBezTo>
                      <a:pt x="142081" y="187060"/>
                      <a:pt x="125412" y="174096"/>
                      <a:pt x="111125" y="158750"/>
                    </a:cubicBezTo>
                    <a:cubicBezTo>
                      <a:pt x="96837" y="143404"/>
                      <a:pt x="81492" y="119062"/>
                      <a:pt x="73025" y="107950"/>
                    </a:cubicBezTo>
                    <a:cubicBezTo>
                      <a:pt x="64558" y="96838"/>
                      <a:pt x="64029" y="97367"/>
                      <a:pt x="60325" y="92075"/>
                    </a:cubicBezTo>
                    <a:cubicBezTo>
                      <a:pt x="56621" y="86783"/>
                      <a:pt x="52387" y="82550"/>
                      <a:pt x="50800" y="76200"/>
                    </a:cubicBezTo>
                    <a:cubicBezTo>
                      <a:pt x="49212" y="69850"/>
                      <a:pt x="50800" y="53975"/>
                      <a:pt x="50800" y="53975"/>
                    </a:cubicBezTo>
                    <a:cubicBezTo>
                      <a:pt x="50271" y="47625"/>
                      <a:pt x="47625" y="38100"/>
                      <a:pt x="47625" y="38100"/>
                    </a:cubicBezTo>
                    <a:cubicBezTo>
                      <a:pt x="46567" y="34396"/>
                      <a:pt x="47625" y="35454"/>
                      <a:pt x="44450" y="31750"/>
                    </a:cubicBezTo>
                    <a:cubicBezTo>
                      <a:pt x="41275" y="28046"/>
                      <a:pt x="33867" y="20108"/>
                      <a:pt x="28575" y="15875"/>
                    </a:cubicBezTo>
                    <a:cubicBezTo>
                      <a:pt x="23283" y="11642"/>
                      <a:pt x="12700" y="6350"/>
                      <a:pt x="12700" y="6350"/>
                    </a:cubicBezTo>
                    <a:cubicBezTo>
                      <a:pt x="7938" y="3704"/>
                      <a:pt x="3969" y="1852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4" name="Полилиния 653"/>
              <p:cNvSpPr/>
              <p:nvPr/>
            </p:nvSpPr>
            <p:spPr>
              <a:xfrm>
                <a:off x="4015721" y="2696256"/>
                <a:ext cx="108125" cy="130921"/>
              </a:xfrm>
              <a:custGeom>
                <a:avLst/>
                <a:gdLst>
                  <a:gd name="connsiteX0" fmla="*/ 158750 w 158750"/>
                  <a:gd name="connsiteY0" fmla="*/ 200025 h 200025"/>
                  <a:gd name="connsiteX1" fmla="*/ 111125 w 158750"/>
                  <a:gd name="connsiteY1" fmla="*/ 158750 h 200025"/>
                  <a:gd name="connsiteX2" fmla="*/ 73025 w 158750"/>
                  <a:gd name="connsiteY2" fmla="*/ 107950 h 200025"/>
                  <a:gd name="connsiteX3" fmla="*/ 60325 w 158750"/>
                  <a:gd name="connsiteY3" fmla="*/ 92075 h 200025"/>
                  <a:gd name="connsiteX4" fmla="*/ 50800 w 158750"/>
                  <a:gd name="connsiteY4" fmla="*/ 76200 h 200025"/>
                  <a:gd name="connsiteX5" fmla="*/ 50800 w 158750"/>
                  <a:gd name="connsiteY5" fmla="*/ 53975 h 200025"/>
                  <a:gd name="connsiteX6" fmla="*/ 47625 w 158750"/>
                  <a:gd name="connsiteY6" fmla="*/ 38100 h 200025"/>
                  <a:gd name="connsiteX7" fmla="*/ 44450 w 158750"/>
                  <a:gd name="connsiteY7" fmla="*/ 31750 h 200025"/>
                  <a:gd name="connsiteX8" fmla="*/ 28575 w 158750"/>
                  <a:gd name="connsiteY8" fmla="*/ 15875 h 200025"/>
                  <a:gd name="connsiteX9" fmla="*/ 12700 w 158750"/>
                  <a:gd name="connsiteY9" fmla="*/ 6350 h 200025"/>
                  <a:gd name="connsiteX10" fmla="*/ 0 w 158750"/>
                  <a:gd name="connsiteY10" fmla="*/ 0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750" h="200025">
                    <a:moveTo>
                      <a:pt x="158750" y="200025"/>
                    </a:moveTo>
                    <a:cubicBezTo>
                      <a:pt x="142081" y="187060"/>
                      <a:pt x="125412" y="174096"/>
                      <a:pt x="111125" y="158750"/>
                    </a:cubicBezTo>
                    <a:cubicBezTo>
                      <a:pt x="96837" y="143404"/>
                      <a:pt x="81492" y="119062"/>
                      <a:pt x="73025" y="107950"/>
                    </a:cubicBezTo>
                    <a:cubicBezTo>
                      <a:pt x="64558" y="96838"/>
                      <a:pt x="64029" y="97367"/>
                      <a:pt x="60325" y="92075"/>
                    </a:cubicBezTo>
                    <a:cubicBezTo>
                      <a:pt x="56621" y="86783"/>
                      <a:pt x="52387" y="82550"/>
                      <a:pt x="50800" y="76200"/>
                    </a:cubicBezTo>
                    <a:cubicBezTo>
                      <a:pt x="49212" y="69850"/>
                      <a:pt x="50800" y="53975"/>
                      <a:pt x="50800" y="53975"/>
                    </a:cubicBezTo>
                    <a:cubicBezTo>
                      <a:pt x="50271" y="47625"/>
                      <a:pt x="47625" y="38100"/>
                      <a:pt x="47625" y="38100"/>
                    </a:cubicBezTo>
                    <a:cubicBezTo>
                      <a:pt x="46567" y="34396"/>
                      <a:pt x="47625" y="35454"/>
                      <a:pt x="44450" y="31750"/>
                    </a:cubicBezTo>
                    <a:cubicBezTo>
                      <a:pt x="41275" y="28046"/>
                      <a:pt x="33867" y="20108"/>
                      <a:pt x="28575" y="15875"/>
                    </a:cubicBezTo>
                    <a:cubicBezTo>
                      <a:pt x="23283" y="11642"/>
                      <a:pt x="12700" y="6350"/>
                      <a:pt x="12700" y="6350"/>
                    </a:cubicBezTo>
                    <a:cubicBezTo>
                      <a:pt x="7938" y="3704"/>
                      <a:pt x="3969" y="185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5" name="Полилиния 654"/>
              <p:cNvSpPr/>
              <p:nvPr/>
            </p:nvSpPr>
            <p:spPr>
              <a:xfrm>
                <a:off x="3552945" y="1309791"/>
                <a:ext cx="129750" cy="13934"/>
              </a:xfrm>
              <a:custGeom>
                <a:avLst/>
                <a:gdLst>
                  <a:gd name="connsiteX0" fmla="*/ 190500 w 190500"/>
                  <a:gd name="connsiteY0" fmla="*/ 6913 h 21289"/>
                  <a:gd name="connsiteX1" fmla="*/ 136525 w 190500"/>
                  <a:gd name="connsiteY1" fmla="*/ 563 h 21289"/>
                  <a:gd name="connsiteX2" fmla="*/ 120650 w 190500"/>
                  <a:gd name="connsiteY2" fmla="*/ 19613 h 21289"/>
                  <a:gd name="connsiteX3" fmla="*/ 92075 w 190500"/>
                  <a:gd name="connsiteY3" fmla="*/ 19613 h 21289"/>
                  <a:gd name="connsiteX4" fmla="*/ 69850 w 190500"/>
                  <a:gd name="connsiteY4" fmla="*/ 13263 h 21289"/>
                  <a:gd name="connsiteX5" fmla="*/ 34925 w 190500"/>
                  <a:gd name="connsiteY5" fmla="*/ 10088 h 21289"/>
                  <a:gd name="connsiteX6" fmla="*/ 15875 w 190500"/>
                  <a:gd name="connsiteY6" fmla="*/ 10088 h 21289"/>
                  <a:gd name="connsiteX7" fmla="*/ 0 w 190500"/>
                  <a:gd name="connsiteY7" fmla="*/ 10088 h 21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500" h="21289">
                    <a:moveTo>
                      <a:pt x="190500" y="6913"/>
                    </a:moveTo>
                    <a:cubicBezTo>
                      <a:pt x="169333" y="2679"/>
                      <a:pt x="148167" y="-1554"/>
                      <a:pt x="136525" y="563"/>
                    </a:cubicBezTo>
                    <a:cubicBezTo>
                      <a:pt x="124883" y="2680"/>
                      <a:pt x="128058" y="16438"/>
                      <a:pt x="120650" y="19613"/>
                    </a:cubicBezTo>
                    <a:cubicBezTo>
                      <a:pt x="113242" y="22788"/>
                      <a:pt x="100542" y="20671"/>
                      <a:pt x="92075" y="19613"/>
                    </a:cubicBezTo>
                    <a:cubicBezTo>
                      <a:pt x="83608" y="18555"/>
                      <a:pt x="79375" y="14851"/>
                      <a:pt x="69850" y="13263"/>
                    </a:cubicBezTo>
                    <a:cubicBezTo>
                      <a:pt x="60325" y="11676"/>
                      <a:pt x="43921" y="10617"/>
                      <a:pt x="34925" y="10088"/>
                    </a:cubicBezTo>
                    <a:cubicBezTo>
                      <a:pt x="25929" y="9559"/>
                      <a:pt x="15875" y="10088"/>
                      <a:pt x="15875" y="10088"/>
                    </a:cubicBezTo>
                    <a:lnTo>
                      <a:pt x="0" y="10088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6" name="Полилиния 655"/>
              <p:cNvSpPr/>
              <p:nvPr/>
            </p:nvSpPr>
            <p:spPr>
              <a:xfrm>
                <a:off x="3548620" y="1307713"/>
                <a:ext cx="129750" cy="13934"/>
              </a:xfrm>
              <a:custGeom>
                <a:avLst/>
                <a:gdLst>
                  <a:gd name="connsiteX0" fmla="*/ 190500 w 190500"/>
                  <a:gd name="connsiteY0" fmla="*/ 6913 h 21289"/>
                  <a:gd name="connsiteX1" fmla="*/ 136525 w 190500"/>
                  <a:gd name="connsiteY1" fmla="*/ 563 h 21289"/>
                  <a:gd name="connsiteX2" fmla="*/ 120650 w 190500"/>
                  <a:gd name="connsiteY2" fmla="*/ 19613 h 21289"/>
                  <a:gd name="connsiteX3" fmla="*/ 92075 w 190500"/>
                  <a:gd name="connsiteY3" fmla="*/ 19613 h 21289"/>
                  <a:gd name="connsiteX4" fmla="*/ 69850 w 190500"/>
                  <a:gd name="connsiteY4" fmla="*/ 13263 h 21289"/>
                  <a:gd name="connsiteX5" fmla="*/ 34925 w 190500"/>
                  <a:gd name="connsiteY5" fmla="*/ 10088 h 21289"/>
                  <a:gd name="connsiteX6" fmla="*/ 15875 w 190500"/>
                  <a:gd name="connsiteY6" fmla="*/ 10088 h 21289"/>
                  <a:gd name="connsiteX7" fmla="*/ 0 w 190500"/>
                  <a:gd name="connsiteY7" fmla="*/ 10088 h 21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500" h="21289">
                    <a:moveTo>
                      <a:pt x="190500" y="6913"/>
                    </a:moveTo>
                    <a:cubicBezTo>
                      <a:pt x="169333" y="2679"/>
                      <a:pt x="148167" y="-1554"/>
                      <a:pt x="136525" y="563"/>
                    </a:cubicBezTo>
                    <a:cubicBezTo>
                      <a:pt x="124883" y="2680"/>
                      <a:pt x="128058" y="16438"/>
                      <a:pt x="120650" y="19613"/>
                    </a:cubicBezTo>
                    <a:cubicBezTo>
                      <a:pt x="113242" y="22788"/>
                      <a:pt x="100542" y="20671"/>
                      <a:pt x="92075" y="19613"/>
                    </a:cubicBezTo>
                    <a:cubicBezTo>
                      <a:pt x="83608" y="18555"/>
                      <a:pt x="79375" y="14851"/>
                      <a:pt x="69850" y="13263"/>
                    </a:cubicBezTo>
                    <a:cubicBezTo>
                      <a:pt x="60325" y="11676"/>
                      <a:pt x="43921" y="10617"/>
                      <a:pt x="34925" y="10088"/>
                    </a:cubicBezTo>
                    <a:cubicBezTo>
                      <a:pt x="25929" y="9559"/>
                      <a:pt x="15875" y="10088"/>
                      <a:pt x="15875" y="10088"/>
                    </a:cubicBezTo>
                    <a:lnTo>
                      <a:pt x="0" y="10088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7" name="Полилиния 656"/>
              <p:cNvSpPr/>
              <p:nvPr/>
            </p:nvSpPr>
            <p:spPr>
              <a:xfrm rot="20925388">
                <a:off x="3501045" y="1285223"/>
                <a:ext cx="56225" cy="37406"/>
              </a:xfrm>
              <a:custGeom>
                <a:avLst/>
                <a:gdLst>
                  <a:gd name="connsiteX0" fmla="*/ 82550 w 82550"/>
                  <a:gd name="connsiteY0" fmla="*/ 57150 h 57150"/>
                  <a:gd name="connsiteX1" fmla="*/ 28575 w 82550"/>
                  <a:gd name="connsiteY1" fmla="*/ 25400 h 57150"/>
                  <a:gd name="connsiteX2" fmla="*/ 6350 w 82550"/>
                  <a:gd name="connsiteY2" fmla="*/ 9525 h 57150"/>
                  <a:gd name="connsiteX3" fmla="*/ 0 w 82550"/>
                  <a:gd name="connsiteY3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550" h="57150">
                    <a:moveTo>
                      <a:pt x="82550" y="57150"/>
                    </a:moveTo>
                    <a:cubicBezTo>
                      <a:pt x="61912" y="45243"/>
                      <a:pt x="41275" y="33337"/>
                      <a:pt x="28575" y="25400"/>
                    </a:cubicBezTo>
                    <a:cubicBezTo>
                      <a:pt x="15875" y="17463"/>
                      <a:pt x="6350" y="9525"/>
                      <a:pt x="6350" y="9525"/>
                    </a:cubicBezTo>
                    <a:cubicBezTo>
                      <a:pt x="1588" y="5292"/>
                      <a:pt x="794" y="2646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8" name="Полилиния 657"/>
              <p:cNvSpPr/>
              <p:nvPr/>
            </p:nvSpPr>
            <p:spPr>
              <a:xfrm rot="20800529">
                <a:off x="3496720" y="1283145"/>
                <a:ext cx="56225" cy="37406"/>
              </a:xfrm>
              <a:custGeom>
                <a:avLst/>
                <a:gdLst>
                  <a:gd name="connsiteX0" fmla="*/ 82550 w 82550"/>
                  <a:gd name="connsiteY0" fmla="*/ 57150 h 57150"/>
                  <a:gd name="connsiteX1" fmla="*/ 28575 w 82550"/>
                  <a:gd name="connsiteY1" fmla="*/ 25400 h 57150"/>
                  <a:gd name="connsiteX2" fmla="*/ 6350 w 82550"/>
                  <a:gd name="connsiteY2" fmla="*/ 9525 h 57150"/>
                  <a:gd name="connsiteX3" fmla="*/ 0 w 82550"/>
                  <a:gd name="connsiteY3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550" h="57150">
                    <a:moveTo>
                      <a:pt x="82550" y="57150"/>
                    </a:moveTo>
                    <a:cubicBezTo>
                      <a:pt x="61912" y="45243"/>
                      <a:pt x="41275" y="33337"/>
                      <a:pt x="28575" y="25400"/>
                    </a:cubicBezTo>
                    <a:cubicBezTo>
                      <a:pt x="15875" y="17463"/>
                      <a:pt x="6350" y="9525"/>
                      <a:pt x="6350" y="9525"/>
                    </a:cubicBezTo>
                    <a:cubicBezTo>
                      <a:pt x="1588" y="5292"/>
                      <a:pt x="794" y="2646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9" name="Полилиния 658"/>
              <p:cNvSpPr/>
              <p:nvPr/>
            </p:nvSpPr>
            <p:spPr>
              <a:xfrm>
                <a:off x="3139906" y="2137234"/>
                <a:ext cx="423851" cy="93989"/>
              </a:xfrm>
              <a:custGeom>
                <a:avLst/>
                <a:gdLst>
                  <a:gd name="connsiteX0" fmla="*/ 0 w 622300"/>
                  <a:gd name="connsiteY0" fmla="*/ 136544 h 143599"/>
                  <a:gd name="connsiteX1" fmla="*/ 66675 w 622300"/>
                  <a:gd name="connsiteY1" fmla="*/ 127019 h 143599"/>
                  <a:gd name="connsiteX2" fmla="*/ 101600 w 622300"/>
                  <a:gd name="connsiteY2" fmla="*/ 130194 h 143599"/>
                  <a:gd name="connsiteX3" fmla="*/ 139700 w 622300"/>
                  <a:gd name="connsiteY3" fmla="*/ 139719 h 143599"/>
                  <a:gd name="connsiteX4" fmla="*/ 165100 w 622300"/>
                  <a:gd name="connsiteY4" fmla="*/ 142894 h 143599"/>
                  <a:gd name="connsiteX5" fmla="*/ 187325 w 622300"/>
                  <a:gd name="connsiteY5" fmla="*/ 142894 h 143599"/>
                  <a:gd name="connsiteX6" fmla="*/ 209550 w 622300"/>
                  <a:gd name="connsiteY6" fmla="*/ 142894 h 143599"/>
                  <a:gd name="connsiteX7" fmla="*/ 231775 w 622300"/>
                  <a:gd name="connsiteY7" fmla="*/ 133369 h 143599"/>
                  <a:gd name="connsiteX8" fmla="*/ 273050 w 622300"/>
                  <a:gd name="connsiteY8" fmla="*/ 104794 h 143599"/>
                  <a:gd name="connsiteX9" fmla="*/ 304800 w 622300"/>
                  <a:gd name="connsiteY9" fmla="*/ 92094 h 143599"/>
                  <a:gd name="connsiteX10" fmla="*/ 355600 w 622300"/>
                  <a:gd name="connsiteY10" fmla="*/ 79394 h 143599"/>
                  <a:gd name="connsiteX11" fmla="*/ 415925 w 622300"/>
                  <a:gd name="connsiteY11" fmla="*/ 60344 h 143599"/>
                  <a:gd name="connsiteX12" fmla="*/ 444500 w 622300"/>
                  <a:gd name="connsiteY12" fmla="*/ 53994 h 143599"/>
                  <a:gd name="connsiteX13" fmla="*/ 460375 w 622300"/>
                  <a:gd name="connsiteY13" fmla="*/ 44469 h 143599"/>
                  <a:gd name="connsiteX14" fmla="*/ 473075 w 622300"/>
                  <a:gd name="connsiteY14" fmla="*/ 15894 h 143599"/>
                  <a:gd name="connsiteX15" fmla="*/ 488950 w 622300"/>
                  <a:gd name="connsiteY15" fmla="*/ 19 h 143599"/>
                  <a:gd name="connsiteX16" fmla="*/ 520700 w 622300"/>
                  <a:gd name="connsiteY16" fmla="*/ 12719 h 143599"/>
                  <a:gd name="connsiteX17" fmla="*/ 536575 w 622300"/>
                  <a:gd name="connsiteY17" fmla="*/ 15894 h 143599"/>
                  <a:gd name="connsiteX18" fmla="*/ 574675 w 622300"/>
                  <a:gd name="connsiteY18" fmla="*/ 31769 h 143599"/>
                  <a:gd name="connsiteX19" fmla="*/ 596900 w 622300"/>
                  <a:gd name="connsiteY19" fmla="*/ 41294 h 143599"/>
                  <a:gd name="connsiteX20" fmla="*/ 609600 w 622300"/>
                  <a:gd name="connsiteY20" fmla="*/ 44469 h 143599"/>
                  <a:gd name="connsiteX21" fmla="*/ 622300 w 622300"/>
                  <a:gd name="connsiteY21" fmla="*/ 50819 h 143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22300" h="143599">
                    <a:moveTo>
                      <a:pt x="0" y="136544"/>
                    </a:moveTo>
                    <a:cubicBezTo>
                      <a:pt x="24871" y="132310"/>
                      <a:pt x="49742" y="128077"/>
                      <a:pt x="66675" y="127019"/>
                    </a:cubicBezTo>
                    <a:cubicBezTo>
                      <a:pt x="83608" y="125961"/>
                      <a:pt x="89429" y="128077"/>
                      <a:pt x="101600" y="130194"/>
                    </a:cubicBezTo>
                    <a:cubicBezTo>
                      <a:pt x="113771" y="132311"/>
                      <a:pt x="129117" y="137602"/>
                      <a:pt x="139700" y="139719"/>
                    </a:cubicBezTo>
                    <a:cubicBezTo>
                      <a:pt x="150283" y="141836"/>
                      <a:pt x="157163" y="142365"/>
                      <a:pt x="165100" y="142894"/>
                    </a:cubicBezTo>
                    <a:cubicBezTo>
                      <a:pt x="173038" y="143423"/>
                      <a:pt x="187325" y="142894"/>
                      <a:pt x="187325" y="142894"/>
                    </a:cubicBezTo>
                    <a:cubicBezTo>
                      <a:pt x="194733" y="142894"/>
                      <a:pt x="202142" y="144481"/>
                      <a:pt x="209550" y="142894"/>
                    </a:cubicBezTo>
                    <a:cubicBezTo>
                      <a:pt x="216958" y="141307"/>
                      <a:pt x="221192" y="139719"/>
                      <a:pt x="231775" y="133369"/>
                    </a:cubicBezTo>
                    <a:cubicBezTo>
                      <a:pt x="242358" y="127019"/>
                      <a:pt x="260879" y="111673"/>
                      <a:pt x="273050" y="104794"/>
                    </a:cubicBezTo>
                    <a:cubicBezTo>
                      <a:pt x="285221" y="97915"/>
                      <a:pt x="291042" y="96327"/>
                      <a:pt x="304800" y="92094"/>
                    </a:cubicBezTo>
                    <a:cubicBezTo>
                      <a:pt x="318558" y="87861"/>
                      <a:pt x="337079" y="84686"/>
                      <a:pt x="355600" y="79394"/>
                    </a:cubicBezTo>
                    <a:cubicBezTo>
                      <a:pt x="374121" y="74102"/>
                      <a:pt x="401108" y="64577"/>
                      <a:pt x="415925" y="60344"/>
                    </a:cubicBezTo>
                    <a:cubicBezTo>
                      <a:pt x="430742" y="56111"/>
                      <a:pt x="437092" y="56640"/>
                      <a:pt x="444500" y="53994"/>
                    </a:cubicBezTo>
                    <a:cubicBezTo>
                      <a:pt x="451908" y="51348"/>
                      <a:pt x="455613" y="50819"/>
                      <a:pt x="460375" y="44469"/>
                    </a:cubicBezTo>
                    <a:cubicBezTo>
                      <a:pt x="465137" y="38119"/>
                      <a:pt x="468313" y="23302"/>
                      <a:pt x="473075" y="15894"/>
                    </a:cubicBezTo>
                    <a:cubicBezTo>
                      <a:pt x="477838" y="8486"/>
                      <a:pt x="481013" y="548"/>
                      <a:pt x="488950" y="19"/>
                    </a:cubicBezTo>
                    <a:cubicBezTo>
                      <a:pt x="496888" y="-510"/>
                      <a:pt x="512763" y="10073"/>
                      <a:pt x="520700" y="12719"/>
                    </a:cubicBezTo>
                    <a:cubicBezTo>
                      <a:pt x="528637" y="15365"/>
                      <a:pt x="527579" y="12719"/>
                      <a:pt x="536575" y="15894"/>
                    </a:cubicBezTo>
                    <a:cubicBezTo>
                      <a:pt x="545571" y="19069"/>
                      <a:pt x="574675" y="31769"/>
                      <a:pt x="574675" y="31769"/>
                    </a:cubicBezTo>
                    <a:lnTo>
                      <a:pt x="596900" y="41294"/>
                    </a:lnTo>
                    <a:cubicBezTo>
                      <a:pt x="602721" y="43411"/>
                      <a:pt x="609600" y="44469"/>
                      <a:pt x="609600" y="44469"/>
                    </a:cubicBezTo>
                    <a:cubicBezTo>
                      <a:pt x="613833" y="46056"/>
                      <a:pt x="618066" y="48437"/>
                      <a:pt x="622300" y="50819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0" name="Полилиния 659"/>
              <p:cNvSpPr/>
              <p:nvPr/>
            </p:nvSpPr>
            <p:spPr>
              <a:xfrm>
                <a:off x="3029618" y="2193355"/>
                <a:ext cx="140119" cy="29924"/>
              </a:xfrm>
              <a:custGeom>
                <a:avLst/>
                <a:gdLst>
                  <a:gd name="connsiteX0" fmla="*/ 155575 w 155575"/>
                  <a:gd name="connsiteY0" fmla="*/ 28575 h 28575"/>
                  <a:gd name="connsiteX1" fmla="*/ 92075 w 155575"/>
                  <a:gd name="connsiteY1" fmla="*/ 22225 h 28575"/>
                  <a:gd name="connsiteX2" fmla="*/ 73025 w 155575"/>
                  <a:gd name="connsiteY2" fmla="*/ 19050 h 28575"/>
                  <a:gd name="connsiteX3" fmla="*/ 41275 w 155575"/>
                  <a:gd name="connsiteY3" fmla="*/ 15875 h 28575"/>
                  <a:gd name="connsiteX4" fmla="*/ 25400 w 155575"/>
                  <a:gd name="connsiteY4" fmla="*/ 9525 h 28575"/>
                  <a:gd name="connsiteX5" fmla="*/ 12700 w 155575"/>
                  <a:gd name="connsiteY5" fmla="*/ 6350 h 28575"/>
                  <a:gd name="connsiteX6" fmla="*/ 0 w 155575"/>
                  <a:gd name="connsiteY6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575" h="28575">
                    <a:moveTo>
                      <a:pt x="155575" y="28575"/>
                    </a:moveTo>
                    <a:lnTo>
                      <a:pt x="92075" y="22225"/>
                    </a:lnTo>
                    <a:cubicBezTo>
                      <a:pt x="78317" y="20638"/>
                      <a:pt x="81492" y="20108"/>
                      <a:pt x="73025" y="19050"/>
                    </a:cubicBezTo>
                    <a:cubicBezTo>
                      <a:pt x="64558" y="17992"/>
                      <a:pt x="49213" y="17463"/>
                      <a:pt x="41275" y="15875"/>
                    </a:cubicBezTo>
                    <a:cubicBezTo>
                      <a:pt x="33337" y="14287"/>
                      <a:pt x="25400" y="9525"/>
                      <a:pt x="25400" y="9525"/>
                    </a:cubicBezTo>
                    <a:cubicBezTo>
                      <a:pt x="20638" y="7938"/>
                      <a:pt x="12700" y="6350"/>
                      <a:pt x="12700" y="6350"/>
                    </a:cubicBezTo>
                    <a:cubicBezTo>
                      <a:pt x="8467" y="4763"/>
                      <a:pt x="4233" y="2381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1" name="Полилиния 660"/>
              <p:cNvSpPr/>
              <p:nvPr/>
            </p:nvSpPr>
            <p:spPr>
              <a:xfrm>
                <a:off x="3029618" y="2195433"/>
                <a:ext cx="105963" cy="18703"/>
              </a:xfrm>
              <a:custGeom>
                <a:avLst/>
                <a:gdLst>
                  <a:gd name="connsiteX0" fmla="*/ 155575 w 155575"/>
                  <a:gd name="connsiteY0" fmla="*/ 28575 h 28575"/>
                  <a:gd name="connsiteX1" fmla="*/ 92075 w 155575"/>
                  <a:gd name="connsiteY1" fmla="*/ 22225 h 28575"/>
                  <a:gd name="connsiteX2" fmla="*/ 73025 w 155575"/>
                  <a:gd name="connsiteY2" fmla="*/ 19050 h 28575"/>
                  <a:gd name="connsiteX3" fmla="*/ 41275 w 155575"/>
                  <a:gd name="connsiteY3" fmla="*/ 15875 h 28575"/>
                  <a:gd name="connsiteX4" fmla="*/ 25400 w 155575"/>
                  <a:gd name="connsiteY4" fmla="*/ 9525 h 28575"/>
                  <a:gd name="connsiteX5" fmla="*/ 12700 w 155575"/>
                  <a:gd name="connsiteY5" fmla="*/ 6350 h 28575"/>
                  <a:gd name="connsiteX6" fmla="*/ 0 w 155575"/>
                  <a:gd name="connsiteY6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575" h="28575">
                    <a:moveTo>
                      <a:pt x="155575" y="28575"/>
                    </a:moveTo>
                    <a:lnTo>
                      <a:pt x="92075" y="22225"/>
                    </a:lnTo>
                    <a:cubicBezTo>
                      <a:pt x="78317" y="20638"/>
                      <a:pt x="81492" y="20108"/>
                      <a:pt x="73025" y="19050"/>
                    </a:cubicBezTo>
                    <a:cubicBezTo>
                      <a:pt x="64558" y="17992"/>
                      <a:pt x="49213" y="17463"/>
                      <a:pt x="41275" y="15875"/>
                    </a:cubicBezTo>
                    <a:cubicBezTo>
                      <a:pt x="33337" y="14287"/>
                      <a:pt x="25400" y="9525"/>
                      <a:pt x="25400" y="9525"/>
                    </a:cubicBezTo>
                    <a:cubicBezTo>
                      <a:pt x="20638" y="7938"/>
                      <a:pt x="12700" y="6350"/>
                      <a:pt x="12700" y="6350"/>
                    </a:cubicBezTo>
                    <a:cubicBezTo>
                      <a:pt x="8467" y="4763"/>
                      <a:pt x="4233" y="2381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2" name="Полилиния 661"/>
              <p:cNvSpPr/>
              <p:nvPr/>
            </p:nvSpPr>
            <p:spPr>
              <a:xfrm>
                <a:off x="3157206" y="2134744"/>
                <a:ext cx="400064" cy="100739"/>
              </a:xfrm>
              <a:custGeom>
                <a:avLst/>
                <a:gdLst>
                  <a:gd name="connsiteX0" fmla="*/ 0 w 587375"/>
                  <a:gd name="connsiteY0" fmla="*/ 121298 h 153913"/>
                  <a:gd name="connsiteX1" fmla="*/ 63500 w 587375"/>
                  <a:gd name="connsiteY1" fmla="*/ 133998 h 153913"/>
                  <a:gd name="connsiteX2" fmla="*/ 136525 w 587375"/>
                  <a:gd name="connsiteY2" fmla="*/ 146698 h 153913"/>
                  <a:gd name="connsiteX3" fmla="*/ 174625 w 587375"/>
                  <a:gd name="connsiteY3" fmla="*/ 153048 h 153913"/>
                  <a:gd name="connsiteX4" fmla="*/ 209550 w 587375"/>
                  <a:gd name="connsiteY4" fmla="*/ 127648 h 153913"/>
                  <a:gd name="connsiteX5" fmla="*/ 260350 w 587375"/>
                  <a:gd name="connsiteY5" fmla="*/ 99073 h 153913"/>
                  <a:gd name="connsiteX6" fmla="*/ 323850 w 587375"/>
                  <a:gd name="connsiteY6" fmla="*/ 86373 h 153913"/>
                  <a:gd name="connsiteX7" fmla="*/ 390525 w 587375"/>
                  <a:gd name="connsiteY7" fmla="*/ 67323 h 153913"/>
                  <a:gd name="connsiteX8" fmla="*/ 419100 w 587375"/>
                  <a:gd name="connsiteY8" fmla="*/ 57798 h 153913"/>
                  <a:gd name="connsiteX9" fmla="*/ 434975 w 587375"/>
                  <a:gd name="connsiteY9" fmla="*/ 35573 h 153913"/>
                  <a:gd name="connsiteX10" fmla="*/ 457200 w 587375"/>
                  <a:gd name="connsiteY10" fmla="*/ 648 h 153913"/>
                  <a:gd name="connsiteX11" fmla="*/ 495300 w 587375"/>
                  <a:gd name="connsiteY11" fmla="*/ 13348 h 153913"/>
                  <a:gd name="connsiteX12" fmla="*/ 520700 w 587375"/>
                  <a:gd name="connsiteY12" fmla="*/ 19698 h 153913"/>
                  <a:gd name="connsiteX13" fmla="*/ 558800 w 587375"/>
                  <a:gd name="connsiteY13" fmla="*/ 38748 h 153913"/>
                  <a:gd name="connsiteX14" fmla="*/ 581025 w 587375"/>
                  <a:gd name="connsiteY14" fmla="*/ 51448 h 153913"/>
                  <a:gd name="connsiteX15" fmla="*/ 587375 w 587375"/>
                  <a:gd name="connsiteY15" fmla="*/ 57798 h 15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7375" h="153913">
                    <a:moveTo>
                      <a:pt x="0" y="121298"/>
                    </a:moveTo>
                    <a:lnTo>
                      <a:pt x="63500" y="133998"/>
                    </a:lnTo>
                    <a:cubicBezTo>
                      <a:pt x="86254" y="138231"/>
                      <a:pt x="136525" y="146698"/>
                      <a:pt x="136525" y="146698"/>
                    </a:cubicBezTo>
                    <a:cubicBezTo>
                      <a:pt x="155046" y="149873"/>
                      <a:pt x="162454" y="156223"/>
                      <a:pt x="174625" y="153048"/>
                    </a:cubicBezTo>
                    <a:cubicBezTo>
                      <a:pt x="186796" y="149873"/>
                      <a:pt x="195263" y="136644"/>
                      <a:pt x="209550" y="127648"/>
                    </a:cubicBezTo>
                    <a:cubicBezTo>
                      <a:pt x="223837" y="118652"/>
                      <a:pt x="241300" y="105952"/>
                      <a:pt x="260350" y="99073"/>
                    </a:cubicBezTo>
                    <a:cubicBezTo>
                      <a:pt x="279400" y="92194"/>
                      <a:pt x="302154" y="91665"/>
                      <a:pt x="323850" y="86373"/>
                    </a:cubicBezTo>
                    <a:cubicBezTo>
                      <a:pt x="345546" y="81081"/>
                      <a:pt x="374650" y="72085"/>
                      <a:pt x="390525" y="67323"/>
                    </a:cubicBezTo>
                    <a:cubicBezTo>
                      <a:pt x="406400" y="62561"/>
                      <a:pt x="411692" y="63090"/>
                      <a:pt x="419100" y="57798"/>
                    </a:cubicBezTo>
                    <a:cubicBezTo>
                      <a:pt x="426508" y="52506"/>
                      <a:pt x="428625" y="45098"/>
                      <a:pt x="434975" y="35573"/>
                    </a:cubicBezTo>
                    <a:cubicBezTo>
                      <a:pt x="441325" y="26048"/>
                      <a:pt x="447146" y="4352"/>
                      <a:pt x="457200" y="648"/>
                    </a:cubicBezTo>
                    <a:cubicBezTo>
                      <a:pt x="467254" y="-3056"/>
                      <a:pt x="484717" y="10173"/>
                      <a:pt x="495300" y="13348"/>
                    </a:cubicBezTo>
                    <a:cubicBezTo>
                      <a:pt x="505883" y="16523"/>
                      <a:pt x="510117" y="15465"/>
                      <a:pt x="520700" y="19698"/>
                    </a:cubicBezTo>
                    <a:cubicBezTo>
                      <a:pt x="531283" y="23931"/>
                      <a:pt x="548746" y="33456"/>
                      <a:pt x="558800" y="38748"/>
                    </a:cubicBezTo>
                    <a:cubicBezTo>
                      <a:pt x="568854" y="44040"/>
                      <a:pt x="581025" y="51448"/>
                      <a:pt x="581025" y="51448"/>
                    </a:cubicBezTo>
                    <a:cubicBezTo>
                      <a:pt x="585787" y="54623"/>
                      <a:pt x="586581" y="56210"/>
                      <a:pt x="587375" y="5779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3" name="Полилиния 662"/>
              <p:cNvSpPr/>
              <p:nvPr/>
            </p:nvSpPr>
            <p:spPr>
              <a:xfrm>
                <a:off x="3814608" y="1848389"/>
                <a:ext cx="674702" cy="303403"/>
              </a:xfrm>
              <a:custGeom>
                <a:avLst/>
                <a:gdLst>
                  <a:gd name="connsiteX0" fmla="*/ 990600 w 990600"/>
                  <a:gd name="connsiteY0" fmla="*/ 0 h 463550"/>
                  <a:gd name="connsiteX1" fmla="*/ 930275 w 990600"/>
                  <a:gd name="connsiteY1" fmla="*/ 28575 h 463550"/>
                  <a:gd name="connsiteX2" fmla="*/ 911225 w 990600"/>
                  <a:gd name="connsiteY2" fmla="*/ 41275 h 463550"/>
                  <a:gd name="connsiteX3" fmla="*/ 882650 w 990600"/>
                  <a:gd name="connsiteY3" fmla="*/ 63500 h 463550"/>
                  <a:gd name="connsiteX4" fmla="*/ 863600 w 990600"/>
                  <a:gd name="connsiteY4" fmla="*/ 69850 h 463550"/>
                  <a:gd name="connsiteX5" fmla="*/ 819150 w 990600"/>
                  <a:gd name="connsiteY5" fmla="*/ 66675 h 463550"/>
                  <a:gd name="connsiteX6" fmla="*/ 787400 w 990600"/>
                  <a:gd name="connsiteY6" fmla="*/ 73025 h 463550"/>
                  <a:gd name="connsiteX7" fmla="*/ 762000 w 990600"/>
                  <a:gd name="connsiteY7" fmla="*/ 82550 h 463550"/>
                  <a:gd name="connsiteX8" fmla="*/ 736600 w 990600"/>
                  <a:gd name="connsiteY8" fmla="*/ 114300 h 463550"/>
                  <a:gd name="connsiteX9" fmla="*/ 673100 w 990600"/>
                  <a:gd name="connsiteY9" fmla="*/ 171450 h 463550"/>
                  <a:gd name="connsiteX10" fmla="*/ 650875 w 990600"/>
                  <a:gd name="connsiteY10" fmla="*/ 187325 h 463550"/>
                  <a:gd name="connsiteX11" fmla="*/ 619125 w 990600"/>
                  <a:gd name="connsiteY11" fmla="*/ 228600 h 463550"/>
                  <a:gd name="connsiteX12" fmla="*/ 577850 w 990600"/>
                  <a:gd name="connsiteY12" fmla="*/ 260350 h 463550"/>
                  <a:gd name="connsiteX13" fmla="*/ 533400 w 990600"/>
                  <a:gd name="connsiteY13" fmla="*/ 282575 h 463550"/>
                  <a:gd name="connsiteX14" fmla="*/ 476250 w 990600"/>
                  <a:gd name="connsiteY14" fmla="*/ 288925 h 463550"/>
                  <a:gd name="connsiteX15" fmla="*/ 450850 w 990600"/>
                  <a:gd name="connsiteY15" fmla="*/ 295275 h 463550"/>
                  <a:gd name="connsiteX16" fmla="*/ 425450 w 990600"/>
                  <a:gd name="connsiteY16" fmla="*/ 323850 h 463550"/>
                  <a:gd name="connsiteX17" fmla="*/ 387350 w 990600"/>
                  <a:gd name="connsiteY17" fmla="*/ 327025 h 463550"/>
                  <a:gd name="connsiteX18" fmla="*/ 346075 w 990600"/>
                  <a:gd name="connsiteY18" fmla="*/ 342900 h 463550"/>
                  <a:gd name="connsiteX19" fmla="*/ 323850 w 990600"/>
                  <a:gd name="connsiteY19" fmla="*/ 355600 h 463550"/>
                  <a:gd name="connsiteX20" fmla="*/ 301625 w 990600"/>
                  <a:gd name="connsiteY20" fmla="*/ 368300 h 463550"/>
                  <a:gd name="connsiteX21" fmla="*/ 266700 w 990600"/>
                  <a:gd name="connsiteY21" fmla="*/ 371475 h 463550"/>
                  <a:gd name="connsiteX22" fmla="*/ 228600 w 990600"/>
                  <a:gd name="connsiteY22" fmla="*/ 387350 h 463550"/>
                  <a:gd name="connsiteX23" fmla="*/ 187325 w 990600"/>
                  <a:gd name="connsiteY23" fmla="*/ 400050 h 463550"/>
                  <a:gd name="connsiteX24" fmla="*/ 142875 w 990600"/>
                  <a:gd name="connsiteY24" fmla="*/ 412750 h 463550"/>
                  <a:gd name="connsiteX25" fmla="*/ 111125 w 990600"/>
                  <a:gd name="connsiteY25" fmla="*/ 425450 h 463550"/>
                  <a:gd name="connsiteX26" fmla="*/ 82550 w 990600"/>
                  <a:gd name="connsiteY26" fmla="*/ 428625 h 463550"/>
                  <a:gd name="connsiteX27" fmla="*/ 60325 w 990600"/>
                  <a:gd name="connsiteY27" fmla="*/ 434975 h 463550"/>
                  <a:gd name="connsiteX28" fmla="*/ 34925 w 990600"/>
                  <a:gd name="connsiteY28" fmla="*/ 438150 h 463550"/>
                  <a:gd name="connsiteX29" fmla="*/ 9525 w 990600"/>
                  <a:gd name="connsiteY29" fmla="*/ 454025 h 463550"/>
                  <a:gd name="connsiteX30" fmla="*/ 0 w 990600"/>
                  <a:gd name="connsiteY30" fmla="*/ 463550 h 463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90600" h="463550">
                    <a:moveTo>
                      <a:pt x="990600" y="0"/>
                    </a:moveTo>
                    <a:cubicBezTo>
                      <a:pt x="967052" y="10848"/>
                      <a:pt x="943504" y="21696"/>
                      <a:pt x="930275" y="28575"/>
                    </a:cubicBezTo>
                    <a:cubicBezTo>
                      <a:pt x="917046" y="35454"/>
                      <a:pt x="919162" y="35454"/>
                      <a:pt x="911225" y="41275"/>
                    </a:cubicBezTo>
                    <a:cubicBezTo>
                      <a:pt x="903288" y="47096"/>
                      <a:pt x="890587" y="58738"/>
                      <a:pt x="882650" y="63500"/>
                    </a:cubicBezTo>
                    <a:cubicBezTo>
                      <a:pt x="874712" y="68263"/>
                      <a:pt x="874183" y="69321"/>
                      <a:pt x="863600" y="69850"/>
                    </a:cubicBezTo>
                    <a:cubicBezTo>
                      <a:pt x="853017" y="70379"/>
                      <a:pt x="831850" y="66146"/>
                      <a:pt x="819150" y="66675"/>
                    </a:cubicBezTo>
                    <a:cubicBezTo>
                      <a:pt x="806450" y="67204"/>
                      <a:pt x="796925" y="70379"/>
                      <a:pt x="787400" y="73025"/>
                    </a:cubicBezTo>
                    <a:cubicBezTo>
                      <a:pt x="777875" y="75671"/>
                      <a:pt x="770467" y="75671"/>
                      <a:pt x="762000" y="82550"/>
                    </a:cubicBezTo>
                    <a:cubicBezTo>
                      <a:pt x="753533" y="89429"/>
                      <a:pt x="751417" y="99483"/>
                      <a:pt x="736600" y="114300"/>
                    </a:cubicBezTo>
                    <a:cubicBezTo>
                      <a:pt x="721783" y="129117"/>
                      <a:pt x="687387" y="159279"/>
                      <a:pt x="673100" y="171450"/>
                    </a:cubicBezTo>
                    <a:cubicBezTo>
                      <a:pt x="658813" y="183621"/>
                      <a:pt x="659871" y="177800"/>
                      <a:pt x="650875" y="187325"/>
                    </a:cubicBezTo>
                    <a:cubicBezTo>
                      <a:pt x="641879" y="196850"/>
                      <a:pt x="631296" y="216429"/>
                      <a:pt x="619125" y="228600"/>
                    </a:cubicBezTo>
                    <a:cubicBezTo>
                      <a:pt x="606954" y="240771"/>
                      <a:pt x="592137" y="251354"/>
                      <a:pt x="577850" y="260350"/>
                    </a:cubicBezTo>
                    <a:cubicBezTo>
                      <a:pt x="563563" y="269346"/>
                      <a:pt x="550333" y="277813"/>
                      <a:pt x="533400" y="282575"/>
                    </a:cubicBezTo>
                    <a:cubicBezTo>
                      <a:pt x="516467" y="287337"/>
                      <a:pt x="490008" y="286808"/>
                      <a:pt x="476250" y="288925"/>
                    </a:cubicBezTo>
                    <a:cubicBezTo>
                      <a:pt x="462492" y="291042"/>
                      <a:pt x="459317" y="289454"/>
                      <a:pt x="450850" y="295275"/>
                    </a:cubicBezTo>
                    <a:cubicBezTo>
                      <a:pt x="442383" y="301096"/>
                      <a:pt x="436033" y="318558"/>
                      <a:pt x="425450" y="323850"/>
                    </a:cubicBezTo>
                    <a:cubicBezTo>
                      <a:pt x="414867" y="329142"/>
                      <a:pt x="400579" y="323850"/>
                      <a:pt x="387350" y="327025"/>
                    </a:cubicBezTo>
                    <a:cubicBezTo>
                      <a:pt x="374121" y="330200"/>
                      <a:pt x="356658" y="338138"/>
                      <a:pt x="346075" y="342900"/>
                    </a:cubicBezTo>
                    <a:cubicBezTo>
                      <a:pt x="335492" y="347663"/>
                      <a:pt x="323850" y="355600"/>
                      <a:pt x="323850" y="355600"/>
                    </a:cubicBezTo>
                    <a:cubicBezTo>
                      <a:pt x="316442" y="359833"/>
                      <a:pt x="311150" y="365654"/>
                      <a:pt x="301625" y="368300"/>
                    </a:cubicBezTo>
                    <a:cubicBezTo>
                      <a:pt x="292100" y="370946"/>
                      <a:pt x="278871" y="368300"/>
                      <a:pt x="266700" y="371475"/>
                    </a:cubicBezTo>
                    <a:cubicBezTo>
                      <a:pt x="254529" y="374650"/>
                      <a:pt x="241829" y="382588"/>
                      <a:pt x="228600" y="387350"/>
                    </a:cubicBezTo>
                    <a:cubicBezTo>
                      <a:pt x="215371" y="392112"/>
                      <a:pt x="201612" y="395817"/>
                      <a:pt x="187325" y="400050"/>
                    </a:cubicBezTo>
                    <a:cubicBezTo>
                      <a:pt x="173038" y="404283"/>
                      <a:pt x="155575" y="408517"/>
                      <a:pt x="142875" y="412750"/>
                    </a:cubicBezTo>
                    <a:cubicBezTo>
                      <a:pt x="130175" y="416983"/>
                      <a:pt x="121179" y="422804"/>
                      <a:pt x="111125" y="425450"/>
                    </a:cubicBezTo>
                    <a:cubicBezTo>
                      <a:pt x="101071" y="428096"/>
                      <a:pt x="91017" y="427038"/>
                      <a:pt x="82550" y="428625"/>
                    </a:cubicBezTo>
                    <a:cubicBezTo>
                      <a:pt x="74083" y="430212"/>
                      <a:pt x="68263" y="433387"/>
                      <a:pt x="60325" y="434975"/>
                    </a:cubicBezTo>
                    <a:cubicBezTo>
                      <a:pt x="52387" y="436563"/>
                      <a:pt x="43392" y="434975"/>
                      <a:pt x="34925" y="438150"/>
                    </a:cubicBezTo>
                    <a:cubicBezTo>
                      <a:pt x="26458" y="441325"/>
                      <a:pt x="9525" y="454025"/>
                      <a:pt x="9525" y="454025"/>
                    </a:cubicBezTo>
                    <a:cubicBezTo>
                      <a:pt x="3704" y="458258"/>
                      <a:pt x="1852" y="460904"/>
                      <a:pt x="0" y="463550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4" name="Полилиния 663"/>
              <p:cNvSpPr/>
              <p:nvPr/>
            </p:nvSpPr>
            <p:spPr>
              <a:xfrm>
                <a:off x="3814608" y="1846311"/>
                <a:ext cx="674702" cy="303403"/>
              </a:xfrm>
              <a:custGeom>
                <a:avLst/>
                <a:gdLst>
                  <a:gd name="connsiteX0" fmla="*/ 990600 w 990600"/>
                  <a:gd name="connsiteY0" fmla="*/ 0 h 463550"/>
                  <a:gd name="connsiteX1" fmla="*/ 930275 w 990600"/>
                  <a:gd name="connsiteY1" fmla="*/ 28575 h 463550"/>
                  <a:gd name="connsiteX2" fmla="*/ 911225 w 990600"/>
                  <a:gd name="connsiteY2" fmla="*/ 41275 h 463550"/>
                  <a:gd name="connsiteX3" fmla="*/ 882650 w 990600"/>
                  <a:gd name="connsiteY3" fmla="*/ 63500 h 463550"/>
                  <a:gd name="connsiteX4" fmla="*/ 863600 w 990600"/>
                  <a:gd name="connsiteY4" fmla="*/ 69850 h 463550"/>
                  <a:gd name="connsiteX5" fmla="*/ 819150 w 990600"/>
                  <a:gd name="connsiteY5" fmla="*/ 66675 h 463550"/>
                  <a:gd name="connsiteX6" fmla="*/ 787400 w 990600"/>
                  <a:gd name="connsiteY6" fmla="*/ 73025 h 463550"/>
                  <a:gd name="connsiteX7" fmla="*/ 762000 w 990600"/>
                  <a:gd name="connsiteY7" fmla="*/ 82550 h 463550"/>
                  <a:gd name="connsiteX8" fmla="*/ 736600 w 990600"/>
                  <a:gd name="connsiteY8" fmla="*/ 114300 h 463550"/>
                  <a:gd name="connsiteX9" fmla="*/ 673100 w 990600"/>
                  <a:gd name="connsiteY9" fmla="*/ 171450 h 463550"/>
                  <a:gd name="connsiteX10" fmla="*/ 650875 w 990600"/>
                  <a:gd name="connsiteY10" fmla="*/ 187325 h 463550"/>
                  <a:gd name="connsiteX11" fmla="*/ 619125 w 990600"/>
                  <a:gd name="connsiteY11" fmla="*/ 228600 h 463550"/>
                  <a:gd name="connsiteX12" fmla="*/ 577850 w 990600"/>
                  <a:gd name="connsiteY12" fmla="*/ 260350 h 463550"/>
                  <a:gd name="connsiteX13" fmla="*/ 533400 w 990600"/>
                  <a:gd name="connsiteY13" fmla="*/ 282575 h 463550"/>
                  <a:gd name="connsiteX14" fmla="*/ 476250 w 990600"/>
                  <a:gd name="connsiteY14" fmla="*/ 288925 h 463550"/>
                  <a:gd name="connsiteX15" fmla="*/ 450850 w 990600"/>
                  <a:gd name="connsiteY15" fmla="*/ 295275 h 463550"/>
                  <a:gd name="connsiteX16" fmla="*/ 425450 w 990600"/>
                  <a:gd name="connsiteY16" fmla="*/ 323850 h 463550"/>
                  <a:gd name="connsiteX17" fmla="*/ 387350 w 990600"/>
                  <a:gd name="connsiteY17" fmla="*/ 327025 h 463550"/>
                  <a:gd name="connsiteX18" fmla="*/ 346075 w 990600"/>
                  <a:gd name="connsiteY18" fmla="*/ 342900 h 463550"/>
                  <a:gd name="connsiteX19" fmla="*/ 323850 w 990600"/>
                  <a:gd name="connsiteY19" fmla="*/ 355600 h 463550"/>
                  <a:gd name="connsiteX20" fmla="*/ 301625 w 990600"/>
                  <a:gd name="connsiteY20" fmla="*/ 368300 h 463550"/>
                  <a:gd name="connsiteX21" fmla="*/ 266700 w 990600"/>
                  <a:gd name="connsiteY21" fmla="*/ 371475 h 463550"/>
                  <a:gd name="connsiteX22" fmla="*/ 228600 w 990600"/>
                  <a:gd name="connsiteY22" fmla="*/ 387350 h 463550"/>
                  <a:gd name="connsiteX23" fmla="*/ 187325 w 990600"/>
                  <a:gd name="connsiteY23" fmla="*/ 400050 h 463550"/>
                  <a:gd name="connsiteX24" fmla="*/ 142875 w 990600"/>
                  <a:gd name="connsiteY24" fmla="*/ 412750 h 463550"/>
                  <a:gd name="connsiteX25" fmla="*/ 111125 w 990600"/>
                  <a:gd name="connsiteY25" fmla="*/ 425450 h 463550"/>
                  <a:gd name="connsiteX26" fmla="*/ 82550 w 990600"/>
                  <a:gd name="connsiteY26" fmla="*/ 428625 h 463550"/>
                  <a:gd name="connsiteX27" fmla="*/ 60325 w 990600"/>
                  <a:gd name="connsiteY27" fmla="*/ 434975 h 463550"/>
                  <a:gd name="connsiteX28" fmla="*/ 34925 w 990600"/>
                  <a:gd name="connsiteY28" fmla="*/ 438150 h 463550"/>
                  <a:gd name="connsiteX29" fmla="*/ 9525 w 990600"/>
                  <a:gd name="connsiteY29" fmla="*/ 454025 h 463550"/>
                  <a:gd name="connsiteX30" fmla="*/ 0 w 990600"/>
                  <a:gd name="connsiteY30" fmla="*/ 463550 h 463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90600" h="463550">
                    <a:moveTo>
                      <a:pt x="990600" y="0"/>
                    </a:moveTo>
                    <a:cubicBezTo>
                      <a:pt x="967052" y="10848"/>
                      <a:pt x="943504" y="21696"/>
                      <a:pt x="930275" y="28575"/>
                    </a:cubicBezTo>
                    <a:cubicBezTo>
                      <a:pt x="917046" y="35454"/>
                      <a:pt x="919162" y="35454"/>
                      <a:pt x="911225" y="41275"/>
                    </a:cubicBezTo>
                    <a:cubicBezTo>
                      <a:pt x="903288" y="47096"/>
                      <a:pt x="890587" y="58738"/>
                      <a:pt x="882650" y="63500"/>
                    </a:cubicBezTo>
                    <a:cubicBezTo>
                      <a:pt x="874712" y="68263"/>
                      <a:pt x="874183" y="69321"/>
                      <a:pt x="863600" y="69850"/>
                    </a:cubicBezTo>
                    <a:cubicBezTo>
                      <a:pt x="853017" y="70379"/>
                      <a:pt x="831850" y="66146"/>
                      <a:pt x="819150" y="66675"/>
                    </a:cubicBezTo>
                    <a:cubicBezTo>
                      <a:pt x="806450" y="67204"/>
                      <a:pt x="796925" y="70379"/>
                      <a:pt x="787400" y="73025"/>
                    </a:cubicBezTo>
                    <a:cubicBezTo>
                      <a:pt x="777875" y="75671"/>
                      <a:pt x="770467" y="75671"/>
                      <a:pt x="762000" y="82550"/>
                    </a:cubicBezTo>
                    <a:cubicBezTo>
                      <a:pt x="753533" y="89429"/>
                      <a:pt x="751417" y="99483"/>
                      <a:pt x="736600" y="114300"/>
                    </a:cubicBezTo>
                    <a:cubicBezTo>
                      <a:pt x="721783" y="129117"/>
                      <a:pt x="687387" y="159279"/>
                      <a:pt x="673100" y="171450"/>
                    </a:cubicBezTo>
                    <a:cubicBezTo>
                      <a:pt x="658813" y="183621"/>
                      <a:pt x="659871" y="177800"/>
                      <a:pt x="650875" y="187325"/>
                    </a:cubicBezTo>
                    <a:cubicBezTo>
                      <a:pt x="641879" y="196850"/>
                      <a:pt x="631296" y="216429"/>
                      <a:pt x="619125" y="228600"/>
                    </a:cubicBezTo>
                    <a:cubicBezTo>
                      <a:pt x="606954" y="240771"/>
                      <a:pt x="592137" y="251354"/>
                      <a:pt x="577850" y="260350"/>
                    </a:cubicBezTo>
                    <a:cubicBezTo>
                      <a:pt x="563563" y="269346"/>
                      <a:pt x="550333" y="277813"/>
                      <a:pt x="533400" y="282575"/>
                    </a:cubicBezTo>
                    <a:cubicBezTo>
                      <a:pt x="516467" y="287337"/>
                      <a:pt x="490008" y="286808"/>
                      <a:pt x="476250" y="288925"/>
                    </a:cubicBezTo>
                    <a:cubicBezTo>
                      <a:pt x="462492" y="291042"/>
                      <a:pt x="459317" y="289454"/>
                      <a:pt x="450850" y="295275"/>
                    </a:cubicBezTo>
                    <a:cubicBezTo>
                      <a:pt x="442383" y="301096"/>
                      <a:pt x="436033" y="318558"/>
                      <a:pt x="425450" y="323850"/>
                    </a:cubicBezTo>
                    <a:cubicBezTo>
                      <a:pt x="414867" y="329142"/>
                      <a:pt x="400579" y="323850"/>
                      <a:pt x="387350" y="327025"/>
                    </a:cubicBezTo>
                    <a:cubicBezTo>
                      <a:pt x="374121" y="330200"/>
                      <a:pt x="356658" y="338138"/>
                      <a:pt x="346075" y="342900"/>
                    </a:cubicBezTo>
                    <a:cubicBezTo>
                      <a:pt x="335492" y="347663"/>
                      <a:pt x="323850" y="355600"/>
                      <a:pt x="323850" y="355600"/>
                    </a:cubicBezTo>
                    <a:cubicBezTo>
                      <a:pt x="316442" y="359833"/>
                      <a:pt x="311150" y="365654"/>
                      <a:pt x="301625" y="368300"/>
                    </a:cubicBezTo>
                    <a:cubicBezTo>
                      <a:pt x="292100" y="370946"/>
                      <a:pt x="278871" y="368300"/>
                      <a:pt x="266700" y="371475"/>
                    </a:cubicBezTo>
                    <a:cubicBezTo>
                      <a:pt x="254529" y="374650"/>
                      <a:pt x="241829" y="382588"/>
                      <a:pt x="228600" y="387350"/>
                    </a:cubicBezTo>
                    <a:cubicBezTo>
                      <a:pt x="215371" y="392112"/>
                      <a:pt x="201612" y="395817"/>
                      <a:pt x="187325" y="400050"/>
                    </a:cubicBezTo>
                    <a:cubicBezTo>
                      <a:pt x="173038" y="404283"/>
                      <a:pt x="155575" y="408517"/>
                      <a:pt x="142875" y="412750"/>
                    </a:cubicBezTo>
                    <a:cubicBezTo>
                      <a:pt x="130175" y="416983"/>
                      <a:pt x="121179" y="422804"/>
                      <a:pt x="111125" y="425450"/>
                    </a:cubicBezTo>
                    <a:cubicBezTo>
                      <a:pt x="101071" y="428096"/>
                      <a:pt x="91017" y="427038"/>
                      <a:pt x="82550" y="428625"/>
                    </a:cubicBezTo>
                    <a:cubicBezTo>
                      <a:pt x="74083" y="430212"/>
                      <a:pt x="68263" y="433387"/>
                      <a:pt x="60325" y="434975"/>
                    </a:cubicBezTo>
                    <a:cubicBezTo>
                      <a:pt x="52387" y="436563"/>
                      <a:pt x="43392" y="434975"/>
                      <a:pt x="34925" y="438150"/>
                    </a:cubicBezTo>
                    <a:cubicBezTo>
                      <a:pt x="26458" y="441325"/>
                      <a:pt x="9525" y="454025"/>
                      <a:pt x="9525" y="454025"/>
                    </a:cubicBezTo>
                    <a:cubicBezTo>
                      <a:pt x="3704" y="458258"/>
                      <a:pt x="1852" y="460904"/>
                      <a:pt x="0" y="46355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5" name="Полилиния 664"/>
              <p:cNvSpPr/>
              <p:nvPr/>
            </p:nvSpPr>
            <p:spPr>
              <a:xfrm>
                <a:off x="7766071" y="1528596"/>
                <a:ext cx="330356" cy="234194"/>
              </a:xfrm>
              <a:custGeom>
                <a:avLst/>
                <a:gdLst>
                  <a:gd name="connsiteX0" fmla="*/ 485030 w 485030"/>
                  <a:gd name="connsiteY0" fmla="*/ 357809 h 357809"/>
                  <a:gd name="connsiteX1" fmla="*/ 433346 w 485030"/>
                  <a:gd name="connsiteY1" fmla="*/ 333955 h 357809"/>
                  <a:gd name="connsiteX2" fmla="*/ 401541 w 485030"/>
                  <a:gd name="connsiteY2" fmla="*/ 310101 h 357809"/>
                  <a:gd name="connsiteX3" fmla="*/ 373712 w 485030"/>
                  <a:gd name="connsiteY3" fmla="*/ 310101 h 357809"/>
                  <a:gd name="connsiteX4" fmla="*/ 341906 w 485030"/>
                  <a:gd name="connsiteY4" fmla="*/ 282271 h 357809"/>
                  <a:gd name="connsiteX5" fmla="*/ 302150 w 485030"/>
                  <a:gd name="connsiteY5" fmla="*/ 250466 h 357809"/>
                  <a:gd name="connsiteX6" fmla="*/ 278296 w 485030"/>
                  <a:gd name="connsiteY6" fmla="*/ 226612 h 357809"/>
                  <a:gd name="connsiteX7" fmla="*/ 254442 w 485030"/>
                  <a:gd name="connsiteY7" fmla="*/ 166977 h 357809"/>
                  <a:gd name="connsiteX8" fmla="*/ 210710 w 485030"/>
                  <a:gd name="connsiteY8" fmla="*/ 135172 h 357809"/>
                  <a:gd name="connsiteX9" fmla="*/ 166978 w 485030"/>
                  <a:gd name="connsiteY9" fmla="*/ 103367 h 357809"/>
                  <a:gd name="connsiteX10" fmla="*/ 131197 w 485030"/>
                  <a:gd name="connsiteY10" fmla="*/ 87464 h 357809"/>
                  <a:gd name="connsiteX11" fmla="*/ 103367 w 485030"/>
                  <a:gd name="connsiteY11" fmla="*/ 59635 h 357809"/>
                  <a:gd name="connsiteX12" fmla="*/ 75538 w 485030"/>
                  <a:gd name="connsiteY12" fmla="*/ 39756 h 357809"/>
                  <a:gd name="connsiteX13" fmla="*/ 55659 w 485030"/>
                  <a:gd name="connsiteY13" fmla="*/ 19878 h 357809"/>
                  <a:gd name="connsiteX14" fmla="*/ 19879 w 485030"/>
                  <a:gd name="connsiteY14" fmla="*/ 3976 h 357809"/>
                  <a:gd name="connsiteX15" fmla="*/ 0 w 485030"/>
                  <a:gd name="connsiteY15" fmla="*/ 0 h 357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5030" h="357809">
                    <a:moveTo>
                      <a:pt x="485030" y="357809"/>
                    </a:moveTo>
                    <a:cubicBezTo>
                      <a:pt x="466145" y="349857"/>
                      <a:pt x="447261" y="341906"/>
                      <a:pt x="433346" y="333955"/>
                    </a:cubicBezTo>
                    <a:cubicBezTo>
                      <a:pt x="419431" y="326004"/>
                      <a:pt x="411480" y="314077"/>
                      <a:pt x="401541" y="310101"/>
                    </a:cubicBezTo>
                    <a:cubicBezTo>
                      <a:pt x="391602" y="306125"/>
                      <a:pt x="383651" y="314739"/>
                      <a:pt x="373712" y="310101"/>
                    </a:cubicBezTo>
                    <a:cubicBezTo>
                      <a:pt x="363773" y="305463"/>
                      <a:pt x="353833" y="292210"/>
                      <a:pt x="341906" y="282271"/>
                    </a:cubicBezTo>
                    <a:cubicBezTo>
                      <a:pt x="329979" y="272332"/>
                      <a:pt x="312752" y="259742"/>
                      <a:pt x="302150" y="250466"/>
                    </a:cubicBezTo>
                    <a:cubicBezTo>
                      <a:pt x="291548" y="241190"/>
                      <a:pt x="286247" y="240527"/>
                      <a:pt x="278296" y="226612"/>
                    </a:cubicBezTo>
                    <a:cubicBezTo>
                      <a:pt x="270345" y="212697"/>
                      <a:pt x="265706" y="182217"/>
                      <a:pt x="254442" y="166977"/>
                    </a:cubicBezTo>
                    <a:cubicBezTo>
                      <a:pt x="243178" y="151737"/>
                      <a:pt x="210710" y="135172"/>
                      <a:pt x="210710" y="135172"/>
                    </a:cubicBezTo>
                    <a:cubicBezTo>
                      <a:pt x="196133" y="124570"/>
                      <a:pt x="180230" y="111318"/>
                      <a:pt x="166978" y="103367"/>
                    </a:cubicBezTo>
                    <a:cubicBezTo>
                      <a:pt x="153726" y="95416"/>
                      <a:pt x="141799" y="94753"/>
                      <a:pt x="131197" y="87464"/>
                    </a:cubicBezTo>
                    <a:cubicBezTo>
                      <a:pt x="120595" y="80175"/>
                      <a:pt x="112643" y="67586"/>
                      <a:pt x="103367" y="59635"/>
                    </a:cubicBezTo>
                    <a:cubicBezTo>
                      <a:pt x="94090" y="51684"/>
                      <a:pt x="83489" y="46382"/>
                      <a:pt x="75538" y="39756"/>
                    </a:cubicBezTo>
                    <a:cubicBezTo>
                      <a:pt x="67587" y="33130"/>
                      <a:pt x="64935" y="25841"/>
                      <a:pt x="55659" y="19878"/>
                    </a:cubicBezTo>
                    <a:cubicBezTo>
                      <a:pt x="46383" y="13915"/>
                      <a:pt x="29156" y="7289"/>
                      <a:pt x="19879" y="3976"/>
                    </a:cubicBezTo>
                    <a:cubicBezTo>
                      <a:pt x="10602" y="663"/>
                      <a:pt x="5301" y="331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6" name="Полилиния 665"/>
              <p:cNvSpPr/>
              <p:nvPr/>
            </p:nvSpPr>
            <p:spPr>
              <a:xfrm>
                <a:off x="7764265" y="1526860"/>
                <a:ext cx="330356" cy="234194"/>
              </a:xfrm>
              <a:custGeom>
                <a:avLst/>
                <a:gdLst>
                  <a:gd name="connsiteX0" fmla="*/ 485030 w 485030"/>
                  <a:gd name="connsiteY0" fmla="*/ 357809 h 357809"/>
                  <a:gd name="connsiteX1" fmla="*/ 433346 w 485030"/>
                  <a:gd name="connsiteY1" fmla="*/ 333955 h 357809"/>
                  <a:gd name="connsiteX2" fmla="*/ 401541 w 485030"/>
                  <a:gd name="connsiteY2" fmla="*/ 310101 h 357809"/>
                  <a:gd name="connsiteX3" fmla="*/ 373712 w 485030"/>
                  <a:gd name="connsiteY3" fmla="*/ 310101 h 357809"/>
                  <a:gd name="connsiteX4" fmla="*/ 341906 w 485030"/>
                  <a:gd name="connsiteY4" fmla="*/ 282271 h 357809"/>
                  <a:gd name="connsiteX5" fmla="*/ 302150 w 485030"/>
                  <a:gd name="connsiteY5" fmla="*/ 250466 h 357809"/>
                  <a:gd name="connsiteX6" fmla="*/ 278296 w 485030"/>
                  <a:gd name="connsiteY6" fmla="*/ 226612 h 357809"/>
                  <a:gd name="connsiteX7" fmla="*/ 254442 w 485030"/>
                  <a:gd name="connsiteY7" fmla="*/ 166977 h 357809"/>
                  <a:gd name="connsiteX8" fmla="*/ 210710 w 485030"/>
                  <a:gd name="connsiteY8" fmla="*/ 135172 h 357809"/>
                  <a:gd name="connsiteX9" fmla="*/ 166978 w 485030"/>
                  <a:gd name="connsiteY9" fmla="*/ 103367 h 357809"/>
                  <a:gd name="connsiteX10" fmla="*/ 131197 w 485030"/>
                  <a:gd name="connsiteY10" fmla="*/ 87464 h 357809"/>
                  <a:gd name="connsiteX11" fmla="*/ 103367 w 485030"/>
                  <a:gd name="connsiteY11" fmla="*/ 59635 h 357809"/>
                  <a:gd name="connsiteX12" fmla="*/ 75538 w 485030"/>
                  <a:gd name="connsiteY12" fmla="*/ 39756 h 357809"/>
                  <a:gd name="connsiteX13" fmla="*/ 55659 w 485030"/>
                  <a:gd name="connsiteY13" fmla="*/ 19878 h 357809"/>
                  <a:gd name="connsiteX14" fmla="*/ 19879 w 485030"/>
                  <a:gd name="connsiteY14" fmla="*/ 3976 h 357809"/>
                  <a:gd name="connsiteX15" fmla="*/ 0 w 485030"/>
                  <a:gd name="connsiteY15" fmla="*/ 0 h 357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5030" h="357809">
                    <a:moveTo>
                      <a:pt x="485030" y="357809"/>
                    </a:moveTo>
                    <a:cubicBezTo>
                      <a:pt x="466145" y="349857"/>
                      <a:pt x="447261" y="341906"/>
                      <a:pt x="433346" y="333955"/>
                    </a:cubicBezTo>
                    <a:cubicBezTo>
                      <a:pt x="419431" y="326004"/>
                      <a:pt x="411480" y="314077"/>
                      <a:pt x="401541" y="310101"/>
                    </a:cubicBezTo>
                    <a:cubicBezTo>
                      <a:pt x="391602" y="306125"/>
                      <a:pt x="383651" y="314739"/>
                      <a:pt x="373712" y="310101"/>
                    </a:cubicBezTo>
                    <a:cubicBezTo>
                      <a:pt x="363773" y="305463"/>
                      <a:pt x="353833" y="292210"/>
                      <a:pt x="341906" y="282271"/>
                    </a:cubicBezTo>
                    <a:cubicBezTo>
                      <a:pt x="329979" y="272332"/>
                      <a:pt x="312752" y="259742"/>
                      <a:pt x="302150" y="250466"/>
                    </a:cubicBezTo>
                    <a:cubicBezTo>
                      <a:pt x="291548" y="241190"/>
                      <a:pt x="286247" y="240527"/>
                      <a:pt x="278296" y="226612"/>
                    </a:cubicBezTo>
                    <a:cubicBezTo>
                      <a:pt x="270345" y="212697"/>
                      <a:pt x="265706" y="182217"/>
                      <a:pt x="254442" y="166977"/>
                    </a:cubicBezTo>
                    <a:cubicBezTo>
                      <a:pt x="243178" y="151737"/>
                      <a:pt x="210710" y="135172"/>
                      <a:pt x="210710" y="135172"/>
                    </a:cubicBezTo>
                    <a:cubicBezTo>
                      <a:pt x="196133" y="124570"/>
                      <a:pt x="180230" y="111318"/>
                      <a:pt x="166978" y="103367"/>
                    </a:cubicBezTo>
                    <a:cubicBezTo>
                      <a:pt x="153726" y="95416"/>
                      <a:pt x="141799" y="94753"/>
                      <a:pt x="131197" y="87464"/>
                    </a:cubicBezTo>
                    <a:cubicBezTo>
                      <a:pt x="120595" y="80175"/>
                      <a:pt x="112643" y="67586"/>
                      <a:pt x="103367" y="59635"/>
                    </a:cubicBezTo>
                    <a:cubicBezTo>
                      <a:pt x="94090" y="51684"/>
                      <a:pt x="83489" y="46382"/>
                      <a:pt x="75538" y="39756"/>
                    </a:cubicBezTo>
                    <a:cubicBezTo>
                      <a:pt x="67587" y="33130"/>
                      <a:pt x="64935" y="25841"/>
                      <a:pt x="55659" y="19878"/>
                    </a:cubicBezTo>
                    <a:cubicBezTo>
                      <a:pt x="46383" y="13915"/>
                      <a:pt x="29156" y="7289"/>
                      <a:pt x="19879" y="3976"/>
                    </a:cubicBezTo>
                    <a:cubicBezTo>
                      <a:pt x="10602" y="663"/>
                      <a:pt x="5301" y="331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7" name="Полилиния 666"/>
              <p:cNvSpPr/>
              <p:nvPr/>
            </p:nvSpPr>
            <p:spPr>
              <a:xfrm>
                <a:off x="7312198" y="1240431"/>
                <a:ext cx="49286" cy="58127"/>
              </a:xfrm>
              <a:custGeom>
                <a:avLst/>
                <a:gdLst>
                  <a:gd name="connsiteX0" fmla="*/ 0 w 72362"/>
                  <a:gd name="connsiteY0" fmla="*/ 0 h 88809"/>
                  <a:gd name="connsiteX1" fmla="*/ 29603 w 72362"/>
                  <a:gd name="connsiteY1" fmla="*/ 42760 h 88809"/>
                  <a:gd name="connsiteX2" fmla="*/ 52627 w 72362"/>
                  <a:gd name="connsiteY2" fmla="*/ 69074 h 88809"/>
                  <a:gd name="connsiteX3" fmla="*/ 72362 w 72362"/>
                  <a:gd name="connsiteY3" fmla="*/ 88809 h 88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362" h="88809">
                    <a:moveTo>
                      <a:pt x="0" y="0"/>
                    </a:moveTo>
                    <a:cubicBezTo>
                      <a:pt x="10416" y="15624"/>
                      <a:pt x="20832" y="31248"/>
                      <a:pt x="29603" y="42760"/>
                    </a:cubicBezTo>
                    <a:cubicBezTo>
                      <a:pt x="38374" y="54272"/>
                      <a:pt x="45500" y="61399"/>
                      <a:pt x="52627" y="69074"/>
                    </a:cubicBezTo>
                    <a:cubicBezTo>
                      <a:pt x="59754" y="76749"/>
                      <a:pt x="66058" y="82779"/>
                      <a:pt x="72362" y="88809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8" name="Полилиния 667"/>
              <p:cNvSpPr/>
              <p:nvPr/>
            </p:nvSpPr>
            <p:spPr>
              <a:xfrm>
                <a:off x="7316680" y="1246912"/>
                <a:ext cx="49286" cy="58127"/>
              </a:xfrm>
              <a:custGeom>
                <a:avLst/>
                <a:gdLst>
                  <a:gd name="connsiteX0" fmla="*/ 0 w 72362"/>
                  <a:gd name="connsiteY0" fmla="*/ 0 h 88809"/>
                  <a:gd name="connsiteX1" fmla="*/ 29603 w 72362"/>
                  <a:gd name="connsiteY1" fmla="*/ 42760 h 88809"/>
                  <a:gd name="connsiteX2" fmla="*/ 52627 w 72362"/>
                  <a:gd name="connsiteY2" fmla="*/ 69074 h 88809"/>
                  <a:gd name="connsiteX3" fmla="*/ 72362 w 72362"/>
                  <a:gd name="connsiteY3" fmla="*/ 88809 h 88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362" h="88809">
                    <a:moveTo>
                      <a:pt x="0" y="0"/>
                    </a:moveTo>
                    <a:cubicBezTo>
                      <a:pt x="10416" y="15624"/>
                      <a:pt x="20832" y="31248"/>
                      <a:pt x="29603" y="42760"/>
                    </a:cubicBezTo>
                    <a:cubicBezTo>
                      <a:pt x="38374" y="54272"/>
                      <a:pt x="45500" y="61399"/>
                      <a:pt x="52627" y="69074"/>
                    </a:cubicBezTo>
                    <a:cubicBezTo>
                      <a:pt x="59754" y="76749"/>
                      <a:pt x="66058" y="82779"/>
                      <a:pt x="72362" y="8880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9" name="Полилиния 668"/>
              <p:cNvSpPr/>
              <p:nvPr/>
            </p:nvSpPr>
            <p:spPr>
              <a:xfrm>
                <a:off x="7355998" y="1294252"/>
                <a:ext cx="152340" cy="107962"/>
              </a:xfrm>
              <a:custGeom>
                <a:avLst/>
                <a:gdLst>
                  <a:gd name="connsiteX0" fmla="*/ 0 w 374970"/>
                  <a:gd name="connsiteY0" fmla="*/ 0 h 197353"/>
                  <a:gd name="connsiteX1" fmla="*/ 39471 w 374970"/>
                  <a:gd name="connsiteY1" fmla="*/ 32892 h 197353"/>
                  <a:gd name="connsiteX2" fmla="*/ 59206 w 374970"/>
                  <a:gd name="connsiteY2" fmla="*/ 49339 h 197353"/>
                  <a:gd name="connsiteX3" fmla="*/ 75652 w 374970"/>
                  <a:gd name="connsiteY3" fmla="*/ 69074 h 197353"/>
                  <a:gd name="connsiteX4" fmla="*/ 88809 w 374970"/>
                  <a:gd name="connsiteY4" fmla="*/ 92098 h 197353"/>
                  <a:gd name="connsiteX5" fmla="*/ 115122 w 374970"/>
                  <a:gd name="connsiteY5" fmla="*/ 128280 h 197353"/>
                  <a:gd name="connsiteX6" fmla="*/ 128279 w 374970"/>
                  <a:gd name="connsiteY6" fmla="*/ 157882 h 197353"/>
                  <a:gd name="connsiteX7" fmla="*/ 141436 w 374970"/>
                  <a:gd name="connsiteY7" fmla="*/ 164461 h 197353"/>
                  <a:gd name="connsiteX8" fmla="*/ 174328 w 374970"/>
                  <a:gd name="connsiteY8" fmla="*/ 164461 h 197353"/>
                  <a:gd name="connsiteX9" fmla="*/ 223666 w 374970"/>
                  <a:gd name="connsiteY9" fmla="*/ 164461 h 197353"/>
                  <a:gd name="connsiteX10" fmla="*/ 246691 w 374970"/>
                  <a:gd name="connsiteY10" fmla="*/ 167750 h 197353"/>
                  <a:gd name="connsiteX11" fmla="*/ 273004 w 374970"/>
                  <a:gd name="connsiteY11" fmla="*/ 174328 h 197353"/>
                  <a:gd name="connsiteX12" fmla="*/ 286161 w 374970"/>
                  <a:gd name="connsiteY12" fmla="*/ 180907 h 197353"/>
                  <a:gd name="connsiteX13" fmla="*/ 315764 w 374970"/>
                  <a:gd name="connsiteY13" fmla="*/ 171039 h 197353"/>
                  <a:gd name="connsiteX14" fmla="*/ 328921 w 374970"/>
                  <a:gd name="connsiteY14" fmla="*/ 171039 h 197353"/>
                  <a:gd name="connsiteX15" fmla="*/ 355235 w 374970"/>
                  <a:gd name="connsiteY15" fmla="*/ 184196 h 197353"/>
                  <a:gd name="connsiteX16" fmla="*/ 374970 w 374970"/>
                  <a:gd name="connsiteY16" fmla="*/ 197353 h 197353"/>
                  <a:gd name="connsiteX0" fmla="*/ 0 w 355235"/>
                  <a:gd name="connsiteY0" fmla="*/ 0 h 184196"/>
                  <a:gd name="connsiteX1" fmla="*/ 39471 w 355235"/>
                  <a:gd name="connsiteY1" fmla="*/ 32892 h 184196"/>
                  <a:gd name="connsiteX2" fmla="*/ 59206 w 355235"/>
                  <a:gd name="connsiteY2" fmla="*/ 49339 h 184196"/>
                  <a:gd name="connsiteX3" fmla="*/ 75652 w 355235"/>
                  <a:gd name="connsiteY3" fmla="*/ 69074 h 184196"/>
                  <a:gd name="connsiteX4" fmla="*/ 88809 w 355235"/>
                  <a:gd name="connsiteY4" fmla="*/ 92098 h 184196"/>
                  <a:gd name="connsiteX5" fmla="*/ 115122 w 355235"/>
                  <a:gd name="connsiteY5" fmla="*/ 128280 h 184196"/>
                  <a:gd name="connsiteX6" fmla="*/ 128279 w 355235"/>
                  <a:gd name="connsiteY6" fmla="*/ 157882 h 184196"/>
                  <a:gd name="connsiteX7" fmla="*/ 141436 w 355235"/>
                  <a:gd name="connsiteY7" fmla="*/ 164461 h 184196"/>
                  <a:gd name="connsiteX8" fmla="*/ 174328 w 355235"/>
                  <a:gd name="connsiteY8" fmla="*/ 164461 h 184196"/>
                  <a:gd name="connsiteX9" fmla="*/ 223666 w 355235"/>
                  <a:gd name="connsiteY9" fmla="*/ 164461 h 184196"/>
                  <a:gd name="connsiteX10" fmla="*/ 246691 w 355235"/>
                  <a:gd name="connsiteY10" fmla="*/ 167750 h 184196"/>
                  <a:gd name="connsiteX11" fmla="*/ 273004 w 355235"/>
                  <a:gd name="connsiteY11" fmla="*/ 174328 h 184196"/>
                  <a:gd name="connsiteX12" fmla="*/ 286161 w 355235"/>
                  <a:gd name="connsiteY12" fmla="*/ 180907 h 184196"/>
                  <a:gd name="connsiteX13" fmla="*/ 315764 w 355235"/>
                  <a:gd name="connsiteY13" fmla="*/ 171039 h 184196"/>
                  <a:gd name="connsiteX14" fmla="*/ 328921 w 355235"/>
                  <a:gd name="connsiteY14" fmla="*/ 171039 h 184196"/>
                  <a:gd name="connsiteX15" fmla="*/ 355235 w 355235"/>
                  <a:gd name="connsiteY15" fmla="*/ 184196 h 184196"/>
                  <a:gd name="connsiteX0" fmla="*/ 0 w 328921"/>
                  <a:gd name="connsiteY0" fmla="*/ 0 h 180949"/>
                  <a:gd name="connsiteX1" fmla="*/ 39471 w 328921"/>
                  <a:gd name="connsiteY1" fmla="*/ 32892 h 180949"/>
                  <a:gd name="connsiteX2" fmla="*/ 59206 w 328921"/>
                  <a:gd name="connsiteY2" fmla="*/ 49339 h 180949"/>
                  <a:gd name="connsiteX3" fmla="*/ 75652 w 328921"/>
                  <a:gd name="connsiteY3" fmla="*/ 69074 h 180949"/>
                  <a:gd name="connsiteX4" fmla="*/ 88809 w 328921"/>
                  <a:gd name="connsiteY4" fmla="*/ 92098 h 180949"/>
                  <a:gd name="connsiteX5" fmla="*/ 115122 w 328921"/>
                  <a:gd name="connsiteY5" fmla="*/ 128280 h 180949"/>
                  <a:gd name="connsiteX6" fmla="*/ 128279 w 328921"/>
                  <a:gd name="connsiteY6" fmla="*/ 157882 h 180949"/>
                  <a:gd name="connsiteX7" fmla="*/ 141436 w 328921"/>
                  <a:gd name="connsiteY7" fmla="*/ 164461 h 180949"/>
                  <a:gd name="connsiteX8" fmla="*/ 174328 w 328921"/>
                  <a:gd name="connsiteY8" fmla="*/ 164461 h 180949"/>
                  <a:gd name="connsiteX9" fmla="*/ 223666 w 328921"/>
                  <a:gd name="connsiteY9" fmla="*/ 164461 h 180949"/>
                  <a:gd name="connsiteX10" fmla="*/ 246691 w 328921"/>
                  <a:gd name="connsiteY10" fmla="*/ 167750 h 180949"/>
                  <a:gd name="connsiteX11" fmla="*/ 273004 w 328921"/>
                  <a:gd name="connsiteY11" fmla="*/ 174328 h 180949"/>
                  <a:gd name="connsiteX12" fmla="*/ 286161 w 328921"/>
                  <a:gd name="connsiteY12" fmla="*/ 180907 h 180949"/>
                  <a:gd name="connsiteX13" fmla="*/ 315764 w 328921"/>
                  <a:gd name="connsiteY13" fmla="*/ 171039 h 180949"/>
                  <a:gd name="connsiteX14" fmla="*/ 328921 w 328921"/>
                  <a:gd name="connsiteY14" fmla="*/ 171039 h 180949"/>
                  <a:gd name="connsiteX0" fmla="*/ 0 w 315764"/>
                  <a:gd name="connsiteY0" fmla="*/ 0 h 180949"/>
                  <a:gd name="connsiteX1" fmla="*/ 39471 w 315764"/>
                  <a:gd name="connsiteY1" fmla="*/ 32892 h 180949"/>
                  <a:gd name="connsiteX2" fmla="*/ 59206 w 315764"/>
                  <a:gd name="connsiteY2" fmla="*/ 49339 h 180949"/>
                  <a:gd name="connsiteX3" fmla="*/ 75652 w 315764"/>
                  <a:gd name="connsiteY3" fmla="*/ 69074 h 180949"/>
                  <a:gd name="connsiteX4" fmla="*/ 88809 w 315764"/>
                  <a:gd name="connsiteY4" fmla="*/ 92098 h 180949"/>
                  <a:gd name="connsiteX5" fmla="*/ 115122 w 315764"/>
                  <a:gd name="connsiteY5" fmla="*/ 128280 h 180949"/>
                  <a:gd name="connsiteX6" fmla="*/ 128279 w 315764"/>
                  <a:gd name="connsiteY6" fmla="*/ 157882 h 180949"/>
                  <a:gd name="connsiteX7" fmla="*/ 141436 w 315764"/>
                  <a:gd name="connsiteY7" fmla="*/ 164461 h 180949"/>
                  <a:gd name="connsiteX8" fmla="*/ 174328 w 315764"/>
                  <a:gd name="connsiteY8" fmla="*/ 164461 h 180949"/>
                  <a:gd name="connsiteX9" fmla="*/ 223666 w 315764"/>
                  <a:gd name="connsiteY9" fmla="*/ 164461 h 180949"/>
                  <a:gd name="connsiteX10" fmla="*/ 246691 w 315764"/>
                  <a:gd name="connsiteY10" fmla="*/ 167750 h 180949"/>
                  <a:gd name="connsiteX11" fmla="*/ 273004 w 315764"/>
                  <a:gd name="connsiteY11" fmla="*/ 174328 h 180949"/>
                  <a:gd name="connsiteX12" fmla="*/ 286161 w 315764"/>
                  <a:gd name="connsiteY12" fmla="*/ 180907 h 180949"/>
                  <a:gd name="connsiteX13" fmla="*/ 315764 w 315764"/>
                  <a:gd name="connsiteY13" fmla="*/ 171039 h 180949"/>
                  <a:gd name="connsiteX0" fmla="*/ 0 w 286161"/>
                  <a:gd name="connsiteY0" fmla="*/ 0 h 180949"/>
                  <a:gd name="connsiteX1" fmla="*/ 39471 w 286161"/>
                  <a:gd name="connsiteY1" fmla="*/ 32892 h 180949"/>
                  <a:gd name="connsiteX2" fmla="*/ 59206 w 286161"/>
                  <a:gd name="connsiteY2" fmla="*/ 49339 h 180949"/>
                  <a:gd name="connsiteX3" fmla="*/ 75652 w 286161"/>
                  <a:gd name="connsiteY3" fmla="*/ 69074 h 180949"/>
                  <a:gd name="connsiteX4" fmla="*/ 88809 w 286161"/>
                  <a:gd name="connsiteY4" fmla="*/ 92098 h 180949"/>
                  <a:gd name="connsiteX5" fmla="*/ 115122 w 286161"/>
                  <a:gd name="connsiteY5" fmla="*/ 128280 h 180949"/>
                  <a:gd name="connsiteX6" fmla="*/ 128279 w 286161"/>
                  <a:gd name="connsiteY6" fmla="*/ 157882 h 180949"/>
                  <a:gd name="connsiteX7" fmla="*/ 141436 w 286161"/>
                  <a:gd name="connsiteY7" fmla="*/ 164461 h 180949"/>
                  <a:gd name="connsiteX8" fmla="*/ 174328 w 286161"/>
                  <a:gd name="connsiteY8" fmla="*/ 164461 h 180949"/>
                  <a:gd name="connsiteX9" fmla="*/ 223666 w 286161"/>
                  <a:gd name="connsiteY9" fmla="*/ 164461 h 180949"/>
                  <a:gd name="connsiteX10" fmla="*/ 246691 w 286161"/>
                  <a:gd name="connsiteY10" fmla="*/ 167750 h 180949"/>
                  <a:gd name="connsiteX11" fmla="*/ 273004 w 286161"/>
                  <a:gd name="connsiteY11" fmla="*/ 174328 h 180949"/>
                  <a:gd name="connsiteX12" fmla="*/ 286161 w 286161"/>
                  <a:gd name="connsiteY12" fmla="*/ 180907 h 180949"/>
                  <a:gd name="connsiteX0" fmla="*/ 0 w 273004"/>
                  <a:gd name="connsiteY0" fmla="*/ 0 h 174328"/>
                  <a:gd name="connsiteX1" fmla="*/ 39471 w 273004"/>
                  <a:gd name="connsiteY1" fmla="*/ 32892 h 174328"/>
                  <a:gd name="connsiteX2" fmla="*/ 59206 w 273004"/>
                  <a:gd name="connsiteY2" fmla="*/ 49339 h 174328"/>
                  <a:gd name="connsiteX3" fmla="*/ 75652 w 273004"/>
                  <a:gd name="connsiteY3" fmla="*/ 69074 h 174328"/>
                  <a:gd name="connsiteX4" fmla="*/ 88809 w 273004"/>
                  <a:gd name="connsiteY4" fmla="*/ 92098 h 174328"/>
                  <a:gd name="connsiteX5" fmla="*/ 115122 w 273004"/>
                  <a:gd name="connsiteY5" fmla="*/ 128280 h 174328"/>
                  <a:gd name="connsiteX6" fmla="*/ 128279 w 273004"/>
                  <a:gd name="connsiteY6" fmla="*/ 157882 h 174328"/>
                  <a:gd name="connsiteX7" fmla="*/ 141436 w 273004"/>
                  <a:gd name="connsiteY7" fmla="*/ 164461 h 174328"/>
                  <a:gd name="connsiteX8" fmla="*/ 174328 w 273004"/>
                  <a:gd name="connsiteY8" fmla="*/ 164461 h 174328"/>
                  <a:gd name="connsiteX9" fmla="*/ 223666 w 273004"/>
                  <a:gd name="connsiteY9" fmla="*/ 164461 h 174328"/>
                  <a:gd name="connsiteX10" fmla="*/ 246691 w 273004"/>
                  <a:gd name="connsiteY10" fmla="*/ 167750 h 174328"/>
                  <a:gd name="connsiteX11" fmla="*/ 273004 w 273004"/>
                  <a:gd name="connsiteY11" fmla="*/ 174328 h 174328"/>
                  <a:gd name="connsiteX0" fmla="*/ 0 w 246691"/>
                  <a:gd name="connsiteY0" fmla="*/ 0 h 167750"/>
                  <a:gd name="connsiteX1" fmla="*/ 39471 w 246691"/>
                  <a:gd name="connsiteY1" fmla="*/ 32892 h 167750"/>
                  <a:gd name="connsiteX2" fmla="*/ 59206 w 246691"/>
                  <a:gd name="connsiteY2" fmla="*/ 49339 h 167750"/>
                  <a:gd name="connsiteX3" fmla="*/ 75652 w 246691"/>
                  <a:gd name="connsiteY3" fmla="*/ 69074 h 167750"/>
                  <a:gd name="connsiteX4" fmla="*/ 88809 w 246691"/>
                  <a:gd name="connsiteY4" fmla="*/ 92098 h 167750"/>
                  <a:gd name="connsiteX5" fmla="*/ 115122 w 246691"/>
                  <a:gd name="connsiteY5" fmla="*/ 128280 h 167750"/>
                  <a:gd name="connsiteX6" fmla="*/ 128279 w 246691"/>
                  <a:gd name="connsiteY6" fmla="*/ 157882 h 167750"/>
                  <a:gd name="connsiteX7" fmla="*/ 141436 w 246691"/>
                  <a:gd name="connsiteY7" fmla="*/ 164461 h 167750"/>
                  <a:gd name="connsiteX8" fmla="*/ 174328 w 246691"/>
                  <a:gd name="connsiteY8" fmla="*/ 164461 h 167750"/>
                  <a:gd name="connsiteX9" fmla="*/ 223666 w 246691"/>
                  <a:gd name="connsiteY9" fmla="*/ 164461 h 167750"/>
                  <a:gd name="connsiteX10" fmla="*/ 246691 w 246691"/>
                  <a:gd name="connsiteY10" fmla="*/ 167750 h 167750"/>
                  <a:gd name="connsiteX0" fmla="*/ 0 w 223666"/>
                  <a:gd name="connsiteY0" fmla="*/ 0 h 164948"/>
                  <a:gd name="connsiteX1" fmla="*/ 39471 w 223666"/>
                  <a:gd name="connsiteY1" fmla="*/ 32892 h 164948"/>
                  <a:gd name="connsiteX2" fmla="*/ 59206 w 223666"/>
                  <a:gd name="connsiteY2" fmla="*/ 49339 h 164948"/>
                  <a:gd name="connsiteX3" fmla="*/ 75652 w 223666"/>
                  <a:gd name="connsiteY3" fmla="*/ 69074 h 164948"/>
                  <a:gd name="connsiteX4" fmla="*/ 88809 w 223666"/>
                  <a:gd name="connsiteY4" fmla="*/ 92098 h 164948"/>
                  <a:gd name="connsiteX5" fmla="*/ 115122 w 223666"/>
                  <a:gd name="connsiteY5" fmla="*/ 128280 h 164948"/>
                  <a:gd name="connsiteX6" fmla="*/ 128279 w 223666"/>
                  <a:gd name="connsiteY6" fmla="*/ 157882 h 164948"/>
                  <a:gd name="connsiteX7" fmla="*/ 141436 w 223666"/>
                  <a:gd name="connsiteY7" fmla="*/ 164461 h 164948"/>
                  <a:gd name="connsiteX8" fmla="*/ 174328 w 223666"/>
                  <a:gd name="connsiteY8" fmla="*/ 164461 h 164948"/>
                  <a:gd name="connsiteX9" fmla="*/ 223666 w 223666"/>
                  <a:gd name="connsiteY9" fmla="*/ 164461 h 164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3666" h="164948">
                    <a:moveTo>
                      <a:pt x="0" y="0"/>
                    </a:moveTo>
                    <a:lnTo>
                      <a:pt x="39471" y="32892"/>
                    </a:lnTo>
                    <a:cubicBezTo>
                      <a:pt x="49339" y="41115"/>
                      <a:pt x="53176" y="43309"/>
                      <a:pt x="59206" y="49339"/>
                    </a:cubicBezTo>
                    <a:cubicBezTo>
                      <a:pt x="65236" y="55369"/>
                      <a:pt x="70718" y="61948"/>
                      <a:pt x="75652" y="69074"/>
                    </a:cubicBezTo>
                    <a:cubicBezTo>
                      <a:pt x="80586" y="76201"/>
                      <a:pt x="82231" y="82230"/>
                      <a:pt x="88809" y="92098"/>
                    </a:cubicBezTo>
                    <a:cubicBezTo>
                      <a:pt x="95387" y="101966"/>
                      <a:pt x="108544" y="117316"/>
                      <a:pt x="115122" y="128280"/>
                    </a:cubicBezTo>
                    <a:cubicBezTo>
                      <a:pt x="121700" y="139244"/>
                      <a:pt x="128279" y="157882"/>
                      <a:pt x="128279" y="157882"/>
                    </a:cubicBezTo>
                    <a:cubicBezTo>
                      <a:pt x="132665" y="163912"/>
                      <a:pt x="133761" y="163365"/>
                      <a:pt x="141436" y="164461"/>
                    </a:cubicBezTo>
                    <a:cubicBezTo>
                      <a:pt x="149111" y="165558"/>
                      <a:pt x="174328" y="164461"/>
                      <a:pt x="174328" y="164461"/>
                    </a:cubicBezTo>
                    <a:cubicBezTo>
                      <a:pt x="188033" y="164461"/>
                      <a:pt x="211606" y="163913"/>
                      <a:pt x="223666" y="164461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0" name="Полилиния 669"/>
              <p:cNvSpPr/>
              <p:nvPr/>
            </p:nvSpPr>
            <p:spPr>
              <a:xfrm>
                <a:off x="7604672" y="1419118"/>
                <a:ext cx="165781" cy="109796"/>
              </a:xfrm>
              <a:custGeom>
                <a:avLst/>
                <a:gdLst>
                  <a:gd name="connsiteX0" fmla="*/ 0 w 243401"/>
                  <a:gd name="connsiteY0" fmla="*/ 0 h 167750"/>
                  <a:gd name="connsiteX1" fmla="*/ 62495 w 243401"/>
                  <a:gd name="connsiteY1" fmla="*/ 52628 h 167750"/>
                  <a:gd name="connsiteX2" fmla="*/ 82230 w 243401"/>
                  <a:gd name="connsiteY2" fmla="*/ 82231 h 167750"/>
                  <a:gd name="connsiteX3" fmla="*/ 108544 w 243401"/>
                  <a:gd name="connsiteY3" fmla="*/ 98677 h 167750"/>
                  <a:gd name="connsiteX4" fmla="*/ 138147 w 243401"/>
                  <a:gd name="connsiteY4" fmla="*/ 101966 h 167750"/>
                  <a:gd name="connsiteX5" fmla="*/ 167749 w 243401"/>
                  <a:gd name="connsiteY5" fmla="*/ 108544 h 167750"/>
                  <a:gd name="connsiteX6" fmla="*/ 177617 w 243401"/>
                  <a:gd name="connsiteY6" fmla="*/ 111833 h 167750"/>
                  <a:gd name="connsiteX7" fmla="*/ 187485 w 243401"/>
                  <a:gd name="connsiteY7" fmla="*/ 144725 h 167750"/>
                  <a:gd name="connsiteX8" fmla="*/ 207220 w 243401"/>
                  <a:gd name="connsiteY8" fmla="*/ 148015 h 167750"/>
                  <a:gd name="connsiteX9" fmla="*/ 223666 w 243401"/>
                  <a:gd name="connsiteY9" fmla="*/ 157882 h 167750"/>
                  <a:gd name="connsiteX10" fmla="*/ 243401 w 243401"/>
                  <a:gd name="connsiteY10" fmla="*/ 167750 h 16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3401" h="167750">
                    <a:moveTo>
                      <a:pt x="0" y="0"/>
                    </a:moveTo>
                    <a:cubicBezTo>
                      <a:pt x="24395" y="19461"/>
                      <a:pt x="48790" y="38923"/>
                      <a:pt x="62495" y="52628"/>
                    </a:cubicBezTo>
                    <a:cubicBezTo>
                      <a:pt x="76200" y="66333"/>
                      <a:pt x="74555" y="74556"/>
                      <a:pt x="82230" y="82231"/>
                    </a:cubicBezTo>
                    <a:cubicBezTo>
                      <a:pt x="89905" y="89906"/>
                      <a:pt x="99225" y="95388"/>
                      <a:pt x="108544" y="98677"/>
                    </a:cubicBezTo>
                    <a:cubicBezTo>
                      <a:pt x="117864" y="101966"/>
                      <a:pt x="128280" y="100322"/>
                      <a:pt x="138147" y="101966"/>
                    </a:cubicBezTo>
                    <a:cubicBezTo>
                      <a:pt x="148014" y="103610"/>
                      <a:pt x="161171" y="106900"/>
                      <a:pt x="167749" y="108544"/>
                    </a:cubicBezTo>
                    <a:cubicBezTo>
                      <a:pt x="174327" y="110188"/>
                      <a:pt x="174328" y="105803"/>
                      <a:pt x="177617" y="111833"/>
                    </a:cubicBezTo>
                    <a:cubicBezTo>
                      <a:pt x="180906" y="117863"/>
                      <a:pt x="182551" y="138695"/>
                      <a:pt x="187485" y="144725"/>
                    </a:cubicBezTo>
                    <a:cubicBezTo>
                      <a:pt x="192419" y="150755"/>
                      <a:pt x="201190" y="145822"/>
                      <a:pt x="207220" y="148015"/>
                    </a:cubicBezTo>
                    <a:cubicBezTo>
                      <a:pt x="213250" y="150208"/>
                      <a:pt x="217636" y="154593"/>
                      <a:pt x="223666" y="157882"/>
                    </a:cubicBezTo>
                    <a:cubicBezTo>
                      <a:pt x="229696" y="161171"/>
                      <a:pt x="236548" y="164460"/>
                      <a:pt x="243401" y="16775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1" name="Полилиния 670"/>
              <p:cNvSpPr/>
              <p:nvPr/>
            </p:nvSpPr>
            <p:spPr>
              <a:xfrm>
                <a:off x="7604672" y="1418641"/>
                <a:ext cx="165781" cy="109796"/>
              </a:xfrm>
              <a:custGeom>
                <a:avLst/>
                <a:gdLst>
                  <a:gd name="connsiteX0" fmla="*/ 0 w 243401"/>
                  <a:gd name="connsiteY0" fmla="*/ 0 h 167750"/>
                  <a:gd name="connsiteX1" fmla="*/ 62495 w 243401"/>
                  <a:gd name="connsiteY1" fmla="*/ 52628 h 167750"/>
                  <a:gd name="connsiteX2" fmla="*/ 82230 w 243401"/>
                  <a:gd name="connsiteY2" fmla="*/ 82231 h 167750"/>
                  <a:gd name="connsiteX3" fmla="*/ 108544 w 243401"/>
                  <a:gd name="connsiteY3" fmla="*/ 98677 h 167750"/>
                  <a:gd name="connsiteX4" fmla="*/ 138147 w 243401"/>
                  <a:gd name="connsiteY4" fmla="*/ 101966 h 167750"/>
                  <a:gd name="connsiteX5" fmla="*/ 167749 w 243401"/>
                  <a:gd name="connsiteY5" fmla="*/ 108544 h 167750"/>
                  <a:gd name="connsiteX6" fmla="*/ 177617 w 243401"/>
                  <a:gd name="connsiteY6" fmla="*/ 111833 h 167750"/>
                  <a:gd name="connsiteX7" fmla="*/ 187485 w 243401"/>
                  <a:gd name="connsiteY7" fmla="*/ 144725 h 167750"/>
                  <a:gd name="connsiteX8" fmla="*/ 207220 w 243401"/>
                  <a:gd name="connsiteY8" fmla="*/ 148015 h 167750"/>
                  <a:gd name="connsiteX9" fmla="*/ 223666 w 243401"/>
                  <a:gd name="connsiteY9" fmla="*/ 157882 h 167750"/>
                  <a:gd name="connsiteX10" fmla="*/ 243401 w 243401"/>
                  <a:gd name="connsiteY10" fmla="*/ 167750 h 16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3401" h="167750">
                    <a:moveTo>
                      <a:pt x="0" y="0"/>
                    </a:moveTo>
                    <a:cubicBezTo>
                      <a:pt x="24395" y="19461"/>
                      <a:pt x="48790" y="38923"/>
                      <a:pt x="62495" y="52628"/>
                    </a:cubicBezTo>
                    <a:cubicBezTo>
                      <a:pt x="76200" y="66333"/>
                      <a:pt x="74555" y="74556"/>
                      <a:pt x="82230" y="82231"/>
                    </a:cubicBezTo>
                    <a:cubicBezTo>
                      <a:pt x="89905" y="89906"/>
                      <a:pt x="99225" y="95388"/>
                      <a:pt x="108544" y="98677"/>
                    </a:cubicBezTo>
                    <a:cubicBezTo>
                      <a:pt x="117864" y="101966"/>
                      <a:pt x="128280" y="100322"/>
                      <a:pt x="138147" y="101966"/>
                    </a:cubicBezTo>
                    <a:cubicBezTo>
                      <a:pt x="148014" y="103610"/>
                      <a:pt x="161171" y="106900"/>
                      <a:pt x="167749" y="108544"/>
                    </a:cubicBezTo>
                    <a:cubicBezTo>
                      <a:pt x="174327" y="110188"/>
                      <a:pt x="174328" y="105803"/>
                      <a:pt x="177617" y="111833"/>
                    </a:cubicBezTo>
                    <a:cubicBezTo>
                      <a:pt x="180906" y="117863"/>
                      <a:pt x="182551" y="138695"/>
                      <a:pt x="187485" y="144725"/>
                    </a:cubicBezTo>
                    <a:cubicBezTo>
                      <a:pt x="192419" y="150755"/>
                      <a:pt x="201190" y="145822"/>
                      <a:pt x="207220" y="148015"/>
                    </a:cubicBezTo>
                    <a:cubicBezTo>
                      <a:pt x="213250" y="150208"/>
                      <a:pt x="217636" y="154593"/>
                      <a:pt x="223666" y="157882"/>
                    </a:cubicBezTo>
                    <a:cubicBezTo>
                      <a:pt x="229696" y="161171"/>
                      <a:pt x="236548" y="164460"/>
                      <a:pt x="243401" y="16775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2" name="Полилиния 671"/>
              <p:cNvSpPr/>
              <p:nvPr/>
            </p:nvSpPr>
            <p:spPr>
              <a:xfrm>
                <a:off x="6564812" y="1424880"/>
                <a:ext cx="343838" cy="137155"/>
              </a:xfrm>
              <a:custGeom>
                <a:avLst/>
                <a:gdLst>
                  <a:gd name="connsiteX0" fmla="*/ 504825 w 504825"/>
                  <a:gd name="connsiteY0" fmla="*/ 0 h 209550"/>
                  <a:gd name="connsiteX1" fmla="*/ 438150 w 504825"/>
                  <a:gd name="connsiteY1" fmla="*/ 34925 h 209550"/>
                  <a:gd name="connsiteX2" fmla="*/ 403225 w 504825"/>
                  <a:gd name="connsiteY2" fmla="*/ 41275 h 209550"/>
                  <a:gd name="connsiteX3" fmla="*/ 361950 w 504825"/>
                  <a:gd name="connsiteY3" fmla="*/ 38100 h 209550"/>
                  <a:gd name="connsiteX4" fmla="*/ 339725 w 504825"/>
                  <a:gd name="connsiteY4" fmla="*/ 31750 h 209550"/>
                  <a:gd name="connsiteX5" fmla="*/ 288925 w 504825"/>
                  <a:gd name="connsiteY5" fmla="*/ 9525 h 209550"/>
                  <a:gd name="connsiteX6" fmla="*/ 257175 w 504825"/>
                  <a:gd name="connsiteY6" fmla="*/ 0 h 209550"/>
                  <a:gd name="connsiteX7" fmla="*/ 238125 w 504825"/>
                  <a:gd name="connsiteY7" fmla="*/ 9525 h 209550"/>
                  <a:gd name="connsiteX8" fmla="*/ 184150 w 504825"/>
                  <a:gd name="connsiteY8" fmla="*/ 19050 h 209550"/>
                  <a:gd name="connsiteX9" fmla="*/ 155575 w 504825"/>
                  <a:gd name="connsiteY9" fmla="*/ 41275 h 209550"/>
                  <a:gd name="connsiteX10" fmla="*/ 111125 w 504825"/>
                  <a:gd name="connsiteY10" fmla="*/ 76200 h 209550"/>
                  <a:gd name="connsiteX11" fmla="*/ 92075 w 504825"/>
                  <a:gd name="connsiteY11" fmla="*/ 107950 h 209550"/>
                  <a:gd name="connsiteX12" fmla="*/ 69850 w 504825"/>
                  <a:gd name="connsiteY12" fmla="*/ 139700 h 209550"/>
                  <a:gd name="connsiteX13" fmla="*/ 47625 w 504825"/>
                  <a:gd name="connsiteY13" fmla="*/ 171450 h 209550"/>
                  <a:gd name="connsiteX14" fmla="*/ 19050 w 504825"/>
                  <a:gd name="connsiteY14" fmla="*/ 190500 h 209550"/>
                  <a:gd name="connsiteX15" fmla="*/ 0 w 504825"/>
                  <a:gd name="connsiteY15" fmla="*/ 20955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4825" h="209550">
                    <a:moveTo>
                      <a:pt x="504825" y="0"/>
                    </a:moveTo>
                    <a:cubicBezTo>
                      <a:pt x="479954" y="14023"/>
                      <a:pt x="455083" y="28046"/>
                      <a:pt x="438150" y="34925"/>
                    </a:cubicBezTo>
                    <a:cubicBezTo>
                      <a:pt x="421217" y="41804"/>
                      <a:pt x="415925" y="40746"/>
                      <a:pt x="403225" y="41275"/>
                    </a:cubicBezTo>
                    <a:cubicBezTo>
                      <a:pt x="390525" y="41804"/>
                      <a:pt x="372533" y="39688"/>
                      <a:pt x="361950" y="38100"/>
                    </a:cubicBezTo>
                    <a:cubicBezTo>
                      <a:pt x="351367" y="36513"/>
                      <a:pt x="351896" y="36512"/>
                      <a:pt x="339725" y="31750"/>
                    </a:cubicBezTo>
                    <a:cubicBezTo>
                      <a:pt x="327554" y="26988"/>
                      <a:pt x="302683" y="14817"/>
                      <a:pt x="288925" y="9525"/>
                    </a:cubicBezTo>
                    <a:cubicBezTo>
                      <a:pt x="275167" y="4233"/>
                      <a:pt x="265642" y="0"/>
                      <a:pt x="257175" y="0"/>
                    </a:cubicBezTo>
                    <a:cubicBezTo>
                      <a:pt x="248708" y="0"/>
                      <a:pt x="250296" y="6350"/>
                      <a:pt x="238125" y="9525"/>
                    </a:cubicBezTo>
                    <a:cubicBezTo>
                      <a:pt x="225954" y="12700"/>
                      <a:pt x="197908" y="13758"/>
                      <a:pt x="184150" y="19050"/>
                    </a:cubicBezTo>
                    <a:cubicBezTo>
                      <a:pt x="170392" y="24342"/>
                      <a:pt x="155575" y="41275"/>
                      <a:pt x="155575" y="41275"/>
                    </a:cubicBezTo>
                    <a:cubicBezTo>
                      <a:pt x="143404" y="50800"/>
                      <a:pt x="121708" y="65088"/>
                      <a:pt x="111125" y="76200"/>
                    </a:cubicBezTo>
                    <a:cubicBezTo>
                      <a:pt x="100542" y="87312"/>
                      <a:pt x="98954" y="97367"/>
                      <a:pt x="92075" y="107950"/>
                    </a:cubicBezTo>
                    <a:cubicBezTo>
                      <a:pt x="85196" y="118533"/>
                      <a:pt x="69850" y="139700"/>
                      <a:pt x="69850" y="139700"/>
                    </a:cubicBezTo>
                    <a:cubicBezTo>
                      <a:pt x="62442" y="150283"/>
                      <a:pt x="56092" y="162983"/>
                      <a:pt x="47625" y="171450"/>
                    </a:cubicBezTo>
                    <a:cubicBezTo>
                      <a:pt x="39158" y="179917"/>
                      <a:pt x="26987" y="184150"/>
                      <a:pt x="19050" y="190500"/>
                    </a:cubicBezTo>
                    <a:cubicBezTo>
                      <a:pt x="11113" y="196850"/>
                      <a:pt x="5556" y="203200"/>
                      <a:pt x="0" y="20955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3" name="Блок-схема: узел 672"/>
              <p:cNvSpPr/>
              <p:nvPr/>
            </p:nvSpPr>
            <p:spPr>
              <a:xfrm>
                <a:off x="4358165" y="150447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4" name="Блок-схема: узел 673"/>
              <p:cNvSpPr/>
              <p:nvPr/>
            </p:nvSpPr>
            <p:spPr>
              <a:xfrm>
                <a:off x="3457391" y="1257241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5" name="Блок-схема: узел 674"/>
              <p:cNvSpPr/>
              <p:nvPr/>
            </p:nvSpPr>
            <p:spPr>
              <a:xfrm>
                <a:off x="3658670" y="1181987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6" name="Блок-схема: узел 675"/>
              <p:cNvSpPr/>
              <p:nvPr/>
            </p:nvSpPr>
            <p:spPr>
              <a:xfrm>
                <a:off x="2988840" y="2167891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7" name="Блок-схема: узел 676"/>
              <p:cNvSpPr/>
              <p:nvPr/>
            </p:nvSpPr>
            <p:spPr>
              <a:xfrm>
                <a:off x="3434990" y="2830217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8" name="Блок-схема: узел 677"/>
              <p:cNvSpPr/>
              <p:nvPr/>
            </p:nvSpPr>
            <p:spPr>
              <a:xfrm>
                <a:off x="3391144" y="2962440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9" name="Блок-схема: узел 678"/>
              <p:cNvSpPr/>
              <p:nvPr/>
            </p:nvSpPr>
            <p:spPr>
              <a:xfrm>
                <a:off x="3789918" y="2134428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0" name="Блок-схема: узел 679"/>
              <p:cNvSpPr/>
              <p:nvPr/>
            </p:nvSpPr>
            <p:spPr>
              <a:xfrm>
                <a:off x="8128150" y="286736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1" name="Блок-схема: узел 680"/>
              <p:cNvSpPr/>
              <p:nvPr/>
            </p:nvSpPr>
            <p:spPr>
              <a:xfrm>
                <a:off x="6997637" y="824292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2" name="Блок-схема: узел 681"/>
              <p:cNvSpPr/>
              <p:nvPr/>
            </p:nvSpPr>
            <p:spPr>
              <a:xfrm>
                <a:off x="8072520" y="1747373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3" name="Блок-схема: узел 682"/>
              <p:cNvSpPr/>
              <p:nvPr/>
            </p:nvSpPr>
            <p:spPr>
              <a:xfrm>
                <a:off x="8038601" y="2229227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4" name="Блок-схема: узел 683"/>
              <p:cNvSpPr/>
              <p:nvPr/>
            </p:nvSpPr>
            <p:spPr>
              <a:xfrm>
                <a:off x="8781210" y="200329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5" name="Блок-схема: узел 684"/>
              <p:cNvSpPr/>
              <p:nvPr/>
            </p:nvSpPr>
            <p:spPr>
              <a:xfrm>
                <a:off x="8424456" y="2575463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6" name="Полилиния 685"/>
              <p:cNvSpPr/>
              <p:nvPr/>
            </p:nvSpPr>
            <p:spPr>
              <a:xfrm>
                <a:off x="6121085" y="747434"/>
                <a:ext cx="67103" cy="8061"/>
              </a:xfrm>
              <a:custGeom>
                <a:avLst/>
                <a:gdLst>
                  <a:gd name="connsiteX0" fmla="*/ 98521 w 98521"/>
                  <a:gd name="connsiteY0" fmla="*/ 12316 h 12316"/>
                  <a:gd name="connsiteX1" fmla="*/ 43103 w 98521"/>
                  <a:gd name="connsiteY1" fmla="*/ 6158 h 12316"/>
                  <a:gd name="connsiteX2" fmla="*/ 15394 w 98521"/>
                  <a:gd name="connsiteY2" fmla="*/ 0 h 12316"/>
                  <a:gd name="connsiteX3" fmla="*/ 0 w 98521"/>
                  <a:gd name="connsiteY3" fmla="*/ 6158 h 12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521" h="12316">
                    <a:moveTo>
                      <a:pt x="98521" y="12316"/>
                    </a:moveTo>
                    <a:cubicBezTo>
                      <a:pt x="77739" y="10263"/>
                      <a:pt x="56957" y="8211"/>
                      <a:pt x="43103" y="6158"/>
                    </a:cubicBezTo>
                    <a:cubicBezTo>
                      <a:pt x="29249" y="4105"/>
                      <a:pt x="22578" y="0"/>
                      <a:pt x="15394" y="0"/>
                    </a:cubicBezTo>
                    <a:cubicBezTo>
                      <a:pt x="8210" y="0"/>
                      <a:pt x="4105" y="3079"/>
                      <a:pt x="0" y="615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7" name="Полилиния 686"/>
              <p:cNvSpPr/>
              <p:nvPr/>
            </p:nvSpPr>
            <p:spPr>
              <a:xfrm>
                <a:off x="6100013" y="744681"/>
                <a:ext cx="67103" cy="8061"/>
              </a:xfrm>
              <a:custGeom>
                <a:avLst/>
                <a:gdLst>
                  <a:gd name="connsiteX0" fmla="*/ 98521 w 98521"/>
                  <a:gd name="connsiteY0" fmla="*/ 12316 h 12316"/>
                  <a:gd name="connsiteX1" fmla="*/ 43103 w 98521"/>
                  <a:gd name="connsiteY1" fmla="*/ 6158 h 12316"/>
                  <a:gd name="connsiteX2" fmla="*/ 15394 w 98521"/>
                  <a:gd name="connsiteY2" fmla="*/ 0 h 12316"/>
                  <a:gd name="connsiteX3" fmla="*/ 0 w 98521"/>
                  <a:gd name="connsiteY3" fmla="*/ 6158 h 12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521" h="12316">
                    <a:moveTo>
                      <a:pt x="98521" y="12316"/>
                    </a:moveTo>
                    <a:cubicBezTo>
                      <a:pt x="77739" y="10263"/>
                      <a:pt x="56957" y="8211"/>
                      <a:pt x="43103" y="6158"/>
                    </a:cubicBezTo>
                    <a:cubicBezTo>
                      <a:pt x="29249" y="4105"/>
                      <a:pt x="22578" y="0"/>
                      <a:pt x="15394" y="0"/>
                    </a:cubicBezTo>
                    <a:cubicBezTo>
                      <a:pt x="8210" y="0"/>
                      <a:pt x="4105" y="3079"/>
                      <a:pt x="0" y="615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8" name="Полилиния 687"/>
              <p:cNvSpPr/>
              <p:nvPr/>
            </p:nvSpPr>
            <p:spPr>
              <a:xfrm>
                <a:off x="6087533" y="712090"/>
                <a:ext cx="44037" cy="35344"/>
              </a:xfrm>
              <a:custGeom>
                <a:avLst/>
                <a:gdLst>
                  <a:gd name="connsiteX0" fmla="*/ 64655 w 64655"/>
                  <a:gd name="connsiteY0" fmla="*/ 54000 h 54000"/>
                  <a:gd name="connsiteX1" fmla="*/ 12316 w 64655"/>
                  <a:gd name="connsiteY1" fmla="*/ 4740 h 54000"/>
                  <a:gd name="connsiteX2" fmla="*/ 0 w 64655"/>
                  <a:gd name="connsiteY2" fmla="*/ 4740 h 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655" h="54000">
                    <a:moveTo>
                      <a:pt x="64655" y="54000"/>
                    </a:moveTo>
                    <a:lnTo>
                      <a:pt x="12316" y="4740"/>
                    </a:lnTo>
                    <a:cubicBezTo>
                      <a:pt x="1540" y="-3470"/>
                      <a:pt x="770" y="635"/>
                      <a:pt x="0" y="4740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9" name="Полилиния 688"/>
              <p:cNvSpPr/>
              <p:nvPr/>
            </p:nvSpPr>
            <p:spPr>
              <a:xfrm>
                <a:off x="6085845" y="708503"/>
                <a:ext cx="44037" cy="35344"/>
              </a:xfrm>
              <a:custGeom>
                <a:avLst/>
                <a:gdLst>
                  <a:gd name="connsiteX0" fmla="*/ 64655 w 64655"/>
                  <a:gd name="connsiteY0" fmla="*/ 54000 h 54000"/>
                  <a:gd name="connsiteX1" fmla="*/ 12316 w 64655"/>
                  <a:gd name="connsiteY1" fmla="*/ 4740 h 54000"/>
                  <a:gd name="connsiteX2" fmla="*/ 0 w 64655"/>
                  <a:gd name="connsiteY2" fmla="*/ 4740 h 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655" h="54000">
                    <a:moveTo>
                      <a:pt x="64655" y="54000"/>
                    </a:moveTo>
                    <a:lnTo>
                      <a:pt x="12316" y="4740"/>
                    </a:lnTo>
                    <a:cubicBezTo>
                      <a:pt x="1540" y="-3470"/>
                      <a:pt x="770" y="635"/>
                      <a:pt x="0" y="474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0" name="Блок-схема: узел 689"/>
              <p:cNvSpPr/>
              <p:nvPr/>
            </p:nvSpPr>
            <p:spPr>
              <a:xfrm>
                <a:off x="6173328" y="736984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1" name="Блок-схема: узел 690"/>
              <p:cNvSpPr/>
              <p:nvPr/>
            </p:nvSpPr>
            <p:spPr>
              <a:xfrm>
                <a:off x="6058843" y="687174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2" name="Полилиния 691"/>
              <p:cNvSpPr/>
              <p:nvPr/>
            </p:nvSpPr>
            <p:spPr>
              <a:xfrm>
                <a:off x="6265776" y="1112173"/>
                <a:ext cx="93074" cy="92696"/>
              </a:xfrm>
              <a:custGeom>
                <a:avLst/>
                <a:gdLst>
                  <a:gd name="connsiteX0" fmla="*/ 0 w 136652"/>
                  <a:gd name="connsiteY0" fmla="*/ 0 h 141624"/>
                  <a:gd name="connsiteX1" fmla="*/ 46182 w 136652"/>
                  <a:gd name="connsiteY1" fmla="*/ 24630 h 141624"/>
                  <a:gd name="connsiteX2" fmla="*/ 64655 w 136652"/>
                  <a:gd name="connsiteY2" fmla="*/ 46182 h 141624"/>
                  <a:gd name="connsiteX3" fmla="*/ 92364 w 136652"/>
                  <a:gd name="connsiteY3" fmla="*/ 58497 h 141624"/>
                  <a:gd name="connsiteX4" fmla="*/ 116994 w 136652"/>
                  <a:gd name="connsiteY4" fmla="*/ 70812 h 141624"/>
                  <a:gd name="connsiteX5" fmla="*/ 123152 w 136652"/>
                  <a:gd name="connsiteY5" fmla="*/ 89285 h 141624"/>
                  <a:gd name="connsiteX6" fmla="*/ 135467 w 136652"/>
                  <a:gd name="connsiteY6" fmla="*/ 116994 h 141624"/>
                  <a:gd name="connsiteX7" fmla="*/ 135467 w 136652"/>
                  <a:gd name="connsiteY7" fmla="*/ 141624 h 14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652" h="141624">
                    <a:moveTo>
                      <a:pt x="0" y="0"/>
                    </a:moveTo>
                    <a:cubicBezTo>
                      <a:pt x="17703" y="8466"/>
                      <a:pt x="35406" y="16933"/>
                      <a:pt x="46182" y="24630"/>
                    </a:cubicBezTo>
                    <a:cubicBezTo>
                      <a:pt x="56958" y="32327"/>
                      <a:pt x="56958" y="40538"/>
                      <a:pt x="64655" y="46182"/>
                    </a:cubicBezTo>
                    <a:cubicBezTo>
                      <a:pt x="72352" y="51827"/>
                      <a:pt x="83641" y="54392"/>
                      <a:pt x="92364" y="58497"/>
                    </a:cubicBezTo>
                    <a:cubicBezTo>
                      <a:pt x="101087" y="62602"/>
                      <a:pt x="116994" y="70812"/>
                      <a:pt x="116994" y="70812"/>
                    </a:cubicBezTo>
                    <a:cubicBezTo>
                      <a:pt x="122125" y="75943"/>
                      <a:pt x="120073" y="81588"/>
                      <a:pt x="123152" y="89285"/>
                    </a:cubicBezTo>
                    <a:cubicBezTo>
                      <a:pt x="126231" y="96982"/>
                      <a:pt x="133414" y="108271"/>
                      <a:pt x="135467" y="116994"/>
                    </a:cubicBezTo>
                    <a:cubicBezTo>
                      <a:pt x="137520" y="125717"/>
                      <a:pt x="136493" y="133670"/>
                      <a:pt x="135467" y="141624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3" name="Полилиния 692"/>
              <p:cNvSpPr/>
              <p:nvPr/>
            </p:nvSpPr>
            <p:spPr>
              <a:xfrm>
                <a:off x="6266823" y="1115194"/>
                <a:ext cx="93074" cy="92696"/>
              </a:xfrm>
              <a:custGeom>
                <a:avLst/>
                <a:gdLst>
                  <a:gd name="connsiteX0" fmla="*/ 0 w 136652"/>
                  <a:gd name="connsiteY0" fmla="*/ 0 h 141624"/>
                  <a:gd name="connsiteX1" fmla="*/ 46182 w 136652"/>
                  <a:gd name="connsiteY1" fmla="*/ 24630 h 141624"/>
                  <a:gd name="connsiteX2" fmla="*/ 64655 w 136652"/>
                  <a:gd name="connsiteY2" fmla="*/ 46182 h 141624"/>
                  <a:gd name="connsiteX3" fmla="*/ 92364 w 136652"/>
                  <a:gd name="connsiteY3" fmla="*/ 58497 h 141624"/>
                  <a:gd name="connsiteX4" fmla="*/ 116994 w 136652"/>
                  <a:gd name="connsiteY4" fmla="*/ 70812 h 141624"/>
                  <a:gd name="connsiteX5" fmla="*/ 123152 w 136652"/>
                  <a:gd name="connsiteY5" fmla="*/ 89285 h 141624"/>
                  <a:gd name="connsiteX6" fmla="*/ 135467 w 136652"/>
                  <a:gd name="connsiteY6" fmla="*/ 116994 h 141624"/>
                  <a:gd name="connsiteX7" fmla="*/ 135467 w 136652"/>
                  <a:gd name="connsiteY7" fmla="*/ 141624 h 14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652" h="141624">
                    <a:moveTo>
                      <a:pt x="0" y="0"/>
                    </a:moveTo>
                    <a:cubicBezTo>
                      <a:pt x="17703" y="8466"/>
                      <a:pt x="35406" y="16933"/>
                      <a:pt x="46182" y="24630"/>
                    </a:cubicBezTo>
                    <a:cubicBezTo>
                      <a:pt x="56958" y="32327"/>
                      <a:pt x="56958" y="40538"/>
                      <a:pt x="64655" y="46182"/>
                    </a:cubicBezTo>
                    <a:cubicBezTo>
                      <a:pt x="72352" y="51827"/>
                      <a:pt x="83641" y="54392"/>
                      <a:pt x="92364" y="58497"/>
                    </a:cubicBezTo>
                    <a:cubicBezTo>
                      <a:pt x="101087" y="62602"/>
                      <a:pt x="116994" y="70812"/>
                      <a:pt x="116994" y="70812"/>
                    </a:cubicBezTo>
                    <a:cubicBezTo>
                      <a:pt x="122125" y="75943"/>
                      <a:pt x="120073" y="81588"/>
                      <a:pt x="123152" y="89285"/>
                    </a:cubicBezTo>
                    <a:cubicBezTo>
                      <a:pt x="126231" y="96982"/>
                      <a:pt x="133414" y="108271"/>
                      <a:pt x="135467" y="116994"/>
                    </a:cubicBezTo>
                    <a:cubicBezTo>
                      <a:pt x="137520" y="125717"/>
                      <a:pt x="136493" y="133670"/>
                      <a:pt x="135467" y="14162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4" name="Блок-схема: узел 693"/>
              <p:cNvSpPr/>
              <p:nvPr/>
            </p:nvSpPr>
            <p:spPr>
              <a:xfrm>
                <a:off x="6222806" y="1075454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5" name="Полилиния 694"/>
              <p:cNvSpPr/>
              <p:nvPr/>
            </p:nvSpPr>
            <p:spPr>
              <a:xfrm>
                <a:off x="6213351" y="1178623"/>
                <a:ext cx="87023" cy="48234"/>
              </a:xfrm>
              <a:custGeom>
                <a:avLst/>
                <a:gdLst>
                  <a:gd name="connsiteX0" fmla="*/ 132388 w 132388"/>
                  <a:gd name="connsiteY0" fmla="*/ 80124 h 80124"/>
                  <a:gd name="connsiteX1" fmla="*/ 76970 w 132388"/>
                  <a:gd name="connsiteY1" fmla="*/ 18548 h 80124"/>
                  <a:gd name="connsiteX2" fmla="*/ 52339 w 132388"/>
                  <a:gd name="connsiteY2" fmla="*/ 75 h 80124"/>
                  <a:gd name="connsiteX3" fmla="*/ 15394 w 132388"/>
                  <a:gd name="connsiteY3" fmla="*/ 12390 h 80124"/>
                  <a:gd name="connsiteX4" fmla="*/ 0 w 132388"/>
                  <a:gd name="connsiteY4" fmla="*/ 21627 h 80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388" h="80124">
                    <a:moveTo>
                      <a:pt x="132388" y="80124"/>
                    </a:moveTo>
                    <a:cubicBezTo>
                      <a:pt x="111349" y="56006"/>
                      <a:pt x="90311" y="31889"/>
                      <a:pt x="76970" y="18548"/>
                    </a:cubicBezTo>
                    <a:cubicBezTo>
                      <a:pt x="63629" y="5207"/>
                      <a:pt x="62602" y="1101"/>
                      <a:pt x="52339" y="75"/>
                    </a:cubicBezTo>
                    <a:cubicBezTo>
                      <a:pt x="42076" y="-951"/>
                      <a:pt x="24117" y="8798"/>
                      <a:pt x="15394" y="12390"/>
                    </a:cubicBezTo>
                    <a:cubicBezTo>
                      <a:pt x="6671" y="15982"/>
                      <a:pt x="3335" y="18804"/>
                      <a:pt x="0" y="21627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6" name="Полилиния 695"/>
              <p:cNvSpPr/>
              <p:nvPr/>
            </p:nvSpPr>
            <p:spPr>
              <a:xfrm>
                <a:off x="6288843" y="1188748"/>
                <a:ext cx="65006" cy="34257"/>
              </a:xfrm>
              <a:custGeom>
                <a:avLst/>
                <a:gdLst>
                  <a:gd name="connsiteX0" fmla="*/ 95442 w 95442"/>
                  <a:gd name="connsiteY0" fmla="*/ 0 h 52339"/>
                  <a:gd name="connsiteX1" fmla="*/ 55418 w 95442"/>
                  <a:gd name="connsiteY1" fmla="*/ 36945 h 52339"/>
                  <a:gd name="connsiteX2" fmla="*/ 30788 w 95442"/>
                  <a:gd name="connsiteY2" fmla="*/ 46182 h 52339"/>
                  <a:gd name="connsiteX3" fmla="*/ 18473 w 95442"/>
                  <a:gd name="connsiteY3" fmla="*/ 52339 h 52339"/>
                  <a:gd name="connsiteX4" fmla="*/ 0 w 95442"/>
                  <a:gd name="connsiteY4" fmla="*/ 46182 h 52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442" h="52339">
                    <a:moveTo>
                      <a:pt x="95442" y="0"/>
                    </a:moveTo>
                    <a:cubicBezTo>
                      <a:pt x="80818" y="14624"/>
                      <a:pt x="66194" y="29248"/>
                      <a:pt x="55418" y="36945"/>
                    </a:cubicBezTo>
                    <a:cubicBezTo>
                      <a:pt x="44642" y="44642"/>
                      <a:pt x="30788" y="46182"/>
                      <a:pt x="30788" y="46182"/>
                    </a:cubicBezTo>
                    <a:cubicBezTo>
                      <a:pt x="24631" y="48748"/>
                      <a:pt x="23604" y="52339"/>
                      <a:pt x="18473" y="52339"/>
                    </a:cubicBezTo>
                    <a:cubicBezTo>
                      <a:pt x="13342" y="52339"/>
                      <a:pt x="6671" y="49260"/>
                      <a:pt x="0" y="46182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7" name="Полилиния 696"/>
              <p:cNvSpPr/>
              <p:nvPr/>
            </p:nvSpPr>
            <p:spPr>
              <a:xfrm>
                <a:off x="6209158" y="1180494"/>
                <a:ext cx="150982" cy="43291"/>
              </a:xfrm>
              <a:custGeom>
                <a:avLst/>
                <a:gdLst>
                  <a:gd name="connsiteX0" fmla="*/ 221673 w 221673"/>
                  <a:gd name="connsiteY0" fmla="*/ 296 h 66141"/>
                  <a:gd name="connsiteX1" fmla="*/ 163176 w 221673"/>
                  <a:gd name="connsiteY1" fmla="*/ 58793 h 66141"/>
                  <a:gd name="connsiteX2" fmla="*/ 138546 w 221673"/>
                  <a:gd name="connsiteY2" fmla="*/ 64950 h 66141"/>
                  <a:gd name="connsiteX3" fmla="*/ 120073 w 221673"/>
                  <a:gd name="connsiteY3" fmla="*/ 55714 h 66141"/>
                  <a:gd name="connsiteX4" fmla="*/ 95443 w 221673"/>
                  <a:gd name="connsiteY4" fmla="*/ 34162 h 66141"/>
                  <a:gd name="connsiteX5" fmla="*/ 67733 w 221673"/>
                  <a:gd name="connsiteY5" fmla="*/ 6453 h 66141"/>
                  <a:gd name="connsiteX6" fmla="*/ 46182 w 221673"/>
                  <a:gd name="connsiteY6" fmla="*/ 296 h 66141"/>
                  <a:gd name="connsiteX7" fmla="*/ 24630 w 221673"/>
                  <a:gd name="connsiteY7" fmla="*/ 12611 h 66141"/>
                  <a:gd name="connsiteX8" fmla="*/ 12315 w 221673"/>
                  <a:gd name="connsiteY8" fmla="*/ 18768 h 66141"/>
                  <a:gd name="connsiteX9" fmla="*/ 0 w 221673"/>
                  <a:gd name="connsiteY9" fmla="*/ 24926 h 6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1673" h="66141">
                    <a:moveTo>
                      <a:pt x="221673" y="296"/>
                    </a:moveTo>
                    <a:cubicBezTo>
                      <a:pt x="199351" y="24156"/>
                      <a:pt x="177030" y="48017"/>
                      <a:pt x="163176" y="58793"/>
                    </a:cubicBezTo>
                    <a:cubicBezTo>
                      <a:pt x="149322" y="69569"/>
                      <a:pt x="145730" y="65463"/>
                      <a:pt x="138546" y="64950"/>
                    </a:cubicBezTo>
                    <a:cubicBezTo>
                      <a:pt x="131362" y="64437"/>
                      <a:pt x="127257" y="60845"/>
                      <a:pt x="120073" y="55714"/>
                    </a:cubicBezTo>
                    <a:cubicBezTo>
                      <a:pt x="112889" y="50583"/>
                      <a:pt x="104166" y="42372"/>
                      <a:pt x="95443" y="34162"/>
                    </a:cubicBezTo>
                    <a:cubicBezTo>
                      <a:pt x="86720" y="25952"/>
                      <a:pt x="75943" y="12097"/>
                      <a:pt x="67733" y="6453"/>
                    </a:cubicBezTo>
                    <a:cubicBezTo>
                      <a:pt x="59523" y="809"/>
                      <a:pt x="53366" y="-730"/>
                      <a:pt x="46182" y="296"/>
                    </a:cubicBezTo>
                    <a:cubicBezTo>
                      <a:pt x="38998" y="1322"/>
                      <a:pt x="24630" y="12611"/>
                      <a:pt x="24630" y="12611"/>
                    </a:cubicBezTo>
                    <a:cubicBezTo>
                      <a:pt x="18986" y="15690"/>
                      <a:pt x="12315" y="18768"/>
                      <a:pt x="12315" y="18768"/>
                    </a:cubicBezTo>
                    <a:lnTo>
                      <a:pt x="0" y="24926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8" name="Блок-схема: узел 697"/>
              <p:cNvSpPr/>
              <p:nvPr/>
            </p:nvSpPr>
            <p:spPr>
              <a:xfrm>
                <a:off x="6192948" y="1162217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9" name="Полилиния 698"/>
              <p:cNvSpPr/>
              <p:nvPr/>
            </p:nvSpPr>
            <p:spPr>
              <a:xfrm>
                <a:off x="6356679" y="1196809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825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0" name="Полилиния 699"/>
              <p:cNvSpPr/>
              <p:nvPr/>
            </p:nvSpPr>
            <p:spPr>
              <a:xfrm>
                <a:off x="6338123" y="1207892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1" name="Полилиния 700"/>
              <p:cNvSpPr/>
              <p:nvPr/>
            </p:nvSpPr>
            <p:spPr>
              <a:xfrm>
                <a:off x="6344731" y="1200839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2" name="Полилиния 701"/>
              <p:cNvSpPr/>
              <p:nvPr/>
            </p:nvSpPr>
            <p:spPr>
              <a:xfrm>
                <a:off x="6363283" y="1189754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3" name="Полилиния 702"/>
              <p:cNvSpPr/>
              <p:nvPr/>
            </p:nvSpPr>
            <p:spPr>
              <a:xfrm>
                <a:off x="6370624" y="1182700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4" name="Полилиния 703"/>
              <p:cNvSpPr/>
              <p:nvPr/>
            </p:nvSpPr>
            <p:spPr>
              <a:xfrm>
                <a:off x="6354902" y="1195093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5" name="Блок-схема: узел 704"/>
              <p:cNvSpPr/>
              <p:nvPr/>
            </p:nvSpPr>
            <p:spPr>
              <a:xfrm>
                <a:off x="6330631" y="117169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6" name="Полилиния 705"/>
              <p:cNvSpPr/>
              <p:nvPr/>
            </p:nvSpPr>
            <p:spPr>
              <a:xfrm>
                <a:off x="7752532" y="2698589"/>
                <a:ext cx="68775" cy="117496"/>
              </a:xfrm>
              <a:custGeom>
                <a:avLst/>
                <a:gdLst>
                  <a:gd name="connsiteX0" fmla="*/ 100976 w 100976"/>
                  <a:gd name="connsiteY0" fmla="*/ 0 h 179515"/>
                  <a:gd name="connsiteX1" fmla="*/ 61708 w 100976"/>
                  <a:gd name="connsiteY1" fmla="*/ 53294 h 179515"/>
                  <a:gd name="connsiteX2" fmla="*/ 47683 w 100976"/>
                  <a:gd name="connsiteY2" fmla="*/ 95367 h 179515"/>
                  <a:gd name="connsiteX3" fmla="*/ 39268 w 100976"/>
                  <a:gd name="connsiteY3" fmla="*/ 115002 h 179515"/>
                  <a:gd name="connsiteX4" fmla="*/ 22439 w 100976"/>
                  <a:gd name="connsiteY4" fmla="*/ 137441 h 179515"/>
                  <a:gd name="connsiteX5" fmla="*/ 5609 w 100976"/>
                  <a:gd name="connsiteY5" fmla="*/ 171100 h 179515"/>
                  <a:gd name="connsiteX6" fmla="*/ 0 w 100976"/>
                  <a:gd name="connsiteY6" fmla="*/ 179515 h 179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976" h="179515">
                    <a:moveTo>
                      <a:pt x="100976" y="0"/>
                    </a:moveTo>
                    <a:cubicBezTo>
                      <a:pt x="85783" y="18699"/>
                      <a:pt x="70590" y="37399"/>
                      <a:pt x="61708" y="53294"/>
                    </a:cubicBezTo>
                    <a:cubicBezTo>
                      <a:pt x="52826" y="69189"/>
                      <a:pt x="51423" y="85082"/>
                      <a:pt x="47683" y="95367"/>
                    </a:cubicBezTo>
                    <a:cubicBezTo>
                      <a:pt x="43943" y="105652"/>
                      <a:pt x="43475" y="107990"/>
                      <a:pt x="39268" y="115002"/>
                    </a:cubicBezTo>
                    <a:cubicBezTo>
                      <a:pt x="35061" y="122014"/>
                      <a:pt x="28049" y="128091"/>
                      <a:pt x="22439" y="137441"/>
                    </a:cubicBezTo>
                    <a:cubicBezTo>
                      <a:pt x="16829" y="146791"/>
                      <a:pt x="5609" y="171100"/>
                      <a:pt x="5609" y="171100"/>
                    </a:cubicBezTo>
                    <a:cubicBezTo>
                      <a:pt x="1869" y="178112"/>
                      <a:pt x="934" y="178813"/>
                      <a:pt x="0" y="179515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7" name="Полилиния 706"/>
              <p:cNvSpPr/>
              <p:nvPr/>
            </p:nvSpPr>
            <p:spPr>
              <a:xfrm>
                <a:off x="7758899" y="2682676"/>
                <a:ext cx="68775" cy="117496"/>
              </a:xfrm>
              <a:custGeom>
                <a:avLst/>
                <a:gdLst>
                  <a:gd name="connsiteX0" fmla="*/ 100976 w 100976"/>
                  <a:gd name="connsiteY0" fmla="*/ 0 h 179515"/>
                  <a:gd name="connsiteX1" fmla="*/ 61708 w 100976"/>
                  <a:gd name="connsiteY1" fmla="*/ 53294 h 179515"/>
                  <a:gd name="connsiteX2" fmla="*/ 47683 w 100976"/>
                  <a:gd name="connsiteY2" fmla="*/ 95367 h 179515"/>
                  <a:gd name="connsiteX3" fmla="*/ 39268 w 100976"/>
                  <a:gd name="connsiteY3" fmla="*/ 115002 h 179515"/>
                  <a:gd name="connsiteX4" fmla="*/ 22439 w 100976"/>
                  <a:gd name="connsiteY4" fmla="*/ 137441 h 179515"/>
                  <a:gd name="connsiteX5" fmla="*/ 5609 w 100976"/>
                  <a:gd name="connsiteY5" fmla="*/ 171100 h 179515"/>
                  <a:gd name="connsiteX6" fmla="*/ 0 w 100976"/>
                  <a:gd name="connsiteY6" fmla="*/ 179515 h 179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976" h="179515">
                    <a:moveTo>
                      <a:pt x="100976" y="0"/>
                    </a:moveTo>
                    <a:cubicBezTo>
                      <a:pt x="85783" y="18699"/>
                      <a:pt x="70590" y="37399"/>
                      <a:pt x="61708" y="53294"/>
                    </a:cubicBezTo>
                    <a:cubicBezTo>
                      <a:pt x="52826" y="69189"/>
                      <a:pt x="51423" y="85082"/>
                      <a:pt x="47683" y="95367"/>
                    </a:cubicBezTo>
                    <a:cubicBezTo>
                      <a:pt x="43943" y="105652"/>
                      <a:pt x="43475" y="107990"/>
                      <a:pt x="39268" y="115002"/>
                    </a:cubicBezTo>
                    <a:cubicBezTo>
                      <a:pt x="35061" y="122014"/>
                      <a:pt x="28049" y="128091"/>
                      <a:pt x="22439" y="137441"/>
                    </a:cubicBezTo>
                    <a:cubicBezTo>
                      <a:pt x="16829" y="146791"/>
                      <a:pt x="5609" y="171100"/>
                      <a:pt x="5609" y="171100"/>
                    </a:cubicBezTo>
                    <a:cubicBezTo>
                      <a:pt x="1869" y="178112"/>
                      <a:pt x="934" y="178813"/>
                      <a:pt x="0" y="17951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8" name="Полилиния 707"/>
              <p:cNvSpPr/>
              <p:nvPr/>
            </p:nvSpPr>
            <p:spPr>
              <a:xfrm>
                <a:off x="7810920" y="2471821"/>
                <a:ext cx="313563" cy="232748"/>
              </a:xfrm>
              <a:custGeom>
                <a:avLst/>
                <a:gdLst>
                  <a:gd name="connsiteX0" fmla="*/ 460375 w 460375"/>
                  <a:gd name="connsiteY0" fmla="*/ 0 h 355600"/>
                  <a:gd name="connsiteX1" fmla="*/ 444500 w 460375"/>
                  <a:gd name="connsiteY1" fmla="*/ 60325 h 355600"/>
                  <a:gd name="connsiteX2" fmla="*/ 438150 w 460375"/>
                  <a:gd name="connsiteY2" fmla="*/ 85725 h 355600"/>
                  <a:gd name="connsiteX3" fmla="*/ 441325 w 460375"/>
                  <a:gd name="connsiteY3" fmla="*/ 114300 h 355600"/>
                  <a:gd name="connsiteX4" fmla="*/ 441325 w 460375"/>
                  <a:gd name="connsiteY4" fmla="*/ 120650 h 355600"/>
                  <a:gd name="connsiteX5" fmla="*/ 419100 w 460375"/>
                  <a:gd name="connsiteY5" fmla="*/ 127000 h 355600"/>
                  <a:gd name="connsiteX6" fmla="*/ 387350 w 460375"/>
                  <a:gd name="connsiteY6" fmla="*/ 133350 h 355600"/>
                  <a:gd name="connsiteX7" fmla="*/ 374650 w 460375"/>
                  <a:gd name="connsiteY7" fmla="*/ 133350 h 355600"/>
                  <a:gd name="connsiteX8" fmla="*/ 374650 w 460375"/>
                  <a:gd name="connsiteY8" fmla="*/ 152400 h 355600"/>
                  <a:gd name="connsiteX9" fmla="*/ 368300 w 460375"/>
                  <a:gd name="connsiteY9" fmla="*/ 171450 h 355600"/>
                  <a:gd name="connsiteX10" fmla="*/ 368300 w 460375"/>
                  <a:gd name="connsiteY10" fmla="*/ 193675 h 355600"/>
                  <a:gd name="connsiteX11" fmla="*/ 346075 w 460375"/>
                  <a:gd name="connsiteY11" fmla="*/ 203200 h 355600"/>
                  <a:gd name="connsiteX12" fmla="*/ 349250 w 460375"/>
                  <a:gd name="connsiteY12" fmla="*/ 228600 h 355600"/>
                  <a:gd name="connsiteX13" fmla="*/ 330200 w 460375"/>
                  <a:gd name="connsiteY13" fmla="*/ 247650 h 355600"/>
                  <a:gd name="connsiteX14" fmla="*/ 317500 w 460375"/>
                  <a:gd name="connsiteY14" fmla="*/ 266700 h 355600"/>
                  <a:gd name="connsiteX15" fmla="*/ 304800 w 460375"/>
                  <a:gd name="connsiteY15" fmla="*/ 285750 h 355600"/>
                  <a:gd name="connsiteX16" fmla="*/ 276225 w 460375"/>
                  <a:gd name="connsiteY16" fmla="*/ 292100 h 355600"/>
                  <a:gd name="connsiteX17" fmla="*/ 231775 w 460375"/>
                  <a:gd name="connsiteY17" fmla="*/ 314325 h 355600"/>
                  <a:gd name="connsiteX18" fmla="*/ 168275 w 460375"/>
                  <a:gd name="connsiteY18" fmla="*/ 311150 h 355600"/>
                  <a:gd name="connsiteX19" fmla="*/ 98425 w 460375"/>
                  <a:gd name="connsiteY19" fmla="*/ 333375 h 355600"/>
                  <a:gd name="connsiteX20" fmla="*/ 28575 w 460375"/>
                  <a:gd name="connsiteY20" fmla="*/ 349250 h 355600"/>
                  <a:gd name="connsiteX21" fmla="*/ 0 w 460375"/>
                  <a:gd name="connsiteY21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60375" h="355600">
                    <a:moveTo>
                      <a:pt x="460375" y="0"/>
                    </a:moveTo>
                    <a:cubicBezTo>
                      <a:pt x="454289" y="23019"/>
                      <a:pt x="448204" y="46038"/>
                      <a:pt x="444500" y="60325"/>
                    </a:cubicBezTo>
                    <a:cubicBezTo>
                      <a:pt x="440796" y="74612"/>
                      <a:pt x="438679" y="76729"/>
                      <a:pt x="438150" y="85725"/>
                    </a:cubicBezTo>
                    <a:cubicBezTo>
                      <a:pt x="437621" y="94721"/>
                      <a:pt x="441325" y="114300"/>
                      <a:pt x="441325" y="114300"/>
                    </a:cubicBezTo>
                    <a:cubicBezTo>
                      <a:pt x="441854" y="120121"/>
                      <a:pt x="445029" y="118533"/>
                      <a:pt x="441325" y="120650"/>
                    </a:cubicBezTo>
                    <a:cubicBezTo>
                      <a:pt x="437621" y="122767"/>
                      <a:pt x="428096" y="124883"/>
                      <a:pt x="419100" y="127000"/>
                    </a:cubicBezTo>
                    <a:cubicBezTo>
                      <a:pt x="410104" y="129117"/>
                      <a:pt x="387350" y="133350"/>
                      <a:pt x="387350" y="133350"/>
                    </a:cubicBezTo>
                    <a:cubicBezTo>
                      <a:pt x="379942" y="134408"/>
                      <a:pt x="376767" y="130175"/>
                      <a:pt x="374650" y="133350"/>
                    </a:cubicBezTo>
                    <a:cubicBezTo>
                      <a:pt x="372533" y="136525"/>
                      <a:pt x="375708" y="146050"/>
                      <a:pt x="374650" y="152400"/>
                    </a:cubicBezTo>
                    <a:cubicBezTo>
                      <a:pt x="373592" y="158750"/>
                      <a:pt x="369358" y="164571"/>
                      <a:pt x="368300" y="171450"/>
                    </a:cubicBezTo>
                    <a:cubicBezTo>
                      <a:pt x="367242" y="178329"/>
                      <a:pt x="372004" y="188383"/>
                      <a:pt x="368300" y="193675"/>
                    </a:cubicBezTo>
                    <a:cubicBezTo>
                      <a:pt x="364596" y="198967"/>
                      <a:pt x="349250" y="197379"/>
                      <a:pt x="346075" y="203200"/>
                    </a:cubicBezTo>
                    <a:cubicBezTo>
                      <a:pt x="342900" y="209021"/>
                      <a:pt x="351896" y="221192"/>
                      <a:pt x="349250" y="228600"/>
                    </a:cubicBezTo>
                    <a:cubicBezTo>
                      <a:pt x="346604" y="236008"/>
                      <a:pt x="335492" y="241300"/>
                      <a:pt x="330200" y="247650"/>
                    </a:cubicBezTo>
                    <a:cubicBezTo>
                      <a:pt x="324908" y="254000"/>
                      <a:pt x="317500" y="266700"/>
                      <a:pt x="317500" y="266700"/>
                    </a:cubicBezTo>
                    <a:cubicBezTo>
                      <a:pt x="313267" y="273050"/>
                      <a:pt x="311679" y="281517"/>
                      <a:pt x="304800" y="285750"/>
                    </a:cubicBezTo>
                    <a:cubicBezTo>
                      <a:pt x="297921" y="289983"/>
                      <a:pt x="288396" y="287338"/>
                      <a:pt x="276225" y="292100"/>
                    </a:cubicBezTo>
                    <a:cubicBezTo>
                      <a:pt x="264054" y="296862"/>
                      <a:pt x="249767" y="311150"/>
                      <a:pt x="231775" y="314325"/>
                    </a:cubicBezTo>
                    <a:cubicBezTo>
                      <a:pt x="213783" y="317500"/>
                      <a:pt x="190500" y="307975"/>
                      <a:pt x="168275" y="311150"/>
                    </a:cubicBezTo>
                    <a:cubicBezTo>
                      <a:pt x="146050" y="314325"/>
                      <a:pt x="121708" y="327025"/>
                      <a:pt x="98425" y="333375"/>
                    </a:cubicBezTo>
                    <a:cubicBezTo>
                      <a:pt x="75142" y="339725"/>
                      <a:pt x="28575" y="349250"/>
                      <a:pt x="28575" y="349250"/>
                    </a:cubicBezTo>
                    <a:lnTo>
                      <a:pt x="0" y="355600"/>
                    </a:ln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9" name="Полилиния 708"/>
              <p:cNvSpPr/>
              <p:nvPr/>
            </p:nvSpPr>
            <p:spPr>
              <a:xfrm>
                <a:off x="7809008" y="2471579"/>
                <a:ext cx="313563" cy="232748"/>
              </a:xfrm>
              <a:custGeom>
                <a:avLst/>
                <a:gdLst>
                  <a:gd name="connsiteX0" fmla="*/ 460375 w 460375"/>
                  <a:gd name="connsiteY0" fmla="*/ 0 h 355600"/>
                  <a:gd name="connsiteX1" fmla="*/ 444500 w 460375"/>
                  <a:gd name="connsiteY1" fmla="*/ 60325 h 355600"/>
                  <a:gd name="connsiteX2" fmla="*/ 438150 w 460375"/>
                  <a:gd name="connsiteY2" fmla="*/ 85725 h 355600"/>
                  <a:gd name="connsiteX3" fmla="*/ 441325 w 460375"/>
                  <a:gd name="connsiteY3" fmla="*/ 114300 h 355600"/>
                  <a:gd name="connsiteX4" fmla="*/ 441325 w 460375"/>
                  <a:gd name="connsiteY4" fmla="*/ 120650 h 355600"/>
                  <a:gd name="connsiteX5" fmla="*/ 419100 w 460375"/>
                  <a:gd name="connsiteY5" fmla="*/ 127000 h 355600"/>
                  <a:gd name="connsiteX6" fmla="*/ 387350 w 460375"/>
                  <a:gd name="connsiteY6" fmla="*/ 133350 h 355600"/>
                  <a:gd name="connsiteX7" fmla="*/ 374650 w 460375"/>
                  <a:gd name="connsiteY7" fmla="*/ 133350 h 355600"/>
                  <a:gd name="connsiteX8" fmla="*/ 374650 w 460375"/>
                  <a:gd name="connsiteY8" fmla="*/ 152400 h 355600"/>
                  <a:gd name="connsiteX9" fmla="*/ 368300 w 460375"/>
                  <a:gd name="connsiteY9" fmla="*/ 171450 h 355600"/>
                  <a:gd name="connsiteX10" fmla="*/ 368300 w 460375"/>
                  <a:gd name="connsiteY10" fmla="*/ 193675 h 355600"/>
                  <a:gd name="connsiteX11" fmla="*/ 346075 w 460375"/>
                  <a:gd name="connsiteY11" fmla="*/ 203200 h 355600"/>
                  <a:gd name="connsiteX12" fmla="*/ 349250 w 460375"/>
                  <a:gd name="connsiteY12" fmla="*/ 228600 h 355600"/>
                  <a:gd name="connsiteX13" fmla="*/ 330200 w 460375"/>
                  <a:gd name="connsiteY13" fmla="*/ 247650 h 355600"/>
                  <a:gd name="connsiteX14" fmla="*/ 317500 w 460375"/>
                  <a:gd name="connsiteY14" fmla="*/ 266700 h 355600"/>
                  <a:gd name="connsiteX15" fmla="*/ 304800 w 460375"/>
                  <a:gd name="connsiteY15" fmla="*/ 285750 h 355600"/>
                  <a:gd name="connsiteX16" fmla="*/ 276225 w 460375"/>
                  <a:gd name="connsiteY16" fmla="*/ 292100 h 355600"/>
                  <a:gd name="connsiteX17" fmla="*/ 231775 w 460375"/>
                  <a:gd name="connsiteY17" fmla="*/ 314325 h 355600"/>
                  <a:gd name="connsiteX18" fmla="*/ 168275 w 460375"/>
                  <a:gd name="connsiteY18" fmla="*/ 311150 h 355600"/>
                  <a:gd name="connsiteX19" fmla="*/ 98425 w 460375"/>
                  <a:gd name="connsiteY19" fmla="*/ 333375 h 355600"/>
                  <a:gd name="connsiteX20" fmla="*/ 28575 w 460375"/>
                  <a:gd name="connsiteY20" fmla="*/ 349250 h 355600"/>
                  <a:gd name="connsiteX21" fmla="*/ 0 w 460375"/>
                  <a:gd name="connsiteY21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60375" h="355600">
                    <a:moveTo>
                      <a:pt x="460375" y="0"/>
                    </a:moveTo>
                    <a:cubicBezTo>
                      <a:pt x="454289" y="23019"/>
                      <a:pt x="448204" y="46038"/>
                      <a:pt x="444500" y="60325"/>
                    </a:cubicBezTo>
                    <a:cubicBezTo>
                      <a:pt x="440796" y="74612"/>
                      <a:pt x="438679" y="76729"/>
                      <a:pt x="438150" y="85725"/>
                    </a:cubicBezTo>
                    <a:cubicBezTo>
                      <a:pt x="437621" y="94721"/>
                      <a:pt x="441325" y="114300"/>
                      <a:pt x="441325" y="114300"/>
                    </a:cubicBezTo>
                    <a:cubicBezTo>
                      <a:pt x="441854" y="120121"/>
                      <a:pt x="445029" y="118533"/>
                      <a:pt x="441325" y="120650"/>
                    </a:cubicBezTo>
                    <a:cubicBezTo>
                      <a:pt x="437621" y="122767"/>
                      <a:pt x="428096" y="124883"/>
                      <a:pt x="419100" y="127000"/>
                    </a:cubicBezTo>
                    <a:cubicBezTo>
                      <a:pt x="410104" y="129117"/>
                      <a:pt x="387350" y="133350"/>
                      <a:pt x="387350" y="133350"/>
                    </a:cubicBezTo>
                    <a:cubicBezTo>
                      <a:pt x="379942" y="134408"/>
                      <a:pt x="376767" y="130175"/>
                      <a:pt x="374650" y="133350"/>
                    </a:cubicBezTo>
                    <a:cubicBezTo>
                      <a:pt x="372533" y="136525"/>
                      <a:pt x="375708" y="146050"/>
                      <a:pt x="374650" y="152400"/>
                    </a:cubicBezTo>
                    <a:cubicBezTo>
                      <a:pt x="373592" y="158750"/>
                      <a:pt x="369358" y="164571"/>
                      <a:pt x="368300" y="171450"/>
                    </a:cubicBezTo>
                    <a:cubicBezTo>
                      <a:pt x="367242" y="178329"/>
                      <a:pt x="372004" y="188383"/>
                      <a:pt x="368300" y="193675"/>
                    </a:cubicBezTo>
                    <a:cubicBezTo>
                      <a:pt x="364596" y="198967"/>
                      <a:pt x="349250" y="197379"/>
                      <a:pt x="346075" y="203200"/>
                    </a:cubicBezTo>
                    <a:cubicBezTo>
                      <a:pt x="342900" y="209021"/>
                      <a:pt x="351896" y="221192"/>
                      <a:pt x="349250" y="228600"/>
                    </a:cubicBezTo>
                    <a:cubicBezTo>
                      <a:pt x="346604" y="236008"/>
                      <a:pt x="335492" y="241300"/>
                      <a:pt x="330200" y="247650"/>
                    </a:cubicBezTo>
                    <a:cubicBezTo>
                      <a:pt x="324908" y="254000"/>
                      <a:pt x="317500" y="266700"/>
                      <a:pt x="317500" y="266700"/>
                    </a:cubicBezTo>
                    <a:cubicBezTo>
                      <a:pt x="313267" y="273050"/>
                      <a:pt x="311679" y="281517"/>
                      <a:pt x="304800" y="285750"/>
                    </a:cubicBezTo>
                    <a:cubicBezTo>
                      <a:pt x="297921" y="289983"/>
                      <a:pt x="288396" y="287338"/>
                      <a:pt x="276225" y="292100"/>
                    </a:cubicBezTo>
                    <a:cubicBezTo>
                      <a:pt x="264054" y="296862"/>
                      <a:pt x="249767" y="311150"/>
                      <a:pt x="231775" y="314325"/>
                    </a:cubicBezTo>
                    <a:cubicBezTo>
                      <a:pt x="213783" y="317500"/>
                      <a:pt x="190500" y="307975"/>
                      <a:pt x="168275" y="311150"/>
                    </a:cubicBezTo>
                    <a:cubicBezTo>
                      <a:pt x="146050" y="314325"/>
                      <a:pt x="121708" y="327025"/>
                      <a:pt x="98425" y="333375"/>
                    </a:cubicBezTo>
                    <a:cubicBezTo>
                      <a:pt x="75142" y="339725"/>
                      <a:pt x="28575" y="349250"/>
                      <a:pt x="28575" y="349250"/>
                    </a:cubicBezTo>
                    <a:lnTo>
                      <a:pt x="0" y="35560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0" name="Полилиния 709"/>
              <p:cNvSpPr/>
              <p:nvPr/>
            </p:nvSpPr>
            <p:spPr>
              <a:xfrm>
                <a:off x="7523280" y="3203454"/>
                <a:ext cx="63044" cy="18711"/>
              </a:xfrm>
              <a:custGeom>
                <a:avLst/>
                <a:gdLst>
                  <a:gd name="connsiteX0" fmla="*/ 92562 w 92562"/>
                  <a:gd name="connsiteY0" fmla="*/ 0 h 28588"/>
                  <a:gd name="connsiteX1" fmla="*/ 42074 w 92562"/>
                  <a:gd name="connsiteY1" fmla="*/ 22440 h 28588"/>
                  <a:gd name="connsiteX2" fmla="*/ 16829 w 92562"/>
                  <a:gd name="connsiteY2" fmla="*/ 28049 h 28588"/>
                  <a:gd name="connsiteX3" fmla="*/ 0 w 92562"/>
                  <a:gd name="connsiteY3" fmla="*/ 28049 h 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62" h="28588">
                    <a:moveTo>
                      <a:pt x="92562" y="0"/>
                    </a:moveTo>
                    <a:cubicBezTo>
                      <a:pt x="73629" y="8882"/>
                      <a:pt x="54696" y="17765"/>
                      <a:pt x="42074" y="22440"/>
                    </a:cubicBezTo>
                    <a:cubicBezTo>
                      <a:pt x="29452" y="27115"/>
                      <a:pt x="23841" y="27114"/>
                      <a:pt x="16829" y="28049"/>
                    </a:cubicBezTo>
                    <a:cubicBezTo>
                      <a:pt x="9817" y="28984"/>
                      <a:pt x="4908" y="28516"/>
                      <a:pt x="0" y="28049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1" name="Полилиния 710"/>
              <p:cNvSpPr/>
              <p:nvPr/>
            </p:nvSpPr>
            <p:spPr>
              <a:xfrm>
                <a:off x="7523915" y="3200391"/>
                <a:ext cx="63044" cy="18711"/>
              </a:xfrm>
              <a:custGeom>
                <a:avLst/>
                <a:gdLst>
                  <a:gd name="connsiteX0" fmla="*/ 92562 w 92562"/>
                  <a:gd name="connsiteY0" fmla="*/ 0 h 28588"/>
                  <a:gd name="connsiteX1" fmla="*/ 42074 w 92562"/>
                  <a:gd name="connsiteY1" fmla="*/ 22440 h 28588"/>
                  <a:gd name="connsiteX2" fmla="*/ 16829 w 92562"/>
                  <a:gd name="connsiteY2" fmla="*/ 28049 h 28588"/>
                  <a:gd name="connsiteX3" fmla="*/ 0 w 92562"/>
                  <a:gd name="connsiteY3" fmla="*/ 28049 h 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62" h="28588">
                    <a:moveTo>
                      <a:pt x="92562" y="0"/>
                    </a:moveTo>
                    <a:cubicBezTo>
                      <a:pt x="73629" y="8882"/>
                      <a:pt x="54696" y="17765"/>
                      <a:pt x="42074" y="22440"/>
                    </a:cubicBezTo>
                    <a:cubicBezTo>
                      <a:pt x="29452" y="27115"/>
                      <a:pt x="23841" y="27114"/>
                      <a:pt x="16829" y="28049"/>
                    </a:cubicBezTo>
                    <a:cubicBezTo>
                      <a:pt x="9817" y="28984"/>
                      <a:pt x="4908" y="28516"/>
                      <a:pt x="0" y="2804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2" name="Полилиния 711"/>
              <p:cNvSpPr/>
              <p:nvPr/>
            </p:nvSpPr>
            <p:spPr>
              <a:xfrm>
                <a:off x="7279629" y="3206970"/>
                <a:ext cx="249382" cy="13007"/>
              </a:xfrm>
              <a:custGeom>
                <a:avLst/>
                <a:gdLst>
                  <a:gd name="connsiteX0" fmla="*/ 366144 w 366144"/>
                  <a:gd name="connsiteY0" fmla="*/ 19873 h 19873"/>
                  <a:gd name="connsiteX1" fmla="*/ 301631 w 366144"/>
                  <a:gd name="connsiteY1" fmla="*/ 14264 h 19873"/>
                  <a:gd name="connsiteX2" fmla="*/ 262362 w 366144"/>
                  <a:gd name="connsiteY2" fmla="*/ 239 h 19873"/>
                  <a:gd name="connsiteX3" fmla="*/ 234313 w 366144"/>
                  <a:gd name="connsiteY3" fmla="*/ 5849 h 19873"/>
                  <a:gd name="connsiteX4" fmla="*/ 189435 w 366144"/>
                  <a:gd name="connsiteY4" fmla="*/ 11459 h 19873"/>
                  <a:gd name="connsiteX5" fmla="*/ 141751 w 366144"/>
                  <a:gd name="connsiteY5" fmla="*/ 11459 h 19873"/>
                  <a:gd name="connsiteX6" fmla="*/ 85653 w 366144"/>
                  <a:gd name="connsiteY6" fmla="*/ 5849 h 19873"/>
                  <a:gd name="connsiteX7" fmla="*/ 37970 w 366144"/>
                  <a:gd name="connsiteY7" fmla="*/ 5849 h 19873"/>
                  <a:gd name="connsiteX8" fmla="*/ 4311 w 366144"/>
                  <a:gd name="connsiteY8" fmla="*/ 11459 h 19873"/>
                  <a:gd name="connsiteX9" fmla="*/ 1506 w 366144"/>
                  <a:gd name="connsiteY9" fmla="*/ 17069 h 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144" h="19873">
                    <a:moveTo>
                      <a:pt x="366144" y="19873"/>
                    </a:moveTo>
                    <a:cubicBezTo>
                      <a:pt x="342536" y="18704"/>
                      <a:pt x="318928" y="17536"/>
                      <a:pt x="301631" y="14264"/>
                    </a:cubicBezTo>
                    <a:cubicBezTo>
                      <a:pt x="284334" y="10992"/>
                      <a:pt x="273582" y="1641"/>
                      <a:pt x="262362" y="239"/>
                    </a:cubicBezTo>
                    <a:cubicBezTo>
                      <a:pt x="251142" y="-1164"/>
                      <a:pt x="246467" y="3979"/>
                      <a:pt x="234313" y="5849"/>
                    </a:cubicBezTo>
                    <a:cubicBezTo>
                      <a:pt x="222159" y="7719"/>
                      <a:pt x="204862" y="10524"/>
                      <a:pt x="189435" y="11459"/>
                    </a:cubicBezTo>
                    <a:cubicBezTo>
                      <a:pt x="174008" y="12394"/>
                      <a:pt x="159048" y="12394"/>
                      <a:pt x="141751" y="11459"/>
                    </a:cubicBezTo>
                    <a:cubicBezTo>
                      <a:pt x="124454" y="10524"/>
                      <a:pt x="102950" y="6784"/>
                      <a:pt x="85653" y="5849"/>
                    </a:cubicBezTo>
                    <a:cubicBezTo>
                      <a:pt x="68356" y="4914"/>
                      <a:pt x="51527" y="4914"/>
                      <a:pt x="37970" y="5849"/>
                    </a:cubicBezTo>
                    <a:cubicBezTo>
                      <a:pt x="24413" y="6784"/>
                      <a:pt x="4311" y="11459"/>
                      <a:pt x="4311" y="11459"/>
                    </a:cubicBezTo>
                    <a:cubicBezTo>
                      <a:pt x="-1766" y="13329"/>
                      <a:pt x="-130" y="15199"/>
                      <a:pt x="1506" y="17069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3" name="Полилиния 712"/>
              <p:cNvSpPr/>
              <p:nvPr/>
            </p:nvSpPr>
            <p:spPr>
              <a:xfrm>
                <a:off x="7146924" y="3210798"/>
                <a:ext cx="139462" cy="51404"/>
              </a:xfrm>
              <a:custGeom>
                <a:avLst/>
                <a:gdLst>
                  <a:gd name="connsiteX0" fmla="*/ 204758 w 204758"/>
                  <a:gd name="connsiteY0" fmla="*/ 0 h 78537"/>
                  <a:gd name="connsiteX1" fmla="*/ 159880 w 204758"/>
                  <a:gd name="connsiteY1" fmla="*/ 28049 h 78537"/>
                  <a:gd name="connsiteX2" fmla="*/ 131831 w 204758"/>
                  <a:gd name="connsiteY2" fmla="*/ 28049 h 78537"/>
                  <a:gd name="connsiteX3" fmla="*/ 117806 w 204758"/>
                  <a:gd name="connsiteY3" fmla="*/ 39269 h 78537"/>
                  <a:gd name="connsiteX4" fmla="*/ 72928 w 204758"/>
                  <a:gd name="connsiteY4" fmla="*/ 47683 h 78537"/>
                  <a:gd name="connsiteX5" fmla="*/ 33659 w 204758"/>
                  <a:gd name="connsiteY5" fmla="*/ 50488 h 78537"/>
                  <a:gd name="connsiteX6" fmla="*/ 5610 w 204758"/>
                  <a:gd name="connsiteY6" fmla="*/ 67318 h 78537"/>
                  <a:gd name="connsiteX7" fmla="*/ 0 w 204758"/>
                  <a:gd name="connsiteY7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78537">
                    <a:moveTo>
                      <a:pt x="204758" y="0"/>
                    </a:moveTo>
                    <a:cubicBezTo>
                      <a:pt x="188396" y="11687"/>
                      <a:pt x="172034" y="23374"/>
                      <a:pt x="159880" y="28049"/>
                    </a:cubicBezTo>
                    <a:cubicBezTo>
                      <a:pt x="147726" y="32724"/>
                      <a:pt x="138843" y="26179"/>
                      <a:pt x="131831" y="28049"/>
                    </a:cubicBezTo>
                    <a:cubicBezTo>
                      <a:pt x="124819" y="29919"/>
                      <a:pt x="127623" y="35997"/>
                      <a:pt x="117806" y="39269"/>
                    </a:cubicBezTo>
                    <a:cubicBezTo>
                      <a:pt x="107989" y="42541"/>
                      <a:pt x="86952" y="45813"/>
                      <a:pt x="72928" y="47683"/>
                    </a:cubicBezTo>
                    <a:cubicBezTo>
                      <a:pt x="58903" y="49553"/>
                      <a:pt x="44879" y="47216"/>
                      <a:pt x="33659" y="50488"/>
                    </a:cubicBezTo>
                    <a:cubicBezTo>
                      <a:pt x="22439" y="53760"/>
                      <a:pt x="11220" y="62643"/>
                      <a:pt x="5610" y="67318"/>
                    </a:cubicBezTo>
                    <a:cubicBezTo>
                      <a:pt x="0" y="71993"/>
                      <a:pt x="0" y="75265"/>
                      <a:pt x="0" y="78537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4" name="Полилиния 713"/>
              <p:cNvSpPr/>
              <p:nvPr/>
            </p:nvSpPr>
            <p:spPr>
              <a:xfrm>
                <a:off x="7144378" y="3195502"/>
                <a:ext cx="139462" cy="51404"/>
              </a:xfrm>
              <a:custGeom>
                <a:avLst/>
                <a:gdLst>
                  <a:gd name="connsiteX0" fmla="*/ 204758 w 204758"/>
                  <a:gd name="connsiteY0" fmla="*/ 0 h 78537"/>
                  <a:gd name="connsiteX1" fmla="*/ 159880 w 204758"/>
                  <a:gd name="connsiteY1" fmla="*/ 28049 h 78537"/>
                  <a:gd name="connsiteX2" fmla="*/ 131831 w 204758"/>
                  <a:gd name="connsiteY2" fmla="*/ 28049 h 78537"/>
                  <a:gd name="connsiteX3" fmla="*/ 117806 w 204758"/>
                  <a:gd name="connsiteY3" fmla="*/ 39269 h 78537"/>
                  <a:gd name="connsiteX4" fmla="*/ 72928 w 204758"/>
                  <a:gd name="connsiteY4" fmla="*/ 47683 h 78537"/>
                  <a:gd name="connsiteX5" fmla="*/ 33659 w 204758"/>
                  <a:gd name="connsiteY5" fmla="*/ 50488 h 78537"/>
                  <a:gd name="connsiteX6" fmla="*/ 5610 w 204758"/>
                  <a:gd name="connsiteY6" fmla="*/ 67318 h 78537"/>
                  <a:gd name="connsiteX7" fmla="*/ 0 w 204758"/>
                  <a:gd name="connsiteY7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78537">
                    <a:moveTo>
                      <a:pt x="204758" y="0"/>
                    </a:moveTo>
                    <a:cubicBezTo>
                      <a:pt x="188396" y="11687"/>
                      <a:pt x="172034" y="23374"/>
                      <a:pt x="159880" y="28049"/>
                    </a:cubicBezTo>
                    <a:cubicBezTo>
                      <a:pt x="147726" y="32724"/>
                      <a:pt x="138843" y="26179"/>
                      <a:pt x="131831" y="28049"/>
                    </a:cubicBezTo>
                    <a:cubicBezTo>
                      <a:pt x="124819" y="29919"/>
                      <a:pt x="127623" y="35997"/>
                      <a:pt x="117806" y="39269"/>
                    </a:cubicBezTo>
                    <a:cubicBezTo>
                      <a:pt x="107989" y="42541"/>
                      <a:pt x="86952" y="45813"/>
                      <a:pt x="72928" y="47683"/>
                    </a:cubicBezTo>
                    <a:cubicBezTo>
                      <a:pt x="58903" y="49553"/>
                      <a:pt x="44879" y="47216"/>
                      <a:pt x="33659" y="50488"/>
                    </a:cubicBezTo>
                    <a:cubicBezTo>
                      <a:pt x="22439" y="53760"/>
                      <a:pt x="11220" y="62643"/>
                      <a:pt x="5610" y="67318"/>
                    </a:cubicBezTo>
                    <a:cubicBezTo>
                      <a:pt x="0" y="71993"/>
                      <a:pt x="0" y="75265"/>
                      <a:pt x="0" y="78537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5" name="Полилиния 714"/>
              <p:cNvSpPr/>
              <p:nvPr/>
            </p:nvSpPr>
            <p:spPr>
              <a:xfrm>
                <a:off x="7150744" y="3225482"/>
                <a:ext cx="139462" cy="51404"/>
              </a:xfrm>
              <a:custGeom>
                <a:avLst/>
                <a:gdLst>
                  <a:gd name="connsiteX0" fmla="*/ 204758 w 204758"/>
                  <a:gd name="connsiteY0" fmla="*/ 0 h 78537"/>
                  <a:gd name="connsiteX1" fmla="*/ 159880 w 204758"/>
                  <a:gd name="connsiteY1" fmla="*/ 28049 h 78537"/>
                  <a:gd name="connsiteX2" fmla="*/ 131831 w 204758"/>
                  <a:gd name="connsiteY2" fmla="*/ 28049 h 78537"/>
                  <a:gd name="connsiteX3" fmla="*/ 117806 w 204758"/>
                  <a:gd name="connsiteY3" fmla="*/ 39269 h 78537"/>
                  <a:gd name="connsiteX4" fmla="*/ 72928 w 204758"/>
                  <a:gd name="connsiteY4" fmla="*/ 47683 h 78537"/>
                  <a:gd name="connsiteX5" fmla="*/ 33659 w 204758"/>
                  <a:gd name="connsiteY5" fmla="*/ 50488 h 78537"/>
                  <a:gd name="connsiteX6" fmla="*/ 5610 w 204758"/>
                  <a:gd name="connsiteY6" fmla="*/ 67318 h 78537"/>
                  <a:gd name="connsiteX7" fmla="*/ 0 w 204758"/>
                  <a:gd name="connsiteY7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78537">
                    <a:moveTo>
                      <a:pt x="204758" y="0"/>
                    </a:moveTo>
                    <a:cubicBezTo>
                      <a:pt x="188396" y="11687"/>
                      <a:pt x="172034" y="23374"/>
                      <a:pt x="159880" y="28049"/>
                    </a:cubicBezTo>
                    <a:cubicBezTo>
                      <a:pt x="147726" y="32724"/>
                      <a:pt x="138843" y="26179"/>
                      <a:pt x="131831" y="28049"/>
                    </a:cubicBezTo>
                    <a:cubicBezTo>
                      <a:pt x="124819" y="29919"/>
                      <a:pt x="127623" y="35997"/>
                      <a:pt x="117806" y="39269"/>
                    </a:cubicBezTo>
                    <a:cubicBezTo>
                      <a:pt x="107989" y="42541"/>
                      <a:pt x="86952" y="45813"/>
                      <a:pt x="72928" y="47683"/>
                    </a:cubicBezTo>
                    <a:cubicBezTo>
                      <a:pt x="58903" y="49553"/>
                      <a:pt x="44879" y="47216"/>
                      <a:pt x="33659" y="50488"/>
                    </a:cubicBezTo>
                    <a:cubicBezTo>
                      <a:pt x="22439" y="53760"/>
                      <a:pt x="11220" y="62643"/>
                      <a:pt x="5610" y="67318"/>
                    </a:cubicBezTo>
                    <a:cubicBezTo>
                      <a:pt x="0" y="71993"/>
                      <a:pt x="0" y="75265"/>
                      <a:pt x="0" y="78537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6" name="Полилиния 715"/>
              <p:cNvSpPr/>
              <p:nvPr/>
            </p:nvSpPr>
            <p:spPr>
              <a:xfrm>
                <a:off x="7143740" y="3213245"/>
                <a:ext cx="139462" cy="51404"/>
              </a:xfrm>
              <a:custGeom>
                <a:avLst/>
                <a:gdLst>
                  <a:gd name="connsiteX0" fmla="*/ 204758 w 204758"/>
                  <a:gd name="connsiteY0" fmla="*/ 0 h 78537"/>
                  <a:gd name="connsiteX1" fmla="*/ 159880 w 204758"/>
                  <a:gd name="connsiteY1" fmla="*/ 28049 h 78537"/>
                  <a:gd name="connsiteX2" fmla="*/ 131831 w 204758"/>
                  <a:gd name="connsiteY2" fmla="*/ 28049 h 78537"/>
                  <a:gd name="connsiteX3" fmla="*/ 117806 w 204758"/>
                  <a:gd name="connsiteY3" fmla="*/ 39269 h 78537"/>
                  <a:gd name="connsiteX4" fmla="*/ 72928 w 204758"/>
                  <a:gd name="connsiteY4" fmla="*/ 47683 h 78537"/>
                  <a:gd name="connsiteX5" fmla="*/ 33659 w 204758"/>
                  <a:gd name="connsiteY5" fmla="*/ 50488 h 78537"/>
                  <a:gd name="connsiteX6" fmla="*/ 5610 w 204758"/>
                  <a:gd name="connsiteY6" fmla="*/ 67318 h 78537"/>
                  <a:gd name="connsiteX7" fmla="*/ 0 w 204758"/>
                  <a:gd name="connsiteY7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78537">
                    <a:moveTo>
                      <a:pt x="204758" y="0"/>
                    </a:moveTo>
                    <a:cubicBezTo>
                      <a:pt x="188396" y="11687"/>
                      <a:pt x="172034" y="23374"/>
                      <a:pt x="159880" y="28049"/>
                    </a:cubicBezTo>
                    <a:cubicBezTo>
                      <a:pt x="147726" y="32724"/>
                      <a:pt x="138843" y="26179"/>
                      <a:pt x="131831" y="28049"/>
                    </a:cubicBezTo>
                    <a:cubicBezTo>
                      <a:pt x="124819" y="29919"/>
                      <a:pt x="127623" y="35997"/>
                      <a:pt x="117806" y="39269"/>
                    </a:cubicBezTo>
                    <a:cubicBezTo>
                      <a:pt x="107989" y="42541"/>
                      <a:pt x="86952" y="45813"/>
                      <a:pt x="72928" y="47683"/>
                    </a:cubicBezTo>
                    <a:cubicBezTo>
                      <a:pt x="58903" y="49553"/>
                      <a:pt x="44879" y="47216"/>
                      <a:pt x="33659" y="50488"/>
                    </a:cubicBezTo>
                    <a:cubicBezTo>
                      <a:pt x="22439" y="53760"/>
                      <a:pt x="11220" y="62643"/>
                      <a:pt x="5610" y="67318"/>
                    </a:cubicBezTo>
                    <a:cubicBezTo>
                      <a:pt x="0" y="71993"/>
                      <a:pt x="0" y="75265"/>
                      <a:pt x="0" y="78537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7" name="Полилиния 716"/>
              <p:cNvSpPr/>
              <p:nvPr/>
            </p:nvSpPr>
            <p:spPr>
              <a:xfrm>
                <a:off x="7282176" y="3205746"/>
                <a:ext cx="249382" cy="13007"/>
              </a:xfrm>
              <a:custGeom>
                <a:avLst/>
                <a:gdLst>
                  <a:gd name="connsiteX0" fmla="*/ 366144 w 366144"/>
                  <a:gd name="connsiteY0" fmla="*/ 19873 h 19873"/>
                  <a:gd name="connsiteX1" fmla="*/ 301631 w 366144"/>
                  <a:gd name="connsiteY1" fmla="*/ 14264 h 19873"/>
                  <a:gd name="connsiteX2" fmla="*/ 262362 w 366144"/>
                  <a:gd name="connsiteY2" fmla="*/ 239 h 19873"/>
                  <a:gd name="connsiteX3" fmla="*/ 234313 w 366144"/>
                  <a:gd name="connsiteY3" fmla="*/ 5849 h 19873"/>
                  <a:gd name="connsiteX4" fmla="*/ 189435 w 366144"/>
                  <a:gd name="connsiteY4" fmla="*/ 11459 h 19873"/>
                  <a:gd name="connsiteX5" fmla="*/ 141751 w 366144"/>
                  <a:gd name="connsiteY5" fmla="*/ 11459 h 19873"/>
                  <a:gd name="connsiteX6" fmla="*/ 85653 w 366144"/>
                  <a:gd name="connsiteY6" fmla="*/ 5849 h 19873"/>
                  <a:gd name="connsiteX7" fmla="*/ 37970 w 366144"/>
                  <a:gd name="connsiteY7" fmla="*/ 5849 h 19873"/>
                  <a:gd name="connsiteX8" fmla="*/ 4311 w 366144"/>
                  <a:gd name="connsiteY8" fmla="*/ 11459 h 19873"/>
                  <a:gd name="connsiteX9" fmla="*/ 1506 w 366144"/>
                  <a:gd name="connsiteY9" fmla="*/ 17069 h 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144" h="19873">
                    <a:moveTo>
                      <a:pt x="366144" y="19873"/>
                    </a:moveTo>
                    <a:cubicBezTo>
                      <a:pt x="342536" y="18704"/>
                      <a:pt x="318928" y="17536"/>
                      <a:pt x="301631" y="14264"/>
                    </a:cubicBezTo>
                    <a:cubicBezTo>
                      <a:pt x="284334" y="10992"/>
                      <a:pt x="273582" y="1641"/>
                      <a:pt x="262362" y="239"/>
                    </a:cubicBezTo>
                    <a:cubicBezTo>
                      <a:pt x="251142" y="-1164"/>
                      <a:pt x="246467" y="3979"/>
                      <a:pt x="234313" y="5849"/>
                    </a:cubicBezTo>
                    <a:cubicBezTo>
                      <a:pt x="222159" y="7719"/>
                      <a:pt x="204862" y="10524"/>
                      <a:pt x="189435" y="11459"/>
                    </a:cubicBezTo>
                    <a:cubicBezTo>
                      <a:pt x="174008" y="12394"/>
                      <a:pt x="159048" y="12394"/>
                      <a:pt x="141751" y="11459"/>
                    </a:cubicBezTo>
                    <a:cubicBezTo>
                      <a:pt x="124454" y="10524"/>
                      <a:pt x="102950" y="6784"/>
                      <a:pt x="85653" y="5849"/>
                    </a:cubicBezTo>
                    <a:cubicBezTo>
                      <a:pt x="68356" y="4914"/>
                      <a:pt x="51527" y="4914"/>
                      <a:pt x="37970" y="5849"/>
                    </a:cubicBezTo>
                    <a:cubicBezTo>
                      <a:pt x="24413" y="6784"/>
                      <a:pt x="4311" y="11459"/>
                      <a:pt x="4311" y="11459"/>
                    </a:cubicBezTo>
                    <a:cubicBezTo>
                      <a:pt x="-1766" y="13329"/>
                      <a:pt x="-130" y="15199"/>
                      <a:pt x="1506" y="1706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8" name="Полилиния 717"/>
              <p:cNvSpPr/>
              <p:nvPr/>
            </p:nvSpPr>
            <p:spPr>
              <a:xfrm>
                <a:off x="7284723" y="3191668"/>
                <a:ext cx="249382" cy="13007"/>
              </a:xfrm>
              <a:custGeom>
                <a:avLst/>
                <a:gdLst>
                  <a:gd name="connsiteX0" fmla="*/ 366144 w 366144"/>
                  <a:gd name="connsiteY0" fmla="*/ 19873 h 19873"/>
                  <a:gd name="connsiteX1" fmla="*/ 301631 w 366144"/>
                  <a:gd name="connsiteY1" fmla="*/ 14264 h 19873"/>
                  <a:gd name="connsiteX2" fmla="*/ 262362 w 366144"/>
                  <a:gd name="connsiteY2" fmla="*/ 239 h 19873"/>
                  <a:gd name="connsiteX3" fmla="*/ 234313 w 366144"/>
                  <a:gd name="connsiteY3" fmla="*/ 5849 h 19873"/>
                  <a:gd name="connsiteX4" fmla="*/ 189435 w 366144"/>
                  <a:gd name="connsiteY4" fmla="*/ 11459 h 19873"/>
                  <a:gd name="connsiteX5" fmla="*/ 141751 w 366144"/>
                  <a:gd name="connsiteY5" fmla="*/ 11459 h 19873"/>
                  <a:gd name="connsiteX6" fmla="*/ 85653 w 366144"/>
                  <a:gd name="connsiteY6" fmla="*/ 5849 h 19873"/>
                  <a:gd name="connsiteX7" fmla="*/ 37970 w 366144"/>
                  <a:gd name="connsiteY7" fmla="*/ 5849 h 19873"/>
                  <a:gd name="connsiteX8" fmla="*/ 4311 w 366144"/>
                  <a:gd name="connsiteY8" fmla="*/ 11459 h 19873"/>
                  <a:gd name="connsiteX9" fmla="*/ 1506 w 366144"/>
                  <a:gd name="connsiteY9" fmla="*/ 17069 h 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144" h="19873">
                    <a:moveTo>
                      <a:pt x="366144" y="19873"/>
                    </a:moveTo>
                    <a:cubicBezTo>
                      <a:pt x="342536" y="18704"/>
                      <a:pt x="318928" y="17536"/>
                      <a:pt x="301631" y="14264"/>
                    </a:cubicBezTo>
                    <a:cubicBezTo>
                      <a:pt x="284334" y="10992"/>
                      <a:pt x="273582" y="1641"/>
                      <a:pt x="262362" y="239"/>
                    </a:cubicBezTo>
                    <a:cubicBezTo>
                      <a:pt x="251142" y="-1164"/>
                      <a:pt x="246467" y="3979"/>
                      <a:pt x="234313" y="5849"/>
                    </a:cubicBezTo>
                    <a:cubicBezTo>
                      <a:pt x="222159" y="7719"/>
                      <a:pt x="204862" y="10524"/>
                      <a:pt x="189435" y="11459"/>
                    </a:cubicBezTo>
                    <a:cubicBezTo>
                      <a:pt x="174008" y="12394"/>
                      <a:pt x="159048" y="12394"/>
                      <a:pt x="141751" y="11459"/>
                    </a:cubicBezTo>
                    <a:cubicBezTo>
                      <a:pt x="124454" y="10524"/>
                      <a:pt x="102950" y="6784"/>
                      <a:pt x="85653" y="5849"/>
                    </a:cubicBezTo>
                    <a:cubicBezTo>
                      <a:pt x="68356" y="4914"/>
                      <a:pt x="51527" y="4914"/>
                      <a:pt x="37970" y="5849"/>
                    </a:cubicBezTo>
                    <a:cubicBezTo>
                      <a:pt x="24413" y="6784"/>
                      <a:pt x="4311" y="11459"/>
                      <a:pt x="4311" y="11459"/>
                    </a:cubicBezTo>
                    <a:cubicBezTo>
                      <a:pt x="-1766" y="13329"/>
                      <a:pt x="-130" y="15199"/>
                      <a:pt x="1506" y="17069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9" name="Полилиния 718"/>
              <p:cNvSpPr/>
              <p:nvPr/>
            </p:nvSpPr>
            <p:spPr>
              <a:xfrm>
                <a:off x="7283447" y="3221654"/>
                <a:ext cx="249382" cy="13007"/>
              </a:xfrm>
              <a:custGeom>
                <a:avLst/>
                <a:gdLst>
                  <a:gd name="connsiteX0" fmla="*/ 366144 w 366144"/>
                  <a:gd name="connsiteY0" fmla="*/ 19873 h 19873"/>
                  <a:gd name="connsiteX1" fmla="*/ 301631 w 366144"/>
                  <a:gd name="connsiteY1" fmla="*/ 14264 h 19873"/>
                  <a:gd name="connsiteX2" fmla="*/ 262362 w 366144"/>
                  <a:gd name="connsiteY2" fmla="*/ 239 h 19873"/>
                  <a:gd name="connsiteX3" fmla="*/ 234313 w 366144"/>
                  <a:gd name="connsiteY3" fmla="*/ 5849 h 19873"/>
                  <a:gd name="connsiteX4" fmla="*/ 189435 w 366144"/>
                  <a:gd name="connsiteY4" fmla="*/ 11459 h 19873"/>
                  <a:gd name="connsiteX5" fmla="*/ 141751 w 366144"/>
                  <a:gd name="connsiteY5" fmla="*/ 11459 h 19873"/>
                  <a:gd name="connsiteX6" fmla="*/ 85653 w 366144"/>
                  <a:gd name="connsiteY6" fmla="*/ 5849 h 19873"/>
                  <a:gd name="connsiteX7" fmla="*/ 37970 w 366144"/>
                  <a:gd name="connsiteY7" fmla="*/ 5849 h 19873"/>
                  <a:gd name="connsiteX8" fmla="*/ 4311 w 366144"/>
                  <a:gd name="connsiteY8" fmla="*/ 11459 h 19873"/>
                  <a:gd name="connsiteX9" fmla="*/ 1506 w 366144"/>
                  <a:gd name="connsiteY9" fmla="*/ 17069 h 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144" h="19873">
                    <a:moveTo>
                      <a:pt x="366144" y="19873"/>
                    </a:moveTo>
                    <a:cubicBezTo>
                      <a:pt x="342536" y="18704"/>
                      <a:pt x="318928" y="17536"/>
                      <a:pt x="301631" y="14264"/>
                    </a:cubicBezTo>
                    <a:cubicBezTo>
                      <a:pt x="284334" y="10992"/>
                      <a:pt x="273582" y="1641"/>
                      <a:pt x="262362" y="239"/>
                    </a:cubicBezTo>
                    <a:cubicBezTo>
                      <a:pt x="251142" y="-1164"/>
                      <a:pt x="246467" y="3979"/>
                      <a:pt x="234313" y="5849"/>
                    </a:cubicBezTo>
                    <a:cubicBezTo>
                      <a:pt x="222159" y="7719"/>
                      <a:pt x="204862" y="10524"/>
                      <a:pt x="189435" y="11459"/>
                    </a:cubicBezTo>
                    <a:cubicBezTo>
                      <a:pt x="174008" y="12394"/>
                      <a:pt x="159048" y="12394"/>
                      <a:pt x="141751" y="11459"/>
                    </a:cubicBezTo>
                    <a:cubicBezTo>
                      <a:pt x="124454" y="10524"/>
                      <a:pt x="102950" y="6784"/>
                      <a:pt x="85653" y="5849"/>
                    </a:cubicBezTo>
                    <a:cubicBezTo>
                      <a:pt x="68356" y="4914"/>
                      <a:pt x="51527" y="4914"/>
                      <a:pt x="37970" y="5849"/>
                    </a:cubicBezTo>
                    <a:cubicBezTo>
                      <a:pt x="24413" y="6784"/>
                      <a:pt x="4311" y="11459"/>
                      <a:pt x="4311" y="11459"/>
                    </a:cubicBezTo>
                    <a:cubicBezTo>
                      <a:pt x="-1766" y="13329"/>
                      <a:pt x="-130" y="15199"/>
                      <a:pt x="1506" y="17069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0" name="Полилиния 719"/>
              <p:cNvSpPr/>
              <p:nvPr/>
            </p:nvSpPr>
            <p:spPr>
              <a:xfrm>
                <a:off x="7522641" y="3186317"/>
                <a:ext cx="63044" cy="18711"/>
              </a:xfrm>
              <a:custGeom>
                <a:avLst/>
                <a:gdLst>
                  <a:gd name="connsiteX0" fmla="*/ 92562 w 92562"/>
                  <a:gd name="connsiteY0" fmla="*/ 0 h 28588"/>
                  <a:gd name="connsiteX1" fmla="*/ 42074 w 92562"/>
                  <a:gd name="connsiteY1" fmla="*/ 22440 h 28588"/>
                  <a:gd name="connsiteX2" fmla="*/ 16829 w 92562"/>
                  <a:gd name="connsiteY2" fmla="*/ 28049 h 28588"/>
                  <a:gd name="connsiteX3" fmla="*/ 0 w 92562"/>
                  <a:gd name="connsiteY3" fmla="*/ 28049 h 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62" h="28588">
                    <a:moveTo>
                      <a:pt x="92562" y="0"/>
                    </a:moveTo>
                    <a:cubicBezTo>
                      <a:pt x="73629" y="8882"/>
                      <a:pt x="54696" y="17765"/>
                      <a:pt x="42074" y="22440"/>
                    </a:cubicBezTo>
                    <a:cubicBezTo>
                      <a:pt x="29452" y="27115"/>
                      <a:pt x="23841" y="27114"/>
                      <a:pt x="16829" y="28049"/>
                    </a:cubicBezTo>
                    <a:cubicBezTo>
                      <a:pt x="9817" y="28984"/>
                      <a:pt x="4908" y="28516"/>
                      <a:pt x="0" y="28049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1" name="Полилиния 720"/>
              <p:cNvSpPr/>
              <p:nvPr/>
            </p:nvSpPr>
            <p:spPr>
              <a:xfrm>
                <a:off x="7525185" y="3216303"/>
                <a:ext cx="63044" cy="18711"/>
              </a:xfrm>
              <a:custGeom>
                <a:avLst/>
                <a:gdLst>
                  <a:gd name="connsiteX0" fmla="*/ 92562 w 92562"/>
                  <a:gd name="connsiteY0" fmla="*/ 0 h 28588"/>
                  <a:gd name="connsiteX1" fmla="*/ 42074 w 92562"/>
                  <a:gd name="connsiteY1" fmla="*/ 22440 h 28588"/>
                  <a:gd name="connsiteX2" fmla="*/ 16829 w 92562"/>
                  <a:gd name="connsiteY2" fmla="*/ 28049 h 28588"/>
                  <a:gd name="connsiteX3" fmla="*/ 0 w 92562"/>
                  <a:gd name="connsiteY3" fmla="*/ 28049 h 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62" h="28588">
                    <a:moveTo>
                      <a:pt x="92562" y="0"/>
                    </a:moveTo>
                    <a:cubicBezTo>
                      <a:pt x="73629" y="8882"/>
                      <a:pt x="54696" y="17765"/>
                      <a:pt x="42074" y="22440"/>
                    </a:cubicBezTo>
                    <a:cubicBezTo>
                      <a:pt x="29452" y="27115"/>
                      <a:pt x="23841" y="27114"/>
                      <a:pt x="16829" y="28049"/>
                    </a:cubicBezTo>
                    <a:cubicBezTo>
                      <a:pt x="9817" y="28984"/>
                      <a:pt x="4908" y="28516"/>
                      <a:pt x="0" y="28049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2" name="Полилиния 721"/>
              <p:cNvSpPr/>
              <p:nvPr/>
            </p:nvSpPr>
            <p:spPr>
              <a:xfrm>
                <a:off x="6944308" y="2452583"/>
                <a:ext cx="542674" cy="626033"/>
              </a:xfrm>
              <a:custGeom>
                <a:avLst/>
                <a:gdLst>
                  <a:gd name="connsiteX0" fmla="*/ 333946 w 796756"/>
                  <a:gd name="connsiteY0" fmla="*/ 0 h 956474"/>
                  <a:gd name="connsiteX1" fmla="*/ 277848 w 796756"/>
                  <a:gd name="connsiteY1" fmla="*/ 36464 h 956474"/>
                  <a:gd name="connsiteX2" fmla="*/ 258213 w 796756"/>
                  <a:gd name="connsiteY2" fmla="*/ 56098 h 956474"/>
                  <a:gd name="connsiteX3" fmla="*/ 232969 w 796756"/>
                  <a:gd name="connsiteY3" fmla="*/ 84147 h 956474"/>
                  <a:gd name="connsiteX4" fmla="*/ 196505 w 796756"/>
                  <a:gd name="connsiteY4" fmla="*/ 109391 h 956474"/>
                  <a:gd name="connsiteX5" fmla="*/ 162847 w 796756"/>
                  <a:gd name="connsiteY5" fmla="*/ 137440 h 956474"/>
                  <a:gd name="connsiteX6" fmla="*/ 120773 w 796756"/>
                  <a:gd name="connsiteY6" fmla="*/ 165489 h 956474"/>
                  <a:gd name="connsiteX7" fmla="*/ 98334 w 796756"/>
                  <a:gd name="connsiteY7" fmla="*/ 199148 h 956474"/>
                  <a:gd name="connsiteX8" fmla="*/ 73090 w 796756"/>
                  <a:gd name="connsiteY8" fmla="*/ 244027 h 956474"/>
                  <a:gd name="connsiteX9" fmla="*/ 61870 w 796756"/>
                  <a:gd name="connsiteY9" fmla="*/ 297320 h 956474"/>
                  <a:gd name="connsiteX10" fmla="*/ 56260 w 796756"/>
                  <a:gd name="connsiteY10" fmla="*/ 330979 h 956474"/>
                  <a:gd name="connsiteX11" fmla="*/ 39431 w 796756"/>
                  <a:gd name="connsiteY11" fmla="*/ 359028 h 956474"/>
                  <a:gd name="connsiteX12" fmla="*/ 19796 w 796756"/>
                  <a:gd name="connsiteY12" fmla="*/ 378662 h 956474"/>
                  <a:gd name="connsiteX13" fmla="*/ 5772 w 796756"/>
                  <a:gd name="connsiteY13" fmla="*/ 395492 h 956474"/>
                  <a:gd name="connsiteX14" fmla="*/ 162 w 796756"/>
                  <a:gd name="connsiteY14" fmla="*/ 423541 h 956474"/>
                  <a:gd name="connsiteX15" fmla="*/ 11382 w 796756"/>
                  <a:gd name="connsiteY15" fmla="*/ 457200 h 956474"/>
                  <a:gd name="connsiteX16" fmla="*/ 42236 w 796756"/>
                  <a:gd name="connsiteY16" fmla="*/ 504883 h 956474"/>
                  <a:gd name="connsiteX17" fmla="*/ 95529 w 796756"/>
                  <a:gd name="connsiteY17" fmla="*/ 552567 h 956474"/>
                  <a:gd name="connsiteX18" fmla="*/ 154432 w 796756"/>
                  <a:gd name="connsiteY18" fmla="*/ 614275 h 956474"/>
                  <a:gd name="connsiteX19" fmla="*/ 185286 w 796756"/>
                  <a:gd name="connsiteY19" fmla="*/ 667568 h 956474"/>
                  <a:gd name="connsiteX20" fmla="*/ 232969 w 796756"/>
                  <a:gd name="connsiteY20" fmla="*/ 701227 h 956474"/>
                  <a:gd name="connsiteX21" fmla="*/ 249799 w 796756"/>
                  <a:gd name="connsiteY21" fmla="*/ 715251 h 956474"/>
                  <a:gd name="connsiteX22" fmla="*/ 277848 w 796756"/>
                  <a:gd name="connsiteY22" fmla="*/ 718056 h 956474"/>
                  <a:gd name="connsiteX23" fmla="*/ 297482 w 796756"/>
                  <a:gd name="connsiteY23" fmla="*/ 746105 h 956474"/>
                  <a:gd name="connsiteX24" fmla="*/ 328336 w 796756"/>
                  <a:gd name="connsiteY24" fmla="*/ 760130 h 956474"/>
                  <a:gd name="connsiteX25" fmla="*/ 361995 w 796756"/>
                  <a:gd name="connsiteY25" fmla="*/ 760130 h 956474"/>
                  <a:gd name="connsiteX26" fmla="*/ 392849 w 796756"/>
                  <a:gd name="connsiteY26" fmla="*/ 790984 h 956474"/>
                  <a:gd name="connsiteX27" fmla="*/ 496631 w 796756"/>
                  <a:gd name="connsiteY27" fmla="*/ 827448 h 956474"/>
                  <a:gd name="connsiteX28" fmla="*/ 558339 w 796756"/>
                  <a:gd name="connsiteY28" fmla="*/ 833058 h 956474"/>
                  <a:gd name="connsiteX29" fmla="*/ 597607 w 796756"/>
                  <a:gd name="connsiteY29" fmla="*/ 833058 h 956474"/>
                  <a:gd name="connsiteX30" fmla="*/ 617242 w 796756"/>
                  <a:gd name="connsiteY30" fmla="*/ 849887 h 956474"/>
                  <a:gd name="connsiteX31" fmla="*/ 648096 w 796756"/>
                  <a:gd name="connsiteY31" fmla="*/ 872326 h 956474"/>
                  <a:gd name="connsiteX32" fmla="*/ 673340 w 796756"/>
                  <a:gd name="connsiteY32" fmla="*/ 891961 h 956474"/>
                  <a:gd name="connsiteX33" fmla="*/ 701389 w 796756"/>
                  <a:gd name="connsiteY33" fmla="*/ 897570 h 956474"/>
                  <a:gd name="connsiteX34" fmla="*/ 723828 w 796756"/>
                  <a:gd name="connsiteY34" fmla="*/ 894766 h 956474"/>
                  <a:gd name="connsiteX35" fmla="*/ 751877 w 796756"/>
                  <a:gd name="connsiteY35" fmla="*/ 920010 h 956474"/>
                  <a:gd name="connsiteX36" fmla="*/ 771512 w 796756"/>
                  <a:gd name="connsiteY36" fmla="*/ 939644 h 956474"/>
                  <a:gd name="connsiteX37" fmla="*/ 796756 w 796756"/>
                  <a:gd name="connsiteY37" fmla="*/ 956474 h 956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96756" h="956474">
                    <a:moveTo>
                      <a:pt x="333946" y="0"/>
                    </a:moveTo>
                    <a:cubicBezTo>
                      <a:pt x="312208" y="13557"/>
                      <a:pt x="290470" y="27114"/>
                      <a:pt x="277848" y="36464"/>
                    </a:cubicBezTo>
                    <a:cubicBezTo>
                      <a:pt x="265226" y="45814"/>
                      <a:pt x="265693" y="48151"/>
                      <a:pt x="258213" y="56098"/>
                    </a:cubicBezTo>
                    <a:cubicBezTo>
                      <a:pt x="250733" y="64045"/>
                      <a:pt x="243254" y="75265"/>
                      <a:pt x="232969" y="84147"/>
                    </a:cubicBezTo>
                    <a:cubicBezTo>
                      <a:pt x="222684" y="93029"/>
                      <a:pt x="208192" y="100509"/>
                      <a:pt x="196505" y="109391"/>
                    </a:cubicBezTo>
                    <a:cubicBezTo>
                      <a:pt x="184818" y="118273"/>
                      <a:pt x="175469" y="128090"/>
                      <a:pt x="162847" y="137440"/>
                    </a:cubicBezTo>
                    <a:cubicBezTo>
                      <a:pt x="150225" y="146790"/>
                      <a:pt x="131525" y="155204"/>
                      <a:pt x="120773" y="165489"/>
                    </a:cubicBezTo>
                    <a:cubicBezTo>
                      <a:pt x="110021" y="175774"/>
                      <a:pt x="106281" y="186058"/>
                      <a:pt x="98334" y="199148"/>
                    </a:cubicBezTo>
                    <a:cubicBezTo>
                      <a:pt x="90387" y="212238"/>
                      <a:pt x="79167" y="227665"/>
                      <a:pt x="73090" y="244027"/>
                    </a:cubicBezTo>
                    <a:cubicBezTo>
                      <a:pt x="67013" y="260389"/>
                      <a:pt x="64675" y="282828"/>
                      <a:pt x="61870" y="297320"/>
                    </a:cubicBezTo>
                    <a:cubicBezTo>
                      <a:pt x="59065" y="311812"/>
                      <a:pt x="60000" y="320694"/>
                      <a:pt x="56260" y="330979"/>
                    </a:cubicBezTo>
                    <a:cubicBezTo>
                      <a:pt x="52520" y="341264"/>
                      <a:pt x="45508" y="351081"/>
                      <a:pt x="39431" y="359028"/>
                    </a:cubicBezTo>
                    <a:cubicBezTo>
                      <a:pt x="33354" y="366975"/>
                      <a:pt x="25406" y="372585"/>
                      <a:pt x="19796" y="378662"/>
                    </a:cubicBezTo>
                    <a:cubicBezTo>
                      <a:pt x="14186" y="384739"/>
                      <a:pt x="9044" y="388012"/>
                      <a:pt x="5772" y="395492"/>
                    </a:cubicBezTo>
                    <a:cubicBezTo>
                      <a:pt x="2500" y="402972"/>
                      <a:pt x="-773" y="413256"/>
                      <a:pt x="162" y="423541"/>
                    </a:cubicBezTo>
                    <a:cubicBezTo>
                      <a:pt x="1097" y="433826"/>
                      <a:pt x="4370" y="443643"/>
                      <a:pt x="11382" y="457200"/>
                    </a:cubicBezTo>
                    <a:cubicBezTo>
                      <a:pt x="18394" y="470757"/>
                      <a:pt x="28211" y="488989"/>
                      <a:pt x="42236" y="504883"/>
                    </a:cubicBezTo>
                    <a:cubicBezTo>
                      <a:pt x="56260" y="520778"/>
                      <a:pt x="76830" y="534335"/>
                      <a:pt x="95529" y="552567"/>
                    </a:cubicBezTo>
                    <a:cubicBezTo>
                      <a:pt x="114228" y="570799"/>
                      <a:pt x="139473" y="595108"/>
                      <a:pt x="154432" y="614275"/>
                    </a:cubicBezTo>
                    <a:cubicBezTo>
                      <a:pt x="169391" y="633442"/>
                      <a:pt x="172196" y="653076"/>
                      <a:pt x="185286" y="667568"/>
                    </a:cubicBezTo>
                    <a:cubicBezTo>
                      <a:pt x="198375" y="682060"/>
                      <a:pt x="222217" y="693280"/>
                      <a:pt x="232969" y="701227"/>
                    </a:cubicBezTo>
                    <a:cubicBezTo>
                      <a:pt x="243721" y="709174"/>
                      <a:pt x="242319" y="712446"/>
                      <a:pt x="249799" y="715251"/>
                    </a:cubicBezTo>
                    <a:cubicBezTo>
                      <a:pt x="257279" y="718056"/>
                      <a:pt x="269901" y="712914"/>
                      <a:pt x="277848" y="718056"/>
                    </a:cubicBezTo>
                    <a:cubicBezTo>
                      <a:pt x="285795" y="723198"/>
                      <a:pt x="289068" y="739093"/>
                      <a:pt x="297482" y="746105"/>
                    </a:cubicBezTo>
                    <a:cubicBezTo>
                      <a:pt x="305896" y="753117"/>
                      <a:pt x="317584" y="757793"/>
                      <a:pt x="328336" y="760130"/>
                    </a:cubicBezTo>
                    <a:cubicBezTo>
                      <a:pt x="339088" y="762468"/>
                      <a:pt x="351243" y="754988"/>
                      <a:pt x="361995" y="760130"/>
                    </a:cubicBezTo>
                    <a:cubicBezTo>
                      <a:pt x="372747" y="765272"/>
                      <a:pt x="370410" y="779764"/>
                      <a:pt x="392849" y="790984"/>
                    </a:cubicBezTo>
                    <a:cubicBezTo>
                      <a:pt x="415288" y="802204"/>
                      <a:pt x="469049" y="820436"/>
                      <a:pt x="496631" y="827448"/>
                    </a:cubicBezTo>
                    <a:cubicBezTo>
                      <a:pt x="524213" y="834460"/>
                      <a:pt x="541510" y="832123"/>
                      <a:pt x="558339" y="833058"/>
                    </a:cubicBezTo>
                    <a:cubicBezTo>
                      <a:pt x="575168" y="833993"/>
                      <a:pt x="587790" y="830253"/>
                      <a:pt x="597607" y="833058"/>
                    </a:cubicBezTo>
                    <a:cubicBezTo>
                      <a:pt x="607424" y="835863"/>
                      <a:pt x="608827" y="843342"/>
                      <a:pt x="617242" y="849887"/>
                    </a:cubicBezTo>
                    <a:cubicBezTo>
                      <a:pt x="625657" y="856432"/>
                      <a:pt x="638746" y="865314"/>
                      <a:pt x="648096" y="872326"/>
                    </a:cubicBezTo>
                    <a:cubicBezTo>
                      <a:pt x="657446" y="879338"/>
                      <a:pt x="664458" y="887754"/>
                      <a:pt x="673340" y="891961"/>
                    </a:cubicBezTo>
                    <a:cubicBezTo>
                      <a:pt x="682222" y="896168"/>
                      <a:pt x="692974" y="897102"/>
                      <a:pt x="701389" y="897570"/>
                    </a:cubicBezTo>
                    <a:cubicBezTo>
                      <a:pt x="709804" y="898038"/>
                      <a:pt x="715413" y="891026"/>
                      <a:pt x="723828" y="894766"/>
                    </a:cubicBezTo>
                    <a:cubicBezTo>
                      <a:pt x="732243" y="898506"/>
                      <a:pt x="743930" y="912530"/>
                      <a:pt x="751877" y="920010"/>
                    </a:cubicBezTo>
                    <a:cubicBezTo>
                      <a:pt x="759824" y="927490"/>
                      <a:pt x="764032" y="933567"/>
                      <a:pt x="771512" y="939644"/>
                    </a:cubicBezTo>
                    <a:cubicBezTo>
                      <a:pt x="778992" y="945721"/>
                      <a:pt x="787874" y="951097"/>
                      <a:pt x="796756" y="956474"/>
                    </a:cubicBezTo>
                  </a:path>
                </a:pathLst>
              </a:cu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23" name="Полилиния 722"/>
              <p:cNvSpPr/>
              <p:nvPr/>
            </p:nvSpPr>
            <p:spPr>
              <a:xfrm>
                <a:off x="6941758" y="2450128"/>
                <a:ext cx="542674" cy="626033"/>
              </a:xfrm>
              <a:custGeom>
                <a:avLst/>
                <a:gdLst>
                  <a:gd name="connsiteX0" fmla="*/ 333946 w 796756"/>
                  <a:gd name="connsiteY0" fmla="*/ 0 h 956474"/>
                  <a:gd name="connsiteX1" fmla="*/ 277848 w 796756"/>
                  <a:gd name="connsiteY1" fmla="*/ 36464 h 956474"/>
                  <a:gd name="connsiteX2" fmla="*/ 258213 w 796756"/>
                  <a:gd name="connsiteY2" fmla="*/ 56098 h 956474"/>
                  <a:gd name="connsiteX3" fmla="*/ 232969 w 796756"/>
                  <a:gd name="connsiteY3" fmla="*/ 84147 h 956474"/>
                  <a:gd name="connsiteX4" fmla="*/ 196505 w 796756"/>
                  <a:gd name="connsiteY4" fmla="*/ 109391 h 956474"/>
                  <a:gd name="connsiteX5" fmla="*/ 162847 w 796756"/>
                  <a:gd name="connsiteY5" fmla="*/ 137440 h 956474"/>
                  <a:gd name="connsiteX6" fmla="*/ 120773 w 796756"/>
                  <a:gd name="connsiteY6" fmla="*/ 165489 h 956474"/>
                  <a:gd name="connsiteX7" fmla="*/ 98334 w 796756"/>
                  <a:gd name="connsiteY7" fmla="*/ 199148 h 956474"/>
                  <a:gd name="connsiteX8" fmla="*/ 73090 w 796756"/>
                  <a:gd name="connsiteY8" fmla="*/ 244027 h 956474"/>
                  <a:gd name="connsiteX9" fmla="*/ 61870 w 796756"/>
                  <a:gd name="connsiteY9" fmla="*/ 297320 h 956474"/>
                  <a:gd name="connsiteX10" fmla="*/ 56260 w 796756"/>
                  <a:gd name="connsiteY10" fmla="*/ 330979 h 956474"/>
                  <a:gd name="connsiteX11" fmla="*/ 39431 w 796756"/>
                  <a:gd name="connsiteY11" fmla="*/ 359028 h 956474"/>
                  <a:gd name="connsiteX12" fmla="*/ 19796 w 796756"/>
                  <a:gd name="connsiteY12" fmla="*/ 378662 h 956474"/>
                  <a:gd name="connsiteX13" fmla="*/ 5772 w 796756"/>
                  <a:gd name="connsiteY13" fmla="*/ 395492 h 956474"/>
                  <a:gd name="connsiteX14" fmla="*/ 162 w 796756"/>
                  <a:gd name="connsiteY14" fmla="*/ 423541 h 956474"/>
                  <a:gd name="connsiteX15" fmla="*/ 11382 w 796756"/>
                  <a:gd name="connsiteY15" fmla="*/ 457200 h 956474"/>
                  <a:gd name="connsiteX16" fmla="*/ 42236 w 796756"/>
                  <a:gd name="connsiteY16" fmla="*/ 504883 h 956474"/>
                  <a:gd name="connsiteX17" fmla="*/ 95529 w 796756"/>
                  <a:gd name="connsiteY17" fmla="*/ 552567 h 956474"/>
                  <a:gd name="connsiteX18" fmla="*/ 154432 w 796756"/>
                  <a:gd name="connsiteY18" fmla="*/ 614275 h 956474"/>
                  <a:gd name="connsiteX19" fmla="*/ 185286 w 796756"/>
                  <a:gd name="connsiteY19" fmla="*/ 667568 h 956474"/>
                  <a:gd name="connsiteX20" fmla="*/ 232969 w 796756"/>
                  <a:gd name="connsiteY20" fmla="*/ 701227 h 956474"/>
                  <a:gd name="connsiteX21" fmla="*/ 249799 w 796756"/>
                  <a:gd name="connsiteY21" fmla="*/ 715251 h 956474"/>
                  <a:gd name="connsiteX22" fmla="*/ 277848 w 796756"/>
                  <a:gd name="connsiteY22" fmla="*/ 718056 h 956474"/>
                  <a:gd name="connsiteX23" fmla="*/ 297482 w 796756"/>
                  <a:gd name="connsiteY23" fmla="*/ 746105 h 956474"/>
                  <a:gd name="connsiteX24" fmla="*/ 328336 w 796756"/>
                  <a:gd name="connsiteY24" fmla="*/ 760130 h 956474"/>
                  <a:gd name="connsiteX25" fmla="*/ 361995 w 796756"/>
                  <a:gd name="connsiteY25" fmla="*/ 760130 h 956474"/>
                  <a:gd name="connsiteX26" fmla="*/ 392849 w 796756"/>
                  <a:gd name="connsiteY26" fmla="*/ 790984 h 956474"/>
                  <a:gd name="connsiteX27" fmla="*/ 496631 w 796756"/>
                  <a:gd name="connsiteY27" fmla="*/ 827448 h 956474"/>
                  <a:gd name="connsiteX28" fmla="*/ 558339 w 796756"/>
                  <a:gd name="connsiteY28" fmla="*/ 833058 h 956474"/>
                  <a:gd name="connsiteX29" fmla="*/ 597607 w 796756"/>
                  <a:gd name="connsiteY29" fmla="*/ 833058 h 956474"/>
                  <a:gd name="connsiteX30" fmla="*/ 617242 w 796756"/>
                  <a:gd name="connsiteY30" fmla="*/ 849887 h 956474"/>
                  <a:gd name="connsiteX31" fmla="*/ 648096 w 796756"/>
                  <a:gd name="connsiteY31" fmla="*/ 872326 h 956474"/>
                  <a:gd name="connsiteX32" fmla="*/ 673340 w 796756"/>
                  <a:gd name="connsiteY32" fmla="*/ 891961 h 956474"/>
                  <a:gd name="connsiteX33" fmla="*/ 701389 w 796756"/>
                  <a:gd name="connsiteY33" fmla="*/ 897570 h 956474"/>
                  <a:gd name="connsiteX34" fmla="*/ 723828 w 796756"/>
                  <a:gd name="connsiteY34" fmla="*/ 894766 h 956474"/>
                  <a:gd name="connsiteX35" fmla="*/ 751877 w 796756"/>
                  <a:gd name="connsiteY35" fmla="*/ 920010 h 956474"/>
                  <a:gd name="connsiteX36" fmla="*/ 771512 w 796756"/>
                  <a:gd name="connsiteY36" fmla="*/ 939644 h 956474"/>
                  <a:gd name="connsiteX37" fmla="*/ 796756 w 796756"/>
                  <a:gd name="connsiteY37" fmla="*/ 956474 h 956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96756" h="956474">
                    <a:moveTo>
                      <a:pt x="333946" y="0"/>
                    </a:moveTo>
                    <a:cubicBezTo>
                      <a:pt x="312208" y="13557"/>
                      <a:pt x="290470" y="27114"/>
                      <a:pt x="277848" y="36464"/>
                    </a:cubicBezTo>
                    <a:cubicBezTo>
                      <a:pt x="265226" y="45814"/>
                      <a:pt x="265693" y="48151"/>
                      <a:pt x="258213" y="56098"/>
                    </a:cubicBezTo>
                    <a:cubicBezTo>
                      <a:pt x="250733" y="64045"/>
                      <a:pt x="243254" y="75265"/>
                      <a:pt x="232969" y="84147"/>
                    </a:cubicBezTo>
                    <a:cubicBezTo>
                      <a:pt x="222684" y="93029"/>
                      <a:pt x="208192" y="100509"/>
                      <a:pt x="196505" y="109391"/>
                    </a:cubicBezTo>
                    <a:cubicBezTo>
                      <a:pt x="184818" y="118273"/>
                      <a:pt x="175469" y="128090"/>
                      <a:pt x="162847" y="137440"/>
                    </a:cubicBezTo>
                    <a:cubicBezTo>
                      <a:pt x="150225" y="146790"/>
                      <a:pt x="131525" y="155204"/>
                      <a:pt x="120773" y="165489"/>
                    </a:cubicBezTo>
                    <a:cubicBezTo>
                      <a:pt x="110021" y="175774"/>
                      <a:pt x="106281" y="186058"/>
                      <a:pt x="98334" y="199148"/>
                    </a:cubicBezTo>
                    <a:cubicBezTo>
                      <a:pt x="90387" y="212238"/>
                      <a:pt x="79167" y="227665"/>
                      <a:pt x="73090" y="244027"/>
                    </a:cubicBezTo>
                    <a:cubicBezTo>
                      <a:pt x="67013" y="260389"/>
                      <a:pt x="64675" y="282828"/>
                      <a:pt x="61870" y="297320"/>
                    </a:cubicBezTo>
                    <a:cubicBezTo>
                      <a:pt x="59065" y="311812"/>
                      <a:pt x="60000" y="320694"/>
                      <a:pt x="56260" y="330979"/>
                    </a:cubicBezTo>
                    <a:cubicBezTo>
                      <a:pt x="52520" y="341264"/>
                      <a:pt x="45508" y="351081"/>
                      <a:pt x="39431" y="359028"/>
                    </a:cubicBezTo>
                    <a:cubicBezTo>
                      <a:pt x="33354" y="366975"/>
                      <a:pt x="25406" y="372585"/>
                      <a:pt x="19796" y="378662"/>
                    </a:cubicBezTo>
                    <a:cubicBezTo>
                      <a:pt x="14186" y="384739"/>
                      <a:pt x="9044" y="388012"/>
                      <a:pt x="5772" y="395492"/>
                    </a:cubicBezTo>
                    <a:cubicBezTo>
                      <a:pt x="2500" y="402972"/>
                      <a:pt x="-773" y="413256"/>
                      <a:pt x="162" y="423541"/>
                    </a:cubicBezTo>
                    <a:cubicBezTo>
                      <a:pt x="1097" y="433826"/>
                      <a:pt x="4370" y="443643"/>
                      <a:pt x="11382" y="457200"/>
                    </a:cubicBezTo>
                    <a:cubicBezTo>
                      <a:pt x="18394" y="470757"/>
                      <a:pt x="28211" y="488989"/>
                      <a:pt x="42236" y="504883"/>
                    </a:cubicBezTo>
                    <a:cubicBezTo>
                      <a:pt x="56260" y="520778"/>
                      <a:pt x="76830" y="534335"/>
                      <a:pt x="95529" y="552567"/>
                    </a:cubicBezTo>
                    <a:cubicBezTo>
                      <a:pt x="114228" y="570799"/>
                      <a:pt x="139473" y="595108"/>
                      <a:pt x="154432" y="614275"/>
                    </a:cubicBezTo>
                    <a:cubicBezTo>
                      <a:pt x="169391" y="633442"/>
                      <a:pt x="172196" y="653076"/>
                      <a:pt x="185286" y="667568"/>
                    </a:cubicBezTo>
                    <a:cubicBezTo>
                      <a:pt x="198375" y="682060"/>
                      <a:pt x="222217" y="693280"/>
                      <a:pt x="232969" y="701227"/>
                    </a:cubicBezTo>
                    <a:cubicBezTo>
                      <a:pt x="243721" y="709174"/>
                      <a:pt x="242319" y="712446"/>
                      <a:pt x="249799" y="715251"/>
                    </a:cubicBezTo>
                    <a:cubicBezTo>
                      <a:pt x="257279" y="718056"/>
                      <a:pt x="269901" y="712914"/>
                      <a:pt x="277848" y="718056"/>
                    </a:cubicBezTo>
                    <a:cubicBezTo>
                      <a:pt x="285795" y="723198"/>
                      <a:pt x="289068" y="739093"/>
                      <a:pt x="297482" y="746105"/>
                    </a:cubicBezTo>
                    <a:cubicBezTo>
                      <a:pt x="305896" y="753117"/>
                      <a:pt x="317584" y="757793"/>
                      <a:pt x="328336" y="760130"/>
                    </a:cubicBezTo>
                    <a:cubicBezTo>
                      <a:pt x="339088" y="762468"/>
                      <a:pt x="351243" y="754988"/>
                      <a:pt x="361995" y="760130"/>
                    </a:cubicBezTo>
                    <a:cubicBezTo>
                      <a:pt x="372747" y="765272"/>
                      <a:pt x="370410" y="779764"/>
                      <a:pt x="392849" y="790984"/>
                    </a:cubicBezTo>
                    <a:cubicBezTo>
                      <a:pt x="415288" y="802204"/>
                      <a:pt x="469049" y="820436"/>
                      <a:pt x="496631" y="827448"/>
                    </a:cubicBezTo>
                    <a:cubicBezTo>
                      <a:pt x="524213" y="834460"/>
                      <a:pt x="541510" y="832123"/>
                      <a:pt x="558339" y="833058"/>
                    </a:cubicBezTo>
                    <a:cubicBezTo>
                      <a:pt x="575168" y="833993"/>
                      <a:pt x="587790" y="830253"/>
                      <a:pt x="597607" y="833058"/>
                    </a:cubicBezTo>
                    <a:cubicBezTo>
                      <a:pt x="607424" y="835863"/>
                      <a:pt x="608827" y="843342"/>
                      <a:pt x="617242" y="849887"/>
                    </a:cubicBezTo>
                    <a:cubicBezTo>
                      <a:pt x="625657" y="856432"/>
                      <a:pt x="638746" y="865314"/>
                      <a:pt x="648096" y="872326"/>
                    </a:cubicBezTo>
                    <a:cubicBezTo>
                      <a:pt x="657446" y="879338"/>
                      <a:pt x="664458" y="887754"/>
                      <a:pt x="673340" y="891961"/>
                    </a:cubicBezTo>
                    <a:cubicBezTo>
                      <a:pt x="682222" y="896168"/>
                      <a:pt x="692974" y="897102"/>
                      <a:pt x="701389" y="897570"/>
                    </a:cubicBezTo>
                    <a:cubicBezTo>
                      <a:pt x="709804" y="898038"/>
                      <a:pt x="715413" y="891026"/>
                      <a:pt x="723828" y="894766"/>
                    </a:cubicBezTo>
                    <a:cubicBezTo>
                      <a:pt x="732243" y="898506"/>
                      <a:pt x="743930" y="912530"/>
                      <a:pt x="751877" y="920010"/>
                    </a:cubicBezTo>
                    <a:cubicBezTo>
                      <a:pt x="759824" y="927490"/>
                      <a:pt x="764032" y="933567"/>
                      <a:pt x="771512" y="939644"/>
                    </a:cubicBezTo>
                    <a:cubicBezTo>
                      <a:pt x="778992" y="945721"/>
                      <a:pt x="787874" y="951097"/>
                      <a:pt x="796756" y="95647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4" name="Полилиния 723"/>
              <p:cNvSpPr/>
              <p:nvPr/>
            </p:nvSpPr>
            <p:spPr>
              <a:xfrm>
                <a:off x="6957686" y="2465434"/>
                <a:ext cx="536998" cy="604002"/>
              </a:xfrm>
              <a:custGeom>
                <a:avLst/>
                <a:gdLst>
                  <a:gd name="connsiteX0" fmla="*/ 322719 w 788423"/>
                  <a:gd name="connsiteY0" fmla="*/ 0 h 922815"/>
                  <a:gd name="connsiteX1" fmla="*/ 230157 w 788423"/>
                  <a:gd name="connsiteY1" fmla="*/ 72928 h 922815"/>
                  <a:gd name="connsiteX2" fmla="*/ 190888 w 788423"/>
                  <a:gd name="connsiteY2" fmla="*/ 109392 h 922815"/>
                  <a:gd name="connsiteX3" fmla="*/ 140400 w 788423"/>
                  <a:gd name="connsiteY3" fmla="*/ 145855 h 922815"/>
                  <a:gd name="connsiteX4" fmla="*/ 103936 w 788423"/>
                  <a:gd name="connsiteY4" fmla="*/ 176709 h 922815"/>
                  <a:gd name="connsiteX5" fmla="*/ 73082 w 788423"/>
                  <a:gd name="connsiteY5" fmla="*/ 232808 h 922815"/>
                  <a:gd name="connsiteX6" fmla="*/ 59057 w 788423"/>
                  <a:gd name="connsiteY6" fmla="*/ 294516 h 922815"/>
                  <a:gd name="connsiteX7" fmla="*/ 47838 w 788423"/>
                  <a:gd name="connsiteY7" fmla="*/ 333784 h 922815"/>
                  <a:gd name="connsiteX8" fmla="*/ 22594 w 788423"/>
                  <a:gd name="connsiteY8" fmla="*/ 364638 h 922815"/>
                  <a:gd name="connsiteX9" fmla="*/ 154 w 788423"/>
                  <a:gd name="connsiteY9" fmla="*/ 389882 h 922815"/>
                  <a:gd name="connsiteX10" fmla="*/ 14179 w 788423"/>
                  <a:gd name="connsiteY10" fmla="*/ 437566 h 922815"/>
                  <a:gd name="connsiteX11" fmla="*/ 42228 w 788423"/>
                  <a:gd name="connsiteY11" fmla="*/ 479640 h 922815"/>
                  <a:gd name="connsiteX12" fmla="*/ 89911 w 788423"/>
                  <a:gd name="connsiteY12" fmla="*/ 524518 h 922815"/>
                  <a:gd name="connsiteX13" fmla="*/ 151619 w 788423"/>
                  <a:gd name="connsiteY13" fmla="*/ 594641 h 922815"/>
                  <a:gd name="connsiteX14" fmla="*/ 171254 w 788423"/>
                  <a:gd name="connsiteY14" fmla="*/ 622690 h 922815"/>
                  <a:gd name="connsiteX15" fmla="*/ 199303 w 788423"/>
                  <a:gd name="connsiteY15" fmla="*/ 650739 h 922815"/>
                  <a:gd name="connsiteX16" fmla="*/ 232962 w 788423"/>
                  <a:gd name="connsiteY16" fmla="*/ 670373 h 922815"/>
                  <a:gd name="connsiteX17" fmla="*/ 258206 w 788423"/>
                  <a:gd name="connsiteY17" fmla="*/ 681593 h 922815"/>
                  <a:gd name="connsiteX18" fmla="*/ 272230 w 788423"/>
                  <a:gd name="connsiteY18" fmla="*/ 681593 h 922815"/>
                  <a:gd name="connsiteX19" fmla="*/ 294670 w 788423"/>
                  <a:gd name="connsiteY19" fmla="*/ 709642 h 922815"/>
                  <a:gd name="connsiteX20" fmla="*/ 308694 w 788423"/>
                  <a:gd name="connsiteY20" fmla="*/ 718057 h 922815"/>
                  <a:gd name="connsiteX21" fmla="*/ 331133 w 788423"/>
                  <a:gd name="connsiteY21" fmla="*/ 718057 h 922815"/>
                  <a:gd name="connsiteX22" fmla="*/ 356378 w 788423"/>
                  <a:gd name="connsiteY22" fmla="*/ 729276 h 922815"/>
                  <a:gd name="connsiteX23" fmla="*/ 381622 w 788423"/>
                  <a:gd name="connsiteY23" fmla="*/ 748911 h 922815"/>
                  <a:gd name="connsiteX24" fmla="*/ 429305 w 788423"/>
                  <a:gd name="connsiteY24" fmla="*/ 774155 h 922815"/>
                  <a:gd name="connsiteX25" fmla="*/ 507843 w 788423"/>
                  <a:gd name="connsiteY25" fmla="*/ 793789 h 922815"/>
                  <a:gd name="connsiteX26" fmla="*/ 555526 w 788423"/>
                  <a:gd name="connsiteY26" fmla="*/ 790984 h 922815"/>
                  <a:gd name="connsiteX27" fmla="*/ 586380 w 788423"/>
                  <a:gd name="connsiteY27" fmla="*/ 796594 h 922815"/>
                  <a:gd name="connsiteX28" fmla="*/ 614429 w 788423"/>
                  <a:gd name="connsiteY28" fmla="*/ 813424 h 922815"/>
                  <a:gd name="connsiteX29" fmla="*/ 631259 w 788423"/>
                  <a:gd name="connsiteY29" fmla="*/ 833058 h 922815"/>
                  <a:gd name="connsiteX30" fmla="*/ 659308 w 788423"/>
                  <a:gd name="connsiteY30" fmla="*/ 849887 h 922815"/>
                  <a:gd name="connsiteX31" fmla="*/ 673332 w 788423"/>
                  <a:gd name="connsiteY31" fmla="*/ 855497 h 922815"/>
                  <a:gd name="connsiteX32" fmla="*/ 698576 w 788423"/>
                  <a:gd name="connsiteY32" fmla="*/ 855497 h 922815"/>
                  <a:gd name="connsiteX33" fmla="*/ 718211 w 788423"/>
                  <a:gd name="connsiteY33" fmla="*/ 855497 h 922815"/>
                  <a:gd name="connsiteX34" fmla="*/ 751870 w 788423"/>
                  <a:gd name="connsiteY34" fmla="*/ 891961 h 922815"/>
                  <a:gd name="connsiteX35" fmla="*/ 782724 w 788423"/>
                  <a:gd name="connsiteY35" fmla="*/ 917205 h 922815"/>
                  <a:gd name="connsiteX36" fmla="*/ 788333 w 788423"/>
                  <a:gd name="connsiteY36" fmla="*/ 922815 h 922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88423" h="922815">
                    <a:moveTo>
                      <a:pt x="322719" y="0"/>
                    </a:moveTo>
                    <a:cubicBezTo>
                      <a:pt x="287424" y="27348"/>
                      <a:pt x="252129" y="54696"/>
                      <a:pt x="230157" y="72928"/>
                    </a:cubicBezTo>
                    <a:cubicBezTo>
                      <a:pt x="208185" y="91160"/>
                      <a:pt x="205847" y="97238"/>
                      <a:pt x="190888" y="109392"/>
                    </a:cubicBezTo>
                    <a:cubicBezTo>
                      <a:pt x="175928" y="121547"/>
                      <a:pt x="154892" y="134636"/>
                      <a:pt x="140400" y="145855"/>
                    </a:cubicBezTo>
                    <a:cubicBezTo>
                      <a:pt x="125908" y="157074"/>
                      <a:pt x="115156" y="162217"/>
                      <a:pt x="103936" y="176709"/>
                    </a:cubicBezTo>
                    <a:cubicBezTo>
                      <a:pt x="92716" y="191201"/>
                      <a:pt x="80562" y="213174"/>
                      <a:pt x="73082" y="232808"/>
                    </a:cubicBezTo>
                    <a:cubicBezTo>
                      <a:pt x="65602" y="252443"/>
                      <a:pt x="63264" y="277687"/>
                      <a:pt x="59057" y="294516"/>
                    </a:cubicBezTo>
                    <a:cubicBezTo>
                      <a:pt x="54850" y="311345"/>
                      <a:pt x="53915" y="322097"/>
                      <a:pt x="47838" y="333784"/>
                    </a:cubicBezTo>
                    <a:cubicBezTo>
                      <a:pt x="41761" y="345471"/>
                      <a:pt x="30541" y="355288"/>
                      <a:pt x="22594" y="364638"/>
                    </a:cubicBezTo>
                    <a:cubicBezTo>
                      <a:pt x="14647" y="373988"/>
                      <a:pt x="1556" y="377727"/>
                      <a:pt x="154" y="389882"/>
                    </a:cubicBezTo>
                    <a:cubicBezTo>
                      <a:pt x="-1249" y="402037"/>
                      <a:pt x="7167" y="422606"/>
                      <a:pt x="14179" y="437566"/>
                    </a:cubicBezTo>
                    <a:cubicBezTo>
                      <a:pt x="21191" y="452526"/>
                      <a:pt x="29606" y="465148"/>
                      <a:pt x="42228" y="479640"/>
                    </a:cubicBezTo>
                    <a:cubicBezTo>
                      <a:pt x="54850" y="494132"/>
                      <a:pt x="71679" y="505351"/>
                      <a:pt x="89911" y="524518"/>
                    </a:cubicBezTo>
                    <a:cubicBezTo>
                      <a:pt x="108143" y="543685"/>
                      <a:pt x="138062" y="578279"/>
                      <a:pt x="151619" y="594641"/>
                    </a:cubicBezTo>
                    <a:cubicBezTo>
                      <a:pt x="165176" y="611003"/>
                      <a:pt x="163307" y="613340"/>
                      <a:pt x="171254" y="622690"/>
                    </a:cubicBezTo>
                    <a:cubicBezTo>
                      <a:pt x="179201" y="632040"/>
                      <a:pt x="189018" y="642792"/>
                      <a:pt x="199303" y="650739"/>
                    </a:cubicBezTo>
                    <a:cubicBezTo>
                      <a:pt x="209588" y="658686"/>
                      <a:pt x="223145" y="665231"/>
                      <a:pt x="232962" y="670373"/>
                    </a:cubicBezTo>
                    <a:cubicBezTo>
                      <a:pt x="242779" y="675515"/>
                      <a:pt x="251661" y="679723"/>
                      <a:pt x="258206" y="681593"/>
                    </a:cubicBezTo>
                    <a:cubicBezTo>
                      <a:pt x="264751" y="683463"/>
                      <a:pt x="266153" y="676918"/>
                      <a:pt x="272230" y="681593"/>
                    </a:cubicBezTo>
                    <a:cubicBezTo>
                      <a:pt x="278307" y="686268"/>
                      <a:pt x="288593" y="703565"/>
                      <a:pt x="294670" y="709642"/>
                    </a:cubicBezTo>
                    <a:cubicBezTo>
                      <a:pt x="300747" y="715719"/>
                      <a:pt x="302617" y="716655"/>
                      <a:pt x="308694" y="718057"/>
                    </a:cubicBezTo>
                    <a:cubicBezTo>
                      <a:pt x="314771" y="719460"/>
                      <a:pt x="323186" y="716187"/>
                      <a:pt x="331133" y="718057"/>
                    </a:cubicBezTo>
                    <a:cubicBezTo>
                      <a:pt x="339080" y="719927"/>
                      <a:pt x="347963" y="724134"/>
                      <a:pt x="356378" y="729276"/>
                    </a:cubicBezTo>
                    <a:cubicBezTo>
                      <a:pt x="364793" y="734418"/>
                      <a:pt x="369468" y="741431"/>
                      <a:pt x="381622" y="748911"/>
                    </a:cubicBezTo>
                    <a:cubicBezTo>
                      <a:pt x="393776" y="756391"/>
                      <a:pt x="408268" y="766675"/>
                      <a:pt x="429305" y="774155"/>
                    </a:cubicBezTo>
                    <a:cubicBezTo>
                      <a:pt x="450342" y="781635"/>
                      <a:pt x="486806" y="790984"/>
                      <a:pt x="507843" y="793789"/>
                    </a:cubicBezTo>
                    <a:cubicBezTo>
                      <a:pt x="528880" y="796594"/>
                      <a:pt x="542437" y="790517"/>
                      <a:pt x="555526" y="790984"/>
                    </a:cubicBezTo>
                    <a:cubicBezTo>
                      <a:pt x="568615" y="791451"/>
                      <a:pt x="576563" y="792854"/>
                      <a:pt x="586380" y="796594"/>
                    </a:cubicBezTo>
                    <a:cubicBezTo>
                      <a:pt x="596197" y="800334"/>
                      <a:pt x="606949" y="807347"/>
                      <a:pt x="614429" y="813424"/>
                    </a:cubicBezTo>
                    <a:cubicBezTo>
                      <a:pt x="621909" y="819501"/>
                      <a:pt x="623779" y="826981"/>
                      <a:pt x="631259" y="833058"/>
                    </a:cubicBezTo>
                    <a:cubicBezTo>
                      <a:pt x="638739" y="839135"/>
                      <a:pt x="652296" y="846147"/>
                      <a:pt x="659308" y="849887"/>
                    </a:cubicBezTo>
                    <a:cubicBezTo>
                      <a:pt x="666320" y="853627"/>
                      <a:pt x="666787" y="854562"/>
                      <a:pt x="673332" y="855497"/>
                    </a:cubicBezTo>
                    <a:cubicBezTo>
                      <a:pt x="679877" y="856432"/>
                      <a:pt x="698576" y="855497"/>
                      <a:pt x="698576" y="855497"/>
                    </a:cubicBezTo>
                    <a:cubicBezTo>
                      <a:pt x="706056" y="855497"/>
                      <a:pt x="709329" y="849420"/>
                      <a:pt x="718211" y="855497"/>
                    </a:cubicBezTo>
                    <a:cubicBezTo>
                      <a:pt x="727093" y="861574"/>
                      <a:pt x="741118" y="881676"/>
                      <a:pt x="751870" y="891961"/>
                    </a:cubicBezTo>
                    <a:cubicBezTo>
                      <a:pt x="762622" y="902246"/>
                      <a:pt x="782724" y="917205"/>
                      <a:pt x="782724" y="917205"/>
                    </a:cubicBezTo>
                    <a:cubicBezTo>
                      <a:pt x="788801" y="922347"/>
                      <a:pt x="788567" y="922581"/>
                      <a:pt x="788333" y="922815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5" name="Полилиния 724"/>
              <p:cNvSpPr/>
              <p:nvPr/>
            </p:nvSpPr>
            <p:spPr>
              <a:xfrm>
                <a:off x="6922012" y="2435260"/>
                <a:ext cx="557847" cy="651735"/>
              </a:xfrm>
              <a:custGeom>
                <a:avLst/>
                <a:gdLst>
                  <a:gd name="connsiteX0" fmla="*/ 345004 w 819033"/>
                  <a:gd name="connsiteY0" fmla="*/ 0 h 995742"/>
                  <a:gd name="connsiteX1" fmla="*/ 288905 w 819033"/>
                  <a:gd name="connsiteY1" fmla="*/ 36463 h 995742"/>
                  <a:gd name="connsiteX2" fmla="*/ 244027 w 819033"/>
                  <a:gd name="connsiteY2" fmla="*/ 89757 h 995742"/>
                  <a:gd name="connsiteX3" fmla="*/ 213173 w 819033"/>
                  <a:gd name="connsiteY3" fmla="*/ 109391 h 995742"/>
                  <a:gd name="connsiteX4" fmla="*/ 168294 w 819033"/>
                  <a:gd name="connsiteY4" fmla="*/ 140245 h 995742"/>
                  <a:gd name="connsiteX5" fmla="*/ 129026 w 819033"/>
                  <a:gd name="connsiteY5" fmla="*/ 173904 h 995742"/>
                  <a:gd name="connsiteX6" fmla="*/ 92562 w 819033"/>
                  <a:gd name="connsiteY6" fmla="*/ 227197 h 995742"/>
                  <a:gd name="connsiteX7" fmla="*/ 67318 w 819033"/>
                  <a:gd name="connsiteY7" fmla="*/ 322564 h 995742"/>
                  <a:gd name="connsiteX8" fmla="*/ 53293 w 819033"/>
                  <a:gd name="connsiteY8" fmla="*/ 361833 h 995742"/>
                  <a:gd name="connsiteX9" fmla="*/ 19634 w 819033"/>
                  <a:gd name="connsiteY9" fmla="*/ 401101 h 995742"/>
                  <a:gd name="connsiteX10" fmla="*/ 0 w 819033"/>
                  <a:gd name="connsiteY10" fmla="*/ 440370 h 995742"/>
                  <a:gd name="connsiteX11" fmla="*/ 19634 w 819033"/>
                  <a:gd name="connsiteY11" fmla="*/ 493663 h 995742"/>
                  <a:gd name="connsiteX12" fmla="*/ 50488 w 819033"/>
                  <a:gd name="connsiteY12" fmla="*/ 544152 h 995742"/>
                  <a:gd name="connsiteX13" fmla="*/ 98172 w 819033"/>
                  <a:gd name="connsiteY13" fmla="*/ 577811 h 995742"/>
                  <a:gd name="connsiteX14" fmla="*/ 143050 w 819033"/>
                  <a:gd name="connsiteY14" fmla="*/ 617079 h 995742"/>
                  <a:gd name="connsiteX15" fmla="*/ 171099 w 819033"/>
                  <a:gd name="connsiteY15" fmla="*/ 653543 h 995742"/>
                  <a:gd name="connsiteX16" fmla="*/ 190734 w 819033"/>
                  <a:gd name="connsiteY16" fmla="*/ 701227 h 995742"/>
                  <a:gd name="connsiteX17" fmla="*/ 230002 w 819033"/>
                  <a:gd name="connsiteY17" fmla="*/ 723666 h 995742"/>
                  <a:gd name="connsiteX18" fmla="*/ 255246 w 819033"/>
                  <a:gd name="connsiteY18" fmla="*/ 743300 h 995742"/>
                  <a:gd name="connsiteX19" fmla="*/ 269271 w 819033"/>
                  <a:gd name="connsiteY19" fmla="*/ 757325 h 995742"/>
                  <a:gd name="connsiteX20" fmla="*/ 294515 w 819033"/>
                  <a:gd name="connsiteY20" fmla="*/ 757325 h 995742"/>
                  <a:gd name="connsiteX21" fmla="*/ 308540 w 819033"/>
                  <a:gd name="connsiteY21" fmla="*/ 779764 h 995742"/>
                  <a:gd name="connsiteX22" fmla="*/ 336589 w 819033"/>
                  <a:gd name="connsiteY22" fmla="*/ 796593 h 995742"/>
                  <a:gd name="connsiteX23" fmla="*/ 367443 w 819033"/>
                  <a:gd name="connsiteY23" fmla="*/ 802203 h 995742"/>
                  <a:gd name="connsiteX24" fmla="*/ 387077 w 819033"/>
                  <a:gd name="connsiteY24" fmla="*/ 816228 h 995742"/>
                  <a:gd name="connsiteX25" fmla="*/ 429151 w 819033"/>
                  <a:gd name="connsiteY25" fmla="*/ 835862 h 995742"/>
                  <a:gd name="connsiteX26" fmla="*/ 479639 w 819033"/>
                  <a:gd name="connsiteY26" fmla="*/ 861106 h 995742"/>
                  <a:gd name="connsiteX27" fmla="*/ 544152 w 819033"/>
                  <a:gd name="connsiteY27" fmla="*/ 872326 h 995742"/>
                  <a:gd name="connsiteX28" fmla="*/ 611470 w 819033"/>
                  <a:gd name="connsiteY28" fmla="*/ 877936 h 995742"/>
                  <a:gd name="connsiteX29" fmla="*/ 639519 w 819033"/>
                  <a:gd name="connsiteY29" fmla="*/ 889155 h 995742"/>
                  <a:gd name="connsiteX30" fmla="*/ 687202 w 819033"/>
                  <a:gd name="connsiteY30" fmla="*/ 922814 h 995742"/>
                  <a:gd name="connsiteX31" fmla="*/ 715251 w 819033"/>
                  <a:gd name="connsiteY31" fmla="*/ 939644 h 995742"/>
                  <a:gd name="connsiteX32" fmla="*/ 734886 w 819033"/>
                  <a:gd name="connsiteY32" fmla="*/ 942449 h 995742"/>
                  <a:gd name="connsiteX33" fmla="*/ 748910 w 819033"/>
                  <a:gd name="connsiteY33" fmla="*/ 942449 h 995742"/>
                  <a:gd name="connsiteX34" fmla="*/ 774154 w 819033"/>
                  <a:gd name="connsiteY34" fmla="*/ 964888 h 995742"/>
                  <a:gd name="connsiteX35" fmla="*/ 793789 w 819033"/>
                  <a:gd name="connsiteY35" fmla="*/ 984522 h 995742"/>
                  <a:gd name="connsiteX36" fmla="*/ 813423 w 819033"/>
                  <a:gd name="connsiteY36" fmla="*/ 992937 h 995742"/>
                  <a:gd name="connsiteX37" fmla="*/ 819033 w 819033"/>
                  <a:gd name="connsiteY37" fmla="*/ 995742 h 995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819033" h="995742">
                    <a:moveTo>
                      <a:pt x="345004" y="0"/>
                    </a:moveTo>
                    <a:cubicBezTo>
                      <a:pt x="325369" y="10752"/>
                      <a:pt x="305734" y="21504"/>
                      <a:pt x="288905" y="36463"/>
                    </a:cubicBezTo>
                    <a:cubicBezTo>
                      <a:pt x="272075" y="51423"/>
                      <a:pt x="256649" y="77602"/>
                      <a:pt x="244027" y="89757"/>
                    </a:cubicBezTo>
                    <a:cubicBezTo>
                      <a:pt x="231405" y="101912"/>
                      <a:pt x="225795" y="100976"/>
                      <a:pt x="213173" y="109391"/>
                    </a:cubicBezTo>
                    <a:cubicBezTo>
                      <a:pt x="200551" y="117806"/>
                      <a:pt x="182318" y="129493"/>
                      <a:pt x="168294" y="140245"/>
                    </a:cubicBezTo>
                    <a:cubicBezTo>
                      <a:pt x="154270" y="150997"/>
                      <a:pt x="141648" y="159412"/>
                      <a:pt x="129026" y="173904"/>
                    </a:cubicBezTo>
                    <a:cubicBezTo>
                      <a:pt x="116404" y="188396"/>
                      <a:pt x="102847" y="202421"/>
                      <a:pt x="92562" y="227197"/>
                    </a:cubicBezTo>
                    <a:cubicBezTo>
                      <a:pt x="82277" y="251973"/>
                      <a:pt x="73863" y="300125"/>
                      <a:pt x="67318" y="322564"/>
                    </a:cubicBezTo>
                    <a:cubicBezTo>
                      <a:pt x="60773" y="345003"/>
                      <a:pt x="61240" y="348744"/>
                      <a:pt x="53293" y="361833"/>
                    </a:cubicBezTo>
                    <a:cubicBezTo>
                      <a:pt x="45346" y="374922"/>
                      <a:pt x="28516" y="388012"/>
                      <a:pt x="19634" y="401101"/>
                    </a:cubicBezTo>
                    <a:cubicBezTo>
                      <a:pt x="10752" y="414191"/>
                      <a:pt x="0" y="424943"/>
                      <a:pt x="0" y="440370"/>
                    </a:cubicBezTo>
                    <a:cubicBezTo>
                      <a:pt x="0" y="455797"/>
                      <a:pt x="11219" y="476366"/>
                      <a:pt x="19634" y="493663"/>
                    </a:cubicBezTo>
                    <a:cubicBezTo>
                      <a:pt x="28049" y="510960"/>
                      <a:pt x="37398" y="530127"/>
                      <a:pt x="50488" y="544152"/>
                    </a:cubicBezTo>
                    <a:cubicBezTo>
                      <a:pt x="63578" y="558177"/>
                      <a:pt x="82745" y="565657"/>
                      <a:pt x="98172" y="577811"/>
                    </a:cubicBezTo>
                    <a:cubicBezTo>
                      <a:pt x="113599" y="589966"/>
                      <a:pt x="130896" y="604457"/>
                      <a:pt x="143050" y="617079"/>
                    </a:cubicBezTo>
                    <a:cubicBezTo>
                      <a:pt x="155204" y="629701"/>
                      <a:pt x="163152" y="639518"/>
                      <a:pt x="171099" y="653543"/>
                    </a:cubicBezTo>
                    <a:cubicBezTo>
                      <a:pt x="179046" y="667568"/>
                      <a:pt x="180917" y="689540"/>
                      <a:pt x="190734" y="701227"/>
                    </a:cubicBezTo>
                    <a:cubicBezTo>
                      <a:pt x="200551" y="712914"/>
                      <a:pt x="219250" y="716654"/>
                      <a:pt x="230002" y="723666"/>
                    </a:cubicBezTo>
                    <a:cubicBezTo>
                      <a:pt x="240754" y="730678"/>
                      <a:pt x="248701" y="737690"/>
                      <a:pt x="255246" y="743300"/>
                    </a:cubicBezTo>
                    <a:cubicBezTo>
                      <a:pt x="261791" y="748910"/>
                      <a:pt x="262726" y="754987"/>
                      <a:pt x="269271" y="757325"/>
                    </a:cubicBezTo>
                    <a:cubicBezTo>
                      <a:pt x="275816" y="759663"/>
                      <a:pt x="287970" y="753585"/>
                      <a:pt x="294515" y="757325"/>
                    </a:cubicBezTo>
                    <a:cubicBezTo>
                      <a:pt x="301060" y="761065"/>
                      <a:pt x="301528" y="773219"/>
                      <a:pt x="308540" y="779764"/>
                    </a:cubicBezTo>
                    <a:cubicBezTo>
                      <a:pt x="315552" y="786309"/>
                      <a:pt x="326772" y="792853"/>
                      <a:pt x="336589" y="796593"/>
                    </a:cubicBezTo>
                    <a:cubicBezTo>
                      <a:pt x="346406" y="800333"/>
                      <a:pt x="359028" y="798931"/>
                      <a:pt x="367443" y="802203"/>
                    </a:cubicBezTo>
                    <a:cubicBezTo>
                      <a:pt x="375858" y="805475"/>
                      <a:pt x="376792" y="810618"/>
                      <a:pt x="387077" y="816228"/>
                    </a:cubicBezTo>
                    <a:cubicBezTo>
                      <a:pt x="397362" y="821838"/>
                      <a:pt x="413724" y="828382"/>
                      <a:pt x="429151" y="835862"/>
                    </a:cubicBezTo>
                    <a:cubicBezTo>
                      <a:pt x="444578" y="843342"/>
                      <a:pt x="460472" y="855029"/>
                      <a:pt x="479639" y="861106"/>
                    </a:cubicBezTo>
                    <a:cubicBezTo>
                      <a:pt x="498806" y="867183"/>
                      <a:pt x="522180" y="869521"/>
                      <a:pt x="544152" y="872326"/>
                    </a:cubicBezTo>
                    <a:cubicBezTo>
                      <a:pt x="566124" y="875131"/>
                      <a:pt x="595576" y="875131"/>
                      <a:pt x="611470" y="877936"/>
                    </a:cubicBezTo>
                    <a:cubicBezTo>
                      <a:pt x="627365" y="880741"/>
                      <a:pt x="626897" y="881675"/>
                      <a:pt x="639519" y="889155"/>
                    </a:cubicBezTo>
                    <a:cubicBezTo>
                      <a:pt x="652141" y="896635"/>
                      <a:pt x="674580" y="914399"/>
                      <a:pt x="687202" y="922814"/>
                    </a:cubicBezTo>
                    <a:cubicBezTo>
                      <a:pt x="699824" y="931229"/>
                      <a:pt x="707304" y="936372"/>
                      <a:pt x="715251" y="939644"/>
                    </a:cubicBezTo>
                    <a:cubicBezTo>
                      <a:pt x="723198" y="942917"/>
                      <a:pt x="729276" y="941982"/>
                      <a:pt x="734886" y="942449"/>
                    </a:cubicBezTo>
                    <a:cubicBezTo>
                      <a:pt x="740496" y="942916"/>
                      <a:pt x="742366" y="938709"/>
                      <a:pt x="748910" y="942449"/>
                    </a:cubicBezTo>
                    <a:cubicBezTo>
                      <a:pt x="755454" y="946189"/>
                      <a:pt x="766674" y="957876"/>
                      <a:pt x="774154" y="964888"/>
                    </a:cubicBezTo>
                    <a:cubicBezTo>
                      <a:pt x="781634" y="971900"/>
                      <a:pt x="787244" y="979847"/>
                      <a:pt x="793789" y="984522"/>
                    </a:cubicBezTo>
                    <a:cubicBezTo>
                      <a:pt x="800334" y="989197"/>
                      <a:pt x="813423" y="992937"/>
                      <a:pt x="813423" y="992937"/>
                    </a:cubicBezTo>
                    <a:cubicBezTo>
                      <a:pt x="817630" y="994807"/>
                      <a:pt x="818331" y="995274"/>
                      <a:pt x="819033" y="995742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6" name="Полилиния 725"/>
              <p:cNvSpPr/>
              <p:nvPr/>
            </p:nvSpPr>
            <p:spPr>
              <a:xfrm>
                <a:off x="6992179" y="3275054"/>
                <a:ext cx="9552" cy="84450"/>
              </a:xfrm>
              <a:custGeom>
                <a:avLst/>
                <a:gdLst>
                  <a:gd name="connsiteX0" fmla="*/ 14024 w 14024"/>
                  <a:gd name="connsiteY0" fmla="*/ 0 h 129025"/>
                  <a:gd name="connsiteX1" fmla="*/ 0 w 14024"/>
                  <a:gd name="connsiteY1" fmla="*/ 129025 h 129025"/>
                  <a:gd name="connsiteX2" fmla="*/ 0 w 14024"/>
                  <a:gd name="connsiteY2" fmla="*/ 129025 h 129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24" h="129025">
                    <a:moveTo>
                      <a:pt x="14024" y="0"/>
                    </a:moveTo>
                    <a:lnTo>
                      <a:pt x="0" y="129025"/>
                    </a:lnTo>
                    <a:lnTo>
                      <a:pt x="0" y="129025"/>
                    </a:ln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7" name="Полилиния 726"/>
              <p:cNvSpPr/>
              <p:nvPr/>
            </p:nvSpPr>
            <p:spPr>
              <a:xfrm>
                <a:off x="6993247" y="3277498"/>
                <a:ext cx="8683" cy="84450"/>
              </a:xfrm>
              <a:custGeom>
                <a:avLst/>
                <a:gdLst>
                  <a:gd name="connsiteX0" fmla="*/ 14024 w 14024"/>
                  <a:gd name="connsiteY0" fmla="*/ 0 h 129025"/>
                  <a:gd name="connsiteX1" fmla="*/ 0 w 14024"/>
                  <a:gd name="connsiteY1" fmla="*/ 129025 h 129025"/>
                  <a:gd name="connsiteX2" fmla="*/ 0 w 14024"/>
                  <a:gd name="connsiteY2" fmla="*/ 129025 h 129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24" h="129025">
                    <a:moveTo>
                      <a:pt x="14024" y="0"/>
                    </a:moveTo>
                    <a:lnTo>
                      <a:pt x="0" y="129025"/>
                    </a:lnTo>
                    <a:lnTo>
                      <a:pt x="0" y="129025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8" name="Полилиния 727"/>
              <p:cNvSpPr/>
              <p:nvPr/>
            </p:nvSpPr>
            <p:spPr>
              <a:xfrm>
                <a:off x="6379724" y="3245667"/>
                <a:ext cx="783913" cy="272674"/>
              </a:xfrm>
              <a:custGeom>
                <a:avLst/>
                <a:gdLst>
                  <a:gd name="connsiteX0" fmla="*/ 1150944 w 1150944"/>
                  <a:gd name="connsiteY0" fmla="*/ 0 h 416600"/>
                  <a:gd name="connsiteX1" fmla="*/ 1108578 w 1150944"/>
                  <a:gd name="connsiteY1" fmla="*/ 31775 h 416600"/>
                  <a:gd name="connsiteX2" fmla="*/ 1059151 w 1150944"/>
                  <a:gd name="connsiteY2" fmla="*/ 70610 h 416600"/>
                  <a:gd name="connsiteX3" fmla="*/ 1002663 w 1150944"/>
                  <a:gd name="connsiteY3" fmla="*/ 102385 h 416600"/>
                  <a:gd name="connsiteX4" fmla="*/ 956766 w 1150944"/>
                  <a:gd name="connsiteY4" fmla="*/ 141220 h 416600"/>
                  <a:gd name="connsiteX5" fmla="*/ 886156 w 1150944"/>
                  <a:gd name="connsiteY5" fmla="*/ 180056 h 416600"/>
                  <a:gd name="connsiteX6" fmla="*/ 833199 w 1150944"/>
                  <a:gd name="connsiteY6" fmla="*/ 187117 h 416600"/>
                  <a:gd name="connsiteX7" fmla="*/ 794363 w 1150944"/>
                  <a:gd name="connsiteY7" fmla="*/ 172995 h 416600"/>
                  <a:gd name="connsiteX8" fmla="*/ 741406 w 1150944"/>
                  <a:gd name="connsiteY8" fmla="*/ 176525 h 416600"/>
                  <a:gd name="connsiteX9" fmla="*/ 684918 w 1150944"/>
                  <a:gd name="connsiteY9" fmla="*/ 151812 h 416600"/>
                  <a:gd name="connsiteX10" fmla="*/ 635491 w 1150944"/>
                  <a:gd name="connsiteY10" fmla="*/ 144751 h 416600"/>
                  <a:gd name="connsiteX11" fmla="*/ 547228 w 1150944"/>
                  <a:gd name="connsiteY11" fmla="*/ 155342 h 416600"/>
                  <a:gd name="connsiteX12" fmla="*/ 480149 w 1150944"/>
                  <a:gd name="connsiteY12" fmla="*/ 180056 h 416600"/>
                  <a:gd name="connsiteX13" fmla="*/ 437783 w 1150944"/>
                  <a:gd name="connsiteY13" fmla="*/ 204769 h 416600"/>
                  <a:gd name="connsiteX14" fmla="*/ 388356 w 1150944"/>
                  <a:gd name="connsiteY14" fmla="*/ 229483 h 416600"/>
                  <a:gd name="connsiteX15" fmla="*/ 324807 w 1150944"/>
                  <a:gd name="connsiteY15" fmla="*/ 264788 h 416600"/>
                  <a:gd name="connsiteX16" fmla="*/ 282441 w 1150944"/>
                  <a:gd name="connsiteY16" fmla="*/ 303623 h 416600"/>
                  <a:gd name="connsiteX17" fmla="*/ 236544 w 1150944"/>
                  <a:gd name="connsiteY17" fmla="*/ 338928 h 416600"/>
                  <a:gd name="connsiteX18" fmla="*/ 187117 w 1150944"/>
                  <a:gd name="connsiteY18" fmla="*/ 335398 h 416600"/>
                  <a:gd name="connsiteX19" fmla="*/ 137690 w 1150944"/>
                  <a:gd name="connsiteY19" fmla="*/ 331867 h 416600"/>
                  <a:gd name="connsiteX20" fmla="*/ 105915 w 1150944"/>
                  <a:gd name="connsiteY20" fmla="*/ 353050 h 416600"/>
                  <a:gd name="connsiteX21" fmla="*/ 52958 w 1150944"/>
                  <a:gd name="connsiteY21" fmla="*/ 384825 h 416600"/>
                  <a:gd name="connsiteX22" fmla="*/ 28244 w 1150944"/>
                  <a:gd name="connsiteY22" fmla="*/ 398947 h 416600"/>
                  <a:gd name="connsiteX23" fmla="*/ 0 w 1150944"/>
                  <a:gd name="connsiteY23" fmla="*/ 416600 h 4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0944" h="416600">
                    <a:moveTo>
                      <a:pt x="1150944" y="0"/>
                    </a:moveTo>
                    <a:cubicBezTo>
                      <a:pt x="1137410" y="10003"/>
                      <a:pt x="1123877" y="20007"/>
                      <a:pt x="1108578" y="31775"/>
                    </a:cubicBezTo>
                    <a:cubicBezTo>
                      <a:pt x="1093279" y="43543"/>
                      <a:pt x="1076803" y="58842"/>
                      <a:pt x="1059151" y="70610"/>
                    </a:cubicBezTo>
                    <a:cubicBezTo>
                      <a:pt x="1041499" y="82378"/>
                      <a:pt x="1019727" y="90617"/>
                      <a:pt x="1002663" y="102385"/>
                    </a:cubicBezTo>
                    <a:cubicBezTo>
                      <a:pt x="985599" y="114153"/>
                      <a:pt x="976184" y="128275"/>
                      <a:pt x="956766" y="141220"/>
                    </a:cubicBezTo>
                    <a:cubicBezTo>
                      <a:pt x="937348" y="154165"/>
                      <a:pt x="906751" y="172406"/>
                      <a:pt x="886156" y="180056"/>
                    </a:cubicBezTo>
                    <a:cubicBezTo>
                      <a:pt x="865561" y="187706"/>
                      <a:pt x="848498" y="188294"/>
                      <a:pt x="833199" y="187117"/>
                    </a:cubicBezTo>
                    <a:cubicBezTo>
                      <a:pt x="817900" y="185940"/>
                      <a:pt x="809662" y="174760"/>
                      <a:pt x="794363" y="172995"/>
                    </a:cubicBezTo>
                    <a:cubicBezTo>
                      <a:pt x="779064" y="171230"/>
                      <a:pt x="759647" y="180056"/>
                      <a:pt x="741406" y="176525"/>
                    </a:cubicBezTo>
                    <a:cubicBezTo>
                      <a:pt x="723165" y="172994"/>
                      <a:pt x="702570" y="157108"/>
                      <a:pt x="684918" y="151812"/>
                    </a:cubicBezTo>
                    <a:cubicBezTo>
                      <a:pt x="667265" y="146516"/>
                      <a:pt x="658439" y="144163"/>
                      <a:pt x="635491" y="144751"/>
                    </a:cubicBezTo>
                    <a:cubicBezTo>
                      <a:pt x="612543" y="145339"/>
                      <a:pt x="573118" y="149458"/>
                      <a:pt x="547228" y="155342"/>
                    </a:cubicBezTo>
                    <a:cubicBezTo>
                      <a:pt x="521338" y="161226"/>
                      <a:pt x="498390" y="171818"/>
                      <a:pt x="480149" y="180056"/>
                    </a:cubicBezTo>
                    <a:cubicBezTo>
                      <a:pt x="461908" y="188294"/>
                      <a:pt x="453082" y="196531"/>
                      <a:pt x="437783" y="204769"/>
                    </a:cubicBezTo>
                    <a:cubicBezTo>
                      <a:pt x="422484" y="213007"/>
                      <a:pt x="407185" y="219480"/>
                      <a:pt x="388356" y="229483"/>
                    </a:cubicBezTo>
                    <a:cubicBezTo>
                      <a:pt x="369527" y="239486"/>
                      <a:pt x="342459" y="252431"/>
                      <a:pt x="324807" y="264788"/>
                    </a:cubicBezTo>
                    <a:cubicBezTo>
                      <a:pt x="307155" y="277145"/>
                      <a:pt x="297151" y="291266"/>
                      <a:pt x="282441" y="303623"/>
                    </a:cubicBezTo>
                    <a:cubicBezTo>
                      <a:pt x="267730" y="315980"/>
                      <a:pt x="252431" y="333632"/>
                      <a:pt x="236544" y="338928"/>
                    </a:cubicBezTo>
                    <a:cubicBezTo>
                      <a:pt x="220657" y="344224"/>
                      <a:pt x="187117" y="335398"/>
                      <a:pt x="187117" y="335398"/>
                    </a:cubicBezTo>
                    <a:cubicBezTo>
                      <a:pt x="170641" y="334221"/>
                      <a:pt x="151224" y="328925"/>
                      <a:pt x="137690" y="331867"/>
                    </a:cubicBezTo>
                    <a:cubicBezTo>
                      <a:pt x="124156" y="334809"/>
                      <a:pt x="120037" y="344224"/>
                      <a:pt x="105915" y="353050"/>
                    </a:cubicBezTo>
                    <a:cubicBezTo>
                      <a:pt x="91793" y="361876"/>
                      <a:pt x="65903" y="377176"/>
                      <a:pt x="52958" y="384825"/>
                    </a:cubicBezTo>
                    <a:cubicBezTo>
                      <a:pt x="40013" y="392474"/>
                      <a:pt x="37070" y="393651"/>
                      <a:pt x="28244" y="398947"/>
                    </a:cubicBezTo>
                    <a:cubicBezTo>
                      <a:pt x="19418" y="404243"/>
                      <a:pt x="9709" y="410421"/>
                      <a:pt x="0" y="416600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9" name="Полилиния 728"/>
              <p:cNvSpPr/>
              <p:nvPr/>
            </p:nvSpPr>
            <p:spPr>
              <a:xfrm>
                <a:off x="7011283" y="3278726"/>
                <a:ext cx="5731" cy="47732"/>
              </a:xfrm>
              <a:custGeom>
                <a:avLst/>
                <a:gdLst>
                  <a:gd name="connsiteX0" fmla="*/ 8415 w 8415"/>
                  <a:gd name="connsiteY0" fmla="*/ 0 h 72927"/>
                  <a:gd name="connsiteX1" fmla="*/ 0 w 8415"/>
                  <a:gd name="connsiteY1" fmla="*/ 72927 h 72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415" h="72927">
                    <a:moveTo>
                      <a:pt x="8415" y="0"/>
                    </a:moveTo>
                    <a:lnTo>
                      <a:pt x="0" y="72927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0" name="Полилиния 729"/>
              <p:cNvSpPr/>
              <p:nvPr/>
            </p:nvSpPr>
            <p:spPr>
              <a:xfrm>
                <a:off x="6984537" y="3271382"/>
                <a:ext cx="3821" cy="67927"/>
              </a:xfrm>
              <a:custGeom>
                <a:avLst/>
                <a:gdLst>
                  <a:gd name="connsiteX0" fmla="*/ 5610 w 5610"/>
                  <a:gd name="connsiteY0" fmla="*/ 0 h 103781"/>
                  <a:gd name="connsiteX1" fmla="*/ 0 w 5610"/>
                  <a:gd name="connsiteY1" fmla="*/ 103781 h 103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10" h="103781">
                    <a:moveTo>
                      <a:pt x="5610" y="0"/>
                    </a:moveTo>
                    <a:lnTo>
                      <a:pt x="0" y="103781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1" name="Полилиния 730"/>
              <p:cNvSpPr/>
              <p:nvPr/>
            </p:nvSpPr>
            <p:spPr>
              <a:xfrm>
                <a:off x="6999820" y="2906043"/>
                <a:ext cx="74164" cy="374518"/>
              </a:xfrm>
              <a:custGeom>
                <a:avLst/>
                <a:gdLst>
                  <a:gd name="connsiteX0" fmla="*/ 98172 w 108888"/>
                  <a:gd name="connsiteY0" fmla="*/ 0 h 572201"/>
                  <a:gd name="connsiteX1" fmla="*/ 95367 w 108888"/>
                  <a:gd name="connsiteY1" fmla="*/ 84147 h 572201"/>
                  <a:gd name="connsiteX2" fmla="*/ 100977 w 108888"/>
                  <a:gd name="connsiteY2" fmla="*/ 123416 h 572201"/>
                  <a:gd name="connsiteX3" fmla="*/ 106587 w 108888"/>
                  <a:gd name="connsiteY3" fmla="*/ 168294 h 572201"/>
                  <a:gd name="connsiteX4" fmla="*/ 106587 w 108888"/>
                  <a:gd name="connsiteY4" fmla="*/ 193539 h 572201"/>
                  <a:gd name="connsiteX5" fmla="*/ 78537 w 108888"/>
                  <a:gd name="connsiteY5" fmla="*/ 227198 h 572201"/>
                  <a:gd name="connsiteX6" fmla="*/ 67318 w 108888"/>
                  <a:gd name="connsiteY6" fmla="*/ 241222 h 572201"/>
                  <a:gd name="connsiteX7" fmla="*/ 30854 w 108888"/>
                  <a:gd name="connsiteY7" fmla="*/ 266466 h 572201"/>
                  <a:gd name="connsiteX8" fmla="*/ 14025 w 108888"/>
                  <a:gd name="connsiteY8" fmla="*/ 274881 h 572201"/>
                  <a:gd name="connsiteX9" fmla="*/ 33659 w 108888"/>
                  <a:gd name="connsiteY9" fmla="*/ 297320 h 572201"/>
                  <a:gd name="connsiteX10" fmla="*/ 56098 w 108888"/>
                  <a:gd name="connsiteY10" fmla="*/ 325369 h 572201"/>
                  <a:gd name="connsiteX11" fmla="*/ 78537 w 108888"/>
                  <a:gd name="connsiteY11" fmla="*/ 350613 h 572201"/>
                  <a:gd name="connsiteX12" fmla="*/ 89757 w 108888"/>
                  <a:gd name="connsiteY12" fmla="*/ 375858 h 572201"/>
                  <a:gd name="connsiteX13" fmla="*/ 89757 w 108888"/>
                  <a:gd name="connsiteY13" fmla="*/ 406712 h 572201"/>
                  <a:gd name="connsiteX14" fmla="*/ 89757 w 108888"/>
                  <a:gd name="connsiteY14" fmla="*/ 440371 h 572201"/>
                  <a:gd name="connsiteX15" fmla="*/ 84147 w 108888"/>
                  <a:gd name="connsiteY15" fmla="*/ 476834 h 572201"/>
                  <a:gd name="connsiteX16" fmla="*/ 78537 w 108888"/>
                  <a:gd name="connsiteY16" fmla="*/ 499274 h 572201"/>
                  <a:gd name="connsiteX17" fmla="*/ 50488 w 108888"/>
                  <a:gd name="connsiteY17" fmla="*/ 532933 h 572201"/>
                  <a:gd name="connsiteX18" fmla="*/ 44879 w 108888"/>
                  <a:gd name="connsiteY18" fmla="*/ 546957 h 572201"/>
                  <a:gd name="connsiteX19" fmla="*/ 8415 w 108888"/>
                  <a:gd name="connsiteY19" fmla="*/ 552567 h 572201"/>
                  <a:gd name="connsiteX20" fmla="*/ 0 w 108888"/>
                  <a:gd name="connsiteY20" fmla="*/ 572201 h 57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8888" h="572201">
                    <a:moveTo>
                      <a:pt x="98172" y="0"/>
                    </a:moveTo>
                    <a:cubicBezTo>
                      <a:pt x="96535" y="31789"/>
                      <a:pt x="94899" y="63578"/>
                      <a:pt x="95367" y="84147"/>
                    </a:cubicBezTo>
                    <a:cubicBezTo>
                      <a:pt x="95835" y="104716"/>
                      <a:pt x="99107" y="109392"/>
                      <a:pt x="100977" y="123416"/>
                    </a:cubicBezTo>
                    <a:cubicBezTo>
                      <a:pt x="102847" y="137440"/>
                      <a:pt x="105652" y="156607"/>
                      <a:pt x="106587" y="168294"/>
                    </a:cubicBezTo>
                    <a:cubicBezTo>
                      <a:pt x="107522" y="179981"/>
                      <a:pt x="111262" y="183722"/>
                      <a:pt x="106587" y="193539"/>
                    </a:cubicBezTo>
                    <a:cubicBezTo>
                      <a:pt x="101912" y="203356"/>
                      <a:pt x="85082" y="219251"/>
                      <a:pt x="78537" y="227198"/>
                    </a:cubicBezTo>
                    <a:cubicBezTo>
                      <a:pt x="71992" y="235145"/>
                      <a:pt x="75265" y="234677"/>
                      <a:pt x="67318" y="241222"/>
                    </a:cubicBezTo>
                    <a:cubicBezTo>
                      <a:pt x="59371" y="247767"/>
                      <a:pt x="39736" y="260856"/>
                      <a:pt x="30854" y="266466"/>
                    </a:cubicBezTo>
                    <a:cubicBezTo>
                      <a:pt x="21972" y="272076"/>
                      <a:pt x="13557" y="269739"/>
                      <a:pt x="14025" y="274881"/>
                    </a:cubicBezTo>
                    <a:cubicBezTo>
                      <a:pt x="14492" y="280023"/>
                      <a:pt x="26647" y="288905"/>
                      <a:pt x="33659" y="297320"/>
                    </a:cubicBezTo>
                    <a:cubicBezTo>
                      <a:pt x="40671" y="305735"/>
                      <a:pt x="48618" y="316487"/>
                      <a:pt x="56098" y="325369"/>
                    </a:cubicBezTo>
                    <a:cubicBezTo>
                      <a:pt x="63578" y="334251"/>
                      <a:pt x="72927" y="342198"/>
                      <a:pt x="78537" y="350613"/>
                    </a:cubicBezTo>
                    <a:cubicBezTo>
                      <a:pt x="84147" y="359028"/>
                      <a:pt x="87887" y="366508"/>
                      <a:pt x="89757" y="375858"/>
                    </a:cubicBezTo>
                    <a:cubicBezTo>
                      <a:pt x="91627" y="385208"/>
                      <a:pt x="89757" y="406712"/>
                      <a:pt x="89757" y="406712"/>
                    </a:cubicBezTo>
                    <a:cubicBezTo>
                      <a:pt x="89757" y="417464"/>
                      <a:pt x="90692" y="428684"/>
                      <a:pt x="89757" y="440371"/>
                    </a:cubicBezTo>
                    <a:cubicBezTo>
                      <a:pt x="88822" y="452058"/>
                      <a:pt x="86017" y="467017"/>
                      <a:pt x="84147" y="476834"/>
                    </a:cubicBezTo>
                    <a:cubicBezTo>
                      <a:pt x="82277" y="486651"/>
                      <a:pt x="84147" y="489924"/>
                      <a:pt x="78537" y="499274"/>
                    </a:cubicBezTo>
                    <a:cubicBezTo>
                      <a:pt x="72927" y="508624"/>
                      <a:pt x="56098" y="524986"/>
                      <a:pt x="50488" y="532933"/>
                    </a:cubicBezTo>
                    <a:cubicBezTo>
                      <a:pt x="44878" y="540880"/>
                      <a:pt x="51891" y="543685"/>
                      <a:pt x="44879" y="546957"/>
                    </a:cubicBezTo>
                    <a:cubicBezTo>
                      <a:pt x="37867" y="550229"/>
                      <a:pt x="15895" y="548360"/>
                      <a:pt x="8415" y="552567"/>
                    </a:cubicBezTo>
                    <a:cubicBezTo>
                      <a:pt x="935" y="556774"/>
                      <a:pt x="467" y="564487"/>
                      <a:pt x="0" y="572201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2" name="Полилиния 731"/>
              <p:cNvSpPr/>
              <p:nvPr/>
            </p:nvSpPr>
            <p:spPr>
              <a:xfrm>
                <a:off x="6999820" y="2913387"/>
                <a:ext cx="72980" cy="374518"/>
              </a:xfrm>
              <a:custGeom>
                <a:avLst/>
                <a:gdLst>
                  <a:gd name="connsiteX0" fmla="*/ 95367 w 107149"/>
                  <a:gd name="connsiteY0" fmla="*/ 0 h 572201"/>
                  <a:gd name="connsiteX1" fmla="*/ 98172 w 107149"/>
                  <a:gd name="connsiteY1" fmla="*/ 103781 h 572201"/>
                  <a:gd name="connsiteX2" fmla="*/ 103782 w 107149"/>
                  <a:gd name="connsiteY2" fmla="*/ 143050 h 572201"/>
                  <a:gd name="connsiteX3" fmla="*/ 106587 w 107149"/>
                  <a:gd name="connsiteY3" fmla="*/ 171099 h 572201"/>
                  <a:gd name="connsiteX4" fmla="*/ 92562 w 107149"/>
                  <a:gd name="connsiteY4" fmla="*/ 193538 h 572201"/>
                  <a:gd name="connsiteX5" fmla="*/ 72928 w 107149"/>
                  <a:gd name="connsiteY5" fmla="*/ 224392 h 572201"/>
                  <a:gd name="connsiteX6" fmla="*/ 33659 w 107149"/>
                  <a:gd name="connsiteY6" fmla="*/ 249637 h 572201"/>
                  <a:gd name="connsiteX7" fmla="*/ 16830 w 107149"/>
                  <a:gd name="connsiteY7" fmla="*/ 263661 h 572201"/>
                  <a:gd name="connsiteX8" fmla="*/ 36464 w 107149"/>
                  <a:gd name="connsiteY8" fmla="*/ 291710 h 572201"/>
                  <a:gd name="connsiteX9" fmla="*/ 67318 w 107149"/>
                  <a:gd name="connsiteY9" fmla="*/ 333784 h 572201"/>
                  <a:gd name="connsiteX10" fmla="*/ 86952 w 107149"/>
                  <a:gd name="connsiteY10" fmla="*/ 387077 h 572201"/>
                  <a:gd name="connsiteX11" fmla="*/ 92562 w 107149"/>
                  <a:gd name="connsiteY11" fmla="*/ 437565 h 572201"/>
                  <a:gd name="connsiteX12" fmla="*/ 84147 w 107149"/>
                  <a:gd name="connsiteY12" fmla="*/ 485249 h 572201"/>
                  <a:gd name="connsiteX13" fmla="*/ 56098 w 107149"/>
                  <a:gd name="connsiteY13" fmla="*/ 513298 h 572201"/>
                  <a:gd name="connsiteX14" fmla="*/ 33659 w 107149"/>
                  <a:gd name="connsiteY14" fmla="*/ 527323 h 572201"/>
                  <a:gd name="connsiteX15" fmla="*/ 11220 w 107149"/>
                  <a:gd name="connsiteY15" fmla="*/ 549762 h 572201"/>
                  <a:gd name="connsiteX16" fmla="*/ 2805 w 107149"/>
                  <a:gd name="connsiteY16" fmla="*/ 566591 h 572201"/>
                  <a:gd name="connsiteX17" fmla="*/ 0 w 107149"/>
                  <a:gd name="connsiteY17" fmla="*/ 572201 h 57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7149" h="572201">
                    <a:moveTo>
                      <a:pt x="95367" y="0"/>
                    </a:moveTo>
                    <a:cubicBezTo>
                      <a:pt x="96068" y="39969"/>
                      <a:pt x="96770" y="79939"/>
                      <a:pt x="98172" y="103781"/>
                    </a:cubicBezTo>
                    <a:cubicBezTo>
                      <a:pt x="99574" y="127623"/>
                      <a:pt x="102380" y="131830"/>
                      <a:pt x="103782" y="143050"/>
                    </a:cubicBezTo>
                    <a:cubicBezTo>
                      <a:pt x="105185" y="154270"/>
                      <a:pt x="108457" y="162684"/>
                      <a:pt x="106587" y="171099"/>
                    </a:cubicBezTo>
                    <a:cubicBezTo>
                      <a:pt x="104717" y="179514"/>
                      <a:pt x="98172" y="184656"/>
                      <a:pt x="92562" y="193538"/>
                    </a:cubicBezTo>
                    <a:cubicBezTo>
                      <a:pt x="86952" y="202420"/>
                      <a:pt x="82745" y="215042"/>
                      <a:pt x="72928" y="224392"/>
                    </a:cubicBezTo>
                    <a:cubicBezTo>
                      <a:pt x="63111" y="233742"/>
                      <a:pt x="43009" y="243092"/>
                      <a:pt x="33659" y="249637"/>
                    </a:cubicBezTo>
                    <a:cubicBezTo>
                      <a:pt x="24309" y="256182"/>
                      <a:pt x="16363" y="256649"/>
                      <a:pt x="16830" y="263661"/>
                    </a:cubicBezTo>
                    <a:cubicBezTo>
                      <a:pt x="17297" y="270673"/>
                      <a:pt x="28049" y="280023"/>
                      <a:pt x="36464" y="291710"/>
                    </a:cubicBezTo>
                    <a:cubicBezTo>
                      <a:pt x="44879" y="303397"/>
                      <a:pt x="58903" y="317889"/>
                      <a:pt x="67318" y="333784"/>
                    </a:cubicBezTo>
                    <a:cubicBezTo>
                      <a:pt x="75733" y="349679"/>
                      <a:pt x="82745" y="369780"/>
                      <a:pt x="86952" y="387077"/>
                    </a:cubicBezTo>
                    <a:cubicBezTo>
                      <a:pt x="91159" y="404374"/>
                      <a:pt x="93029" y="421203"/>
                      <a:pt x="92562" y="437565"/>
                    </a:cubicBezTo>
                    <a:cubicBezTo>
                      <a:pt x="92094" y="453927"/>
                      <a:pt x="90224" y="472627"/>
                      <a:pt x="84147" y="485249"/>
                    </a:cubicBezTo>
                    <a:cubicBezTo>
                      <a:pt x="78070" y="497871"/>
                      <a:pt x="64512" y="506286"/>
                      <a:pt x="56098" y="513298"/>
                    </a:cubicBezTo>
                    <a:cubicBezTo>
                      <a:pt x="47684" y="520310"/>
                      <a:pt x="41139" y="521246"/>
                      <a:pt x="33659" y="527323"/>
                    </a:cubicBezTo>
                    <a:cubicBezTo>
                      <a:pt x="26179" y="533400"/>
                      <a:pt x="16362" y="543217"/>
                      <a:pt x="11220" y="549762"/>
                    </a:cubicBezTo>
                    <a:cubicBezTo>
                      <a:pt x="6078" y="556307"/>
                      <a:pt x="2805" y="566591"/>
                      <a:pt x="2805" y="566591"/>
                    </a:cubicBezTo>
                    <a:lnTo>
                      <a:pt x="0" y="572201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3" name="Блок-схема: узел 732"/>
              <p:cNvSpPr/>
              <p:nvPr/>
            </p:nvSpPr>
            <p:spPr>
              <a:xfrm>
                <a:off x="7052662" y="2872578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4" name="Блок-схема: узел 733"/>
              <p:cNvSpPr/>
              <p:nvPr/>
            </p:nvSpPr>
            <p:spPr>
              <a:xfrm>
                <a:off x="4097134" y="2808005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5" name="Блок-схема: узел 734"/>
              <p:cNvSpPr/>
              <p:nvPr/>
            </p:nvSpPr>
            <p:spPr>
              <a:xfrm>
                <a:off x="8386203" y="2275437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6" name="AutoShape 19"/>
              <p:cNvSpPr>
                <a:spLocks noChangeArrowheads="1"/>
              </p:cNvSpPr>
              <p:nvPr/>
            </p:nvSpPr>
            <p:spPr bwMode="auto">
              <a:xfrm>
                <a:off x="4262093" y="1415917"/>
                <a:ext cx="241441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Мартук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737" name="AutoShape 19"/>
              <p:cNvSpPr>
                <a:spLocks noChangeArrowheads="1"/>
              </p:cNvSpPr>
              <p:nvPr/>
            </p:nvSpPr>
            <p:spPr bwMode="auto">
              <a:xfrm>
                <a:off x="3188164" y="1301308"/>
                <a:ext cx="265584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Таскала</a:t>
                </a:r>
              </a:p>
            </p:txBody>
          </p:sp>
          <p:sp>
            <p:nvSpPr>
              <p:cNvPr id="738" name="AutoShape 19"/>
              <p:cNvSpPr>
                <a:spLocks noChangeArrowheads="1"/>
              </p:cNvSpPr>
              <p:nvPr/>
            </p:nvSpPr>
            <p:spPr bwMode="auto">
              <a:xfrm>
                <a:off x="3421781" y="2235484"/>
                <a:ext cx="269911" cy="98701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Атырау</a:t>
                </a:r>
              </a:p>
            </p:txBody>
          </p:sp>
          <p:sp>
            <p:nvSpPr>
              <p:cNvPr id="739" name="AutoShape 19"/>
              <p:cNvSpPr>
                <a:spLocks noChangeArrowheads="1"/>
              </p:cNvSpPr>
              <p:nvPr/>
            </p:nvSpPr>
            <p:spPr bwMode="auto">
              <a:xfrm>
                <a:off x="3692633" y="2049545"/>
                <a:ext cx="245198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Доссор</a:t>
                </a:r>
              </a:p>
            </p:txBody>
          </p:sp>
          <p:sp>
            <p:nvSpPr>
              <p:cNvPr id="740" name="AutoShape 19"/>
              <p:cNvSpPr>
                <a:spLocks noChangeArrowheads="1"/>
              </p:cNvSpPr>
              <p:nvPr/>
            </p:nvSpPr>
            <p:spPr bwMode="auto">
              <a:xfrm>
                <a:off x="3692634" y="2575464"/>
                <a:ext cx="289110" cy="14781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Бейнеу</a:t>
                </a:r>
              </a:p>
            </p:txBody>
          </p:sp>
          <p:sp>
            <p:nvSpPr>
              <p:cNvPr id="741" name="AutoShape 19"/>
              <p:cNvSpPr>
                <a:spLocks noChangeArrowheads="1"/>
              </p:cNvSpPr>
              <p:nvPr/>
            </p:nvSpPr>
            <p:spPr bwMode="auto">
              <a:xfrm>
                <a:off x="3152627" y="2801913"/>
                <a:ext cx="206356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Актау</a:t>
                </a:r>
              </a:p>
            </p:txBody>
          </p:sp>
          <p:sp>
            <p:nvSpPr>
              <p:cNvPr id="742" name="AutoShape 19"/>
              <p:cNvSpPr>
                <a:spLocks noChangeArrowheads="1"/>
              </p:cNvSpPr>
              <p:nvPr/>
            </p:nvSpPr>
            <p:spPr bwMode="auto">
              <a:xfrm>
                <a:off x="3459367" y="2738659"/>
                <a:ext cx="219895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Шетпе</a:t>
                </a:r>
              </a:p>
            </p:txBody>
          </p:sp>
          <p:sp>
            <p:nvSpPr>
              <p:cNvPr id="743" name="AutoShape 19"/>
              <p:cNvSpPr>
                <a:spLocks noChangeArrowheads="1"/>
              </p:cNvSpPr>
              <p:nvPr/>
            </p:nvSpPr>
            <p:spPr bwMode="auto">
              <a:xfrm>
                <a:off x="3139906" y="3026115"/>
                <a:ext cx="273745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Жетыбай</a:t>
                </a:r>
              </a:p>
            </p:txBody>
          </p:sp>
          <p:sp>
            <p:nvSpPr>
              <p:cNvPr id="744" name="AutoShape 19"/>
              <p:cNvSpPr>
                <a:spLocks noChangeArrowheads="1"/>
              </p:cNvSpPr>
              <p:nvPr/>
            </p:nvSpPr>
            <p:spPr bwMode="auto">
              <a:xfrm>
                <a:off x="3586359" y="3064157"/>
                <a:ext cx="349396" cy="107600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Жанаозен</a:t>
                </a:r>
              </a:p>
            </p:txBody>
          </p:sp>
          <p:sp>
            <p:nvSpPr>
              <p:cNvPr id="745" name="AutoShape 19"/>
              <p:cNvSpPr>
                <a:spLocks noChangeArrowheads="1"/>
              </p:cNvSpPr>
              <p:nvPr/>
            </p:nvSpPr>
            <p:spPr bwMode="auto">
              <a:xfrm>
                <a:off x="3993268" y="2870086"/>
                <a:ext cx="265584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Акжигит</a:t>
                </a:r>
              </a:p>
            </p:txBody>
          </p:sp>
          <p:sp>
            <p:nvSpPr>
              <p:cNvPr id="746" name="AutoShape 19"/>
              <p:cNvSpPr>
                <a:spLocks noChangeArrowheads="1"/>
              </p:cNvSpPr>
              <p:nvPr/>
            </p:nvSpPr>
            <p:spPr bwMode="auto">
              <a:xfrm>
                <a:off x="5344597" y="3004247"/>
                <a:ext cx="356651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Кызылорда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747" name="AutoShape 19"/>
              <p:cNvSpPr>
                <a:spLocks noChangeArrowheads="1"/>
              </p:cNvSpPr>
              <p:nvPr/>
            </p:nvSpPr>
            <p:spPr bwMode="auto">
              <a:xfrm>
                <a:off x="6401613" y="3501309"/>
                <a:ext cx="335118" cy="8656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ШЫМКЕНТ</a:t>
                </a:r>
              </a:p>
            </p:txBody>
          </p:sp>
          <p:sp>
            <p:nvSpPr>
              <p:cNvPr id="748" name="AutoShape 19"/>
              <p:cNvSpPr>
                <a:spLocks noChangeArrowheads="1"/>
              </p:cNvSpPr>
              <p:nvPr/>
            </p:nvSpPr>
            <p:spPr bwMode="auto">
              <a:xfrm>
                <a:off x="6474765" y="3274946"/>
                <a:ext cx="19341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Тараз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749" name="AutoShape 19"/>
              <p:cNvSpPr>
                <a:spLocks noChangeArrowheads="1"/>
              </p:cNvSpPr>
              <p:nvPr/>
            </p:nvSpPr>
            <p:spPr bwMode="auto">
              <a:xfrm>
                <a:off x="6896179" y="3404730"/>
                <a:ext cx="212759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Мерке</a:t>
                </a:r>
              </a:p>
            </p:txBody>
          </p:sp>
          <p:sp>
            <p:nvSpPr>
              <p:cNvPr id="750" name="AutoShape 19"/>
              <p:cNvSpPr>
                <a:spLocks noChangeArrowheads="1"/>
              </p:cNvSpPr>
              <p:nvPr/>
            </p:nvSpPr>
            <p:spPr bwMode="auto">
              <a:xfrm>
                <a:off x="7641626" y="3207856"/>
                <a:ext cx="26971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АЛМАТЫ</a:t>
                </a:r>
              </a:p>
            </p:txBody>
          </p:sp>
          <p:sp>
            <p:nvSpPr>
              <p:cNvPr id="751" name="AutoShape 19"/>
              <p:cNvSpPr>
                <a:spLocks noChangeArrowheads="1"/>
              </p:cNvSpPr>
              <p:nvPr/>
            </p:nvSpPr>
            <p:spPr bwMode="auto">
              <a:xfrm>
                <a:off x="6641784" y="2864916"/>
                <a:ext cx="37687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Бурылбайтал</a:t>
                </a:r>
              </a:p>
            </p:txBody>
          </p:sp>
          <p:sp>
            <p:nvSpPr>
              <p:cNvPr id="752" name="AutoShape 19"/>
              <p:cNvSpPr>
                <a:spLocks noChangeArrowheads="1"/>
              </p:cNvSpPr>
              <p:nvPr/>
            </p:nvSpPr>
            <p:spPr bwMode="auto">
              <a:xfrm>
                <a:off x="7200589" y="2419785"/>
                <a:ext cx="239303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Балхаш</a:t>
                </a:r>
              </a:p>
            </p:txBody>
          </p:sp>
          <p:sp>
            <p:nvSpPr>
              <p:cNvPr id="753" name="AutoShape 19"/>
              <p:cNvSpPr>
                <a:spLocks noChangeArrowheads="1"/>
              </p:cNvSpPr>
              <p:nvPr/>
            </p:nvSpPr>
            <p:spPr bwMode="auto">
              <a:xfrm>
                <a:off x="8034552" y="2779502"/>
                <a:ext cx="228212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Хоргос</a:t>
                </a:r>
              </a:p>
            </p:txBody>
          </p:sp>
          <p:sp>
            <p:nvSpPr>
              <p:cNvPr id="754" name="AutoShape 19"/>
              <p:cNvSpPr>
                <a:spLocks noChangeArrowheads="1"/>
              </p:cNvSpPr>
              <p:nvPr/>
            </p:nvSpPr>
            <p:spPr bwMode="auto">
              <a:xfrm>
                <a:off x="7340341" y="2745694"/>
                <a:ext cx="378942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Талдыкорган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755" name="AutoShape 19"/>
              <p:cNvSpPr>
                <a:spLocks noChangeArrowheads="1"/>
              </p:cNvSpPr>
              <p:nvPr/>
            </p:nvSpPr>
            <p:spPr bwMode="auto">
              <a:xfrm>
                <a:off x="7250288" y="3056822"/>
                <a:ext cx="201364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Курты</a:t>
                </a:r>
              </a:p>
            </p:txBody>
          </p:sp>
          <p:sp>
            <p:nvSpPr>
              <p:cNvPr id="756" name="AutoShape 19"/>
              <p:cNvSpPr>
                <a:spLocks noChangeArrowheads="1"/>
              </p:cNvSpPr>
              <p:nvPr/>
            </p:nvSpPr>
            <p:spPr bwMode="auto">
              <a:xfrm>
                <a:off x="7844391" y="2431699"/>
                <a:ext cx="24698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Ушарал</a:t>
                </a:r>
              </a:p>
            </p:txBody>
          </p:sp>
          <p:sp>
            <p:nvSpPr>
              <p:cNvPr id="757" name="AutoShape 19"/>
              <p:cNvSpPr>
                <a:spLocks noChangeArrowheads="1"/>
              </p:cNvSpPr>
              <p:nvPr/>
            </p:nvSpPr>
            <p:spPr bwMode="auto">
              <a:xfrm>
                <a:off x="8322726" y="2631048"/>
                <a:ext cx="228212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Достык</a:t>
                </a:r>
              </a:p>
            </p:txBody>
          </p:sp>
          <p:sp>
            <p:nvSpPr>
              <p:cNvPr id="758" name="AutoShape 19"/>
              <p:cNvSpPr>
                <a:spLocks noChangeArrowheads="1"/>
              </p:cNvSpPr>
              <p:nvPr/>
            </p:nvSpPr>
            <p:spPr bwMode="auto">
              <a:xfrm>
                <a:off x="7722411" y="2228293"/>
                <a:ext cx="307183" cy="96920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Таскескен</a:t>
                </a:r>
              </a:p>
            </p:txBody>
          </p:sp>
          <p:sp>
            <p:nvSpPr>
              <p:cNvPr id="759" name="AutoShape 19"/>
              <p:cNvSpPr>
                <a:spLocks noChangeArrowheads="1"/>
              </p:cNvSpPr>
              <p:nvPr/>
            </p:nvSpPr>
            <p:spPr bwMode="auto">
              <a:xfrm>
                <a:off x="8453176" y="2262270"/>
                <a:ext cx="198238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Бахты</a:t>
                </a:r>
              </a:p>
            </p:txBody>
          </p:sp>
          <p:sp>
            <p:nvSpPr>
              <p:cNvPr id="760" name="AutoShape 19"/>
              <p:cNvSpPr>
                <a:spLocks noChangeArrowheads="1"/>
              </p:cNvSpPr>
              <p:nvPr/>
            </p:nvSpPr>
            <p:spPr bwMode="auto">
              <a:xfrm>
                <a:off x="8614580" y="1901650"/>
                <a:ext cx="421916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Майкапшагай</a:t>
                </a:r>
              </a:p>
            </p:txBody>
          </p:sp>
          <p:sp>
            <p:nvSpPr>
              <p:cNvPr id="761" name="AutoShape 19"/>
              <p:cNvSpPr>
                <a:spLocks noChangeArrowheads="1"/>
              </p:cNvSpPr>
              <p:nvPr/>
            </p:nvSpPr>
            <p:spPr bwMode="auto">
              <a:xfrm>
                <a:off x="8151972" y="1704544"/>
                <a:ext cx="274801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Калбатау</a:t>
                </a:r>
              </a:p>
            </p:txBody>
          </p:sp>
          <p:sp>
            <p:nvSpPr>
              <p:cNvPr id="762" name="AutoShape 19"/>
              <p:cNvSpPr>
                <a:spLocks noChangeArrowheads="1"/>
              </p:cNvSpPr>
              <p:nvPr/>
            </p:nvSpPr>
            <p:spPr bwMode="auto">
              <a:xfrm>
                <a:off x="7594157" y="1561638"/>
                <a:ext cx="217548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Семей</a:t>
                </a:r>
              </a:p>
            </p:txBody>
          </p:sp>
          <p:sp>
            <p:nvSpPr>
              <p:cNvPr id="763" name="AutoShape 19"/>
              <p:cNvSpPr>
                <a:spLocks noChangeArrowheads="1"/>
              </p:cNvSpPr>
              <p:nvPr/>
            </p:nvSpPr>
            <p:spPr bwMode="auto">
              <a:xfrm>
                <a:off x="6389866" y="1126926"/>
                <a:ext cx="275631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Щучинск</a:t>
                </a:r>
              </a:p>
            </p:txBody>
          </p:sp>
          <p:sp>
            <p:nvSpPr>
              <p:cNvPr id="764" name="AutoShape 19"/>
              <p:cNvSpPr>
                <a:spLocks noChangeArrowheads="1"/>
              </p:cNvSpPr>
              <p:nvPr/>
            </p:nvSpPr>
            <p:spPr bwMode="auto">
              <a:xfrm>
                <a:off x="5927629" y="1212987"/>
                <a:ext cx="290717" cy="92053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Зеренда</a:t>
                </a:r>
              </a:p>
            </p:txBody>
          </p:sp>
          <p:sp>
            <p:nvSpPr>
              <p:cNvPr id="765" name="AutoShape 19"/>
              <p:cNvSpPr>
                <a:spLocks noChangeArrowheads="1"/>
              </p:cNvSpPr>
              <p:nvPr/>
            </p:nvSpPr>
            <p:spPr bwMode="auto">
              <a:xfrm>
                <a:off x="6248652" y="717797"/>
                <a:ext cx="445813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Петропавловск</a:t>
                </a:r>
              </a:p>
            </p:txBody>
          </p:sp>
          <p:sp>
            <p:nvSpPr>
              <p:cNvPr id="766" name="AutoShape 19"/>
              <p:cNvSpPr>
                <a:spLocks noChangeArrowheads="1"/>
              </p:cNvSpPr>
              <p:nvPr/>
            </p:nvSpPr>
            <p:spPr bwMode="auto">
              <a:xfrm>
                <a:off x="4861096" y="1239216"/>
                <a:ext cx="323789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Денисовка</a:t>
                </a:r>
              </a:p>
            </p:txBody>
          </p:sp>
          <p:sp>
            <p:nvSpPr>
              <p:cNvPr id="767" name="Полилиния 766"/>
              <p:cNvSpPr/>
              <p:nvPr/>
            </p:nvSpPr>
            <p:spPr>
              <a:xfrm>
                <a:off x="3654298" y="2833035"/>
                <a:ext cx="125061" cy="55283"/>
              </a:xfrm>
              <a:custGeom>
                <a:avLst/>
                <a:gdLst>
                  <a:gd name="connsiteX0" fmla="*/ 0 w 183615"/>
                  <a:gd name="connsiteY0" fmla="*/ 84463 h 84463"/>
                  <a:gd name="connsiteX1" fmla="*/ 183615 w 183615"/>
                  <a:gd name="connsiteY1" fmla="*/ 0 h 84463"/>
                  <a:gd name="connsiteX2" fmla="*/ 183615 w 183615"/>
                  <a:gd name="connsiteY2" fmla="*/ 0 h 84463"/>
                  <a:gd name="connsiteX3" fmla="*/ 183615 w 183615"/>
                  <a:gd name="connsiteY3" fmla="*/ 0 h 84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615" h="84463">
                    <a:moveTo>
                      <a:pt x="0" y="84463"/>
                    </a:moveTo>
                    <a:lnTo>
                      <a:pt x="183615" y="0"/>
                    </a:lnTo>
                    <a:lnTo>
                      <a:pt x="183615" y="0"/>
                    </a:lnTo>
                    <a:lnTo>
                      <a:pt x="183615" y="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68" name="Полилиния 767"/>
              <p:cNvSpPr/>
              <p:nvPr/>
            </p:nvSpPr>
            <p:spPr>
              <a:xfrm>
                <a:off x="6847267" y="1866073"/>
                <a:ext cx="315175" cy="596270"/>
              </a:xfrm>
              <a:custGeom>
                <a:avLst/>
                <a:gdLst>
                  <a:gd name="connsiteX0" fmla="*/ 146 w 459045"/>
                  <a:gd name="connsiteY0" fmla="*/ 0 h 826020"/>
                  <a:gd name="connsiteX1" fmla="*/ 3545 w 459045"/>
                  <a:gd name="connsiteY1" fmla="*/ 54388 h 826020"/>
                  <a:gd name="connsiteX2" fmla="*/ 23940 w 459045"/>
                  <a:gd name="connsiteY2" fmla="*/ 91780 h 826020"/>
                  <a:gd name="connsiteX3" fmla="*/ 54534 w 459045"/>
                  <a:gd name="connsiteY3" fmla="*/ 132571 h 826020"/>
                  <a:gd name="connsiteX4" fmla="*/ 68131 w 459045"/>
                  <a:gd name="connsiteY4" fmla="*/ 146168 h 826020"/>
                  <a:gd name="connsiteX5" fmla="*/ 78328 w 459045"/>
                  <a:gd name="connsiteY5" fmla="*/ 176762 h 826020"/>
                  <a:gd name="connsiteX6" fmla="*/ 88526 w 459045"/>
                  <a:gd name="connsiteY6" fmla="*/ 214154 h 826020"/>
                  <a:gd name="connsiteX7" fmla="*/ 81728 w 459045"/>
                  <a:gd name="connsiteY7" fmla="*/ 231150 h 826020"/>
                  <a:gd name="connsiteX8" fmla="*/ 102123 w 459045"/>
                  <a:gd name="connsiteY8" fmla="*/ 265142 h 826020"/>
                  <a:gd name="connsiteX9" fmla="*/ 102123 w 459045"/>
                  <a:gd name="connsiteY9" fmla="*/ 305933 h 826020"/>
                  <a:gd name="connsiteX10" fmla="*/ 115720 w 459045"/>
                  <a:gd name="connsiteY10" fmla="*/ 339926 h 826020"/>
                  <a:gd name="connsiteX11" fmla="*/ 132717 w 459045"/>
                  <a:gd name="connsiteY11" fmla="*/ 356922 h 826020"/>
                  <a:gd name="connsiteX12" fmla="*/ 146314 w 459045"/>
                  <a:gd name="connsiteY12" fmla="*/ 390915 h 826020"/>
                  <a:gd name="connsiteX13" fmla="*/ 139515 w 459045"/>
                  <a:gd name="connsiteY13" fmla="*/ 418109 h 826020"/>
                  <a:gd name="connsiteX14" fmla="*/ 156511 w 459045"/>
                  <a:gd name="connsiteY14" fmla="*/ 441904 h 826020"/>
                  <a:gd name="connsiteX15" fmla="*/ 183705 w 459045"/>
                  <a:gd name="connsiteY15" fmla="*/ 479296 h 826020"/>
                  <a:gd name="connsiteX16" fmla="*/ 207500 w 459045"/>
                  <a:gd name="connsiteY16" fmla="*/ 499691 h 826020"/>
                  <a:gd name="connsiteX17" fmla="*/ 224496 w 459045"/>
                  <a:gd name="connsiteY17" fmla="*/ 537083 h 826020"/>
                  <a:gd name="connsiteX18" fmla="*/ 251690 w 459045"/>
                  <a:gd name="connsiteY18" fmla="*/ 577874 h 826020"/>
                  <a:gd name="connsiteX19" fmla="*/ 309478 w 459045"/>
                  <a:gd name="connsiteY19" fmla="*/ 605068 h 826020"/>
                  <a:gd name="connsiteX20" fmla="*/ 323075 w 459045"/>
                  <a:gd name="connsiteY20" fmla="*/ 635661 h 826020"/>
                  <a:gd name="connsiteX21" fmla="*/ 370664 w 459045"/>
                  <a:gd name="connsiteY21" fmla="*/ 662855 h 826020"/>
                  <a:gd name="connsiteX22" fmla="*/ 411456 w 459045"/>
                  <a:gd name="connsiteY22" fmla="*/ 686650 h 826020"/>
                  <a:gd name="connsiteX23" fmla="*/ 425053 w 459045"/>
                  <a:gd name="connsiteY23" fmla="*/ 720643 h 826020"/>
                  <a:gd name="connsiteX24" fmla="*/ 448847 w 459045"/>
                  <a:gd name="connsiteY24" fmla="*/ 781829 h 826020"/>
                  <a:gd name="connsiteX25" fmla="*/ 459045 w 459045"/>
                  <a:gd name="connsiteY25" fmla="*/ 826020 h 826020"/>
                  <a:gd name="connsiteX0" fmla="*/ 146 w 449285"/>
                  <a:gd name="connsiteY0" fmla="*/ 0 h 866811"/>
                  <a:gd name="connsiteX1" fmla="*/ 3545 w 449285"/>
                  <a:gd name="connsiteY1" fmla="*/ 54388 h 866811"/>
                  <a:gd name="connsiteX2" fmla="*/ 23940 w 449285"/>
                  <a:gd name="connsiteY2" fmla="*/ 91780 h 866811"/>
                  <a:gd name="connsiteX3" fmla="*/ 54534 w 449285"/>
                  <a:gd name="connsiteY3" fmla="*/ 132571 h 866811"/>
                  <a:gd name="connsiteX4" fmla="*/ 68131 w 449285"/>
                  <a:gd name="connsiteY4" fmla="*/ 146168 h 866811"/>
                  <a:gd name="connsiteX5" fmla="*/ 78328 w 449285"/>
                  <a:gd name="connsiteY5" fmla="*/ 176762 h 866811"/>
                  <a:gd name="connsiteX6" fmla="*/ 88526 w 449285"/>
                  <a:gd name="connsiteY6" fmla="*/ 214154 h 866811"/>
                  <a:gd name="connsiteX7" fmla="*/ 81728 w 449285"/>
                  <a:gd name="connsiteY7" fmla="*/ 231150 h 866811"/>
                  <a:gd name="connsiteX8" fmla="*/ 102123 w 449285"/>
                  <a:gd name="connsiteY8" fmla="*/ 265142 h 866811"/>
                  <a:gd name="connsiteX9" fmla="*/ 102123 w 449285"/>
                  <a:gd name="connsiteY9" fmla="*/ 305933 h 866811"/>
                  <a:gd name="connsiteX10" fmla="*/ 115720 w 449285"/>
                  <a:gd name="connsiteY10" fmla="*/ 339926 h 866811"/>
                  <a:gd name="connsiteX11" fmla="*/ 132717 w 449285"/>
                  <a:gd name="connsiteY11" fmla="*/ 356922 h 866811"/>
                  <a:gd name="connsiteX12" fmla="*/ 146314 w 449285"/>
                  <a:gd name="connsiteY12" fmla="*/ 390915 h 866811"/>
                  <a:gd name="connsiteX13" fmla="*/ 139515 w 449285"/>
                  <a:gd name="connsiteY13" fmla="*/ 418109 h 866811"/>
                  <a:gd name="connsiteX14" fmla="*/ 156511 w 449285"/>
                  <a:gd name="connsiteY14" fmla="*/ 441904 h 866811"/>
                  <a:gd name="connsiteX15" fmla="*/ 183705 w 449285"/>
                  <a:gd name="connsiteY15" fmla="*/ 479296 h 866811"/>
                  <a:gd name="connsiteX16" fmla="*/ 207500 w 449285"/>
                  <a:gd name="connsiteY16" fmla="*/ 499691 h 866811"/>
                  <a:gd name="connsiteX17" fmla="*/ 224496 w 449285"/>
                  <a:gd name="connsiteY17" fmla="*/ 537083 h 866811"/>
                  <a:gd name="connsiteX18" fmla="*/ 251690 w 449285"/>
                  <a:gd name="connsiteY18" fmla="*/ 577874 h 866811"/>
                  <a:gd name="connsiteX19" fmla="*/ 309478 w 449285"/>
                  <a:gd name="connsiteY19" fmla="*/ 605068 h 866811"/>
                  <a:gd name="connsiteX20" fmla="*/ 323075 w 449285"/>
                  <a:gd name="connsiteY20" fmla="*/ 635661 h 866811"/>
                  <a:gd name="connsiteX21" fmla="*/ 370664 w 449285"/>
                  <a:gd name="connsiteY21" fmla="*/ 662855 h 866811"/>
                  <a:gd name="connsiteX22" fmla="*/ 411456 w 449285"/>
                  <a:gd name="connsiteY22" fmla="*/ 686650 h 866811"/>
                  <a:gd name="connsiteX23" fmla="*/ 425053 w 449285"/>
                  <a:gd name="connsiteY23" fmla="*/ 720643 h 866811"/>
                  <a:gd name="connsiteX24" fmla="*/ 448847 w 449285"/>
                  <a:gd name="connsiteY24" fmla="*/ 781829 h 866811"/>
                  <a:gd name="connsiteX25" fmla="*/ 442049 w 449285"/>
                  <a:gd name="connsiteY25" fmla="*/ 866811 h 866811"/>
                  <a:gd name="connsiteX0" fmla="*/ 5 w 462741"/>
                  <a:gd name="connsiteY0" fmla="*/ 0 h 911001"/>
                  <a:gd name="connsiteX1" fmla="*/ 17001 w 462741"/>
                  <a:gd name="connsiteY1" fmla="*/ 98578 h 911001"/>
                  <a:gd name="connsiteX2" fmla="*/ 37396 w 462741"/>
                  <a:gd name="connsiteY2" fmla="*/ 135970 h 911001"/>
                  <a:gd name="connsiteX3" fmla="*/ 67990 w 462741"/>
                  <a:gd name="connsiteY3" fmla="*/ 176761 h 911001"/>
                  <a:gd name="connsiteX4" fmla="*/ 81587 w 462741"/>
                  <a:gd name="connsiteY4" fmla="*/ 190358 h 911001"/>
                  <a:gd name="connsiteX5" fmla="*/ 91784 w 462741"/>
                  <a:gd name="connsiteY5" fmla="*/ 220952 h 911001"/>
                  <a:gd name="connsiteX6" fmla="*/ 101982 w 462741"/>
                  <a:gd name="connsiteY6" fmla="*/ 258344 h 911001"/>
                  <a:gd name="connsiteX7" fmla="*/ 95184 w 462741"/>
                  <a:gd name="connsiteY7" fmla="*/ 275340 h 911001"/>
                  <a:gd name="connsiteX8" fmla="*/ 115579 w 462741"/>
                  <a:gd name="connsiteY8" fmla="*/ 309332 h 911001"/>
                  <a:gd name="connsiteX9" fmla="*/ 115579 w 462741"/>
                  <a:gd name="connsiteY9" fmla="*/ 350123 h 911001"/>
                  <a:gd name="connsiteX10" fmla="*/ 129176 w 462741"/>
                  <a:gd name="connsiteY10" fmla="*/ 384116 h 911001"/>
                  <a:gd name="connsiteX11" fmla="*/ 146173 w 462741"/>
                  <a:gd name="connsiteY11" fmla="*/ 401112 h 911001"/>
                  <a:gd name="connsiteX12" fmla="*/ 159770 w 462741"/>
                  <a:gd name="connsiteY12" fmla="*/ 435105 h 911001"/>
                  <a:gd name="connsiteX13" fmla="*/ 152971 w 462741"/>
                  <a:gd name="connsiteY13" fmla="*/ 462299 h 911001"/>
                  <a:gd name="connsiteX14" fmla="*/ 169967 w 462741"/>
                  <a:gd name="connsiteY14" fmla="*/ 486094 h 911001"/>
                  <a:gd name="connsiteX15" fmla="*/ 197161 w 462741"/>
                  <a:gd name="connsiteY15" fmla="*/ 523486 h 911001"/>
                  <a:gd name="connsiteX16" fmla="*/ 220956 w 462741"/>
                  <a:gd name="connsiteY16" fmla="*/ 543881 h 911001"/>
                  <a:gd name="connsiteX17" fmla="*/ 237952 w 462741"/>
                  <a:gd name="connsiteY17" fmla="*/ 581273 h 911001"/>
                  <a:gd name="connsiteX18" fmla="*/ 265146 w 462741"/>
                  <a:gd name="connsiteY18" fmla="*/ 622064 h 911001"/>
                  <a:gd name="connsiteX19" fmla="*/ 322934 w 462741"/>
                  <a:gd name="connsiteY19" fmla="*/ 649258 h 911001"/>
                  <a:gd name="connsiteX20" fmla="*/ 336531 w 462741"/>
                  <a:gd name="connsiteY20" fmla="*/ 679851 h 911001"/>
                  <a:gd name="connsiteX21" fmla="*/ 384120 w 462741"/>
                  <a:gd name="connsiteY21" fmla="*/ 707045 h 911001"/>
                  <a:gd name="connsiteX22" fmla="*/ 424912 w 462741"/>
                  <a:gd name="connsiteY22" fmla="*/ 730840 h 911001"/>
                  <a:gd name="connsiteX23" fmla="*/ 438509 w 462741"/>
                  <a:gd name="connsiteY23" fmla="*/ 764833 h 911001"/>
                  <a:gd name="connsiteX24" fmla="*/ 462303 w 462741"/>
                  <a:gd name="connsiteY24" fmla="*/ 826019 h 911001"/>
                  <a:gd name="connsiteX25" fmla="*/ 455505 w 462741"/>
                  <a:gd name="connsiteY25" fmla="*/ 911001 h 911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62741" h="911001">
                    <a:moveTo>
                      <a:pt x="5" y="0"/>
                    </a:moveTo>
                    <a:cubicBezTo>
                      <a:pt x="-279" y="19545"/>
                      <a:pt x="10769" y="75916"/>
                      <a:pt x="17001" y="98578"/>
                    </a:cubicBezTo>
                    <a:cubicBezTo>
                      <a:pt x="23233" y="121240"/>
                      <a:pt x="28898" y="122940"/>
                      <a:pt x="37396" y="135970"/>
                    </a:cubicBezTo>
                    <a:cubicBezTo>
                      <a:pt x="45894" y="149000"/>
                      <a:pt x="60625" y="167696"/>
                      <a:pt x="67990" y="176761"/>
                    </a:cubicBezTo>
                    <a:cubicBezTo>
                      <a:pt x="75355" y="185826"/>
                      <a:pt x="77621" y="182993"/>
                      <a:pt x="81587" y="190358"/>
                    </a:cubicBezTo>
                    <a:cubicBezTo>
                      <a:pt x="85553" y="197723"/>
                      <a:pt x="88385" y="209621"/>
                      <a:pt x="91784" y="220952"/>
                    </a:cubicBezTo>
                    <a:cubicBezTo>
                      <a:pt x="95183" y="232283"/>
                      <a:pt x="101415" y="249279"/>
                      <a:pt x="101982" y="258344"/>
                    </a:cubicBezTo>
                    <a:cubicBezTo>
                      <a:pt x="102549" y="267409"/>
                      <a:pt x="92918" y="266842"/>
                      <a:pt x="95184" y="275340"/>
                    </a:cubicBezTo>
                    <a:cubicBezTo>
                      <a:pt x="97450" y="283838"/>
                      <a:pt x="112180" y="296868"/>
                      <a:pt x="115579" y="309332"/>
                    </a:cubicBezTo>
                    <a:cubicBezTo>
                      <a:pt x="118978" y="321796"/>
                      <a:pt x="113313" y="337659"/>
                      <a:pt x="115579" y="350123"/>
                    </a:cubicBezTo>
                    <a:cubicBezTo>
                      <a:pt x="117845" y="362587"/>
                      <a:pt x="124077" y="375618"/>
                      <a:pt x="129176" y="384116"/>
                    </a:cubicBezTo>
                    <a:cubicBezTo>
                      <a:pt x="134275" y="392614"/>
                      <a:pt x="141074" y="392614"/>
                      <a:pt x="146173" y="401112"/>
                    </a:cubicBezTo>
                    <a:cubicBezTo>
                      <a:pt x="151272" y="409610"/>
                      <a:pt x="158637" y="424907"/>
                      <a:pt x="159770" y="435105"/>
                    </a:cubicBezTo>
                    <a:cubicBezTo>
                      <a:pt x="160903" y="445303"/>
                      <a:pt x="151272" y="453801"/>
                      <a:pt x="152971" y="462299"/>
                    </a:cubicBezTo>
                    <a:cubicBezTo>
                      <a:pt x="154670" y="470797"/>
                      <a:pt x="169967" y="486094"/>
                      <a:pt x="169967" y="486094"/>
                    </a:cubicBezTo>
                    <a:cubicBezTo>
                      <a:pt x="177332" y="496292"/>
                      <a:pt x="188663" y="513855"/>
                      <a:pt x="197161" y="523486"/>
                    </a:cubicBezTo>
                    <a:cubicBezTo>
                      <a:pt x="205659" y="533117"/>
                      <a:pt x="214158" y="534250"/>
                      <a:pt x="220956" y="543881"/>
                    </a:cubicBezTo>
                    <a:cubicBezTo>
                      <a:pt x="227754" y="553512"/>
                      <a:pt x="230587" y="568243"/>
                      <a:pt x="237952" y="581273"/>
                    </a:cubicBezTo>
                    <a:cubicBezTo>
                      <a:pt x="245317" y="594304"/>
                      <a:pt x="250982" y="610733"/>
                      <a:pt x="265146" y="622064"/>
                    </a:cubicBezTo>
                    <a:cubicBezTo>
                      <a:pt x="279310" y="633395"/>
                      <a:pt x="311037" y="639627"/>
                      <a:pt x="322934" y="649258"/>
                    </a:cubicBezTo>
                    <a:cubicBezTo>
                      <a:pt x="334831" y="658889"/>
                      <a:pt x="326333" y="670220"/>
                      <a:pt x="336531" y="679851"/>
                    </a:cubicBezTo>
                    <a:cubicBezTo>
                      <a:pt x="346729" y="689482"/>
                      <a:pt x="384120" y="707045"/>
                      <a:pt x="384120" y="707045"/>
                    </a:cubicBezTo>
                    <a:cubicBezTo>
                      <a:pt x="398850" y="715543"/>
                      <a:pt x="415847" y="721209"/>
                      <a:pt x="424912" y="730840"/>
                    </a:cubicBezTo>
                    <a:cubicBezTo>
                      <a:pt x="433977" y="740471"/>
                      <a:pt x="432277" y="748970"/>
                      <a:pt x="438509" y="764833"/>
                    </a:cubicBezTo>
                    <a:cubicBezTo>
                      <a:pt x="444741" y="780696"/>
                      <a:pt x="459470" y="801658"/>
                      <a:pt x="462303" y="826019"/>
                    </a:cubicBezTo>
                    <a:cubicBezTo>
                      <a:pt x="465136" y="850380"/>
                      <a:pt x="453238" y="897687"/>
                      <a:pt x="455505" y="911001"/>
                    </a:cubicBezTo>
                  </a:path>
                </a:pathLst>
              </a:cu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69" name="Полилиния 768"/>
              <p:cNvSpPr/>
              <p:nvPr/>
            </p:nvSpPr>
            <p:spPr>
              <a:xfrm>
                <a:off x="6853442" y="1888876"/>
                <a:ext cx="312658" cy="540648"/>
              </a:xfrm>
              <a:custGeom>
                <a:avLst/>
                <a:gdLst>
                  <a:gd name="connsiteX0" fmla="*/ 146 w 459045"/>
                  <a:gd name="connsiteY0" fmla="*/ 0 h 826020"/>
                  <a:gd name="connsiteX1" fmla="*/ 3545 w 459045"/>
                  <a:gd name="connsiteY1" fmla="*/ 54388 h 826020"/>
                  <a:gd name="connsiteX2" fmla="*/ 23940 w 459045"/>
                  <a:gd name="connsiteY2" fmla="*/ 91780 h 826020"/>
                  <a:gd name="connsiteX3" fmla="*/ 54534 w 459045"/>
                  <a:gd name="connsiteY3" fmla="*/ 132571 h 826020"/>
                  <a:gd name="connsiteX4" fmla="*/ 68131 w 459045"/>
                  <a:gd name="connsiteY4" fmla="*/ 146168 h 826020"/>
                  <a:gd name="connsiteX5" fmla="*/ 78328 w 459045"/>
                  <a:gd name="connsiteY5" fmla="*/ 176762 h 826020"/>
                  <a:gd name="connsiteX6" fmla="*/ 88526 w 459045"/>
                  <a:gd name="connsiteY6" fmla="*/ 214154 h 826020"/>
                  <a:gd name="connsiteX7" fmla="*/ 81728 w 459045"/>
                  <a:gd name="connsiteY7" fmla="*/ 231150 h 826020"/>
                  <a:gd name="connsiteX8" fmla="*/ 102123 w 459045"/>
                  <a:gd name="connsiteY8" fmla="*/ 265142 h 826020"/>
                  <a:gd name="connsiteX9" fmla="*/ 102123 w 459045"/>
                  <a:gd name="connsiteY9" fmla="*/ 305933 h 826020"/>
                  <a:gd name="connsiteX10" fmla="*/ 115720 w 459045"/>
                  <a:gd name="connsiteY10" fmla="*/ 339926 h 826020"/>
                  <a:gd name="connsiteX11" fmla="*/ 132717 w 459045"/>
                  <a:gd name="connsiteY11" fmla="*/ 356922 h 826020"/>
                  <a:gd name="connsiteX12" fmla="*/ 146314 w 459045"/>
                  <a:gd name="connsiteY12" fmla="*/ 390915 h 826020"/>
                  <a:gd name="connsiteX13" fmla="*/ 139515 w 459045"/>
                  <a:gd name="connsiteY13" fmla="*/ 418109 h 826020"/>
                  <a:gd name="connsiteX14" fmla="*/ 156511 w 459045"/>
                  <a:gd name="connsiteY14" fmla="*/ 441904 h 826020"/>
                  <a:gd name="connsiteX15" fmla="*/ 183705 w 459045"/>
                  <a:gd name="connsiteY15" fmla="*/ 479296 h 826020"/>
                  <a:gd name="connsiteX16" fmla="*/ 207500 w 459045"/>
                  <a:gd name="connsiteY16" fmla="*/ 499691 h 826020"/>
                  <a:gd name="connsiteX17" fmla="*/ 224496 w 459045"/>
                  <a:gd name="connsiteY17" fmla="*/ 537083 h 826020"/>
                  <a:gd name="connsiteX18" fmla="*/ 251690 w 459045"/>
                  <a:gd name="connsiteY18" fmla="*/ 577874 h 826020"/>
                  <a:gd name="connsiteX19" fmla="*/ 309478 w 459045"/>
                  <a:gd name="connsiteY19" fmla="*/ 605068 h 826020"/>
                  <a:gd name="connsiteX20" fmla="*/ 323075 w 459045"/>
                  <a:gd name="connsiteY20" fmla="*/ 635661 h 826020"/>
                  <a:gd name="connsiteX21" fmla="*/ 370664 w 459045"/>
                  <a:gd name="connsiteY21" fmla="*/ 662855 h 826020"/>
                  <a:gd name="connsiteX22" fmla="*/ 411456 w 459045"/>
                  <a:gd name="connsiteY22" fmla="*/ 686650 h 826020"/>
                  <a:gd name="connsiteX23" fmla="*/ 425053 w 459045"/>
                  <a:gd name="connsiteY23" fmla="*/ 720643 h 826020"/>
                  <a:gd name="connsiteX24" fmla="*/ 448847 w 459045"/>
                  <a:gd name="connsiteY24" fmla="*/ 781829 h 826020"/>
                  <a:gd name="connsiteX25" fmla="*/ 459045 w 459045"/>
                  <a:gd name="connsiteY25" fmla="*/ 826020 h 82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59045" h="826020">
                    <a:moveTo>
                      <a:pt x="146" y="0"/>
                    </a:moveTo>
                    <a:cubicBezTo>
                      <a:pt x="-138" y="19545"/>
                      <a:pt x="-421" y="39091"/>
                      <a:pt x="3545" y="54388"/>
                    </a:cubicBezTo>
                    <a:cubicBezTo>
                      <a:pt x="7511" y="69685"/>
                      <a:pt x="15442" y="78750"/>
                      <a:pt x="23940" y="91780"/>
                    </a:cubicBezTo>
                    <a:cubicBezTo>
                      <a:pt x="32438" y="104810"/>
                      <a:pt x="47169" y="123506"/>
                      <a:pt x="54534" y="132571"/>
                    </a:cubicBezTo>
                    <a:cubicBezTo>
                      <a:pt x="61899" y="141636"/>
                      <a:pt x="64165" y="138803"/>
                      <a:pt x="68131" y="146168"/>
                    </a:cubicBezTo>
                    <a:cubicBezTo>
                      <a:pt x="72097" y="153533"/>
                      <a:pt x="74929" y="165431"/>
                      <a:pt x="78328" y="176762"/>
                    </a:cubicBezTo>
                    <a:cubicBezTo>
                      <a:pt x="81727" y="188093"/>
                      <a:pt x="87959" y="205089"/>
                      <a:pt x="88526" y="214154"/>
                    </a:cubicBezTo>
                    <a:cubicBezTo>
                      <a:pt x="89093" y="223219"/>
                      <a:pt x="79462" y="222652"/>
                      <a:pt x="81728" y="231150"/>
                    </a:cubicBezTo>
                    <a:cubicBezTo>
                      <a:pt x="83994" y="239648"/>
                      <a:pt x="98724" y="252678"/>
                      <a:pt x="102123" y="265142"/>
                    </a:cubicBezTo>
                    <a:cubicBezTo>
                      <a:pt x="105522" y="277606"/>
                      <a:pt x="99857" y="293469"/>
                      <a:pt x="102123" y="305933"/>
                    </a:cubicBezTo>
                    <a:cubicBezTo>
                      <a:pt x="104389" y="318397"/>
                      <a:pt x="110621" y="331428"/>
                      <a:pt x="115720" y="339926"/>
                    </a:cubicBezTo>
                    <a:cubicBezTo>
                      <a:pt x="120819" y="348424"/>
                      <a:pt x="127618" y="348424"/>
                      <a:pt x="132717" y="356922"/>
                    </a:cubicBezTo>
                    <a:cubicBezTo>
                      <a:pt x="137816" y="365420"/>
                      <a:pt x="145181" y="380717"/>
                      <a:pt x="146314" y="390915"/>
                    </a:cubicBezTo>
                    <a:cubicBezTo>
                      <a:pt x="147447" y="401113"/>
                      <a:pt x="137816" y="409611"/>
                      <a:pt x="139515" y="418109"/>
                    </a:cubicBezTo>
                    <a:cubicBezTo>
                      <a:pt x="141214" y="426607"/>
                      <a:pt x="156511" y="441904"/>
                      <a:pt x="156511" y="441904"/>
                    </a:cubicBezTo>
                    <a:cubicBezTo>
                      <a:pt x="163876" y="452102"/>
                      <a:pt x="175207" y="469665"/>
                      <a:pt x="183705" y="479296"/>
                    </a:cubicBezTo>
                    <a:cubicBezTo>
                      <a:pt x="192203" y="488927"/>
                      <a:pt x="200702" y="490060"/>
                      <a:pt x="207500" y="499691"/>
                    </a:cubicBezTo>
                    <a:cubicBezTo>
                      <a:pt x="214298" y="509322"/>
                      <a:pt x="217131" y="524053"/>
                      <a:pt x="224496" y="537083"/>
                    </a:cubicBezTo>
                    <a:cubicBezTo>
                      <a:pt x="231861" y="550114"/>
                      <a:pt x="237526" y="566543"/>
                      <a:pt x="251690" y="577874"/>
                    </a:cubicBezTo>
                    <a:cubicBezTo>
                      <a:pt x="265854" y="589205"/>
                      <a:pt x="297581" y="595437"/>
                      <a:pt x="309478" y="605068"/>
                    </a:cubicBezTo>
                    <a:cubicBezTo>
                      <a:pt x="321375" y="614699"/>
                      <a:pt x="312877" y="626030"/>
                      <a:pt x="323075" y="635661"/>
                    </a:cubicBezTo>
                    <a:cubicBezTo>
                      <a:pt x="333273" y="645292"/>
                      <a:pt x="370664" y="662855"/>
                      <a:pt x="370664" y="662855"/>
                    </a:cubicBezTo>
                    <a:cubicBezTo>
                      <a:pt x="385394" y="671353"/>
                      <a:pt x="402391" y="677019"/>
                      <a:pt x="411456" y="686650"/>
                    </a:cubicBezTo>
                    <a:cubicBezTo>
                      <a:pt x="420521" y="696281"/>
                      <a:pt x="418821" y="704780"/>
                      <a:pt x="425053" y="720643"/>
                    </a:cubicBezTo>
                    <a:cubicBezTo>
                      <a:pt x="431285" y="736506"/>
                      <a:pt x="443182" y="764266"/>
                      <a:pt x="448847" y="781829"/>
                    </a:cubicBezTo>
                    <a:cubicBezTo>
                      <a:pt x="454512" y="799392"/>
                      <a:pt x="456778" y="812706"/>
                      <a:pt x="459045" y="826020"/>
                    </a:cubicBezTo>
                  </a:path>
                </a:pathLst>
              </a:cu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0" name="Полилиния 769"/>
              <p:cNvSpPr/>
              <p:nvPr/>
            </p:nvSpPr>
            <p:spPr>
              <a:xfrm>
                <a:off x="6833510" y="1905792"/>
                <a:ext cx="312658" cy="540648"/>
              </a:xfrm>
              <a:custGeom>
                <a:avLst/>
                <a:gdLst>
                  <a:gd name="connsiteX0" fmla="*/ 146 w 459045"/>
                  <a:gd name="connsiteY0" fmla="*/ 0 h 826020"/>
                  <a:gd name="connsiteX1" fmla="*/ 3545 w 459045"/>
                  <a:gd name="connsiteY1" fmla="*/ 54388 h 826020"/>
                  <a:gd name="connsiteX2" fmla="*/ 23940 w 459045"/>
                  <a:gd name="connsiteY2" fmla="*/ 91780 h 826020"/>
                  <a:gd name="connsiteX3" fmla="*/ 54534 w 459045"/>
                  <a:gd name="connsiteY3" fmla="*/ 132571 h 826020"/>
                  <a:gd name="connsiteX4" fmla="*/ 68131 w 459045"/>
                  <a:gd name="connsiteY4" fmla="*/ 146168 h 826020"/>
                  <a:gd name="connsiteX5" fmla="*/ 78328 w 459045"/>
                  <a:gd name="connsiteY5" fmla="*/ 176762 h 826020"/>
                  <a:gd name="connsiteX6" fmla="*/ 88526 w 459045"/>
                  <a:gd name="connsiteY6" fmla="*/ 214154 h 826020"/>
                  <a:gd name="connsiteX7" fmla="*/ 81728 w 459045"/>
                  <a:gd name="connsiteY7" fmla="*/ 231150 h 826020"/>
                  <a:gd name="connsiteX8" fmla="*/ 102123 w 459045"/>
                  <a:gd name="connsiteY8" fmla="*/ 265142 h 826020"/>
                  <a:gd name="connsiteX9" fmla="*/ 102123 w 459045"/>
                  <a:gd name="connsiteY9" fmla="*/ 305933 h 826020"/>
                  <a:gd name="connsiteX10" fmla="*/ 115720 w 459045"/>
                  <a:gd name="connsiteY10" fmla="*/ 339926 h 826020"/>
                  <a:gd name="connsiteX11" fmla="*/ 132717 w 459045"/>
                  <a:gd name="connsiteY11" fmla="*/ 356922 h 826020"/>
                  <a:gd name="connsiteX12" fmla="*/ 146314 w 459045"/>
                  <a:gd name="connsiteY12" fmla="*/ 390915 h 826020"/>
                  <a:gd name="connsiteX13" fmla="*/ 139515 w 459045"/>
                  <a:gd name="connsiteY13" fmla="*/ 418109 h 826020"/>
                  <a:gd name="connsiteX14" fmla="*/ 156511 w 459045"/>
                  <a:gd name="connsiteY14" fmla="*/ 441904 h 826020"/>
                  <a:gd name="connsiteX15" fmla="*/ 183705 w 459045"/>
                  <a:gd name="connsiteY15" fmla="*/ 479296 h 826020"/>
                  <a:gd name="connsiteX16" fmla="*/ 207500 w 459045"/>
                  <a:gd name="connsiteY16" fmla="*/ 499691 h 826020"/>
                  <a:gd name="connsiteX17" fmla="*/ 224496 w 459045"/>
                  <a:gd name="connsiteY17" fmla="*/ 537083 h 826020"/>
                  <a:gd name="connsiteX18" fmla="*/ 251690 w 459045"/>
                  <a:gd name="connsiteY18" fmla="*/ 577874 h 826020"/>
                  <a:gd name="connsiteX19" fmla="*/ 309478 w 459045"/>
                  <a:gd name="connsiteY19" fmla="*/ 605068 h 826020"/>
                  <a:gd name="connsiteX20" fmla="*/ 323075 w 459045"/>
                  <a:gd name="connsiteY20" fmla="*/ 635661 h 826020"/>
                  <a:gd name="connsiteX21" fmla="*/ 370664 w 459045"/>
                  <a:gd name="connsiteY21" fmla="*/ 662855 h 826020"/>
                  <a:gd name="connsiteX22" fmla="*/ 411456 w 459045"/>
                  <a:gd name="connsiteY22" fmla="*/ 686650 h 826020"/>
                  <a:gd name="connsiteX23" fmla="*/ 425053 w 459045"/>
                  <a:gd name="connsiteY23" fmla="*/ 720643 h 826020"/>
                  <a:gd name="connsiteX24" fmla="*/ 448847 w 459045"/>
                  <a:gd name="connsiteY24" fmla="*/ 781829 h 826020"/>
                  <a:gd name="connsiteX25" fmla="*/ 459045 w 459045"/>
                  <a:gd name="connsiteY25" fmla="*/ 826020 h 82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59045" h="826020">
                    <a:moveTo>
                      <a:pt x="146" y="0"/>
                    </a:moveTo>
                    <a:cubicBezTo>
                      <a:pt x="-138" y="19545"/>
                      <a:pt x="-421" y="39091"/>
                      <a:pt x="3545" y="54388"/>
                    </a:cubicBezTo>
                    <a:cubicBezTo>
                      <a:pt x="7511" y="69685"/>
                      <a:pt x="15442" y="78750"/>
                      <a:pt x="23940" y="91780"/>
                    </a:cubicBezTo>
                    <a:cubicBezTo>
                      <a:pt x="32438" y="104810"/>
                      <a:pt x="47169" y="123506"/>
                      <a:pt x="54534" y="132571"/>
                    </a:cubicBezTo>
                    <a:cubicBezTo>
                      <a:pt x="61899" y="141636"/>
                      <a:pt x="64165" y="138803"/>
                      <a:pt x="68131" y="146168"/>
                    </a:cubicBezTo>
                    <a:cubicBezTo>
                      <a:pt x="72097" y="153533"/>
                      <a:pt x="74929" y="165431"/>
                      <a:pt x="78328" y="176762"/>
                    </a:cubicBezTo>
                    <a:cubicBezTo>
                      <a:pt x="81727" y="188093"/>
                      <a:pt x="87959" y="205089"/>
                      <a:pt x="88526" y="214154"/>
                    </a:cubicBezTo>
                    <a:cubicBezTo>
                      <a:pt x="89093" y="223219"/>
                      <a:pt x="79462" y="222652"/>
                      <a:pt x="81728" y="231150"/>
                    </a:cubicBezTo>
                    <a:cubicBezTo>
                      <a:pt x="83994" y="239648"/>
                      <a:pt x="98724" y="252678"/>
                      <a:pt x="102123" y="265142"/>
                    </a:cubicBezTo>
                    <a:cubicBezTo>
                      <a:pt x="105522" y="277606"/>
                      <a:pt x="99857" y="293469"/>
                      <a:pt x="102123" y="305933"/>
                    </a:cubicBezTo>
                    <a:cubicBezTo>
                      <a:pt x="104389" y="318397"/>
                      <a:pt x="110621" y="331428"/>
                      <a:pt x="115720" y="339926"/>
                    </a:cubicBezTo>
                    <a:cubicBezTo>
                      <a:pt x="120819" y="348424"/>
                      <a:pt x="127618" y="348424"/>
                      <a:pt x="132717" y="356922"/>
                    </a:cubicBezTo>
                    <a:cubicBezTo>
                      <a:pt x="137816" y="365420"/>
                      <a:pt x="145181" y="380717"/>
                      <a:pt x="146314" y="390915"/>
                    </a:cubicBezTo>
                    <a:cubicBezTo>
                      <a:pt x="147447" y="401113"/>
                      <a:pt x="137816" y="409611"/>
                      <a:pt x="139515" y="418109"/>
                    </a:cubicBezTo>
                    <a:cubicBezTo>
                      <a:pt x="141214" y="426607"/>
                      <a:pt x="156511" y="441904"/>
                      <a:pt x="156511" y="441904"/>
                    </a:cubicBezTo>
                    <a:cubicBezTo>
                      <a:pt x="163876" y="452102"/>
                      <a:pt x="175207" y="469665"/>
                      <a:pt x="183705" y="479296"/>
                    </a:cubicBezTo>
                    <a:cubicBezTo>
                      <a:pt x="192203" y="488927"/>
                      <a:pt x="200702" y="490060"/>
                      <a:pt x="207500" y="499691"/>
                    </a:cubicBezTo>
                    <a:cubicBezTo>
                      <a:pt x="214298" y="509322"/>
                      <a:pt x="217131" y="524053"/>
                      <a:pt x="224496" y="537083"/>
                    </a:cubicBezTo>
                    <a:cubicBezTo>
                      <a:pt x="231861" y="550114"/>
                      <a:pt x="237526" y="566543"/>
                      <a:pt x="251690" y="577874"/>
                    </a:cubicBezTo>
                    <a:cubicBezTo>
                      <a:pt x="265854" y="589205"/>
                      <a:pt x="297581" y="595437"/>
                      <a:pt x="309478" y="605068"/>
                    </a:cubicBezTo>
                    <a:cubicBezTo>
                      <a:pt x="321375" y="614699"/>
                      <a:pt x="312877" y="626030"/>
                      <a:pt x="323075" y="635661"/>
                    </a:cubicBezTo>
                    <a:cubicBezTo>
                      <a:pt x="333273" y="645292"/>
                      <a:pt x="370664" y="662855"/>
                      <a:pt x="370664" y="662855"/>
                    </a:cubicBezTo>
                    <a:cubicBezTo>
                      <a:pt x="385394" y="671353"/>
                      <a:pt x="402391" y="677019"/>
                      <a:pt x="411456" y="686650"/>
                    </a:cubicBezTo>
                    <a:cubicBezTo>
                      <a:pt x="420521" y="696281"/>
                      <a:pt x="418821" y="704780"/>
                      <a:pt x="425053" y="720643"/>
                    </a:cubicBezTo>
                    <a:cubicBezTo>
                      <a:pt x="431285" y="736506"/>
                      <a:pt x="443182" y="764266"/>
                      <a:pt x="448847" y="781829"/>
                    </a:cubicBezTo>
                    <a:cubicBezTo>
                      <a:pt x="454512" y="799392"/>
                      <a:pt x="456778" y="812706"/>
                      <a:pt x="459045" y="826020"/>
                    </a:cubicBezTo>
                  </a:path>
                </a:pathLst>
              </a:cu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1" name="Полилиния 770"/>
              <p:cNvSpPr/>
              <p:nvPr/>
            </p:nvSpPr>
            <p:spPr>
              <a:xfrm>
                <a:off x="6870434" y="1883277"/>
                <a:ext cx="312658" cy="540648"/>
              </a:xfrm>
              <a:custGeom>
                <a:avLst/>
                <a:gdLst>
                  <a:gd name="connsiteX0" fmla="*/ 146 w 459045"/>
                  <a:gd name="connsiteY0" fmla="*/ 0 h 826020"/>
                  <a:gd name="connsiteX1" fmla="*/ 3545 w 459045"/>
                  <a:gd name="connsiteY1" fmla="*/ 54388 h 826020"/>
                  <a:gd name="connsiteX2" fmla="*/ 23940 w 459045"/>
                  <a:gd name="connsiteY2" fmla="*/ 91780 h 826020"/>
                  <a:gd name="connsiteX3" fmla="*/ 54534 w 459045"/>
                  <a:gd name="connsiteY3" fmla="*/ 132571 h 826020"/>
                  <a:gd name="connsiteX4" fmla="*/ 68131 w 459045"/>
                  <a:gd name="connsiteY4" fmla="*/ 146168 h 826020"/>
                  <a:gd name="connsiteX5" fmla="*/ 78328 w 459045"/>
                  <a:gd name="connsiteY5" fmla="*/ 176762 h 826020"/>
                  <a:gd name="connsiteX6" fmla="*/ 88526 w 459045"/>
                  <a:gd name="connsiteY6" fmla="*/ 214154 h 826020"/>
                  <a:gd name="connsiteX7" fmla="*/ 81728 w 459045"/>
                  <a:gd name="connsiteY7" fmla="*/ 231150 h 826020"/>
                  <a:gd name="connsiteX8" fmla="*/ 102123 w 459045"/>
                  <a:gd name="connsiteY8" fmla="*/ 265142 h 826020"/>
                  <a:gd name="connsiteX9" fmla="*/ 102123 w 459045"/>
                  <a:gd name="connsiteY9" fmla="*/ 305933 h 826020"/>
                  <a:gd name="connsiteX10" fmla="*/ 115720 w 459045"/>
                  <a:gd name="connsiteY10" fmla="*/ 339926 h 826020"/>
                  <a:gd name="connsiteX11" fmla="*/ 132717 w 459045"/>
                  <a:gd name="connsiteY11" fmla="*/ 356922 h 826020"/>
                  <a:gd name="connsiteX12" fmla="*/ 146314 w 459045"/>
                  <a:gd name="connsiteY12" fmla="*/ 390915 h 826020"/>
                  <a:gd name="connsiteX13" fmla="*/ 139515 w 459045"/>
                  <a:gd name="connsiteY13" fmla="*/ 418109 h 826020"/>
                  <a:gd name="connsiteX14" fmla="*/ 156511 w 459045"/>
                  <a:gd name="connsiteY14" fmla="*/ 441904 h 826020"/>
                  <a:gd name="connsiteX15" fmla="*/ 183705 w 459045"/>
                  <a:gd name="connsiteY15" fmla="*/ 479296 h 826020"/>
                  <a:gd name="connsiteX16" fmla="*/ 207500 w 459045"/>
                  <a:gd name="connsiteY16" fmla="*/ 499691 h 826020"/>
                  <a:gd name="connsiteX17" fmla="*/ 224496 w 459045"/>
                  <a:gd name="connsiteY17" fmla="*/ 537083 h 826020"/>
                  <a:gd name="connsiteX18" fmla="*/ 251690 w 459045"/>
                  <a:gd name="connsiteY18" fmla="*/ 577874 h 826020"/>
                  <a:gd name="connsiteX19" fmla="*/ 309478 w 459045"/>
                  <a:gd name="connsiteY19" fmla="*/ 605068 h 826020"/>
                  <a:gd name="connsiteX20" fmla="*/ 323075 w 459045"/>
                  <a:gd name="connsiteY20" fmla="*/ 635661 h 826020"/>
                  <a:gd name="connsiteX21" fmla="*/ 370664 w 459045"/>
                  <a:gd name="connsiteY21" fmla="*/ 662855 h 826020"/>
                  <a:gd name="connsiteX22" fmla="*/ 411456 w 459045"/>
                  <a:gd name="connsiteY22" fmla="*/ 686650 h 826020"/>
                  <a:gd name="connsiteX23" fmla="*/ 425053 w 459045"/>
                  <a:gd name="connsiteY23" fmla="*/ 720643 h 826020"/>
                  <a:gd name="connsiteX24" fmla="*/ 448847 w 459045"/>
                  <a:gd name="connsiteY24" fmla="*/ 781829 h 826020"/>
                  <a:gd name="connsiteX25" fmla="*/ 459045 w 459045"/>
                  <a:gd name="connsiteY25" fmla="*/ 826020 h 82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59045" h="826020">
                    <a:moveTo>
                      <a:pt x="146" y="0"/>
                    </a:moveTo>
                    <a:cubicBezTo>
                      <a:pt x="-138" y="19545"/>
                      <a:pt x="-421" y="39091"/>
                      <a:pt x="3545" y="54388"/>
                    </a:cubicBezTo>
                    <a:cubicBezTo>
                      <a:pt x="7511" y="69685"/>
                      <a:pt x="15442" y="78750"/>
                      <a:pt x="23940" y="91780"/>
                    </a:cubicBezTo>
                    <a:cubicBezTo>
                      <a:pt x="32438" y="104810"/>
                      <a:pt x="47169" y="123506"/>
                      <a:pt x="54534" y="132571"/>
                    </a:cubicBezTo>
                    <a:cubicBezTo>
                      <a:pt x="61899" y="141636"/>
                      <a:pt x="64165" y="138803"/>
                      <a:pt x="68131" y="146168"/>
                    </a:cubicBezTo>
                    <a:cubicBezTo>
                      <a:pt x="72097" y="153533"/>
                      <a:pt x="74929" y="165431"/>
                      <a:pt x="78328" y="176762"/>
                    </a:cubicBezTo>
                    <a:cubicBezTo>
                      <a:pt x="81727" y="188093"/>
                      <a:pt x="87959" y="205089"/>
                      <a:pt x="88526" y="214154"/>
                    </a:cubicBezTo>
                    <a:cubicBezTo>
                      <a:pt x="89093" y="223219"/>
                      <a:pt x="79462" y="222652"/>
                      <a:pt x="81728" y="231150"/>
                    </a:cubicBezTo>
                    <a:cubicBezTo>
                      <a:pt x="83994" y="239648"/>
                      <a:pt x="98724" y="252678"/>
                      <a:pt x="102123" y="265142"/>
                    </a:cubicBezTo>
                    <a:cubicBezTo>
                      <a:pt x="105522" y="277606"/>
                      <a:pt x="99857" y="293469"/>
                      <a:pt x="102123" y="305933"/>
                    </a:cubicBezTo>
                    <a:cubicBezTo>
                      <a:pt x="104389" y="318397"/>
                      <a:pt x="110621" y="331428"/>
                      <a:pt x="115720" y="339926"/>
                    </a:cubicBezTo>
                    <a:cubicBezTo>
                      <a:pt x="120819" y="348424"/>
                      <a:pt x="127618" y="348424"/>
                      <a:pt x="132717" y="356922"/>
                    </a:cubicBezTo>
                    <a:cubicBezTo>
                      <a:pt x="137816" y="365420"/>
                      <a:pt x="145181" y="380717"/>
                      <a:pt x="146314" y="390915"/>
                    </a:cubicBezTo>
                    <a:cubicBezTo>
                      <a:pt x="147447" y="401113"/>
                      <a:pt x="137816" y="409611"/>
                      <a:pt x="139515" y="418109"/>
                    </a:cubicBezTo>
                    <a:cubicBezTo>
                      <a:pt x="141214" y="426607"/>
                      <a:pt x="156511" y="441904"/>
                      <a:pt x="156511" y="441904"/>
                    </a:cubicBezTo>
                    <a:cubicBezTo>
                      <a:pt x="163876" y="452102"/>
                      <a:pt x="175207" y="469665"/>
                      <a:pt x="183705" y="479296"/>
                    </a:cubicBezTo>
                    <a:cubicBezTo>
                      <a:pt x="192203" y="488927"/>
                      <a:pt x="200702" y="490060"/>
                      <a:pt x="207500" y="499691"/>
                    </a:cubicBezTo>
                    <a:cubicBezTo>
                      <a:pt x="214298" y="509322"/>
                      <a:pt x="217131" y="524053"/>
                      <a:pt x="224496" y="537083"/>
                    </a:cubicBezTo>
                    <a:cubicBezTo>
                      <a:pt x="231861" y="550114"/>
                      <a:pt x="237526" y="566543"/>
                      <a:pt x="251690" y="577874"/>
                    </a:cubicBezTo>
                    <a:cubicBezTo>
                      <a:pt x="265854" y="589205"/>
                      <a:pt x="297581" y="595437"/>
                      <a:pt x="309478" y="605068"/>
                    </a:cubicBezTo>
                    <a:cubicBezTo>
                      <a:pt x="321375" y="614699"/>
                      <a:pt x="312877" y="626030"/>
                      <a:pt x="323075" y="635661"/>
                    </a:cubicBezTo>
                    <a:cubicBezTo>
                      <a:pt x="333273" y="645292"/>
                      <a:pt x="370664" y="662855"/>
                      <a:pt x="370664" y="662855"/>
                    </a:cubicBezTo>
                    <a:cubicBezTo>
                      <a:pt x="385394" y="671353"/>
                      <a:pt x="402391" y="677019"/>
                      <a:pt x="411456" y="686650"/>
                    </a:cubicBezTo>
                    <a:cubicBezTo>
                      <a:pt x="420521" y="696281"/>
                      <a:pt x="418821" y="704780"/>
                      <a:pt x="425053" y="720643"/>
                    </a:cubicBezTo>
                    <a:cubicBezTo>
                      <a:pt x="431285" y="736506"/>
                      <a:pt x="443182" y="764266"/>
                      <a:pt x="448847" y="781829"/>
                    </a:cubicBezTo>
                    <a:cubicBezTo>
                      <a:pt x="454512" y="799392"/>
                      <a:pt x="456778" y="812706"/>
                      <a:pt x="459045" y="826020"/>
                    </a:cubicBezTo>
                  </a:path>
                </a:pathLst>
              </a:cu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2" name="Блок-схема: узел 771"/>
              <p:cNvSpPr/>
              <p:nvPr/>
            </p:nvSpPr>
            <p:spPr>
              <a:xfrm>
                <a:off x="7134956" y="2426579"/>
                <a:ext cx="55691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73" name="Полилиния 772"/>
              <p:cNvSpPr/>
              <p:nvPr/>
            </p:nvSpPr>
            <p:spPr>
              <a:xfrm>
                <a:off x="7491409" y="3052581"/>
                <a:ext cx="95691" cy="25528"/>
              </a:xfrm>
              <a:custGeom>
                <a:avLst/>
                <a:gdLst>
                  <a:gd name="connsiteX0" fmla="*/ 0 w 140494"/>
                  <a:gd name="connsiteY0" fmla="*/ 39002 h 39002"/>
                  <a:gd name="connsiteX1" fmla="*/ 71437 w 140494"/>
                  <a:gd name="connsiteY1" fmla="*/ 902 h 39002"/>
                  <a:gd name="connsiteX2" fmla="*/ 95250 w 140494"/>
                  <a:gd name="connsiteY2" fmla="*/ 12809 h 39002"/>
                  <a:gd name="connsiteX3" fmla="*/ 111919 w 140494"/>
                  <a:gd name="connsiteY3" fmla="*/ 22334 h 39002"/>
                  <a:gd name="connsiteX4" fmla="*/ 140494 w 140494"/>
                  <a:gd name="connsiteY4" fmla="*/ 31859 h 39002"/>
                  <a:gd name="connsiteX5" fmla="*/ 140494 w 140494"/>
                  <a:gd name="connsiteY5" fmla="*/ 31859 h 3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39002">
                    <a:moveTo>
                      <a:pt x="0" y="39002"/>
                    </a:moveTo>
                    <a:cubicBezTo>
                      <a:pt x="27781" y="22134"/>
                      <a:pt x="55562" y="5267"/>
                      <a:pt x="71437" y="902"/>
                    </a:cubicBezTo>
                    <a:cubicBezTo>
                      <a:pt x="87312" y="-3464"/>
                      <a:pt x="88503" y="9237"/>
                      <a:pt x="95250" y="12809"/>
                    </a:cubicBezTo>
                    <a:cubicBezTo>
                      <a:pt x="101997" y="16381"/>
                      <a:pt x="104378" y="19159"/>
                      <a:pt x="111919" y="22334"/>
                    </a:cubicBezTo>
                    <a:cubicBezTo>
                      <a:pt x="119460" y="25509"/>
                      <a:pt x="140494" y="31859"/>
                      <a:pt x="140494" y="31859"/>
                    </a:cubicBezTo>
                    <a:lnTo>
                      <a:pt x="140494" y="31859"/>
                    </a:lnTo>
                  </a:path>
                </a:pathLst>
              </a:cu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4" name="Полилиния 773"/>
              <p:cNvSpPr/>
              <p:nvPr/>
            </p:nvSpPr>
            <p:spPr>
              <a:xfrm>
                <a:off x="7492522" y="3052069"/>
                <a:ext cx="95691" cy="25528"/>
              </a:xfrm>
              <a:custGeom>
                <a:avLst/>
                <a:gdLst>
                  <a:gd name="connsiteX0" fmla="*/ 0 w 140494"/>
                  <a:gd name="connsiteY0" fmla="*/ 39002 h 39002"/>
                  <a:gd name="connsiteX1" fmla="*/ 71437 w 140494"/>
                  <a:gd name="connsiteY1" fmla="*/ 902 h 39002"/>
                  <a:gd name="connsiteX2" fmla="*/ 95250 w 140494"/>
                  <a:gd name="connsiteY2" fmla="*/ 12809 h 39002"/>
                  <a:gd name="connsiteX3" fmla="*/ 111919 w 140494"/>
                  <a:gd name="connsiteY3" fmla="*/ 22334 h 39002"/>
                  <a:gd name="connsiteX4" fmla="*/ 140494 w 140494"/>
                  <a:gd name="connsiteY4" fmla="*/ 31859 h 39002"/>
                  <a:gd name="connsiteX5" fmla="*/ 140494 w 140494"/>
                  <a:gd name="connsiteY5" fmla="*/ 31859 h 3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39002">
                    <a:moveTo>
                      <a:pt x="0" y="39002"/>
                    </a:moveTo>
                    <a:cubicBezTo>
                      <a:pt x="27781" y="22134"/>
                      <a:pt x="55562" y="5267"/>
                      <a:pt x="71437" y="902"/>
                    </a:cubicBezTo>
                    <a:cubicBezTo>
                      <a:pt x="87312" y="-3464"/>
                      <a:pt x="88503" y="9237"/>
                      <a:pt x="95250" y="12809"/>
                    </a:cubicBezTo>
                    <a:cubicBezTo>
                      <a:pt x="101997" y="16381"/>
                      <a:pt x="104378" y="19159"/>
                      <a:pt x="111919" y="22334"/>
                    </a:cubicBezTo>
                    <a:cubicBezTo>
                      <a:pt x="119460" y="25509"/>
                      <a:pt x="140494" y="31859"/>
                      <a:pt x="140494" y="31859"/>
                    </a:cubicBezTo>
                    <a:lnTo>
                      <a:pt x="140494" y="31859"/>
                    </a:ln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5" name="Полилиния 774"/>
              <p:cNvSpPr/>
              <p:nvPr/>
            </p:nvSpPr>
            <p:spPr>
              <a:xfrm>
                <a:off x="7492522" y="3034630"/>
                <a:ext cx="95691" cy="25528"/>
              </a:xfrm>
              <a:custGeom>
                <a:avLst/>
                <a:gdLst>
                  <a:gd name="connsiteX0" fmla="*/ 0 w 140494"/>
                  <a:gd name="connsiteY0" fmla="*/ 39002 h 39002"/>
                  <a:gd name="connsiteX1" fmla="*/ 71437 w 140494"/>
                  <a:gd name="connsiteY1" fmla="*/ 902 h 39002"/>
                  <a:gd name="connsiteX2" fmla="*/ 95250 w 140494"/>
                  <a:gd name="connsiteY2" fmla="*/ 12809 h 39002"/>
                  <a:gd name="connsiteX3" fmla="*/ 111919 w 140494"/>
                  <a:gd name="connsiteY3" fmla="*/ 22334 h 39002"/>
                  <a:gd name="connsiteX4" fmla="*/ 140494 w 140494"/>
                  <a:gd name="connsiteY4" fmla="*/ 31859 h 39002"/>
                  <a:gd name="connsiteX5" fmla="*/ 140494 w 140494"/>
                  <a:gd name="connsiteY5" fmla="*/ 31859 h 3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39002">
                    <a:moveTo>
                      <a:pt x="0" y="39002"/>
                    </a:moveTo>
                    <a:cubicBezTo>
                      <a:pt x="27781" y="22134"/>
                      <a:pt x="55562" y="5267"/>
                      <a:pt x="71437" y="902"/>
                    </a:cubicBezTo>
                    <a:cubicBezTo>
                      <a:pt x="87312" y="-3464"/>
                      <a:pt x="88503" y="9237"/>
                      <a:pt x="95250" y="12809"/>
                    </a:cubicBezTo>
                    <a:cubicBezTo>
                      <a:pt x="101997" y="16381"/>
                      <a:pt x="104378" y="19159"/>
                      <a:pt x="111919" y="22334"/>
                    </a:cubicBezTo>
                    <a:cubicBezTo>
                      <a:pt x="119460" y="25509"/>
                      <a:pt x="140494" y="31859"/>
                      <a:pt x="140494" y="31859"/>
                    </a:cubicBezTo>
                    <a:lnTo>
                      <a:pt x="140494" y="31859"/>
                    </a:lnTo>
                  </a:path>
                </a:pathLst>
              </a:custGeom>
              <a:ln w="63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6" name="Полилиния 775"/>
              <p:cNvSpPr/>
              <p:nvPr/>
            </p:nvSpPr>
            <p:spPr>
              <a:xfrm>
                <a:off x="7496307" y="3068196"/>
                <a:ext cx="95691" cy="25528"/>
              </a:xfrm>
              <a:custGeom>
                <a:avLst/>
                <a:gdLst>
                  <a:gd name="connsiteX0" fmla="*/ 0 w 140494"/>
                  <a:gd name="connsiteY0" fmla="*/ 39002 h 39002"/>
                  <a:gd name="connsiteX1" fmla="*/ 71437 w 140494"/>
                  <a:gd name="connsiteY1" fmla="*/ 902 h 39002"/>
                  <a:gd name="connsiteX2" fmla="*/ 95250 w 140494"/>
                  <a:gd name="connsiteY2" fmla="*/ 12809 h 39002"/>
                  <a:gd name="connsiteX3" fmla="*/ 111919 w 140494"/>
                  <a:gd name="connsiteY3" fmla="*/ 22334 h 39002"/>
                  <a:gd name="connsiteX4" fmla="*/ 140494 w 140494"/>
                  <a:gd name="connsiteY4" fmla="*/ 31859 h 39002"/>
                  <a:gd name="connsiteX5" fmla="*/ 140494 w 140494"/>
                  <a:gd name="connsiteY5" fmla="*/ 31859 h 3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39002">
                    <a:moveTo>
                      <a:pt x="0" y="39002"/>
                    </a:moveTo>
                    <a:cubicBezTo>
                      <a:pt x="27781" y="22134"/>
                      <a:pt x="55562" y="5267"/>
                      <a:pt x="71437" y="902"/>
                    </a:cubicBezTo>
                    <a:cubicBezTo>
                      <a:pt x="87312" y="-3464"/>
                      <a:pt x="88503" y="9237"/>
                      <a:pt x="95250" y="12809"/>
                    </a:cubicBezTo>
                    <a:cubicBezTo>
                      <a:pt x="101997" y="16381"/>
                      <a:pt x="104378" y="19159"/>
                      <a:pt x="111919" y="22334"/>
                    </a:cubicBezTo>
                    <a:cubicBezTo>
                      <a:pt x="119460" y="25509"/>
                      <a:pt x="140494" y="31859"/>
                      <a:pt x="140494" y="31859"/>
                    </a:cubicBezTo>
                    <a:lnTo>
                      <a:pt x="140494" y="31859"/>
                    </a:lnTo>
                  </a:path>
                </a:pathLst>
              </a:custGeom>
              <a:ln w="63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7" name="Блок-схема: узел 776"/>
              <p:cNvSpPr/>
              <p:nvPr/>
            </p:nvSpPr>
            <p:spPr>
              <a:xfrm>
                <a:off x="7459184" y="3055465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78" name="Полилиния 777"/>
              <p:cNvSpPr/>
              <p:nvPr/>
            </p:nvSpPr>
            <p:spPr>
              <a:xfrm>
                <a:off x="6895408" y="1404306"/>
                <a:ext cx="123328" cy="21569"/>
              </a:xfrm>
              <a:custGeom>
                <a:avLst/>
                <a:gdLst>
                  <a:gd name="connsiteX0" fmla="*/ 0 w 181070"/>
                  <a:gd name="connsiteY0" fmla="*/ 32954 h 32954"/>
                  <a:gd name="connsiteX1" fmla="*/ 90535 w 181070"/>
                  <a:gd name="connsiteY1" fmla="*/ 1267 h 32954"/>
                  <a:gd name="connsiteX2" fmla="*/ 144856 w 181070"/>
                  <a:gd name="connsiteY2" fmla="*/ 5794 h 32954"/>
                  <a:gd name="connsiteX3" fmla="*/ 181070 w 181070"/>
                  <a:gd name="connsiteY3" fmla="*/ 1267 h 32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1070" h="32954">
                    <a:moveTo>
                      <a:pt x="0" y="32954"/>
                    </a:moveTo>
                    <a:cubicBezTo>
                      <a:pt x="33196" y="19374"/>
                      <a:pt x="66392" y="5794"/>
                      <a:pt x="90535" y="1267"/>
                    </a:cubicBezTo>
                    <a:cubicBezTo>
                      <a:pt x="114678" y="-3260"/>
                      <a:pt x="129767" y="5794"/>
                      <a:pt x="144856" y="5794"/>
                    </a:cubicBezTo>
                    <a:cubicBezTo>
                      <a:pt x="159945" y="5794"/>
                      <a:pt x="170507" y="3530"/>
                      <a:pt x="181070" y="1267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9" name="Полилиния 778"/>
              <p:cNvSpPr/>
              <p:nvPr/>
            </p:nvSpPr>
            <p:spPr>
              <a:xfrm>
                <a:off x="6560991" y="1567845"/>
                <a:ext cx="228184" cy="232748"/>
              </a:xfrm>
              <a:custGeom>
                <a:avLst/>
                <a:gdLst>
                  <a:gd name="connsiteX0" fmla="*/ 0 w 335021"/>
                  <a:gd name="connsiteY0" fmla="*/ 0 h 355600"/>
                  <a:gd name="connsiteX1" fmla="*/ 63500 w 335021"/>
                  <a:gd name="connsiteY1" fmla="*/ 19050 h 355600"/>
                  <a:gd name="connsiteX2" fmla="*/ 79375 w 335021"/>
                  <a:gd name="connsiteY2" fmla="*/ 34925 h 355600"/>
                  <a:gd name="connsiteX3" fmla="*/ 98425 w 335021"/>
                  <a:gd name="connsiteY3" fmla="*/ 57150 h 355600"/>
                  <a:gd name="connsiteX4" fmla="*/ 117475 w 335021"/>
                  <a:gd name="connsiteY4" fmla="*/ 82550 h 355600"/>
                  <a:gd name="connsiteX5" fmla="*/ 130175 w 335021"/>
                  <a:gd name="connsiteY5" fmla="*/ 101600 h 355600"/>
                  <a:gd name="connsiteX6" fmla="*/ 165100 w 335021"/>
                  <a:gd name="connsiteY6" fmla="*/ 120650 h 355600"/>
                  <a:gd name="connsiteX7" fmla="*/ 196850 w 335021"/>
                  <a:gd name="connsiteY7" fmla="*/ 127000 h 355600"/>
                  <a:gd name="connsiteX8" fmla="*/ 219075 w 335021"/>
                  <a:gd name="connsiteY8" fmla="*/ 149225 h 355600"/>
                  <a:gd name="connsiteX9" fmla="*/ 254000 w 335021"/>
                  <a:gd name="connsiteY9" fmla="*/ 171450 h 355600"/>
                  <a:gd name="connsiteX10" fmla="*/ 276225 w 335021"/>
                  <a:gd name="connsiteY10" fmla="*/ 190500 h 355600"/>
                  <a:gd name="connsiteX11" fmla="*/ 282575 w 335021"/>
                  <a:gd name="connsiteY11" fmla="*/ 219075 h 355600"/>
                  <a:gd name="connsiteX12" fmla="*/ 298450 w 335021"/>
                  <a:gd name="connsiteY12" fmla="*/ 250825 h 355600"/>
                  <a:gd name="connsiteX13" fmla="*/ 311150 w 335021"/>
                  <a:gd name="connsiteY13" fmla="*/ 260350 h 355600"/>
                  <a:gd name="connsiteX14" fmla="*/ 333375 w 335021"/>
                  <a:gd name="connsiteY14" fmla="*/ 298450 h 355600"/>
                  <a:gd name="connsiteX15" fmla="*/ 333375 w 335021"/>
                  <a:gd name="connsiteY15" fmla="*/ 333375 h 355600"/>
                  <a:gd name="connsiteX16" fmla="*/ 333375 w 335021"/>
                  <a:gd name="connsiteY1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5021" h="355600">
                    <a:moveTo>
                      <a:pt x="0" y="0"/>
                    </a:moveTo>
                    <a:cubicBezTo>
                      <a:pt x="25135" y="6614"/>
                      <a:pt x="50271" y="13229"/>
                      <a:pt x="63500" y="19050"/>
                    </a:cubicBezTo>
                    <a:cubicBezTo>
                      <a:pt x="76729" y="24871"/>
                      <a:pt x="73554" y="28575"/>
                      <a:pt x="79375" y="34925"/>
                    </a:cubicBezTo>
                    <a:cubicBezTo>
                      <a:pt x="85196" y="41275"/>
                      <a:pt x="92075" y="49213"/>
                      <a:pt x="98425" y="57150"/>
                    </a:cubicBezTo>
                    <a:cubicBezTo>
                      <a:pt x="104775" y="65087"/>
                      <a:pt x="112183" y="75142"/>
                      <a:pt x="117475" y="82550"/>
                    </a:cubicBezTo>
                    <a:cubicBezTo>
                      <a:pt x="122767" y="89958"/>
                      <a:pt x="122238" y="95250"/>
                      <a:pt x="130175" y="101600"/>
                    </a:cubicBezTo>
                    <a:cubicBezTo>
                      <a:pt x="138112" y="107950"/>
                      <a:pt x="153988" y="116417"/>
                      <a:pt x="165100" y="120650"/>
                    </a:cubicBezTo>
                    <a:cubicBezTo>
                      <a:pt x="176213" y="124883"/>
                      <a:pt x="187854" y="122238"/>
                      <a:pt x="196850" y="127000"/>
                    </a:cubicBezTo>
                    <a:cubicBezTo>
                      <a:pt x="205846" y="131762"/>
                      <a:pt x="209550" y="141817"/>
                      <a:pt x="219075" y="149225"/>
                    </a:cubicBezTo>
                    <a:cubicBezTo>
                      <a:pt x="228600" y="156633"/>
                      <a:pt x="244475" y="164571"/>
                      <a:pt x="254000" y="171450"/>
                    </a:cubicBezTo>
                    <a:cubicBezTo>
                      <a:pt x="263525" y="178329"/>
                      <a:pt x="271463" y="182563"/>
                      <a:pt x="276225" y="190500"/>
                    </a:cubicBezTo>
                    <a:cubicBezTo>
                      <a:pt x="280988" y="198438"/>
                      <a:pt x="278871" y="209021"/>
                      <a:pt x="282575" y="219075"/>
                    </a:cubicBezTo>
                    <a:cubicBezTo>
                      <a:pt x="286279" y="229129"/>
                      <a:pt x="298450" y="250825"/>
                      <a:pt x="298450" y="250825"/>
                    </a:cubicBezTo>
                    <a:cubicBezTo>
                      <a:pt x="303212" y="257704"/>
                      <a:pt x="305329" y="252413"/>
                      <a:pt x="311150" y="260350"/>
                    </a:cubicBezTo>
                    <a:cubicBezTo>
                      <a:pt x="316971" y="268287"/>
                      <a:pt x="329671" y="286279"/>
                      <a:pt x="333375" y="298450"/>
                    </a:cubicBezTo>
                    <a:cubicBezTo>
                      <a:pt x="337079" y="310621"/>
                      <a:pt x="333375" y="333375"/>
                      <a:pt x="333375" y="333375"/>
                    </a:cubicBezTo>
                    <a:lnTo>
                      <a:pt x="333375" y="355600"/>
                    </a:ln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0" name="Полилиния 779"/>
              <p:cNvSpPr/>
              <p:nvPr/>
            </p:nvSpPr>
            <p:spPr>
              <a:xfrm>
                <a:off x="6505087" y="1560916"/>
                <a:ext cx="114077" cy="44881"/>
              </a:xfrm>
              <a:custGeom>
                <a:avLst/>
                <a:gdLst>
                  <a:gd name="connsiteX0" fmla="*/ 0 w 167489"/>
                  <a:gd name="connsiteY0" fmla="*/ 0 h 68571"/>
                  <a:gd name="connsiteX1" fmla="*/ 27160 w 167489"/>
                  <a:gd name="connsiteY1" fmla="*/ 58848 h 68571"/>
                  <a:gd name="connsiteX2" fmla="*/ 63374 w 167489"/>
                  <a:gd name="connsiteY2" fmla="*/ 67901 h 68571"/>
                  <a:gd name="connsiteX3" fmla="*/ 104114 w 167489"/>
                  <a:gd name="connsiteY3" fmla="*/ 67901 h 68571"/>
                  <a:gd name="connsiteX4" fmla="*/ 167489 w 167489"/>
                  <a:gd name="connsiteY4" fmla="*/ 67901 h 6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489" h="68571">
                    <a:moveTo>
                      <a:pt x="0" y="0"/>
                    </a:moveTo>
                    <a:cubicBezTo>
                      <a:pt x="8299" y="23765"/>
                      <a:pt x="16598" y="47531"/>
                      <a:pt x="27160" y="58848"/>
                    </a:cubicBezTo>
                    <a:cubicBezTo>
                      <a:pt x="37722" y="70165"/>
                      <a:pt x="50548" y="66392"/>
                      <a:pt x="63374" y="67901"/>
                    </a:cubicBezTo>
                    <a:cubicBezTo>
                      <a:pt x="76200" y="69410"/>
                      <a:pt x="104114" y="67901"/>
                      <a:pt x="104114" y="67901"/>
                    </a:cubicBezTo>
                    <a:lnTo>
                      <a:pt x="167489" y="67901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1" name="Полилиния 780"/>
              <p:cNvSpPr/>
              <p:nvPr/>
            </p:nvSpPr>
            <p:spPr>
              <a:xfrm>
                <a:off x="6567227" y="1552813"/>
                <a:ext cx="241881" cy="255607"/>
              </a:xfrm>
              <a:custGeom>
                <a:avLst/>
                <a:gdLst>
                  <a:gd name="connsiteX0" fmla="*/ 0 w 335021"/>
                  <a:gd name="connsiteY0" fmla="*/ 0 h 355600"/>
                  <a:gd name="connsiteX1" fmla="*/ 63500 w 335021"/>
                  <a:gd name="connsiteY1" fmla="*/ 19050 h 355600"/>
                  <a:gd name="connsiteX2" fmla="*/ 79375 w 335021"/>
                  <a:gd name="connsiteY2" fmla="*/ 34925 h 355600"/>
                  <a:gd name="connsiteX3" fmla="*/ 98425 w 335021"/>
                  <a:gd name="connsiteY3" fmla="*/ 57150 h 355600"/>
                  <a:gd name="connsiteX4" fmla="*/ 117475 w 335021"/>
                  <a:gd name="connsiteY4" fmla="*/ 82550 h 355600"/>
                  <a:gd name="connsiteX5" fmla="*/ 130175 w 335021"/>
                  <a:gd name="connsiteY5" fmla="*/ 101600 h 355600"/>
                  <a:gd name="connsiteX6" fmla="*/ 165100 w 335021"/>
                  <a:gd name="connsiteY6" fmla="*/ 120650 h 355600"/>
                  <a:gd name="connsiteX7" fmla="*/ 196850 w 335021"/>
                  <a:gd name="connsiteY7" fmla="*/ 127000 h 355600"/>
                  <a:gd name="connsiteX8" fmla="*/ 219075 w 335021"/>
                  <a:gd name="connsiteY8" fmla="*/ 149225 h 355600"/>
                  <a:gd name="connsiteX9" fmla="*/ 254000 w 335021"/>
                  <a:gd name="connsiteY9" fmla="*/ 171450 h 355600"/>
                  <a:gd name="connsiteX10" fmla="*/ 276225 w 335021"/>
                  <a:gd name="connsiteY10" fmla="*/ 190500 h 355600"/>
                  <a:gd name="connsiteX11" fmla="*/ 282575 w 335021"/>
                  <a:gd name="connsiteY11" fmla="*/ 219075 h 355600"/>
                  <a:gd name="connsiteX12" fmla="*/ 298450 w 335021"/>
                  <a:gd name="connsiteY12" fmla="*/ 250825 h 355600"/>
                  <a:gd name="connsiteX13" fmla="*/ 311150 w 335021"/>
                  <a:gd name="connsiteY13" fmla="*/ 260350 h 355600"/>
                  <a:gd name="connsiteX14" fmla="*/ 333375 w 335021"/>
                  <a:gd name="connsiteY14" fmla="*/ 298450 h 355600"/>
                  <a:gd name="connsiteX15" fmla="*/ 333375 w 335021"/>
                  <a:gd name="connsiteY15" fmla="*/ 333375 h 355600"/>
                  <a:gd name="connsiteX16" fmla="*/ 333375 w 335021"/>
                  <a:gd name="connsiteY1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5021" h="355600">
                    <a:moveTo>
                      <a:pt x="0" y="0"/>
                    </a:moveTo>
                    <a:cubicBezTo>
                      <a:pt x="25135" y="6614"/>
                      <a:pt x="50271" y="13229"/>
                      <a:pt x="63500" y="19050"/>
                    </a:cubicBezTo>
                    <a:cubicBezTo>
                      <a:pt x="76729" y="24871"/>
                      <a:pt x="73554" y="28575"/>
                      <a:pt x="79375" y="34925"/>
                    </a:cubicBezTo>
                    <a:cubicBezTo>
                      <a:pt x="85196" y="41275"/>
                      <a:pt x="92075" y="49213"/>
                      <a:pt x="98425" y="57150"/>
                    </a:cubicBezTo>
                    <a:cubicBezTo>
                      <a:pt x="104775" y="65087"/>
                      <a:pt x="112183" y="75142"/>
                      <a:pt x="117475" y="82550"/>
                    </a:cubicBezTo>
                    <a:cubicBezTo>
                      <a:pt x="122767" y="89958"/>
                      <a:pt x="122238" y="95250"/>
                      <a:pt x="130175" y="101600"/>
                    </a:cubicBezTo>
                    <a:cubicBezTo>
                      <a:pt x="138112" y="107950"/>
                      <a:pt x="153988" y="116417"/>
                      <a:pt x="165100" y="120650"/>
                    </a:cubicBezTo>
                    <a:cubicBezTo>
                      <a:pt x="176213" y="124883"/>
                      <a:pt x="187854" y="122238"/>
                      <a:pt x="196850" y="127000"/>
                    </a:cubicBezTo>
                    <a:cubicBezTo>
                      <a:pt x="205846" y="131762"/>
                      <a:pt x="209550" y="141817"/>
                      <a:pt x="219075" y="149225"/>
                    </a:cubicBezTo>
                    <a:cubicBezTo>
                      <a:pt x="228600" y="156633"/>
                      <a:pt x="244475" y="164571"/>
                      <a:pt x="254000" y="171450"/>
                    </a:cubicBezTo>
                    <a:cubicBezTo>
                      <a:pt x="263525" y="178329"/>
                      <a:pt x="271463" y="182563"/>
                      <a:pt x="276225" y="190500"/>
                    </a:cubicBezTo>
                    <a:cubicBezTo>
                      <a:pt x="280988" y="198438"/>
                      <a:pt x="278871" y="209021"/>
                      <a:pt x="282575" y="219075"/>
                    </a:cubicBezTo>
                    <a:cubicBezTo>
                      <a:pt x="286279" y="229129"/>
                      <a:pt x="298450" y="250825"/>
                      <a:pt x="298450" y="250825"/>
                    </a:cubicBezTo>
                    <a:cubicBezTo>
                      <a:pt x="303212" y="257704"/>
                      <a:pt x="305329" y="252413"/>
                      <a:pt x="311150" y="260350"/>
                    </a:cubicBezTo>
                    <a:cubicBezTo>
                      <a:pt x="316971" y="268287"/>
                      <a:pt x="329671" y="286279"/>
                      <a:pt x="333375" y="298450"/>
                    </a:cubicBezTo>
                    <a:cubicBezTo>
                      <a:pt x="337079" y="310621"/>
                      <a:pt x="333375" y="333375"/>
                      <a:pt x="333375" y="333375"/>
                    </a:cubicBezTo>
                    <a:lnTo>
                      <a:pt x="333375" y="35560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2" name="Полилиния 781"/>
              <p:cNvSpPr/>
              <p:nvPr/>
            </p:nvSpPr>
            <p:spPr>
              <a:xfrm>
                <a:off x="6560991" y="1569681"/>
                <a:ext cx="228184" cy="232748"/>
              </a:xfrm>
              <a:custGeom>
                <a:avLst/>
                <a:gdLst>
                  <a:gd name="connsiteX0" fmla="*/ 0 w 335021"/>
                  <a:gd name="connsiteY0" fmla="*/ 0 h 355600"/>
                  <a:gd name="connsiteX1" fmla="*/ 63500 w 335021"/>
                  <a:gd name="connsiteY1" fmla="*/ 19050 h 355600"/>
                  <a:gd name="connsiteX2" fmla="*/ 79375 w 335021"/>
                  <a:gd name="connsiteY2" fmla="*/ 34925 h 355600"/>
                  <a:gd name="connsiteX3" fmla="*/ 98425 w 335021"/>
                  <a:gd name="connsiteY3" fmla="*/ 57150 h 355600"/>
                  <a:gd name="connsiteX4" fmla="*/ 117475 w 335021"/>
                  <a:gd name="connsiteY4" fmla="*/ 82550 h 355600"/>
                  <a:gd name="connsiteX5" fmla="*/ 130175 w 335021"/>
                  <a:gd name="connsiteY5" fmla="*/ 101600 h 355600"/>
                  <a:gd name="connsiteX6" fmla="*/ 165100 w 335021"/>
                  <a:gd name="connsiteY6" fmla="*/ 120650 h 355600"/>
                  <a:gd name="connsiteX7" fmla="*/ 196850 w 335021"/>
                  <a:gd name="connsiteY7" fmla="*/ 127000 h 355600"/>
                  <a:gd name="connsiteX8" fmla="*/ 219075 w 335021"/>
                  <a:gd name="connsiteY8" fmla="*/ 149225 h 355600"/>
                  <a:gd name="connsiteX9" fmla="*/ 254000 w 335021"/>
                  <a:gd name="connsiteY9" fmla="*/ 171450 h 355600"/>
                  <a:gd name="connsiteX10" fmla="*/ 276225 w 335021"/>
                  <a:gd name="connsiteY10" fmla="*/ 190500 h 355600"/>
                  <a:gd name="connsiteX11" fmla="*/ 282575 w 335021"/>
                  <a:gd name="connsiteY11" fmla="*/ 219075 h 355600"/>
                  <a:gd name="connsiteX12" fmla="*/ 298450 w 335021"/>
                  <a:gd name="connsiteY12" fmla="*/ 250825 h 355600"/>
                  <a:gd name="connsiteX13" fmla="*/ 311150 w 335021"/>
                  <a:gd name="connsiteY13" fmla="*/ 260350 h 355600"/>
                  <a:gd name="connsiteX14" fmla="*/ 333375 w 335021"/>
                  <a:gd name="connsiteY14" fmla="*/ 298450 h 355600"/>
                  <a:gd name="connsiteX15" fmla="*/ 333375 w 335021"/>
                  <a:gd name="connsiteY15" fmla="*/ 333375 h 355600"/>
                  <a:gd name="connsiteX16" fmla="*/ 333375 w 335021"/>
                  <a:gd name="connsiteY1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5021" h="355600">
                    <a:moveTo>
                      <a:pt x="0" y="0"/>
                    </a:moveTo>
                    <a:cubicBezTo>
                      <a:pt x="25135" y="6614"/>
                      <a:pt x="50271" y="13229"/>
                      <a:pt x="63500" y="19050"/>
                    </a:cubicBezTo>
                    <a:cubicBezTo>
                      <a:pt x="76729" y="24871"/>
                      <a:pt x="73554" y="28575"/>
                      <a:pt x="79375" y="34925"/>
                    </a:cubicBezTo>
                    <a:cubicBezTo>
                      <a:pt x="85196" y="41275"/>
                      <a:pt x="92075" y="49213"/>
                      <a:pt x="98425" y="57150"/>
                    </a:cubicBezTo>
                    <a:cubicBezTo>
                      <a:pt x="104775" y="65087"/>
                      <a:pt x="112183" y="75142"/>
                      <a:pt x="117475" y="82550"/>
                    </a:cubicBezTo>
                    <a:cubicBezTo>
                      <a:pt x="122767" y="89958"/>
                      <a:pt x="122238" y="95250"/>
                      <a:pt x="130175" y="101600"/>
                    </a:cubicBezTo>
                    <a:cubicBezTo>
                      <a:pt x="138112" y="107950"/>
                      <a:pt x="153988" y="116417"/>
                      <a:pt x="165100" y="120650"/>
                    </a:cubicBezTo>
                    <a:cubicBezTo>
                      <a:pt x="176213" y="124883"/>
                      <a:pt x="187854" y="122238"/>
                      <a:pt x="196850" y="127000"/>
                    </a:cubicBezTo>
                    <a:cubicBezTo>
                      <a:pt x="205846" y="131762"/>
                      <a:pt x="209550" y="141817"/>
                      <a:pt x="219075" y="149225"/>
                    </a:cubicBezTo>
                    <a:cubicBezTo>
                      <a:pt x="228600" y="156633"/>
                      <a:pt x="244475" y="164571"/>
                      <a:pt x="254000" y="171450"/>
                    </a:cubicBezTo>
                    <a:cubicBezTo>
                      <a:pt x="263525" y="178329"/>
                      <a:pt x="271463" y="182563"/>
                      <a:pt x="276225" y="190500"/>
                    </a:cubicBezTo>
                    <a:cubicBezTo>
                      <a:pt x="280988" y="198438"/>
                      <a:pt x="278871" y="209021"/>
                      <a:pt x="282575" y="219075"/>
                    </a:cubicBezTo>
                    <a:cubicBezTo>
                      <a:pt x="286279" y="229129"/>
                      <a:pt x="298450" y="250825"/>
                      <a:pt x="298450" y="250825"/>
                    </a:cubicBezTo>
                    <a:cubicBezTo>
                      <a:pt x="303212" y="257704"/>
                      <a:pt x="305329" y="252413"/>
                      <a:pt x="311150" y="260350"/>
                    </a:cubicBezTo>
                    <a:cubicBezTo>
                      <a:pt x="316971" y="268287"/>
                      <a:pt x="329671" y="286279"/>
                      <a:pt x="333375" y="298450"/>
                    </a:cubicBezTo>
                    <a:cubicBezTo>
                      <a:pt x="337079" y="310621"/>
                      <a:pt x="333375" y="333375"/>
                      <a:pt x="333375" y="333375"/>
                    </a:cubicBezTo>
                    <a:lnTo>
                      <a:pt x="333375" y="35560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3" name="Полилиния 782"/>
              <p:cNvSpPr/>
              <p:nvPr/>
            </p:nvSpPr>
            <p:spPr>
              <a:xfrm>
                <a:off x="6550178" y="1580314"/>
                <a:ext cx="228184" cy="232748"/>
              </a:xfrm>
              <a:custGeom>
                <a:avLst/>
                <a:gdLst>
                  <a:gd name="connsiteX0" fmla="*/ 0 w 335021"/>
                  <a:gd name="connsiteY0" fmla="*/ 0 h 355600"/>
                  <a:gd name="connsiteX1" fmla="*/ 63500 w 335021"/>
                  <a:gd name="connsiteY1" fmla="*/ 19050 h 355600"/>
                  <a:gd name="connsiteX2" fmla="*/ 79375 w 335021"/>
                  <a:gd name="connsiteY2" fmla="*/ 34925 h 355600"/>
                  <a:gd name="connsiteX3" fmla="*/ 98425 w 335021"/>
                  <a:gd name="connsiteY3" fmla="*/ 57150 h 355600"/>
                  <a:gd name="connsiteX4" fmla="*/ 117475 w 335021"/>
                  <a:gd name="connsiteY4" fmla="*/ 82550 h 355600"/>
                  <a:gd name="connsiteX5" fmla="*/ 130175 w 335021"/>
                  <a:gd name="connsiteY5" fmla="*/ 101600 h 355600"/>
                  <a:gd name="connsiteX6" fmla="*/ 165100 w 335021"/>
                  <a:gd name="connsiteY6" fmla="*/ 120650 h 355600"/>
                  <a:gd name="connsiteX7" fmla="*/ 196850 w 335021"/>
                  <a:gd name="connsiteY7" fmla="*/ 127000 h 355600"/>
                  <a:gd name="connsiteX8" fmla="*/ 219075 w 335021"/>
                  <a:gd name="connsiteY8" fmla="*/ 149225 h 355600"/>
                  <a:gd name="connsiteX9" fmla="*/ 254000 w 335021"/>
                  <a:gd name="connsiteY9" fmla="*/ 171450 h 355600"/>
                  <a:gd name="connsiteX10" fmla="*/ 276225 w 335021"/>
                  <a:gd name="connsiteY10" fmla="*/ 190500 h 355600"/>
                  <a:gd name="connsiteX11" fmla="*/ 282575 w 335021"/>
                  <a:gd name="connsiteY11" fmla="*/ 219075 h 355600"/>
                  <a:gd name="connsiteX12" fmla="*/ 298450 w 335021"/>
                  <a:gd name="connsiteY12" fmla="*/ 250825 h 355600"/>
                  <a:gd name="connsiteX13" fmla="*/ 311150 w 335021"/>
                  <a:gd name="connsiteY13" fmla="*/ 260350 h 355600"/>
                  <a:gd name="connsiteX14" fmla="*/ 333375 w 335021"/>
                  <a:gd name="connsiteY14" fmla="*/ 298450 h 355600"/>
                  <a:gd name="connsiteX15" fmla="*/ 333375 w 335021"/>
                  <a:gd name="connsiteY15" fmla="*/ 333375 h 355600"/>
                  <a:gd name="connsiteX16" fmla="*/ 333375 w 335021"/>
                  <a:gd name="connsiteY1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5021" h="355600">
                    <a:moveTo>
                      <a:pt x="0" y="0"/>
                    </a:moveTo>
                    <a:cubicBezTo>
                      <a:pt x="25135" y="6614"/>
                      <a:pt x="50271" y="13229"/>
                      <a:pt x="63500" y="19050"/>
                    </a:cubicBezTo>
                    <a:cubicBezTo>
                      <a:pt x="76729" y="24871"/>
                      <a:pt x="73554" y="28575"/>
                      <a:pt x="79375" y="34925"/>
                    </a:cubicBezTo>
                    <a:cubicBezTo>
                      <a:pt x="85196" y="41275"/>
                      <a:pt x="92075" y="49213"/>
                      <a:pt x="98425" y="57150"/>
                    </a:cubicBezTo>
                    <a:cubicBezTo>
                      <a:pt x="104775" y="65087"/>
                      <a:pt x="112183" y="75142"/>
                      <a:pt x="117475" y="82550"/>
                    </a:cubicBezTo>
                    <a:cubicBezTo>
                      <a:pt x="122767" y="89958"/>
                      <a:pt x="122238" y="95250"/>
                      <a:pt x="130175" y="101600"/>
                    </a:cubicBezTo>
                    <a:cubicBezTo>
                      <a:pt x="138112" y="107950"/>
                      <a:pt x="153988" y="116417"/>
                      <a:pt x="165100" y="120650"/>
                    </a:cubicBezTo>
                    <a:cubicBezTo>
                      <a:pt x="176213" y="124883"/>
                      <a:pt x="187854" y="122238"/>
                      <a:pt x="196850" y="127000"/>
                    </a:cubicBezTo>
                    <a:cubicBezTo>
                      <a:pt x="205846" y="131762"/>
                      <a:pt x="209550" y="141817"/>
                      <a:pt x="219075" y="149225"/>
                    </a:cubicBezTo>
                    <a:cubicBezTo>
                      <a:pt x="228600" y="156633"/>
                      <a:pt x="244475" y="164571"/>
                      <a:pt x="254000" y="171450"/>
                    </a:cubicBezTo>
                    <a:cubicBezTo>
                      <a:pt x="263525" y="178329"/>
                      <a:pt x="271463" y="182563"/>
                      <a:pt x="276225" y="190500"/>
                    </a:cubicBezTo>
                    <a:cubicBezTo>
                      <a:pt x="280988" y="198438"/>
                      <a:pt x="278871" y="209021"/>
                      <a:pt x="282575" y="219075"/>
                    </a:cubicBezTo>
                    <a:cubicBezTo>
                      <a:pt x="286279" y="229129"/>
                      <a:pt x="298450" y="250825"/>
                      <a:pt x="298450" y="250825"/>
                    </a:cubicBezTo>
                    <a:cubicBezTo>
                      <a:pt x="303212" y="257704"/>
                      <a:pt x="305329" y="252413"/>
                      <a:pt x="311150" y="260350"/>
                    </a:cubicBezTo>
                    <a:cubicBezTo>
                      <a:pt x="316971" y="268287"/>
                      <a:pt x="329671" y="286279"/>
                      <a:pt x="333375" y="298450"/>
                    </a:cubicBezTo>
                    <a:cubicBezTo>
                      <a:pt x="337079" y="310621"/>
                      <a:pt x="333375" y="333375"/>
                      <a:pt x="333375" y="333375"/>
                    </a:cubicBezTo>
                    <a:lnTo>
                      <a:pt x="333375" y="35560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4" name="Полилиния 783"/>
              <p:cNvSpPr/>
              <p:nvPr/>
            </p:nvSpPr>
            <p:spPr>
              <a:xfrm>
                <a:off x="6095858" y="1425931"/>
                <a:ext cx="457141" cy="133774"/>
              </a:xfrm>
              <a:custGeom>
                <a:avLst/>
                <a:gdLst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44703 w 1982739"/>
                  <a:gd name="connsiteY68" fmla="*/ 104679 h 979055"/>
                  <a:gd name="connsiteX69" fmla="*/ 104679 w 1982739"/>
                  <a:gd name="connsiteY69" fmla="*/ 104679 h 979055"/>
                  <a:gd name="connsiteX70" fmla="*/ 83127 w 1982739"/>
                  <a:gd name="connsiteY70" fmla="*/ 92364 h 979055"/>
                  <a:gd name="connsiteX71" fmla="*/ 58497 w 1982739"/>
                  <a:gd name="connsiteY71" fmla="*/ 61576 h 979055"/>
                  <a:gd name="connsiteX72" fmla="*/ 40024 w 1982739"/>
                  <a:gd name="connsiteY72" fmla="*/ 40024 h 979055"/>
                  <a:gd name="connsiteX73" fmla="*/ 9236 w 1982739"/>
                  <a:gd name="connsiteY73" fmla="*/ 9237 h 979055"/>
                  <a:gd name="connsiteX74" fmla="*/ 0 w 1982739"/>
                  <a:gd name="connsiteY74" fmla="*/ 0 h 979055"/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44703 w 1982739"/>
                  <a:gd name="connsiteY68" fmla="*/ 104679 h 979055"/>
                  <a:gd name="connsiteX69" fmla="*/ 104679 w 1982739"/>
                  <a:gd name="connsiteY69" fmla="*/ 104679 h 979055"/>
                  <a:gd name="connsiteX70" fmla="*/ 83127 w 1982739"/>
                  <a:gd name="connsiteY70" fmla="*/ 92364 h 979055"/>
                  <a:gd name="connsiteX71" fmla="*/ 58497 w 1982739"/>
                  <a:gd name="connsiteY71" fmla="*/ 61576 h 979055"/>
                  <a:gd name="connsiteX72" fmla="*/ 9236 w 1982739"/>
                  <a:gd name="connsiteY72" fmla="*/ 9237 h 979055"/>
                  <a:gd name="connsiteX73" fmla="*/ 0 w 1982739"/>
                  <a:gd name="connsiteY73" fmla="*/ 0 h 979055"/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44703 w 1982739"/>
                  <a:gd name="connsiteY68" fmla="*/ 104679 h 979055"/>
                  <a:gd name="connsiteX69" fmla="*/ 104679 w 1982739"/>
                  <a:gd name="connsiteY69" fmla="*/ 104679 h 979055"/>
                  <a:gd name="connsiteX70" fmla="*/ 58497 w 1982739"/>
                  <a:gd name="connsiteY70" fmla="*/ 61576 h 979055"/>
                  <a:gd name="connsiteX71" fmla="*/ 9236 w 1982739"/>
                  <a:gd name="connsiteY71" fmla="*/ 9237 h 979055"/>
                  <a:gd name="connsiteX72" fmla="*/ 0 w 1982739"/>
                  <a:gd name="connsiteY72" fmla="*/ 0 h 979055"/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04679 w 1982739"/>
                  <a:gd name="connsiteY68" fmla="*/ 104679 h 979055"/>
                  <a:gd name="connsiteX69" fmla="*/ 58497 w 1982739"/>
                  <a:gd name="connsiteY69" fmla="*/ 61576 h 979055"/>
                  <a:gd name="connsiteX70" fmla="*/ 9236 w 1982739"/>
                  <a:gd name="connsiteY70" fmla="*/ 9237 h 979055"/>
                  <a:gd name="connsiteX71" fmla="*/ 0 w 1982739"/>
                  <a:gd name="connsiteY71" fmla="*/ 0 h 979055"/>
                  <a:gd name="connsiteX0" fmla="*/ 1973503 w 1973503"/>
                  <a:gd name="connsiteY0" fmla="*/ 969818 h 969818"/>
                  <a:gd name="connsiteX1" fmla="*/ 1915006 w 1973503"/>
                  <a:gd name="connsiteY1" fmla="*/ 954424 h 969818"/>
                  <a:gd name="connsiteX2" fmla="*/ 1881139 w 1973503"/>
                  <a:gd name="connsiteY2" fmla="*/ 939030 h 969818"/>
                  <a:gd name="connsiteX3" fmla="*/ 1865746 w 1973503"/>
                  <a:gd name="connsiteY3" fmla="*/ 926715 h 969818"/>
                  <a:gd name="connsiteX4" fmla="*/ 1819564 w 1973503"/>
                  <a:gd name="connsiteY4" fmla="*/ 926715 h 969818"/>
                  <a:gd name="connsiteX5" fmla="*/ 1804170 w 1973503"/>
                  <a:gd name="connsiteY5" fmla="*/ 917478 h 969818"/>
                  <a:gd name="connsiteX6" fmla="*/ 1761067 w 1973503"/>
                  <a:gd name="connsiteY6" fmla="*/ 926715 h 969818"/>
                  <a:gd name="connsiteX7" fmla="*/ 1717964 w 1973503"/>
                  <a:gd name="connsiteY7" fmla="*/ 926715 h 969818"/>
                  <a:gd name="connsiteX8" fmla="*/ 1684097 w 1973503"/>
                  <a:gd name="connsiteY8" fmla="*/ 926715 h 969818"/>
                  <a:gd name="connsiteX9" fmla="*/ 1650230 w 1973503"/>
                  <a:gd name="connsiteY9" fmla="*/ 908242 h 969818"/>
                  <a:gd name="connsiteX10" fmla="*/ 1628679 w 1973503"/>
                  <a:gd name="connsiteY10" fmla="*/ 892848 h 969818"/>
                  <a:gd name="connsiteX11" fmla="*/ 1625600 w 1973503"/>
                  <a:gd name="connsiteY11" fmla="*/ 877454 h 969818"/>
                  <a:gd name="connsiteX12" fmla="*/ 1625600 w 1973503"/>
                  <a:gd name="connsiteY12" fmla="*/ 862060 h 969818"/>
                  <a:gd name="connsiteX13" fmla="*/ 1631758 w 1973503"/>
                  <a:gd name="connsiteY13" fmla="*/ 846666 h 969818"/>
                  <a:gd name="connsiteX14" fmla="*/ 1637915 w 1973503"/>
                  <a:gd name="connsiteY14" fmla="*/ 828194 h 969818"/>
                  <a:gd name="connsiteX15" fmla="*/ 1619443 w 1973503"/>
                  <a:gd name="connsiteY15" fmla="*/ 812800 h 969818"/>
                  <a:gd name="connsiteX16" fmla="*/ 1560946 w 1973503"/>
                  <a:gd name="connsiteY16" fmla="*/ 794327 h 969818"/>
                  <a:gd name="connsiteX17" fmla="*/ 1511685 w 1973503"/>
                  <a:gd name="connsiteY17" fmla="*/ 772775 h 969818"/>
                  <a:gd name="connsiteX18" fmla="*/ 1425479 w 1973503"/>
                  <a:gd name="connsiteY18" fmla="*/ 766618 h 969818"/>
                  <a:gd name="connsiteX19" fmla="*/ 1370061 w 1973503"/>
                  <a:gd name="connsiteY19" fmla="*/ 766618 h 969818"/>
                  <a:gd name="connsiteX20" fmla="*/ 1302327 w 1973503"/>
                  <a:gd name="connsiteY20" fmla="*/ 778933 h 969818"/>
                  <a:gd name="connsiteX21" fmla="*/ 1259224 w 1973503"/>
                  <a:gd name="connsiteY21" fmla="*/ 788169 h 969818"/>
                  <a:gd name="connsiteX22" fmla="*/ 1249988 w 1973503"/>
                  <a:gd name="connsiteY22" fmla="*/ 788169 h 969818"/>
                  <a:gd name="connsiteX23" fmla="*/ 1243830 w 1973503"/>
                  <a:gd name="connsiteY23" fmla="*/ 769697 h 969818"/>
                  <a:gd name="connsiteX24" fmla="*/ 1225358 w 1973503"/>
                  <a:gd name="connsiteY24" fmla="*/ 763539 h 969818"/>
                  <a:gd name="connsiteX25" fmla="*/ 1194570 w 1973503"/>
                  <a:gd name="connsiteY25" fmla="*/ 772775 h 969818"/>
                  <a:gd name="connsiteX26" fmla="*/ 1145309 w 1973503"/>
                  <a:gd name="connsiteY26" fmla="*/ 754303 h 969818"/>
                  <a:gd name="connsiteX27" fmla="*/ 1126836 w 1973503"/>
                  <a:gd name="connsiteY27" fmla="*/ 745066 h 969818"/>
                  <a:gd name="connsiteX28" fmla="*/ 1102206 w 1973503"/>
                  <a:gd name="connsiteY28" fmla="*/ 751224 h 969818"/>
                  <a:gd name="connsiteX29" fmla="*/ 1059103 w 1973503"/>
                  <a:gd name="connsiteY29" fmla="*/ 748145 h 969818"/>
                  <a:gd name="connsiteX30" fmla="*/ 1034473 w 1973503"/>
                  <a:gd name="connsiteY30" fmla="*/ 745066 h 969818"/>
                  <a:gd name="connsiteX31" fmla="*/ 1019079 w 1973503"/>
                  <a:gd name="connsiteY31" fmla="*/ 757381 h 969818"/>
                  <a:gd name="connsiteX32" fmla="*/ 997527 w 1973503"/>
                  <a:gd name="connsiteY32" fmla="*/ 763539 h 969818"/>
                  <a:gd name="connsiteX33" fmla="*/ 966739 w 1973503"/>
                  <a:gd name="connsiteY33" fmla="*/ 741987 h 969818"/>
                  <a:gd name="connsiteX34" fmla="*/ 954424 w 1973503"/>
                  <a:gd name="connsiteY34" fmla="*/ 723515 h 969818"/>
                  <a:gd name="connsiteX35" fmla="*/ 945188 w 1973503"/>
                  <a:gd name="connsiteY35" fmla="*/ 723515 h 969818"/>
                  <a:gd name="connsiteX36" fmla="*/ 939030 w 1973503"/>
                  <a:gd name="connsiteY36" fmla="*/ 738909 h 969818"/>
                  <a:gd name="connsiteX37" fmla="*/ 914400 w 1973503"/>
                  <a:gd name="connsiteY37" fmla="*/ 757381 h 969818"/>
                  <a:gd name="connsiteX38" fmla="*/ 899006 w 1973503"/>
                  <a:gd name="connsiteY38" fmla="*/ 763539 h 969818"/>
                  <a:gd name="connsiteX39" fmla="*/ 899006 w 1973503"/>
                  <a:gd name="connsiteY39" fmla="*/ 748145 h 969818"/>
                  <a:gd name="connsiteX40" fmla="*/ 895927 w 1973503"/>
                  <a:gd name="connsiteY40" fmla="*/ 723515 h 969818"/>
                  <a:gd name="connsiteX41" fmla="*/ 871297 w 1973503"/>
                  <a:gd name="connsiteY41" fmla="*/ 708121 h 969818"/>
                  <a:gd name="connsiteX42" fmla="*/ 843588 w 1973503"/>
                  <a:gd name="connsiteY42" fmla="*/ 701963 h 969818"/>
                  <a:gd name="connsiteX43" fmla="*/ 794327 w 1973503"/>
                  <a:gd name="connsiteY43" fmla="*/ 689648 h 969818"/>
                  <a:gd name="connsiteX44" fmla="*/ 751224 w 1973503"/>
                  <a:gd name="connsiteY44" fmla="*/ 677333 h 969818"/>
                  <a:gd name="connsiteX45" fmla="*/ 714279 w 1973503"/>
                  <a:gd name="connsiteY45" fmla="*/ 658860 h 969818"/>
                  <a:gd name="connsiteX46" fmla="*/ 680412 w 1973503"/>
                  <a:gd name="connsiteY46" fmla="*/ 631151 h 969818"/>
                  <a:gd name="connsiteX47" fmla="*/ 649624 w 1973503"/>
                  <a:gd name="connsiteY47" fmla="*/ 615757 h 969818"/>
                  <a:gd name="connsiteX48" fmla="*/ 618836 w 1973503"/>
                  <a:gd name="connsiteY48" fmla="*/ 615757 h 969818"/>
                  <a:gd name="connsiteX49" fmla="*/ 594206 w 1973503"/>
                  <a:gd name="connsiteY49" fmla="*/ 612678 h 969818"/>
                  <a:gd name="connsiteX50" fmla="*/ 566497 w 1973503"/>
                  <a:gd name="connsiteY50" fmla="*/ 591127 h 969818"/>
                  <a:gd name="connsiteX51" fmla="*/ 541867 w 1973503"/>
                  <a:gd name="connsiteY51" fmla="*/ 581891 h 969818"/>
                  <a:gd name="connsiteX52" fmla="*/ 514158 w 1973503"/>
                  <a:gd name="connsiteY52" fmla="*/ 578812 h 969818"/>
                  <a:gd name="connsiteX53" fmla="*/ 489527 w 1973503"/>
                  <a:gd name="connsiteY53" fmla="*/ 588048 h 969818"/>
                  <a:gd name="connsiteX54" fmla="*/ 480291 w 1973503"/>
                  <a:gd name="connsiteY54" fmla="*/ 588048 h 969818"/>
                  <a:gd name="connsiteX55" fmla="*/ 474133 w 1973503"/>
                  <a:gd name="connsiteY55" fmla="*/ 569575 h 969818"/>
                  <a:gd name="connsiteX56" fmla="*/ 455661 w 1973503"/>
                  <a:gd name="connsiteY56" fmla="*/ 514157 h 969818"/>
                  <a:gd name="connsiteX57" fmla="*/ 455661 w 1973503"/>
                  <a:gd name="connsiteY57" fmla="*/ 495684 h 969818"/>
                  <a:gd name="connsiteX58" fmla="*/ 443346 w 1973503"/>
                  <a:gd name="connsiteY58" fmla="*/ 452581 h 969818"/>
                  <a:gd name="connsiteX59" fmla="*/ 418715 w 1973503"/>
                  <a:gd name="connsiteY59" fmla="*/ 391006 h 969818"/>
                  <a:gd name="connsiteX60" fmla="*/ 394085 w 1973503"/>
                  <a:gd name="connsiteY60" fmla="*/ 329430 h 969818"/>
                  <a:gd name="connsiteX61" fmla="*/ 378691 w 1973503"/>
                  <a:gd name="connsiteY61" fmla="*/ 286327 h 969818"/>
                  <a:gd name="connsiteX62" fmla="*/ 360218 w 1973503"/>
                  <a:gd name="connsiteY62" fmla="*/ 246303 h 969818"/>
                  <a:gd name="connsiteX63" fmla="*/ 335588 w 1973503"/>
                  <a:gd name="connsiteY63" fmla="*/ 206278 h 969818"/>
                  <a:gd name="connsiteX64" fmla="*/ 286327 w 1973503"/>
                  <a:gd name="connsiteY64" fmla="*/ 175491 h 969818"/>
                  <a:gd name="connsiteX65" fmla="*/ 252461 w 1973503"/>
                  <a:gd name="connsiteY65" fmla="*/ 150860 h 969818"/>
                  <a:gd name="connsiteX66" fmla="*/ 209358 w 1973503"/>
                  <a:gd name="connsiteY66" fmla="*/ 123151 h 969818"/>
                  <a:gd name="connsiteX67" fmla="*/ 166255 w 1973503"/>
                  <a:gd name="connsiteY67" fmla="*/ 98521 h 969818"/>
                  <a:gd name="connsiteX68" fmla="*/ 95443 w 1973503"/>
                  <a:gd name="connsiteY68" fmla="*/ 95442 h 969818"/>
                  <a:gd name="connsiteX69" fmla="*/ 49261 w 1973503"/>
                  <a:gd name="connsiteY69" fmla="*/ 52339 h 969818"/>
                  <a:gd name="connsiteX70" fmla="*/ 0 w 1973503"/>
                  <a:gd name="connsiteY70" fmla="*/ 0 h 969818"/>
                  <a:gd name="connsiteX0" fmla="*/ 1924242 w 1924242"/>
                  <a:gd name="connsiteY0" fmla="*/ 917479 h 917479"/>
                  <a:gd name="connsiteX1" fmla="*/ 1865745 w 1924242"/>
                  <a:gd name="connsiteY1" fmla="*/ 902085 h 917479"/>
                  <a:gd name="connsiteX2" fmla="*/ 1831878 w 1924242"/>
                  <a:gd name="connsiteY2" fmla="*/ 886691 h 917479"/>
                  <a:gd name="connsiteX3" fmla="*/ 1816485 w 1924242"/>
                  <a:gd name="connsiteY3" fmla="*/ 874376 h 917479"/>
                  <a:gd name="connsiteX4" fmla="*/ 1770303 w 1924242"/>
                  <a:gd name="connsiteY4" fmla="*/ 874376 h 917479"/>
                  <a:gd name="connsiteX5" fmla="*/ 1754909 w 1924242"/>
                  <a:gd name="connsiteY5" fmla="*/ 865139 h 917479"/>
                  <a:gd name="connsiteX6" fmla="*/ 1711806 w 1924242"/>
                  <a:gd name="connsiteY6" fmla="*/ 874376 h 917479"/>
                  <a:gd name="connsiteX7" fmla="*/ 1668703 w 1924242"/>
                  <a:gd name="connsiteY7" fmla="*/ 874376 h 917479"/>
                  <a:gd name="connsiteX8" fmla="*/ 1634836 w 1924242"/>
                  <a:gd name="connsiteY8" fmla="*/ 874376 h 917479"/>
                  <a:gd name="connsiteX9" fmla="*/ 1600969 w 1924242"/>
                  <a:gd name="connsiteY9" fmla="*/ 855903 h 917479"/>
                  <a:gd name="connsiteX10" fmla="*/ 1579418 w 1924242"/>
                  <a:gd name="connsiteY10" fmla="*/ 840509 h 917479"/>
                  <a:gd name="connsiteX11" fmla="*/ 1576339 w 1924242"/>
                  <a:gd name="connsiteY11" fmla="*/ 825115 h 917479"/>
                  <a:gd name="connsiteX12" fmla="*/ 1576339 w 1924242"/>
                  <a:gd name="connsiteY12" fmla="*/ 809721 h 917479"/>
                  <a:gd name="connsiteX13" fmla="*/ 1582497 w 1924242"/>
                  <a:gd name="connsiteY13" fmla="*/ 794327 h 917479"/>
                  <a:gd name="connsiteX14" fmla="*/ 1588654 w 1924242"/>
                  <a:gd name="connsiteY14" fmla="*/ 775855 h 917479"/>
                  <a:gd name="connsiteX15" fmla="*/ 1570182 w 1924242"/>
                  <a:gd name="connsiteY15" fmla="*/ 760461 h 917479"/>
                  <a:gd name="connsiteX16" fmla="*/ 1511685 w 1924242"/>
                  <a:gd name="connsiteY16" fmla="*/ 741988 h 917479"/>
                  <a:gd name="connsiteX17" fmla="*/ 1462424 w 1924242"/>
                  <a:gd name="connsiteY17" fmla="*/ 720436 h 917479"/>
                  <a:gd name="connsiteX18" fmla="*/ 1376218 w 1924242"/>
                  <a:gd name="connsiteY18" fmla="*/ 714279 h 917479"/>
                  <a:gd name="connsiteX19" fmla="*/ 1320800 w 1924242"/>
                  <a:gd name="connsiteY19" fmla="*/ 714279 h 917479"/>
                  <a:gd name="connsiteX20" fmla="*/ 1253066 w 1924242"/>
                  <a:gd name="connsiteY20" fmla="*/ 726594 h 917479"/>
                  <a:gd name="connsiteX21" fmla="*/ 1209963 w 1924242"/>
                  <a:gd name="connsiteY21" fmla="*/ 735830 h 917479"/>
                  <a:gd name="connsiteX22" fmla="*/ 1200727 w 1924242"/>
                  <a:gd name="connsiteY22" fmla="*/ 735830 h 917479"/>
                  <a:gd name="connsiteX23" fmla="*/ 1194569 w 1924242"/>
                  <a:gd name="connsiteY23" fmla="*/ 717358 h 917479"/>
                  <a:gd name="connsiteX24" fmla="*/ 1176097 w 1924242"/>
                  <a:gd name="connsiteY24" fmla="*/ 711200 h 917479"/>
                  <a:gd name="connsiteX25" fmla="*/ 1145309 w 1924242"/>
                  <a:gd name="connsiteY25" fmla="*/ 720436 h 917479"/>
                  <a:gd name="connsiteX26" fmla="*/ 1096048 w 1924242"/>
                  <a:gd name="connsiteY26" fmla="*/ 701964 h 917479"/>
                  <a:gd name="connsiteX27" fmla="*/ 1077575 w 1924242"/>
                  <a:gd name="connsiteY27" fmla="*/ 692727 h 917479"/>
                  <a:gd name="connsiteX28" fmla="*/ 1052945 w 1924242"/>
                  <a:gd name="connsiteY28" fmla="*/ 698885 h 917479"/>
                  <a:gd name="connsiteX29" fmla="*/ 1009842 w 1924242"/>
                  <a:gd name="connsiteY29" fmla="*/ 695806 h 917479"/>
                  <a:gd name="connsiteX30" fmla="*/ 985212 w 1924242"/>
                  <a:gd name="connsiteY30" fmla="*/ 692727 h 917479"/>
                  <a:gd name="connsiteX31" fmla="*/ 969818 w 1924242"/>
                  <a:gd name="connsiteY31" fmla="*/ 705042 h 917479"/>
                  <a:gd name="connsiteX32" fmla="*/ 948266 w 1924242"/>
                  <a:gd name="connsiteY32" fmla="*/ 711200 h 917479"/>
                  <a:gd name="connsiteX33" fmla="*/ 917478 w 1924242"/>
                  <a:gd name="connsiteY33" fmla="*/ 689648 h 917479"/>
                  <a:gd name="connsiteX34" fmla="*/ 905163 w 1924242"/>
                  <a:gd name="connsiteY34" fmla="*/ 671176 h 917479"/>
                  <a:gd name="connsiteX35" fmla="*/ 895927 w 1924242"/>
                  <a:gd name="connsiteY35" fmla="*/ 671176 h 917479"/>
                  <a:gd name="connsiteX36" fmla="*/ 889769 w 1924242"/>
                  <a:gd name="connsiteY36" fmla="*/ 686570 h 917479"/>
                  <a:gd name="connsiteX37" fmla="*/ 865139 w 1924242"/>
                  <a:gd name="connsiteY37" fmla="*/ 705042 h 917479"/>
                  <a:gd name="connsiteX38" fmla="*/ 849745 w 1924242"/>
                  <a:gd name="connsiteY38" fmla="*/ 711200 h 917479"/>
                  <a:gd name="connsiteX39" fmla="*/ 849745 w 1924242"/>
                  <a:gd name="connsiteY39" fmla="*/ 695806 h 917479"/>
                  <a:gd name="connsiteX40" fmla="*/ 846666 w 1924242"/>
                  <a:gd name="connsiteY40" fmla="*/ 671176 h 917479"/>
                  <a:gd name="connsiteX41" fmla="*/ 822036 w 1924242"/>
                  <a:gd name="connsiteY41" fmla="*/ 655782 h 917479"/>
                  <a:gd name="connsiteX42" fmla="*/ 794327 w 1924242"/>
                  <a:gd name="connsiteY42" fmla="*/ 649624 h 917479"/>
                  <a:gd name="connsiteX43" fmla="*/ 745066 w 1924242"/>
                  <a:gd name="connsiteY43" fmla="*/ 637309 h 917479"/>
                  <a:gd name="connsiteX44" fmla="*/ 701963 w 1924242"/>
                  <a:gd name="connsiteY44" fmla="*/ 624994 h 917479"/>
                  <a:gd name="connsiteX45" fmla="*/ 665018 w 1924242"/>
                  <a:gd name="connsiteY45" fmla="*/ 606521 h 917479"/>
                  <a:gd name="connsiteX46" fmla="*/ 631151 w 1924242"/>
                  <a:gd name="connsiteY46" fmla="*/ 578812 h 917479"/>
                  <a:gd name="connsiteX47" fmla="*/ 600363 w 1924242"/>
                  <a:gd name="connsiteY47" fmla="*/ 563418 h 917479"/>
                  <a:gd name="connsiteX48" fmla="*/ 569575 w 1924242"/>
                  <a:gd name="connsiteY48" fmla="*/ 563418 h 917479"/>
                  <a:gd name="connsiteX49" fmla="*/ 544945 w 1924242"/>
                  <a:gd name="connsiteY49" fmla="*/ 560339 h 917479"/>
                  <a:gd name="connsiteX50" fmla="*/ 517236 w 1924242"/>
                  <a:gd name="connsiteY50" fmla="*/ 538788 h 917479"/>
                  <a:gd name="connsiteX51" fmla="*/ 492606 w 1924242"/>
                  <a:gd name="connsiteY51" fmla="*/ 529552 h 917479"/>
                  <a:gd name="connsiteX52" fmla="*/ 464897 w 1924242"/>
                  <a:gd name="connsiteY52" fmla="*/ 526473 h 917479"/>
                  <a:gd name="connsiteX53" fmla="*/ 440266 w 1924242"/>
                  <a:gd name="connsiteY53" fmla="*/ 535709 h 917479"/>
                  <a:gd name="connsiteX54" fmla="*/ 431030 w 1924242"/>
                  <a:gd name="connsiteY54" fmla="*/ 535709 h 917479"/>
                  <a:gd name="connsiteX55" fmla="*/ 424872 w 1924242"/>
                  <a:gd name="connsiteY55" fmla="*/ 517236 h 917479"/>
                  <a:gd name="connsiteX56" fmla="*/ 406400 w 1924242"/>
                  <a:gd name="connsiteY56" fmla="*/ 461818 h 917479"/>
                  <a:gd name="connsiteX57" fmla="*/ 406400 w 1924242"/>
                  <a:gd name="connsiteY57" fmla="*/ 443345 h 917479"/>
                  <a:gd name="connsiteX58" fmla="*/ 394085 w 1924242"/>
                  <a:gd name="connsiteY58" fmla="*/ 400242 h 917479"/>
                  <a:gd name="connsiteX59" fmla="*/ 369454 w 1924242"/>
                  <a:gd name="connsiteY59" fmla="*/ 338667 h 917479"/>
                  <a:gd name="connsiteX60" fmla="*/ 344824 w 1924242"/>
                  <a:gd name="connsiteY60" fmla="*/ 277091 h 917479"/>
                  <a:gd name="connsiteX61" fmla="*/ 329430 w 1924242"/>
                  <a:gd name="connsiteY61" fmla="*/ 233988 h 917479"/>
                  <a:gd name="connsiteX62" fmla="*/ 310957 w 1924242"/>
                  <a:gd name="connsiteY62" fmla="*/ 193964 h 917479"/>
                  <a:gd name="connsiteX63" fmla="*/ 286327 w 1924242"/>
                  <a:gd name="connsiteY63" fmla="*/ 153939 h 917479"/>
                  <a:gd name="connsiteX64" fmla="*/ 237066 w 1924242"/>
                  <a:gd name="connsiteY64" fmla="*/ 123152 h 917479"/>
                  <a:gd name="connsiteX65" fmla="*/ 203200 w 1924242"/>
                  <a:gd name="connsiteY65" fmla="*/ 98521 h 917479"/>
                  <a:gd name="connsiteX66" fmla="*/ 160097 w 1924242"/>
                  <a:gd name="connsiteY66" fmla="*/ 70812 h 917479"/>
                  <a:gd name="connsiteX67" fmla="*/ 116994 w 1924242"/>
                  <a:gd name="connsiteY67" fmla="*/ 46182 h 917479"/>
                  <a:gd name="connsiteX68" fmla="*/ 46182 w 1924242"/>
                  <a:gd name="connsiteY68" fmla="*/ 43103 h 917479"/>
                  <a:gd name="connsiteX69" fmla="*/ 0 w 1924242"/>
                  <a:gd name="connsiteY69" fmla="*/ 0 h 917479"/>
                  <a:gd name="connsiteX0" fmla="*/ 1924242 w 1924242"/>
                  <a:gd name="connsiteY0" fmla="*/ 917479 h 917479"/>
                  <a:gd name="connsiteX1" fmla="*/ 1865745 w 1924242"/>
                  <a:gd name="connsiteY1" fmla="*/ 902085 h 917479"/>
                  <a:gd name="connsiteX2" fmla="*/ 1831878 w 1924242"/>
                  <a:gd name="connsiteY2" fmla="*/ 886691 h 917479"/>
                  <a:gd name="connsiteX3" fmla="*/ 1816485 w 1924242"/>
                  <a:gd name="connsiteY3" fmla="*/ 874376 h 917479"/>
                  <a:gd name="connsiteX4" fmla="*/ 1770303 w 1924242"/>
                  <a:gd name="connsiteY4" fmla="*/ 874376 h 917479"/>
                  <a:gd name="connsiteX5" fmla="*/ 1754909 w 1924242"/>
                  <a:gd name="connsiteY5" fmla="*/ 865139 h 917479"/>
                  <a:gd name="connsiteX6" fmla="*/ 1711806 w 1924242"/>
                  <a:gd name="connsiteY6" fmla="*/ 874376 h 917479"/>
                  <a:gd name="connsiteX7" fmla="*/ 1668703 w 1924242"/>
                  <a:gd name="connsiteY7" fmla="*/ 874376 h 917479"/>
                  <a:gd name="connsiteX8" fmla="*/ 1634836 w 1924242"/>
                  <a:gd name="connsiteY8" fmla="*/ 874376 h 917479"/>
                  <a:gd name="connsiteX9" fmla="*/ 1600969 w 1924242"/>
                  <a:gd name="connsiteY9" fmla="*/ 855903 h 917479"/>
                  <a:gd name="connsiteX10" fmla="*/ 1579418 w 1924242"/>
                  <a:gd name="connsiteY10" fmla="*/ 840509 h 917479"/>
                  <a:gd name="connsiteX11" fmla="*/ 1576339 w 1924242"/>
                  <a:gd name="connsiteY11" fmla="*/ 825115 h 917479"/>
                  <a:gd name="connsiteX12" fmla="*/ 1576339 w 1924242"/>
                  <a:gd name="connsiteY12" fmla="*/ 809721 h 917479"/>
                  <a:gd name="connsiteX13" fmla="*/ 1582497 w 1924242"/>
                  <a:gd name="connsiteY13" fmla="*/ 794327 h 917479"/>
                  <a:gd name="connsiteX14" fmla="*/ 1588654 w 1924242"/>
                  <a:gd name="connsiteY14" fmla="*/ 775855 h 917479"/>
                  <a:gd name="connsiteX15" fmla="*/ 1570182 w 1924242"/>
                  <a:gd name="connsiteY15" fmla="*/ 760461 h 917479"/>
                  <a:gd name="connsiteX16" fmla="*/ 1511685 w 1924242"/>
                  <a:gd name="connsiteY16" fmla="*/ 741988 h 917479"/>
                  <a:gd name="connsiteX17" fmla="*/ 1462424 w 1924242"/>
                  <a:gd name="connsiteY17" fmla="*/ 720436 h 917479"/>
                  <a:gd name="connsiteX18" fmla="*/ 1376218 w 1924242"/>
                  <a:gd name="connsiteY18" fmla="*/ 714279 h 917479"/>
                  <a:gd name="connsiteX19" fmla="*/ 1320800 w 1924242"/>
                  <a:gd name="connsiteY19" fmla="*/ 714279 h 917479"/>
                  <a:gd name="connsiteX20" fmla="*/ 1253066 w 1924242"/>
                  <a:gd name="connsiteY20" fmla="*/ 726594 h 917479"/>
                  <a:gd name="connsiteX21" fmla="*/ 1209963 w 1924242"/>
                  <a:gd name="connsiteY21" fmla="*/ 735830 h 917479"/>
                  <a:gd name="connsiteX22" fmla="*/ 1200727 w 1924242"/>
                  <a:gd name="connsiteY22" fmla="*/ 735830 h 917479"/>
                  <a:gd name="connsiteX23" fmla="*/ 1194569 w 1924242"/>
                  <a:gd name="connsiteY23" fmla="*/ 717358 h 917479"/>
                  <a:gd name="connsiteX24" fmla="*/ 1176097 w 1924242"/>
                  <a:gd name="connsiteY24" fmla="*/ 711200 h 917479"/>
                  <a:gd name="connsiteX25" fmla="*/ 1145309 w 1924242"/>
                  <a:gd name="connsiteY25" fmla="*/ 720436 h 917479"/>
                  <a:gd name="connsiteX26" fmla="*/ 1096048 w 1924242"/>
                  <a:gd name="connsiteY26" fmla="*/ 701964 h 917479"/>
                  <a:gd name="connsiteX27" fmla="*/ 1077575 w 1924242"/>
                  <a:gd name="connsiteY27" fmla="*/ 692727 h 917479"/>
                  <a:gd name="connsiteX28" fmla="*/ 1052945 w 1924242"/>
                  <a:gd name="connsiteY28" fmla="*/ 698885 h 917479"/>
                  <a:gd name="connsiteX29" fmla="*/ 1009842 w 1924242"/>
                  <a:gd name="connsiteY29" fmla="*/ 695806 h 917479"/>
                  <a:gd name="connsiteX30" fmla="*/ 985212 w 1924242"/>
                  <a:gd name="connsiteY30" fmla="*/ 692727 h 917479"/>
                  <a:gd name="connsiteX31" fmla="*/ 969818 w 1924242"/>
                  <a:gd name="connsiteY31" fmla="*/ 705042 h 917479"/>
                  <a:gd name="connsiteX32" fmla="*/ 948266 w 1924242"/>
                  <a:gd name="connsiteY32" fmla="*/ 711200 h 917479"/>
                  <a:gd name="connsiteX33" fmla="*/ 917478 w 1924242"/>
                  <a:gd name="connsiteY33" fmla="*/ 689648 h 917479"/>
                  <a:gd name="connsiteX34" fmla="*/ 905163 w 1924242"/>
                  <a:gd name="connsiteY34" fmla="*/ 671176 h 917479"/>
                  <a:gd name="connsiteX35" fmla="*/ 895927 w 1924242"/>
                  <a:gd name="connsiteY35" fmla="*/ 671176 h 917479"/>
                  <a:gd name="connsiteX36" fmla="*/ 889769 w 1924242"/>
                  <a:gd name="connsiteY36" fmla="*/ 686570 h 917479"/>
                  <a:gd name="connsiteX37" fmla="*/ 865139 w 1924242"/>
                  <a:gd name="connsiteY37" fmla="*/ 705042 h 917479"/>
                  <a:gd name="connsiteX38" fmla="*/ 849745 w 1924242"/>
                  <a:gd name="connsiteY38" fmla="*/ 711200 h 917479"/>
                  <a:gd name="connsiteX39" fmla="*/ 849745 w 1924242"/>
                  <a:gd name="connsiteY39" fmla="*/ 695806 h 917479"/>
                  <a:gd name="connsiteX40" fmla="*/ 846666 w 1924242"/>
                  <a:gd name="connsiteY40" fmla="*/ 671176 h 917479"/>
                  <a:gd name="connsiteX41" fmla="*/ 822036 w 1924242"/>
                  <a:gd name="connsiteY41" fmla="*/ 655782 h 917479"/>
                  <a:gd name="connsiteX42" fmla="*/ 794327 w 1924242"/>
                  <a:gd name="connsiteY42" fmla="*/ 649624 h 917479"/>
                  <a:gd name="connsiteX43" fmla="*/ 745066 w 1924242"/>
                  <a:gd name="connsiteY43" fmla="*/ 637309 h 917479"/>
                  <a:gd name="connsiteX44" fmla="*/ 701963 w 1924242"/>
                  <a:gd name="connsiteY44" fmla="*/ 624994 h 917479"/>
                  <a:gd name="connsiteX45" fmla="*/ 665018 w 1924242"/>
                  <a:gd name="connsiteY45" fmla="*/ 606521 h 917479"/>
                  <a:gd name="connsiteX46" fmla="*/ 631151 w 1924242"/>
                  <a:gd name="connsiteY46" fmla="*/ 578812 h 917479"/>
                  <a:gd name="connsiteX47" fmla="*/ 600363 w 1924242"/>
                  <a:gd name="connsiteY47" fmla="*/ 563418 h 917479"/>
                  <a:gd name="connsiteX48" fmla="*/ 569575 w 1924242"/>
                  <a:gd name="connsiteY48" fmla="*/ 563418 h 917479"/>
                  <a:gd name="connsiteX49" fmla="*/ 544945 w 1924242"/>
                  <a:gd name="connsiteY49" fmla="*/ 560339 h 917479"/>
                  <a:gd name="connsiteX50" fmla="*/ 517236 w 1924242"/>
                  <a:gd name="connsiteY50" fmla="*/ 538788 h 917479"/>
                  <a:gd name="connsiteX51" fmla="*/ 492606 w 1924242"/>
                  <a:gd name="connsiteY51" fmla="*/ 529552 h 917479"/>
                  <a:gd name="connsiteX52" fmla="*/ 464897 w 1924242"/>
                  <a:gd name="connsiteY52" fmla="*/ 526473 h 917479"/>
                  <a:gd name="connsiteX53" fmla="*/ 440266 w 1924242"/>
                  <a:gd name="connsiteY53" fmla="*/ 535709 h 917479"/>
                  <a:gd name="connsiteX54" fmla="*/ 431030 w 1924242"/>
                  <a:gd name="connsiteY54" fmla="*/ 535709 h 917479"/>
                  <a:gd name="connsiteX55" fmla="*/ 424872 w 1924242"/>
                  <a:gd name="connsiteY55" fmla="*/ 517236 h 917479"/>
                  <a:gd name="connsiteX56" fmla="*/ 406400 w 1924242"/>
                  <a:gd name="connsiteY56" fmla="*/ 461818 h 917479"/>
                  <a:gd name="connsiteX57" fmla="*/ 406400 w 1924242"/>
                  <a:gd name="connsiteY57" fmla="*/ 443345 h 917479"/>
                  <a:gd name="connsiteX58" fmla="*/ 394085 w 1924242"/>
                  <a:gd name="connsiteY58" fmla="*/ 400242 h 917479"/>
                  <a:gd name="connsiteX59" fmla="*/ 369454 w 1924242"/>
                  <a:gd name="connsiteY59" fmla="*/ 338667 h 917479"/>
                  <a:gd name="connsiteX60" fmla="*/ 344824 w 1924242"/>
                  <a:gd name="connsiteY60" fmla="*/ 277091 h 917479"/>
                  <a:gd name="connsiteX61" fmla="*/ 329430 w 1924242"/>
                  <a:gd name="connsiteY61" fmla="*/ 233988 h 917479"/>
                  <a:gd name="connsiteX62" fmla="*/ 310957 w 1924242"/>
                  <a:gd name="connsiteY62" fmla="*/ 193964 h 917479"/>
                  <a:gd name="connsiteX63" fmla="*/ 286327 w 1924242"/>
                  <a:gd name="connsiteY63" fmla="*/ 153939 h 917479"/>
                  <a:gd name="connsiteX64" fmla="*/ 237066 w 1924242"/>
                  <a:gd name="connsiteY64" fmla="*/ 123152 h 917479"/>
                  <a:gd name="connsiteX65" fmla="*/ 203200 w 1924242"/>
                  <a:gd name="connsiteY65" fmla="*/ 98521 h 917479"/>
                  <a:gd name="connsiteX66" fmla="*/ 160097 w 1924242"/>
                  <a:gd name="connsiteY66" fmla="*/ 70812 h 917479"/>
                  <a:gd name="connsiteX67" fmla="*/ 116994 w 1924242"/>
                  <a:gd name="connsiteY67" fmla="*/ 46182 h 917479"/>
                  <a:gd name="connsiteX68" fmla="*/ 0 w 1924242"/>
                  <a:gd name="connsiteY68" fmla="*/ 0 h 917479"/>
                  <a:gd name="connsiteX0" fmla="*/ 1924242 w 1924242"/>
                  <a:gd name="connsiteY0" fmla="*/ 917479 h 917479"/>
                  <a:gd name="connsiteX1" fmla="*/ 1865745 w 1924242"/>
                  <a:gd name="connsiteY1" fmla="*/ 902085 h 917479"/>
                  <a:gd name="connsiteX2" fmla="*/ 1831878 w 1924242"/>
                  <a:gd name="connsiteY2" fmla="*/ 886691 h 917479"/>
                  <a:gd name="connsiteX3" fmla="*/ 1816485 w 1924242"/>
                  <a:gd name="connsiteY3" fmla="*/ 874376 h 917479"/>
                  <a:gd name="connsiteX4" fmla="*/ 1770303 w 1924242"/>
                  <a:gd name="connsiteY4" fmla="*/ 874376 h 917479"/>
                  <a:gd name="connsiteX5" fmla="*/ 1754909 w 1924242"/>
                  <a:gd name="connsiteY5" fmla="*/ 865139 h 917479"/>
                  <a:gd name="connsiteX6" fmla="*/ 1711806 w 1924242"/>
                  <a:gd name="connsiteY6" fmla="*/ 874376 h 917479"/>
                  <a:gd name="connsiteX7" fmla="*/ 1668703 w 1924242"/>
                  <a:gd name="connsiteY7" fmla="*/ 874376 h 917479"/>
                  <a:gd name="connsiteX8" fmla="*/ 1634836 w 1924242"/>
                  <a:gd name="connsiteY8" fmla="*/ 874376 h 917479"/>
                  <a:gd name="connsiteX9" fmla="*/ 1600969 w 1924242"/>
                  <a:gd name="connsiteY9" fmla="*/ 855903 h 917479"/>
                  <a:gd name="connsiteX10" fmla="*/ 1579418 w 1924242"/>
                  <a:gd name="connsiteY10" fmla="*/ 840509 h 917479"/>
                  <a:gd name="connsiteX11" fmla="*/ 1576339 w 1924242"/>
                  <a:gd name="connsiteY11" fmla="*/ 825115 h 917479"/>
                  <a:gd name="connsiteX12" fmla="*/ 1576339 w 1924242"/>
                  <a:gd name="connsiteY12" fmla="*/ 809721 h 917479"/>
                  <a:gd name="connsiteX13" fmla="*/ 1582497 w 1924242"/>
                  <a:gd name="connsiteY13" fmla="*/ 794327 h 917479"/>
                  <a:gd name="connsiteX14" fmla="*/ 1588654 w 1924242"/>
                  <a:gd name="connsiteY14" fmla="*/ 775855 h 917479"/>
                  <a:gd name="connsiteX15" fmla="*/ 1570182 w 1924242"/>
                  <a:gd name="connsiteY15" fmla="*/ 760461 h 917479"/>
                  <a:gd name="connsiteX16" fmla="*/ 1511685 w 1924242"/>
                  <a:gd name="connsiteY16" fmla="*/ 741988 h 917479"/>
                  <a:gd name="connsiteX17" fmla="*/ 1462424 w 1924242"/>
                  <a:gd name="connsiteY17" fmla="*/ 720436 h 917479"/>
                  <a:gd name="connsiteX18" fmla="*/ 1376218 w 1924242"/>
                  <a:gd name="connsiteY18" fmla="*/ 714279 h 917479"/>
                  <a:gd name="connsiteX19" fmla="*/ 1320800 w 1924242"/>
                  <a:gd name="connsiteY19" fmla="*/ 714279 h 917479"/>
                  <a:gd name="connsiteX20" fmla="*/ 1253066 w 1924242"/>
                  <a:gd name="connsiteY20" fmla="*/ 726594 h 917479"/>
                  <a:gd name="connsiteX21" fmla="*/ 1209963 w 1924242"/>
                  <a:gd name="connsiteY21" fmla="*/ 735830 h 917479"/>
                  <a:gd name="connsiteX22" fmla="*/ 1200727 w 1924242"/>
                  <a:gd name="connsiteY22" fmla="*/ 735830 h 917479"/>
                  <a:gd name="connsiteX23" fmla="*/ 1194569 w 1924242"/>
                  <a:gd name="connsiteY23" fmla="*/ 717358 h 917479"/>
                  <a:gd name="connsiteX24" fmla="*/ 1176097 w 1924242"/>
                  <a:gd name="connsiteY24" fmla="*/ 711200 h 917479"/>
                  <a:gd name="connsiteX25" fmla="*/ 1145309 w 1924242"/>
                  <a:gd name="connsiteY25" fmla="*/ 720436 h 917479"/>
                  <a:gd name="connsiteX26" fmla="*/ 1096048 w 1924242"/>
                  <a:gd name="connsiteY26" fmla="*/ 701964 h 917479"/>
                  <a:gd name="connsiteX27" fmla="*/ 1077575 w 1924242"/>
                  <a:gd name="connsiteY27" fmla="*/ 692727 h 917479"/>
                  <a:gd name="connsiteX28" fmla="*/ 1052945 w 1924242"/>
                  <a:gd name="connsiteY28" fmla="*/ 698885 h 917479"/>
                  <a:gd name="connsiteX29" fmla="*/ 1009842 w 1924242"/>
                  <a:gd name="connsiteY29" fmla="*/ 695806 h 917479"/>
                  <a:gd name="connsiteX30" fmla="*/ 985212 w 1924242"/>
                  <a:gd name="connsiteY30" fmla="*/ 692727 h 917479"/>
                  <a:gd name="connsiteX31" fmla="*/ 969818 w 1924242"/>
                  <a:gd name="connsiteY31" fmla="*/ 705042 h 917479"/>
                  <a:gd name="connsiteX32" fmla="*/ 948266 w 1924242"/>
                  <a:gd name="connsiteY32" fmla="*/ 711200 h 917479"/>
                  <a:gd name="connsiteX33" fmla="*/ 917478 w 1924242"/>
                  <a:gd name="connsiteY33" fmla="*/ 689648 h 917479"/>
                  <a:gd name="connsiteX34" fmla="*/ 905163 w 1924242"/>
                  <a:gd name="connsiteY34" fmla="*/ 671176 h 917479"/>
                  <a:gd name="connsiteX35" fmla="*/ 895927 w 1924242"/>
                  <a:gd name="connsiteY35" fmla="*/ 671176 h 917479"/>
                  <a:gd name="connsiteX36" fmla="*/ 889769 w 1924242"/>
                  <a:gd name="connsiteY36" fmla="*/ 686570 h 917479"/>
                  <a:gd name="connsiteX37" fmla="*/ 865139 w 1924242"/>
                  <a:gd name="connsiteY37" fmla="*/ 705042 h 917479"/>
                  <a:gd name="connsiteX38" fmla="*/ 849745 w 1924242"/>
                  <a:gd name="connsiteY38" fmla="*/ 711200 h 917479"/>
                  <a:gd name="connsiteX39" fmla="*/ 849745 w 1924242"/>
                  <a:gd name="connsiteY39" fmla="*/ 695806 h 917479"/>
                  <a:gd name="connsiteX40" fmla="*/ 846666 w 1924242"/>
                  <a:gd name="connsiteY40" fmla="*/ 671176 h 917479"/>
                  <a:gd name="connsiteX41" fmla="*/ 822036 w 1924242"/>
                  <a:gd name="connsiteY41" fmla="*/ 655782 h 917479"/>
                  <a:gd name="connsiteX42" fmla="*/ 794327 w 1924242"/>
                  <a:gd name="connsiteY42" fmla="*/ 649624 h 917479"/>
                  <a:gd name="connsiteX43" fmla="*/ 745066 w 1924242"/>
                  <a:gd name="connsiteY43" fmla="*/ 637309 h 917479"/>
                  <a:gd name="connsiteX44" fmla="*/ 701963 w 1924242"/>
                  <a:gd name="connsiteY44" fmla="*/ 624994 h 917479"/>
                  <a:gd name="connsiteX45" fmla="*/ 665018 w 1924242"/>
                  <a:gd name="connsiteY45" fmla="*/ 606521 h 917479"/>
                  <a:gd name="connsiteX46" fmla="*/ 631151 w 1924242"/>
                  <a:gd name="connsiteY46" fmla="*/ 578812 h 917479"/>
                  <a:gd name="connsiteX47" fmla="*/ 600363 w 1924242"/>
                  <a:gd name="connsiteY47" fmla="*/ 563418 h 917479"/>
                  <a:gd name="connsiteX48" fmla="*/ 569575 w 1924242"/>
                  <a:gd name="connsiteY48" fmla="*/ 563418 h 917479"/>
                  <a:gd name="connsiteX49" fmla="*/ 544945 w 1924242"/>
                  <a:gd name="connsiteY49" fmla="*/ 560339 h 917479"/>
                  <a:gd name="connsiteX50" fmla="*/ 517236 w 1924242"/>
                  <a:gd name="connsiteY50" fmla="*/ 538788 h 917479"/>
                  <a:gd name="connsiteX51" fmla="*/ 492606 w 1924242"/>
                  <a:gd name="connsiteY51" fmla="*/ 529552 h 917479"/>
                  <a:gd name="connsiteX52" fmla="*/ 464897 w 1924242"/>
                  <a:gd name="connsiteY52" fmla="*/ 526473 h 917479"/>
                  <a:gd name="connsiteX53" fmla="*/ 440266 w 1924242"/>
                  <a:gd name="connsiteY53" fmla="*/ 535709 h 917479"/>
                  <a:gd name="connsiteX54" fmla="*/ 431030 w 1924242"/>
                  <a:gd name="connsiteY54" fmla="*/ 535709 h 917479"/>
                  <a:gd name="connsiteX55" fmla="*/ 424872 w 1924242"/>
                  <a:gd name="connsiteY55" fmla="*/ 517236 h 917479"/>
                  <a:gd name="connsiteX56" fmla="*/ 406400 w 1924242"/>
                  <a:gd name="connsiteY56" fmla="*/ 461818 h 917479"/>
                  <a:gd name="connsiteX57" fmla="*/ 406400 w 1924242"/>
                  <a:gd name="connsiteY57" fmla="*/ 443345 h 917479"/>
                  <a:gd name="connsiteX58" fmla="*/ 394085 w 1924242"/>
                  <a:gd name="connsiteY58" fmla="*/ 400242 h 917479"/>
                  <a:gd name="connsiteX59" fmla="*/ 369454 w 1924242"/>
                  <a:gd name="connsiteY59" fmla="*/ 338667 h 917479"/>
                  <a:gd name="connsiteX60" fmla="*/ 344824 w 1924242"/>
                  <a:gd name="connsiteY60" fmla="*/ 277091 h 917479"/>
                  <a:gd name="connsiteX61" fmla="*/ 329430 w 1924242"/>
                  <a:gd name="connsiteY61" fmla="*/ 233988 h 917479"/>
                  <a:gd name="connsiteX62" fmla="*/ 310957 w 1924242"/>
                  <a:gd name="connsiteY62" fmla="*/ 193964 h 917479"/>
                  <a:gd name="connsiteX63" fmla="*/ 286327 w 1924242"/>
                  <a:gd name="connsiteY63" fmla="*/ 153939 h 917479"/>
                  <a:gd name="connsiteX64" fmla="*/ 237066 w 1924242"/>
                  <a:gd name="connsiteY64" fmla="*/ 123152 h 917479"/>
                  <a:gd name="connsiteX65" fmla="*/ 203200 w 1924242"/>
                  <a:gd name="connsiteY65" fmla="*/ 98521 h 917479"/>
                  <a:gd name="connsiteX66" fmla="*/ 160097 w 1924242"/>
                  <a:gd name="connsiteY66" fmla="*/ 70812 h 917479"/>
                  <a:gd name="connsiteX67" fmla="*/ 0 w 1924242"/>
                  <a:gd name="connsiteY67" fmla="*/ 0 h 917479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169333 w 1764145"/>
                  <a:gd name="connsiteY61" fmla="*/ 163176 h 846667"/>
                  <a:gd name="connsiteX62" fmla="*/ 150860 w 1764145"/>
                  <a:gd name="connsiteY62" fmla="*/ 123152 h 846667"/>
                  <a:gd name="connsiteX63" fmla="*/ 126230 w 1764145"/>
                  <a:gd name="connsiteY63" fmla="*/ 83127 h 846667"/>
                  <a:gd name="connsiteX64" fmla="*/ 76969 w 1764145"/>
                  <a:gd name="connsiteY64" fmla="*/ 52340 h 846667"/>
                  <a:gd name="connsiteX65" fmla="*/ 43103 w 1764145"/>
                  <a:gd name="connsiteY65" fmla="*/ 27709 h 846667"/>
                  <a:gd name="connsiteX66" fmla="*/ 0 w 1764145"/>
                  <a:gd name="connsiteY66" fmla="*/ 0 h 846667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169333 w 1764145"/>
                  <a:gd name="connsiteY61" fmla="*/ 163176 h 846667"/>
                  <a:gd name="connsiteX62" fmla="*/ 150860 w 1764145"/>
                  <a:gd name="connsiteY62" fmla="*/ 123152 h 846667"/>
                  <a:gd name="connsiteX63" fmla="*/ 126230 w 1764145"/>
                  <a:gd name="connsiteY63" fmla="*/ 83127 h 846667"/>
                  <a:gd name="connsiteX64" fmla="*/ 76969 w 1764145"/>
                  <a:gd name="connsiteY64" fmla="*/ 52340 h 846667"/>
                  <a:gd name="connsiteX65" fmla="*/ 0 w 1764145"/>
                  <a:gd name="connsiteY65" fmla="*/ 0 h 846667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150860 w 1764145"/>
                  <a:gd name="connsiteY61" fmla="*/ 123152 h 846667"/>
                  <a:gd name="connsiteX62" fmla="*/ 126230 w 1764145"/>
                  <a:gd name="connsiteY62" fmla="*/ 83127 h 846667"/>
                  <a:gd name="connsiteX63" fmla="*/ 76969 w 1764145"/>
                  <a:gd name="connsiteY63" fmla="*/ 52340 h 846667"/>
                  <a:gd name="connsiteX64" fmla="*/ 0 w 1764145"/>
                  <a:gd name="connsiteY64" fmla="*/ 0 h 846667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126230 w 1764145"/>
                  <a:gd name="connsiteY61" fmla="*/ 83127 h 846667"/>
                  <a:gd name="connsiteX62" fmla="*/ 76969 w 1764145"/>
                  <a:gd name="connsiteY62" fmla="*/ 52340 h 846667"/>
                  <a:gd name="connsiteX63" fmla="*/ 0 w 1764145"/>
                  <a:gd name="connsiteY63" fmla="*/ 0 h 846667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76969 w 1764145"/>
                  <a:gd name="connsiteY61" fmla="*/ 52340 h 846667"/>
                  <a:gd name="connsiteX62" fmla="*/ 0 w 1764145"/>
                  <a:gd name="connsiteY62" fmla="*/ 0 h 846667"/>
                  <a:gd name="connsiteX0" fmla="*/ 1687176 w 1687176"/>
                  <a:gd name="connsiteY0" fmla="*/ 794327 h 794327"/>
                  <a:gd name="connsiteX1" fmla="*/ 1628679 w 1687176"/>
                  <a:gd name="connsiteY1" fmla="*/ 778933 h 794327"/>
                  <a:gd name="connsiteX2" fmla="*/ 1594812 w 1687176"/>
                  <a:gd name="connsiteY2" fmla="*/ 763539 h 794327"/>
                  <a:gd name="connsiteX3" fmla="*/ 1579419 w 1687176"/>
                  <a:gd name="connsiteY3" fmla="*/ 751224 h 794327"/>
                  <a:gd name="connsiteX4" fmla="*/ 1533237 w 1687176"/>
                  <a:gd name="connsiteY4" fmla="*/ 751224 h 794327"/>
                  <a:gd name="connsiteX5" fmla="*/ 1517843 w 1687176"/>
                  <a:gd name="connsiteY5" fmla="*/ 741987 h 794327"/>
                  <a:gd name="connsiteX6" fmla="*/ 1474740 w 1687176"/>
                  <a:gd name="connsiteY6" fmla="*/ 751224 h 794327"/>
                  <a:gd name="connsiteX7" fmla="*/ 1431637 w 1687176"/>
                  <a:gd name="connsiteY7" fmla="*/ 751224 h 794327"/>
                  <a:gd name="connsiteX8" fmla="*/ 1397770 w 1687176"/>
                  <a:gd name="connsiteY8" fmla="*/ 751224 h 794327"/>
                  <a:gd name="connsiteX9" fmla="*/ 1363903 w 1687176"/>
                  <a:gd name="connsiteY9" fmla="*/ 732751 h 794327"/>
                  <a:gd name="connsiteX10" fmla="*/ 1342352 w 1687176"/>
                  <a:gd name="connsiteY10" fmla="*/ 717357 h 794327"/>
                  <a:gd name="connsiteX11" fmla="*/ 1339273 w 1687176"/>
                  <a:gd name="connsiteY11" fmla="*/ 701963 h 794327"/>
                  <a:gd name="connsiteX12" fmla="*/ 1339273 w 1687176"/>
                  <a:gd name="connsiteY12" fmla="*/ 686569 h 794327"/>
                  <a:gd name="connsiteX13" fmla="*/ 1345431 w 1687176"/>
                  <a:gd name="connsiteY13" fmla="*/ 671175 h 794327"/>
                  <a:gd name="connsiteX14" fmla="*/ 1351588 w 1687176"/>
                  <a:gd name="connsiteY14" fmla="*/ 652703 h 794327"/>
                  <a:gd name="connsiteX15" fmla="*/ 1333116 w 1687176"/>
                  <a:gd name="connsiteY15" fmla="*/ 637309 h 794327"/>
                  <a:gd name="connsiteX16" fmla="*/ 1274619 w 1687176"/>
                  <a:gd name="connsiteY16" fmla="*/ 618836 h 794327"/>
                  <a:gd name="connsiteX17" fmla="*/ 1225358 w 1687176"/>
                  <a:gd name="connsiteY17" fmla="*/ 597284 h 794327"/>
                  <a:gd name="connsiteX18" fmla="*/ 1139152 w 1687176"/>
                  <a:gd name="connsiteY18" fmla="*/ 591127 h 794327"/>
                  <a:gd name="connsiteX19" fmla="*/ 1083734 w 1687176"/>
                  <a:gd name="connsiteY19" fmla="*/ 591127 h 794327"/>
                  <a:gd name="connsiteX20" fmla="*/ 1016000 w 1687176"/>
                  <a:gd name="connsiteY20" fmla="*/ 603442 h 794327"/>
                  <a:gd name="connsiteX21" fmla="*/ 972897 w 1687176"/>
                  <a:gd name="connsiteY21" fmla="*/ 612678 h 794327"/>
                  <a:gd name="connsiteX22" fmla="*/ 963661 w 1687176"/>
                  <a:gd name="connsiteY22" fmla="*/ 612678 h 794327"/>
                  <a:gd name="connsiteX23" fmla="*/ 957503 w 1687176"/>
                  <a:gd name="connsiteY23" fmla="*/ 594206 h 794327"/>
                  <a:gd name="connsiteX24" fmla="*/ 939031 w 1687176"/>
                  <a:gd name="connsiteY24" fmla="*/ 588048 h 794327"/>
                  <a:gd name="connsiteX25" fmla="*/ 908243 w 1687176"/>
                  <a:gd name="connsiteY25" fmla="*/ 597284 h 794327"/>
                  <a:gd name="connsiteX26" fmla="*/ 858982 w 1687176"/>
                  <a:gd name="connsiteY26" fmla="*/ 578812 h 794327"/>
                  <a:gd name="connsiteX27" fmla="*/ 840509 w 1687176"/>
                  <a:gd name="connsiteY27" fmla="*/ 569575 h 794327"/>
                  <a:gd name="connsiteX28" fmla="*/ 815879 w 1687176"/>
                  <a:gd name="connsiteY28" fmla="*/ 575733 h 794327"/>
                  <a:gd name="connsiteX29" fmla="*/ 772776 w 1687176"/>
                  <a:gd name="connsiteY29" fmla="*/ 572654 h 794327"/>
                  <a:gd name="connsiteX30" fmla="*/ 748146 w 1687176"/>
                  <a:gd name="connsiteY30" fmla="*/ 569575 h 794327"/>
                  <a:gd name="connsiteX31" fmla="*/ 732752 w 1687176"/>
                  <a:gd name="connsiteY31" fmla="*/ 581890 h 794327"/>
                  <a:gd name="connsiteX32" fmla="*/ 711200 w 1687176"/>
                  <a:gd name="connsiteY32" fmla="*/ 588048 h 794327"/>
                  <a:gd name="connsiteX33" fmla="*/ 680412 w 1687176"/>
                  <a:gd name="connsiteY33" fmla="*/ 566496 h 794327"/>
                  <a:gd name="connsiteX34" fmla="*/ 668097 w 1687176"/>
                  <a:gd name="connsiteY34" fmla="*/ 548024 h 794327"/>
                  <a:gd name="connsiteX35" fmla="*/ 658861 w 1687176"/>
                  <a:gd name="connsiteY35" fmla="*/ 548024 h 794327"/>
                  <a:gd name="connsiteX36" fmla="*/ 652703 w 1687176"/>
                  <a:gd name="connsiteY36" fmla="*/ 563418 h 794327"/>
                  <a:gd name="connsiteX37" fmla="*/ 628073 w 1687176"/>
                  <a:gd name="connsiteY37" fmla="*/ 581890 h 794327"/>
                  <a:gd name="connsiteX38" fmla="*/ 612679 w 1687176"/>
                  <a:gd name="connsiteY38" fmla="*/ 588048 h 794327"/>
                  <a:gd name="connsiteX39" fmla="*/ 612679 w 1687176"/>
                  <a:gd name="connsiteY39" fmla="*/ 572654 h 794327"/>
                  <a:gd name="connsiteX40" fmla="*/ 609600 w 1687176"/>
                  <a:gd name="connsiteY40" fmla="*/ 548024 h 794327"/>
                  <a:gd name="connsiteX41" fmla="*/ 584970 w 1687176"/>
                  <a:gd name="connsiteY41" fmla="*/ 532630 h 794327"/>
                  <a:gd name="connsiteX42" fmla="*/ 557261 w 1687176"/>
                  <a:gd name="connsiteY42" fmla="*/ 526472 h 794327"/>
                  <a:gd name="connsiteX43" fmla="*/ 508000 w 1687176"/>
                  <a:gd name="connsiteY43" fmla="*/ 514157 h 794327"/>
                  <a:gd name="connsiteX44" fmla="*/ 464897 w 1687176"/>
                  <a:gd name="connsiteY44" fmla="*/ 501842 h 794327"/>
                  <a:gd name="connsiteX45" fmla="*/ 427952 w 1687176"/>
                  <a:gd name="connsiteY45" fmla="*/ 483369 h 794327"/>
                  <a:gd name="connsiteX46" fmla="*/ 394085 w 1687176"/>
                  <a:gd name="connsiteY46" fmla="*/ 455660 h 794327"/>
                  <a:gd name="connsiteX47" fmla="*/ 363297 w 1687176"/>
                  <a:gd name="connsiteY47" fmla="*/ 440266 h 794327"/>
                  <a:gd name="connsiteX48" fmla="*/ 332509 w 1687176"/>
                  <a:gd name="connsiteY48" fmla="*/ 440266 h 794327"/>
                  <a:gd name="connsiteX49" fmla="*/ 307879 w 1687176"/>
                  <a:gd name="connsiteY49" fmla="*/ 437187 h 794327"/>
                  <a:gd name="connsiteX50" fmla="*/ 280170 w 1687176"/>
                  <a:gd name="connsiteY50" fmla="*/ 415636 h 794327"/>
                  <a:gd name="connsiteX51" fmla="*/ 255540 w 1687176"/>
                  <a:gd name="connsiteY51" fmla="*/ 406400 h 794327"/>
                  <a:gd name="connsiteX52" fmla="*/ 227831 w 1687176"/>
                  <a:gd name="connsiteY52" fmla="*/ 403321 h 794327"/>
                  <a:gd name="connsiteX53" fmla="*/ 203200 w 1687176"/>
                  <a:gd name="connsiteY53" fmla="*/ 412557 h 794327"/>
                  <a:gd name="connsiteX54" fmla="*/ 193964 w 1687176"/>
                  <a:gd name="connsiteY54" fmla="*/ 412557 h 794327"/>
                  <a:gd name="connsiteX55" fmla="*/ 187806 w 1687176"/>
                  <a:gd name="connsiteY55" fmla="*/ 394084 h 794327"/>
                  <a:gd name="connsiteX56" fmla="*/ 169334 w 1687176"/>
                  <a:gd name="connsiteY56" fmla="*/ 338666 h 794327"/>
                  <a:gd name="connsiteX57" fmla="*/ 169334 w 1687176"/>
                  <a:gd name="connsiteY57" fmla="*/ 320193 h 794327"/>
                  <a:gd name="connsiteX58" fmla="*/ 157019 w 1687176"/>
                  <a:gd name="connsiteY58" fmla="*/ 277090 h 794327"/>
                  <a:gd name="connsiteX59" fmla="*/ 132388 w 1687176"/>
                  <a:gd name="connsiteY59" fmla="*/ 215515 h 794327"/>
                  <a:gd name="connsiteX60" fmla="*/ 107758 w 1687176"/>
                  <a:gd name="connsiteY60" fmla="*/ 153939 h 794327"/>
                  <a:gd name="connsiteX61" fmla="*/ 0 w 1687176"/>
                  <a:gd name="connsiteY61" fmla="*/ 0 h 794327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200121 w 1579418"/>
                  <a:gd name="connsiteY49" fmla="*/ 283248 h 640388"/>
                  <a:gd name="connsiteX50" fmla="*/ 172412 w 1579418"/>
                  <a:gd name="connsiteY50" fmla="*/ 261697 h 640388"/>
                  <a:gd name="connsiteX51" fmla="*/ 147782 w 1579418"/>
                  <a:gd name="connsiteY51" fmla="*/ 252461 h 640388"/>
                  <a:gd name="connsiteX52" fmla="*/ 120073 w 1579418"/>
                  <a:gd name="connsiteY52" fmla="*/ 249382 h 640388"/>
                  <a:gd name="connsiteX53" fmla="*/ 95442 w 1579418"/>
                  <a:gd name="connsiteY53" fmla="*/ 258618 h 640388"/>
                  <a:gd name="connsiteX54" fmla="*/ 86206 w 1579418"/>
                  <a:gd name="connsiteY54" fmla="*/ 258618 h 640388"/>
                  <a:gd name="connsiteX55" fmla="*/ 80048 w 1579418"/>
                  <a:gd name="connsiteY55" fmla="*/ 240145 h 640388"/>
                  <a:gd name="connsiteX56" fmla="*/ 61576 w 1579418"/>
                  <a:gd name="connsiteY56" fmla="*/ 184727 h 640388"/>
                  <a:gd name="connsiteX57" fmla="*/ 61576 w 1579418"/>
                  <a:gd name="connsiteY57" fmla="*/ 166254 h 640388"/>
                  <a:gd name="connsiteX58" fmla="*/ 49261 w 1579418"/>
                  <a:gd name="connsiteY58" fmla="*/ 123151 h 640388"/>
                  <a:gd name="connsiteX59" fmla="*/ 24630 w 1579418"/>
                  <a:gd name="connsiteY59" fmla="*/ 61576 h 640388"/>
                  <a:gd name="connsiteX60" fmla="*/ 0 w 1579418"/>
                  <a:gd name="connsiteY60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200121 w 1579418"/>
                  <a:gd name="connsiteY49" fmla="*/ 283248 h 640388"/>
                  <a:gd name="connsiteX50" fmla="*/ 172412 w 1579418"/>
                  <a:gd name="connsiteY50" fmla="*/ 261697 h 640388"/>
                  <a:gd name="connsiteX51" fmla="*/ 147782 w 1579418"/>
                  <a:gd name="connsiteY51" fmla="*/ 252461 h 640388"/>
                  <a:gd name="connsiteX52" fmla="*/ 120073 w 1579418"/>
                  <a:gd name="connsiteY52" fmla="*/ 249382 h 640388"/>
                  <a:gd name="connsiteX53" fmla="*/ 95442 w 1579418"/>
                  <a:gd name="connsiteY53" fmla="*/ 258618 h 640388"/>
                  <a:gd name="connsiteX54" fmla="*/ 86206 w 1579418"/>
                  <a:gd name="connsiteY54" fmla="*/ 258618 h 640388"/>
                  <a:gd name="connsiteX55" fmla="*/ 80048 w 1579418"/>
                  <a:gd name="connsiteY55" fmla="*/ 240145 h 640388"/>
                  <a:gd name="connsiteX56" fmla="*/ 61576 w 1579418"/>
                  <a:gd name="connsiteY56" fmla="*/ 184727 h 640388"/>
                  <a:gd name="connsiteX57" fmla="*/ 49261 w 1579418"/>
                  <a:gd name="connsiteY57" fmla="*/ 123151 h 640388"/>
                  <a:gd name="connsiteX58" fmla="*/ 24630 w 1579418"/>
                  <a:gd name="connsiteY58" fmla="*/ 61576 h 640388"/>
                  <a:gd name="connsiteX59" fmla="*/ 0 w 1579418"/>
                  <a:gd name="connsiteY59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72412 w 1579418"/>
                  <a:gd name="connsiteY49" fmla="*/ 261697 h 640388"/>
                  <a:gd name="connsiteX50" fmla="*/ 147782 w 1579418"/>
                  <a:gd name="connsiteY50" fmla="*/ 252461 h 640388"/>
                  <a:gd name="connsiteX51" fmla="*/ 120073 w 1579418"/>
                  <a:gd name="connsiteY51" fmla="*/ 249382 h 640388"/>
                  <a:gd name="connsiteX52" fmla="*/ 95442 w 1579418"/>
                  <a:gd name="connsiteY52" fmla="*/ 258618 h 640388"/>
                  <a:gd name="connsiteX53" fmla="*/ 86206 w 1579418"/>
                  <a:gd name="connsiteY53" fmla="*/ 258618 h 640388"/>
                  <a:gd name="connsiteX54" fmla="*/ 80048 w 1579418"/>
                  <a:gd name="connsiteY54" fmla="*/ 240145 h 640388"/>
                  <a:gd name="connsiteX55" fmla="*/ 61576 w 1579418"/>
                  <a:gd name="connsiteY55" fmla="*/ 184727 h 640388"/>
                  <a:gd name="connsiteX56" fmla="*/ 49261 w 1579418"/>
                  <a:gd name="connsiteY56" fmla="*/ 123151 h 640388"/>
                  <a:gd name="connsiteX57" fmla="*/ 24630 w 1579418"/>
                  <a:gd name="connsiteY57" fmla="*/ 61576 h 640388"/>
                  <a:gd name="connsiteX58" fmla="*/ 0 w 1579418"/>
                  <a:gd name="connsiteY58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47782 w 1579418"/>
                  <a:gd name="connsiteY49" fmla="*/ 252461 h 640388"/>
                  <a:gd name="connsiteX50" fmla="*/ 120073 w 1579418"/>
                  <a:gd name="connsiteY50" fmla="*/ 249382 h 640388"/>
                  <a:gd name="connsiteX51" fmla="*/ 95442 w 1579418"/>
                  <a:gd name="connsiteY51" fmla="*/ 258618 h 640388"/>
                  <a:gd name="connsiteX52" fmla="*/ 86206 w 1579418"/>
                  <a:gd name="connsiteY52" fmla="*/ 258618 h 640388"/>
                  <a:gd name="connsiteX53" fmla="*/ 80048 w 1579418"/>
                  <a:gd name="connsiteY53" fmla="*/ 240145 h 640388"/>
                  <a:gd name="connsiteX54" fmla="*/ 61576 w 1579418"/>
                  <a:gd name="connsiteY54" fmla="*/ 184727 h 640388"/>
                  <a:gd name="connsiteX55" fmla="*/ 49261 w 1579418"/>
                  <a:gd name="connsiteY55" fmla="*/ 123151 h 640388"/>
                  <a:gd name="connsiteX56" fmla="*/ 24630 w 1579418"/>
                  <a:gd name="connsiteY56" fmla="*/ 61576 h 640388"/>
                  <a:gd name="connsiteX57" fmla="*/ 0 w 1579418"/>
                  <a:gd name="connsiteY57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95442 w 1579418"/>
                  <a:gd name="connsiteY50" fmla="*/ 258618 h 640388"/>
                  <a:gd name="connsiteX51" fmla="*/ 86206 w 1579418"/>
                  <a:gd name="connsiteY51" fmla="*/ 258618 h 640388"/>
                  <a:gd name="connsiteX52" fmla="*/ 80048 w 1579418"/>
                  <a:gd name="connsiteY52" fmla="*/ 240145 h 640388"/>
                  <a:gd name="connsiteX53" fmla="*/ 61576 w 1579418"/>
                  <a:gd name="connsiteY53" fmla="*/ 184727 h 640388"/>
                  <a:gd name="connsiteX54" fmla="*/ 49261 w 1579418"/>
                  <a:gd name="connsiteY54" fmla="*/ 123151 h 640388"/>
                  <a:gd name="connsiteX55" fmla="*/ 24630 w 1579418"/>
                  <a:gd name="connsiteY55" fmla="*/ 61576 h 640388"/>
                  <a:gd name="connsiteX56" fmla="*/ 0 w 1579418"/>
                  <a:gd name="connsiteY56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86206 w 1579418"/>
                  <a:gd name="connsiteY50" fmla="*/ 258618 h 640388"/>
                  <a:gd name="connsiteX51" fmla="*/ 80048 w 1579418"/>
                  <a:gd name="connsiteY51" fmla="*/ 240145 h 640388"/>
                  <a:gd name="connsiteX52" fmla="*/ 61576 w 1579418"/>
                  <a:gd name="connsiteY52" fmla="*/ 184727 h 640388"/>
                  <a:gd name="connsiteX53" fmla="*/ 49261 w 1579418"/>
                  <a:gd name="connsiteY53" fmla="*/ 123151 h 640388"/>
                  <a:gd name="connsiteX54" fmla="*/ 24630 w 1579418"/>
                  <a:gd name="connsiteY54" fmla="*/ 61576 h 640388"/>
                  <a:gd name="connsiteX55" fmla="*/ 0 w 1579418"/>
                  <a:gd name="connsiteY55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80048 w 1579418"/>
                  <a:gd name="connsiteY50" fmla="*/ 240145 h 640388"/>
                  <a:gd name="connsiteX51" fmla="*/ 61576 w 1579418"/>
                  <a:gd name="connsiteY51" fmla="*/ 184727 h 640388"/>
                  <a:gd name="connsiteX52" fmla="*/ 49261 w 1579418"/>
                  <a:gd name="connsiteY52" fmla="*/ 123151 h 640388"/>
                  <a:gd name="connsiteX53" fmla="*/ 24630 w 1579418"/>
                  <a:gd name="connsiteY53" fmla="*/ 61576 h 640388"/>
                  <a:gd name="connsiteX54" fmla="*/ 0 w 1579418"/>
                  <a:gd name="connsiteY54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61576 w 1579418"/>
                  <a:gd name="connsiteY50" fmla="*/ 184727 h 640388"/>
                  <a:gd name="connsiteX51" fmla="*/ 49261 w 1579418"/>
                  <a:gd name="connsiteY51" fmla="*/ 123151 h 640388"/>
                  <a:gd name="connsiteX52" fmla="*/ 24630 w 1579418"/>
                  <a:gd name="connsiteY52" fmla="*/ 61576 h 640388"/>
                  <a:gd name="connsiteX53" fmla="*/ 0 w 1579418"/>
                  <a:gd name="connsiteY53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49261 w 1579418"/>
                  <a:gd name="connsiteY50" fmla="*/ 123151 h 640388"/>
                  <a:gd name="connsiteX51" fmla="*/ 24630 w 1579418"/>
                  <a:gd name="connsiteY51" fmla="*/ 61576 h 640388"/>
                  <a:gd name="connsiteX52" fmla="*/ 0 w 1579418"/>
                  <a:gd name="connsiteY52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24630 w 1579418"/>
                  <a:gd name="connsiteY50" fmla="*/ 61576 h 640388"/>
                  <a:gd name="connsiteX51" fmla="*/ 0 w 1579418"/>
                  <a:gd name="connsiteY51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0 w 1579418"/>
                  <a:gd name="connsiteY50" fmla="*/ 0 h 640388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711200 w 1459345"/>
                  <a:gd name="connsiteY24" fmla="*/ 184727 h 391006"/>
                  <a:gd name="connsiteX25" fmla="*/ 680412 w 1459345"/>
                  <a:gd name="connsiteY25" fmla="*/ 193963 h 391006"/>
                  <a:gd name="connsiteX26" fmla="*/ 631151 w 1459345"/>
                  <a:gd name="connsiteY26" fmla="*/ 175491 h 391006"/>
                  <a:gd name="connsiteX27" fmla="*/ 612678 w 1459345"/>
                  <a:gd name="connsiteY27" fmla="*/ 166254 h 391006"/>
                  <a:gd name="connsiteX28" fmla="*/ 588048 w 1459345"/>
                  <a:gd name="connsiteY28" fmla="*/ 172412 h 391006"/>
                  <a:gd name="connsiteX29" fmla="*/ 544945 w 1459345"/>
                  <a:gd name="connsiteY29" fmla="*/ 169333 h 391006"/>
                  <a:gd name="connsiteX30" fmla="*/ 520315 w 1459345"/>
                  <a:gd name="connsiteY30" fmla="*/ 166254 h 391006"/>
                  <a:gd name="connsiteX31" fmla="*/ 504921 w 1459345"/>
                  <a:gd name="connsiteY31" fmla="*/ 178569 h 391006"/>
                  <a:gd name="connsiteX32" fmla="*/ 483369 w 1459345"/>
                  <a:gd name="connsiteY32" fmla="*/ 184727 h 391006"/>
                  <a:gd name="connsiteX33" fmla="*/ 452581 w 1459345"/>
                  <a:gd name="connsiteY33" fmla="*/ 163175 h 391006"/>
                  <a:gd name="connsiteX34" fmla="*/ 440266 w 1459345"/>
                  <a:gd name="connsiteY34" fmla="*/ 144703 h 391006"/>
                  <a:gd name="connsiteX35" fmla="*/ 431030 w 1459345"/>
                  <a:gd name="connsiteY35" fmla="*/ 144703 h 391006"/>
                  <a:gd name="connsiteX36" fmla="*/ 424872 w 1459345"/>
                  <a:gd name="connsiteY36" fmla="*/ 160097 h 391006"/>
                  <a:gd name="connsiteX37" fmla="*/ 400242 w 1459345"/>
                  <a:gd name="connsiteY37" fmla="*/ 178569 h 391006"/>
                  <a:gd name="connsiteX38" fmla="*/ 384848 w 1459345"/>
                  <a:gd name="connsiteY38" fmla="*/ 184727 h 391006"/>
                  <a:gd name="connsiteX39" fmla="*/ 384848 w 1459345"/>
                  <a:gd name="connsiteY39" fmla="*/ 169333 h 391006"/>
                  <a:gd name="connsiteX40" fmla="*/ 381769 w 1459345"/>
                  <a:gd name="connsiteY40" fmla="*/ 144703 h 391006"/>
                  <a:gd name="connsiteX41" fmla="*/ 357139 w 1459345"/>
                  <a:gd name="connsiteY41" fmla="*/ 129309 h 391006"/>
                  <a:gd name="connsiteX42" fmla="*/ 329430 w 1459345"/>
                  <a:gd name="connsiteY42" fmla="*/ 123151 h 391006"/>
                  <a:gd name="connsiteX43" fmla="*/ 280169 w 1459345"/>
                  <a:gd name="connsiteY43" fmla="*/ 110836 h 391006"/>
                  <a:gd name="connsiteX44" fmla="*/ 237066 w 1459345"/>
                  <a:gd name="connsiteY44" fmla="*/ 98521 h 391006"/>
                  <a:gd name="connsiteX45" fmla="*/ 200121 w 1459345"/>
                  <a:gd name="connsiteY45" fmla="*/ 80048 h 391006"/>
                  <a:gd name="connsiteX46" fmla="*/ 166254 w 1459345"/>
                  <a:gd name="connsiteY46" fmla="*/ 52339 h 391006"/>
                  <a:gd name="connsiteX47" fmla="*/ 135466 w 1459345"/>
                  <a:gd name="connsiteY47" fmla="*/ 36945 h 391006"/>
                  <a:gd name="connsiteX48" fmla="*/ 104678 w 1459345"/>
                  <a:gd name="connsiteY48" fmla="*/ 36945 h 391006"/>
                  <a:gd name="connsiteX49" fmla="*/ 0 w 1459345"/>
                  <a:gd name="connsiteY49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711200 w 1459345"/>
                  <a:gd name="connsiteY24" fmla="*/ 184727 h 391006"/>
                  <a:gd name="connsiteX25" fmla="*/ 680412 w 1459345"/>
                  <a:gd name="connsiteY25" fmla="*/ 193963 h 391006"/>
                  <a:gd name="connsiteX26" fmla="*/ 631151 w 1459345"/>
                  <a:gd name="connsiteY26" fmla="*/ 175491 h 391006"/>
                  <a:gd name="connsiteX27" fmla="*/ 612678 w 1459345"/>
                  <a:gd name="connsiteY27" fmla="*/ 166254 h 391006"/>
                  <a:gd name="connsiteX28" fmla="*/ 588048 w 1459345"/>
                  <a:gd name="connsiteY28" fmla="*/ 172412 h 391006"/>
                  <a:gd name="connsiteX29" fmla="*/ 544945 w 1459345"/>
                  <a:gd name="connsiteY29" fmla="*/ 169333 h 391006"/>
                  <a:gd name="connsiteX30" fmla="*/ 520315 w 1459345"/>
                  <a:gd name="connsiteY30" fmla="*/ 166254 h 391006"/>
                  <a:gd name="connsiteX31" fmla="*/ 504921 w 1459345"/>
                  <a:gd name="connsiteY31" fmla="*/ 178569 h 391006"/>
                  <a:gd name="connsiteX32" fmla="*/ 483369 w 1459345"/>
                  <a:gd name="connsiteY32" fmla="*/ 184727 h 391006"/>
                  <a:gd name="connsiteX33" fmla="*/ 452581 w 1459345"/>
                  <a:gd name="connsiteY33" fmla="*/ 163175 h 391006"/>
                  <a:gd name="connsiteX34" fmla="*/ 440266 w 1459345"/>
                  <a:gd name="connsiteY34" fmla="*/ 144703 h 391006"/>
                  <a:gd name="connsiteX35" fmla="*/ 431030 w 1459345"/>
                  <a:gd name="connsiteY35" fmla="*/ 144703 h 391006"/>
                  <a:gd name="connsiteX36" fmla="*/ 424872 w 1459345"/>
                  <a:gd name="connsiteY36" fmla="*/ 160097 h 391006"/>
                  <a:gd name="connsiteX37" fmla="*/ 400242 w 1459345"/>
                  <a:gd name="connsiteY37" fmla="*/ 178569 h 391006"/>
                  <a:gd name="connsiteX38" fmla="*/ 384848 w 1459345"/>
                  <a:gd name="connsiteY38" fmla="*/ 184727 h 391006"/>
                  <a:gd name="connsiteX39" fmla="*/ 384848 w 1459345"/>
                  <a:gd name="connsiteY39" fmla="*/ 169333 h 391006"/>
                  <a:gd name="connsiteX40" fmla="*/ 381769 w 1459345"/>
                  <a:gd name="connsiteY40" fmla="*/ 144703 h 391006"/>
                  <a:gd name="connsiteX41" fmla="*/ 357139 w 1459345"/>
                  <a:gd name="connsiteY41" fmla="*/ 129309 h 391006"/>
                  <a:gd name="connsiteX42" fmla="*/ 329430 w 1459345"/>
                  <a:gd name="connsiteY42" fmla="*/ 123151 h 391006"/>
                  <a:gd name="connsiteX43" fmla="*/ 280169 w 1459345"/>
                  <a:gd name="connsiteY43" fmla="*/ 110836 h 391006"/>
                  <a:gd name="connsiteX44" fmla="*/ 237066 w 1459345"/>
                  <a:gd name="connsiteY44" fmla="*/ 98521 h 391006"/>
                  <a:gd name="connsiteX45" fmla="*/ 200121 w 1459345"/>
                  <a:gd name="connsiteY45" fmla="*/ 80048 h 391006"/>
                  <a:gd name="connsiteX46" fmla="*/ 135466 w 1459345"/>
                  <a:gd name="connsiteY46" fmla="*/ 36945 h 391006"/>
                  <a:gd name="connsiteX47" fmla="*/ 104678 w 1459345"/>
                  <a:gd name="connsiteY47" fmla="*/ 36945 h 391006"/>
                  <a:gd name="connsiteX48" fmla="*/ 0 w 1459345"/>
                  <a:gd name="connsiteY48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711200 w 1459345"/>
                  <a:gd name="connsiteY24" fmla="*/ 184727 h 391006"/>
                  <a:gd name="connsiteX25" fmla="*/ 680412 w 1459345"/>
                  <a:gd name="connsiteY25" fmla="*/ 193963 h 391006"/>
                  <a:gd name="connsiteX26" fmla="*/ 631151 w 1459345"/>
                  <a:gd name="connsiteY26" fmla="*/ 175491 h 391006"/>
                  <a:gd name="connsiteX27" fmla="*/ 612678 w 1459345"/>
                  <a:gd name="connsiteY27" fmla="*/ 166254 h 391006"/>
                  <a:gd name="connsiteX28" fmla="*/ 588048 w 1459345"/>
                  <a:gd name="connsiteY28" fmla="*/ 172412 h 391006"/>
                  <a:gd name="connsiteX29" fmla="*/ 544945 w 1459345"/>
                  <a:gd name="connsiteY29" fmla="*/ 169333 h 391006"/>
                  <a:gd name="connsiteX30" fmla="*/ 520315 w 1459345"/>
                  <a:gd name="connsiteY30" fmla="*/ 166254 h 391006"/>
                  <a:gd name="connsiteX31" fmla="*/ 504921 w 1459345"/>
                  <a:gd name="connsiteY31" fmla="*/ 178569 h 391006"/>
                  <a:gd name="connsiteX32" fmla="*/ 483369 w 1459345"/>
                  <a:gd name="connsiteY32" fmla="*/ 184727 h 391006"/>
                  <a:gd name="connsiteX33" fmla="*/ 440266 w 1459345"/>
                  <a:gd name="connsiteY33" fmla="*/ 144703 h 391006"/>
                  <a:gd name="connsiteX34" fmla="*/ 431030 w 1459345"/>
                  <a:gd name="connsiteY34" fmla="*/ 144703 h 391006"/>
                  <a:gd name="connsiteX35" fmla="*/ 424872 w 1459345"/>
                  <a:gd name="connsiteY35" fmla="*/ 160097 h 391006"/>
                  <a:gd name="connsiteX36" fmla="*/ 400242 w 1459345"/>
                  <a:gd name="connsiteY36" fmla="*/ 178569 h 391006"/>
                  <a:gd name="connsiteX37" fmla="*/ 384848 w 1459345"/>
                  <a:gd name="connsiteY37" fmla="*/ 184727 h 391006"/>
                  <a:gd name="connsiteX38" fmla="*/ 384848 w 1459345"/>
                  <a:gd name="connsiteY38" fmla="*/ 169333 h 391006"/>
                  <a:gd name="connsiteX39" fmla="*/ 381769 w 1459345"/>
                  <a:gd name="connsiteY39" fmla="*/ 144703 h 391006"/>
                  <a:gd name="connsiteX40" fmla="*/ 357139 w 1459345"/>
                  <a:gd name="connsiteY40" fmla="*/ 129309 h 391006"/>
                  <a:gd name="connsiteX41" fmla="*/ 329430 w 1459345"/>
                  <a:gd name="connsiteY41" fmla="*/ 123151 h 391006"/>
                  <a:gd name="connsiteX42" fmla="*/ 280169 w 1459345"/>
                  <a:gd name="connsiteY42" fmla="*/ 110836 h 391006"/>
                  <a:gd name="connsiteX43" fmla="*/ 237066 w 1459345"/>
                  <a:gd name="connsiteY43" fmla="*/ 98521 h 391006"/>
                  <a:gd name="connsiteX44" fmla="*/ 200121 w 1459345"/>
                  <a:gd name="connsiteY44" fmla="*/ 80048 h 391006"/>
                  <a:gd name="connsiteX45" fmla="*/ 135466 w 1459345"/>
                  <a:gd name="connsiteY45" fmla="*/ 36945 h 391006"/>
                  <a:gd name="connsiteX46" fmla="*/ 104678 w 1459345"/>
                  <a:gd name="connsiteY46" fmla="*/ 36945 h 391006"/>
                  <a:gd name="connsiteX47" fmla="*/ 0 w 1459345"/>
                  <a:gd name="connsiteY47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711200 w 1459345"/>
                  <a:gd name="connsiteY24" fmla="*/ 184727 h 391006"/>
                  <a:gd name="connsiteX25" fmla="*/ 680412 w 1459345"/>
                  <a:gd name="connsiteY25" fmla="*/ 193963 h 391006"/>
                  <a:gd name="connsiteX26" fmla="*/ 631151 w 1459345"/>
                  <a:gd name="connsiteY26" fmla="*/ 175491 h 391006"/>
                  <a:gd name="connsiteX27" fmla="*/ 612678 w 1459345"/>
                  <a:gd name="connsiteY27" fmla="*/ 166254 h 391006"/>
                  <a:gd name="connsiteX28" fmla="*/ 588048 w 1459345"/>
                  <a:gd name="connsiteY28" fmla="*/ 172412 h 391006"/>
                  <a:gd name="connsiteX29" fmla="*/ 544945 w 1459345"/>
                  <a:gd name="connsiteY29" fmla="*/ 169333 h 391006"/>
                  <a:gd name="connsiteX30" fmla="*/ 520315 w 1459345"/>
                  <a:gd name="connsiteY30" fmla="*/ 166254 h 391006"/>
                  <a:gd name="connsiteX31" fmla="*/ 504921 w 1459345"/>
                  <a:gd name="connsiteY31" fmla="*/ 178569 h 391006"/>
                  <a:gd name="connsiteX32" fmla="*/ 483369 w 1459345"/>
                  <a:gd name="connsiteY32" fmla="*/ 184727 h 391006"/>
                  <a:gd name="connsiteX33" fmla="*/ 440266 w 1459345"/>
                  <a:gd name="connsiteY33" fmla="*/ 144703 h 391006"/>
                  <a:gd name="connsiteX34" fmla="*/ 431030 w 1459345"/>
                  <a:gd name="connsiteY34" fmla="*/ 144703 h 391006"/>
                  <a:gd name="connsiteX35" fmla="*/ 424872 w 1459345"/>
                  <a:gd name="connsiteY35" fmla="*/ 160097 h 391006"/>
                  <a:gd name="connsiteX36" fmla="*/ 384848 w 1459345"/>
                  <a:gd name="connsiteY36" fmla="*/ 184727 h 391006"/>
                  <a:gd name="connsiteX37" fmla="*/ 384848 w 1459345"/>
                  <a:gd name="connsiteY37" fmla="*/ 169333 h 391006"/>
                  <a:gd name="connsiteX38" fmla="*/ 381769 w 1459345"/>
                  <a:gd name="connsiteY38" fmla="*/ 144703 h 391006"/>
                  <a:gd name="connsiteX39" fmla="*/ 357139 w 1459345"/>
                  <a:gd name="connsiteY39" fmla="*/ 129309 h 391006"/>
                  <a:gd name="connsiteX40" fmla="*/ 329430 w 1459345"/>
                  <a:gd name="connsiteY40" fmla="*/ 123151 h 391006"/>
                  <a:gd name="connsiteX41" fmla="*/ 280169 w 1459345"/>
                  <a:gd name="connsiteY41" fmla="*/ 110836 h 391006"/>
                  <a:gd name="connsiteX42" fmla="*/ 237066 w 1459345"/>
                  <a:gd name="connsiteY42" fmla="*/ 98521 h 391006"/>
                  <a:gd name="connsiteX43" fmla="*/ 200121 w 1459345"/>
                  <a:gd name="connsiteY43" fmla="*/ 80048 h 391006"/>
                  <a:gd name="connsiteX44" fmla="*/ 135466 w 1459345"/>
                  <a:gd name="connsiteY44" fmla="*/ 36945 h 391006"/>
                  <a:gd name="connsiteX45" fmla="*/ 104678 w 1459345"/>
                  <a:gd name="connsiteY45" fmla="*/ 36945 h 391006"/>
                  <a:gd name="connsiteX46" fmla="*/ 0 w 1459345"/>
                  <a:gd name="connsiteY46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612678 w 1459345"/>
                  <a:gd name="connsiteY26" fmla="*/ 166254 h 391006"/>
                  <a:gd name="connsiteX27" fmla="*/ 588048 w 1459345"/>
                  <a:gd name="connsiteY27" fmla="*/ 172412 h 391006"/>
                  <a:gd name="connsiteX28" fmla="*/ 544945 w 1459345"/>
                  <a:gd name="connsiteY28" fmla="*/ 169333 h 391006"/>
                  <a:gd name="connsiteX29" fmla="*/ 520315 w 1459345"/>
                  <a:gd name="connsiteY29" fmla="*/ 166254 h 391006"/>
                  <a:gd name="connsiteX30" fmla="*/ 504921 w 1459345"/>
                  <a:gd name="connsiteY30" fmla="*/ 178569 h 391006"/>
                  <a:gd name="connsiteX31" fmla="*/ 483369 w 1459345"/>
                  <a:gd name="connsiteY31" fmla="*/ 184727 h 391006"/>
                  <a:gd name="connsiteX32" fmla="*/ 440266 w 1459345"/>
                  <a:gd name="connsiteY32" fmla="*/ 144703 h 391006"/>
                  <a:gd name="connsiteX33" fmla="*/ 431030 w 1459345"/>
                  <a:gd name="connsiteY33" fmla="*/ 144703 h 391006"/>
                  <a:gd name="connsiteX34" fmla="*/ 424872 w 1459345"/>
                  <a:gd name="connsiteY34" fmla="*/ 160097 h 391006"/>
                  <a:gd name="connsiteX35" fmla="*/ 384848 w 1459345"/>
                  <a:gd name="connsiteY35" fmla="*/ 184727 h 391006"/>
                  <a:gd name="connsiteX36" fmla="*/ 384848 w 1459345"/>
                  <a:gd name="connsiteY36" fmla="*/ 169333 h 391006"/>
                  <a:gd name="connsiteX37" fmla="*/ 381769 w 1459345"/>
                  <a:gd name="connsiteY37" fmla="*/ 144703 h 391006"/>
                  <a:gd name="connsiteX38" fmla="*/ 357139 w 1459345"/>
                  <a:gd name="connsiteY38" fmla="*/ 129309 h 391006"/>
                  <a:gd name="connsiteX39" fmla="*/ 329430 w 1459345"/>
                  <a:gd name="connsiteY39" fmla="*/ 123151 h 391006"/>
                  <a:gd name="connsiteX40" fmla="*/ 280169 w 1459345"/>
                  <a:gd name="connsiteY40" fmla="*/ 110836 h 391006"/>
                  <a:gd name="connsiteX41" fmla="*/ 237066 w 1459345"/>
                  <a:gd name="connsiteY41" fmla="*/ 98521 h 391006"/>
                  <a:gd name="connsiteX42" fmla="*/ 200121 w 1459345"/>
                  <a:gd name="connsiteY42" fmla="*/ 80048 h 391006"/>
                  <a:gd name="connsiteX43" fmla="*/ 135466 w 1459345"/>
                  <a:gd name="connsiteY43" fmla="*/ 36945 h 391006"/>
                  <a:gd name="connsiteX44" fmla="*/ 104678 w 1459345"/>
                  <a:gd name="connsiteY44" fmla="*/ 36945 h 391006"/>
                  <a:gd name="connsiteX45" fmla="*/ 0 w 1459345"/>
                  <a:gd name="connsiteY45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81769 w 1459345"/>
                  <a:gd name="connsiteY36" fmla="*/ 144703 h 391006"/>
                  <a:gd name="connsiteX37" fmla="*/ 357139 w 1459345"/>
                  <a:gd name="connsiteY37" fmla="*/ 129309 h 391006"/>
                  <a:gd name="connsiteX38" fmla="*/ 329430 w 1459345"/>
                  <a:gd name="connsiteY38" fmla="*/ 123151 h 391006"/>
                  <a:gd name="connsiteX39" fmla="*/ 280169 w 1459345"/>
                  <a:gd name="connsiteY39" fmla="*/ 110836 h 391006"/>
                  <a:gd name="connsiteX40" fmla="*/ 237066 w 1459345"/>
                  <a:gd name="connsiteY40" fmla="*/ 98521 h 391006"/>
                  <a:gd name="connsiteX41" fmla="*/ 200121 w 1459345"/>
                  <a:gd name="connsiteY41" fmla="*/ 80048 h 391006"/>
                  <a:gd name="connsiteX42" fmla="*/ 135466 w 1459345"/>
                  <a:gd name="connsiteY42" fmla="*/ 36945 h 391006"/>
                  <a:gd name="connsiteX43" fmla="*/ 104678 w 1459345"/>
                  <a:gd name="connsiteY43" fmla="*/ 36945 h 391006"/>
                  <a:gd name="connsiteX44" fmla="*/ 0 w 1459345"/>
                  <a:gd name="connsiteY44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81769 w 1459345"/>
                  <a:gd name="connsiteY36" fmla="*/ 144703 h 391006"/>
                  <a:gd name="connsiteX37" fmla="*/ 357139 w 1459345"/>
                  <a:gd name="connsiteY37" fmla="*/ 129309 h 391006"/>
                  <a:gd name="connsiteX38" fmla="*/ 280169 w 1459345"/>
                  <a:gd name="connsiteY38" fmla="*/ 110836 h 391006"/>
                  <a:gd name="connsiteX39" fmla="*/ 237066 w 1459345"/>
                  <a:gd name="connsiteY39" fmla="*/ 98521 h 391006"/>
                  <a:gd name="connsiteX40" fmla="*/ 200121 w 1459345"/>
                  <a:gd name="connsiteY40" fmla="*/ 80048 h 391006"/>
                  <a:gd name="connsiteX41" fmla="*/ 135466 w 1459345"/>
                  <a:gd name="connsiteY41" fmla="*/ 36945 h 391006"/>
                  <a:gd name="connsiteX42" fmla="*/ 104678 w 1459345"/>
                  <a:gd name="connsiteY42" fmla="*/ 36945 h 391006"/>
                  <a:gd name="connsiteX43" fmla="*/ 0 w 1459345"/>
                  <a:gd name="connsiteY43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57139 w 1459345"/>
                  <a:gd name="connsiteY36" fmla="*/ 129309 h 391006"/>
                  <a:gd name="connsiteX37" fmla="*/ 280169 w 1459345"/>
                  <a:gd name="connsiteY37" fmla="*/ 110836 h 391006"/>
                  <a:gd name="connsiteX38" fmla="*/ 237066 w 1459345"/>
                  <a:gd name="connsiteY38" fmla="*/ 98521 h 391006"/>
                  <a:gd name="connsiteX39" fmla="*/ 200121 w 1459345"/>
                  <a:gd name="connsiteY39" fmla="*/ 80048 h 391006"/>
                  <a:gd name="connsiteX40" fmla="*/ 135466 w 1459345"/>
                  <a:gd name="connsiteY40" fmla="*/ 36945 h 391006"/>
                  <a:gd name="connsiteX41" fmla="*/ 104678 w 1459345"/>
                  <a:gd name="connsiteY41" fmla="*/ 36945 h 391006"/>
                  <a:gd name="connsiteX42" fmla="*/ 0 w 1459345"/>
                  <a:gd name="connsiteY42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57139 w 1459345"/>
                  <a:gd name="connsiteY36" fmla="*/ 129309 h 391006"/>
                  <a:gd name="connsiteX37" fmla="*/ 237066 w 1459345"/>
                  <a:gd name="connsiteY37" fmla="*/ 98521 h 391006"/>
                  <a:gd name="connsiteX38" fmla="*/ 200121 w 1459345"/>
                  <a:gd name="connsiteY38" fmla="*/ 80048 h 391006"/>
                  <a:gd name="connsiteX39" fmla="*/ 135466 w 1459345"/>
                  <a:gd name="connsiteY39" fmla="*/ 36945 h 391006"/>
                  <a:gd name="connsiteX40" fmla="*/ 104678 w 1459345"/>
                  <a:gd name="connsiteY40" fmla="*/ 36945 h 391006"/>
                  <a:gd name="connsiteX41" fmla="*/ 0 w 1459345"/>
                  <a:gd name="connsiteY41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57139 w 1459345"/>
                  <a:gd name="connsiteY36" fmla="*/ 129309 h 391006"/>
                  <a:gd name="connsiteX37" fmla="*/ 237066 w 1459345"/>
                  <a:gd name="connsiteY37" fmla="*/ 98521 h 391006"/>
                  <a:gd name="connsiteX38" fmla="*/ 135466 w 1459345"/>
                  <a:gd name="connsiteY38" fmla="*/ 36945 h 391006"/>
                  <a:gd name="connsiteX39" fmla="*/ 104678 w 1459345"/>
                  <a:gd name="connsiteY39" fmla="*/ 36945 h 391006"/>
                  <a:gd name="connsiteX40" fmla="*/ 0 w 1459345"/>
                  <a:gd name="connsiteY40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57139 w 1459345"/>
                  <a:gd name="connsiteY36" fmla="*/ 129309 h 391006"/>
                  <a:gd name="connsiteX37" fmla="*/ 237066 w 1459345"/>
                  <a:gd name="connsiteY37" fmla="*/ 98521 h 391006"/>
                  <a:gd name="connsiteX38" fmla="*/ 104678 w 1459345"/>
                  <a:gd name="connsiteY38" fmla="*/ 36945 h 391006"/>
                  <a:gd name="connsiteX39" fmla="*/ 0 w 1459345"/>
                  <a:gd name="connsiteY39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57139 w 1459345"/>
                  <a:gd name="connsiteY36" fmla="*/ 129309 h 391006"/>
                  <a:gd name="connsiteX37" fmla="*/ 237066 w 1459345"/>
                  <a:gd name="connsiteY37" fmla="*/ 98521 h 391006"/>
                  <a:gd name="connsiteX38" fmla="*/ 0 w 1459345"/>
                  <a:gd name="connsiteY38" fmla="*/ 0 h 391006"/>
                  <a:gd name="connsiteX0" fmla="*/ 1222279 w 1222279"/>
                  <a:gd name="connsiteY0" fmla="*/ 292485 h 292485"/>
                  <a:gd name="connsiteX1" fmla="*/ 1163782 w 1222279"/>
                  <a:gd name="connsiteY1" fmla="*/ 277091 h 292485"/>
                  <a:gd name="connsiteX2" fmla="*/ 1129915 w 1222279"/>
                  <a:gd name="connsiteY2" fmla="*/ 261697 h 292485"/>
                  <a:gd name="connsiteX3" fmla="*/ 1114522 w 1222279"/>
                  <a:gd name="connsiteY3" fmla="*/ 249382 h 292485"/>
                  <a:gd name="connsiteX4" fmla="*/ 1068340 w 1222279"/>
                  <a:gd name="connsiteY4" fmla="*/ 249382 h 292485"/>
                  <a:gd name="connsiteX5" fmla="*/ 1052946 w 1222279"/>
                  <a:gd name="connsiteY5" fmla="*/ 240145 h 292485"/>
                  <a:gd name="connsiteX6" fmla="*/ 1009843 w 1222279"/>
                  <a:gd name="connsiteY6" fmla="*/ 249382 h 292485"/>
                  <a:gd name="connsiteX7" fmla="*/ 966740 w 1222279"/>
                  <a:gd name="connsiteY7" fmla="*/ 249382 h 292485"/>
                  <a:gd name="connsiteX8" fmla="*/ 932873 w 1222279"/>
                  <a:gd name="connsiteY8" fmla="*/ 249382 h 292485"/>
                  <a:gd name="connsiteX9" fmla="*/ 899006 w 1222279"/>
                  <a:gd name="connsiteY9" fmla="*/ 230909 h 292485"/>
                  <a:gd name="connsiteX10" fmla="*/ 877455 w 1222279"/>
                  <a:gd name="connsiteY10" fmla="*/ 215515 h 292485"/>
                  <a:gd name="connsiteX11" fmla="*/ 874376 w 1222279"/>
                  <a:gd name="connsiteY11" fmla="*/ 200121 h 292485"/>
                  <a:gd name="connsiteX12" fmla="*/ 874376 w 1222279"/>
                  <a:gd name="connsiteY12" fmla="*/ 184727 h 292485"/>
                  <a:gd name="connsiteX13" fmla="*/ 880534 w 1222279"/>
                  <a:gd name="connsiteY13" fmla="*/ 169333 h 292485"/>
                  <a:gd name="connsiteX14" fmla="*/ 886691 w 1222279"/>
                  <a:gd name="connsiteY14" fmla="*/ 150861 h 292485"/>
                  <a:gd name="connsiteX15" fmla="*/ 868219 w 1222279"/>
                  <a:gd name="connsiteY15" fmla="*/ 135467 h 292485"/>
                  <a:gd name="connsiteX16" fmla="*/ 809722 w 1222279"/>
                  <a:gd name="connsiteY16" fmla="*/ 116994 h 292485"/>
                  <a:gd name="connsiteX17" fmla="*/ 760461 w 1222279"/>
                  <a:gd name="connsiteY17" fmla="*/ 95442 h 292485"/>
                  <a:gd name="connsiteX18" fmla="*/ 674255 w 1222279"/>
                  <a:gd name="connsiteY18" fmla="*/ 89285 h 292485"/>
                  <a:gd name="connsiteX19" fmla="*/ 618837 w 1222279"/>
                  <a:gd name="connsiteY19" fmla="*/ 89285 h 292485"/>
                  <a:gd name="connsiteX20" fmla="*/ 551103 w 1222279"/>
                  <a:gd name="connsiteY20" fmla="*/ 101600 h 292485"/>
                  <a:gd name="connsiteX21" fmla="*/ 508000 w 1222279"/>
                  <a:gd name="connsiteY21" fmla="*/ 110836 h 292485"/>
                  <a:gd name="connsiteX22" fmla="*/ 498764 w 1222279"/>
                  <a:gd name="connsiteY22" fmla="*/ 110836 h 292485"/>
                  <a:gd name="connsiteX23" fmla="*/ 492606 w 1222279"/>
                  <a:gd name="connsiteY23" fmla="*/ 92364 h 292485"/>
                  <a:gd name="connsiteX24" fmla="*/ 443346 w 1222279"/>
                  <a:gd name="connsiteY24" fmla="*/ 95442 h 292485"/>
                  <a:gd name="connsiteX25" fmla="*/ 394085 w 1222279"/>
                  <a:gd name="connsiteY25" fmla="*/ 76970 h 292485"/>
                  <a:gd name="connsiteX26" fmla="*/ 350982 w 1222279"/>
                  <a:gd name="connsiteY26" fmla="*/ 73891 h 292485"/>
                  <a:gd name="connsiteX27" fmla="*/ 307879 w 1222279"/>
                  <a:gd name="connsiteY27" fmla="*/ 70812 h 292485"/>
                  <a:gd name="connsiteX28" fmla="*/ 283249 w 1222279"/>
                  <a:gd name="connsiteY28" fmla="*/ 67733 h 292485"/>
                  <a:gd name="connsiteX29" fmla="*/ 267855 w 1222279"/>
                  <a:gd name="connsiteY29" fmla="*/ 80048 h 292485"/>
                  <a:gd name="connsiteX30" fmla="*/ 246303 w 1222279"/>
                  <a:gd name="connsiteY30" fmla="*/ 86206 h 292485"/>
                  <a:gd name="connsiteX31" fmla="*/ 203200 w 1222279"/>
                  <a:gd name="connsiteY31" fmla="*/ 46182 h 292485"/>
                  <a:gd name="connsiteX32" fmla="*/ 193964 w 1222279"/>
                  <a:gd name="connsiteY32" fmla="*/ 46182 h 292485"/>
                  <a:gd name="connsiteX33" fmla="*/ 187806 w 1222279"/>
                  <a:gd name="connsiteY33" fmla="*/ 61576 h 292485"/>
                  <a:gd name="connsiteX34" fmla="*/ 147782 w 1222279"/>
                  <a:gd name="connsiteY34" fmla="*/ 86206 h 292485"/>
                  <a:gd name="connsiteX35" fmla="*/ 147782 w 1222279"/>
                  <a:gd name="connsiteY35" fmla="*/ 70812 h 292485"/>
                  <a:gd name="connsiteX36" fmla="*/ 120073 w 1222279"/>
                  <a:gd name="connsiteY36" fmla="*/ 30788 h 292485"/>
                  <a:gd name="connsiteX37" fmla="*/ 0 w 1222279"/>
                  <a:gd name="connsiteY37" fmla="*/ 0 h 292485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83127 w 1102206"/>
                  <a:gd name="connsiteY31" fmla="*/ 15394 h 261697"/>
                  <a:gd name="connsiteX32" fmla="*/ 73891 w 1102206"/>
                  <a:gd name="connsiteY32" fmla="*/ 15394 h 261697"/>
                  <a:gd name="connsiteX33" fmla="*/ 67733 w 1102206"/>
                  <a:gd name="connsiteY33" fmla="*/ 30788 h 261697"/>
                  <a:gd name="connsiteX34" fmla="*/ 27709 w 1102206"/>
                  <a:gd name="connsiteY34" fmla="*/ 55418 h 261697"/>
                  <a:gd name="connsiteX35" fmla="*/ 27709 w 1102206"/>
                  <a:gd name="connsiteY35" fmla="*/ 40024 h 261697"/>
                  <a:gd name="connsiteX36" fmla="*/ 0 w 1102206"/>
                  <a:gd name="connsiteY36" fmla="*/ 0 h 261697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83127 w 1102206"/>
                  <a:gd name="connsiteY31" fmla="*/ 15394 h 261697"/>
                  <a:gd name="connsiteX32" fmla="*/ 73891 w 1102206"/>
                  <a:gd name="connsiteY32" fmla="*/ 15394 h 261697"/>
                  <a:gd name="connsiteX33" fmla="*/ 27709 w 1102206"/>
                  <a:gd name="connsiteY33" fmla="*/ 55418 h 261697"/>
                  <a:gd name="connsiteX34" fmla="*/ 27709 w 1102206"/>
                  <a:gd name="connsiteY34" fmla="*/ 40024 h 261697"/>
                  <a:gd name="connsiteX35" fmla="*/ 0 w 1102206"/>
                  <a:gd name="connsiteY35" fmla="*/ 0 h 261697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83127 w 1102206"/>
                  <a:gd name="connsiteY31" fmla="*/ 15394 h 261697"/>
                  <a:gd name="connsiteX32" fmla="*/ 73891 w 1102206"/>
                  <a:gd name="connsiteY32" fmla="*/ 15394 h 261697"/>
                  <a:gd name="connsiteX33" fmla="*/ 27709 w 1102206"/>
                  <a:gd name="connsiteY33" fmla="*/ 55418 h 261697"/>
                  <a:gd name="connsiteX34" fmla="*/ 0 w 1102206"/>
                  <a:gd name="connsiteY34" fmla="*/ 0 h 261697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73891 w 1102206"/>
                  <a:gd name="connsiteY31" fmla="*/ 15394 h 261697"/>
                  <a:gd name="connsiteX32" fmla="*/ 27709 w 1102206"/>
                  <a:gd name="connsiteY32" fmla="*/ 55418 h 261697"/>
                  <a:gd name="connsiteX33" fmla="*/ 0 w 1102206"/>
                  <a:gd name="connsiteY33" fmla="*/ 0 h 261697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73891 w 1102206"/>
                  <a:gd name="connsiteY31" fmla="*/ 15394 h 261697"/>
                  <a:gd name="connsiteX32" fmla="*/ 0 w 1102206"/>
                  <a:gd name="connsiteY32" fmla="*/ 0 h 261697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0 w 1102206"/>
                  <a:gd name="connsiteY31" fmla="*/ 0 h 261697"/>
                  <a:gd name="connsiteX0" fmla="*/ 975976 w 975976"/>
                  <a:gd name="connsiteY0" fmla="*/ 225130 h 225130"/>
                  <a:gd name="connsiteX1" fmla="*/ 917479 w 975976"/>
                  <a:gd name="connsiteY1" fmla="*/ 209736 h 225130"/>
                  <a:gd name="connsiteX2" fmla="*/ 883612 w 975976"/>
                  <a:gd name="connsiteY2" fmla="*/ 194342 h 225130"/>
                  <a:gd name="connsiteX3" fmla="*/ 868219 w 975976"/>
                  <a:gd name="connsiteY3" fmla="*/ 182027 h 225130"/>
                  <a:gd name="connsiteX4" fmla="*/ 822037 w 975976"/>
                  <a:gd name="connsiteY4" fmla="*/ 182027 h 225130"/>
                  <a:gd name="connsiteX5" fmla="*/ 806643 w 975976"/>
                  <a:gd name="connsiteY5" fmla="*/ 172790 h 225130"/>
                  <a:gd name="connsiteX6" fmla="*/ 763540 w 975976"/>
                  <a:gd name="connsiteY6" fmla="*/ 182027 h 225130"/>
                  <a:gd name="connsiteX7" fmla="*/ 720437 w 975976"/>
                  <a:gd name="connsiteY7" fmla="*/ 182027 h 225130"/>
                  <a:gd name="connsiteX8" fmla="*/ 686570 w 975976"/>
                  <a:gd name="connsiteY8" fmla="*/ 182027 h 225130"/>
                  <a:gd name="connsiteX9" fmla="*/ 652703 w 975976"/>
                  <a:gd name="connsiteY9" fmla="*/ 163554 h 225130"/>
                  <a:gd name="connsiteX10" fmla="*/ 631152 w 975976"/>
                  <a:gd name="connsiteY10" fmla="*/ 148160 h 225130"/>
                  <a:gd name="connsiteX11" fmla="*/ 628073 w 975976"/>
                  <a:gd name="connsiteY11" fmla="*/ 132766 h 225130"/>
                  <a:gd name="connsiteX12" fmla="*/ 628073 w 975976"/>
                  <a:gd name="connsiteY12" fmla="*/ 117372 h 225130"/>
                  <a:gd name="connsiteX13" fmla="*/ 634231 w 975976"/>
                  <a:gd name="connsiteY13" fmla="*/ 101978 h 225130"/>
                  <a:gd name="connsiteX14" fmla="*/ 640388 w 975976"/>
                  <a:gd name="connsiteY14" fmla="*/ 83506 h 225130"/>
                  <a:gd name="connsiteX15" fmla="*/ 621916 w 975976"/>
                  <a:gd name="connsiteY15" fmla="*/ 68112 h 225130"/>
                  <a:gd name="connsiteX16" fmla="*/ 563419 w 975976"/>
                  <a:gd name="connsiteY16" fmla="*/ 49639 h 225130"/>
                  <a:gd name="connsiteX17" fmla="*/ 514158 w 975976"/>
                  <a:gd name="connsiteY17" fmla="*/ 28087 h 225130"/>
                  <a:gd name="connsiteX18" fmla="*/ 427952 w 975976"/>
                  <a:gd name="connsiteY18" fmla="*/ 21930 h 225130"/>
                  <a:gd name="connsiteX19" fmla="*/ 372534 w 975976"/>
                  <a:gd name="connsiteY19" fmla="*/ 21930 h 225130"/>
                  <a:gd name="connsiteX20" fmla="*/ 304800 w 975976"/>
                  <a:gd name="connsiteY20" fmla="*/ 34245 h 225130"/>
                  <a:gd name="connsiteX21" fmla="*/ 261697 w 975976"/>
                  <a:gd name="connsiteY21" fmla="*/ 43481 h 225130"/>
                  <a:gd name="connsiteX22" fmla="*/ 252461 w 975976"/>
                  <a:gd name="connsiteY22" fmla="*/ 43481 h 225130"/>
                  <a:gd name="connsiteX23" fmla="*/ 246303 w 975976"/>
                  <a:gd name="connsiteY23" fmla="*/ 25009 h 225130"/>
                  <a:gd name="connsiteX24" fmla="*/ 197043 w 975976"/>
                  <a:gd name="connsiteY24" fmla="*/ 28087 h 225130"/>
                  <a:gd name="connsiteX25" fmla="*/ 147782 w 975976"/>
                  <a:gd name="connsiteY25" fmla="*/ 9615 h 225130"/>
                  <a:gd name="connsiteX26" fmla="*/ 104679 w 975976"/>
                  <a:gd name="connsiteY26" fmla="*/ 6536 h 225130"/>
                  <a:gd name="connsiteX27" fmla="*/ 61576 w 975976"/>
                  <a:gd name="connsiteY27" fmla="*/ 3457 h 225130"/>
                  <a:gd name="connsiteX28" fmla="*/ 36946 w 975976"/>
                  <a:gd name="connsiteY28" fmla="*/ 378 h 225130"/>
                  <a:gd name="connsiteX29" fmla="*/ 21552 w 975976"/>
                  <a:gd name="connsiteY29" fmla="*/ 12693 h 225130"/>
                  <a:gd name="connsiteX30" fmla="*/ 0 w 975976"/>
                  <a:gd name="connsiteY30" fmla="*/ 18851 h 225130"/>
                  <a:gd name="connsiteX0" fmla="*/ 954424 w 954424"/>
                  <a:gd name="connsiteY0" fmla="*/ 225130 h 225130"/>
                  <a:gd name="connsiteX1" fmla="*/ 895927 w 954424"/>
                  <a:gd name="connsiteY1" fmla="*/ 209736 h 225130"/>
                  <a:gd name="connsiteX2" fmla="*/ 862060 w 954424"/>
                  <a:gd name="connsiteY2" fmla="*/ 194342 h 225130"/>
                  <a:gd name="connsiteX3" fmla="*/ 846667 w 954424"/>
                  <a:gd name="connsiteY3" fmla="*/ 182027 h 225130"/>
                  <a:gd name="connsiteX4" fmla="*/ 800485 w 954424"/>
                  <a:gd name="connsiteY4" fmla="*/ 182027 h 225130"/>
                  <a:gd name="connsiteX5" fmla="*/ 785091 w 954424"/>
                  <a:gd name="connsiteY5" fmla="*/ 172790 h 225130"/>
                  <a:gd name="connsiteX6" fmla="*/ 741988 w 954424"/>
                  <a:gd name="connsiteY6" fmla="*/ 182027 h 225130"/>
                  <a:gd name="connsiteX7" fmla="*/ 698885 w 954424"/>
                  <a:gd name="connsiteY7" fmla="*/ 182027 h 225130"/>
                  <a:gd name="connsiteX8" fmla="*/ 665018 w 954424"/>
                  <a:gd name="connsiteY8" fmla="*/ 182027 h 225130"/>
                  <a:gd name="connsiteX9" fmla="*/ 631151 w 954424"/>
                  <a:gd name="connsiteY9" fmla="*/ 163554 h 225130"/>
                  <a:gd name="connsiteX10" fmla="*/ 609600 w 954424"/>
                  <a:gd name="connsiteY10" fmla="*/ 148160 h 225130"/>
                  <a:gd name="connsiteX11" fmla="*/ 606521 w 954424"/>
                  <a:gd name="connsiteY11" fmla="*/ 132766 h 225130"/>
                  <a:gd name="connsiteX12" fmla="*/ 606521 w 954424"/>
                  <a:gd name="connsiteY12" fmla="*/ 117372 h 225130"/>
                  <a:gd name="connsiteX13" fmla="*/ 612679 w 954424"/>
                  <a:gd name="connsiteY13" fmla="*/ 101978 h 225130"/>
                  <a:gd name="connsiteX14" fmla="*/ 618836 w 954424"/>
                  <a:gd name="connsiteY14" fmla="*/ 83506 h 225130"/>
                  <a:gd name="connsiteX15" fmla="*/ 600364 w 954424"/>
                  <a:gd name="connsiteY15" fmla="*/ 68112 h 225130"/>
                  <a:gd name="connsiteX16" fmla="*/ 541867 w 954424"/>
                  <a:gd name="connsiteY16" fmla="*/ 49639 h 225130"/>
                  <a:gd name="connsiteX17" fmla="*/ 492606 w 954424"/>
                  <a:gd name="connsiteY17" fmla="*/ 28087 h 225130"/>
                  <a:gd name="connsiteX18" fmla="*/ 406400 w 954424"/>
                  <a:gd name="connsiteY18" fmla="*/ 21930 h 225130"/>
                  <a:gd name="connsiteX19" fmla="*/ 350982 w 954424"/>
                  <a:gd name="connsiteY19" fmla="*/ 21930 h 225130"/>
                  <a:gd name="connsiteX20" fmla="*/ 283248 w 954424"/>
                  <a:gd name="connsiteY20" fmla="*/ 34245 h 225130"/>
                  <a:gd name="connsiteX21" fmla="*/ 240145 w 954424"/>
                  <a:gd name="connsiteY21" fmla="*/ 43481 h 225130"/>
                  <a:gd name="connsiteX22" fmla="*/ 230909 w 954424"/>
                  <a:gd name="connsiteY22" fmla="*/ 43481 h 225130"/>
                  <a:gd name="connsiteX23" fmla="*/ 224751 w 954424"/>
                  <a:gd name="connsiteY23" fmla="*/ 25009 h 225130"/>
                  <a:gd name="connsiteX24" fmla="*/ 175491 w 954424"/>
                  <a:gd name="connsiteY24" fmla="*/ 28087 h 225130"/>
                  <a:gd name="connsiteX25" fmla="*/ 126230 w 954424"/>
                  <a:gd name="connsiteY25" fmla="*/ 9615 h 225130"/>
                  <a:gd name="connsiteX26" fmla="*/ 83127 w 954424"/>
                  <a:gd name="connsiteY26" fmla="*/ 6536 h 225130"/>
                  <a:gd name="connsiteX27" fmla="*/ 40024 w 954424"/>
                  <a:gd name="connsiteY27" fmla="*/ 3457 h 225130"/>
                  <a:gd name="connsiteX28" fmla="*/ 15394 w 954424"/>
                  <a:gd name="connsiteY28" fmla="*/ 378 h 225130"/>
                  <a:gd name="connsiteX29" fmla="*/ 0 w 954424"/>
                  <a:gd name="connsiteY29" fmla="*/ 12693 h 225130"/>
                  <a:gd name="connsiteX0" fmla="*/ 939030 w 939030"/>
                  <a:gd name="connsiteY0" fmla="*/ 225130 h 225130"/>
                  <a:gd name="connsiteX1" fmla="*/ 880533 w 939030"/>
                  <a:gd name="connsiteY1" fmla="*/ 209736 h 225130"/>
                  <a:gd name="connsiteX2" fmla="*/ 846666 w 939030"/>
                  <a:gd name="connsiteY2" fmla="*/ 194342 h 225130"/>
                  <a:gd name="connsiteX3" fmla="*/ 831273 w 939030"/>
                  <a:gd name="connsiteY3" fmla="*/ 182027 h 225130"/>
                  <a:gd name="connsiteX4" fmla="*/ 785091 w 939030"/>
                  <a:gd name="connsiteY4" fmla="*/ 182027 h 225130"/>
                  <a:gd name="connsiteX5" fmla="*/ 769697 w 939030"/>
                  <a:gd name="connsiteY5" fmla="*/ 172790 h 225130"/>
                  <a:gd name="connsiteX6" fmla="*/ 726594 w 939030"/>
                  <a:gd name="connsiteY6" fmla="*/ 182027 h 225130"/>
                  <a:gd name="connsiteX7" fmla="*/ 683491 w 939030"/>
                  <a:gd name="connsiteY7" fmla="*/ 182027 h 225130"/>
                  <a:gd name="connsiteX8" fmla="*/ 649624 w 939030"/>
                  <a:gd name="connsiteY8" fmla="*/ 182027 h 225130"/>
                  <a:gd name="connsiteX9" fmla="*/ 615757 w 939030"/>
                  <a:gd name="connsiteY9" fmla="*/ 163554 h 225130"/>
                  <a:gd name="connsiteX10" fmla="*/ 594206 w 939030"/>
                  <a:gd name="connsiteY10" fmla="*/ 148160 h 225130"/>
                  <a:gd name="connsiteX11" fmla="*/ 591127 w 939030"/>
                  <a:gd name="connsiteY11" fmla="*/ 132766 h 225130"/>
                  <a:gd name="connsiteX12" fmla="*/ 591127 w 939030"/>
                  <a:gd name="connsiteY12" fmla="*/ 117372 h 225130"/>
                  <a:gd name="connsiteX13" fmla="*/ 597285 w 939030"/>
                  <a:gd name="connsiteY13" fmla="*/ 101978 h 225130"/>
                  <a:gd name="connsiteX14" fmla="*/ 603442 w 939030"/>
                  <a:gd name="connsiteY14" fmla="*/ 83506 h 225130"/>
                  <a:gd name="connsiteX15" fmla="*/ 584970 w 939030"/>
                  <a:gd name="connsiteY15" fmla="*/ 68112 h 225130"/>
                  <a:gd name="connsiteX16" fmla="*/ 526473 w 939030"/>
                  <a:gd name="connsiteY16" fmla="*/ 49639 h 225130"/>
                  <a:gd name="connsiteX17" fmla="*/ 477212 w 939030"/>
                  <a:gd name="connsiteY17" fmla="*/ 28087 h 225130"/>
                  <a:gd name="connsiteX18" fmla="*/ 391006 w 939030"/>
                  <a:gd name="connsiteY18" fmla="*/ 21930 h 225130"/>
                  <a:gd name="connsiteX19" fmla="*/ 335588 w 939030"/>
                  <a:gd name="connsiteY19" fmla="*/ 21930 h 225130"/>
                  <a:gd name="connsiteX20" fmla="*/ 267854 w 939030"/>
                  <a:gd name="connsiteY20" fmla="*/ 34245 h 225130"/>
                  <a:gd name="connsiteX21" fmla="*/ 224751 w 939030"/>
                  <a:gd name="connsiteY21" fmla="*/ 43481 h 225130"/>
                  <a:gd name="connsiteX22" fmla="*/ 215515 w 939030"/>
                  <a:gd name="connsiteY22" fmla="*/ 43481 h 225130"/>
                  <a:gd name="connsiteX23" fmla="*/ 209357 w 939030"/>
                  <a:gd name="connsiteY23" fmla="*/ 25009 h 225130"/>
                  <a:gd name="connsiteX24" fmla="*/ 160097 w 939030"/>
                  <a:gd name="connsiteY24" fmla="*/ 28087 h 225130"/>
                  <a:gd name="connsiteX25" fmla="*/ 110836 w 939030"/>
                  <a:gd name="connsiteY25" fmla="*/ 9615 h 225130"/>
                  <a:gd name="connsiteX26" fmla="*/ 67733 w 939030"/>
                  <a:gd name="connsiteY26" fmla="*/ 6536 h 225130"/>
                  <a:gd name="connsiteX27" fmla="*/ 24630 w 939030"/>
                  <a:gd name="connsiteY27" fmla="*/ 3457 h 225130"/>
                  <a:gd name="connsiteX28" fmla="*/ 0 w 939030"/>
                  <a:gd name="connsiteY28" fmla="*/ 378 h 225130"/>
                  <a:gd name="connsiteX0" fmla="*/ 914400 w 914400"/>
                  <a:gd name="connsiteY0" fmla="*/ 221673 h 221673"/>
                  <a:gd name="connsiteX1" fmla="*/ 855903 w 914400"/>
                  <a:gd name="connsiteY1" fmla="*/ 206279 h 221673"/>
                  <a:gd name="connsiteX2" fmla="*/ 822036 w 914400"/>
                  <a:gd name="connsiteY2" fmla="*/ 190885 h 221673"/>
                  <a:gd name="connsiteX3" fmla="*/ 806643 w 914400"/>
                  <a:gd name="connsiteY3" fmla="*/ 178570 h 221673"/>
                  <a:gd name="connsiteX4" fmla="*/ 760461 w 914400"/>
                  <a:gd name="connsiteY4" fmla="*/ 178570 h 221673"/>
                  <a:gd name="connsiteX5" fmla="*/ 745067 w 914400"/>
                  <a:gd name="connsiteY5" fmla="*/ 169333 h 221673"/>
                  <a:gd name="connsiteX6" fmla="*/ 701964 w 914400"/>
                  <a:gd name="connsiteY6" fmla="*/ 178570 h 221673"/>
                  <a:gd name="connsiteX7" fmla="*/ 658861 w 914400"/>
                  <a:gd name="connsiteY7" fmla="*/ 178570 h 221673"/>
                  <a:gd name="connsiteX8" fmla="*/ 624994 w 914400"/>
                  <a:gd name="connsiteY8" fmla="*/ 178570 h 221673"/>
                  <a:gd name="connsiteX9" fmla="*/ 591127 w 914400"/>
                  <a:gd name="connsiteY9" fmla="*/ 160097 h 221673"/>
                  <a:gd name="connsiteX10" fmla="*/ 569576 w 914400"/>
                  <a:gd name="connsiteY10" fmla="*/ 144703 h 221673"/>
                  <a:gd name="connsiteX11" fmla="*/ 566497 w 914400"/>
                  <a:gd name="connsiteY11" fmla="*/ 129309 h 221673"/>
                  <a:gd name="connsiteX12" fmla="*/ 566497 w 914400"/>
                  <a:gd name="connsiteY12" fmla="*/ 113915 h 221673"/>
                  <a:gd name="connsiteX13" fmla="*/ 572655 w 914400"/>
                  <a:gd name="connsiteY13" fmla="*/ 98521 h 221673"/>
                  <a:gd name="connsiteX14" fmla="*/ 578812 w 914400"/>
                  <a:gd name="connsiteY14" fmla="*/ 80049 h 221673"/>
                  <a:gd name="connsiteX15" fmla="*/ 560340 w 914400"/>
                  <a:gd name="connsiteY15" fmla="*/ 64655 h 221673"/>
                  <a:gd name="connsiteX16" fmla="*/ 501843 w 914400"/>
                  <a:gd name="connsiteY16" fmla="*/ 46182 h 221673"/>
                  <a:gd name="connsiteX17" fmla="*/ 452582 w 914400"/>
                  <a:gd name="connsiteY17" fmla="*/ 24630 h 221673"/>
                  <a:gd name="connsiteX18" fmla="*/ 366376 w 914400"/>
                  <a:gd name="connsiteY18" fmla="*/ 18473 h 221673"/>
                  <a:gd name="connsiteX19" fmla="*/ 310958 w 914400"/>
                  <a:gd name="connsiteY19" fmla="*/ 18473 h 221673"/>
                  <a:gd name="connsiteX20" fmla="*/ 243224 w 914400"/>
                  <a:gd name="connsiteY20" fmla="*/ 30788 h 221673"/>
                  <a:gd name="connsiteX21" fmla="*/ 200121 w 914400"/>
                  <a:gd name="connsiteY21" fmla="*/ 40024 h 221673"/>
                  <a:gd name="connsiteX22" fmla="*/ 190885 w 914400"/>
                  <a:gd name="connsiteY22" fmla="*/ 40024 h 221673"/>
                  <a:gd name="connsiteX23" fmla="*/ 184727 w 914400"/>
                  <a:gd name="connsiteY23" fmla="*/ 21552 h 221673"/>
                  <a:gd name="connsiteX24" fmla="*/ 135467 w 914400"/>
                  <a:gd name="connsiteY24" fmla="*/ 24630 h 221673"/>
                  <a:gd name="connsiteX25" fmla="*/ 86206 w 914400"/>
                  <a:gd name="connsiteY25" fmla="*/ 6158 h 221673"/>
                  <a:gd name="connsiteX26" fmla="*/ 43103 w 914400"/>
                  <a:gd name="connsiteY26" fmla="*/ 3079 h 221673"/>
                  <a:gd name="connsiteX27" fmla="*/ 0 w 914400"/>
                  <a:gd name="connsiteY27" fmla="*/ 0 h 221673"/>
                  <a:gd name="connsiteX0" fmla="*/ 871297 w 871297"/>
                  <a:gd name="connsiteY0" fmla="*/ 218594 h 218594"/>
                  <a:gd name="connsiteX1" fmla="*/ 812800 w 871297"/>
                  <a:gd name="connsiteY1" fmla="*/ 203200 h 218594"/>
                  <a:gd name="connsiteX2" fmla="*/ 778933 w 871297"/>
                  <a:gd name="connsiteY2" fmla="*/ 187806 h 218594"/>
                  <a:gd name="connsiteX3" fmla="*/ 763540 w 871297"/>
                  <a:gd name="connsiteY3" fmla="*/ 175491 h 218594"/>
                  <a:gd name="connsiteX4" fmla="*/ 717358 w 871297"/>
                  <a:gd name="connsiteY4" fmla="*/ 175491 h 218594"/>
                  <a:gd name="connsiteX5" fmla="*/ 701964 w 871297"/>
                  <a:gd name="connsiteY5" fmla="*/ 166254 h 218594"/>
                  <a:gd name="connsiteX6" fmla="*/ 658861 w 871297"/>
                  <a:gd name="connsiteY6" fmla="*/ 175491 h 218594"/>
                  <a:gd name="connsiteX7" fmla="*/ 615758 w 871297"/>
                  <a:gd name="connsiteY7" fmla="*/ 175491 h 218594"/>
                  <a:gd name="connsiteX8" fmla="*/ 581891 w 871297"/>
                  <a:gd name="connsiteY8" fmla="*/ 175491 h 218594"/>
                  <a:gd name="connsiteX9" fmla="*/ 548024 w 871297"/>
                  <a:gd name="connsiteY9" fmla="*/ 157018 h 218594"/>
                  <a:gd name="connsiteX10" fmla="*/ 526473 w 871297"/>
                  <a:gd name="connsiteY10" fmla="*/ 141624 h 218594"/>
                  <a:gd name="connsiteX11" fmla="*/ 523394 w 871297"/>
                  <a:gd name="connsiteY11" fmla="*/ 126230 h 218594"/>
                  <a:gd name="connsiteX12" fmla="*/ 523394 w 871297"/>
                  <a:gd name="connsiteY12" fmla="*/ 110836 h 218594"/>
                  <a:gd name="connsiteX13" fmla="*/ 529552 w 871297"/>
                  <a:gd name="connsiteY13" fmla="*/ 95442 h 218594"/>
                  <a:gd name="connsiteX14" fmla="*/ 535709 w 871297"/>
                  <a:gd name="connsiteY14" fmla="*/ 76970 h 218594"/>
                  <a:gd name="connsiteX15" fmla="*/ 517237 w 871297"/>
                  <a:gd name="connsiteY15" fmla="*/ 61576 h 218594"/>
                  <a:gd name="connsiteX16" fmla="*/ 458740 w 871297"/>
                  <a:gd name="connsiteY16" fmla="*/ 43103 h 218594"/>
                  <a:gd name="connsiteX17" fmla="*/ 409479 w 871297"/>
                  <a:gd name="connsiteY17" fmla="*/ 21551 h 218594"/>
                  <a:gd name="connsiteX18" fmla="*/ 323273 w 871297"/>
                  <a:gd name="connsiteY18" fmla="*/ 15394 h 218594"/>
                  <a:gd name="connsiteX19" fmla="*/ 267855 w 871297"/>
                  <a:gd name="connsiteY19" fmla="*/ 15394 h 218594"/>
                  <a:gd name="connsiteX20" fmla="*/ 200121 w 871297"/>
                  <a:gd name="connsiteY20" fmla="*/ 27709 h 218594"/>
                  <a:gd name="connsiteX21" fmla="*/ 157018 w 871297"/>
                  <a:gd name="connsiteY21" fmla="*/ 36945 h 218594"/>
                  <a:gd name="connsiteX22" fmla="*/ 147782 w 871297"/>
                  <a:gd name="connsiteY22" fmla="*/ 36945 h 218594"/>
                  <a:gd name="connsiteX23" fmla="*/ 141624 w 871297"/>
                  <a:gd name="connsiteY23" fmla="*/ 18473 h 218594"/>
                  <a:gd name="connsiteX24" fmla="*/ 92364 w 871297"/>
                  <a:gd name="connsiteY24" fmla="*/ 21551 h 218594"/>
                  <a:gd name="connsiteX25" fmla="*/ 43103 w 871297"/>
                  <a:gd name="connsiteY25" fmla="*/ 3079 h 218594"/>
                  <a:gd name="connsiteX26" fmla="*/ 0 w 871297"/>
                  <a:gd name="connsiteY26" fmla="*/ 0 h 218594"/>
                  <a:gd name="connsiteX0" fmla="*/ 871297 w 871297"/>
                  <a:gd name="connsiteY0" fmla="*/ 218594 h 218594"/>
                  <a:gd name="connsiteX1" fmla="*/ 812800 w 871297"/>
                  <a:gd name="connsiteY1" fmla="*/ 203200 h 218594"/>
                  <a:gd name="connsiteX2" fmla="*/ 778933 w 871297"/>
                  <a:gd name="connsiteY2" fmla="*/ 187806 h 218594"/>
                  <a:gd name="connsiteX3" fmla="*/ 763540 w 871297"/>
                  <a:gd name="connsiteY3" fmla="*/ 175491 h 218594"/>
                  <a:gd name="connsiteX4" fmla="*/ 717358 w 871297"/>
                  <a:gd name="connsiteY4" fmla="*/ 175491 h 218594"/>
                  <a:gd name="connsiteX5" fmla="*/ 701964 w 871297"/>
                  <a:gd name="connsiteY5" fmla="*/ 166254 h 218594"/>
                  <a:gd name="connsiteX6" fmla="*/ 658861 w 871297"/>
                  <a:gd name="connsiteY6" fmla="*/ 175491 h 218594"/>
                  <a:gd name="connsiteX7" fmla="*/ 615758 w 871297"/>
                  <a:gd name="connsiteY7" fmla="*/ 175491 h 218594"/>
                  <a:gd name="connsiteX8" fmla="*/ 581891 w 871297"/>
                  <a:gd name="connsiteY8" fmla="*/ 175491 h 218594"/>
                  <a:gd name="connsiteX9" fmla="*/ 548024 w 871297"/>
                  <a:gd name="connsiteY9" fmla="*/ 157018 h 218594"/>
                  <a:gd name="connsiteX10" fmla="*/ 526473 w 871297"/>
                  <a:gd name="connsiteY10" fmla="*/ 141624 h 218594"/>
                  <a:gd name="connsiteX11" fmla="*/ 523394 w 871297"/>
                  <a:gd name="connsiteY11" fmla="*/ 126230 h 218594"/>
                  <a:gd name="connsiteX12" fmla="*/ 523394 w 871297"/>
                  <a:gd name="connsiteY12" fmla="*/ 110836 h 218594"/>
                  <a:gd name="connsiteX13" fmla="*/ 529552 w 871297"/>
                  <a:gd name="connsiteY13" fmla="*/ 95442 h 218594"/>
                  <a:gd name="connsiteX14" fmla="*/ 535709 w 871297"/>
                  <a:gd name="connsiteY14" fmla="*/ 76970 h 218594"/>
                  <a:gd name="connsiteX15" fmla="*/ 517237 w 871297"/>
                  <a:gd name="connsiteY15" fmla="*/ 61576 h 218594"/>
                  <a:gd name="connsiteX16" fmla="*/ 458740 w 871297"/>
                  <a:gd name="connsiteY16" fmla="*/ 43103 h 218594"/>
                  <a:gd name="connsiteX17" fmla="*/ 409479 w 871297"/>
                  <a:gd name="connsiteY17" fmla="*/ 21551 h 218594"/>
                  <a:gd name="connsiteX18" fmla="*/ 323273 w 871297"/>
                  <a:gd name="connsiteY18" fmla="*/ 15394 h 218594"/>
                  <a:gd name="connsiteX19" fmla="*/ 267855 w 871297"/>
                  <a:gd name="connsiteY19" fmla="*/ 15394 h 218594"/>
                  <a:gd name="connsiteX20" fmla="*/ 200121 w 871297"/>
                  <a:gd name="connsiteY20" fmla="*/ 27709 h 218594"/>
                  <a:gd name="connsiteX21" fmla="*/ 157018 w 871297"/>
                  <a:gd name="connsiteY21" fmla="*/ 36945 h 218594"/>
                  <a:gd name="connsiteX22" fmla="*/ 147782 w 871297"/>
                  <a:gd name="connsiteY22" fmla="*/ 36945 h 218594"/>
                  <a:gd name="connsiteX23" fmla="*/ 141624 w 871297"/>
                  <a:gd name="connsiteY23" fmla="*/ 18473 h 218594"/>
                  <a:gd name="connsiteX24" fmla="*/ 92364 w 871297"/>
                  <a:gd name="connsiteY24" fmla="*/ 21551 h 218594"/>
                  <a:gd name="connsiteX25" fmla="*/ 0 w 871297"/>
                  <a:gd name="connsiteY25" fmla="*/ 0 h 218594"/>
                  <a:gd name="connsiteX0" fmla="*/ 778933 w 778933"/>
                  <a:gd name="connsiteY0" fmla="*/ 204385 h 204385"/>
                  <a:gd name="connsiteX1" fmla="*/ 720436 w 778933"/>
                  <a:gd name="connsiteY1" fmla="*/ 188991 h 204385"/>
                  <a:gd name="connsiteX2" fmla="*/ 686569 w 778933"/>
                  <a:gd name="connsiteY2" fmla="*/ 173597 h 204385"/>
                  <a:gd name="connsiteX3" fmla="*/ 671176 w 778933"/>
                  <a:gd name="connsiteY3" fmla="*/ 161282 h 204385"/>
                  <a:gd name="connsiteX4" fmla="*/ 624994 w 778933"/>
                  <a:gd name="connsiteY4" fmla="*/ 161282 h 204385"/>
                  <a:gd name="connsiteX5" fmla="*/ 609600 w 778933"/>
                  <a:gd name="connsiteY5" fmla="*/ 152045 h 204385"/>
                  <a:gd name="connsiteX6" fmla="*/ 566497 w 778933"/>
                  <a:gd name="connsiteY6" fmla="*/ 161282 h 204385"/>
                  <a:gd name="connsiteX7" fmla="*/ 523394 w 778933"/>
                  <a:gd name="connsiteY7" fmla="*/ 161282 h 204385"/>
                  <a:gd name="connsiteX8" fmla="*/ 489527 w 778933"/>
                  <a:gd name="connsiteY8" fmla="*/ 161282 h 204385"/>
                  <a:gd name="connsiteX9" fmla="*/ 455660 w 778933"/>
                  <a:gd name="connsiteY9" fmla="*/ 142809 h 204385"/>
                  <a:gd name="connsiteX10" fmla="*/ 434109 w 778933"/>
                  <a:gd name="connsiteY10" fmla="*/ 127415 h 204385"/>
                  <a:gd name="connsiteX11" fmla="*/ 431030 w 778933"/>
                  <a:gd name="connsiteY11" fmla="*/ 112021 h 204385"/>
                  <a:gd name="connsiteX12" fmla="*/ 431030 w 778933"/>
                  <a:gd name="connsiteY12" fmla="*/ 96627 h 204385"/>
                  <a:gd name="connsiteX13" fmla="*/ 437188 w 778933"/>
                  <a:gd name="connsiteY13" fmla="*/ 81233 h 204385"/>
                  <a:gd name="connsiteX14" fmla="*/ 443345 w 778933"/>
                  <a:gd name="connsiteY14" fmla="*/ 62761 h 204385"/>
                  <a:gd name="connsiteX15" fmla="*/ 424873 w 778933"/>
                  <a:gd name="connsiteY15" fmla="*/ 47367 h 204385"/>
                  <a:gd name="connsiteX16" fmla="*/ 366376 w 778933"/>
                  <a:gd name="connsiteY16" fmla="*/ 28894 h 204385"/>
                  <a:gd name="connsiteX17" fmla="*/ 317115 w 778933"/>
                  <a:gd name="connsiteY17" fmla="*/ 7342 h 204385"/>
                  <a:gd name="connsiteX18" fmla="*/ 230909 w 778933"/>
                  <a:gd name="connsiteY18" fmla="*/ 1185 h 204385"/>
                  <a:gd name="connsiteX19" fmla="*/ 175491 w 778933"/>
                  <a:gd name="connsiteY19" fmla="*/ 1185 h 204385"/>
                  <a:gd name="connsiteX20" fmla="*/ 107757 w 778933"/>
                  <a:gd name="connsiteY20" fmla="*/ 13500 h 204385"/>
                  <a:gd name="connsiteX21" fmla="*/ 64654 w 778933"/>
                  <a:gd name="connsiteY21" fmla="*/ 22736 h 204385"/>
                  <a:gd name="connsiteX22" fmla="*/ 55418 w 778933"/>
                  <a:gd name="connsiteY22" fmla="*/ 22736 h 204385"/>
                  <a:gd name="connsiteX23" fmla="*/ 49260 w 778933"/>
                  <a:gd name="connsiteY23" fmla="*/ 4264 h 204385"/>
                  <a:gd name="connsiteX24" fmla="*/ 0 w 778933"/>
                  <a:gd name="connsiteY24" fmla="*/ 7342 h 204385"/>
                  <a:gd name="connsiteX0" fmla="*/ 729673 w 729673"/>
                  <a:gd name="connsiteY0" fmla="*/ 204385 h 204385"/>
                  <a:gd name="connsiteX1" fmla="*/ 671176 w 729673"/>
                  <a:gd name="connsiteY1" fmla="*/ 188991 h 204385"/>
                  <a:gd name="connsiteX2" fmla="*/ 637309 w 729673"/>
                  <a:gd name="connsiteY2" fmla="*/ 173597 h 204385"/>
                  <a:gd name="connsiteX3" fmla="*/ 621916 w 729673"/>
                  <a:gd name="connsiteY3" fmla="*/ 161282 h 204385"/>
                  <a:gd name="connsiteX4" fmla="*/ 575734 w 729673"/>
                  <a:gd name="connsiteY4" fmla="*/ 161282 h 204385"/>
                  <a:gd name="connsiteX5" fmla="*/ 560340 w 729673"/>
                  <a:gd name="connsiteY5" fmla="*/ 152045 h 204385"/>
                  <a:gd name="connsiteX6" fmla="*/ 517237 w 729673"/>
                  <a:gd name="connsiteY6" fmla="*/ 161282 h 204385"/>
                  <a:gd name="connsiteX7" fmla="*/ 474134 w 729673"/>
                  <a:gd name="connsiteY7" fmla="*/ 161282 h 204385"/>
                  <a:gd name="connsiteX8" fmla="*/ 440267 w 729673"/>
                  <a:gd name="connsiteY8" fmla="*/ 161282 h 204385"/>
                  <a:gd name="connsiteX9" fmla="*/ 406400 w 729673"/>
                  <a:gd name="connsiteY9" fmla="*/ 142809 h 204385"/>
                  <a:gd name="connsiteX10" fmla="*/ 384849 w 729673"/>
                  <a:gd name="connsiteY10" fmla="*/ 127415 h 204385"/>
                  <a:gd name="connsiteX11" fmla="*/ 381770 w 729673"/>
                  <a:gd name="connsiteY11" fmla="*/ 112021 h 204385"/>
                  <a:gd name="connsiteX12" fmla="*/ 381770 w 729673"/>
                  <a:gd name="connsiteY12" fmla="*/ 96627 h 204385"/>
                  <a:gd name="connsiteX13" fmla="*/ 387928 w 729673"/>
                  <a:gd name="connsiteY13" fmla="*/ 81233 h 204385"/>
                  <a:gd name="connsiteX14" fmla="*/ 394085 w 729673"/>
                  <a:gd name="connsiteY14" fmla="*/ 62761 h 204385"/>
                  <a:gd name="connsiteX15" fmla="*/ 375613 w 729673"/>
                  <a:gd name="connsiteY15" fmla="*/ 47367 h 204385"/>
                  <a:gd name="connsiteX16" fmla="*/ 317116 w 729673"/>
                  <a:gd name="connsiteY16" fmla="*/ 28894 h 204385"/>
                  <a:gd name="connsiteX17" fmla="*/ 267855 w 729673"/>
                  <a:gd name="connsiteY17" fmla="*/ 7342 h 204385"/>
                  <a:gd name="connsiteX18" fmla="*/ 181649 w 729673"/>
                  <a:gd name="connsiteY18" fmla="*/ 1185 h 204385"/>
                  <a:gd name="connsiteX19" fmla="*/ 126231 w 729673"/>
                  <a:gd name="connsiteY19" fmla="*/ 1185 h 204385"/>
                  <a:gd name="connsiteX20" fmla="*/ 58497 w 729673"/>
                  <a:gd name="connsiteY20" fmla="*/ 13500 h 204385"/>
                  <a:gd name="connsiteX21" fmla="*/ 15394 w 729673"/>
                  <a:gd name="connsiteY21" fmla="*/ 22736 h 204385"/>
                  <a:gd name="connsiteX22" fmla="*/ 6158 w 729673"/>
                  <a:gd name="connsiteY22" fmla="*/ 22736 h 204385"/>
                  <a:gd name="connsiteX23" fmla="*/ 0 w 729673"/>
                  <a:gd name="connsiteY23" fmla="*/ 4264 h 204385"/>
                  <a:gd name="connsiteX0" fmla="*/ 723515 w 723515"/>
                  <a:gd name="connsiteY0" fmla="*/ 204385 h 204385"/>
                  <a:gd name="connsiteX1" fmla="*/ 665018 w 723515"/>
                  <a:gd name="connsiteY1" fmla="*/ 188991 h 204385"/>
                  <a:gd name="connsiteX2" fmla="*/ 631151 w 723515"/>
                  <a:gd name="connsiteY2" fmla="*/ 173597 h 204385"/>
                  <a:gd name="connsiteX3" fmla="*/ 615758 w 723515"/>
                  <a:gd name="connsiteY3" fmla="*/ 161282 h 204385"/>
                  <a:gd name="connsiteX4" fmla="*/ 569576 w 723515"/>
                  <a:gd name="connsiteY4" fmla="*/ 161282 h 204385"/>
                  <a:gd name="connsiteX5" fmla="*/ 554182 w 723515"/>
                  <a:gd name="connsiteY5" fmla="*/ 152045 h 204385"/>
                  <a:gd name="connsiteX6" fmla="*/ 511079 w 723515"/>
                  <a:gd name="connsiteY6" fmla="*/ 161282 h 204385"/>
                  <a:gd name="connsiteX7" fmla="*/ 467976 w 723515"/>
                  <a:gd name="connsiteY7" fmla="*/ 161282 h 204385"/>
                  <a:gd name="connsiteX8" fmla="*/ 434109 w 723515"/>
                  <a:gd name="connsiteY8" fmla="*/ 161282 h 204385"/>
                  <a:gd name="connsiteX9" fmla="*/ 400242 w 723515"/>
                  <a:gd name="connsiteY9" fmla="*/ 142809 h 204385"/>
                  <a:gd name="connsiteX10" fmla="*/ 378691 w 723515"/>
                  <a:gd name="connsiteY10" fmla="*/ 127415 h 204385"/>
                  <a:gd name="connsiteX11" fmla="*/ 375612 w 723515"/>
                  <a:gd name="connsiteY11" fmla="*/ 112021 h 204385"/>
                  <a:gd name="connsiteX12" fmla="*/ 375612 w 723515"/>
                  <a:gd name="connsiteY12" fmla="*/ 96627 h 204385"/>
                  <a:gd name="connsiteX13" fmla="*/ 381770 w 723515"/>
                  <a:gd name="connsiteY13" fmla="*/ 81233 h 204385"/>
                  <a:gd name="connsiteX14" fmla="*/ 387927 w 723515"/>
                  <a:gd name="connsiteY14" fmla="*/ 62761 h 204385"/>
                  <a:gd name="connsiteX15" fmla="*/ 369455 w 723515"/>
                  <a:gd name="connsiteY15" fmla="*/ 47367 h 204385"/>
                  <a:gd name="connsiteX16" fmla="*/ 310958 w 723515"/>
                  <a:gd name="connsiteY16" fmla="*/ 28894 h 204385"/>
                  <a:gd name="connsiteX17" fmla="*/ 261697 w 723515"/>
                  <a:gd name="connsiteY17" fmla="*/ 7342 h 204385"/>
                  <a:gd name="connsiteX18" fmla="*/ 175491 w 723515"/>
                  <a:gd name="connsiteY18" fmla="*/ 1185 h 204385"/>
                  <a:gd name="connsiteX19" fmla="*/ 120073 w 723515"/>
                  <a:gd name="connsiteY19" fmla="*/ 1185 h 204385"/>
                  <a:gd name="connsiteX20" fmla="*/ 52339 w 723515"/>
                  <a:gd name="connsiteY20" fmla="*/ 13500 h 204385"/>
                  <a:gd name="connsiteX21" fmla="*/ 9236 w 723515"/>
                  <a:gd name="connsiteY21" fmla="*/ 22736 h 204385"/>
                  <a:gd name="connsiteX22" fmla="*/ 0 w 723515"/>
                  <a:gd name="connsiteY22" fmla="*/ 22736 h 204385"/>
                  <a:gd name="connsiteX0" fmla="*/ 714279 w 714279"/>
                  <a:gd name="connsiteY0" fmla="*/ 204385 h 204385"/>
                  <a:gd name="connsiteX1" fmla="*/ 655782 w 714279"/>
                  <a:gd name="connsiteY1" fmla="*/ 188991 h 204385"/>
                  <a:gd name="connsiteX2" fmla="*/ 621915 w 714279"/>
                  <a:gd name="connsiteY2" fmla="*/ 173597 h 204385"/>
                  <a:gd name="connsiteX3" fmla="*/ 606522 w 714279"/>
                  <a:gd name="connsiteY3" fmla="*/ 161282 h 204385"/>
                  <a:gd name="connsiteX4" fmla="*/ 560340 w 714279"/>
                  <a:gd name="connsiteY4" fmla="*/ 161282 h 204385"/>
                  <a:gd name="connsiteX5" fmla="*/ 544946 w 714279"/>
                  <a:gd name="connsiteY5" fmla="*/ 152045 h 204385"/>
                  <a:gd name="connsiteX6" fmla="*/ 501843 w 714279"/>
                  <a:gd name="connsiteY6" fmla="*/ 161282 h 204385"/>
                  <a:gd name="connsiteX7" fmla="*/ 458740 w 714279"/>
                  <a:gd name="connsiteY7" fmla="*/ 161282 h 204385"/>
                  <a:gd name="connsiteX8" fmla="*/ 424873 w 714279"/>
                  <a:gd name="connsiteY8" fmla="*/ 161282 h 204385"/>
                  <a:gd name="connsiteX9" fmla="*/ 391006 w 714279"/>
                  <a:gd name="connsiteY9" fmla="*/ 142809 h 204385"/>
                  <a:gd name="connsiteX10" fmla="*/ 369455 w 714279"/>
                  <a:gd name="connsiteY10" fmla="*/ 127415 h 204385"/>
                  <a:gd name="connsiteX11" fmla="*/ 366376 w 714279"/>
                  <a:gd name="connsiteY11" fmla="*/ 112021 h 204385"/>
                  <a:gd name="connsiteX12" fmla="*/ 366376 w 714279"/>
                  <a:gd name="connsiteY12" fmla="*/ 96627 h 204385"/>
                  <a:gd name="connsiteX13" fmla="*/ 372534 w 714279"/>
                  <a:gd name="connsiteY13" fmla="*/ 81233 h 204385"/>
                  <a:gd name="connsiteX14" fmla="*/ 378691 w 714279"/>
                  <a:gd name="connsiteY14" fmla="*/ 62761 h 204385"/>
                  <a:gd name="connsiteX15" fmla="*/ 360219 w 714279"/>
                  <a:gd name="connsiteY15" fmla="*/ 47367 h 204385"/>
                  <a:gd name="connsiteX16" fmla="*/ 301722 w 714279"/>
                  <a:gd name="connsiteY16" fmla="*/ 28894 h 204385"/>
                  <a:gd name="connsiteX17" fmla="*/ 252461 w 714279"/>
                  <a:gd name="connsiteY17" fmla="*/ 7342 h 204385"/>
                  <a:gd name="connsiteX18" fmla="*/ 166255 w 714279"/>
                  <a:gd name="connsiteY18" fmla="*/ 1185 h 204385"/>
                  <a:gd name="connsiteX19" fmla="*/ 110837 w 714279"/>
                  <a:gd name="connsiteY19" fmla="*/ 1185 h 204385"/>
                  <a:gd name="connsiteX20" fmla="*/ 43103 w 714279"/>
                  <a:gd name="connsiteY20" fmla="*/ 13500 h 204385"/>
                  <a:gd name="connsiteX21" fmla="*/ 0 w 714279"/>
                  <a:gd name="connsiteY21" fmla="*/ 22736 h 204385"/>
                  <a:gd name="connsiteX0" fmla="*/ 671176 w 671176"/>
                  <a:gd name="connsiteY0" fmla="*/ 204385 h 204385"/>
                  <a:gd name="connsiteX1" fmla="*/ 612679 w 671176"/>
                  <a:gd name="connsiteY1" fmla="*/ 188991 h 204385"/>
                  <a:gd name="connsiteX2" fmla="*/ 578812 w 671176"/>
                  <a:gd name="connsiteY2" fmla="*/ 173597 h 204385"/>
                  <a:gd name="connsiteX3" fmla="*/ 563419 w 671176"/>
                  <a:gd name="connsiteY3" fmla="*/ 161282 h 204385"/>
                  <a:gd name="connsiteX4" fmla="*/ 517237 w 671176"/>
                  <a:gd name="connsiteY4" fmla="*/ 161282 h 204385"/>
                  <a:gd name="connsiteX5" fmla="*/ 501843 w 671176"/>
                  <a:gd name="connsiteY5" fmla="*/ 152045 h 204385"/>
                  <a:gd name="connsiteX6" fmla="*/ 458740 w 671176"/>
                  <a:gd name="connsiteY6" fmla="*/ 161282 h 204385"/>
                  <a:gd name="connsiteX7" fmla="*/ 415637 w 671176"/>
                  <a:gd name="connsiteY7" fmla="*/ 161282 h 204385"/>
                  <a:gd name="connsiteX8" fmla="*/ 381770 w 671176"/>
                  <a:gd name="connsiteY8" fmla="*/ 161282 h 204385"/>
                  <a:gd name="connsiteX9" fmla="*/ 347903 w 671176"/>
                  <a:gd name="connsiteY9" fmla="*/ 142809 h 204385"/>
                  <a:gd name="connsiteX10" fmla="*/ 326352 w 671176"/>
                  <a:gd name="connsiteY10" fmla="*/ 127415 h 204385"/>
                  <a:gd name="connsiteX11" fmla="*/ 323273 w 671176"/>
                  <a:gd name="connsiteY11" fmla="*/ 112021 h 204385"/>
                  <a:gd name="connsiteX12" fmla="*/ 323273 w 671176"/>
                  <a:gd name="connsiteY12" fmla="*/ 96627 h 204385"/>
                  <a:gd name="connsiteX13" fmla="*/ 329431 w 671176"/>
                  <a:gd name="connsiteY13" fmla="*/ 81233 h 204385"/>
                  <a:gd name="connsiteX14" fmla="*/ 335588 w 671176"/>
                  <a:gd name="connsiteY14" fmla="*/ 62761 h 204385"/>
                  <a:gd name="connsiteX15" fmla="*/ 317116 w 671176"/>
                  <a:gd name="connsiteY15" fmla="*/ 47367 h 204385"/>
                  <a:gd name="connsiteX16" fmla="*/ 258619 w 671176"/>
                  <a:gd name="connsiteY16" fmla="*/ 28894 h 204385"/>
                  <a:gd name="connsiteX17" fmla="*/ 209358 w 671176"/>
                  <a:gd name="connsiteY17" fmla="*/ 7342 h 204385"/>
                  <a:gd name="connsiteX18" fmla="*/ 123152 w 671176"/>
                  <a:gd name="connsiteY18" fmla="*/ 1185 h 204385"/>
                  <a:gd name="connsiteX19" fmla="*/ 67734 w 671176"/>
                  <a:gd name="connsiteY19" fmla="*/ 1185 h 204385"/>
                  <a:gd name="connsiteX20" fmla="*/ 0 w 671176"/>
                  <a:gd name="connsiteY20" fmla="*/ 13500 h 20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71176" h="204385">
                    <a:moveTo>
                      <a:pt x="671176" y="204385"/>
                    </a:moveTo>
                    <a:cubicBezTo>
                      <a:pt x="649624" y="199253"/>
                      <a:pt x="628073" y="194122"/>
                      <a:pt x="612679" y="188991"/>
                    </a:cubicBezTo>
                    <a:cubicBezTo>
                      <a:pt x="597285" y="183860"/>
                      <a:pt x="587022" y="178215"/>
                      <a:pt x="578812" y="173597"/>
                    </a:cubicBezTo>
                    <a:cubicBezTo>
                      <a:pt x="570602" y="168979"/>
                      <a:pt x="573681" y="163334"/>
                      <a:pt x="563419" y="161282"/>
                    </a:cubicBezTo>
                    <a:cubicBezTo>
                      <a:pt x="553157" y="159230"/>
                      <a:pt x="527500" y="162821"/>
                      <a:pt x="517237" y="161282"/>
                    </a:cubicBezTo>
                    <a:cubicBezTo>
                      <a:pt x="506974" y="159743"/>
                      <a:pt x="511592" y="152045"/>
                      <a:pt x="501843" y="152045"/>
                    </a:cubicBezTo>
                    <a:cubicBezTo>
                      <a:pt x="492094" y="152045"/>
                      <a:pt x="473108" y="159742"/>
                      <a:pt x="458740" y="161282"/>
                    </a:cubicBezTo>
                    <a:cubicBezTo>
                      <a:pt x="444372" y="162821"/>
                      <a:pt x="415637" y="161282"/>
                      <a:pt x="415637" y="161282"/>
                    </a:cubicBezTo>
                    <a:cubicBezTo>
                      <a:pt x="402809" y="161282"/>
                      <a:pt x="393059" y="164361"/>
                      <a:pt x="381770" y="161282"/>
                    </a:cubicBezTo>
                    <a:cubicBezTo>
                      <a:pt x="370481" y="158203"/>
                      <a:pt x="357139" y="148453"/>
                      <a:pt x="347903" y="142809"/>
                    </a:cubicBezTo>
                    <a:cubicBezTo>
                      <a:pt x="338667" y="137164"/>
                      <a:pt x="326352" y="127415"/>
                      <a:pt x="326352" y="127415"/>
                    </a:cubicBezTo>
                    <a:cubicBezTo>
                      <a:pt x="322247" y="122284"/>
                      <a:pt x="323786" y="117152"/>
                      <a:pt x="323273" y="112021"/>
                    </a:cubicBezTo>
                    <a:cubicBezTo>
                      <a:pt x="322760" y="106890"/>
                      <a:pt x="322247" y="101758"/>
                      <a:pt x="323273" y="96627"/>
                    </a:cubicBezTo>
                    <a:cubicBezTo>
                      <a:pt x="324299" y="91496"/>
                      <a:pt x="327379" y="86877"/>
                      <a:pt x="329431" y="81233"/>
                    </a:cubicBezTo>
                    <a:cubicBezTo>
                      <a:pt x="331483" y="75589"/>
                      <a:pt x="337640" y="68405"/>
                      <a:pt x="335588" y="62761"/>
                    </a:cubicBezTo>
                    <a:cubicBezTo>
                      <a:pt x="333536" y="57117"/>
                      <a:pt x="329944" y="53011"/>
                      <a:pt x="317116" y="47367"/>
                    </a:cubicBezTo>
                    <a:cubicBezTo>
                      <a:pt x="304288" y="41723"/>
                      <a:pt x="276579" y="35565"/>
                      <a:pt x="258619" y="28894"/>
                    </a:cubicBezTo>
                    <a:cubicBezTo>
                      <a:pt x="240659" y="22223"/>
                      <a:pt x="231936" y="11960"/>
                      <a:pt x="209358" y="7342"/>
                    </a:cubicBezTo>
                    <a:cubicBezTo>
                      <a:pt x="186780" y="2724"/>
                      <a:pt x="146756" y="2211"/>
                      <a:pt x="123152" y="1185"/>
                    </a:cubicBezTo>
                    <a:cubicBezTo>
                      <a:pt x="99548" y="159"/>
                      <a:pt x="88259" y="-867"/>
                      <a:pt x="67734" y="1185"/>
                    </a:cubicBezTo>
                    <a:cubicBezTo>
                      <a:pt x="47209" y="3237"/>
                      <a:pt x="18473" y="9908"/>
                      <a:pt x="0" y="1350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5" name="Полилиния 784"/>
              <p:cNvSpPr/>
              <p:nvPr/>
            </p:nvSpPr>
            <p:spPr>
              <a:xfrm>
                <a:off x="6380152" y="3260845"/>
                <a:ext cx="783913" cy="272674"/>
              </a:xfrm>
              <a:custGeom>
                <a:avLst/>
                <a:gdLst>
                  <a:gd name="connsiteX0" fmla="*/ 1150944 w 1150944"/>
                  <a:gd name="connsiteY0" fmla="*/ 0 h 416600"/>
                  <a:gd name="connsiteX1" fmla="*/ 1108578 w 1150944"/>
                  <a:gd name="connsiteY1" fmla="*/ 31775 h 416600"/>
                  <a:gd name="connsiteX2" fmla="*/ 1059151 w 1150944"/>
                  <a:gd name="connsiteY2" fmla="*/ 70610 h 416600"/>
                  <a:gd name="connsiteX3" fmla="*/ 1002663 w 1150944"/>
                  <a:gd name="connsiteY3" fmla="*/ 102385 h 416600"/>
                  <a:gd name="connsiteX4" fmla="*/ 956766 w 1150944"/>
                  <a:gd name="connsiteY4" fmla="*/ 141220 h 416600"/>
                  <a:gd name="connsiteX5" fmla="*/ 886156 w 1150944"/>
                  <a:gd name="connsiteY5" fmla="*/ 180056 h 416600"/>
                  <a:gd name="connsiteX6" fmla="*/ 833199 w 1150944"/>
                  <a:gd name="connsiteY6" fmla="*/ 187117 h 416600"/>
                  <a:gd name="connsiteX7" fmla="*/ 794363 w 1150944"/>
                  <a:gd name="connsiteY7" fmla="*/ 172995 h 416600"/>
                  <a:gd name="connsiteX8" fmla="*/ 741406 w 1150944"/>
                  <a:gd name="connsiteY8" fmla="*/ 176525 h 416600"/>
                  <a:gd name="connsiteX9" fmla="*/ 684918 w 1150944"/>
                  <a:gd name="connsiteY9" fmla="*/ 151812 h 416600"/>
                  <a:gd name="connsiteX10" fmla="*/ 635491 w 1150944"/>
                  <a:gd name="connsiteY10" fmla="*/ 144751 h 416600"/>
                  <a:gd name="connsiteX11" fmla="*/ 547228 w 1150944"/>
                  <a:gd name="connsiteY11" fmla="*/ 155342 h 416600"/>
                  <a:gd name="connsiteX12" fmla="*/ 480149 w 1150944"/>
                  <a:gd name="connsiteY12" fmla="*/ 180056 h 416600"/>
                  <a:gd name="connsiteX13" fmla="*/ 437783 w 1150944"/>
                  <a:gd name="connsiteY13" fmla="*/ 204769 h 416600"/>
                  <a:gd name="connsiteX14" fmla="*/ 388356 w 1150944"/>
                  <a:gd name="connsiteY14" fmla="*/ 229483 h 416600"/>
                  <a:gd name="connsiteX15" fmla="*/ 324807 w 1150944"/>
                  <a:gd name="connsiteY15" fmla="*/ 264788 h 416600"/>
                  <a:gd name="connsiteX16" fmla="*/ 282441 w 1150944"/>
                  <a:gd name="connsiteY16" fmla="*/ 303623 h 416600"/>
                  <a:gd name="connsiteX17" fmla="*/ 236544 w 1150944"/>
                  <a:gd name="connsiteY17" fmla="*/ 338928 h 416600"/>
                  <a:gd name="connsiteX18" fmla="*/ 187117 w 1150944"/>
                  <a:gd name="connsiteY18" fmla="*/ 335398 h 416600"/>
                  <a:gd name="connsiteX19" fmla="*/ 137690 w 1150944"/>
                  <a:gd name="connsiteY19" fmla="*/ 331867 h 416600"/>
                  <a:gd name="connsiteX20" fmla="*/ 105915 w 1150944"/>
                  <a:gd name="connsiteY20" fmla="*/ 353050 h 416600"/>
                  <a:gd name="connsiteX21" fmla="*/ 52958 w 1150944"/>
                  <a:gd name="connsiteY21" fmla="*/ 384825 h 416600"/>
                  <a:gd name="connsiteX22" fmla="*/ 28244 w 1150944"/>
                  <a:gd name="connsiteY22" fmla="*/ 398947 h 416600"/>
                  <a:gd name="connsiteX23" fmla="*/ 0 w 1150944"/>
                  <a:gd name="connsiteY23" fmla="*/ 416600 h 4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0944" h="416600">
                    <a:moveTo>
                      <a:pt x="1150944" y="0"/>
                    </a:moveTo>
                    <a:cubicBezTo>
                      <a:pt x="1137410" y="10003"/>
                      <a:pt x="1123877" y="20007"/>
                      <a:pt x="1108578" y="31775"/>
                    </a:cubicBezTo>
                    <a:cubicBezTo>
                      <a:pt x="1093279" y="43543"/>
                      <a:pt x="1076803" y="58842"/>
                      <a:pt x="1059151" y="70610"/>
                    </a:cubicBezTo>
                    <a:cubicBezTo>
                      <a:pt x="1041499" y="82378"/>
                      <a:pt x="1019727" y="90617"/>
                      <a:pt x="1002663" y="102385"/>
                    </a:cubicBezTo>
                    <a:cubicBezTo>
                      <a:pt x="985599" y="114153"/>
                      <a:pt x="976184" y="128275"/>
                      <a:pt x="956766" y="141220"/>
                    </a:cubicBezTo>
                    <a:cubicBezTo>
                      <a:pt x="937348" y="154165"/>
                      <a:pt x="906751" y="172406"/>
                      <a:pt x="886156" y="180056"/>
                    </a:cubicBezTo>
                    <a:cubicBezTo>
                      <a:pt x="865561" y="187706"/>
                      <a:pt x="848498" y="188294"/>
                      <a:pt x="833199" y="187117"/>
                    </a:cubicBezTo>
                    <a:cubicBezTo>
                      <a:pt x="817900" y="185940"/>
                      <a:pt x="809662" y="174760"/>
                      <a:pt x="794363" y="172995"/>
                    </a:cubicBezTo>
                    <a:cubicBezTo>
                      <a:pt x="779064" y="171230"/>
                      <a:pt x="759647" y="180056"/>
                      <a:pt x="741406" y="176525"/>
                    </a:cubicBezTo>
                    <a:cubicBezTo>
                      <a:pt x="723165" y="172994"/>
                      <a:pt x="702570" y="157108"/>
                      <a:pt x="684918" y="151812"/>
                    </a:cubicBezTo>
                    <a:cubicBezTo>
                      <a:pt x="667265" y="146516"/>
                      <a:pt x="658439" y="144163"/>
                      <a:pt x="635491" y="144751"/>
                    </a:cubicBezTo>
                    <a:cubicBezTo>
                      <a:pt x="612543" y="145339"/>
                      <a:pt x="573118" y="149458"/>
                      <a:pt x="547228" y="155342"/>
                    </a:cubicBezTo>
                    <a:cubicBezTo>
                      <a:pt x="521338" y="161226"/>
                      <a:pt x="498390" y="171818"/>
                      <a:pt x="480149" y="180056"/>
                    </a:cubicBezTo>
                    <a:cubicBezTo>
                      <a:pt x="461908" y="188294"/>
                      <a:pt x="453082" y="196531"/>
                      <a:pt x="437783" y="204769"/>
                    </a:cubicBezTo>
                    <a:cubicBezTo>
                      <a:pt x="422484" y="213007"/>
                      <a:pt x="407185" y="219480"/>
                      <a:pt x="388356" y="229483"/>
                    </a:cubicBezTo>
                    <a:cubicBezTo>
                      <a:pt x="369527" y="239486"/>
                      <a:pt x="342459" y="252431"/>
                      <a:pt x="324807" y="264788"/>
                    </a:cubicBezTo>
                    <a:cubicBezTo>
                      <a:pt x="307155" y="277145"/>
                      <a:pt x="297151" y="291266"/>
                      <a:pt x="282441" y="303623"/>
                    </a:cubicBezTo>
                    <a:cubicBezTo>
                      <a:pt x="267730" y="315980"/>
                      <a:pt x="252431" y="333632"/>
                      <a:pt x="236544" y="338928"/>
                    </a:cubicBezTo>
                    <a:cubicBezTo>
                      <a:pt x="220657" y="344224"/>
                      <a:pt x="187117" y="335398"/>
                      <a:pt x="187117" y="335398"/>
                    </a:cubicBezTo>
                    <a:cubicBezTo>
                      <a:pt x="170641" y="334221"/>
                      <a:pt x="151224" y="328925"/>
                      <a:pt x="137690" y="331867"/>
                    </a:cubicBezTo>
                    <a:cubicBezTo>
                      <a:pt x="124156" y="334809"/>
                      <a:pt x="120037" y="344224"/>
                      <a:pt x="105915" y="353050"/>
                    </a:cubicBezTo>
                    <a:cubicBezTo>
                      <a:pt x="91793" y="361876"/>
                      <a:pt x="65903" y="377176"/>
                      <a:pt x="52958" y="384825"/>
                    </a:cubicBezTo>
                    <a:cubicBezTo>
                      <a:pt x="40013" y="392474"/>
                      <a:pt x="37070" y="393651"/>
                      <a:pt x="28244" y="398947"/>
                    </a:cubicBezTo>
                    <a:cubicBezTo>
                      <a:pt x="19418" y="404243"/>
                      <a:pt x="9709" y="410421"/>
                      <a:pt x="0" y="41660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6" name="Полилиния 785"/>
              <p:cNvSpPr/>
              <p:nvPr/>
            </p:nvSpPr>
            <p:spPr>
              <a:xfrm>
                <a:off x="6381662" y="3243116"/>
                <a:ext cx="783913" cy="272674"/>
              </a:xfrm>
              <a:custGeom>
                <a:avLst/>
                <a:gdLst>
                  <a:gd name="connsiteX0" fmla="*/ 1150944 w 1150944"/>
                  <a:gd name="connsiteY0" fmla="*/ 0 h 416600"/>
                  <a:gd name="connsiteX1" fmla="*/ 1108578 w 1150944"/>
                  <a:gd name="connsiteY1" fmla="*/ 31775 h 416600"/>
                  <a:gd name="connsiteX2" fmla="*/ 1059151 w 1150944"/>
                  <a:gd name="connsiteY2" fmla="*/ 70610 h 416600"/>
                  <a:gd name="connsiteX3" fmla="*/ 1002663 w 1150944"/>
                  <a:gd name="connsiteY3" fmla="*/ 102385 h 416600"/>
                  <a:gd name="connsiteX4" fmla="*/ 956766 w 1150944"/>
                  <a:gd name="connsiteY4" fmla="*/ 141220 h 416600"/>
                  <a:gd name="connsiteX5" fmla="*/ 886156 w 1150944"/>
                  <a:gd name="connsiteY5" fmla="*/ 180056 h 416600"/>
                  <a:gd name="connsiteX6" fmla="*/ 833199 w 1150944"/>
                  <a:gd name="connsiteY6" fmla="*/ 187117 h 416600"/>
                  <a:gd name="connsiteX7" fmla="*/ 794363 w 1150944"/>
                  <a:gd name="connsiteY7" fmla="*/ 172995 h 416600"/>
                  <a:gd name="connsiteX8" fmla="*/ 741406 w 1150944"/>
                  <a:gd name="connsiteY8" fmla="*/ 176525 h 416600"/>
                  <a:gd name="connsiteX9" fmla="*/ 684918 w 1150944"/>
                  <a:gd name="connsiteY9" fmla="*/ 151812 h 416600"/>
                  <a:gd name="connsiteX10" fmla="*/ 635491 w 1150944"/>
                  <a:gd name="connsiteY10" fmla="*/ 144751 h 416600"/>
                  <a:gd name="connsiteX11" fmla="*/ 547228 w 1150944"/>
                  <a:gd name="connsiteY11" fmla="*/ 155342 h 416600"/>
                  <a:gd name="connsiteX12" fmla="*/ 480149 w 1150944"/>
                  <a:gd name="connsiteY12" fmla="*/ 180056 h 416600"/>
                  <a:gd name="connsiteX13" fmla="*/ 437783 w 1150944"/>
                  <a:gd name="connsiteY13" fmla="*/ 204769 h 416600"/>
                  <a:gd name="connsiteX14" fmla="*/ 388356 w 1150944"/>
                  <a:gd name="connsiteY14" fmla="*/ 229483 h 416600"/>
                  <a:gd name="connsiteX15" fmla="*/ 324807 w 1150944"/>
                  <a:gd name="connsiteY15" fmla="*/ 264788 h 416600"/>
                  <a:gd name="connsiteX16" fmla="*/ 282441 w 1150944"/>
                  <a:gd name="connsiteY16" fmla="*/ 303623 h 416600"/>
                  <a:gd name="connsiteX17" fmla="*/ 236544 w 1150944"/>
                  <a:gd name="connsiteY17" fmla="*/ 338928 h 416600"/>
                  <a:gd name="connsiteX18" fmla="*/ 187117 w 1150944"/>
                  <a:gd name="connsiteY18" fmla="*/ 335398 h 416600"/>
                  <a:gd name="connsiteX19" fmla="*/ 137690 w 1150944"/>
                  <a:gd name="connsiteY19" fmla="*/ 331867 h 416600"/>
                  <a:gd name="connsiteX20" fmla="*/ 105915 w 1150944"/>
                  <a:gd name="connsiteY20" fmla="*/ 353050 h 416600"/>
                  <a:gd name="connsiteX21" fmla="*/ 52958 w 1150944"/>
                  <a:gd name="connsiteY21" fmla="*/ 384825 h 416600"/>
                  <a:gd name="connsiteX22" fmla="*/ 28244 w 1150944"/>
                  <a:gd name="connsiteY22" fmla="*/ 398947 h 416600"/>
                  <a:gd name="connsiteX23" fmla="*/ 0 w 1150944"/>
                  <a:gd name="connsiteY23" fmla="*/ 416600 h 4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0944" h="416600">
                    <a:moveTo>
                      <a:pt x="1150944" y="0"/>
                    </a:moveTo>
                    <a:cubicBezTo>
                      <a:pt x="1137410" y="10003"/>
                      <a:pt x="1123877" y="20007"/>
                      <a:pt x="1108578" y="31775"/>
                    </a:cubicBezTo>
                    <a:cubicBezTo>
                      <a:pt x="1093279" y="43543"/>
                      <a:pt x="1076803" y="58842"/>
                      <a:pt x="1059151" y="70610"/>
                    </a:cubicBezTo>
                    <a:cubicBezTo>
                      <a:pt x="1041499" y="82378"/>
                      <a:pt x="1019727" y="90617"/>
                      <a:pt x="1002663" y="102385"/>
                    </a:cubicBezTo>
                    <a:cubicBezTo>
                      <a:pt x="985599" y="114153"/>
                      <a:pt x="976184" y="128275"/>
                      <a:pt x="956766" y="141220"/>
                    </a:cubicBezTo>
                    <a:cubicBezTo>
                      <a:pt x="937348" y="154165"/>
                      <a:pt x="906751" y="172406"/>
                      <a:pt x="886156" y="180056"/>
                    </a:cubicBezTo>
                    <a:cubicBezTo>
                      <a:pt x="865561" y="187706"/>
                      <a:pt x="848498" y="188294"/>
                      <a:pt x="833199" y="187117"/>
                    </a:cubicBezTo>
                    <a:cubicBezTo>
                      <a:pt x="817900" y="185940"/>
                      <a:pt x="809662" y="174760"/>
                      <a:pt x="794363" y="172995"/>
                    </a:cubicBezTo>
                    <a:cubicBezTo>
                      <a:pt x="779064" y="171230"/>
                      <a:pt x="759647" y="180056"/>
                      <a:pt x="741406" y="176525"/>
                    </a:cubicBezTo>
                    <a:cubicBezTo>
                      <a:pt x="723165" y="172994"/>
                      <a:pt x="702570" y="157108"/>
                      <a:pt x="684918" y="151812"/>
                    </a:cubicBezTo>
                    <a:cubicBezTo>
                      <a:pt x="667265" y="146516"/>
                      <a:pt x="658439" y="144163"/>
                      <a:pt x="635491" y="144751"/>
                    </a:cubicBezTo>
                    <a:cubicBezTo>
                      <a:pt x="612543" y="145339"/>
                      <a:pt x="573118" y="149458"/>
                      <a:pt x="547228" y="155342"/>
                    </a:cubicBezTo>
                    <a:cubicBezTo>
                      <a:pt x="521338" y="161226"/>
                      <a:pt x="498390" y="171818"/>
                      <a:pt x="480149" y="180056"/>
                    </a:cubicBezTo>
                    <a:cubicBezTo>
                      <a:pt x="461908" y="188294"/>
                      <a:pt x="453082" y="196531"/>
                      <a:pt x="437783" y="204769"/>
                    </a:cubicBezTo>
                    <a:cubicBezTo>
                      <a:pt x="422484" y="213007"/>
                      <a:pt x="407185" y="219480"/>
                      <a:pt x="388356" y="229483"/>
                    </a:cubicBezTo>
                    <a:cubicBezTo>
                      <a:pt x="369527" y="239486"/>
                      <a:pt x="342459" y="252431"/>
                      <a:pt x="324807" y="264788"/>
                    </a:cubicBezTo>
                    <a:cubicBezTo>
                      <a:pt x="307155" y="277145"/>
                      <a:pt x="297151" y="291266"/>
                      <a:pt x="282441" y="303623"/>
                    </a:cubicBezTo>
                    <a:cubicBezTo>
                      <a:pt x="267730" y="315980"/>
                      <a:pt x="252431" y="333632"/>
                      <a:pt x="236544" y="338928"/>
                    </a:cubicBezTo>
                    <a:cubicBezTo>
                      <a:pt x="220657" y="344224"/>
                      <a:pt x="187117" y="335398"/>
                      <a:pt x="187117" y="335398"/>
                    </a:cubicBezTo>
                    <a:cubicBezTo>
                      <a:pt x="170641" y="334221"/>
                      <a:pt x="151224" y="328925"/>
                      <a:pt x="137690" y="331867"/>
                    </a:cubicBezTo>
                    <a:cubicBezTo>
                      <a:pt x="124156" y="334809"/>
                      <a:pt x="120037" y="344224"/>
                      <a:pt x="105915" y="353050"/>
                    </a:cubicBezTo>
                    <a:cubicBezTo>
                      <a:pt x="91793" y="361876"/>
                      <a:pt x="65903" y="377176"/>
                      <a:pt x="52958" y="384825"/>
                    </a:cubicBezTo>
                    <a:cubicBezTo>
                      <a:pt x="40013" y="392474"/>
                      <a:pt x="37070" y="393651"/>
                      <a:pt x="28244" y="398947"/>
                    </a:cubicBezTo>
                    <a:cubicBezTo>
                      <a:pt x="19418" y="404243"/>
                      <a:pt x="9709" y="410421"/>
                      <a:pt x="0" y="41660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7" name="Полилиния 786"/>
              <p:cNvSpPr/>
              <p:nvPr/>
            </p:nvSpPr>
            <p:spPr>
              <a:xfrm>
                <a:off x="6382029" y="3228635"/>
                <a:ext cx="783913" cy="272674"/>
              </a:xfrm>
              <a:custGeom>
                <a:avLst/>
                <a:gdLst>
                  <a:gd name="connsiteX0" fmla="*/ 1150944 w 1150944"/>
                  <a:gd name="connsiteY0" fmla="*/ 0 h 416600"/>
                  <a:gd name="connsiteX1" fmla="*/ 1108578 w 1150944"/>
                  <a:gd name="connsiteY1" fmla="*/ 31775 h 416600"/>
                  <a:gd name="connsiteX2" fmla="*/ 1059151 w 1150944"/>
                  <a:gd name="connsiteY2" fmla="*/ 70610 h 416600"/>
                  <a:gd name="connsiteX3" fmla="*/ 1002663 w 1150944"/>
                  <a:gd name="connsiteY3" fmla="*/ 102385 h 416600"/>
                  <a:gd name="connsiteX4" fmla="*/ 956766 w 1150944"/>
                  <a:gd name="connsiteY4" fmla="*/ 141220 h 416600"/>
                  <a:gd name="connsiteX5" fmla="*/ 886156 w 1150944"/>
                  <a:gd name="connsiteY5" fmla="*/ 180056 h 416600"/>
                  <a:gd name="connsiteX6" fmla="*/ 833199 w 1150944"/>
                  <a:gd name="connsiteY6" fmla="*/ 187117 h 416600"/>
                  <a:gd name="connsiteX7" fmla="*/ 794363 w 1150944"/>
                  <a:gd name="connsiteY7" fmla="*/ 172995 h 416600"/>
                  <a:gd name="connsiteX8" fmla="*/ 741406 w 1150944"/>
                  <a:gd name="connsiteY8" fmla="*/ 176525 h 416600"/>
                  <a:gd name="connsiteX9" fmla="*/ 684918 w 1150944"/>
                  <a:gd name="connsiteY9" fmla="*/ 151812 h 416600"/>
                  <a:gd name="connsiteX10" fmla="*/ 635491 w 1150944"/>
                  <a:gd name="connsiteY10" fmla="*/ 144751 h 416600"/>
                  <a:gd name="connsiteX11" fmla="*/ 547228 w 1150944"/>
                  <a:gd name="connsiteY11" fmla="*/ 155342 h 416600"/>
                  <a:gd name="connsiteX12" fmla="*/ 480149 w 1150944"/>
                  <a:gd name="connsiteY12" fmla="*/ 180056 h 416600"/>
                  <a:gd name="connsiteX13" fmla="*/ 437783 w 1150944"/>
                  <a:gd name="connsiteY13" fmla="*/ 204769 h 416600"/>
                  <a:gd name="connsiteX14" fmla="*/ 388356 w 1150944"/>
                  <a:gd name="connsiteY14" fmla="*/ 229483 h 416600"/>
                  <a:gd name="connsiteX15" fmla="*/ 324807 w 1150944"/>
                  <a:gd name="connsiteY15" fmla="*/ 264788 h 416600"/>
                  <a:gd name="connsiteX16" fmla="*/ 282441 w 1150944"/>
                  <a:gd name="connsiteY16" fmla="*/ 303623 h 416600"/>
                  <a:gd name="connsiteX17" fmla="*/ 236544 w 1150944"/>
                  <a:gd name="connsiteY17" fmla="*/ 338928 h 416600"/>
                  <a:gd name="connsiteX18" fmla="*/ 187117 w 1150944"/>
                  <a:gd name="connsiteY18" fmla="*/ 335398 h 416600"/>
                  <a:gd name="connsiteX19" fmla="*/ 137690 w 1150944"/>
                  <a:gd name="connsiteY19" fmla="*/ 331867 h 416600"/>
                  <a:gd name="connsiteX20" fmla="*/ 105915 w 1150944"/>
                  <a:gd name="connsiteY20" fmla="*/ 353050 h 416600"/>
                  <a:gd name="connsiteX21" fmla="*/ 52958 w 1150944"/>
                  <a:gd name="connsiteY21" fmla="*/ 384825 h 416600"/>
                  <a:gd name="connsiteX22" fmla="*/ 28244 w 1150944"/>
                  <a:gd name="connsiteY22" fmla="*/ 398947 h 416600"/>
                  <a:gd name="connsiteX23" fmla="*/ 0 w 1150944"/>
                  <a:gd name="connsiteY23" fmla="*/ 416600 h 4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0944" h="416600">
                    <a:moveTo>
                      <a:pt x="1150944" y="0"/>
                    </a:moveTo>
                    <a:cubicBezTo>
                      <a:pt x="1137410" y="10003"/>
                      <a:pt x="1123877" y="20007"/>
                      <a:pt x="1108578" y="31775"/>
                    </a:cubicBezTo>
                    <a:cubicBezTo>
                      <a:pt x="1093279" y="43543"/>
                      <a:pt x="1076803" y="58842"/>
                      <a:pt x="1059151" y="70610"/>
                    </a:cubicBezTo>
                    <a:cubicBezTo>
                      <a:pt x="1041499" y="82378"/>
                      <a:pt x="1019727" y="90617"/>
                      <a:pt x="1002663" y="102385"/>
                    </a:cubicBezTo>
                    <a:cubicBezTo>
                      <a:pt x="985599" y="114153"/>
                      <a:pt x="976184" y="128275"/>
                      <a:pt x="956766" y="141220"/>
                    </a:cubicBezTo>
                    <a:cubicBezTo>
                      <a:pt x="937348" y="154165"/>
                      <a:pt x="906751" y="172406"/>
                      <a:pt x="886156" y="180056"/>
                    </a:cubicBezTo>
                    <a:cubicBezTo>
                      <a:pt x="865561" y="187706"/>
                      <a:pt x="848498" y="188294"/>
                      <a:pt x="833199" y="187117"/>
                    </a:cubicBezTo>
                    <a:cubicBezTo>
                      <a:pt x="817900" y="185940"/>
                      <a:pt x="809662" y="174760"/>
                      <a:pt x="794363" y="172995"/>
                    </a:cubicBezTo>
                    <a:cubicBezTo>
                      <a:pt x="779064" y="171230"/>
                      <a:pt x="759647" y="180056"/>
                      <a:pt x="741406" y="176525"/>
                    </a:cubicBezTo>
                    <a:cubicBezTo>
                      <a:pt x="723165" y="172994"/>
                      <a:pt x="702570" y="157108"/>
                      <a:pt x="684918" y="151812"/>
                    </a:cubicBezTo>
                    <a:cubicBezTo>
                      <a:pt x="667265" y="146516"/>
                      <a:pt x="658439" y="144163"/>
                      <a:pt x="635491" y="144751"/>
                    </a:cubicBezTo>
                    <a:cubicBezTo>
                      <a:pt x="612543" y="145339"/>
                      <a:pt x="573118" y="149458"/>
                      <a:pt x="547228" y="155342"/>
                    </a:cubicBezTo>
                    <a:cubicBezTo>
                      <a:pt x="521338" y="161226"/>
                      <a:pt x="498390" y="171818"/>
                      <a:pt x="480149" y="180056"/>
                    </a:cubicBezTo>
                    <a:cubicBezTo>
                      <a:pt x="461908" y="188294"/>
                      <a:pt x="453082" y="196531"/>
                      <a:pt x="437783" y="204769"/>
                    </a:cubicBezTo>
                    <a:cubicBezTo>
                      <a:pt x="422484" y="213007"/>
                      <a:pt x="407185" y="219480"/>
                      <a:pt x="388356" y="229483"/>
                    </a:cubicBezTo>
                    <a:cubicBezTo>
                      <a:pt x="369527" y="239486"/>
                      <a:pt x="342459" y="252431"/>
                      <a:pt x="324807" y="264788"/>
                    </a:cubicBezTo>
                    <a:cubicBezTo>
                      <a:pt x="307155" y="277145"/>
                      <a:pt x="297151" y="291266"/>
                      <a:pt x="282441" y="303623"/>
                    </a:cubicBezTo>
                    <a:cubicBezTo>
                      <a:pt x="267730" y="315980"/>
                      <a:pt x="252431" y="333632"/>
                      <a:pt x="236544" y="338928"/>
                    </a:cubicBezTo>
                    <a:cubicBezTo>
                      <a:pt x="220657" y="344224"/>
                      <a:pt x="187117" y="335398"/>
                      <a:pt x="187117" y="335398"/>
                    </a:cubicBezTo>
                    <a:cubicBezTo>
                      <a:pt x="170641" y="334221"/>
                      <a:pt x="151224" y="328925"/>
                      <a:pt x="137690" y="331867"/>
                    </a:cubicBezTo>
                    <a:cubicBezTo>
                      <a:pt x="124156" y="334809"/>
                      <a:pt x="120037" y="344224"/>
                      <a:pt x="105915" y="353050"/>
                    </a:cubicBezTo>
                    <a:cubicBezTo>
                      <a:pt x="91793" y="361876"/>
                      <a:pt x="65903" y="377176"/>
                      <a:pt x="52958" y="384825"/>
                    </a:cubicBezTo>
                    <a:cubicBezTo>
                      <a:pt x="40013" y="392474"/>
                      <a:pt x="37070" y="393651"/>
                      <a:pt x="28244" y="398947"/>
                    </a:cubicBezTo>
                    <a:cubicBezTo>
                      <a:pt x="19418" y="404243"/>
                      <a:pt x="9709" y="410421"/>
                      <a:pt x="0" y="41660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8" name="Блок-схема: узел 787"/>
              <p:cNvSpPr/>
              <p:nvPr/>
            </p:nvSpPr>
            <p:spPr>
              <a:xfrm>
                <a:off x="7732420" y="2875359"/>
                <a:ext cx="50629" cy="46245"/>
              </a:xfrm>
              <a:prstGeom prst="flowChartConnector">
                <a:avLst/>
              </a:pr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9" name="Полилиния 788"/>
              <p:cNvSpPr/>
              <p:nvPr/>
            </p:nvSpPr>
            <p:spPr>
              <a:xfrm>
                <a:off x="7586041" y="2805070"/>
                <a:ext cx="162986" cy="389205"/>
              </a:xfrm>
              <a:custGeom>
                <a:avLst/>
                <a:gdLst>
                  <a:gd name="connsiteX0" fmla="*/ 239296 w 239296"/>
                  <a:gd name="connsiteY0" fmla="*/ 0 h 594641"/>
                  <a:gd name="connsiteX1" fmla="*/ 236491 w 239296"/>
                  <a:gd name="connsiteY1" fmla="*/ 50489 h 594641"/>
                  <a:gd name="connsiteX2" fmla="*/ 225271 w 239296"/>
                  <a:gd name="connsiteY2" fmla="*/ 70123 h 594641"/>
                  <a:gd name="connsiteX3" fmla="*/ 228076 w 239296"/>
                  <a:gd name="connsiteY3" fmla="*/ 103782 h 594641"/>
                  <a:gd name="connsiteX4" fmla="*/ 216857 w 239296"/>
                  <a:gd name="connsiteY4" fmla="*/ 137441 h 594641"/>
                  <a:gd name="connsiteX5" fmla="*/ 208442 w 239296"/>
                  <a:gd name="connsiteY5" fmla="*/ 157075 h 594641"/>
                  <a:gd name="connsiteX6" fmla="*/ 216857 w 239296"/>
                  <a:gd name="connsiteY6" fmla="*/ 187929 h 594641"/>
                  <a:gd name="connsiteX7" fmla="*/ 216857 w 239296"/>
                  <a:gd name="connsiteY7" fmla="*/ 218783 h 594641"/>
                  <a:gd name="connsiteX8" fmla="*/ 197222 w 239296"/>
                  <a:gd name="connsiteY8" fmla="*/ 238417 h 594641"/>
                  <a:gd name="connsiteX9" fmla="*/ 169173 w 239296"/>
                  <a:gd name="connsiteY9" fmla="*/ 260857 h 594641"/>
                  <a:gd name="connsiteX10" fmla="*/ 160758 w 239296"/>
                  <a:gd name="connsiteY10" fmla="*/ 283296 h 594641"/>
                  <a:gd name="connsiteX11" fmla="*/ 135514 w 239296"/>
                  <a:gd name="connsiteY11" fmla="*/ 300125 h 594641"/>
                  <a:gd name="connsiteX12" fmla="*/ 129904 w 239296"/>
                  <a:gd name="connsiteY12" fmla="*/ 345004 h 594641"/>
                  <a:gd name="connsiteX13" fmla="*/ 107465 w 239296"/>
                  <a:gd name="connsiteY13" fmla="*/ 356224 h 594641"/>
                  <a:gd name="connsiteX14" fmla="*/ 62587 w 239296"/>
                  <a:gd name="connsiteY14" fmla="*/ 359028 h 594641"/>
                  <a:gd name="connsiteX15" fmla="*/ 17708 w 239296"/>
                  <a:gd name="connsiteY15" fmla="*/ 378663 h 594641"/>
                  <a:gd name="connsiteX16" fmla="*/ 879 w 239296"/>
                  <a:gd name="connsiteY16" fmla="*/ 392687 h 594641"/>
                  <a:gd name="connsiteX17" fmla="*/ 3684 w 239296"/>
                  <a:gd name="connsiteY17" fmla="*/ 437566 h 594641"/>
                  <a:gd name="connsiteX18" fmla="*/ 14903 w 239296"/>
                  <a:gd name="connsiteY18" fmla="*/ 485249 h 594641"/>
                  <a:gd name="connsiteX19" fmla="*/ 17708 w 239296"/>
                  <a:gd name="connsiteY19" fmla="*/ 541347 h 594641"/>
                  <a:gd name="connsiteX20" fmla="*/ 12098 w 239296"/>
                  <a:gd name="connsiteY20" fmla="*/ 572201 h 594641"/>
                  <a:gd name="connsiteX21" fmla="*/ 12098 w 239296"/>
                  <a:gd name="connsiteY21" fmla="*/ 594641 h 59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296" h="594641">
                    <a:moveTo>
                      <a:pt x="239296" y="0"/>
                    </a:moveTo>
                    <a:cubicBezTo>
                      <a:pt x="239062" y="19401"/>
                      <a:pt x="238828" y="38802"/>
                      <a:pt x="236491" y="50489"/>
                    </a:cubicBezTo>
                    <a:cubicBezTo>
                      <a:pt x="234154" y="62176"/>
                      <a:pt x="226673" y="61241"/>
                      <a:pt x="225271" y="70123"/>
                    </a:cubicBezTo>
                    <a:cubicBezTo>
                      <a:pt x="223868" y="79005"/>
                      <a:pt x="229478" y="92562"/>
                      <a:pt x="228076" y="103782"/>
                    </a:cubicBezTo>
                    <a:cubicBezTo>
                      <a:pt x="226674" y="115002"/>
                      <a:pt x="220129" y="128559"/>
                      <a:pt x="216857" y="137441"/>
                    </a:cubicBezTo>
                    <a:cubicBezTo>
                      <a:pt x="213585" y="146323"/>
                      <a:pt x="208442" y="148660"/>
                      <a:pt x="208442" y="157075"/>
                    </a:cubicBezTo>
                    <a:cubicBezTo>
                      <a:pt x="208442" y="165490"/>
                      <a:pt x="215455" y="177644"/>
                      <a:pt x="216857" y="187929"/>
                    </a:cubicBezTo>
                    <a:cubicBezTo>
                      <a:pt x="218259" y="198214"/>
                      <a:pt x="220129" y="210368"/>
                      <a:pt x="216857" y="218783"/>
                    </a:cubicBezTo>
                    <a:cubicBezTo>
                      <a:pt x="213585" y="227198"/>
                      <a:pt x="205169" y="231405"/>
                      <a:pt x="197222" y="238417"/>
                    </a:cubicBezTo>
                    <a:cubicBezTo>
                      <a:pt x="189275" y="245429"/>
                      <a:pt x="175250" y="253377"/>
                      <a:pt x="169173" y="260857"/>
                    </a:cubicBezTo>
                    <a:cubicBezTo>
                      <a:pt x="163096" y="268337"/>
                      <a:pt x="166368" y="276751"/>
                      <a:pt x="160758" y="283296"/>
                    </a:cubicBezTo>
                    <a:cubicBezTo>
                      <a:pt x="155148" y="289841"/>
                      <a:pt x="140656" y="289840"/>
                      <a:pt x="135514" y="300125"/>
                    </a:cubicBezTo>
                    <a:cubicBezTo>
                      <a:pt x="130372" y="310410"/>
                      <a:pt x="134579" y="335654"/>
                      <a:pt x="129904" y="345004"/>
                    </a:cubicBezTo>
                    <a:cubicBezTo>
                      <a:pt x="125229" y="354354"/>
                      <a:pt x="118685" y="353887"/>
                      <a:pt x="107465" y="356224"/>
                    </a:cubicBezTo>
                    <a:cubicBezTo>
                      <a:pt x="96245" y="358561"/>
                      <a:pt x="77547" y="355288"/>
                      <a:pt x="62587" y="359028"/>
                    </a:cubicBezTo>
                    <a:cubicBezTo>
                      <a:pt x="47627" y="362768"/>
                      <a:pt x="27993" y="373053"/>
                      <a:pt x="17708" y="378663"/>
                    </a:cubicBezTo>
                    <a:cubicBezTo>
                      <a:pt x="7423" y="384273"/>
                      <a:pt x="3216" y="382870"/>
                      <a:pt x="879" y="392687"/>
                    </a:cubicBezTo>
                    <a:cubicBezTo>
                      <a:pt x="-1458" y="402504"/>
                      <a:pt x="1347" y="422139"/>
                      <a:pt x="3684" y="437566"/>
                    </a:cubicBezTo>
                    <a:cubicBezTo>
                      <a:pt x="6021" y="452993"/>
                      <a:pt x="12566" y="467952"/>
                      <a:pt x="14903" y="485249"/>
                    </a:cubicBezTo>
                    <a:cubicBezTo>
                      <a:pt x="17240" y="502546"/>
                      <a:pt x="18175" y="526855"/>
                      <a:pt x="17708" y="541347"/>
                    </a:cubicBezTo>
                    <a:cubicBezTo>
                      <a:pt x="17241" y="555839"/>
                      <a:pt x="13033" y="563319"/>
                      <a:pt x="12098" y="572201"/>
                    </a:cubicBezTo>
                    <a:cubicBezTo>
                      <a:pt x="11163" y="581083"/>
                      <a:pt x="11630" y="587862"/>
                      <a:pt x="12098" y="594641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0" name="Полилиния 789"/>
              <p:cNvSpPr/>
              <p:nvPr/>
            </p:nvSpPr>
            <p:spPr>
              <a:xfrm>
                <a:off x="7590818" y="2804460"/>
                <a:ext cx="162986" cy="389205"/>
              </a:xfrm>
              <a:custGeom>
                <a:avLst/>
                <a:gdLst>
                  <a:gd name="connsiteX0" fmla="*/ 239296 w 239296"/>
                  <a:gd name="connsiteY0" fmla="*/ 0 h 594641"/>
                  <a:gd name="connsiteX1" fmla="*/ 236491 w 239296"/>
                  <a:gd name="connsiteY1" fmla="*/ 50489 h 594641"/>
                  <a:gd name="connsiteX2" fmla="*/ 225271 w 239296"/>
                  <a:gd name="connsiteY2" fmla="*/ 70123 h 594641"/>
                  <a:gd name="connsiteX3" fmla="*/ 228076 w 239296"/>
                  <a:gd name="connsiteY3" fmla="*/ 103782 h 594641"/>
                  <a:gd name="connsiteX4" fmla="*/ 216857 w 239296"/>
                  <a:gd name="connsiteY4" fmla="*/ 137441 h 594641"/>
                  <a:gd name="connsiteX5" fmla="*/ 208442 w 239296"/>
                  <a:gd name="connsiteY5" fmla="*/ 157075 h 594641"/>
                  <a:gd name="connsiteX6" fmla="*/ 216857 w 239296"/>
                  <a:gd name="connsiteY6" fmla="*/ 187929 h 594641"/>
                  <a:gd name="connsiteX7" fmla="*/ 216857 w 239296"/>
                  <a:gd name="connsiteY7" fmla="*/ 218783 h 594641"/>
                  <a:gd name="connsiteX8" fmla="*/ 197222 w 239296"/>
                  <a:gd name="connsiteY8" fmla="*/ 238417 h 594641"/>
                  <a:gd name="connsiteX9" fmla="*/ 169173 w 239296"/>
                  <a:gd name="connsiteY9" fmla="*/ 260857 h 594641"/>
                  <a:gd name="connsiteX10" fmla="*/ 160758 w 239296"/>
                  <a:gd name="connsiteY10" fmla="*/ 283296 h 594641"/>
                  <a:gd name="connsiteX11" fmla="*/ 135514 w 239296"/>
                  <a:gd name="connsiteY11" fmla="*/ 300125 h 594641"/>
                  <a:gd name="connsiteX12" fmla="*/ 129904 w 239296"/>
                  <a:gd name="connsiteY12" fmla="*/ 345004 h 594641"/>
                  <a:gd name="connsiteX13" fmla="*/ 107465 w 239296"/>
                  <a:gd name="connsiteY13" fmla="*/ 356224 h 594641"/>
                  <a:gd name="connsiteX14" fmla="*/ 62587 w 239296"/>
                  <a:gd name="connsiteY14" fmla="*/ 359028 h 594641"/>
                  <a:gd name="connsiteX15" fmla="*/ 17708 w 239296"/>
                  <a:gd name="connsiteY15" fmla="*/ 378663 h 594641"/>
                  <a:gd name="connsiteX16" fmla="*/ 879 w 239296"/>
                  <a:gd name="connsiteY16" fmla="*/ 392687 h 594641"/>
                  <a:gd name="connsiteX17" fmla="*/ 3684 w 239296"/>
                  <a:gd name="connsiteY17" fmla="*/ 437566 h 594641"/>
                  <a:gd name="connsiteX18" fmla="*/ 14903 w 239296"/>
                  <a:gd name="connsiteY18" fmla="*/ 485249 h 594641"/>
                  <a:gd name="connsiteX19" fmla="*/ 17708 w 239296"/>
                  <a:gd name="connsiteY19" fmla="*/ 541347 h 594641"/>
                  <a:gd name="connsiteX20" fmla="*/ 12098 w 239296"/>
                  <a:gd name="connsiteY20" fmla="*/ 572201 h 594641"/>
                  <a:gd name="connsiteX21" fmla="*/ 12098 w 239296"/>
                  <a:gd name="connsiteY21" fmla="*/ 594641 h 59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296" h="594641">
                    <a:moveTo>
                      <a:pt x="239296" y="0"/>
                    </a:moveTo>
                    <a:cubicBezTo>
                      <a:pt x="239062" y="19401"/>
                      <a:pt x="238828" y="38802"/>
                      <a:pt x="236491" y="50489"/>
                    </a:cubicBezTo>
                    <a:cubicBezTo>
                      <a:pt x="234154" y="62176"/>
                      <a:pt x="226673" y="61241"/>
                      <a:pt x="225271" y="70123"/>
                    </a:cubicBezTo>
                    <a:cubicBezTo>
                      <a:pt x="223868" y="79005"/>
                      <a:pt x="229478" y="92562"/>
                      <a:pt x="228076" y="103782"/>
                    </a:cubicBezTo>
                    <a:cubicBezTo>
                      <a:pt x="226674" y="115002"/>
                      <a:pt x="220129" y="128559"/>
                      <a:pt x="216857" y="137441"/>
                    </a:cubicBezTo>
                    <a:cubicBezTo>
                      <a:pt x="213585" y="146323"/>
                      <a:pt x="208442" y="148660"/>
                      <a:pt x="208442" y="157075"/>
                    </a:cubicBezTo>
                    <a:cubicBezTo>
                      <a:pt x="208442" y="165490"/>
                      <a:pt x="215455" y="177644"/>
                      <a:pt x="216857" y="187929"/>
                    </a:cubicBezTo>
                    <a:cubicBezTo>
                      <a:pt x="218259" y="198214"/>
                      <a:pt x="220129" y="210368"/>
                      <a:pt x="216857" y="218783"/>
                    </a:cubicBezTo>
                    <a:cubicBezTo>
                      <a:pt x="213585" y="227198"/>
                      <a:pt x="205169" y="231405"/>
                      <a:pt x="197222" y="238417"/>
                    </a:cubicBezTo>
                    <a:cubicBezTo>
                      <a:pt x="189275" y="245429"/>
                      <a:pt x="175250" y="253377"/>
                      <a:pt x="169173" y="260857"/>
                    </a:cubicBezTo>
                    <a:cubicBezTo>
                      <a:pt x="163096" y="268337"/>
                      <a:pt x="166368" y="276751"/>
                      <a:pt x="160758" y="283296"/>
                    </a:cubicBezTo>
                    <a:cubicBezTo>
                      <a:pt x="155148" y="289841"/>
                      <a:pt x="140656" y="289840"/>
                      <a:pt x="135514" y="300125"/>
                    </a:cubicBezTo>
                    <a:cubicBezTo>
                      <a:pt x="130372" y="310410"/>
                      <a:pt x="134579" y="335654"/>
                      <a:pt x="129904" y="345004"/>
                    </a:cubicBezTo>
                    <a:cubicBezTo>
                      <a:pt x="125229" y="354354"/>
                      <a:pt x="118685" y="353887"/>
                      <a:pt x="107465" y="356224"/>
                    </a:cubicBezTo>
                    <a:cubicBezTo>
                      <a:pt x="96245" y="358561"/>
                      <a:pt x="77547" y="355288"/>
                      <a:pt x="62587" y="359028"/>
                    </a:cubicBezTo>
                    <a:cubicBezTo>
                      <a:pt x="47627" y="362768"/>
                      <a:pt x="27993" y="373053"/>
                      <a:pt x="17708" y="378663"/>
                    </a:cubicBezTo>
                    <a:cubicBezTo>
                      <a:pt x="7423" y="384273"/>
                      <a:pt x="3216" y="382870"/>
                      <a:pt x="879" y="392687"/>
                    </a:cubicBezTo>
                    <a:cubicBezTo>
                      <a:pt x="-1458" y="402504"/>
                      <a:pt x="1347" y="422139"/>
                      <a:pt x="3684" y="437566"/>
                    </a:cubicBezTo>
                    <a:cubicBezTo>
                      <a:pt x="6021" y="452993"/>
                      <a:pt x="12566" y="467952"/>
                      <a:pt x="14903" y="485249"/>
                    </a:cubicBezTo>
                    <a:cubicBezTo>
                      <a:pt x="17240" y="502546"/>
                      <a:pt x="18175" y="526855"/>
                      <a:pt x="17708" y="541347"/>
                    </a:cubicBezTo>
                    <a:cubicBezTo>
                      <a:pt x="17241" y="555839"/>
                      <a:pt x="13033" y="563319"/>
                      <a:pt x="12098" y="572201"/>
                    </a:cubicBezTo>
                    <a:cubicBezTo>
                      <a:pt x="11163" y="581083"/>
                      <a:pt x="11630" y="587862"/>
                      <a:pt x="12098" y="594641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1" name="Полилиния 790"/>
              <p:cNvSpPr/>
              <p:nvPr/>
            </p:nvSpPr>
            <p:spPr>
              <a:xfrm>
                <a:off x="7601658" y="2813579"/>
                <a:ext cx="162986" cy="389205"/>
              </a:xfrm>
              <a:custGeom>
                <a:avLst/>
                <a:gdLst>
                  <a:gd name="connsiteX0" fmla="*/ 239296 w 239296"/>
                  <a:gd name="connsiteY0" fmla="*/ 0 h 594641"/>
                  <a:gd name="connsiteX1" fmla="*/ 236491 w 239296"/>
                  <a:gd name="connsiteY1" fmla="*/ 50489 h 594641"/>
                  <a:gd name="connsiteX2" fmla="*/ 225271 w 239296"/>
                  <a:gd name="connsiteY2" fmla="*/ 70123 h 594641"/>
                  <a:gd name="connsiteX3" fmla="*/ 228076 w 239296"/>
                  <a:gd name="connsiteY3" fmla="*/ 103782 h 594641"/>
                  <a:gd name="connsiteX4" fmla="*/ 216857 w 239296"/>
                  <a:gd name="connsiteY4" fmla="*/ 137441 h 594641"/>
                  <a:gd name="connsiteX5" fmla="*/ 208442 w 239296"/>
                  <a:gd name="connsiteY5" fmla="*/ 157075 h 594641"/>
                  <a:gd name="connsiteX6" fmla="*/ 216857 w 239296"/>
                  <a:gd name="connsiteY6" fmla="*/ 187929 h 594641"/>
                  <a:gd name="connsiteX7" fmla="*/ 216857 w 239296"/>
                  <a:gd name="connsiteY7" fmla="*/ 218783 h 594641"/>
                  <a:gd name="connsiteX8" fmla="*/ 197222 w 239296"/>
                  <a:gd name="connsiteY8" fmla="*/ 238417 h 594641"/>
                  <a:gd name="connsiteX9" fmla="*/ 169173 w 239296"/>
                  <a:gd name="connsiteY9" fmla="*/ 260857 h 594641"/>
                  <a:gd name="connsiteX10" fmla="*/ 160758 w 239296"/>
                  <a:gd name="connsiteY10" fmla="*/ 283296 h 594641"/>
                  <a:gd name="connsiteX11" fmla="*/ 135514 w 239296"/>
                  <a:gd name="connsiteY11" fmla="*/ 300125 h 594641"/>
                  <a:gd name="connsiteX12" fmla="*/ 129904 w 239296"/>
                  <a:gd name="connsiteY12" fmla="*/ 345004 h 594641"/>
                  <a:gd name="connsiteX13" fmla="*/ 107465 w 239296"/>
                  <a:gd name="connsiteY13" fmla="*/ 356224 h 594641"/>
                  <a:gd name="connsiteX14" fmla="*/ 62587 w 239296"/>
                  <a:gd name="connsiteY14" fmla="*/ 359028 h 594641"/>
                  <a:gd name="connsiteX15" fmla="*/ 17708 w 239296"/>
                  <a:gd name="connsiteY15" fmla="*/ 378663 h 594641"/>
                  <a:gd name="connsiteX16" fmla="*/ 879 w 239296"/>
                  <a:gd name="connsiteY16" fmla="*/ 392687 h 594641"/>
                  <a:gd name="connsiteX17" fmla="*/ 3684 w 239296"/>
                  <a:gd name="connsiteY17" fmla="*/ 437566 h 594641"/>
                  <a:gd name="connsiteX18" fmla="*/ 14903 w 239296"/>
                  <a:gd name="connsiteY18" fmla="*/ 485249 h 594641"/>
                  <a:gd name="connsiteX19" fmla="*/ 17708 w 239296"/>
                  <a:gd name="connsiteY19" fmla="*/ 541347 h 594641"/>
                  <a:gd name="connsiteX20" fmla="*/ 12098 w 239296"/>
                  <a:gd name="connsiteY20" fmla="*/ 572201 h 594641"/>
                  <a:gd name="connsiteX21" fmla="*/ 12098 w 239296"/>
                  <a:gd name="connsiteY21" fmla="*/ 594641 h 59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296" h="594641">
                    <a:moveTo>
                      <a:pt x="239296" y="0"/>
                    </a:moveTo>
                    <a:cubicBezTo>
                      <a:pt x="239062" y="19401"/>
                      <a:pt x="238828" y="38802"/>
                      <a:pt x="236491" y="50489"/>
                    </a:cubicBezTo>
                    <a:cubicBezTo>
                      <a:pt x="234154" y="62176"/>
                      <a:pt x="226673" y="61241"/>
                      <a:pt x="225271" y="70123"/>
                    </a:cubicBezTo>
                    <a:cubicBezTo>
                      <a:pt x="223868" y="79005"/>
                      <a:pt x="229478" y="92562"/>
                      <a:pt x="228076" y="103782"/>
                    </a:cubicBezTo>
                    <a:cubicBezTo>
                      <a:pt x="226674" y="115002"/>
                      <a:pt x="220129" y="128559"/>
                      <a:pt x="216857" y="137441"/>
                    </a:cubicBezTo>
                    <a:cubicBezTo>
                      <a:pt x="213585" y="146323"/>
                      <a:pt x="208442" y="148660"/>
                      <a:pt x="208442" y="157075"/>
                    </a:cubicBezTo>
                    <a:cubicBezTo>
                      <a:pt x="208442" y="165490"/>
                      <a:pt x="215455" y="177644"/>
                      <a:pt x="216857" y="187929"/>
                    </a:cubicBezTo>
                    <a:cubicBezTo>
                      <a:pt x="218259" y="198214"/>
                      <a:pt x="220129" y="210368"/>
                      <a:pt x="216857" y="218783"/>
                    </a:cubicBezTo>
                    <a:cubicBezTo>
                      <a:pt x="213585" y="227198"/>
                      <a:pt x="205169" y="231405"/>
                      <a:pt x="197222" y="238417"/>
                    </a:cubicBezTo>
                    <a:cubicBezTo>
                      <a:pt x="189275" y="245429"/>
                      <a:pt x="175250" y="253377"/>
                      <a:pt x="169173" y="260857"/>
                    </a:cubicBezTo>
                    <a:cubicBezTo>
                      <a:pt x="163096" y="268337"/>
                      <a:pt x="166368" y="276751"/>
                      <a:pt x="160758" y="283296"/>
                    </a:cubicBezTo>
                    <a:cubicBezTo>
                      <a:pt x="155148" y="289841"/>
                      <a:pt x="140656" y="289840"/>
                      <a:pt x="135514" y="300125"/>
                    </a:cubicBezTo>
                    <a:cubicBezTo>
                      <a:pt x="130372" y="310410"/>
                      <a:pt x="134579" y="335654"/>
                      <a:pt x="129904" y="345004"/>
                    </a:cubicBezTo>
                    <a:cubicBezTo>
                      <a:pt x="125229" y="354354"/>
                      <a:pt x="118685" y="353887"/>
                      <a:pt x="107465" y="356224"/>
                    </a:cubicBezTo>
                    <a:cubicBezTo>
                      <a:pt x="96245" y="358561"/>
                      <a:pt x="77547" y="355288"/>
                      <a:pt x="62587" y="359028"/>
                    </a:cubicBezTo>
                    <a:cubicBezTo>
                      <a:pt x="47627" y="362768"/>
                      <a:pt x="27993" y="373053"/>
                      <a:pt x="17708" y="378663"/>
                    </a:cubicBezTo>
                    <a:cubicBezTo>
                      <a:pt x="7423" y="384273"/>
                      <a:pt x="3216" y="382870"/>
                      <a:pt x="879" y="392687"/>
                    </a:cubicBezTo>
                    <a:cubicBezTo>
                      <a:pt x="-1458" y="402504"/>
                      <a:pt x="1347" y="422139"/>
                      <a:pt x="3684" y="437566"/>
                    </a:cubicBezTo>
                    <a:cubicBezTo>
                      <a:pt x="6021" y="452993"/>
                      <a:pt x="12566" y="467952"/>
                      <a:pt x="14903" y="485249"/>
                    </a:cubicBezTo>
                    <a:cubicBezTo>
                      <a:pt x="17240" y="502546"/>
                      <a:pt x="18175" y="526855"/>
                      <a:pt x="17708" y="541347"/>
                    </a:cubicBezTo>
                    <a:cubicBezTo>
                      <a:pt x="17241" y="555839"/>
                      <a:pt x="13033" y="563319"/>
                      <a:pt x="12098" y="572201"/>
                    </a:cubicBezTo>
                    <a:cubicBezTo>
                      <a:pt x="11163" y="581083"/>
                      <a:pt x="11630" y="587862"/>
                      <a:pt x="12098" y="594641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2" name="Полилиния 791"/>
              <p:cNvSpPr/>
              <p:nvPr/>
            </p:nvSpPr>
            <p:spPr>
              <a:xfrm>
                <a:off x="7577441" y="2797114"/>
                <a:ext cx="162986" cy="389205"/>
              </a:xfrm>
              <a:custGeom>
                <a:avLst/>
                <a:gdLst>
                  <a:gd name="connsiteX0" fmla="*/ 239296 w 239296"/>
                  <a:gd name="connsiteY0" fmla="*/ 0 h 594641"/>
                  <a:gd name="connsiteX1" fmla="*/ 236491 w 239296"/>
                  <a:gd name="connsiteY1" fmla="*/ 50489 h 594641"/>
                  <a:gd name="connsiteX2" fmla="*/ 225271 w 239296"/>
                  <a:gd name="connsiteY2" fmla="*/ 70123 h 594641"/>
                  <a:gd name="connsiteX3" fmla="*/ 228076 w 239296"/>
                  <a:gd name="connsiteY3" fmla="*/ 103782 h 594641"/>
                  <a:gd name="connsiteX4" fmla="*/ 216857 w 239296"/>
                  <a:gd name="connsiteY4" fmla="*/ 137441 h 594641"/>
                  <a:gd name="connsiteX5" fmla="*/ 208442 w 239296"/>
                  <a:gd name="connsiteY5" fmla="*/ 157075 h 594641"/>
                  <a:gd name="connsiteX6" fmla="*/ 216857 w 239296"/>
                  <a:gd name="connsiteY6" fmla="*/ 187929 h 594641"/>
                  <a:gd name="connsiteX7" fmla="*/ 216857 w 239296"/>
                  <a:gd name="connsiteY7" fmla="*/ 218783 h 594641"/>
                  <a:gd name="connsiteX8" fmla="*/ 197222 w 239296"/>
                  <a:gd name="connsiteY8" fmla="*/ 238417 h 594641"/>
                  <a:gd name="connsiteX9" fmla="*/ 169173 w 239296"/>
                  <a:gd name="connsiteY9" fmla="*/ 260857 h 594641"/>
                  <a:gd name="connsiteX10" fmla="*/ 160758 w 239296"/>
                  <a:gd name="connsiteY10" fmla="*/ 283296 h 594641"/>
                  <a:gd name="connsiteX11" fmla="*/ 135514 w 239296"/>
                  <a:gd name="connsiteY11" fmla="*/ 300125 h 594641"/>
                  <a:gd name="connsiteX12" fmla="*/ 129904 w 239296"/>
                  <a:gd name="connsiteY12" fmla="*/ 345004 h 594641"/>
                  <a:gd name="connsiteX13" fmla="*/ 107465 w 239296"/>
                  <a:gd name="connsiteY13" fmla="*/ 356224 h 594641"/>
                  <a:gd name="connsiteX14" fmla="*/ 62587 w 239296"/>
                  <a:gd name="connsiteY14" fmla="*/ 359028 h 594641"/>
                  <a:gd name="connsiteX15" fmla="*/ 17708 w 239296"/>
                  <a:gd name="connsiteY15" fmla="*/ 378663 h 594641"/>
                  <a:gd name="connsiteX16" fmla="*/ 879 w 239296"/>
                  <a:gd name="connsiteY16" fmla="*/ 392687 h 594641"/>
                  <a:gd name="connsiteX17" fmla="*/ 3684 w 239296"/>
                  <a:gd name="connsiteY17" fmla="*/ 437566 h 594641"/>
                  <a:gd name="connsiteX18" fmla="*/ 14903 w 239296"/>
                  <a:gd name="connsiteY18" fmla="*/ 485249 h 594641"/>
                  <a:gd name="connsiteX19" fmla="*/ 17708 w 239296"/>
                  <a:gd name="connsiteY19" fmla="*/ 541347 h 594641"/>
                  <a:gd name="connsiteX20" fmla="*/ 12098 w 239296"/>
                  <a:gd name="connsiteY20" fmla="*/ 572201 h 594641"/>
                  <a:gd name="connsiteX21" fmla="*/ 12098 w 239296"/>
                  <a:gd name="connsiteY21" fmla="*/ 594641 h 59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296" h="594641">
                    <a:moveTo>
                      <a:pt x="239296" y="0"/>
                    </a:moveTo>
                    <a:cubicBezTo>
                      <a:pt x="239062" y="19401"/>
                      <a:pt x="238828" y="38802"/>
                      <a:pt x="236491" y="50489"/>
                    </a:cubicBezTo>
                    <a:cubicBezTo>
                      <a:pt x="234154" y="62176"/>
                      <a:pt x="226673" y="61241"/>
                      <a:pt x="225271" y="70123"/>
                    </a:cubicBezTo>
                    <a:cubicBezTo>
                      <a:pt x="223868" y="79005"/>
                      <a:pt x="229478" y="92562"/>
                      <a:pt x="228076" y="103782"/>
                    </a:cubicBezTo>
                    <a:cubicBezTo>
                      <a:pt x="226674" y="115002"/>
                      <a:pt x="220129" y="128559"/>
                      <a:pt x="216857" y="137441"/>
                    </a:cubicBezTo>
                    <a:cubicBezTo>
                      <a:pt x="213585" y="146323"/>
                      <a:pt x="208442" y="148660"/>
                      <a:pt x="208442" y="157075"/>
                    </a:cubicBezTo>
                    <a:cubicBezTo>
                      <a:pt x="208442" y="165490"/>
                      <a:pt x="215455" y="177644"/>
                      <a:pt x="216857" y="187929"/>
                    </a:cubicBezTo>
                    <a:cubicBezTo>
                      <a:pt x="218259" y="198214"/>
                      <a:pt x="220129" y="210368"/>
                      <a:pt x="216857" y="218783"/>
                    </a:cubicBezTo>
                    <a:cubicBezTo>
                      <a:pt x="213585" y="227198"/>
                      <a:pt x="205169" y="231405"/>
                      <a:pt x="197222" y="238417"/>
                    </a:cubicBezTo>
                    <a:cubicBezTo>
                      <a:pt x="189275" y="245429"/>
                      <a:pt x="175250" y="253377"/>
                      <a:pt x="169173" y="260857"/>
                    </a:cubicBezTo>
                    <a:cubicBezTo>
                      <a:pt x="163096" y="268337"/>
                      <a:pt x="166368" y="276751"/>
                      <a:pt x="160758" y="283296"/>
                    </a:cubicBezTo>
                    <a:cubicBezTo>
                      <a:pt x="155148" y="289841"/>
                      <a:pt x="140656" y="289840"/>
                      <a:pt x="135514" y="300125"/>
                    </a:cubicBezTo>
                    <a:cubicBezTo>
                      <a:pt x="130372" y="310410"/>
                      <a:pt x="134579" y="335654"/>
                      <a:pt x="129904" y="345004"/>
                    </a:cubicBezTo>
                    <a:cubicBezTo>
                      <a:pt x="125229" y="354354"/>
                      <a:pt x="118685" y="353887"/>
                      <a:pt x="107465" y="356224"/>
                    </a:cubicBezTo>
                    <a:cubicBezTo>
                      <a:pt x="96245" y="358561"/>
                      <a:pt x="77547" y="355288"/>
                      <a:pt x="62587" y="359028"/>
                    </a:cubicBezTo>
                    <a:cubicBezTo>
                      <a:pt x="47627" y="362768"/>
                      <a:pt x="27993" y="373053"/>
                      <a:pt x="17708" y="378663"/>
                    </a:cubicBezTo>
                    <a:cubicBezTo>
                      <a:pt x="7423" y="384273"/>
                      <a:pt x="3216" y="382870"/>
                      <a:pt x="879" y="392687"/>
                    </a:cubicBezTo>
                    <a:cubicBezTo>
                      <a:pt x="-1458" y="402504"/>
                      <a:pt x="1347" y="422139"/>
                      <a:pt x="3684" y="437566"/>
                    </a:cubicBezTo>
                    <a:cubicBezTo>
                      <a:pt x="6021" y="452993"/>
                      <a:pt x="12566" y="467952"/>
                      <a:pt x="14903" y="485249"/>
                    </a:cubicBezTo>
                    <a:cubicBezTo>
                      <a:pt x="17240" y="502546"/>
                      <a:pt x="18175" y="526855"/>
                      <a:pt x="17708" y="541347"/>
                    </a:cubicBezTo>
                    <a:cubicBezTo>
                      <a:pt x="17241" y="555839"/>
                      <a:pt x="13033" y="563319"/>
                      <a:pt x="12098" y="572201"/>
                    </a:cubicBezTo>
                    <a:cubicBezTo>
                      <a:pt x="11163" y="581083"/>
                      <a:pt x="11630" y="587862"/>
                      <a:pt x="12098" y="594641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3" name="Блок-схема: узел 792"/>
              <p:cNvSpPr/>
              <p:nvPr/>
            </p:nvSpPr>
            <p:spPr>
              <a:xfrm>
                <a:off x="7571994" y="3171757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4" name="Блок-схема: узел 793"/>
              <p:cNvSpPr/>
              <p:nvPr/>
            </p:nvSpPr>
            <p:spPr>
              <a:xfrm>
                <a:off x="7731553" y="2782564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5" name="Полилиния 794"/>
              <p:cNvSpPr/>
              <p:nvPr/>
            </p:nvSpPr>
            <p:spPr>
              <a:xfrm>
                <a:off x="6964486" y="1324005"/>
                <a:ext cx="234001" cy="79901"/>
              </a:xfrm>
              <a:custGeom>
                <a:avLst/>
                <a:gdLst>
                  <a:gd name="connsiteX0" fmla="*/ 343561 w 343561"/>
                  <a:gd name="connsiteY0" fmla="*/ 0 h 122076"/>
                  <a:gd name="connsiteX1" fmla="*/ 274849 w 343561"/>
                  <a:gd name="connsiteY1" fmla="*/ 52856 h 122076"/>
                  <a:gd name="connsiteX2" fmla="*/ 221993 w 343561"/>
                  <a:gd name="connsiteY2" fmla="*/ 89854 h 122076"/>
                  <a:gd name="connsiteX3" fmla="*/ 174423 w 343561"/>
                  <a:gd name="connsiteY3" fmla="*/ 100425 h 122076"/>
                  <a:gd name="connsiteX4" fmla="*/ 137425 w 343561"/>
                  <a:gd name="connsiteY4" fmla="*/ 105711 h 122076"/>
                  <a:gd name="connsiteX5" fmla="*/ 89855 w 343561"/>
                  <a:gd name="connsiteY5" fmla="*/ 116282 h 122076"/>
                  <a:gd name="connsiteX6" fmla="*/ 58141 w 343561"/>
                  <a:gd name="connsiteY6" fmla="*/ 121568 h 122076"/>
                  <a:gd name="connsiteX7" fmla="*/ 0 w 343561"/>
                  <a:gd name="connsiteY7" fmla="*/ 121568 h 12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3561" h="122076">
                    <a:moveTo>
                      <a:pt x="343561" y="0"/>
                    </a:moveTo>
                    <a:cubicBezTo>
                      <a:pt x="319335" y="18940"/>
                      <a:pt x="295110" y="37880"/>
                      <a:pt x="274849" y="52856"/>
                    </a:cubicBezTo>
                    <a:cubicBezTo>
                      <a:pt x="254588" y="67832"/>
                      <a:pt x="238731" y="81926"/>
                      <a:pt x="221993" y="89854"/>
                    </a:cubicBezTo>
                    <a:cubicBezTo>
                      <a:pt x="205255" y="97782"/>
                      <a:pt x="188518" y="97782"/>
                      <a:pt x="174423" y="100425"/>
                    </a:cubicBezTo>
                    <a:cubicBezTo>
                      <a:pt x="160328" y="103068"/>
                      <a:pt x="151520" y="103068"/>
                      <a:pt x="137425" y="105711"/>
                    </a:cubicBezTo>
                    <a:cubicBezTo>
                      <a:pt x="123330" y="108354"/>
                      <a:pt x="103069" y="113639"/>
                      <a:pt x="89855" y="116282"/>
                    </a:cubicBezTo>
                    <a:cubicBezTo>
                      <a:pt x="76641" y="118925"/>
                      <a:pt x="73117" y="120687"/>
                      <a:pt x="58141" y="121568"/>
                    </a:cubicBezTo>
                    <a:cubicBezTo>
                      <a:pt x="43165" y="122449"/>
                      <a:pt x="21582" y="122008"/>
                      <a:pt x="0" y="12156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6" name="Полилиния 795"/>
              <p:cNvSpPr/>
              <p:nvPr/>
            </p:nvSpPr>
            <p:spPr>
              <a:xfrm>
                <a:off x="7194530" y="1300581"/>
                <a:ext cx="25200" cy="24217"/>
              </a:xfrm>
              <a:custGeom>
                <a:avLst/>
                <a:gdLst>
                  <a:gd name="connsiteX0" fmla="*/ 36999 w 36999"/>
                  <a:gd name="connsiteY0" fmla="*/ 0 h 36999"/>
                  <a:gd name="connsiteX1" fmla="*/ 0 w 36999"/>
                  <a:gd name="connsiteY1" fmla="*/ 36999 h 3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999" h="36999">
                    <a:moveTo>
                      <a:pt x="36999" y="0"/>
                    </a:moveTo>
                    <a:lnTo>
                      <a:pt x="0" y="36999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7" name="Полилиния 796"/>
              <p:cNvSpPr/>
              <p:nvPr/>
            </p:nvSpPr>
            <p:spPr>
              <a:xfrm>
                <a:off x="7500532" y="1397054"/>
                <a:ext cx="115594" cy="34302"/>
              </a:xfrm>
              <a:custGeom>
                <a:avLst/>
                <a:gdLst>
                  <a:gd name="connsiteX0" fmla="*/ 0 w 127439"/>
                  <a:gd name="connsiteY0" fmla="*/ 7454 h 28596"/>
                  <a:gd name="connsiteX1" fmla="*/ 84568 w 127439"/>
                  <a:gd name="connsiteY1" fmla="*/ 2168 h 28596"/>
                  <a:gd name="connsiteX2" fmla="*/ 121567 w 127439"/>
                  <a:gd name="connsiteY2" fmla="*/ 2168 h 28596"/>
                  <a:gd name="connsiteX3" fmla="*/ 126853 w 127439"/>
                  <a:gd name="connsiteY3" fmla="*/ 28596 h 28596"/>
                  <a:gd name="connsiteX0" fmla="*/ 0 w 169728"/>
                  <a:gd name="connsiteY0" fmla="*/ 7454 h 52408"/>
                  <a:gd name="connsiteX1" fmla="*/ 84568 w 169728"/>
                  <a:gd name="connsiteY1" fmla="*/ 2168 h 52408"/>
                  <a:gd name="connsiteX2" fmla="*/ 121567 w 169728"/>
                  <a:gd name="connsiteY2" fmla="*/ 2168 h 52408"/>
                  <a:gd name="connsiteX3" fmla="*/ 169715 w 169728"/>
                  <a:gd name="connsiteY3" fmla="*/ 52408 h 52408"/>
                  <a:gd name="connsiteX0" fmla="*/ 0 w 169715"/>
                  <a:gd name="connsiteY0" fmla="*/ 7454 h 52408"/>
                  <a:gd name="connsiteX1" fmla="*/ 84568 w 169715"/>
                  <a:gd name="connsiteY1" fmla="*/ 2168 h 52408"/>
                  <a:gd name="connsiteX2" fmla="*/ 121567 w 169715"/>
                  <a:gd name="connsiteY2" fmla="*/ 2168 h 52408"/>
                  <a:gd name="connsiteX3" fmla="*/ 169715 w 169715"/>
                  <a:gd name="connsiteY3" fmla="*/ 52408 h 5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715" h="52408">
                    <a:moveTo>
                      <a:pt x="0" y="7454"/>
                    </a:moveTo>
                    <a:lnTo>
                      <a:pt x="84568" y="2168"/>
                    </a:lnTo>
                    <a:cubicBezTo>
                      <a:pt x="104829" y="1287"/>
                      <a:pt x="114520" y="-2237"/>
                      <a:pt x="121567" y="2168"/>
                    </a:cubicBezTo>
                    <a:cubicBezTo>
                      <a:pt x="128614" y="6573"/>
                      <a:pt x="153926" y="31871"/>
                      <a:pt x="169715" y="5240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8" name="Блок-схема: узел 797"/>
              <p:cNvSpPr/>
              <p:nvPr/>
            </p:nvSpPr>
            <p:spPr>
              <a:xfrm>
                <a:off x="6646727" y="3347611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9" name="Блок-схема: узел 798"/>
              <p:cNvSpPr/>
              <p:nvPr/>
            </p:nvSpPr>
            <p:spPr>
              <a:xfrm>
                <a:off x="6966864" y="3340095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00" name="AutoShape 19"/>
              <p:cNvSpPr>
                <a:spLocks noChangeArrowheads="1"/>
              </p:cNvSpPr>
              <p:nvPr/>
            </p:nvSpPr>
            <p:spPr bwMode="auto">
              <a:xfrm>
                <a:off x="7627656" y="3036749"/>
                <a:ext cx="328152" cy="61281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Капшагай</a:t>
                </a:r>
              </a:p>
            </p:txBody>
          </p:sp>
          <p:sp>
            <p:nvSpPr>
              <p:cNvPr id="801" name="AutoShape 19"/>
              <p:cNvSpPr>
                <a:spLocks noChangeArrowheads="1"/>
              </p:cNvSpPr>
              <p:nvPr/>
            </p:nvSpPr>
            <p:spPr bwMode="auto">
              <a:xfrm>
                <a:off x="4071946" y="1793863"/>
                <a:ext cx="373907" cy="107787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Кандыагаш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802" name="AutoShape 19"/>
              <p:cNvSpPr>
                <a:spLocks noChangeArrowheads="1"/>
              </p:cNvSpPr>
              <p:nvPr/>
            </p:nvSpPr>
            <p:spPr bwMode="auto">
              <a:xfrm>
                <a:off x="6464359" y="1742618"/>
                <a:ext cx="289663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Темиртау</a:t>
                </a:r>
              </a:p>
            </p:txBody>
          </p:sp>
          <p:sp>
            <p:nvSpPr>
              <p:cNvPr id="803" name="Полилиния 802"/>
              <p:cNvSpPr/>
              <p:nvPr/>
            </p:nvSpPr>
            <p:spPr>
              <a:xfrm>
                <a:off x="7361659" y="1301329"/>
                <a:ext cx="279006" cy="141840"/>
              </a:xfrm>
              <a:custGeom>
                <a:avLst/>
                <a:gdLst>
                  <a:gd name="connsiteX0" fmla="*/ 0 w 323850"/>
                  <a:gd name="connsiteY0" fmla="*/ 0 h 150195"/>
                  <a:gd name="connsiteX1" fmla="*/ 64294 w 323850"/>
                  <a:gd name="connsiteY1" fmla="*/ 54769 h 150195"/>
                  <a:gd name="connsiteX2" fmla="*/ 95250 w 323850"/>
                  <a:gd name="connsiteY2" fmla="*/ 111919 h 150195"/>
                  <a:gd name="connsiteX3" fmla="*/ 123825 w 323850"/>
                  <a:gd name="connsiteY3" fmla="*/ 145257 h 150195"/>
                  <a:gd name="connsiteX4" fmla="*/ 173831 w 323850"/>
                  <a:gd name="connsiteY4" fmla="*/ 150019 h 150195"/>
                  <a:gd name="connsiteX5" fmla="*/ 247650 w 323850"/>
                  <a:gd name="connsiteY5" fmla="*/ 145257 h 150195"/>
                  <a:gd name="connsiteX6" fmla="*/ 323850 w 323850"/>
                  <a:gd name="connsiteY6" fmla="*/ 142875 h 150195"/>
                  <a:gd name="connsiteX0" fmla="*/ 0 w 350043"/>
                  <a:gd name="connsiteY0" fmla="*/ 0 h 171450"/>
                  <a:gd name="connsiteX1" fmla="*/ 64294 w 350043"/>
                  <a:gd name="connsiteY1" fmla="*/ 54769 h 171450"/>
                  <a:gd name="connsiteX2" fmla="*/ 95250 w 350043"/>
                  <a:gd name="connsiteY2" fmla="*/ 111919 h 171450"/>
                  <a:gd name="connsiteX3" fmla="*/ 123825 w 350043"/>
                  <a:gd name="connsiteY3" fmla="*/ 145257 h 171450"/>
                  <a:gd name="connsiteX4" fmla="*/ 173831 w 350043"/>
                  <a:gd name="connsiteY4" fmla="*/ 150019 h 171450"/>
                  <a:gd name="connsiteX5" fmla="*/ 247650 w 350043"/>
                  <a:gd name="connsiteY5" fmla="*/ 145257 h 171450"/>
                  <a:gd name="connsiteX6" fmla="*/ 350043 w 350043"/>
                  <a:gd name="connsiteY6" fmla="*/ 171450 h 171450"/>
                  <a:gd name="connsiteX0" fmla="*/ 0 w 340518"/>
                  <a:gd name="connsiteY0" fmla="*/ 0 h 154781"/>
                  <a:gd name="connsiteX1" fmla="*/ 64294 w 340518"/>
                  <a:gd name="connsiteY1" fmla="*/ 54769 h 154781"/>
                  <a:gd name="connsiteX2" fmla="*/ 95250 w 340518"/>
                  <a:gd name="connsiteY2" fmla="*/ 111919 h 154781"/>
                  <a:gd name="connsiteX3" fmla="*/ 123825 w 340518"/>
                  <a:gd name="connsiteY3" fmla="*/ 145257 h 154781"/>
                  <a:gd name="connsiteX4" fmla="*/ 173831 w 340518"/>
                  <a:gd name="connsiteY4" fmla="*/ 150019 h 154781"/>
                  <a:gd name="connsiteX5" fmla="*/ 247650 w 340518"/>
                  <a:gd name="connsiteY5" fmla="*/ 145257 h 154781"/>
                  <a:gd name="connsiteX6" fmla="*/ 340518 w 340518"/>
                  <a:gd name="connsiteY6" fmla="*/ 154781 h 154781"/>
                  <a:gd name="connsiteX0" fmla="*/ 0 w 354805"/>
                  <a:gd name="connsiteY0" fmla="*/ 0 h 185738"/>
                  <a:gd name="connsiteX1" fmla="*/ 64294 w 354805"/>
                  <a:gd name="connsiteY1" fmla="*/ 54769 h 185738"/>
                  <a:gd name="connsiteX2" fmla="*/ 95250 w 354805"/>
                  <a:gd name="connsiteY2" fmla="*/ 111919 h 185738"/>
                  <a:gd name="connsiteX3" fmla="*/ 123825 w 354805"/>
                  <a:gd name="connsiteY3" fmla="*/ 145257 h 185738"/>
                  <a:gd name="connsiteX4" fmla="*/ 173831 w 354805"/>
                  <a:gd name="connsiteY4" fmla="*/ 150019 h 185738"/>
                  <a:gd name="connsiteX5" fmla="*/ 247650 w 354805"/>
                  <a:gd name="connsiteY5" fmla="*/ 145257 h 185738"/>
                  <a:gd name="connsiteX6" fmla="*/ 354805 w 354805"/>
                  <a:gd name="connsiteY6" fmla="*/ 185738 h 185738"/>
                  <a:gd name="connsiteX0" fmla="*/ 0 w 328612"/>
                  <a:gd name="connsiteY0" fmla="*/ 0 h 152401"/>
                  <a:gd name="connsiteX1" fmla="*/ 64294 w 328612"/>
                  <a:gd name="connsiteY1" fmla="*/ 54769 h 152401"/>
                  <a:gd name="connsiteX2" fmla="*/ 95250 w 328612"/>
                  <a:gd name="connsiteY2" fmla="*/ 111919 h 152401"/>
                  <a:gd name="connsiteX3" fmla="*/ 123825 w 328612"/>
                  <a:gd name="connsiteY3" fmla="*/ 145257 h 152401"/>
                  <a:gd name="connsiteX4" fmla="*/ 173831 w 328612"/>
                  <a:gd name="connsiteY4" fmla="*/ 150019 h 152401"/>
                  <a:gd name="connsiteX5" fmla="*/ 247650 w 328612"/>
                  <a:gd name="connsiteY5" fmla="*/ 145257 h 152401"/>
                  <a:gd name="connsiteX6" fmla="*/ 328612 w 328612"/>
                  <a:gd name="connsiteY6" fmla="*/ 152401 h 152401"/>
                  <a:gd name="connsiteX0" fmla="*/ 0 w 333967"/>
                  <a:gd name="connsiteY0" fmla="*/ 0 h 152427"/>
                  <a:gd name="connsiteX1" fmla="*/ 64294 w 333967"/>
                  <a:gd name="connsiteY1" fmla="*/ 54769 h 152427"/>
                  <a:gd name="connsiteX2" fmla="*/ 95250 w 333967"/>
                  <a:gd name="connsiteY2" fmla="*/ 111919 h 152427"/>
                  <a:gd name="connsiteX3" fmla="*/ 123825 w 333967"/>
                  <a:gd name="connsiteY3" fmla="*/ 145257 h 152427"/>
                  <a:gd name="connsiteX4" fmla="*/ 173831 w 333967"/>
                  <a:gd name="connsiteY4" fmla="*/ 150019 h 152427"/>
                  <a:gd name="connsiteX5" fmla="*/ 247650 w 333967"/>
                  <a:gd name="connsiteY5" fmla="*/ 145257 h 152427"/>
                  <a:gd name="connsiteX6" fmla="*/ 328612 w 333967"/>
                  <a:gd name="connsiteY6" fmla="*/ 152401 h 152427"/>
                  <a:gd name="connsiteX7" fmla="*/ 326231 w 333967"/>
                  <a:gd name="connsiteY7" fmla="*/ 147638 h 152427"/>
                  <a:gd name="connsiteX0" fmla="*/ 0 w 378623"/>
                  <a:gd name="connsiteY0" fmla="*/ 0 h 197659"/>
                  <a:gd name="connsiteX1" fmla="*/ 64294 w 378623"/>
                  <a:gd name="connsiteY1" fmla="*/ 54769 h 197659"/>
                  <a:gd name="connsiteX2" fmla="*/ 95250 w 378623"/>
                  <a:gd name="connsiteY2" fmla="*/ 111919 h 197659"/>
                  <a:gd name="connsiteX3" fmla="*/ 123825 w 378623"/>
                  <a:gd name="connsiteY3" fmla="*/ 145257 h 197659"/>
                  <a:gd name="connsiteX4" fmla="*/ 173831 w 378623"/>
                  <a:gd name="connsiteY4" fmla="*/ 150019 h 197659"/>
                  <a:gd name="connsiteX5" fmla="*/ 247650 w 378623"/>
                  <a:gd name="connsiteY5" fmla="*/ 145257 h 197659"/>
                  <a:gd name="connsiteX6" fmla="*/ 328612 w 378623"/>
                  <a:gd name="connsiteY6" fmla="*/ 152401 h 197659"/>
                  <a:gd name="connsiteX7" fmla="*/ 378619 w 378623"/>
                  <a:gd name="connsiteY7" fmla="*/ 197644 h 197659"/>
                  <a:gd name="connsiteX0" fmla="*/ 0 w 380771"/>
                  <a:gd name="connsiteY0" fmla="*/ 0 h 200383"/>
                  <a:gd name="connsiteX1" fmla="*/ 64294 w 380771"/>
                  <a:gd name="connsiteY1" fmla="*/ 54769 h 200383"/>
                  <a:gd name="connsiteX2" fmla="*/ 95250 w 380771"/>
                  <a:gd name="connsiteY2" fmla="*/ 111919 h 200383"/>
                  <a:gd name="connsiteX3" fmla="*/ 123825 w 380771"/>
                  <a:gd name="connsiteY3" fmla="*/ 145257 h 200383"/>
                  <a:gd name="connsiteX4" fmla="*/ 173831 w 380771"/>
                  <a:gd name="connsiteY4" fmla="*/ 150019 h 200383"/>
                  <a:gd name="connsiteX5" fmla="*/ 247650 w 380771"/>
                  <a:gd name="connsiteY5" fmla="*/ 145257 h 200383"/>
                  <a:gd name="connsiteX6" fmla="*/ 328612 w 380771"/>
                  <a:gd name="connsiteY6" fmla="*/ 152401 h 200383"/>
                  <a:gd name="connsiteX7" fmla="*/ 378619 w 380771"/>
                  <a:gd name="connsiteY7" fmla="*/ 197644 h 200383"/>
                  <a:gd name="connsiteX8" fmla="*/ 371475 w 380771"/>
                  <a:gd name="connsiteY8" fmla="*/ 195263 h 200383"/>
                  <a:gd name="connsiteX0" fmla="*/ 0 w 409637"/>
                  <a:gd name="connsiteY0" fmla="*/ 0 h 216708"/>
                  <a:gd name="connsiteX1" fmla="*/ 64294 w 409637"/>
                  <a:gd name="connsiteY1" fmla="*/ 54769 h 216708"/>
                  <a:gd name="connsiteX2" fmla="*/ 95250 w 409637"/>
                  <a:gd name="connsiteY2" fmla="*/ 111919 h 216708"/>
                  <a:gd name="connsiteX3" fmla="*/ 123825 w 409637"/>
                  <a:gd name="connsiteY3" fmla="*/ 145257 h 216708"/>
                  <a:gd name="connsiteX4" fmla="*/ 173831 w 409637"/>
                  <a:gd name="connsiteY4" fmla="*/ 150019 h 216708"/>
                  <a:gd name="connsiteX5" fmla="*/ 247650 w 409637"/>
                  <a:gd name="connsiteY5" fmla="*/ 145257 h 216708"/>
                  <a:gd name="connsiteX6" fmla="*/ 328612 w 409637"/>
                  <a:gd name="connsiteY6" fmla="*/ 152401 h 216708"/>
                  <a:gd name="connsiteX7" fmla="*/ 378619 w 409637"/>
                  <a:gd name="connsiteY7" fmla="*/ 197644 h 216708"/>
                  <a:gd name="connsiteX8" fmla="*/ 409575 w 409637"/>
                  <a:gd name="connsiteY8" fmla="*/ 216694 h 21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637" h="216708">
                    <a:moveTo>
                      <a:pt x="0" y="0"/>
                    </a:moveTo>
                    <a:cubicBezTo>
                      <a:pt x="24209" y="18058"/>
                      <a:pt x="48419" y="36116"/>
                      <a:pt x="64294" y="54769"/>
                    </a:cubicBezTo>
                    <a:cubicBezTo>
                      <a:pt x="80169" y="73422"/>
                      <a:pt x="85328" y="96838"/>
                      <a:pt x="95250" y="111919"/>
                    </a:cubicBezTo>
                    <a:cubicBezTo>
                      <a:pt x="105172" y="127000"/>
                      <a:pt x="110728" y="138907"/>
                      <a:pt x="123825" y="145257"/>
                    </a:cubicBezTo>
                    <a:cubicBezTo>
                      <a:pt x="136922" y="151607"/>
                      <a:pt x="153194" y="150019"/>
                      <a:pt x="173831" y="150019"/>
                    </a:cubicBezTo>
                    <a:cubicBezTo>
                      <a:pt x="194468" y="150019"/>
                      <a:pt x="221853" y="144860"/>
                      <a:pt x="247650" y="145257"/>
                    </a:cubicBezTo>
                    <a:cubicBezTo>
                      <a:pt x="273447" y="145654"/>
                      <a:pt x="328612" y="152401"/>
                      <a:pt x="328612" y="152401"/>
                    </a:cubicBezTo>
                    <a:cubicBezTo>
                      <a:pt x="341709" y="152798"/>
                      <a:pt x="379115" y="198636"/>
                      <a:pt x="378619" y="197644"/>
                    </a:cubicBezTo>
                    <a:cubicBezTo>
                      <a:pt x="385763" y="204788"/>
                      <a:pt x="411063" y="217190"/>
                      <a:pt x="409575" y="21669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04" name="Полилиния 803"/>
              <p:cNvSpPr/>
              <p:nvPr/>
            </p:nvSpPr>
            <p:spPr>
              <a:xfrm>
                <a:off x="7217385" y="1246778"/>
                <a:ext cx="64875" cy="54550"/>
              </a:xfrm>
              <a:custGeom>
                <a:avLst/>
                <a:gdLst>
                  <a:gd name="connsiteX0" fmla="*/ 95250 w 95250"/>
                  <a:gd name="connsiteY0" fmla="*/ 0 h 83344"/>
                  <a:gd name="connsiteX1" fmla="*/ 0 w 95250"/>
                  <a:gd name="connsiteY1" fmla="*/ 83344 h 8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0" h="83344">
                    <a:moveTo>
                      <a:pt x="95250" y="0"/>
                    </a:moveTo>
                    <a:lnTo>
                      <a:pt x="0" y="83344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05" name="Полилиния 804"/>
              <p:cNvSpPr/>
              <p:nvPr/>
            </p:nvSpPr>
            <p:spPr>
              <a:xfrm>
                <a:off x="6892936" y="1402040"/>
                <a:ext cx="81094" cy="31318"/>
              </a:xfrm>
              <a:custGeom>
                <a:avLst/>
                <a:gdLst>
                  <a:gd name="connsiteX0" fmla="*/ 0 w 119063"/>
                  <a:gd name="connsiteY0" fmla="*/ 47848 h 47848"/>
                  <a:gd name="connsiteX1" fmla="*/ 69057 w 119063"/>
                  <a:gd name="connsiteY1" fmla="*/ 4986 h 47848"/>
                  <a:gd name="connsiteX2" fmla="*/ 119063 w 119063"/>
                  <a:gd name="connsiteY2" fmla="*/ 2604 h 47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063" h="47848">
                    <a:moveTo>
                      <a:pt x="0" y="47848"/>
                    </a:moveTo>
                    <a:cubicBezTo>
                      <a:pt x="24606" y="30187"/>
                      <a:pt x="49213" y="12527"/>
                      <a:pt x="69057" y="4986"/>
                    </a:cubicBezTo>
                    <a:cubicBezTo>
                      <a:pt x="88901" y="-2555"/>
                      <a:pt x="103982" y="24"/>
                      <a:pt x="119063" y="2604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06" name="Полилиния 805"/>
              <p:cNvSpPr/>
              <p:nvPr/>
            </p:nvSpPr>
            <p:spPr>
              <a:xfrm>
                <a:off x="6587091" y="1239216"/>
                <a:ext cx="690632" cy="299247"/>
              </a:xfrm>
              <a:custGeom>
                <a:avLst/>
                <a:gdLst>
                  <a:gd name="connsiteX0" fmla="*/ 0 w 1013988"/>
                  <a:gd name="connsiteY0" fmla="*/ 457200 h 457200"/>
                  <a:gd name="connsiteX1" fmla="*/ 49794 w 1013988"/>
                  <a:gd name="connsiteY1" fmla="*/ 398352 h 457200"/>
                  <a:gd name="connsiteX2" fmla="*/ 90535 w 1013988"/>
                  <a:gd name="connsiteY2" fmla="*/ 357612 h 457200"/>
                  <a:gd name="connsiteX3" fmla="*/ 149382 w 1013988"/>
                  <a:gd name="connsiteY3" fmla="*/ 298764 h 457200"/>
                  <a:gd name="connsiteX4" fmla="*/ 248970 w 1013988"/>
                  <a:gd name="connsiteY4" fmla="*/ 289711 h 457200"/>
                  <a:gd name="connsiteX5" fmla="*/ 339505 w 1013988"/>
                  <a:gd name="connsiteY5" fmla="*/ 321398 h 457200"/>
                  <a:gd name="connsiteX6" fmla="*/ 443620 w 1013988"/>
                  <a:gd name="connsiteY6" fmla="*/ 289711 h 457200"/>
                  <a:gd name="connsiteX7" fmla="*/ 538681 w 1013988"/>
                  <a:gd name="connsiteY7" fmla="*/ 244443 h 457200"/>
                  <a:gd name="connsiteX8" fmla="*/ 597529 w 1013988"/>
                  <a:gd name="connsiteY8" fmla="*/ 244443 h 457200"/>
                  <a:gd name="connsiteX9" fmla="*/ 665430 w 1013988"/>
                  <a:gd name="connsiteY9" fmla="*/ 244443 h 457200"/>
                  <a:gd name="connsiteX10" fmla="*/ 746911 w 1013988"/>
                  <a:gd name="connsiteY10" fmla="*/ 221810 h 457200"/>
                  <a:gd name="connsiteX11" fmla="*/ 810285 w 1013988"/>
                  <a:gd name="connsiteY11" fmla="*/ 176542 h 457200"/>
                  <a:gd name="connsiteX12" fmla="*/ 878186 w 1013988"/>
                  <a:gd name="connsiteY12" fmla="*/ 140328 h 457200"/>
                  <a:gd name="connsiteX13" fmla="*/ 946087 w 1013988"/>
                  <a:gd name="connsiteY13" fmla="*/ 67901 h 457200"/>
                  <a:gd name="connsiteX14" fmla="*/ 982301 w 1013988"/>
                  <a:gd name="connsiteY14" fmla="*/ 40740 h 457200"/>
                  <a:gd name="connsiteX15" fmla="*/ 1013988 w 1013988"/>
                  <a:gd name="connsiteY15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13988" h="457200">
                    <a:moveTo>
                      <a:pt x="0" y="457200"/>
                    </a:moveTo>
                    <a:cubicBezTo>
                      <a:pt x="17352" y="436075"/>
                      <a:pt x="34705" y="414950"/>
                      <a:pt x="49794" y="398352"/>
                    </a:cubicBezTo>
                    <a:cubicBezTo>
                      <a:pt x="64883" y="381754"/>
                      <a:pt x="90535" y="357612"/>
                      <a:pt x="90535" y="357612"/>
                    </a:cubicBezTo>
                    <a:cubicBezTo>
                      <a:pt x="107133" y="341014"/>
                      <a:pt x="122976" y="310081"/>
                      <a:pt x="149382" y="298764"/>
                    </a:cubicBezTo>
                    <a:cubicBezTo>
                      <a:pt x="175788" y="287447"/>
                      <a:pt x="217283" y="285939"/>
                      <a:pt x="248970" y="289711"/>
                    </a:cubicBezTo>
                    <a:cubicBezTo>
                      <a:pt x="280657" y="293483"/>
                      <a:pt x="307063" y="321398"/>
                      <a:pt x="339505" y="321398"/>
                    </a:cubicBezTo>
                    <a:cubicBezTo>
                      <a:pt x="371947" y="321398"/>
                      <a:pt x="410424" y="302537"/>
                      <a:pt x="443620" y="289711"/>
                    </a:cubicBezTo>
                    <a:cubicBezTo>
                      <a:pt x="476816" y="276885"/>
                      <a:pt x="513030" y="251988"/>
                      <a:pt x="538681" y="244443"/>
                    </a:cubicBezTo>
                    <a:cubicBezTo>
                      <a:pt x="564332" y="236898"/>
                      <a:pt x="597529" y="244443"/>
                      <a:pt x="597529" y="244443"/>
                    </a:cubicBezTo>
                    <a:cubicBezTo>
                      <a:pt x="618654" y="244443"/>
                      <a:pt x="640533" y="248215"/>
                      <a:pt x="665430" y="244443"/>
                    </a:cubicBezTo>
                    <a:cubicBezTo>
                      <a:pt x="690327" y="240671"/>
                      <a:pt x="722769" y="233127"/>
                      <a:pt x="746911" y="221810"/>
                    </a:cubicBezTo>
                    <a:cubicBezTo>
                      <a:pt x="771053" y="210493"/>
                      <a:pt x="788406" y="190122"/>
                      <a:pt x="810285" y="176542"/>
                    </a:cubicBezTo>
                    <a:cubicBezTo>
                      <a:pt x="832164" y="162962"/>
                      <a:pt x="855552" y="158435"/>
                      <a:pt x="878186" y="140328"/>
                    </a:cubicBezTo>
                    <a:cubicBezTo>
                      <a:pt x="900820" y="122221"/>
                      <a:pt x="928735" y="84499"/>
                      <a:pt x="946087" y="67901"/>
                    </a:cubicBezTo>
                    <a:cubicBezTo>
                      <a:pt x="963439" y="51303"/>
                      <a:pt x="970984" y="52057"/>
                      <a:pt x="982301" y="40740"/>
                    </a:cubicBezTo>
                    <a:cubicBezTo>
                      <a:pt x="993618" y="29423"/>
                      <a:pt x="1003803" y="14711"/>
                      <a:pt x="1013988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07" name="Блок-схема: узел 806"/>
              <p:cNvSpPr/>
              <p:nvPr/>
            </p:nvSpPr>
            <p:spPr>
              <a:xfrm>
                <a:off x="7737296" y="2875369"/>
                <a:ext cx="50629" cy="46245"/>
              </a:xfrm>
              <a:prstGeom prst="flowChartConnector">
                <a:avLst/>
              </a:pr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08" name="Блок-схема: узел 807"/>
              <p:cNvSpPr/>
              <p:nvPr/>
            </p:nvSpPr>
            <p:spPr>
              <a:xfrm>
                <a:off x="7562836" y="3047676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09" name="Блок-схема: узел 808"/>
              <p:cNvSpPr/>
              <p:nvPr/>
            </p:nvSpPr>
            <p:spPr>
              <a:xfrm>
                <a:off x="3511361" y="3035914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10" name="Блок-схема: узел 809"/>
              <p:cNvSpPr/>
              <p:nvPr/>
            </p:nvSpPr>
            <p:spPr>
              <a:xfrm>
                <a:off x="3885126" y="2269051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11" name="Полилиния 810"/>
              <p:cNvSpPr/>
              <p:nvPr/>
            </p:nvSpPr>
            <p:spPr>
              <a:xfrm>
                <a:off x="4498967" y="1672735"/>
                <a:ext cx="1199644" cy="1304957"/>
              </a:xfrm>
              <a:custGeom>
                <a:avLst/>
                <a:gdLst>
                  <a:gd name="connsiteX0" fmla="*/ 1761322 w 1761322"/>
                  <a:gd name="connsiteY0" fmla="*/ 1993758 h 1993758"/>
                  <a:gd name="connsiteX1" fmla="*/ 1704172 w 1761322"/>
                  <a:gd name="connsiteY1" fmla="*/ 1978518 h 1993758"/>
                  <a:gd name="connsiteX2" fmla="*/ 1662262 w 1761322"/>
                  <a:gd name="connsiteY2" fmla="*/ 1970898 h 1993758"/>
                  <a:gd name="connsiteX3" fmla="*/ 1620352 w 1761322"/>
                  <a:gd name="connsiteY3" fmla="*/ 1967088 h 1993758"/>
                  <a:gd name="connsiteX4" fmla="*/ 1586062 w 1761322"/>
                  <a:gd name="connsiteY4" fmla="*/ 1959468 h 1993758"/>
                  <a:gd name="connsiteX5" fmla="*/ 1574632 w 1761322"/>
                  <a:gd name="connsiteY5" fmla="*/ 1963278 h 1993758"/>
                  <a:gd name="connsiteX6" fmla="*/ 1551772 w 1761322"/>
                  <a:gd name="connsiteY6" fmla="*/ 1928988 h 1993758"/>
                  <a:gd name="connsiteX7" fmla="*/ 1506052 w 1761322"/>
                  <a:gd name="connsiteY7" fmla="*/ 1906128 h 1993758"/>
                  <a:gd name="connsiteX8" fmla="*/ 1452712 w 1761322"/>
                  <a:gd name="connsiteY8" fmla="*/ 1883268 h 1993758"/>
                  <a:gd name="connsiteX9" fmla="*/ 1422232 w 1761322"/>
                  <a:gd name="connsiteY9" fmla="*/ 1868028 h 1993758"/>
                  <a:gd name="connsiteX10" fmla="*/ 1406992 w 1761322"/>
                  <a:gd name="connsiteY10" fmla="*/ 1814688 h 1993758"/>
                  <a:gd name="connsiteX11" fmla="*/ 1403182 w 1761322"/>
                  <a:gd name="connsiteY11" fmla="*/ 1746108 h 1993758"/>
                  <a:gd name="connsiteX12" fmla="*/ 1418422 w 1761322"/>
                  <a:gd name="connsiteY12" fmla="*/ 1723248 h 1993758"/>
                  <a:gd name="connsiteX13" fmla="*/ 1391752 w 1761322"/>
                  <a:gd name="connsiteY13" fmla="*/ 1681338 h 1993758"/>
                  <a:gd name="connsiteX14" fmla="*/ 1380322 w 1761322"/>
                  <a:gd name="connsiteY14" fmla="*/ 1654668 h 1993758"/>
                  <a:gd name="connsiteX15" fmla="*/ 1342222 w 1761322"/>
                  <a:gd name="connsiteY15" fmla="*/ 1639428 h 1993758"/>
                  <a:gd name="connsiteX16" fmla="*/ 1254592 w 1761322"/>
                  <a:gd name="connsiteY16" fmla="*/ 1662288 h 1993758"/>
                  <a:gd name="connsiteX17" fmla="*/ 1227922 w 1761322"/>
                  <a:gd name="connsiteY17" fmla="*/ 1677528 h 1993758"/>
                  <a:gd name="connsiteX18" fmla="*/ 1140292 w 1761322"/>
                  <a:gd name="connsiteY18" fmla="*/ 1639428 h 1993758"/>
                  <a:gd name="connsiteX19" fmla="*/ 1083142 w 1761322"/>
                  <a:gd name="connsiteY19" fmla="*/ 1608948 h 1993758"/>
                  <a:gd name="connsiteX20" fmla="*/ 1014562 w 1761322"/>
                  <a:gd name="connsiteY20" fmla="*/ 1589898 h 1993758"/>
                  <a:gd name="connsiteX21" fmla="*/ 965032 w 1761322"/>
                  <a:gd name="connsiteY21" fmla="*/ 1597518 h 1993758"/>
                  <a:gd name="connsiteX22" fmla="*/ 957412 w 1761322"/>
                  <a:gd name="connsiteY22" fmla="*/ 1525128 h 1993758"/>
                  <a:gd name="connsiteX23" fmla="*/ 930742 w 1761322"/>
                  <a:gd name="connsiteY23" fmla="*/ 1448928 h 1993758"/>
                  <a:gd name="connsiteX24" fmla="*/ 919312 w 1761322"/>
                  <a:gd name="connsiteY24" fmla="*/ 1384158 h 1993758"/>
                  <a:gd name="connsiteX25" fmla="*/ 911692 w 1761322"/>
                  <a:gd name="connsiteY25" fmla="*/ 1361298 h 1993758"/>
                  <a:gd name="connsiteX26" fmla="*/ 907882 w 1761322"/>
                  <a:gd name="connsiteY26" fmla="*/ 1311768 h 1993758"/>
                  <a:gd name="connsiteX27" fmla="*/ 885022 w 1761322"/>
                  <a:gd name="connsiteY27" fmla="*/ 1269858 h 1993758"/>
                  <a:gd name="connsiteX28" fmla="*/ 858352 w 1761322"/>
                  <a:gd name="connsiteY28" fmla="*/ 1205088 h 1993758"/>
                  <a:gd name="connsiteX29" fmla="*/ 846922 w 1761322"/>
                  <a:gd name="connsiteY29" fmla="*/ 1163178 h 1993758"/>
                  <a:gd name="connsiteX30" fmla="*/ 865972 w 1761322"/>
                  <a:gd name="connsiteY30" fmla="*/ 1140318 h 1993758"/>
                  <a:gd name="connsiteX31" fmla="*/ 862162 w 1761322"/>
                  <a:gd name="connsiteY31" fmla="*/ 1060308 h 1993758"/>
                  <a:gd name="connsiteX32" fmla="*/ 869782 w 1761322"/>
                  <a:gd name="connsiteY32" fmla="*/ 1003158 h 1993758"/>
                  <a:gd name="connsiteX33" fmla="*/ 831682 w 1761322"/>
                  <a:gd name="connsiteY33" fmla="*/ 949818 h 1993758"/>
                  <a:gd name="connsiteX34" fmla="*/ 805012 w 1761322"/>
                  <a:gd name="connsiteY34" fmla="*/ 820278 h 1993758"/>
                  <a:gd name="connsiteX35" fmla="*/ 766912 w 1761322"/>
                  <a:gd name="connsiteY35" fmla="*/ 606918 h 1993758"/>
                  <a:gd name="connsiteX36" fmla="*/ 713572 w 1761322"/>
                  <a:gd name="connsiteY36" fmla="*/ 443088 h 1993758"/>
                  <a:gd name="connsiteX37" fmla="*/ 656422 w 1761322"/>
                  <a:gd name="connsiteY37" fmla="*/ 355458 h 1993758"/>
                  <a:gd name="connsiteX38" fmla="*/ 622132 w 1761322"/>
                  <a:gd name="connsiteY38" fmla="*/ 260208 h 1993758"/>
                  <a:gd name="connsiteX39" fmla="*/ 610702 w 1761322"/>
                  <a:gd name="connsiteY39" fmla="*/ 225918 h 1993758"/>
                  <a:gd name="connsiteX40" fmla="*/ 614512 w 1761322"/>
                  <a:gd name="connsiteY40" fmla="*/ 187818 h 1993758"/>
                  <a:gd name="connsiteX41" fmla="*/ 534502 w 1761322"/>
                  <a:gd name="connsiteY41" fmla="*/ 138288 h 1993758"/>
                  <a:gd name="connsiteX42" fmla="*/ 450682 w 1761322"/>
                  <a:gd name="connsiteY42" fmla="*/ 111618 h 1993758"/>
                  <a:gd name="connsiteX43" fmla="*/ 374482 w 1761322"/>
                  <a:gd name="connsiteY43" fmla="*/ 103998 h 1993758"/>
                  <a:gd name="connsiteX44" fmla="*/ 305902 w 1761322"/>
                  <a:gd name="connsiteY44" fmla="*/ 84948 h 1993758"/>
                  <a:gd name="connsiteX45" fmla="*/ 279232 w 1761322"/>
                  <a:gd name="connsiteY45" fmla="*/ 54468 h 1993758"/>
                  <a:gd name="connsiteX46" fmla="*/ 199222 w 1761322"/>
                  <a:gd name="connsiteY46" fmla="*/ 43038 h 1993758"/>
                  <a:gd name="connsiteX47" fmla="*/ 149692 w 1761322"/>
                  <a:gd name="connsiteY47" fmla="*/ 31608 h 1993758"/>
                  <a:gd name="connsiteX48" fmla="*/ 107782 w 1761322"/>
                  <a:gd name="connsiteY48" fmla="*/ 16368 h 1993758"/>
                  <a:gd name="connsiteX49" fmla="*/ 12532 w 1761322"/>
                  <a:gd name="connsiteY49" fmla="*/ 1128 h 1993758"/>
                  <a:gd name="connsiteX50" fmla="*/ 1102 w 1761322"/>
                  <a:gd name="connsiteY50" fmla="*/ 1128 h 1993758"/>
                  <a:gd name="connsiteX51" fmla="*/ 1102 w 1761322"/>
                  <a:gd name="connsiteY51" fmla="*/ 1128 h 1993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761322" h="1993758">
                    <a:moveTo>
                      <a:pt x="1761322" y="1993758"/>
                    </a:moveTo>
                    <a:cubicBezTo>
                      <a:pt x="1741002" y="1988043"/>
                      <a:pt x="1720682" y="1982328"/>
                      <a:pt x="1704172" y="1978518"/>
                    </a:cubicBezTo>
                    <a:cubicBezTo>
                      <a:pt x="1687662" y="1974708"/>
                      <a:pt x="1676232" y="1972803"/>
                      <a:pt x="1662262" y="1970898"/>
                    </a:cubicBezTo>
                    <a:cubicBezTo>
                      <a:pt x="1648292" y="1968993"/>
                      <a:pt x="1633052" y="1968993"/>
                      <a:pt x="1620352" y="1967088"/>
                    </a:cubicBezTo>
                    <a:cubicBezTo>
                      <a:pt x="1607652" y="1965183"/>
                      <a:pt x="1586062" y="1959468"/>
                      <a:pt x="1586062" y="1959468"/>
                    </a:cubicBezTo>
                    <a:cubicBezTo>
                      <a:pt x="1578442" y="1958833"/>
                      <a:pt x="1580347" y="1968358"/>
                      <a:pt x="1574632" y="1963278"/>
                    </a:cubicBezTo>
                    <a:cubicBezTo>
                      <a:pt x="1568917" y="1958198"/>
                      <a:pt x="1563202" y="1938513"/>
                      <a:pt x="1551772" y="1928988"/>
                    </a:cubicBezTo>
                    <a:cubicBezTo>
                      <a:pt x="1540342" y="1919463"/>
                      <a:pt x="1522562" y="1913748"/>
                      <a:pt x="1506052" y="1906128"/>
                    </a:cubicBezTo>
                    <a:cubicBezTo>
                      <a:pt x="1489542" y="1898508"/>
                      <a:pt x="1466682" y="1889618"/>
                      <a:pt x="1452712" y="1883268"/>
                    </a:cubicBezTo>
                    <a:cubicBezTo>
                      <a:pt x="1438742" y="1876918"/>
                      <a:pt x="1429852" y="1879458"/>
                      <a:pt x="1422232" y="1868028"/>
                    </a:cubicBezTo>
                    <a:cubicBezTo>
                      <a:pt x="1414612" y="1856598"/>
                      <a:pt x="1410167" y="1835008"/>
                      <a:pt x="1406992" y="1814688"/>
                    </a:cubicBezTo>
                    <a:cubicBezTo>
                      <a:pt x="1403817" y="1794368"/>
                      <a:pt x="1401277" y="1761348"/>
                      <a:pt x="1403182" y="1746108"/>
                    </a:cubicBezTo>
                    <a:cubicBezTo>
                      <a:pt x="1405087" y="1730868"/>
                      <a:pt x="1420327" y="1734043"/>
                      <a:pt x="1418422" y="1723248"/>
                    </a:cubicBezTo>
                    <a:cubicBezTo>
                      <a:pt x="1416517" y="1712453"/>
                      <a:pt x="1398102" y="1692768"/>
                      <a:pt x="1391752" y="1681338"/>
                    </a:cubicBezTo>
                    <a:cubicBezTo>
                      <a:pt x="1385402" y="1669908"/>
                      <a:pt x="1388577" y="1661653"/>
                      <a:pt x="1380322" y="1654668"/>
                    </a:cubicBezTo>
                    <a:cubicBezTo>
                      <a:pt x="1372067" y="1647683"/>
                      <a:pt x="1363177" y="1638158"/>
                      <a:pt x="1342222" y="1639428"/>
                    </a:cubicBezTo>
                    <a:cubicBezTo>
                      <a:pt x="1321267" y="1640698"/>
                      <a:pt x="1273642" y="1655938"/>
                      <a:pt x="1254592" y="1662288"/>
                    </a:cubicBezTo>
                    <a:cubicBezTo>
                      <a:pt x="1235542" y="1668638"/>
                      <a:pt x="1246972" y="1681338"/>
                      <a:pt x="1227922" y="1677528"/>
                    </a:cubicBezTo>
                    <a:cubicBezTo>
                      <a:pt x="1208872" y="1673718"/>
                      <a:pt x="1164422" y="1650858"/>
                      <a:pt x="1140292" y="1639428"/>
                    </a:cubicBezTo>
                    <a:cubicBezTo>
                      <a:pt x="1116162" y="1627998"/>
                      <a:pt x="1104097" y="1617203"/>
                      <a:pt x="1083142" y="1608948"/>
                    </a:cubicBezTo>
                    <a:cubicBezTo>
                      <a:pt x="1062187" y="1600693"/>
                      <a:pt x="1034247" y="1591803"/>
                      <a:pt x="1014562" y="1589898"/>
                    </a:cubicBezTo>
                    <a:cubicBezTo>
                      <a:pt x="994877" y="1587993"/>
                      <a:pt x="974557" y="1608313"/>
                      <a:pt x="965032" y="1597518"/>
                    </a:cubicBezTo>
                    <a:cubicBezTo>
                      <a:pt x="955507" y="1586723"/>
                      <a:pt x="963127" y="1549893"/>
                      <a:pt x="957412" y="1525128"/>
                    </a:cubicBezTo>
                    <a:cubicBezTo>
                      <a:pt x="951697" y="1500363"/>
                      <a:pt x="937092" y="1472423"/>
                      <a:pt x="930742" y="1448928"/>
                    </a:cubicBezTo>
                    <a:cubicBezTo>
                      <a:pt x="924392" y="1425433"/>
                      <a:pt x="922487" y="1398763"/>
                      <a:pt x="919312" y="1384158"/>
                    </a:cubicBezTo>
                    <a:cubicBezTo>
                      <a:pt x="916137" y="1369553"/>
                      <a:pt x="913597" y="1373363"/>
                      <a:pt x="911692" y="1361298"/>
                    </a:cubicBezTo>
                    <a:cubicBezTo>
                      <a:pt x="909787" y="1349233"/>
                      <a:pt x="912327" y="1327008"/>
                      <a:pt x="907882" y="1311768"/>
                    </a:cubicBezTo>
                    <a:cubicBezTo>
                      <a:pt x="903437" y="1296528"/>
                      <a:pt x="893277" y="1287638"/>
                      <a:pt x="885022" y="1269858"/>
                    </a:cubicBezTo>
                    <a:cubicBezTo>
                      <a:pt x="876767" y="1252078"/>
                      <a:pt x="864702" y="1222868"/>
                      <a:pt x="858352" y="1205088"/>
                    </a:cubicBezTo>
                    <a:cubicBezTo>
                      <a:pt x="852002" y="1187308"/>
                      <a:pt x="845652" y="1173973"/>
                      <a:pt x="846922" y="1163178"/>
                    </a:cubicBezTo>
                    <a:cubicBezTo>
                      <a:pt x="848192" y="1152383"/>
                      <a:pt x="863432" y="1157463"/>
                      <a:pt x="865972" y="1140318"/>
                    </a:cubicBezTo>
                    <a:cubicBezTo>
                      <a:pt x="868512" y="1123173"/>
                      <a:pt x="861527" y="1083168"/>
                      <a:pt x="862162" y="1060308"/>
                    </a:cubicBezTo>
                    <a:cubicBezTo>
                      <a:pt x="862797" y="1037448"/>
                      <a:pt x="874862" y="1021573"/>
                      <a:pt x="869782" y="1003158"/>
                    </a:cubicBezTo>
                    <a:cubicBezTo>
                      <a:pt x="864702" y="984743"/>
                      <a:pt x="842477" y="980298"/>
                      <a:pt x="831682" y="949818"/>
                    </a:cubicBezTo>
                    <a:cubicBezTo>
                      <a:pt x="820887" y="919338"/>
                      <a:pt x="815807" y="877428"/>
                      <a:pt x="805012" y="820278"/>
                    </a:cubicBezTo>
                    <a:cubicBezTo>
                      <a:pt x="794217" y="763128"/>
                      <a:pt x="782152" y="669783"/>
                      <a:pt x="766912" y="606918"/>
                    </a:cubicBezTo>
                    <a:cubicBezTo>
                      <a:pt x="751672" y="544053"/>
                      <a:pt x="731987" y="484998"/>
                      <a:pt x="713572" y="443088"/>
                    </a:cubicBezTo>
                    <a:cubicBezTo>
                      <a:pt x="695157" y="401178"/>
                      <a:pt x="671662" y="385938"/>
                      <a:pt x="656422" y="355458"/>
                    </a:cubicBezTo>
                    <a:cubicBezTo>
                      <a:pt x="641182" y="324978"/>
                      <a:pt x="629752" y="281798"/>
                      <a:pt x="622132" y="260208"/>
                    </a:cubicBezTo>
                    <a:cubicBezTo>
                      <a:pt x="614512" y="238618"/>
                      <a:pt x="611972" y="237983"/>
                      <a:pt x="610702" y="225918"/>
                    </a:cubicBezTo>
                    <a:cubicBezTo>
                      <a:pt x="609432" y="213853"/>
                      <a:pt x="627212" y="202423"/>
                      <a:pt x="614512" y="187818"/>
                    </a:cubicBezTo>
                    <a:cubicBezTo>
                      <a:pt x="601812" y="173213"/>
                      <a:pt x="561807" y="150988"/>
                      <a:pt x="534502" y="138288"/>
                    </a:cubicBezTo>
                    <a:cubicBezTo>
                      <a:pt x="507197" y="125588"/>
                      <a:pt x="477352" y="117333"/>
                      <a:pt x="450682" y="111618"/>
                    </a:cubicBezTo>
                    <a:cubicBezTo>
                      <a:pt x="424012" y="105903"/>
                      <a:pt x="398612" y="108443"/>
                      <a:pt x="374482" y="103998"/>
                    </a:cubicBezTo>
                    <a:cubicBezTo>
                      <a:pt x="350352" y="99553"/>
                      <a:pt x="321777" y="93203"/>
                      <a:pt x="305902" y="84948"/>
                    </a:cubicBezTo>
                    <a:cubicBezTo>
                      <a:pt x="290027" y="76693"/>
                      <a:pt x="297012" y="61453"/>
                      <a:pt x="279232" y="54468"/>
                    </a:cubicBezTo>
                    <a:cubicBezTo>
                      <a:pt x="261452" y="47483"/>
                      <a:pt x="220812" y="46848"/>
                      <a:pt x="199222" y="43038"/>
                    </a:cubicBezTo>
                    <a:cubicBezTo>
                      <a:pt x="177632" y="39228"/>
                      <a:pt x="164932" y="36053"/>
                      <a:pt x="149692" y="31608"/>
                    </a:cubicBezTo>
                    <a:cubicBezTo>
                      <a:pt x="134452" y="27163"/>
                      <a:pt x="130642" y="21448"/>
                      <a:pt x="107782" y="16368"/>
                    </a:cubicBezTo>
                    <a:cubicBezTo>
                      <a:pt x="84922" y="11288"/>
                      <a:pt x="30312" y="3668"/>
                      <a:pt x="12532" y="1128"/>
                    </a:cubicBezTo>
                    <a:cubicBezTo>
                      <a:pt x="-5248" y="-1412"/>
                      <a:pt x="1102" y="1128"/>
                      <a:pt x="1102" y="1128"/>
                    </a:cubicBezTo>
                    <a:lnTo>
                      <a:pt x="1102" y="1128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12" name="AutoShape 19"/>
              <p:cNvSpPr>
                <a:spLocks noChangeArrowheads="1"/>
              </p:cNvSpPr>
              <p:nvPr/>
            </p:nvSpPr>
            <p:spPr bwMode="auto">
              <a:xfrm>
                <a:off x="5053677" y="2017451"/>
                <a:ext cx="31875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Улгайсын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813" name="Блок-схема: узел 812"/>
              <p:cNvSpPr/>
              <p:nvPr/>
            </p:nvSpPr>
            <p:spPr>
              <a:xfrm>
                <a:off x="5184884" y="90143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14" name="AutoShape 19"/>
              <p:cNvSpPr>
                <a:spLocks noChangeArrowheads="1"/>
              </p:cNvSpPr>
              <p:nvPr/>
            </p:nvSpPr>
            <p:spPr bwMode="auto">
              <a:xfrm>
                <a:off x="5927629" y="1043259"/>
                <a:ext cx="289779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Кокшетау</a:t>
                </a:r>
              </a:p>
            </p:txBody>
          </p:sp>
          <p:sp>
            <p:nvSpPr>
              <p:cNvPr id="815" name="AutoShape 19"/>
              <p:cNvSpPr>
                <a:spLocks noChangeArrowheads="1"/>
              </p:cNvSpPr>
              <p:nvPr/>
            </p:nvSpPr>
            <p:spPr bwMode="auto">
              <a:xfrm>
                <a:off x="6142552" y="1356043"/>
                <a:ext cx="259154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Атбасар</a:t>
                </a:r>
              </a:p>
            </p:txBody>
          </p:sp>
          <p:sp>
            <p:nvSpPr>
              <p:cNvPr id="816" name="AutoShape 19"/>
              <p:cNvSpPr>
                <a:spLocks noChangeArrowheads="1"/>
              </p:cNvSpPr>
              <p:nvPr/>
            </p:nvSpPr>
            <p:spPr bwMode="auto">
              <a:xfrm>
                <a:off x="8011750" y="2031342"/>
                <a:ext cx="196158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Аягоз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817" name="Блок-схема: узел 816"/>
              <p:cNvSpPr/>
              <p:nvPr/>
            </p:nvSpPr>
            <p:spPr>
              <a:xfrm>
                <a:off x="7955808" y="2068778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18" name="Полилиния 817"/>
              <p:cNvSpPr/>
              <p:nvPr/>
            </p:nvSpPr>
            <p:spPr>
              <a:xfrm>
                <a:off x="6785892" y="1779812"/>
                <a:ext cx="58388" cy="83124"/>
              </a:xfrm>
              <a:custGeom>
                <a:avLst/>
                <a:gdLst>
                  <a:gd name="connsiteX0" fmla="*/ 85725 w 85725"/>
                  <a:gd name="connsiteY0" fmla="*/ 127000 h 127000"/>
                  <a:gd name="connsiteX1" fmla="*/ 50800 w 85725"/>
                  <a:gd name="connsiteY1" fmla="*/ 66675 h 127000"/>
                  <a:gd name="connsiteX2" fmla="*/ 31750 w 85725"/>
                  <a:gd name="connsiteY2" fmla="*/ 53975 h 127000"/>
                  <a:gd name="connsiteX3" fmla="*/ 15875 w 85725"/>
                  <a:gd name="connsiteY3" fmla="*/ 44450 h 127000"/>
                  <a:gd name="connsiteX4" fmla="*/ 3175 w 85725"/>
                  <a:gd name="connsiteY4" fmla="*/ 31750 h 127000"/>
                  <a:gd name="connsiteX5" fmla="*/ 0 w 85725"/>
                  <a:gd name="connsiteY5" fmla="*/ 12700 h 127000"/>
                  <a:gd name="connsiteX6" fmla="*/ 3175 w 85725"/>
                  <a:gd name="connsiteY6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27000">
                    <a:moveTo>
                      <a:pt x="85725" y="127000"/>
                    </a:moveTo>
                    <a:cubicBezTo>
                      <a:pt x="72760" y="102923"/>
                      <a:pt x="59796" y="78846"/>
                      <a:pt x="50800" y="66675"/>
                    </a:cubicBezTo>
                    <a:cubicBezTo>
                      <a:pt x="41804" y="54504"/>
                      <a:pt x="37571" y="57679"/>
                      <a:pt x="31750" y="53975"/>
                    </a:cubicBezTo>
                    <a:cubicBezTo>
                      <a:pt x="25929" y="50271"/>
                      <a:pt x="15875" y="44450"/>
                      <a:pt x="15875" y="44450"/>
                    </a:cubicBezTo>
                    <a:cubicBezTo>
                      <a:pt x="11113" y="40746"/>
                      <a:pt x="5821" y="37042"/>
                      <a:pt x="3175" y="31750"/>
                    </a:cubicBezTo>
                    <a:cubicBezTo>
                      <a:pt x="529" y="26458"/>
                      <a:pt x="0" y="12700"/>
                      <a:pt x="0" y="12700"/>
                    </a:cubicBezTo>
                    <a:cubicBezTo>
                      <a:pt x="0" y="7408"/>
                      <a:pt x="1587" y="3704"/>
                      <a:pt x="3175" y="0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19" name="Полилиния 818"/>
              <p:cNvSpPr/>
              <p:nvPr/>
            </p:nvSpPr>
            <p:spPr>
              <a:xfrm>
                <a:off x="6785892" y="1779812"/>
                <a:ext cx="58388" cy="83124"/>
              </a:xfrm>
              <a:custGeom>
                <a:avLst/>
                <a:gdLst>
                  <a:gd name="connsiteX0" fmla="*/ 85725 w 85725"/>
                  <a:gd name="connsiteY0" fmla="*/ 127000 h 127000"/>
                  <a:gd name="connsiteX1" fmla="*/ 50800 w 85725"/>
                  <a:gd name="connsiteY1" fmla="*/ 66675 h 127000"/>
                  <a:gd name="connsiteX2" fmla="*/ 31750 w 85725"/>
                  <a:gd name="connsiteY2" fmla="*/ 53975 h 127000"/>
                  <a:gd name="connsiteX3" fmla="*/ 15875 w 85725"/>
                  <a:gd name="connsiteY3" fmla="*/ 44450 h 127000"/>
                  <a:gd name="connsiteX4" fmla="*/ 3175 w 85725"/>
                  <a:gd name="connsiteY4" fmla="*/ 31750 h 127000"/>
                  <a:gd name="connsiteX5" fmla="*/ 0 w 85725"/>
                  <a:gd name="connsiteY5" fmla="*/ 12700 h 127000"/>
                  <a:gd name="connsiteX6" fmla="*/ 3175 w 85725"/>
                  <a:gd name="connsiteY6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27000">
                    <a:moveTo>
                      <a:pt x="85725" y="127000"/>
                    </a:moveTo>
                    <a:cubicBezTo>
                      <a:pt x="72760" y="102923"/>
                      <a:pt x="59796" y="78846"/>
                      <a:pt x="50800" y="66675"/>
                    </a:cubicBezTo>
                    <a:cubicBezTo>
                      <a:pt x="41804" y="54504"/>
                      <a:pt x="37571" y="57679"/>
                      <a:pt x="31750" y="53975"/>
                    </a:cubicBezTo>
                    <a:cubicBezTo>
                      <a:pt x="25929" y="50271"/>
                      <a:pt x="15875" y="44450"/>
                      <a:pt x="15875" y="44450"/>
                    </a:cubicBezTo>
                    <a:cubicBezTo>
                      <a:pt x="11113" y="40746"/>
                      <a:pt x="5821" y="37042"/>
                      <a:pt x="3175" y="31750"/>
                    </a:cubicBezTo>
                    <a:cubicBezTo>
                      <a:pt x="529" y="26458"/>
                      <a:pt x="0" y="12700"/>
                      <a:pt x="0" y="12700"/>
                    </a:cubicBezTo>
                    <a:cubicBezTo>
                      <a:pt x="0" y="7408"/>
                      <a:pt x="1587" y="3704"/>
                      <a:pt x="3175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20" name="Полилиния 819"/>
              <p:cNvSpPr/>
              <p:nvPr/>
            </p:nvSpPr>
            <p:spPr>
              <a:xfrm>
                <a:off x="6801029" y="1775656"/>
                <a:ext cx="58388" cy="83124"/>
              </a:xfrm>
              <a:custGeom>
                <a:avLst/>
                <a:gdLst>
                  <a:gd name="connsiteX0" fmla="*/ 85725 w 85725"/>
                  <a:gd name="connsiteY0" fmla="*/ 127000 h 127000"/>
                  <a:gd name="connsiteX1" fmla="*/ 50800 w 85725"/>
                  <a:gd name="connsiteY1" fmla="*/ 66675 h 127000"/>
                  <a:gd name="connsiteX2" fmla="*/ 31750 w 85725"/>
                  <a:gd name="connsiteY2" fmla="*/ 53975 h 127000"/>
                  <a:gd name="connsiteX3" fmla="*/ 15875 w 85725"/>
                  <a:gd name="connsiteY3" fmla="*/ 44450 h 127000"/>
                  <a:gd name="connsiteX4" fmla="*/ 3175 w 85725"/>
                  <a:gd name="connsiteY4" fmla="*/ 31750 h 127000"/>
                  <a:gd name="connsiteX5" fmla="*/ 0 w 85725"/>
                  <a:gd name="connsiteY5" fmla="*/ 12700 h 127000"/>
                  <a:gd name="connsiteX6" fmla="*/ 3175 w 85725"/>
                  <a:gd name="connsiteY6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27000">
                    <a:moveTo>
                      <a:pt x="85725" y="127000"/>
                    </a:moveTo>
                    <a:cubicBezTo>
                      <a:pt x="72760" y="102923"/>
                      <a:pt x="59796" y="78846"/>
                      <a:pt x="50800" y="66675"/>
                    </a:cubicBezTo>
                    <a:cubicBezTo>
                      <a:pt x="41804" y="54504"/>
                      <a:pt x="37571" y="57679"/>
                      <a:pt x="31750" y="53975"/>
                    </a:cubicBezTo>
                    <a:cubicBezTo>
                      <a:pt x="25929" y="50271"/>
                      <a:pt x="15875" y="44450"/>
                      <a:pt x="15875" y="44450"/>
                    </a:cubicBezTo>
                    <a:cubicBezTo>
                      <a:pt x="11113" y="40746"/>
                      <a:pt x="5821" y="37042"/>
                      <a:pt x="3175" y="31750"/>
                    </a:cubicBezTo>
                    <a:cubicBezTo>
                      <a:pt x="529" y="26458"/>
                      <a:pt x="0" y="12700"/>
                      <a:pt x="0" y="12700"/>
                    </a:cubicBezTo>
                    <a:cubicBezTo>
                      <a:pt x="0" y="7408"/>
                      <a:pt x="1587" y="3704"/>
                      <a:pt x="3175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21" name="Полилиния 820"/>
              <p:cNvSpPr/>
              <p:nvPr/>
            </p:nvSpPr>
            <p:spPr>
              <a:xfrm>
                <a:off x="6772917" y="1788124"/>
                <a:ext cx="58388" cy="83124"/>
              </a:xfrm>
              <a:custGeom>
                <a:avLst/>
                <a:gdLst>
                  <a:gd name="connsiteX0" fmla="*/ 85725 w 85725"/>
                  <a:gd name="connsiteY0" fmla="*/ 127000 h 127000"/>
                  <a:gd name="connsiteX1" fmla="*/ 50800 w 85725"/>
                  <a:gd name="connsiteY1" fmla="*/ 66675 h 127000"/>
                  <a:gd name="connsiteX2" fmla="*/ 31750 w 85725"/>
                  <a:gd name="connsiteY2" fmla="*/ 53975 h 127000"/>
                  <a:gd name="connsiteX3" fmla="*/ 15875 w 85725"/>
                  <a:gd name="connsiteY3" fmla="*/ 44450 h 127000"/>
                  <a:gd name="connsiteX4" fmla="*/ 3175 w 85725"/>
                  <a:gd name="connsiteY4" fmla="*/ 31750 h 127000"/>
                  <a:gd name="connsiteX5" fmla="*/ 0 w 85725"/>
                  <a:gd name="connsiteY5" fmla="*/ 12700 h 127000"/>
                  <a:gd name="connsiteX6" fmla="*/ 3175 w 85725"/>
                  <a:gd name="connsiteY6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27000">
                    <a:moveTo>
                      <a:pt x="85725" y="127000"/>
                    </a:moveTo>
                    <a:cubicBezTo>
                      <a:pt x="72760" y="102923"/>
                      <a:pt x="59796" y="78846"/>
                      <a:pt x="50800" y="66675"/>
                    </a:cubicBezTo>
                    <a:cubicBezTo>
                      <a:pt x="41804" y="54504"/>
                      <a:pt x="37571" y="57679"/>
                      <a:pt x="31750" y="53975"/>
                    </a:cubicBezTo>
                    <a:cubicBezTo>
                      <a:pt x="25929" y="50271"/>
                      <a:pt x="15875" y="44450"/>
                      <a:pt x="15875" y="44450"/>
                    </a:cubicBezTo>
                    <a:cubicBezTo>
                      <a:pt x="11113" y="40746"/>
                      <a:pt x="5821" y="37042"/>
                      <a:pt x="3175" y="31750"/>
                    </a:cubicBezTo>
                    <a:cubicBezTo>
                      <a:pt x="529" y="26458"/>
                      <a:pt x="0" y="12700"/>
                      <a:pt x="0" y="12700"/>
                    </a:cubicBezTo>
                    <a:cubicBezTo>
                      <a:pt x="0" y="7408"/>
                      <a:pt x="1587" y="3704"/>
                      <a:pt x="3175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22" name="Блок-схема: узел 821"/>
              <p:cNvSpPr/>
              <p:nvPr/>
            </p:nvSpPr>
            <p:spPr>
              <a:xfrm>
                <a:off x="6761409" y="1753352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23" name="AutoShape 19"/>
              <p:cNvSpPr>
                <a:spLocks noChangeArrowheads="1"/>
              </p:cNvSpPr>
              <p:nvPr/>
            </p:nvSpPr>
            <p:spPr bwMode="auto">
              <a:xfrm>
                <a:off x="7338683" y="1173775"/>
                <a:ext cx="348881" cy="89238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Павлодар</a:t>
                </a:r>
              </a:p>
            </p:txBody>
          </p:sp>
          <p:sp>
            <p:nvSpPr>
              <p:cNvPr id="824" name="AutoShape 19"/>
              <p:cNvSpPr>
                <a:spLocks noChangeArrowheads="1"/>
              </p:cNvSpPr>
              <p:nvPr/>
            </p:nvSpPr>
            <p:spPr bwMode="auto">
              <a:xfrm>
                <a:off x="8213582" y="1480900"/>
                <a:ext cx="53497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Усть-Каменогорск</a:t>
                </a:r>
              </a:p>
            </p:txBody>
          </p:sp>
          <p:sp>
            <p:nvSpPr>
              <p:cNvPr id="825" name="Полилиния 824"/>
              <p:cNvSpPr/>
              <p:nvPr/>
            </p:nvSpPr>
            <p:spPr>
              <a:xfrm>
                <a:off x="4693583" y="1711009"/>
                <a:ext cx="242296" cy="170530"/>
              </a:xfrm>
              <a:custGeom>
                <a:avLst/>
                <a:gdLst>
                  <a:gd name="connsiteX0" fmla="*/ 586218 w 586218"/>
                  <a:gd name="connsiteY0" fmla="*/ 182880 h 182880"/>
                  <a:gd name="connsiteX1" fmla="*/ 513567 w 586218"/>
                  <a:gd name="connsiteY1" fmla="*/ 142797 h 182880"/>
                  <a:gd name="connsiteX2" fmla="*/ 443421 w 586218"/>
                  <a:gd name="connsiteY2" fmla="*/ 120250 h 182880"/>
                  <a:gd name="connsiteX3" fmla="*/ 398328 w 586218"/>
                  <a:gd name="connsiteY3" fmla="*/ 112734 h 182880"/>
                  <a:gd name="connsiteX4" fmla="*/ 348224 w 586218"/>
                  <a:gd name="connsiteY4" fmla="*/ 105219 h 182880"/>
                  <a:gd name="connsiteX5" fmla="*/ 295614 w 586218"/>
                  <a:gd name="connsiteY5" fmla="*/ 97703 h 182880"/>
                  <a:gd name="connsiteX6" fmla="*/ 283088 w 586218"/>
                  <a:gd name="connsiteY6" fmla="*/ 87682 h 182880"/>
                  <a:gd name="connsiteX7" fmla="*/ 260541 w 586218"/>
                  <a:gd name="connsiteY7" fmla="*/ 62630 h 182880"/>
                  <a:gd name="connsiteX8" fmla="*/ 220458 w 586218"/>
                  <a:gd name="connsiteY8" fmla="*/ 57620 h 182880"/>
                  <a:gd name="connsiteX9" fmla="*/ 150312 w 586218"/>
                  <a:gd name="connsiteY9" fmla="*/ 47599 h 182880"/>
                  <a:gd name="connsiteX10" fmla="*/ 75156 w 586218"/>
                  <a:gd name="connsiteY10" fmla="*/ 20042 h 182880"/>
                  <a:gd name="connsiteX11" fmla="*/ 35073 w 586218"/>
                  <a:gd name="connsiteY11" fmla="*/ 15031 h 182880"/>
                  <a:gd name="connsiteX12" fmla="*/ 0 w 586218"/>
                  <a:gd name="connsiteY12" fmla="*/ 0 h 182880"/>
                  <a:gd name="connsiteX0" fmla="*/ 586218 w 589717"/>
                  <a:gd name="connsiteY0" fmla="*/ 182880 h 182880"/>
                  <a:gd name="connsiteX1" fmla="*/ 583714 w 589717"/>
                  <a:gd name="connsiteY1" fmla="*/ 177870 h 182880"/>
                  <a:gd name="connsiteX2" fmla="*/ 513567 w 589717"/>
                  <a:gd name="connsiteY2" fmla="*/ 142797 h 182880"/>
                  <a:gd name="connsiteX3" fmla="*/ 443421 w 589717"/>
                  <a:gd name="connsiteY3" fmla="*/ 120250 h 182880"/>
                  <a:gd name="connsiteX4" fmla="*/ 398328 w 589717"/>
                  <a:gd name="connsiteY4" fmla="*/ 112734 h 182880"/>
                  <a:gd name="connsiteX5" fmla="*/ 348224 w 589717"/>
                  <a:gd name="connsiteY5" fmla="*/ 105219 h 182880"/>
                  <a:gd name="connsiteX6" fmla="*/ 295614 w 589717"/>
                  <a:gd name="connsiteY6" fmla="*/ 97703 h 182880"/>
                  <a:gd name="connsiteX7" fmla="*/ 283088 w 589717"/>
                  <a:gd name="connsiteY7" fmla="*/ 87682 h 182880"/>
                  <a:gd name="connsiteX8" fmla="*/ 260541 w 589717"/>
                  <a:gd name="connsiteY8" fmla="*/ 62630 h 182880"/>
                  <a:gd name="connsiteX9" fmla="*/ 220458 w 589717"/>
                  <a:gd name="connsiteY9" fmla="*/ 57620 h 182880"/>
                  <a:gd name="connsiteX10" fmla="*/ 150312 w 589717"/>
                  <a:gd name="connsiteY10" fmla="*/ 47599 h 182880"/>
                  <a:gd name="connsiteX11" fmla="*/ 75156 w 589717"/>
                  <a:gd name="connsiteY11" fmla="*/ 20042 h 182880"/>
                  <a:gd name="connsiteX12" fmla="*/ 35073 w 589717"/>
                  <a:gd name="connsiteY12" fmla="*/ 15031 h 182880"/>
                  <a:gd name="connsiteX13" fmla="*/ 0 w 589717"/>
                  <a:gd name="connsiteY13" fmla="*/ 0 h 182880"/>
                  <a:gd name="connsiteX0" fmla="*/ 586218 w 620852"/>
                  <a:gd name="connsiteY0" fmla="*/ 182880 h 268402"/>
                  <a:gd name="connsiteX1" fmla="*/ 618787 w 620852"/>
                  <a:gd name="connsiteY1" fmla="*/ 268058 h 268402"/>
                  <a:gd name="connsiteX2" fmla="*/ 513567 w 620852"/>
                  <a:gd name="connsiteY2" fmla="*/ 142797 h 268402"/>
                  <a:gd name="connsiteX3" fmla="*/ 443421 w 620852"/>
                  <a:gd name="connsiteY3" fmla="*/ 120250 h 268402"/>
                  <a:gd name="connsiteX4" fmla="*/ 398328 w 620852"/>
                  <a:gd name="connsiteY4" fmla="*/ 112734 h 268402"/>
                  <a:gd name="connsiteX5" fmla="*/ 348224 w 620852"/>
                  <a:gd name="connsiteY5" fmla="*/ 105219 h 268402"/>
                  <a:gd name="connsiteX6" fmla="*/ 295614 w 620852"/>
                  <a:gd name="connsiteY6" fmla="*/ 97703 h 268402"/>
                  <a:gd name="connsiteX7" fmla="*/ 283088 w 620852"/>
                  <a:gd name="connsiteY7" fmla="*/ 87682 h 268402"/>
                  <a:gd name="connsiteX8" fmla="*/ 260541 w 620852"/>
                  <a:gd name="connsiteY8" fmla="*/ 62630 h 268402"/>
                  <a:gd name="connsiteX9" fmla="*/ 220458 w 620852"/>
                  <a:gd name="connsiteY9" fmla="*/ 57620 h 268402"/>
                  <a:gd name="connsiteX10" fmla="*/ 150312 w 620852"/>
                  <a:gd name="connsiteY10" fmla="*/ 47599 h 268402"/>
                  <a:gd name="connsiteX11" fmla="*/ 75156 w 620852"/>
                  <a:gd name="connsiteY11" fmla="*/ 20042 h 268402"/>
                  <a:gd name="connsiteX12" fmla="*/ 35073 w 620852"/>
                  <a:gd name="connsiteY12" fmla="*/ 15031 h 268402"/>
                  <a:gd name="connsiteX13" fmla="*/ 0 w 620852"/>
                  <a:gd name="connsiteY13" fmla="*/ 0 h 268402"/>
                  <a:gd name="connsiteX0" fmla="*/ 819203 w 819203"/>
                  <a:gd name="connsiteY0" fmla="*/ 280583 h 280583"/>
                  <a:gd name="connsiteX1" fmla="*/ 618787 w 819203"/>
                  <a:gd name="connsiteY1" fmla="*/ 268058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819203 w 819203"/>
                  <a:gd name="connsiteY0" fmla="*/ 280583 h 280583"/>
                  <a:gd name="connsiteX1" fmla="*/ 573693 w 819203"/>
                  <a:gd name="connsiteY1" fmla="*/ 162839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596239 w 596239"/>
                  <a:gd name="connsiteY0" fmla="*/ 215447 h 215447"/>
                  <a:gd name="connsiteX1" fmla="*/ 573693 w 596239"/>
                  <a:gd name="connsiteY1" fmla="*/ 162839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5447"/>
                  <a:gd name="connsiteX1" fmla="*/ 571188 w 596239"/>
                  <a:gd name="connsiteY1" fmla="*/ 172860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6777"/>
                  <a:gd name="connsiteX1" fmla="*/ 588723 w 596239"/>
                  <a:gd name="connsiteY1" fmla="*/ 212942 h 216777"/>
                  <a:gd name="connsiteX2" fmla="*/ 571188 w 596239"/>
                  <a:gd name="connsiteY2" fmla="*/ 172860 h 216777"/>
                  <a:gd name="connsiteX3" fmla="*/ 513567 w 596239"/>
                  <a:gd name="connsiteY3" fmla="*/ 142797 h 216777"/>
                  <a:gd name="connsiteX4" fmla="*/ 443421 w 596239"/>
                  <a:gd name="connsiteY4" fmla="*/ 120250 h 216777"/>
                  <a:gd name="connsiteX5" fmla="*/ 398328 w 596239"/>
                  <a:gd name="connsiteY5" fmla="*/ 112734 h 216777"/>
                  <a:gd name="connsiteX6" fmla="*/ 348224 w 596239"/>
                  <a:gd name="connsiteY6" fmla="*/ 105219 h 216777"/>
                  <a:gd name="connsiteX7" fmla="*/ 295614 w 596239"/>
                  <a:gd name="connsiteY7" fmla="*/ 97703 h 216777"/>
                  <a:gd name="connsiteX8" fmla="*/ 283088 w 596239"/>
                  <a:gd name="connsiteY8" fmla="*/ 87682 h 216777"/>
                  <a:gd name="connsiteX9" fmla="*/ 260541 w 596239"/>
                  <a:gd name="connsiteY9" fmla="*/ 62630 h 216777"/>
                  <a:gd name="connsiteX10" fmla="*/ 220458 w 596239"/>
                  <a:gd name="connsiteY10" fmla="*/ 57620 h 216777"/>
                  <a:gd name="connsiteX11" fmla="*/ 150312 w 596239"/>
                  <a:gd name="connsiteY11" fmla="*/ 47599 h 216777"/>
                  <a:gd name="connsiteX12" fmla="*/ 75156 w 596239"/>
                  <a:gd name="connsiteY12" fmla="*/ 20042 h 216777"/>
                  <a:gd name="connsiteX13" fmla="*/ 35073 w 596239"/>
                  <a:gd name="connsiteY13" fmla="*/ 15031 h 216777"/>
                  <a:gd name="connsiteX14" fmla="*/ 0 w 596239"/>
                  <a:gd name="connsiteY14" fmla="*/ 0 h 216777"/>
                  <a:gd name="connsiteX0" fmla="*/ 596239 w 631614"/>
                  <a:gd name="connsiteY0" fmla="*/ 215447 h 241511"/>
                  <a:gd name="connsiteX1" fmla="*/ 631312 w 631614"/>
                  <a:gd name="connsiteY1" fmla="*/ 240499 h 241511"/>
                  <a:gd name="connsiteX2" fmla="*/ 571188 w 631614"/>
                  <a:gd name="connsiteY2" fmla="*/ 172860 h 241511"/>
                  <a:gd name="connsiteX3" fmla="*/ 513567 w 631614"/>
                  <a:gd name="connsiteY3" fmla="*/ 142797 h 241511"/>
                  <a:gd name="connsiteX4" fmla="*/ 443421 w 631614"/>
                  <a:gd name="connsiteY4" fmla="*/ 120250 h 241511"/>
                  <a:gd name="connsiteX5" fmla="*/ 398328 w 631614"/>
                  <a:gd name="connsiteY5" fmla="*/ 112734 h 241511"/>
                  <a:gd name="connsiteX6" fmla="*/ 348224 w 631614"/>
                  <a:gd name="connsiteY6" fmla="*/ 105219 h 241511"/>
                  <a:gd name="connsiteX7" fmla="*/ 295614 w 631614"/>
                  <a:gd name="connsiteY7" fmla="*/ 97703 h 241511"/>
                  <a:gd name="connsiteX8" fmla="*/ 283088 w 631614"/>
                  <a:gd name="connsiteY8" fmla="*/ 87682 h 241511"/>
                  <a:gd name="connsiteX9" fmla="*/ 260541 w 631614"/>
                  <a:gd name="connsiteY9" fmla="*/ 62630 h 241511"/>
                  <a:gd name="connsiteX10" fmla="*/ 220458 w 631614"/>
                  <a:gd name="connsiteY10" fmla="*/ 57620 h 241511"/>
                  <a:gd name="connsiteX11" fmla="*/ 150312 w 631614"/>
                  <a:gd name="connsiteY11" fmla="*/ 47599 h 241511"/>
                  <a:gd name="connsiteX12" fmla="*/ 75156 w 631614"/>
                  <a:gd name="connsiteY12" fmla="*/ 20042 h 241511"/>
                  <a:gd name="connsiteX13" fmla="*/ 35073 w 631614"/>
                  <a:gd name="connsiteY13" fmla="*/ 15031 h 241511"/>
                  <a:gd name="connsiteX14" fmla="*/ 0 w 631614"/>
                  <a:gd name="connsiteY14" fmla="*/ 0 h 241511"/>
                  <a:gd name="connsiteX0" fmla="*/ 623796 w 632144"/>
                  <a:gd name="connsiteY0" fmla="*/ 325676 h 325676"/>
                  <a:gd name="connsiteX1" fmla="*/ 631312 w 632144"/>
                  <a:gd name="connsiteY1" fmla="*/ 240499 h 325676"/>
                  <a:gd name="connsiteX2" fmla="*/ 571188 w 632144"/>
                  <a:gd name="connsiteY2" fmla="*/ 172860 h 325676"/>
                  <a:gd name="connsiteX3" fmla="*/ 513567 w 632144"/>
                  <a:gd name="connsiteY3" fmla="*/ 142797 h 325676"/>
                  <a:gd name="connsiteX4" fmla="*/ 443421 w 632144"/>
                  <a:gd name="connsiteY4" fmla="*/ 120250 h 325676"/>
                  <a:gd name="connsiteX5" fmla="*/ 398328 w 632144"/>
                  <a:gd name="connsiteY5" fmla="*/ 112734 h 325676"/>
                  <a:gd name="connsiteX6" fmla="*/ 348224 w 632144"/>
                  <a:gd name="connsiteY6" fmla="*/ 105219 h 325676"/>
                  <a:gd name="connsiteX7" fmla="*/ 295614 w 632144"/>
                  <a:gd name="connsiteY7" fmla="*/ 97703 h 325676"/>
                  <a:gd name="connsiteX8" fmla="*/ 283088 w 632144"/>
                  <a:gd name="connsiteY8" fmla="*/ 87682 h 325676"/>
                  <a:gd name="connsiteX9" fmla="*/ 260541 w 632144"/>
                  <a:gd name="connsiteY9" fmla="*/ 62630 h 325676"/>
                  <a:gd name="connsiteX10" fmla="*/ 220458 w 632144"/>
                  <a:gd name="connsiteY10" fmla="*/ 57620 h 325676"/>
                  <a:gd name="connsiteX11" fmla="*/ 150312 w 632144"/>
                  <a:gd name="connsiteY11" fmla="*/ 47599 h 325676"/>
                  <a:gd name="connsiteX12" fmla="*/ 75156 w 632144"/>
                  <a:gd name="connsiteY12" fmla="*/ 20042 h 325676"/>
                  <a:gd name="connsiteX13" fmla="*/ 35073 w 632144"/>
                  <a:gd name="connsiteY13" fmla="*/ 15031 h 325676"/>
                  <a:gd name="connsiteX14" fmla="*/ 0 w 632144"/>
                  <a:gd name="connsiteY14" fmla="*/ 0 h 325676"/>
                  <a:gd name="connsiteX0" fmla="*/ 623796 w 623796"/>
                  <a:gd name="connsiteY0" fmla="*/ 325676 h 325676"/>
                  <a:gd name="connsiteX1" fmla="*/ 586219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623796 w 623796"/>
                  <a:gd name="connsiteY0" fmla="*/ 325676 h 325676"/>
                  <a:gd name="connsiteX1" fmla="*/ 596240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588723 w 597072"/>
                  <a:gd name="connsiteY0" fmla="*/ 255531 h 255531"/>
                  <a:gd name="connsiteX1" fmla="*/ 596240 w 597072"/>
                  <a:gd name="connsiteY1" fmla="*/ 212942 h 255531"/>
                  <a:gd name="connsiteX2" fmla="*/ 571188 w 597072"/>
                  <a:gd name="connsiteY2" fmla="*/ 172860 h 255531"/>
                  <a:gd name="connsiteX3" fmla="*/ 513567 w 597072"/>
                  <a:gd name="connsiteY3" fmla="*/ 142797 h 255531"/>
                  <a:gd name="connsiteX4" fmla="*/ 443421 w 597072"/>
                  <a:gd name="connsiteY4" fmla="*/ 120250 h 255531"/>
                  <a:gd name="connsiteX5" fmla="*/ 398328 w 597072"/>
                  <a:gd name="connsiteY5" fmla="*/ 112734 h 255531"/>
                  <a:gd name="connsiteX6" fmla="*/ 348224 w 597072"/>
                  <a:gd name="connsiteY6" fmla="*/ 105219 h 255531"/>
                  <a:gd name="connsiteX7" fmla="*/ 295614 w 597072"/>
                  <a:gd name="connsiteY7" fmla="*/ 97703 h 255531"/>
                  <a:gd name="connsiteX8" fmla="*/ 283088 w 597072"/>
                  <a:gd name="connsiteY8" fmla="*/ 87682 h 255531"/>
                  <a:gd name="connsiteX9" fmla="*/ 260541 w 597072"/>
                  <a:gd name="connsiteY9" fmla="*/ 62630 h 255531"/>
                  <a:gd name="connsiteX10" fmla="*/ 220458 w 597072"/>
                  <a:gd name="connsiteY10" fmla="*/ 57620 h 255531"/>
                  <a:gd name="connsiteX11" fmla="*/ 150312 w 597072"/>
                  <a:gd name="connsiteY11" fmla="*/ 47599 h 255531"/>
                  <a:gd name="connsiteX12" fmla="*/ 75156 w 597072"/>
                  <a:gd name="connsiteY12" fmla="*/ 20042 h 255531"/>
                  <a:gd name="connsiteX13" fmla="*/ 35073 w 597072"/>
                  <a:gd name="connsiteY13" fmla="*/ 15031 h 255531"/>
                  <a:gd name="connsiteX14" fmla="*/ 0 w 597072"/>
                  <a:gd name="connsiteY14" fmla="*/ 0 h 255531"/>
                  <a:gd name="connsiteX0" fmla="*/ 588723 w 604318"/>
                  <a:gd name="connsiteY0" fmla="*/ 255531 h 255531"/>
                  <a:gd name="connsiteX1" fmla="*/ 603756 w 604318"/>
                  <a:gd name="connsiteY1" fmla="*/ 202921 h 255531"/>
                  <a:gd name="connsiteX2" fmla="*/ 571188 w 604318"/>
                  <a:gd name="connsiteY2" fmla="*/ 172860 h 255531"/>
                  <a:gd name="connsiteX3" fmla="*/ 513567 w 604318"/>
                  <a:gd name="connsiteY3" fmla="*/ 142797 h 255531"/>
                  <a:gd name="connsiteX4" fmla="*/ 443421 w 604318"/>
                  <a:gd name="connsiteY4" fmla="*/ 120250 h 255531"/>
                  <a:gd name="connsiteX5" fmla="*/ 398328 w 604318"/>
                  <a:gd name="connsiteY5" fmla="*/ 112734 h 255531"/>
                  <a:gd name="connsiteX6" fmla="*/ 348224 w 604318"/>
                  <a:gd name="connsiteY6" fmla="*/ 105219 h 255531"/>
                  <a:gd name="connsiteX7" fmla="*/ 295614 w 604318"/>
                  <a:gd name="connsiteY7" fmla="*/ 97703 h 255531"/>
                  <a:gd name="connsiteX8" fmla="*/ 283088 w 604318"/>
                  <a:gd name="connsiteY8" fmla="*/ 87682 h 255531"/>
                  <a:gd name="connsiteX9" fmla="*/ 260541 w 604318"/>
                  <a:gd name="connsiteY9" fmla="*/ 62630 h 255531"/>
                  <a:gd name="connsiteX10" fmla="*/ 220458 w 604318"/>
                  <a:gd name="connsiteY10" fmla="*/ 57620 h 255531"/>
                  <a:gd name="connsiteX11" fmla="*/ 150312 w 604318"/>
                  <a:gd name="connsiteY11" fmla="*/ 47599 h 255531"/>
                  <a:gd name="connsiteX12" fmla="*/ 75156 w 604318"/>
                  <a:gd name="connsiteY12" fmla="*/ 20042 h 255531"/>
                  <a:gd name="connsiteX13" fmla="*/ 35073 w 604318"/>
                  <a:gd name="connsiteY13" fmla="*/ 15031 h 255531"/>
                  <a:gd name="connsiteX14" fmla="*/ 0 w 604318"/>
                  <a:gd name="connsiteY14" fmla="*/ 0 h 255531"/>
                  <a:gd name="connsiteX0" fmla="*/ 571187 w 604076"/>
                  <a:gd name="connsiteY0" fmla="*/ 243005 h 243005"/>
                  <a:gd name="connsiteX1" fmla="*/ 603756 w 604076"/>
                  <a:gd name="connsiteY1" fmla="*/ 202921 h 243005"/>
                  <a:gd name="connsiteX2" fmla="*/ 571188 w 604076"/>
                  <a:gd name="connsiteY2" fmla="*/ 172860 h 243005"/>
                  <a:gd name="connsiteX3" fmla="*/ 513567 w 604076"/>
                  <a:gd name="connsiteY3" fmla="*/ 142797 h 243005"/>
                  <a:gd name="connsiteX4" fmla="*/ 443421 w 604076"/>
                  <a:gd name="connsiteY4" fmla="*/ 120250 h 243005"/>
                  <a:gd name="connsiteX5" fmla="*/ 398328 w 604076"/>
                  <a:gd name="connsiteY5" fmla="*/ 112734 h 243005"/>
                  <a:gd name="connsiteX6" fmla="*/ 348224 w 604076"/>
                  <a:gd name="connsiteY6" fmla="*/ 105219 h 243005"/>
                  <a:gd name="connsiteX7" fmla="*/ 295614 w 604076"/>
                  <a:gd name="connsiteY7" fmla="*/ 97703 h 243005"/>
                  <a:gd name="connsiteX8" fmla="*/ 283088 w 604076"/>
                  <a:gd name="connsiteY8" fmla="*/ 87682 h 243005"/>
                  <a:gd name="connsiteX9" fmla="*/ 260541 w 604076"/>
                  <a:gd name="connsiteY9" fmla="*/ 62630 h 243005"/>
                  <a:gd name="connsiteX10" fmla="*/ 220458 w 604076"/>
                  <a:gd name="connsiteY10" fmla="*/ 57620 h 243005"/>
                  <a:gd name="connsiteX11" fmla="*/ 150312 w 604076"/>
                  <a:gd name="connsiteY11" fmla="*/ 47599 h 243005"/>
                  <a:gd name="connsiteX12" fmla="*/ 75156 w 604076"/>
                  <a:gd name="connsiteY12" fmla="*/ 20042 h 243005"/>
                  <a:gd name="connsiteX13" fmla="*/ 35073 w 604076"/>
                  <a:gd name="connsiteY13" fmla="*/ 15031 h 243005"/>
                  <a:gd name="connsiteX14" fmla="*/ 0 w 604076"/>
                  <a:gd name="connsiteY14" fmla="*/ 0 h 243005"/>
                  <a:gd name="connsiteX0" fmla="*/ 571187 w 603756"/>
                  <a:gd name="connsiteY0" fmla="*/ 243005 h 244159"/>
                  <a:gd name="connsiteX1" fmla="*/ 571186 w 603756"/>
                  <a:gd name="connsiteY1" fmla="*/ 240500 h 244159"/>
                  <a:gd name="connsiteX2" fmla="*/ 603756 w 603756"/>
                  <a:gd name="connsiteY2" fmla="*/ 202921 h 244159"/>
                  <a:gd name="connsiteX3" fmla="*/ 571188 w 603756"/>
                  <a:gd name="connsiteY3" fmla="*/ 172860 h 244159"/>
                  <a:gd name="connsiteX4" fmla="*/ 513567 w 603756"/>
                  <a:gd name="connsiteY4" fmla="*/ 142797 h 244159"/>
                  <a:gd name="connsiteX5" fmla="*/ 443421 w 603756"/>
                  <a:gd name="connsiteY5" fmla="*/ 120250 h 244159"/>
                  <a:gd name="connsiteX6" fmla="*/ 398328 w 603756"/>
                  <a:gd name="connsiteY6" fmla="*/ 112734 h 244159"/>
                  <a:gd name="connsiteX7" fmla="*/ 348224 w 603756"/>
                  <a:gd name="connsiteY7" fmla="*/ 105219 h 244159"/>
                  <a:gd name="connsiteX8" fmla="*/ 295614 w 603756"/>
                  <a:gd name="connsiteY8" fmla="*/ 97703 h 244159"/>
                  <a:gd name="connsiteX9" fmla="*/ 283088 w 603756"/>
                  <a:gd name="connsiteY9" fmla="*/ 87682 h 244159"/>
                  <a:gd name="connsiteX10" fmla="*/ 260541 w 603756"/>
                  <a:gd name="connsiteY10" fmla="*/ 62630 h 244159"/>
                  <a:gd name="connsiteX11" fmla="*/ 220458 w 603756"/>
                  <a:gd name="connsiteY11" fmla="*/ 57620 h 244159"/>
                  <a:gd name="connsiteX12" fmla="*/ 150312 w 603756"/>
                  <a:gd name="connsiteY12" fmla="*/ 47599 h 244159"/>
                  <a:gd name="connsiteX13" fmla="*/ 75156 w 603756"/>
                  <a:gd name="connsiteY13" fmla="*/ 20042 h 244159"/>
                  <a:gd name="connsiteX14" fmla="*/ 35073 w 603756"/>
                  <a:gd name="connsiteY14" fmla="*/ 15031 h 244159"/>
                  <a:gd name="connsiteX15" fmla="*/ 0 w 603756"/>
                  <a:gd name="connsiteY15" fmla="*/ 0 h 244159"/>
                  <a:gd name="connsiteX0" fmla="*/ 571187 w 629452"/>
                  <a:gd name="connsiteY0" fmla="*/ 243005 h 306086"/>
                  <a:gd name="connsiteX1" fmla="*/ 628805 w 629452"/>
                  <a:gd name="connsiteY1" fmla="*/ 305635 h 306086"/>
                  <a:gd name="connsiteX2" fmla="*/ 603756 w 629452"/>
                  <a:gd name="connsiteY2" fmla="*/ 202921 h 306086"/>
                  <a:gd name="connsiteX3" fmla="*/ 571188 w 629452"/>
                  <a:gd name="connsiteY3" fmla="*/ 172860 h 306086"/>
                  <a:gd name="connsiteX4" fmla="*/ 513567 w 629452"/>
                  <a:gd name="connsiteY4" fmla="*/ 142797 h 306086"/>
                  <a:gd name="connsiteX5" fmla="*/ 443421 w 629452"/>
                  <a:gd name="connsiteY5" fmla="*/ 120250 h 306086"/>
                  <a:gd name="connsiteX6" fmla="*/ 398328 w 629452"/>
                  <a:gd name="connsiteY6" fmla="*/ 112734 h 306086"/>
                  <a:gd name="connsiteX7" fmla="*/ 348224 w 629452"/>
                  <a:gd name="connsiteY7" fmla="*/ 105219 h 306086"/>
                  <a:gd name="connsiteX8" fmla="*/ 295614 w 629452"/>
                  <a:gd name="connsiteY8" fmla="*/ 97703 h 306086"/>
                  <a:gd name="connsiteX9" fmla="*/ 283088 w 629452"/>
                  <a:gd name="connsiteY9" fmla="*/ 87682 h 306086"/>
                  <a:gd name="connsiteX10" fmla="*/ 260541 w 629452"/>
                  <a:gd name="connsiteY10" fmla="*/ 62630 h 306086"/>
                  <a:gd name="connsiteX11" fmla="*/ 220458 w 629452"/>
                  <a:gd name="connsiteY11" fmla="*/ 57620 h 306086"/>
                  <a:gd name="connsiteX12" fmla="*/ 150312 w 629452"/>
                  <a:gd name="connsiteY12" fmla="*/ 47599 h 306086"/>
                  <a:gd name="connsiteX13" fmla="*/ 75156 w 629452"/>
                  <a:gd name="connsiteY13" fmla="*/ 20042 h 306086"/>
                  <a:gd name="connsiteX14" fmla="*/ 35073 w 629452"/>
                  <a:gd name="connsiteY14" fmla="*/ 15031 h 306086"/>
                  <a:gd name="connsiteX15" fmla="*/ 0 w 629452"/>
                  <a:gd name="connsiteY15" fmla="*/ 0 h 306086"/>
                  <a:gd name="connsiteX0" fmla="*/ 576197 w 629452"/>
                  <a:gd name="connsiteY0" fmla="*/ 388307 h 388307"/>
                  <a:gd name="connsiteX1" fmla="*/ 628805 w 629452"/>
                  <a:gd name="connsiteY1" fmla="*/ 305635 h 388307"/>
                  <a:gd name="connsiteX2" fmla="*/ 603756 w 629452"/>
                  <a:gd name="connsiteY2" fmla="*/ 202921 h 388307"/>
                  <a:gd name="connsiteX3" fmla="*/ 571188 w 629452"/>
                  <a:gd name="connsiteY3" fmla="*/ 172860 h 388307"/>
                  <a:gd name="connsiteX4" fmla="*/ 513567 w 629452"/>
                  <a:gd name="connsiteY4" fmla="*/ 142797 h 388307"/>
                  <a:gd name="connsiteX5" fmla="*/ 443421 w 629452"/>
                  <a:gd name="connsiteY5" fmla="*/ 120250 h 388307"/>
                  <a:gd name="connsiteX6" fmla="*/ 398328 w 629452"/>
                  <a:gd name="connsiteY6" fmla="*/ 112734 h 388307"/>
                  <a:gd name="connsiteX7" fmla="*/ 348224 w 629452"/>
                  <a:gd name="connsiteY7" fmla="*/ 105219 h 388307"/>
                  <a:gd name="connsiteX8" fmla="*/ 295614 w 629452"/>
                  <a:gd name="connsiteY8" fmla="*/ 97703 h 388307"/>
                  <a:gd name="connsiteX9" fmla="*/ 283088 w 629452"/>
                  <a:gd name="connsiteY9" fmla="*/ 87682 h 388307"/>
                  <a:gd name="connsiteX10" fmla="*/ 260541 w 629452"/>
                  <a:gd name="connsiteY10" fmla="*/ 62630 h 388307"/>
                  <a:gd name="connsiteX11" fmla="*/ 220458 w 629452"/>
                  <a:gd name="connsiteY11" fmla="*/ 57620 h 388307"/>
                  <a:gd name="connsiteX12" fmla="*/ 150312 w 629452"/>
                  <a:gd name="connsiteY12" fmla="*/ 47599 h 388307"/>
                  <a:gd name="connsiteX13" fmla="*/ 75156 w 629452"/>
                  <a:gd name="connsiteY13" fmla="*/ 20042 h 388307"/>
                  <a:gd name="connsiteX14" fmla="*/ 35073 w 629452"/>
                  <a:gd name="connsiteY14" fmla="*/ 15031 h 388307"/>
                  <a:gd name="connsiteX15" fmla="*/ 0 w 629452"/>
                  <a:gd name="connsiteY15" fmla="*/ 0 h 388307"/>
                  <a:gd name="connsiteX0" fmla="*/ 576197 w 603756"/>
                  <a:gd name="connsiteY0" fmla="*/ 388307 h 388307"/>
                  <a:gd name="connsiteX1" fmla="*/ 583711 w 603756"/>
                  <a:gd name="connsiteY1" fmla="*/ 237994 h 388307"/>
                  <a:gd name="connsiteX2" fmla="*/ 603756 w 603756"/>
                  <a:gd name="connsiteY2" fmla="*/ 202921 h 388307"/>
                  <a:gd name="connsiteX3" fmla="*/ 571188 w 603756"/>
                  <a:gd name="connsiteY3" fmla="*/ 172860 h 388307"/>
                  <a:gd name="connsiteX4" fmla="*/ 513567 w 603756"/>
                  <a:gd name="connsiteY4" fmla="*/ 142797 h 388307"/>
                  <a:gd name="connsiteX5" fmla="*/ 443421 w 603756"/>
                  <a:gd name="connsiteY5" fmla="*/ 120250 h 388307"/>
                  <a:gd name="connsiteX6" fmla="*/ 398328 w 603756"/>
                  <a:gd name="connsiteY6" fmla="*/ 112734 h 388307"/>
                  <a:gd name="connsiteX7" fmla="*/ 348224 w 603756"/>
                  <a:gd name="connsiteY7" fmla="*/ 105219 h 388307"/>
                  <a:gd name="connsiteX8" fmla="*/ 295614 w 603756"/>
                  <a:gd name="connsiteY8" fmla="*/ 97703 h 388307"/>
                  <a:gd name="connsiteX9" fmla="*/ 283088 w 603756"/>
                  <a:gd name="connsiteY9" fmla="*/ 87682 h 388307"/>
                  <a:gd name="connsiteX10" fmla="*/ 260541 w 603756"/>
                  <a:gd name="connsiteY10" fmla="*/ 62630 h 388307"/>
                  <a:gd name="connsiteX11" fmla="*/ 220458 w 603756"/>
                  <a:gd name="connsiteY11" fmla="*/ 57620 h 388307"/>
                  <a:gd name="connsiteX12" fmla="*/ 150312 w 603756"/>
                  <a:gd name="connsiteY12" fmla="*/ 47599 h 388307"/>
                  <a:gd name="connsiteX13" fmla="*/ 75156 w 603756"/>
                  <a:gd name="connsiteY13" fmla="*/ 20042 h 388307"/>
                  <a:gd name="connsiteX14" fmla="*/ 35073 w 603756"/>
                  <a:gd name="connsiteY14" fmla="*/ 15031 h 388307"/>
                  <a:gd name="connsiteX15" fmla="*/ 0 w 603756"/>
                  <a:gd name="connsiteY15" fmla="*/ 0 h 388307"/>
                  <a:gd name="connsiteX0" fmla="*/ 616281 w 616281"/>
                  <a:gd name="connsiteY0" fmla="*/ 323171 h 323171"/>
                  <a:gd name="connsiteX1" fmla="*/ 583711 w 616281"/>
                  <a:gd name="connsiteY1" fmla="*/ 237994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3731 w 616281"/>
                  <a:gd name="connsiteY1" fmla="*/ 240499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81205 w 616281"/>
                  <a:gd name="connsiteY1" fmla="*/ 230478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593735 w 616281"/>
                  <a:gd name="connsiteY2" fmla="*/ 197910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581208 w 581208"/>
                  <a:gd name="connsiteY0" fmla="*/ 308140 h 308140"/>
                  <a:gd name="connsiteX1" fmla="*/ 556153 w 581208"/>
                  <a:gd name="connsiteY1" fmla="*/ 217952 h 308140"/>
                  <a:gd name="connsiteX2" fmla="*/ 558662 w 581208"/>
                  <a:gd name="connsiteY2" fmla="*/ 182879 h 308140"/>
                  <a:gd name="connsiteX3" fmla="*/ 536115 w 581208"/>
                  <a:gd name="connsiteY3" fmla="*/ 157829 h 308140"/>
                  <a:gd name="connsiteX4" fmla="*/ 478494 w 581208"/>
                  <a:gd name="connsiteY4" fmla="*/ 127766 h 308140"/>
                  <a:gd name="connsiteX5" fmla="*/ 408348 w 581208"/>
                  <a:gd name="connsiteY5" fmla="*/ 105219 h 308140"/>
                  <a:gd name="connsiteX6" fmla="*/ 363255 w 581208"/>
                  <a:gd name="connsiteY6" fmla="*/ 97703 h 308140"/>
                  <a:gd name="connsiteX7" fmla="*/ 313151 w 581208"/>
                  <a:gd name="connsiteY7" fmla="*/ 90188 h 308140"/>
                  <a:gd name="connsiteX8" fmla="*/ 260541 w 581208"/>
                  <a:gd name="connsiteY8" fmla="*/ 82672 h 308140"/>
                  <a:gd name="connsiteX9" fmla="*/ 248015 w 581208"/>
                  <a:gd name="connsiteY9" fmla="*/ 72651 h 308140"/>
                  <a:gd name="connsiteX10" fmla="*/ 225468 w 581208"/>
                  <a:gd name="connsiteY10" fmla="*/ 47599 h 308140"/>
                  <a:gd name="connsiteX11" fmla="*/ 185385 w 581208"/>
                  <a:gd name="connsiteY11" fmla="*/ 42589 h 308140"/>
                  <a:gd name="connsiteX12" fmla="*/ 115239 w 581208"/>
                  <a:gd name="connsiteY12" fmla="*/ 32568 h 308140"/>
                  <a:gd name="connsiteX13" fmla="*/ 40083 w 581208"/>
                  <a:gd name="connsiteY13" fmla="*/ 5011 h 308140"/>
                  <a:gd name="connsiteX14" fmla="*/ 0 w 581208"/>
                  <a:gd name="connsiteY14" fmla="*/ 0 h 308140"/>
                  <a:gd name="connsiteX0" fmla="*/ 541125 w 541125"/>
                  <a:gd name="connsiteY0" fmla="*/ 303129 h 303129"/>
                  <a:gd name="connsiteX1" fmla="*/ 516070 w 541125"/>
                  <a:gd name="connsiteY1" fmla="*/ 212941 h 303129"/>
                  <a:gd name="connsiteX2" fmla="*/ 518579 w 541125"/>
                  <a:gd name="connsiteY2" fmla="*/ 177868 h 303129"/>
                  <a:gd name="connsiteX3" fmla="*/ 496032 w 541125"/>
                  <a:gd name="connsiteY3" fmla="*/ 152818 h 303129"/>
                  <a:gd name="connsiteX4" fmla="*/ 438411 w 541125"/>
                  <a:gd name="connsiteY4" fmla="*/ 122755 h 303129"/>
                  <a:gd name="connsiteX5" fmla="*/ 368265 w 541125"/>
                  <a:gd name="connsiteY5" fmla="*/ 100208 h 303129"/>
                  <a:gd name="connsiteX6" fmla="*/ 323172 w 541125"/>
                  <a:gd name="connsiteY6" fmla="*/ 92692 h 303129"/>
                  <a:gd name="connsiteX7" fmla="*/ 273068 w 541125"/>
                  <a:gd name="connsiteY7" fmla="*/ 85177 h 303129"/>
                  <a:gd name="connsiteX8" fmla="*/ 220458 w 541125"/>
                  <a:gd name="connsiteY8" fmla="*/ 77661 h 303129"/>
                  <a:gd name="connsiteX9" fmla="*/ 207932 w 541125"/>
                  <a:gd name="connsiteY9" fmla="*/ 67640 h 303129"/>
                  <a:gd name="connsiteX10" fmla="*/ 185385 w 541125"/>
                  <a:gd name="connsiteY10" fmla="*/ 42588 h 303129"/>
                  <a:gd name="connsiteX11" fmla="*/ 145302 w 541125"/>
                  <a:gd name="connsiteY11" fmla="*/ 37578 h 303129"/>
                  <a:gd name="connsiteX12" fmla="*/ 75156 w 541125"/>
                  <a:gd name="connsiteY12" fmla="*/ 27557 h 303129"/>
                  <a:gd name="connsiteX13" fmla="*/ 0 w 541125"/>
                  <a:gd name="connsiteY13" fmla="*/ 0 h 303129"/>
                  <a:gd name="connsiteX0" fmla="*/ 465969 w 465969"/>
                  <a:gd name="connsiteY0" fmla="*/ 275572 h 275572"/>
                  <a:gd name="connsiteX1" fmla="*/ 440914 w 465969"/>
                  <a:gd name="connsiteY1" fmla="*/ 185384 h 275572"/>
                  <a:gd name="connsiteX2" fmla="*/ 443423 w 465969"/>
                  <a:gd name="connsiteY2" fmla="*/ 150311 h 275572"/>
                  <a:gd name="connsiteX3" fmla="*/ 420876 w 465969"/>
                  <a:gd name="connsiteY3" fmla="*/ 125261 h 275572"/>
                  <a:gd name="connsiteX4" fmla="*/ 363255 w 465969"/>
                  <a:gd name="connsiteY4" fmla="*/ 95198 h 275572"/>
                  <a:gd name="connsiteX5" fmla="*/ 293109 w 465969"/>
                  <a:gd name="connsiteY5" fmla="*/ 72651 h 275572"/>
                  <a:gd name="connsiteX6" fmla="*/ 248016 w 465969"/>
                  <a:gd name="connsiteY6" fmla="*/ 65135 h 275572"/>
                  <a:gd name="connsiteX7" fmla="*/ 197912 w 465969"/>
                  <a:gd name="connsiteY7" fmla="*/ 57620 h 275572"/>
                  <a:gd name="connsiteX8" fmla="*/ 145302 w 465969"/>
                  <a:gd name="connsiteY8" fmla="*/ 50104 h 275572"/>
                  <a:gd name="connsiteX9" fmla="*/ 132776 w 465969"/>
                  <a:gd name="connsiteY9" fmla="*/ 40083 h 275572"/>
                  <a:gd name="connsiteX10" fmla="*/ 110229 w 465969"/>
                  <a:gd name="connsiteY10" fmla="*/ 15031 h 275572"/>
                  <a:gd name="connsiteX11" fmla="*/ 70146 w 465969"/>
                  <a:gd name="connsiteY11" fmla="*/ 10021 h 275572"/>
                  <a:gd name="connsiteX12" fmla="*/ 0 w 465969"/>
                  <a:gd name="connsiteY12" fmla="*/ 0 h 275572"/>
                  <a:gd name="connsiteX0" fmla="*/ 395823 w 395823"/>
                  <a:gd name="connsiteY0" fmla="*/ 265551 h 265551"/>
                  <a:gd name="connsiteX1" fmla="*/ 370768 w 395823"/>
                  <a:gd name="connsiteY1" fmla="*/ 175363 h 265551"/>
                  <a:gd name="connsiteX2" fmla="*/ 373277 w 395823"/>
                  <a:gd name="connsiteY2" fmla="*/ 140290 h 265551"/>
                  <a:gd name="connsiteX3" fmla="*/ 350730 w 395823"/>
                  <a:gd name="connsiteY3" fmla="*/ 115240 h 265551"/>
                  <a:gd name="connsiteX4" fmla="*/ 293109 w 395823"/>
                  <a:gd name="connsiteY4" fmla="*/ 85177 h 265551"/>
                  <a:gd name="connsiteX5" fmla="*/ 222963 w 395823"/>
                  <a:gd name="connsiteY5" fmla="*/ 62630 h 265551"/>
                  <a:gd name="connsiteX6" fmla="*/ 177870 w 395823"/>
                  <a:gd name="connsiteY6" fmla="*/ 55114 h 265551"/>
                  <a:gd name="connsiteX7" fmla="*/ 127766 w 395823"/>
                  <a:gd name="connsiteY7" fmla="*/ 47599 h 265551"/>
                  <a:gd name="connsiteX8" fmla="*/ 75156 w 395823"/>
                  <a:gd name="connsiteY8" fmla="*/ 40083 h 265551"/>
                  <a:gd name="connsiteX9" fmla="*/ 62630 w 395823"/>
                  <a:gd name="connsiteY9" fmla="*/ 30062 h 265551"/>
                  <a:gd name="connsiteX10" fmla="*/ 40083 w 395823"/>
                  <a:gd name="connsiteY10" fmla="*/ 5010 h 265551"/>
                  <a:gd name="connsiteX11" fmla="*/ 0 w 395823"/>
                  <a:gd name="connsiteY11" fmla="*/ 0 h 265551"/>
                  <a:gd name="connsiteX0" fmla="*/ 355740 w 355740"/>
                  <a:gd name="connsiteY0" fmla="*/ 260541 h 260541"/>
                  <a:gd name="connsiteX1" fmla="*/ 330685 w 355740"/>
                  <a:gd name="connsiteY1" fmla="*/ 170353 h 260541"/>
                  <a:gd name="connsiteX2" fmla="*/ 333194 w 355740"/>
                  <a:gd name="connsiteY2" fmla="*/ 135280 h 260541"/>
                  <a:gd name="connsiteX3" fmla="*/ 310647 w 355740"/>
                  <a:gd name="connsiteY3" fmla="*/ 110230 h 260541"/>
                  <a:gd name="connsiteX4" fmla="*/ 253026 w 355740"/>
                  <a:gd name="connsiteY4" fmla="*/ 80167 h 260541"/>
                  <a:gd name="connsiteX5" fmla="*/ 182880 w 355740"/>
                  <a:gd name="connsiteY5" fmla="*/ 57620 h 260541"/>
                  <a:gd name="connsiteX6" fmla="*/ 137787 w 355740"/>
                  <a:gd name="connsiteY6" fmla="*/ 50104 h 260541"/>
                  <a:gd name="connsiteX7" fmla="*/ 87683 w 355740"/>
                  <a:gd name="connsiteY7" fmla="*/ 42589 h 260541"/>
                  <a:gd name="connsiteX8" fmla="*/ 35073 w 355740"/>
                  <a:gd name="connsiteY8" fmla="*/ 35073 h 260541"/>
                  <a:gd name="connsiteX9" fmla="*/ 22547 w 355740"/>
                  <a:gd name="connsiteY9" fmla="*/ 25052 h 260541"/>
                  <a:gd name="connsiteX10" fmla="*/ 0 w 355740"/>
                  <a:gd name="connsiteY10" fmla="*/ 0 h 260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5740" h="260541">
                    <a:moveTo>
                      <a:pt x="355740" y="260541"/>
                    </a:moveTo>
                    <a:cubicBezTo>
                      <a:pt x="355740" y="260124"/>
                      <a:pt x="325257" y="177034"/>
                      <a:pt x="330685" y="170353"/>
                    </a:cubicBezTo>
                    <a:cubicBezTo>
                      <a:pt x="336113" y="163672"/>
                      <a:pt x="333194" y="146553"/>
                      <a:pt x="333194" y="135280"/>
                    </a:cubicBezTo>
                    <a:cubicBezTo>
                      <a:pt x="333194" y="124007"/>
                      <a:pt x="323173" y="121921"/>
                      <a:pt x="310647" y="110230"/>
                    </a:cubicBezTo>
                    <a:cubicBezTo>
                      <a:pt x="298121" y="98539"/>
                      <a:pt x="274320" y="88935"/>
                      <a:pt x="253026" y="80167"/>
                    </a:cubicBezTo>
                    <a:cubicBezTo>
                      <a:pt x="231732" y="71399"/>
                      <a:pt x="202086" y="62630"/>
                      <a:pt x="182880" y="57620"/>
                    </a:cubicBezTo>
                    <a:cubicBezTo>
                      <a:pt x="163674" y="52610"/>
                      <a:pt x="137787" y="50104"/>
                      <a:pt x="137787" y="50104"/>
                    </a:cubicBezTo>
                    <a:lnTo>
                      <a:pt x="87683" y="42589"/>
                    </a:lnTo>
                    <a:cubicBezTo>
                      <a:pt x="70564" y="40084"/>
                      <a:pt x="45929" y="37996"/>
                      <a:pt x="35073" y="35073"/>
                    </a:cubicBezTo>
                    <a:cubicBezTo>
                      <a:pt x="24217" y="32150"/>
                      <a:pt x="28392" y="30897"/>
                      <a:pt x="22547" y="25052"/>
                    </a:cubicBezTo>
                    <a:cubicBezTo>
                      <a:pt x="16702" y="19207"/>
                      <a:pt x="10438" y="5010"/>
                      <a:pt x="0" y="0"/>
                    </a:cubicBezTo>
                  </a:path>
                </a:pathLst>
              </a:custGeom>
              <a:ln w="952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826" name="AutoShape 19"/>
              <p:cNvSpPr>
                <a:spLocks noChangeArrowheads="1"/>
              </p:cNvSpPr>
              <p:nvPr/>
            </p:nvSpPr>
            <p:spPr bwMode="auto">
              <a:xfrm>
                <a:off x="4240780" y="1635691"/>
                <a:ext cx="219491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Актобе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827" name="Полилиния 826"/>
              <p:cNvSpPr/>
              <p:nvPr/>
            </p:nvSpPr>
            <p:spPr>
              <a:xfrm>
                <a:off x="6505087" y="1562475"/>
                <a:ext cx="114077" cy="44881"/>
              </a:xfrm>
              <a:custGeom>
                <a:avLst/>
                <a:gdLst>
                  <a:gd name="connsiteX0" fmla="*/ 0 w 167489"/>
                  <a:gd name="connsiteY0" fmla="*/ 0 h 68571"/>
                  <a:gd name="connsiteX1" fmla="*/ 27160 w 167489"/>
                  <a:gd name="connsiteY1" fmla="*/ 58848 h 68571"/>
                  <a:gd name="connsiteX2" fmla="*/ 63374 w 167489"/>
                  <a:gd name="connsiteY2" fmla="*/ 67901 h 68571"/>
                  <a:gd name="connsiteX3" fmla="*/ 104114 w 167489"/>
                  <a:gd name="connsiteY3" fmla="*/ 67901 h 68571"/>
                  <a:gd name="connsiteX4" fmla="*/ 167489 w 167489"/>
                  <a:gd name="connsiteY4" fmla="*/ 67901 h 6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489" h="68571">
                    <a:moveTo>
                      <a:pt x="0" y="0"/>
                    </a:moveTo>
                    <a:cubicBezTo>
                      <a:pt x="8299" y="23765"/>
                      <a:pt x="16598" y="47531"/>
                      <a:pt x="27160" y="58848"/>
                    </a:cubicBezTo>
                    <a:cubicBezTo>
                      <a:pt x="37722" y="70165"/>
                      <a:pt x="50548" y="66392"/>
                      <a:pt x="63374" y="67901"/>
                    </a:cubicBezTo>
                    <a:cubicBezTo>
                      <a:pt x="76200" y="69410"/>
                      <a:pt x="104114" y="67901"/>
                      <a:pt x="104114" y="67901"/>
                    </a:cubicBezTo>
                    <a:lnTo>
                      <a:pt x="167489" y="67901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28" name="Полилиния 827"/>
              <p:cNvSpPr/>
              <p:nvPr/>
            </p:nvSpPr>
            <p:spPr>
              <a:xfrm>
                <a:off x="4474623" y="1675907"/>
                <a:ext cx="36326" cy="172483"/>
              </a:xfrm>
              <a:custGeom>
                <a:avLst/>
                <a:gdLst>
                  <a:gd name="connsiteX0" fmla="*/ 34264 w 53334"/>
                  <a:gd name="connsiteY0" fmla="*/ 0 h 263525"/>
                  <a:gd name="connsiteX1" fmla="*/ 53314 w 53334"/>
                  <a:gd name="connsiteY1" fmla="*/ 69850 h 263525"/>
                  <a:gd name="connsiteX2" fmla="*/ 31089 w 53334"/>
                  <a:gd name="connsiteY2" fmla="*/ 117475 h 263525"/>
                  <a:gd name="connsiteX3" fmla="*/ 2514 w 53334"/>
                  <a:gd name="connsiteY3" fmla="*/ 133350 h 263525"/>
                  <a:gd name="connsiteX4" fmla="*/ 2514 w 53334"/>
                  <a:gd name="connsiteY4" fmla="*/ 190500 h 263525"/>
                  <a:gd name="connsiteX5" fmla="*/ 12039 w 53334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4" h="263525">
                    <a:moveTo>
                      <a:pt x="34264" y="0"/>
                    </a:moveTo>
                    <a:cubicBezTo>
                      <a:pt x="44053" y="25135"/>
                      <a:pt x="53843" y="50271"/>
                      <a:pt x="53314" y="69850"/>
                    </a:cubicBezTo>
                    <a:cubicBezTo>
                      <a:pt x="52785" y="89429"/>
                      <a:pt x="39556" y="106892"/>
                      <a:pt x="31089" y="117475"/>
                    </a:cubicBezTo>
                    <a:cubicBezTo>
                      <a:pt x="22622" y="128058"/>
                      <a:pt x="7276" y="121179"/>
                      <a:pt x="2514" y="133350"/>
                    </a:cubicBezTo>
                    <a:cubicBezTo>
                      <a:pt x="-2248" y="145521"/>
                      <a:pt x="927" y="168804"/>
                      <a:pt x="2514" y="190500"/>
                    </a:cubicBezTo>
                    <a:cubicBezTo>
                      <a:pt x="4101" y="212196"/>
                      <a:pt x="8864" y="249767"/>
                      <a:pt x="12039" y="263525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srgbClr val="7030A0"/>
                  </a:solidFill>
                </a:endParaRPr>
              </a:p>
            </p:txBody>
          </p:sp>
          <p:sp>
            <p:nvSpPr>
              <p:cNvPr id="829" name="Полилиния 828"/>
              <p:cNvSpPr/>
              <p:nvPr/>
            </p:nvSpPr>
            <p:spPr>
              <a:xfrm>
                <a:off x="4471542" y="1675907"/>
                <a:ext cx="36326" cy="172483"/>
              </a:xfrm>
              <a:custGeom>
                <a:avLst/>
                <a:gdLst>
                  <a:gd name="connsiteX0" fmla="*/ 34264 w 53334"/>
                  <a:gd name="connsiteY0" fmla="*/ 0 h 263525"/>
                  <a:gd name="connsiteX1" fmla="*/ 53314 w 53334"/>
                  <a:gd name="connsiteY1" fmla="*/ 69850 h 263525"/>
                  <a:gd name="connsiteX2" fmla="*/ 31089 w 53334"/>
                  <a:gd name="connsiteY2" fmla="*/ 117475 h 263525"/>
                  <a:gd name="connsiteX3" fmla="*/ 2514 w 53334"/>
                  <a:gd name="connsiteY3" fmla="*/ 133350 h 263525"/>
                  <a:gd name="connsiteX4" fmla="*/ 2514 w 53334"/>
                  <a:gd name="connsiteY4" fmla="*/ 190500 h 263525"/>
                  <a:gd name="connsiteX5" fmla="*/ 12039 w 53334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4" h="263525">
                    <a:moveTo>
                      <a:pt x="34264" y="0"/>
                    </a:moveTo>
                    <a:cubicBezTo>
                      <a:pt x="44053" y="25135"/>
                      <a:pt x="53843" y="50271"/>
                      <a:pt x="53314" y="69850"/>
                    </a:cubicBezTo>
                    <a:cubicBezTo>
                      <a:pt x="52785" y="89429"/>
                      <a:pt x="39556" y="106892"/>
                      <a:pt x="31089" y="117475"/>
                    </a:cubicBezTo>
                    <a:cubicBezTo>
                      <a:pt x="22622" y="128058"/>
                      <a:pt x="7276" y="121179"/>
                      <a:pt x="2514" y="133350"/>
                    </a:cubicBezTo>
                    <a:cubicBezTo>
                      <a:pt x="-2248" y="145521"/>
                      <a:pt x="927" y="168804"/>
                      <a:pt x="2514" y="190500"/>
                    </a:cubicBezTo>
                    <a:cubicBezTo>
                      <a:pt x="4101" y="212196"/>
                      <a:pt x="8864" y="249767"/>
                      <a:pt x="12039" y="26352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0" name="Полилиния 829"/>
              <p:cNvSpPr/>
              <p:nvPr/>
            </p:nvSpPr>
            <p:spPr>
              <a:xfrm>
                <a:off x="4489705" y="1680063"/>
                <a:ext cx="36326" cy="172483"/>
              </a:xfrm>
              <a:custGeom>
                <a:avLst/>
                <a:gdLst>
                  <a:gd name="connsiteX0" fmla="*/ 34264 w 53334"/>
                  <a:gd name="connsiteY0" fmla="*/ 0 h 263525"/>
                  <a:gd name="connsiteX1" fmla="*/ 53314 w 53334"/>
                  <a:gd name="connsiteY1" fmla="*/ 69850 h 263525"/>
                  <a:gd name="connsiteX2" fmla="*/ 31089 w 53334"/>
                  <a:gd name="connsiteY2" fmla="*/ 117475 h 263525"/>
                  <a:gd name="connsiteX3" fmla="*/ 2514 w 53334"/>
                  <a:gd name="connsiteY3" fmla="*/ 133350 h 263525"/>
                  <a:gd name="connsiteX4" fmla="*/ 2514 w 53334"/>
                  <a:gd name="connsiteY4" fmla="*/ 190500 h 263525"/>
                  <a:gd name="connsiteX5" fmla="*/ 12039 w 53334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4" h="263525">
                    <a:moveTo>
                      <a:pt x="34264" y="0"/>
                    </a:moveTo>
                    <a:cubicBezTo>
                      <a:pt x="44053" y="25135"/>
                      <a:pt x="53843" y="50271"/>
                      <a:pt x="53314" y="69850"/>
                    </a:cubicBezTo>
                    <a:cubicBezTo>
                      <a:pt x="52785" y="89429"/>
                      <a:pt x="39556" y="106892"/>
                      <a:pt x="31089" y="117475"/>
                    </a:cubicBezTo>
                    <a:cubicBezTo>
                      <a:pt x="22622" y="128058"/>
                      <a:pt x="7276" y="121179"/>
                      <a:pt x="2514" y="133350"/>
                    </a:cubicBezTo>
                    <a:cubicBezTo>
                      <a:pt x="-2248" y="145521"/>
                      <a:pt x="927" y="168804"/>
                      <a:pt x="2514" y="190500"/>
                    </a:cubicBezTo>
                    <a:cubicBezTo>
                      <a:pt x="4101" y="212196"/>
                      <a:pt x="8864" y="249767"/>
                      <a:pt x="12039" y="263525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1" name="Полилиния 830"/>
              <p:cNvSpPr/>
              <p:nvPr/>
            </p:nvSpPr>
            <p:spPr>
              <a:xfrm>
                <a:off x="4458084" y="1668565"/>
                <a:ext cx="36326" cy="172483"/>
              </a:xfrm>
              <a:custGeom>
                <a:avLst/>
                <a:gdLst>
                  <a:gd name="connsiteX0" fmla="*/ 34264 w 53334"/>
                  <a:gd name="connsiteY0" fmla="*/ 0 h 263525"/>
                  <a:gd name="connsiteX1" fmla="*/ 53314 w 53334"/>
                  <a:gd name="connsiteY1" fmla="*/ 69850 h 263525"/>
                  <a:gd name="connsiteX2" fmla="*/ 31089 w 53334"/>
                  <a:gd name="connsiteY2" fmla="*/ 117475 h 263525"/>
                  <a:gd name="connsiteX3" fmla="*/ 2514 w 53334"/>
                  <a:gd name="connsiteY3" fmla="*/ 133350 h 263525"/>
                  <a:gd name="connsiteX4" fmla="*/ 2514 w 53334"/>
                  <a:gd name="connsiteY4" fmla="*/ 190500 h 263525"/>
                  <a:gd name="connsiteX5" fmla="*/ 12039 w 53334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4" h="263525">
                    <a:moveTo>
                      <a:pt x="34264" y="0"/>
                    </a:moveTo>
                    <a:cubicBezTo>
                      <a:pt x="44053" y="25135"/>
                      <a:pt x="53843" y="50271"/>
                      <a:pt x="53314" y="69850"/>
                    </a:cubicBezTo>
                    <a:cubicBezTo>
                      <a:pt x="52785" y="89429"/>
                      <a:pt x="39556" y="106892"/>
                      <a:pt x="31089" y="117475"/>
                    </a:cubicBezTo>
                    <a:cubicBezTo>
                      <a:pt x="22622" y="128058"/>
                      <a:pt x="7276" y="121179"/>
                      <a:pt x="2514" y="133350"/>
                    </a:cubicBezTo>
                    <a:cubicBezTo>
                      <a:pt x="-2248" y="145521"/>
                      <a:pt x="927" y="168804"/>
                      <a:pt x="2514" y="190500"/>
                    </a:cubicBezTo>
                    <a:cubicBezTo>
                      <a:pt x="4101" y="212196"/>
                      <a:pt x="8864" y="249767"/>
                      <a:pt x="12039" y="263525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2" name="Блок-схема: узел 831"/>
              <p:cNvSpPr/>
              <p:nvPr/>
            </p:nvSpPr>
            <p:spPr>
              <a:xfrm>
                <a:off x="4455699" y="1824154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3" name="Полилиния 832"/>
              <p:cNvSpPr/>
              <p:nvPr/>
            </p:nvSpPr>
            <p:spPr>
              <a:xfrm>
                <a:off x="6587091" y="1224670"/>
                <a:ext cx="690632" cy="299247"/>
              </a:xfrm>
              <a:custGeom>
                <a:avLst/>
                <a:gdLst>
                  <a:gd name="connsiteX0" fmla="*/ 0 w 1013988"/>
                  <a:gd name="connsiteY0" fmla="*/ 457200 h 457200"/>
                  <a:gd name="connsiteX1" fmla="*/ 49794 w 1013988"/>
                  <a:gd name="connsiteY1" fmla="*/ 398352 h 457200"/>
                  <a:gd name="connsiteX2" fmla="*/ 90535 w 1013988"/>
                  <a:gd name="connsiteY2" fmla="*/ 357612 h 457200"/>
                  <a:gd name="connsiteX3" fmla="*/ 149382 w 1013988"/>
                  <a:gd name="connsiteY3" fmla="*/ 298764 h 457200"/>
                  <a:gd name="connsiteX4" fmla="*/ 248970 w 1013988"/>
                  <a:gd name="connsiteY4" fmla="*/ 289711 h 457200"/>
                  <a:gd name="connsiteX5" fmla="*/ 339505 w 1013988"/>
                  <a:gd name="connsiteY5" fmla="*/ 321398 h 457200"/>
                  <a:gd name="connsiteX6" fmla="*/ 443620 w 1013988"/>
                  <a:gd name="connsiteY6" fmla="*/ 289711 h 457200"/>
                  <a:gd name="connsiteX7" fmla="*/ 538681 w 1013988"/>
                  <a:gd name="connsiteY7" fmla="*/ 244443 h 457200"/>
                  <a:gd name="connsiteX8" fmla="*/ 597529 w 1013988"/>
                  <a:gd name="connsiteY8" fmla="*/ 244443 h 457200"/>
                  <a:gd name="connsiteX9" fmla="*/ 665430 w 1013988"/>
                  <a:gd name="connsiteY9" fmla="*/ 244443 h 457200"/>
                  <a:gd name="connsiteX10" fmla="*/ 746911 w 1013988"/>
                  <a:gd name="connsiteY10" fmla="*/ 221810 h 457200"/>
                  <a:gd name="connsiteX11" fmla="*/ 810285 w 1013988"/>
                  <a:gd name="connsiteY11" fmla="*/ 176542 h 457200"/>
                  <a:gd name="connsiteX12" fmla="*/ 878186 w 1013988"/>
                  <a:gd name="connsiteY12" fmla="*/ 140328 h 457200"/>
                  <a:gd name="connsiteX13" fmla="*/ 946087 w 1013988"/>
                  <a:gd name="connsiteY13" fmla="*/ 67901 h 457200"/>
                  <a:gd name="connsiteX14" fmla="*/ 982301 w 1013988"/>
                  <a:gd name="connsiteY14" fmla="*/ 40740 h 457200"/>
                  <a:gd name="connsiteX15" fmla="*/ 1013988 w 1013988"/>
                  <a:gd name="connsiteY15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13988" h="457200">
                    <a:moveTo>
                      <a:pt x="0" y="457200"/>
                    </a:moveTo>
                    <a:cubicBezTo>
                      <a:pt x="17352" y="436075"/>
                      <a:pt x="34705" y="414950"/>
                      <a:pt x="49794" y="398352"/>
                    </a:cubicBezTo>
                    <a:cubicBezTo>
                      <a:pt x="64883" y="381754"/>
                      <a:pt x="90535" y="357612"/>
                      <a:pt x="90535" y="357612"/>
                    </a:cubicBezTo>
                    <a:cubicBezTo>
                      <a:pt x="107133" y="341014"/>
                      <a:pt x="122976" y="310081"/>
                      <a:pt x="149382" y="298764"/>
                    </a:cubicBezTo>
                    <a:cubicBezTo>
                      <a:pt x="175788" y="287447"/>
                      <a:pt x="217283" y="285939"/>
                      <a:pt x="248970" y="289711"/>
                    </a:cubicBezTo>
                    <a:cubicBezTo>
                      <a:pt x="280657" y="293483"/>
                      <a:pt x="307063" y="321398"/>
                      <a:pt x="339505" y="321398"/>
                    </a:cubicBezTo>
                    <a:cubicBezTo>
                      <a:pt x="371947" y="321398"/>
                      <a:pt x="410424" y="302537"/>
                      <a:pt x="443620" y="289711"/>
                    </a:cubicBezTo>
                    <a:cubicBezTo>
                      <a:pt x="476816" y="276885"/>
                      <a:pt x="513030" y="251988"/>
                      <a:pt x="538681" y="244443"/>
                    </a:cubicBezTo>
                    <a:cubicBezTo>
                      <a:pt x="564332" y="236898"/>
                      <a:pt x="597529" y="244443"/>
                      <a:pt x="597529" y="244443"/>
                    </a:cubicBezTo>
                    <a:cubicBezTo>
                      <a:pt x="618654" y="244443"/>
                      <a:pt x="640533" y="248215"/>
                      <a:pt x="665430" y="244443"/>
                    </a:cubicBezTo>
                    <a:cubicBezTo>
                      <a:pt x="690327" y="240671"/>
                      <a:pt x="722769" y="233127"/>
                      <a:pt x="746911" y="221810"/>
                    </a:cubicBezTo>
                    <a:cubicBezTo>
                      <a:pt x="771053" y="210493"/>
                      <a:pt x="788406" y="190122"/>
                      <a:pt x="810285" y="176542"/>
                    </a:cubicBezTo>
                    <a:cubicBezTo>
                      <a:pt x="832164" y="162962"/>
                      <a:pt x="855552" y="158435"/>
                      <a:pt x="878186" y="140328"/>
                    </a:cubicBezTo>
                    <a:cubicBezTo>
                      <a:pt x="900820" y="122221"/>
                      <a:pt x="928735" y="84499"/>
                      <a:pt x="946087" y="67901"/>
                    </a:cubicBezTo>
                    <a:cubicBezTo>
                      <a:pt x="963439" y="51303"/>
                      <a:pt x="970984" y="52057"/>
                      <a:pt x="982301" y="40740"/>
                    </a:cubicBezTo>
                    <a:cubicBezTo>
                      <a:pt x="993618" y="29423"/>
                      <a:pt x="1003803" y="14711"/>
                      <a:pt x="1013988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4" name="Полилиния 833"/>
              <p:cNvSpPr/>
              <p:nvPr/>
            </p:nvSpPr>
            <p:spPr>
              <a:xfrm>
                <a:off x="6600023" y="1249921"/>
                <a:ext cx="690632" cy="299247"/>
              </a:xfrm>
              <a:custGeom>
                <a:avLst/>
                <a:gdLst>
                  <a:gd name="connsiteX0" fmla="*/ 0 w 1013988"/>
                  <a:gd name="connsiteY0" fmla="*/ 457200 h 457200"/>
                  <a:gd name="connsiteX1" fmla="*/ 49794 w 1013988"/>
                  <a:gd name="connsiteY1" fmla="*/ 398352 h 457200"/>
                  <a:gd name="connsiteX2" fmla="*/ 90535 w 1013988"/>
                  <a:gd name="connsiteY2" fmla="*/ 357612 h 457200"/>
                  <a:gd name="connsiteX3" fmla="*/ 149382 w 1013988"/>
                  <a:gd name="connsiteY3" fmla="*/ 298764 h 457200"/>
                  <a:gd name="connsiteX4" fmla="*/ 248970 w 1013988"/>
                  <a:gd name="connsiteY4" fmla="*/ 289711 h 457200"/>
                  <a:gd name="connsiteX5" fmla="*/ 339505 w 1013988"/>
                  <a:gd name="connsiteY5" fmla="*/ 321398 h 457200"/>
                  <a:gd name="connsiteX6" fmla="*/ 443620 w 1013988"/>
                  <a:gd name="connsiteY6" fmla="*/ 289711 h 457200"/>
                  <a:gd name="connsiteX7" fmla="*/ 538681 w 1013988"/>
                  <a:gd name="connsiteY7" fmla="*/ 244443 h 457200"/>
                  <a:gd name="connsiteX8" fmla="*/ 597529 w 1013988"/>
                  <a:gd name="connsiteY8" fmla="*/ 244443 h 457200"/>
                  <a:gd name="connsiteX9" fmla="*/ 665430 w 1013988"/>
                  <a:gd name="connsiteY9" fmla="*/ 244443 h 457200"/>
                  <a:gd name="connsiteX10" fmla="*/ 746911 w 1013988"/>
                  <a:gd name="connsiteY10" fmla="*/ 221810 h 457200"/>
                  <a:gd name="connsiteX11" fmla="*/ 810285 w 1013988"/>
                  <a:gd name="connsiteY11" fmla="*/ 176542 h 457200"/>
                  <a:gd name="connsiteX12" fmla="*/ 878186 w 1013988"/>
                  <a:gd name="connsiteY12" fmla="*/ 140328 h 457200"/>
                  <a:gd name="connsiteX13" fmla="*/ 946087 w 1013988"/>
                  <a:gd name="connsiteY13" fmla="*/ 67901 h 457200"/>
                  <a:gd name="connsiteX14" fmla="*/ 982301 w 1013988"/>
                  <a:gd name="connsiteY14" fmla="*/ 40740 h 457200"/>
                  <a:gd name="connsiteX15" fmla="*/ 1013988 w 1013988"/>
                  <a:gd name="connsiteY15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13988" h="457200">
                    <a:moveTo>
                      <a:pt x="0" y="457200"/>
                    </a:moveTo>
                    <a:cubicBezTo>
                      <a:pt x="17352" y="436075"/>
                      <a:pt x="34705" y="414950"/>
                      <a:pt x="49794" y="398352"/>
                    </a:cubicBezTo>
                    <a:cubicBezTo>
                      <a:pt x="64883" y="381754"/>
                      <a:pt x="90535" y="357612"/>
                      <a:pt x="90535" y="357612"/>
                    </a:cubicBezTo>
                    <a:cubicBezTo>
                      <a:pt x="107133" y="341014"/>
                      <a:pt x="122976" y="310081"/>
                      <a:pt x="149382" y="298764"/>
                    </a:cubicBezTo>
                    <a:cubicBezTo>
                      <a:pt x="175788" y="287447"/>
                      <a:pt x="217283" y="285939"/>
                      <a:pt x="248970" y="289711"/>
                    </a:cubicBezTo>
                    <a:cubicBezTo>
                      <a:pt x="280657" y="293483"/>
                      <a:pt x="307063" y="321398"/>
                      <a:pt x="339505" y="321398"/>
                    </a:cubicBezTo>
                    <a:cubicBezTo>
                      <a:pt x="371947" y="321398"/>
                      <a:pt x="410424" y="302537"/>
                      <a:pt x="443620" y="289711"/>
                    </a:cubicBezTo>
                    <a:cubicBezTo>
                      <a:pt x="476816" y="276885"/>
                      <a:pt x="513030" y="251988"/>
                      <a:pt x="538681" y="244443"/>
                    </a:cubicBezTo>
                    <a:cubicBezTo>
                      <a:pt x="564332" y="236898"/>
                      <a:pt x="597529" y="244443"/>
                      <a:pt x="597529" y="244443"/>
                    </a:cubicBezTo>
                    <a:cubicBezTo>
                      <a:pt x="618654" y="244443"/>
                      <a:pt x="640533" y="248215"/>
                      <a:pt x="665430" y="244443"/>
                    </a:cubicBezTo>
                    <a:cubicBezTo>
                      <a:pt x="690327" y="240671"/>
                      <a:pt x="722769" y="233127"/>
                      <a:pt x="746911" y="221810"/>
                    </a:cubicBezTo>
                    <a:cubicBezTo>
                      <a:pt x="771053" y="210493"/>
                      <a:pt x="788406" y="190122"/>
                      <a:pt x="810285" y="176542"/>
                    </a:cubicBezTo>
                    <a:cubicBezTo>
                      <a:pt x="832164" y="162962"/>
                      <a:pt x="855552" y="158435"/>
                      <a:pt x="878186" y="140328"/>
                    </a:cubicBezTo>
                    <a:cubicBezTo>
                      <a:pt x="900820" y="122221"/>
                      <a:pt x="928735" y="84499"/>
                      <a:pt x="946087" y="67901"/>
                    </a:cubicBezTo>
                    <a:cubicBezTo>
                      <a:pt x="963439" y="51303"/>
                      <a:pt x="970984" y="52057"/>
                      <a:pt x="982301" y="40740"/>
                    </a:cubicBezTo>
                    <a:cubicBezTo>
                      <a:pt x="993618" y="29423"/>
                      <a:pt x="1003803" y="14711"/>
                      <a:pt x="1013988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5" name="Полилиния 834"/>
              <p:cNvSpPr/>
              <p:nvPr/>
            </p:nvSpPr>
            <p:spPr>
              <a:xfrm>
                <a:off x="5469813" y="1113790"/>
                <a:ext cx="651338" cy="329629"/>
              </a:xfrm>
              <a:custGeom>
                <a:avLst/>
                <a:gdLst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44703 w 1982739"/>
                  <a:gd name="connsiteY68" fmla="*/ 104679 h 979055"/>
                  <a:gd name="connsiteX69" fmla="*/ 104679 w 1982739"/>
                  <a:gd name="connsiteY69" fmla="*/ 104679 h 979055"/>
                  <a:gd name="connsiteX70" fmla="*/ 83127 w 1982739"/>
                  <a:gd name="connsiteY70" fmla="*/ 92364 h 979055"/>
                  <a:gd name="connsiteX71" fmla="*/ 58497 w 1982739"/>
                  <a:gd name="connsiteY71" fmla="*/ 61576 h 979055"/>
                  <a:gd name="connsiteX72" fmla="*/ 40024 w 1982739"/>
                  <a:gd name="connsiteY72" fmla="*/ 40024 h 979055"/>
                  <a:gd name="connsiteX73" fmla="*/ 9236 w 1982739"/>
                  <a:gd name="connsiteY73" fmla="*/ 9237 h 979055"/>
                  <a:gd name="connsiteX74" fmla="*/ 0 w 1982739"/>
                  <a:gd name="connsiteY74" fmla="*/ 0 h 979055"/>
                  <a:gd name="connsiteX0" fmla="*/ 1973503 w 1973503"/>
                  <a:gd name="connsiteY0" fmla="*/ 969818 h 969818"/>
                  <a:gd name="connsiteX1" fmla="*/ 1915006 w 1973503"/>
                  <a:gd name="connsiteY1" fmla="*/ 954424 h 969818"/>
                  <a:gd name="connsiteX2" fmla="*/ 1881139 w 1973503"/>
                  <a:gd name="connsiteY2" fmla="*/ 939030 h 969818"/>
                  <a:gd name="connsiteX3" fmla="*/ 1865746 w 1973503"/>
                  <a:gd name="connsiteY3" fmla="*/ 926715 h 969818"/>
                  <a:gd name="connsiteX4" fmla="*/ 1819564 w 1973503"/>
                  <a:gd name="connsiteY4" fmla="*/ 926715 h 969818"/>
                  <a:gd name="connsiteX5" fmla="*/ 1804170 w 1973503"/>
                  <a:gd name="connsiteY5" fmla="*/ 917478 h 969818"/>
                  <a:gd name="connsiteX6" fmla="*/ 1761067 w 1973503"/>
                  <a:gd name="connsiteY6" fmla="*/ 926715 h 969818"/>
                  <a:gd name="connsiteX7" fmla="*/ 1717964 w 1973503"/>
                  <a:gd name="connsiteY7" fmla="*/ 926715 h 969818"/>
                  <a:gd name="connsiteX8" fmla="*/ 1684097 w 1973503"/>
                  <a:gd name="connsiteY8" fmla="*/ 926715 h 969818"/>
                  <a:gd name="connsiteX9" fmla="*/ 1650230 w 1973503"/>
                  <a:gd name="connsiteY9" fmla="*/ 908242 h 969818"/>
                  <a:gd name="connsiteX10" fmla="*/ 1628679 w 1973503"/>
                  <a:gd name="connsiteY10" fmla="*/ 892848 h 969818"/>
                  <a:gd name="connsiteX11" fmla="*/ 1625600 w 1973503"/>
                  <a:gd name="connsiteY11" fmla="*/ 877454 h 969818"/>
                  <a:gd name="connsiteX12" fmla="*/ 1625600 w 1973503"/>
                  <a:gd name="connsiteY12" fmla="*/ 862060 h 969818"/>
                  <a:gd name="connsiteX13" fmla="*/ 1631758 w 1973503"/>
                  <a:gd name="connsiteY13" fmla="*/ 846666 h 969818"/>
                  <a:gd name="connsiteX14" fmla="*/ 1637915 w 1973503"/>
                  <a:gd name="connsiteY14" fmla="*/ 828194 h 969818"/>
                  <a:gd name="connsiteX15" fmla="*/ 1619443 w 1973503"/>
                  <a:gd name="connsiteY15" fmla="*/ 812800 h 969818"/>
                  <a:gd name="connsiteX16" fmla="*/ 1560946 w 1973503"/>
                  <a:gd name="connsiteY16" fmla="*/ 794327 h 969818"/>
                  <a:gd name="connsiteX17" fmla="*/ 1511685 w 1973503"/>
                  <a:gd name="connsiteY17" fmla="*/ 772775 h 969818"/>
                  <a:gd name="connsiteX18" fmla="*/ 1425479 w 1973503"/>
                  <a:gd name="connsiteY18" fmla="*/ 766618 h 969818"/>
                  <a:gd name="connsiteX19" fmla="*/ 1370061 w 1973503"/>
                  <a:gd name="connsiteY19" fmla="*/ 766618 h 969818"/>
                  <a:gd name="connsiteX20" fmla="*/ 1302327 w 1973503"/>
                  <a:gd name="connsiteY20" fmla="*/ 778933 h 969818"/>
                  <a:gd name="connsiteX21" fmla="*/ 1259224 w 1973503"/>
                  <a:gd name="connsiteY21" fmla="*/ 788169 h 969818"/>
                  <a:gd name="connsiteX22" fmla="*/ 1249988 w 1973503"/>
                  <a:gd name="connsiteY22" fmla="*/ 788169 h 969818"/>
                  <a:gd name="connsiteX23" fmla="*/ 1243830 w 1973503"/>
                  <a:gd name="connsiteY23" fmla="*/ 769697 h 969818"/>
                  <a:gd name="connsiteX24" fmla="*/ 1225358 w 1973503"/>
                  <a:gd name="connsiteY24" fmla="*/ 763539 h 969818"/>
                  <a:gd name="connsiteX25" fmla="*/ 1194570 w 1973503"/>
                  <a:gd name="connsiteY25" fmla="*/ 772775 h 969818"/>
                  <a:gd name="connsiteX26" fmla="*/ 1145309 w 1973503"/>
                  <a:gd name="connsiteY26" fmla="*/ 754303 h 969818"/>
                  <a:gd name="connsiteX27" fmla="*/ 1126836 w 1973503"/>
                  <a:gd name="connsiteY27" fmla="*/ 745066 h 969818"/>
                  <a:gd name="connsiteX28" fmla="*/ 1102206 w 1973503"/>
                  <a:gd name="connsiteY28" fmla="*/ 751224 h 969818"/>
                  <a:gd name="connsiteX29" fmla="*/ 1059103 w 1973503"/>
                  <a:gd name="connsiteY29" fmla="*/ 748145 h 969818"/>
                  <a:gd name="connsiteX30" fmla="*/ 1034473 w 1973503"/>
                  <a:gd name="connsiteY30" fmla="*/ 745066 h 969818"/>
                  <a:gd name="connsiteX31" fmla="*/ 1019079 w 1973503"/>
                  <a:gd name="connsiteY31" fmla="*/ 757381 h 969818"/>
                  <a:gd name="connsiteX32" fmla="*/ 997527 w 1973503"/>
                  <a:gd name="connsiteY32" fmla="*/ 763539 h 969818"/>
                  <a:gd name="connsiteX33" fmla="*/ 966739 w 1973503"/>
                  <a:gd name="connsiteY33" fmla="*/ 741987 h 969818"/>
                  <a:gd name="connsiteX34" fmla="*/ 954424 w 1973503"/>
                  <a:gd name="connsiteY34" fmla="*/ 723515 h 969818"/>
                  <a:gd name="connsiteX35" fmla="*/ 945188 w 1973503"/>
                  <a:gd name="connsiteY35" fmla="*/ 723515 h 969818"/>
                  <a:gd name="connsiteX36" fmla="*/ 939030 w 1973503"/>
                  <a:gd name="connsiteY36" fmla="*/ 738909 h 969818"/>
                  <a:gd name="connsiteX37" fmla="*/ 914400 w 1973503"/>
                  <a:gd name="connsiteY37" fmla="*/ 757381 h 969818"/>
                  <a:gd name="connsiteX38" fmla="*/ 899006 w 1973503"/>
                  <a:gd name="connsiteY38" fmla="*/ 763539 h 969818"/>
                  <a:gd name="connsiteX39" fmla="*/ 899006 w 1973503"/>
                  <a:gd name="connsiteY39" fmla="*/ 748145 h 969818"/>
                  <a:gd name="connsiteX40" fmla="*/ 895927 w 1973503"/>
                  <a:gd name="connsiteY40" fmla="*/ 723515 h 969818"/>
                  <a:gd name="connsiteX41" fmla="*/ 871297 w 1973503"/>
                  <a:gd name="connsiteY41" fmla="*/ 708121 h 969818"/>
                  <a:gd name="connsiteX42" fmla="*/ 843588 w 1973503"/>
                  <a:gd name="connsiteY42" fmla="*/ 701963 h 969818"/>
                  <a:gd name="connsiteX43" fmla="*/ 794327 w 1973503"/>
                  <a:gd name="connsiteY43" fmla="*/ 689648 h 969818"/>
                  <a:gd name="connsiteX44" fmla="*/ 751224 w 1973503"/>
                  <a:gd name="connsiteY44" fmla="*/ 677333 h 969818"/>
                  <a:gd name="connsiteX45" fmla="*/ 714279 w 1973503"/>
                  <a:gd name="connsiteY45" fmla="*/ 658860 h 969818"/>
                  <a:gd name="connsiteX46" fmla="*/ 680412 w 1973503"/>
                  <a:gd name="connsiteY46" fmla="*/ 631151 h 969818"/>
                  <a:gd name="connsiteX47" fmla="*/ 649624 w 1973503"/>
                  <a:gd name="connsiteY47" fmla="*/ 615757 h 969818"/>
                  <a:gd name="connsiteX48" fmla="*/ 618836 w 1973503"/>
                  <a:gd name="connsiteY48" fmla="*/ 615757 h 969818"/>
                  <a:gd name="connsiteX49" fmla="*/ 594206 w 1973503"/>
                  <a:gd name="connsiteY49" fmla="*/ 612678 h 969818"/>
                  <a:gd name="connsiteX50" fmla="*/ 566497 w 1973503"/>
                  <a:gd name="connsiteY50" fmla="*/ 591127 h 969818"/>
                  <a:gd name="connsiteX51" fmla="*/ 541867 w 1973503"/>
                  <a:gd name="connsiteY51" fmla="*/ 581891 h 969818"/>
                  <a:gd name="connsiteX52" fmla="*/ 514158 w 1973503"/>
                  <a:gd name="connsiteY52" fmla="*/ 578812 h 969818"/>
                  <a:gd name="connsiteX53" fmla="*/ 489527 w 1973503"/>
                  <a:gd name="connsiteY53" fmla="*/ 588048 h 969818"/>
                  <a:gd name="connsiteX54" fmla="*/ 480291 w 1973503"/>
                  <a:gd name="connsiteY54" fmla="*/ 588048 h 969818"/>
                  <a:gd name="connsiteX55" fmla="*/ 474133 w 1973503"/>
                  <a:gd name="connsiteY55" fmla="*/ 569575 h 969818"/>
                  <a:gd name="connsiteX56" fmla="*/ 455661 w 1973503"/>
                  <a:gd name="connsiteY56" fmla="*/ 514157 h 969818"/>
                  <a:gd name="connsiteX57" fmla="*/ 455661 w 1973503"/>
                  <a:gd name="connsiteY57" fmla="*/ 495684 h 969818"/>
                  <a:gd name="connsiteX58" fmla="*/ 443346 w 1973503"/>
                  <a:gd name="connsiteY58" fmla="*/ 452581 h 969818"/>
                  <a:gd name="connsiteX59" fmla="*/ 418715 w 1973503"/>
                  <a:gd name="connsiteY59" fmla="*/ 391006 h 969818"/>
                  <a:gd name="connsiteX60" fmla="*/ 394085 w 1973503"/>
                  <a:gd name="connsiteY60" fmla="*/ 329430 h 969818"/>
                  <a:gd name="connsiteX61" fmla="*/ 378691 w 1973503"/>
                  <a:gd name="connsiteY61" fmla="*/ 286327 h 969818"/>
                  <a:gd name="connsiteX62" fmla="*/ 360218 w 1973503"/>
                  <a:gd name="connsiteY62" fmla="*/ 246303 h 969818"/>
                  <a:gd name="connsiteX63" fmla="*/ 335588 w 1973503"/>
                  <a:gd name="connsiteY63" fmla="*/ 206278 h 969818"/>
                  <a:gd name="connsiteX64" fmla="*/ 286327 w 1973503"/>
                  <a:gd name="connsiteY64" fmla="*/ 175491 h 969818"/>
                  <a:gd name="connsiteX65" fmla="*/ 252461 w 1973503"/>
                  <a:gd name="connsiteY65" fmla="*/ 150860 h 969818"/>
                  <a:gd name="connsiteX66" fmla="*/ 209358 w 1973503"/>
                  <a:gd name="connsiteY66" fmla="*/ 123151 h 969818"/>
                  <a:gd name="connsiteX67" fmla="*/ 166255 w 1973503"/>
                  <a:gd name="connsiteY67" fmla="*/ 98521 h 969818"/>
                  <a:gd name="connsiteX68" fmla="*/ 135467 w 1973503"/>
                  <a:gd name="connsiteY68" fmla="*/ 95442 h 969818"/>
                  <a:gd name="connsiteX69" fmla="*/ 95443 w 1973503"/>
                  <a:gd name="connsiteY69" fmla="*/ 95442 h 969818"/>
                  <a:gd name="connsiteX70" fmla="*/ 73891 w 1973503"/>
                  <a:gd name="connsiteY70" fmla="*/ 83127 h 969818"/>
                  <a:gd name="connsiteX71" fmla="*/ 49261 w 1973503"/>
                  <a:gd name="connsiteY71" fmla="*/ 52339 h 969818"/>
                  <a:gd name="connsiteX72" fmla="*/ 30788 w 1973503"/>
                  <a:gd name="connsiteY72" fmla="*/ 30787 h 969818"/>
                  <a:gd name="connsiteX73" fmla="*/ 0 w 1973503"/>
                  <a:gd name="connsiteY73" fmla="*/ 0 h 969818"/>
                  <a:gd name="connsiteX0" fmla="*/ 1942715 w 1942715"/>
                  <a:gd name="connsiteY0" fmla="*/ 939031 h 939031"/>
                  <a:gd name="connsiteX1" fmla="*/ 1884218 w 1942715"/>
                  <a:gd name="connsiteY1" fmla="*/ 923637 h 939031"/>
                  <a:gd name="connsiteX2" fmla="*/ 1850351 w 1942715"/>
                  <a:gd name="connsiteY2" fmla="*/ 908243 h 939031"/>
                  <a:gd name="connsiteX3" fmla="*/ 1834958 w 1942715"/>
                  <a:gd name="connsiteY3" fmla="*/ 895928 h 939031"/>
                  <a:gd name="connsiteX4" fmla="*/ 1788776 w 1942715"/>
                  <a:gd name="connsiteY4" fmla="*/ 895928 h 939031"/>
                  <a:gd name="connsiteX5" fmla="*/ 1773382 w 1942715"/>
                  <a:gd name="connsiteY5" fmla="*/ 886691 h 939031"/>
                  <a:gd name="connsiteX6" fmla="*/ 1730279 w 1942715"/>
                  <a:gd name="connsiteY6" fmla="*/ 895928 h 939031"/>
                  <a:gd name="connsiteX7" fmla="*/ 1687176 w 1942715"/>
                  <a:gd name="connsiteY7" fmla="*/ 895928 h 939031"/>
                  <a:gd name="connsiteX8" fmla="*/ 1653309 w 1942715"/>
                  <a:gd name="connsiteY8" fmla="*/ 895928 h 939031"/>
                  <a:gd name="connsiteX9" fmla="*/ 1619442 w 1942715"/>
                  <a:gd name="connsiteY9" fmla="*/ 877455 h 939031"/>
                  <a:gd name="connsiteX10" fmla="*/ 1597891 w 1942715"/>
                  <a:gd name="connsiteY10" fmla="*/ 862061 h 939031"/>
                  <a:gd name="connsiteX11" fmla="*/ 1594812 w 1942715"/>
                  <a:gd name="connsiteY11" fmla="*/ 846667 h 939031"/>
                  <a:gd name="connsiteX12" fmla="*/ 1594812 w 1942715"/>
                  <a:gd name="connsiteY12" fmla="*/ 831273 h 939031"/>
                  <a:gd name="connsiteX13" fmla="*/ 1600970 w 1942715"/>
                  <a:gd name="connsiteY13" fmla="*/ 815879 h 939031"/>
                  <a:gd name="connsiteX14" fmla="*/ 1607127 w 1942715"/>
                  <a:gd name="connsiteY14" fmla="*/ 797407 h 939031"/>
                  <a:gd name="connsiteX15" fmla="*/ 1588655 w 1942715"/>
                  <a:gd name="connsiteY15" fmla="*/ 782013 h 939031"/>
                  <a:gd name="connsiteX16" fmla="*/ 1530158 w 1942715"/>
                  <a:gd name="connsiteY16" fmla="*/ 763540 h 939031"/>
                  <a:gd name="connsiteX17" fmla="*/ 1480897 w 1942715"/>
                  <a:gd name="connsiteY17" fmla="*/ 741988 h 939031"/>
                  <a:gd name="connsiteX18" fmla="*/ 1394691 w 1942715"/>
                  <a:gd name="connsiteY18" fmla="*/ 735831 h 939031"/>
                  <a:gd name="connsiteX19" fmla="*/ 1339273 w 1942715"/>
                  <a:gd name="connsiteY19" fmla="*/ 735831 h 939031"/>
                  <a:gd name="connsiteX20" fmla="*/ 1271539 w 1942715"/>
                  <a:gd name="connsiteY20" fmla="*/ 748146 h 939031"/>
                  <a:gd name="connsiteX21" fmla="*/ 1228436 w 1942715"/>
                  <a:gd name="connsiteY21" fmla="*/ 757382 h 939031"/>
                  <a:gd name="connsiteX22" fmla="*/ 1219200 w 1942715"/>
                  <a:gd name="connsiteY22" fmla="*/ 757382 h 939031"/>
                  <a:gd name="connsiteX23" fmla="*/ 1213042 w 1942715"/>
                  <a:gd name="connsiteY23" fmla="*/ 738910 h 939031"/>
                  <a:gd name="connsiteX24" fmla="*/ 1194570 w 1942715"/>
                  <a:gd name="connsiteY24" fmla="*/ 732752 h 939031"/>
                  <a:gd name="connsiteX25" fmla="*/ 1163782 w 1942715"/>
                  <a:gd name="connsiteY25" fmla="*/ 741988 h 939031"/>
                  <a:gd name="connsiteX26" fmla="*/ 1114521 w 1942715"/>
                  <a:gd name="connsiteY26" fmla="*/ 723516 h 939031"/>
                  <a:gd name="connsiteX27" fmla="*/ 1096048 w 1942715"/>
                  <a:gd name="connsiteY27" fmla="*/ 714279 h 939031"/>
                  <a:gd name="connsiteX28" fmla="*/ 1071418 w 1942715"/>
                  <a:gd name="connsiteY28" fmla="*/ 720437 h 939031"/>
                  <a:gd name="connsiteX29" fmla="*/ 1028315 w 1942715"/>
                  <a:gd name="connsiteY29" fmla="*/ 717358 h 939031"/>
                  <a:gd name="connsiteX30" fmla="*/ 1003685 w 1942715"/>
                  <a:gd name="connsiteY30" fmla="*/ 714279 h 939031"/>
                  <a:gd name="connsiteX31" fmla="*/ 988291 w 1942715"/>
                  <a:gd name="connsiteY31" fmla="*/ 726594 h 939031"/>
                  <a:gd name="connsiteX32" fmla="*/ 966739 w 1942715"/>
                  <a:gd name="connsiteY32" fmla="*/ 732752 h 939031"/>
                  <a:gd name="connsiteX33" fmla="*/ 935951 w 1942715"/>
                  <a:gd name="connsiteY33" fmla="*/ 711200 h 939031"/>
                  <a:gd name="connsiteX34" fmla="*/ 923636 w 1942715"/>
                  <a:gd name="connsiteY34" fmla="*/ 692728 h 939031"/>
                  <a:gd name="connsiteX35" fmla="*/ 914400 w 1942715"/>
                  <a:gd name="connsiteY35" fmla="*/ 692728 h 939031"/>
                  <a:gd name="connsiteX36" fmla="*/ 908242 w 1942715"/>
                  <a:gd name="connsiteY36" fmla="*/ 708122 h 939031"/>
                  <a:gd name="connsiteX37" fmla="*/ 883612 w 1942715"/>
                  <a:gd name="connsiteY37" fmla="*/ 726594 h 939031"/>
                  <a:gd name="connsiteX38" fmla="*/ 868218 w 1942715"/>
                  <a:gd name="connsiteY38" fmla="*/ 732752 h 939031"/>
                  <a:gd name="connsiteX39" fmla="*/ 868218 w 1942715"/>
                  <a:gd name="connsiteY39" fmla="*/ 717358 h 939031"/>
                  <a:gd name="connsiteX40" fmla="*/ 865139 w 1942715"/>
                  <a:gd name="connsiteY40" fmla="*/ 692728 h 939031"/>
                  <a:gd name="connsiteX41" fmla="*/ 840509 w 1942715"/>
                  <a:gd name="connsiteY41" fmla="*/ 677334 h 939031"/>
                  <a:gd name="connsiteX42" fmla="*/ 812800 w 1942715"/>
                  <a:gd name="connsiteY42" fmla="*/ 671176 h 939031"/>
                  <a:gd name="connsiteX43" fmla="*/ 763539 w 1942715"/>
                  <a:gd name="connsiteY43" fmla="*/ 658861 h 939031"/>
                  <a:gd name="connsiteX44" fmla="*/ 720436 w 1942715"/>
                  <a:gd name="connsiteY44" fmla="*/ 646546 h 939031"/>
                  <a:gd name="connsiteX45" fmla="*/ 683491 w 1942715"/>
                  <a:gd name="connsiteY45" fmla="*/ 628073 h 939031"/>
                  <a:gd name="connsiteX46" fmla="*/ 649624 w 1942715"/>
                  <a:gd name="connsiteY46" fmla="*/ 600364 h 939031"/>
                  <a:gd name="connsiteX47" fmla="*/ 618836 w 1942715"/>
                  <a:gd name="connsiteY47" fmla="*/ 584970 h 939031"/>
                  <a:gd name="connsiteX48" fmla="*/ 588048 w 1942715"/>
                  <a:gd name="connsiteY48" fmla="*/ 584970 h 939031"/>
                  <a:gd name="connsiteX49" fmla="*/ 563418 w 1942715"/>
                  <a:gd name="connsiteY49" fmla="*/ 581891 h 939031"/>
                  <a:gd name="connsiteX50" fmla="*/ 535709 w 1942715"/>
                  <a:gd name="connsiteY50" fmla="*/ 560340 h 939031"/>
                  <a:gd name="connsiteX51" fmla="*/ 511079 w 1942715"/>
                  <a:gd name="connsiteY51" fmla="*/ 551104 h 939031"/>
                  <a:gd name="connsiteX52" fmla="*/ 483370 w 1942715"/>
                  <a:gd name="connsiteY52" fmla="*/ 548025 h 939031"/>
                  <a:gd name="connsiteX53" fmla="*/ 458739 w 1942715"/>
                  <a:gd name="connsiteY53" fmla="*/ 557261 h 939031"/>
                  <a:gd name="connsiteX54" fmla="*/ 449503 w 1942715"/>
                  <a:gd name="connsiteY54" fmla="*/ 557261 h 939031"/>
                  <a:gd name="connsiteX55" fmla="*/ 443345 w 1942715"/>
                  <a:gd name="connsiteY55" fmla="*/ 538788 h 939031"/>
                  <a:gd name="connsiteX56" fmla="*/ 424873 w 1942715"/>
                  <a:gd name="connsiteY56" fmla="*/ 483370 h 939031"/>
                  <a:gd name="connsiteX57" fmla="*/ 424873 w 1942715"/>
                  <a:gd name="connsiteY57" fmla="*/ 464897 h 939031"/>
                  <a:gd name="connsiteX58" fmla="*/ 412558 w 1942715"/>
                  <a:gd name="connsiteY58" fmla="*/ 421794 h 939031"/>
                  <a:gd name="connsiteX59" fmla="*/ 387927 w 1942715"/>
                  <a:gd name="connsiteY59" fmla="*/ 360219 h 939031"/>
                  <a:gd name="connsiteX60" fmla="*/ 363297 w 1942715"/>
                  <a:gd name="connsiteY60" fmla="*/ 298643 h 939031"/>
                  <a:gd name="connsiteX61" fmla="*/ 347903 w 1942715"/>
                  <a:gd name="connsiteY61" fmla="*/ 255540 h 939031"/>
                  <a:gd name="connsiteX62" fmla="*/ 329430 w 1942715"/>
                  <a:gd name="connsiteY62" fmla="*/ 215516 h 939031"/>
                  <a:gd name="connsiteX63" fmla="*/ 304800 w 1942715"/>
                  <a:gd name="connsiteY63" fmla="*/ 175491 h 939031"/>
                  <a:gd name="connsiteX64" fmla="*/ 255539 w 1942715"/>
                  <a:gd name="connsiteY64" fmla="*/ 144704 h 939031"/>
                  <a:gd name="connsiteX65" fmla="*/ 221673 w 1942715"/>
                  <a:gd name="connsiteY65" fmla="*/ 120073 h 939031"/>
                  <a:gd name="connsiteX66" fmla="*/ 178570 w 1942715"/>
                  <a:gd name="connsiteY66" fmla="*/ 92364 h 939031"/>
                  <a:gd name="connsiteX67" fmla="*/ 135467 w 1942715"/>
                  <a:gd name="connsiteY67" fmla="*/ 67734 h 939031"/>
                  <a:gd name="connsiteX68" fmla="*/ 104679 w 1942715"/>
                  <a:gd name="connsiteY68" fmla="*/ 64655 h 939031"/>
                  <a:gd name="connsiteX69" fmla="*/ 64655 w 1942715"/>
                  <a:gd name="connsiteY69" fmla="*/ 64655 h 939031"/>
                  <a:gd name="connsiteX70" fmla="*/ 43103 w 1942715"/>
                  <a:gd name="connsiteY70" fmla="*/ 52340 h 939031"/>
                  <a:gd name="connsiteX71" fmla="*/ 18473 w 1942715"/>
                  <a:gd name="connsiteY71" fmla="*/ 21552 h 939031"/>
                  <a:gd name="connsiteX72" fmla="*/ 0 w 1942715"/>
                  <a:gd name="connsiteY72" fmla="*/ 0 h 939031"/>
                  <a:gd name="connsiteX0" fmla="*/ 1924242 w 1924242"/>
                  <a:gd name="connsiteY0" fmla="*/ 917479 h 917479"/>
                  <a:gd name="connsiteX1" fmla="*/ 1865745 w 1924242"/>
                  <a:gd name="connsiteY1" fmla="*/ 902085 h 917479"/>
                  <a:gd name="connsiteX2" fmla="*/ 1831878 w 1924242"/>
                  <a:gd name="connsiteY2" fmla="*/ 886691 h 917479"/>
                  <a:gd name="connsiteX3" fmla="*/ 1816485 w 1924242"/>
                  <a:gd name="connsiteY3" fmla="*/ 874376 h 917479"/>
                  <a:gd name="connsiteX4" fmla="*/ 1770303 w 1924242"/>
                  <a:gd name="connsiteY4" fmla="*/ 874376 h 917479"/>
                  <a:gd name="connsiteX5" fmla="*/ 1754909 w 1924242"/>
                  <a:gd name="connsiteY5" fmla="*/ 865139 h 917479"/>
                  <a:gd name="connsiteX6" fmla="*/ 1711806 w 1924242"/>
                  <a:gd name="connsiteY6" fmla="*/ 874376 h 917479"/>
                  <a:gd name="connsiteX7" fmla="*/ 1668703 w 1924242"/>
                  <a:gd name="connsiteY7" fmla="*/ 874376 h 917479"/>
                  <a:gd name="connsiteX8" fmla="*/ 1634836 w 1924242"/>
                  <a:gd name="connsiteY8" fmla="*/ 874376 h 917479"/>
                  <a:gd name="connsiteX9" fmla="*/ 1600969 w 1924242"/>
                  <a:gd name="connsiteY9" fmla="*/ 855903 h 917479"/>
                  <a:gd name="connsiteX10" fmla="*/ 1579418 w 1924242"/>
                  <a:gd name="connsiteY10" fmla="*/ 840509 h 917479"/>
                  <a:gd name="connsiteX11" fmla="*/ 1576339 w 1924242"/>
                  <a:gd name="connsiteY11" fmla="*/ 825115 h 917479"/>
                  <a:gd name="connsiteX12" fmla="*/ 1576339 w 1924242"/>
                  <a:gd name="connsiteY12" fmla="*/ 809721 h 917479"/>
                  <a:gd name="connsiteX13" fmla="*/ 1582497 w 1924242"/>
                  <a:gd name="connsiteY13" fmla="*/ 794327 h 917479"/>
                  <a:gd name="connsiteX14" fmla="*/ 1588654 w 1924242"/>
                  <a:gd name="connsiteY14" fmla="*/ 775855 h 917479"/>
                  <a:gd name="connsiteX15" fmla="*/ 1570182 w 1924242"/>
                  <a:gd name="connsiteY15" fmla="*/ 760461 h 917479"/>
                  <a:gd name="connsiteX16" fmla="*/ 1511685 w 1924242"/>
                  <a:gd name="connsiteY16" fmla="*/ 741988 h 917479"/>
                  <a:gd name="connsiteX17" fmla="*/ 1462424 w 1924242"/>
                  <a:gd name="connsiteY17" fmla="*/ 720436 h 917479"/>
                  <a:gd name="connsiteX18" fmla="*/ 1376218 w 1924242"/>
                  <a:gd name="connsiteY18" fmla="*/ 714279 h 917479"/>
                  <a:gd name="connsiteX19" fmla="*/ 1320800 w 1924242"/>
                  <a:gd name="connsiteY19" fmla="*/ 714279 h 917479"/>
                  <a:gd name="connsiteX20" fmla="*/ 1253066 w 1924242"/>
                  <a:gd name="connsiteY20" fmla="*/ 726594 h 917479"/>
                  <a:gd name="connsiteX21" fmla="*/ 1209963 w 1924242"/>
                  <a:gd name="connsiteY21" fmla="*/ 735830 h 917479"/>
                  <a:gd name="connsiteX22" fmla="*/ 1200727 w 1924242"/>
                  <a:gd name="connsiteY22" fmla="*/ 735830 h 917479"/>
                  <a:gd name="connsiteX23" fmla="*/ 1194569 w 1924242"/>
                  <a:gd name="connsiteY23" fmla="*/ 717358 h 917479"/>
                  <a:gd name="connsiteX24" fmla="*/ 1176097 w 1924242"/>
                  <a:gd name="connsiteY24" fmla="*/ 711200 h 917479"/>
                  <a:gd name="connsiteX25" fmla="*/ 1145309 w 1924242"/>
                  <a:gd name="connsiteY25" fmla="*/ 720436 h 917479"/>
                  <a:gd name="connsiteX26" fmla="*/ 1096048 w 1924242"/>
                  <a:gd name="connsiteY26" fmla="*/ 701964 h 917479"/>
                  <a:gd name="connsiteX27" fmla="*/ 1077575 w 1924242"/>
                  <a:gd name="connsiteY27" fmla="*/ 692727 h 917479"/>
                  <a:gd name="connsiteX28" fmla="*/ 1052945 w 1924242"/>
                  <a:gd name="connsiteY28" fmla="*/ 698885 h 917479"/>
                  <a:gd name="connsiteX29" fmla="*/ 1009842 w 1924242"/>
                  <a:gd name="connsiteY29" fmla="*/ 695806 h 917479"/>
                  <a:gd name="connsiteX30" fmla="*/ 985212 w 1924242"/>
                  <a:gd name="connsiteY30" fmla="*/ 692727 h 917479"/>
                  <a:gd name="connsiteX31" fmla="*/ 969818 w 1924242"/>
                  <a:gd name="connsiteY31" fmla="*/ 705042 h 917479"/>
                  <a:gd name="connsiteX32" fmla="*/ 948266 w 1924242"/>
                  <a:gd name="connsiteY32" fmla="*/ 711200 h 917479"/>
                  <a:gd name="connsiteX33" fmla="*/ 917478 w 1924242"/>
                  <a:gd name="connsiteY33" fmla="*/ 689648 h 917479"/>
                  <a:gd name="connsiteX34" fmla="*/ 905163 w 1924242"/>
                  <a:gd name="connsiteY34" fmla="*/ 671176 h 917479"/>
                  <a:gd name="connsiteX35" fmla="*/ 895927 w 1924242"/>
                  <a:gd name="connsiteY35" fmla="*/ 671176 h 917479"/>
                  <a:gd name="connsiteX36" fmla="*/ 889769 w 1924242"/>
                  <a:gd name="connsiteY36" fmla="*/ 686570 h 917479"/>
                  <a:gd name="connsiteX37" fmla="*/ 865139 w 1924242"/>
                  <a:gd name="connsiteY37" fmla="*/ 705042 h 917479"/>
                  <a:gd name="connsiteX38" fmla="*/ 849745 w 1924242"/>
                  <a:gd name="connsiteY38" fmla="*/ 711200 h 917479"/>
                  <a:gd name="connsiteX39" fmla="*/ 849745 w 1924242"/>
                  <a:gd name="connsiteY39" fmla="*/ 695806 h 917479"/>
                  <a:gd name="connsiteX40" fmla="*/ 846666 w 1924242"/>
                  <a:gd name="connsiteY40" fmla="*/ 671176 h 917479"/>
                  <a:gd name="connsiteX41" fmla="*/ 822036 w 1924242"/>
                  <a:gd name="connsiteY41" fmla="*/ 655782 h 917479"/>
                  <a:gd name="connsiteX42" fmla="*/ 794327 w 1924242"/>
                  <a:gd name="connsiteY42" fmla="*/ 649624 h 917479"/>
                  <a:gd name="connsiteX43" fmla="*/ 745066 w 1924242"/>
                  <a:gd name="connsiteY43" fmla="*/ 637309 h 917479"/>
                  <a:gd name="connsiteX44" fmla="*/ 701963 w 1924242"/>
                  <a:gd name="connsiteY44" fmla="*/ 624994 h 917479"/>
                  <a:gd name="connsiteX45" fmla="*/ 665018 w 1924242"/>
                  <a:gd name="connsiteY45" fmla="*/ 606521 h 917479"/>
                  <a:gd name="connsiteX46" fmla="*/ 631151 w 1924242"/>
                  <a:gd name="connsiteY46" fmla="*/ 578812 h 917479"/>
                  <a:gd name="connsiteX47" fmla="*/ 600363 w 1924242"/>
                  <a:gd name="connsiteY47" fmla="*/ 563418 h 917479"/>
                  <a:gd name="connsiteX48" fmla="*/ 569575 w 1924242"/>
                  <a:gd name="connsiteY48" fmla="*/ 563418 h 917479"/>
                  <a:gd name="connsiteX49" fmla="*/ 544945 w 1924242"/>
                  <a:gd name="connsiteY49" fmla="*/ 560339 h 917479"/>
                  <a:gd name="connsiteX50" fmla="*/ 517236 w 1924242"/>
                  <a:gd name="connsiteY50" fmla="*/ 538788 h 917479"/>
                  <a:gd name="connsiteX51" fmla="*/ 492606 w 1924242"/>
                  <a:gd name="connsiteY51" fmla="*/ 529552 h 917479"/>
                  <a:gd name="connsiteX52" fmla="*/ 464897 w 1924242"/>
                  <a:gd name="connsiteY52" fmla="*/ 526473 h 917479"/>
                  <a:gd name="connsiteX53" fmla="*/ 440266 w 1924242"/>
                  <a:gd name="connsiteY53" fmla="*/ 535709 h 917479"/>
                  <a:gd name="connsiteX54" fmla="*/ 431030 w 1924242"/>
                  <a:gd name="connsiteY54" fmla="*/ 535709 h 917479"/>
                  <a:gd name="connsiteX55" fmla="*/ 424872 w 1924242"/>
                  <a:gd name="connsiteY55" fmla="*/ 517236 h 917479"/>
                  <a:gd name="connsiteX56" fmla="*/ 406400 w 1924242"/>
                  <a:gd name="connsiteY56" fmla="*/ 461818 h 917479"/>
                  <a:gd name="connsiteX57" fmla="*/ 406400 w 1924242"/>
                  <a:gd name="connsiteY57" fmla="*/ 443345 h 917479"/>
                  <a:gd name="connsiteX58" fmla="*/ 394085 w 1924242"/>
                  <a:gd name="connsiteY58" fmla="*/ 400242 h 917479"/>
                  <a:gd name="connsiteX59" fmla="*/ 369454 w 1924242"/>
                  <a:gd name="connsiteY59" fmla="*/ 338667 h 917479"/>
                  <a:gd name="connsiteX60" fmla="*/ 344824 w 1924242"/>
                  <a:gd name="connsiteY60" fmla="*/ 277091 h 917479"/>
                  <a:gd name="connsiteX61" fmla="*/ 329430 w 1924242"/>
                  <a:gd name="connsiteY61" fmla="*/ 233988 h 917479"/>
                  <a:gd name="connsiteX62" fmla="*/ 310957 w 1924242"/>
                  <a:gd name="connsiteY62" fmla="*/ 193964 h 917479"/>
                  <a:gd name="connsiteX63" fmla="*/ 286327 w 1924242"/>
                  <a:gd name="connsiteY63" fmla="*/ 153939 h 917479"/>
                  <a:gd name="connsiteX64" fmla="*/ 237066 w 1924242"/>
                  <a:gd name="connsiteY64" fmla="*/ 123152 h 917479"/>
                  <a:gd name="connsiteX65" fmla="*/ 203200 w 1924242"/>
                  <a:gd name="connsiteY65" fmla="*/ 98521 h 917479"/>
                  <a:gd name="connsiteX66" fmla="*/ 160097 w 1924242"/>
                  <a:gd name="connsiteY66" fmla="*/ 70812 h 917479"/>
                  <a:gd name="connsiteX67" fmla="*/ 116994 w 1924242"/>
                  <a:gd name="connsiteY67" fmla="*/ 46182 h 917479"/>
                  <a:gd name="connsiteX68" fmla="*/ 86206 w 1924242"/>
                  <a:gd name="connsiteY68" fmla="*/ 43103 h 917479"/>
                  <a:gd name="connsiteX69" fmla="*/ 46182 w 1924242"/>
                  <a:gd name="connsiteY69" fmla="*/ 43103 h 917479"/>
                  <a:gd name="connsiteX70" fmla="*/ 24630 w 1924242"/>
                  <a:gd name="connsiteY70" fmla="*/ 30788 h 917479"/>
                  <a:gd name="connsiteX71" fmla="*/ 0 w 1924242"/>
                  <a:gd name="connsiteY71" fmla="*/ 0 h 917479"/>
                  <a:gd name="connsiteX0" fmla="*/ 1899612 w 1899612"/>
                  <a:gd name="connsiteY0" fmla="*/ 886691 h 886691"/>
                  <a:gd name="connsiteX1" fmla="*/ 1841115 w 1899612"/>
                  <a:gd name="connsiteY1" fmla="*/ 871297 h 886691"/>
                  <a:gd name="connsiteX2" fmla="*/ 1807248 w 1899612"/>
                  <a:gd name="connsiteY2" fmla="*/ 855903 h 886691"/>
                  <a:gd name="connsiteX3" fmla="*/ 1791855 w 1899612"/>
                  <a:gd name="connsiteY3" fmla="*/ 843588 h 886691"/>
                  <a:gd name="connsiteX4" fmla="*/ 1745673 w 1899612"/>
                  <a:gd name="connsiteY4" fmla="*/ 843588 h 886691"/>
                  <a:gd name="connsiteX5" fmla="*/ 1730279 w 1899612"/>
                  <a:gd name="connsiteY5" fmla="*/ 834351 h 886691"/>
                  <a:gd name="connsiteX6" fmla="*/ 1687176 w 1899612"/>
                  <a:gd name="connsiteY6" fmla="*/ 843588 h 886691"/>
                  <a:gd name="connsiteX7" fmla="*/ 1644073 w 1899612"/>
                  <a:gd name="connsiteY7" fmla="*/ 843588 h 886691"/>
                  <a:gd name="connsiteX8" fmla="*/ 1610206 w 1899612"/>
                  <a:gd name="connsiteY8" fmla="*/ 843588 h 886691"/>
                  <a:gd name="connsiteX9" fmla="*/ 1576339 w 1899612"/>
                  <a:gd name="connsiteY9" fmla="*/ 825115 h 886691"/>
                  <a:gd name="connsiteX10" fmla="*/ 1554788 w 1899612"/>
                  <a:gd name="connsiteY10" fmla="*/ 809721 h 886691"/>
                  <a:gd name="connsiteX11" fmla="*/ 1551709 w 1899612"/>
                  <a:gd name="connsiteY11" fmla="*/ 794327 h 886691"/>
                  <a:gd name="connsiteX12" fmla="*/ 1551709 w 1899612"/>
                  <a:gd name="connsiteY12" fmla="*/ 778933 h 886691"/>
                  <a:gd name="connsiteX13" fmla="*/ 1557867 w 1899612"/>
                  <a:gd name="connsiteY13" fmla="*/ 763539 h 886691"/>
                  <a:gd name="connsiteX14" fmla="*/ 1564024 w 1899612"/>
                  <a:gd name="connsiteY14" fmla="*/ 745067 h 886691"/>
                  <a:gd name="connsiteX15" fmla="*/ 1545552 w 1899612"/>
                  <a:gd name="connsiteY15" fmla="*/ 729673 h 886691"/>
                  <a:gd name="connsiteX16" fmla="*/ 1487055 w 1899612"/>
                  <a:gd name="connsiteY16" fmla="*/ 711200 h 886691"/>
                  <a:gd name="connsiteX17" fmla="*/ 1437794 w 1899612"/>
                  <a:gd name="connsiteY17" fmla="*/ 689648 h 886691"/>
                  <a:gd name="connsiteX18" fmla="*/ 1351588 w 1899612"/>
                  <a:gd name="connsiteY18" fmla="*/ 683491 h 886691"/>
                  <a:gd name="connsiteX19" fmla="*/ 1296170 w 1899612"/>
                  <a:gd name="connsiteY19" fmla="*/ 683491 h 886691"/>
                  <a:gd name="connsiteX20" fmla="*/ 1228436 w 1899612"/>
                  <a:gd name="connsiteY20" fmla="*/ 695806 h 886691"/>
                  <a:gd name="connsiteX21" fmla="*/ 1185333 w 1899612"/>
                  <a:gd name="connsiteY21" fmla="*/ 705042 h 886691"/>
                  <a:gd name="connsiteX22" fmla="*/ 1176097 w 1899612"/>
                  <a:gd name="connsiteY22" fmla="*/ 705042 h 886691"/>
                  <a:gd name="connsiteX23" fmla="*/ 1169939 w 1899612"/>
                  <a:gd name="connsiteY23" fmla="*/ 686570 h 886691"/>
                  <a:gd name="connsiteX24" fmla="*/ 1151467 w 1899612"/>
                  <a:gd name="connsiteY24" fmla="*/ 680412 h 886691"/>
                  <a:gd name="connsiteX25" fmla="*/ 1120679 w 1899612"/>
                  <a:gd name="connsiteY25" fmla="*/ 689648 h 886691"/>
                  <a:gd name="connsiteX26" fmla="*/ 1071418 w 1899612"/>
                  <a:gd name="connsiteY26" fmla="*/ 671176 h 886691"/>
                  <a:gd name="connsiteX27" fmla="*/ 1052945 w 1899612"/>
                  <a:gd name="connsiteY27" fmla="*/ 661939 h 886691"/>
                  <a:gd name="connsiteX28" fmla="*/ 1028315 w 1899612"/>
                  <a:gd name="connsiteY28" fmla="*/ 668097 h 886691"/>
                  <a:gd name="connsiteX29" fmla="*/ 985212 w 1899612"/>
                  <a:gd name="connsiteY29" fmla="*/ 665018 h 886691"/>
                  <a:gd name="connsiteX30" fmla="*/ 960582 w 1899612"/>
                  <a:gd name="connsiteY30" fmla="*/ 661939 h 886691"/>
                  <a:gd name="connsiteX31" fmla="*/ 945188 w 1899612"/>
                  <a:gd name="connsiteY31" fmla="*/ 674254 h 886691"/>
                  <a:gd name="connsiteX32" fmla="*/ 923636 w 1899612"/>
                  <a:gd name="connsiteY32" fmla="*/ 680412 h 886691"/>
                  <a:gd name="connsiteX33" fmla="*/ 892848 w 1899612"/>
                  <a:gd name="connsiteY33" fmla="*/ 658860 h 886691"/>
                  <a:gd name="connsiteX34" fmla="*/ 880533 w 1899612"/>
                  <a:gd name="connsiteY34" fmla="*/ 640388 h 886691"/>
                  <a:gd name="connsiteX35" fmla="*/ 871297 w 1899612"/>
                  <a:gd name="connsiteY35" fmla="*/ 640388 h 886691"/>
                  <a:gd name="connsiteX36" fmla="*/ 865139 w 1899612"/>
                  <a:gd name="connsiteY36" fmla="*/ 655782 h 886691"/>
                  <a:gd name="connsiteX37" fmla="*/ 840509 w 1899612"/>
                  <a:gd name="connsiteY37" fmla="*/ 674254 h 886691"/>
                  <a:gd name="connsiteX38" fmla="*/ 825115 w 1899612"/>
                  <a:gd name="connsiteY38" fmla="*/ 680412 h 886691"/>
                  <a:gd name="connsiteX39" fmla="*/ 825115 w 1899612"/>
                  <a:gd name="connsiteY39" fmla="*/ 665018 h 886691"/>
                  <a:gd name="connsiteX40" fmla="*/ 822036 w 1899612"/>
                  <a:gd name="connsiteY40" fmla="*/ 640388 h 886691"/>
                  <a:gd name="connsiteX41" fmla="*/ 797406 w 1899612"/>
                  <a:gd name="connsiteY41" fmla="*/ 624994 h 886691"/>
                  <a:gd name="connsiteX42" fmla="*/ 769697 w 1899612"/>
                  <a:gd name="connsiteY42" fmla="*/ 618836 h 886691"/>
                  <a:gd name="connsiteX43" fmla="*/ 720436 w 1899612"/>
                  <a:gd name="connsiteY43" fmla="*/ 606521 h 886691"/>
                  <a:gd name="connsiteX44" fmla="*/ 677333 w 1899612"/>
                  <a:gd name="connsiteY44" fmla="*/ 594206 h 886691"/>
                  <a:gd name="connsiteX45" fmla="*/ 640388 w 1899612"/>
                  <a:gd name="connsiteY45" fmla="*/ 575733 h 886691"/>
                  <a:gd name="connsiteX46" fmla="*/ 606521 w 1899612"/>
                  <a:gd name="connsiteY46" fmla="*/ 548024 h 886691"/>
                  <a:gd name="connsiteX47" fmla="*/ 575733 w 1899612"/>
                  <a:gd name="connsiteY47" fmla="*/ 532630 h 886691"/>
                  <a:gd name="connsiteX48" fmla="*/ 544945 w 1899612"/>
                  <a:gd name="connsiteY48" fmla="*/ 532630 h 886691"/>
                  <a:gd name="connsiteX49" fmla="*/ 520315 w 1899612"/>
                  <a:gd name="connsiteY49" fmla="*/ 529551 h 886691"/>
                  <a:gd name="connsiteX50" fmla="*/ 492606 w 1899612"/>
                  <a:gd name="connsiteY50" fmla="*/ 508000 h 886691"/>
                  <a:gd name="connsiteX51" fmla="*/ 467976 w 1899612"/>
                  <a:gd name="connsiteY51" fmla="*/ 498764 h 886691"/>
                  <a:gd name="connsiteX52" fmla="*/ 440267 w 1899612"/>
                  <a:gd name="connsiteY52" fmla="*/ 495685 h 886691"/>
                  <a:gd name="connsiteX53" fmla="*/ 415636 w 1899612"/>
                  <a:gd name="connsiteY53" fmla="*/ 504921 h 886691"/>
                  <a:gd name="connsiteX54" fmla="*/ 406400 w 1899612"/>
                  <a:gd name="connsiteY54" fmla="*/ 504921 h 886691"/>
                  <a:gd name="connsiteX55" fmla="*/ 400242 w 1899612"/>
                  <a:gd name="connsiteY55" fmla="*/ 486448 h 886691"/>
                  <a:gd name="connsiteX56" fmla="*/ 381770 w 1899612"/>
                  <a:gd name="connsiteY56" fmla="*/ 431030 h 886691"/>
                  <a:gd name="connsiteX57" fmla="*/ 381770 w 1899612"/>
                  <a:gd name="connsiteY57" fmla="*/ 412557 h 886691"/>
                  <a:gd name="connsiteX58" fmla="*/ 369455 w 1899612"/>
                  <a:gd name="connsiteY58" fmla="*/ 369454 h 886691"/>
                  <a:gd name="connsiteX59" fmla="*/ 344824 w 1899612"/>
                  <a:gd name="connsiteY59" fmla="*/ 307879 h 886691"/>
                  <a:gd name="connsiteX60" fmla="*/ 320194 w 1899612"/>
                  <a:gd name="connsiteY60" fmla="*/ 246303 h 886691"/>
                  <a:gd name="connsiteX61" fmla="*/ 304800 w 1899612"/>
                  <a:gd name="connsiteY61" fmla="*/ 203200 h 886691"/>
                  <a:gd name="connsiteX62" fmla="*/ 286327 w 1899612"/>
                  <a:gd name="connsiteY62" fmla="*/ 163176 h 886691"/>
                  <a:gd name="connsiteX63" fmla="*/ 261697 w 1899612"/>
                  <a:gd name="connsiteY63" fmla="*/ 123151 h 886691"/>
                  <a:gd name="connsiteX64" fmla="*/ 212436 w 1899612"/>
                  <a:gd name="connsiteY64" fmla="*/ 92364 h 886691"/>
                  <a:gd name="connsiteX65" fmla="*/ 178570 w 1899612"/>
                  <a:gd name="connsiteY65" fmla="*/ 67733 h 886691"/>
                  <a:gd name="connsiteX66" fmla="*/ 135467 w 1899612"/>
                  <a:gd name="connsiteY66" fmla="*/ 40024 h 886691"/>
                  <a:gd name="connsiteX67" fmla="*/ 92364 w 1899612"/>
                  <a:gd name="connsiteY67" fmla="*/ 15394 h 886691"/>
                  <a:gd name="connsiteX68" fmla="*/ 61576 w 1899612"/>
                  <a:gd name="connsiteY68" fmla="*/ 12315 h 886691"/>
                  <a:gd name="connsiteX69" fmla="*/ 21552 w 1899612"/>
                  <a:gd name="connsiteY69" fmla="*/ 12315 h 886691"/>
                  <a:gd name="connsiteX70" fmla="*/ 0 w 1899612"/>
                  <a:gd name="connsiteY70" fmla="*/ 0 h 886691"/>
                  <a:gd name="connsiteX0" fmla="*/ 1878060 w 1878060"/>
                  <a:gd name="connsiteY0" fmla="*/ 874446 h 874446"/>
                  <a:gd name="connsiteX1" fmla="*/ 1819563 w 1878060"/>
                  <a:gd name="connsiteY1" fmla="*/ 859052 h 874446"/>
                  <a:gd name="connsiteX2" fmla="*/ 1785696 w 1878060"/>
                  <a:gd name="connsiteY2" fmla="*/ 843658 h 874446"/>
                  <a:gd name="connsiteX3" fmla="*/ 1770303 w 1878060"/>
                  <a:gd name="connsiteY3" fmla="*/ 831343 h 874446"/>
                  <a:gd name="connsiteX4" fmla="*/ 1724121 w 1878060"/>
                  <a:gd name="connsiteY4" fmla="*/ 831343 h 874446"/>
                  <a:gd name="connsiteX5" fmla="*/ 1708727 w 1878060"/>
                  <a:gd name="connsiteY5" fmla="*/ 822106 h 874446"/>
                  <a:gd name="connsiteX6" fmla="*/ 1665624 w 1878060"/>
                  <a:gd name="connsiteY6" fmla="*/ 831343 h 874446"/>
                  <a:gd name="connsiteX7" fmla="*/ 1622521 w 1878060"/>
                  <a:gd name="connsiteY7" fmla="*/ 831343 h 874446"/>
                  <a:gd name="connsiteX8" fmla="*/ 1588654 w 1878060"/>
                  <a:gd name="connsiteY8" fmla="*/ 831343 h 874446"/>
                  <a:gd name="connsiteX9" fmla="*/ 1554787 w 1878060"/>
                  <a:gd name="connsiteY9" fmla="*/ 812870 h 874446"/>
                  <a:gd name="connsiteX10" fmla="*/ 1533236 w 1878060"/>
                  <a:gd name="connsiteY10" fmla="*/ 797476 h 874446"/>
                  <a:gd name="connsiteX11" fmla="*/ 1530157 w 1878060"/>
                  <a:gd name="connsiteY11" fmla="*/ 782082 h 874446"/>
                  <a:gd name="connsiteX12" fmla="*/ 1530157 w 1878060"/>
                  <a:gd name="connsiteY12" fmla="*/ 766688 h 874446"/>
                  <a:gd name="connsiteX13" fmla="*/ 1536315 w 1878060"/>
                  <a:gd name="connsiteY13" fmla="*/ 751294 h 874446"/>
                  <a:gd name="connsiteX14" fmla="*/ 1542472 w 1878060"/>
                  <a:gd name="connsiteY14" fmla="*/ 732822 h 874446"/>
                  <a:gd name="connsiteX15" fmla="*/ 1524000 w 1878060"/>
                  <a:gd name="connsiteY15" fmla="*/ 717428 h 874446"/>
                  <a:gd name="connsiteX16" fmla="*/ 1465503 w 1878060"/>
                  <a:gd name="connsiteY16" fmla="*/ 698955 h 874446"/>
                  <a:gd name="connsiteX17" fmla="*/ 1416242 w 1878060"/>
                  <a:gd name="connsiteY17" fmla="*/ 677403 h 874446"/>
                  <a:gd name="connsiteX18" fmla="*/ 1330036 w 1878060"/>
                  <a:gd name="connsiteY18" fmla="*/ 671246 h 874446"/>
                  <a:gd name="connsiteX19" fmla="*/ 1274618 w 1878060"/>
                  <a:gd name="connsiteY19" fmla="*/ 671246 h 874446"/>
                  <a:gd name="connsiteX20" fmla="*/ 1206884 w 1878060"/>
                  <a:gd name="connsiteY20" fmla="*/ 683561 h 874446"/>
                  <a:gd name="connsiteX21" fmla="*/ 1163781 w 1878060"/>
                  <a:gd name="connsiteY21" fmla="*/ 692797 h 874446"/>
                  <a:gd name="connsiteX22" fmla="*/ 1154545 w 1878060"/>
                  <a:gd name="connsiteY22" fmla="*/ 692797 h 874446"/>
                  <a:gd name="connsiteX23" fmla="*/ 1148387 w 1878060"/>
                  <a:gd name="connsiteY23" fmla="*/ 674325 h 874446"/>
                  <a:gd name="connsiteX24" fmla="*/ 1129915 w 1878060"/>
                  <a:gd name="connsiteY24" fmla="*/ 668167 h 874446"/>
                  <a:gd name="connsiteX25" fmla="*/ 1099127 w 1878060"/>
                  <a:gd name="connsiteY25" fmla="*/ 677403 h 874446"/>
                  <a:gd name="connsiteX26" fmla="*/ 1049866 w 1878060"/>
                  <a:gd name="connsiteY26" fmla="*/ 658931 h 874446"/>
                  <a:gd name="connsiteX27" fmla="*/ 1031393 w 1878060"/>
                  <a:gd name="connsiteY27" fmla="*/ 649694 h 874446"/>
                  <a:gd name="connsiteX28" fmla="*/ 1006763 w 1878060"/>
                  <a:gd name="connsiteY28" fmla="*/ 655852 h 874446"/>
                  <a:gd name="connsiteX29" fmla="*/ 963660 w 1878060"/>
                  <a:gd name="connsiteY29" fmla="*/ 652773 h 874446"/>
                  <a:gd name="connsiteX30" fmla="*/ 939030 w 1878060"/>
                  <a:gd name="connsiteY30" fmla="*/ 649694 h 874446"/>
                  <a:gd name="connsiteX31" fmla="*/ 923636 w 1878060"/>
                  <a:gd name="connsiteY31" fmla="*/ 662009 h 874446"/>
                  <a:gd name="connsiteX32" fmla="*/ 902084 w 1878060"/>
                  <a:gd name="connsiteY32" fmla="*/ 668167 h 874446"/>
                  <a:gd name="connsiteX33" fmla="*/ 871296 w 1878060"/>
                  <a:gd name="connsiteY33" fmla="*/ 646615 h 874446"/>
                  <a:gd name="connsiteX34" fmla="*/ 858981 w 1878060"/>
                  <a:gd name="connsiteY34" fmla="*/ 628143 h 874446"/>
                  <a:gd name="connsiteX35" fmla="*/ 849745 w 1878060"/>
                  <a:gd name="connsiteY35" fmla="*/ 628143 h 874446"/>
                  <a:gd name="connsiteX36" fmla="*/ 843587 w 1878060"/>
                  <a:gd name="connsiteY36" fmla="*/ 643537 h 874446"/>
                  <a:gd name="connsiteX37" fmla="*/ 818957 w 1878060"/>
                  <a:gd name="connsiteY37" fmla="*/ 662009 h 874446"/>
                  <a:gd name="connsiteX38" fmla="*/ 803563 w 1878060"/>
                  <a:gd name="connsiteY38" fmla="*/ 668167 h 874446"/>
                  <a:gd name="connsiteX39" fmla="*/ 803563 w 1878060"/>
                  <a:gd name="connsiteY39" fmla="*/ 652773 h 874446"/>
                  <a:gd name="connsiteX40" fmla="*/ 800484 w 1878060"/>
                  <a:gd name="connsiteY40" fmla="*/ 628143 h 874446"/>
                  <a:gd name="connsiteX41" fmla="*/ 775854 w 1878060"/>
                  <a:gd name="connsiteY41" fmla="*/ 612749 h 874446"/>
                  <a:gd name="connsiteX42" fmla="*/ 748145 w 1878060"/>
                  <a:gd name="connsiteY42" fmla="*/ 606591 h 874446"/>
                  <a:gd name="connsiteX43" fmla="*/ 698884 w 1878060"/>
                  <a:gd name="connsiteY43" fmla="*/ 594276 h 874446"/>
                  <a:gd name="connsiteX44" fmla="*/ 655781 w 1878060"/>
                  <a:gd name="connsiteY44" fmla="*/ 581961 h 874446"/>
                  <a:gd name="connsiteX45" fmla="*/ 618836 w 1878060"/>
                  <a:gd name="connsiteY45" fmla="*/ 563488 h 874446"/>
                  <a:gd name="connsiteX46" fmla="*/ 584969 w 1878060"/>
                  <a:gd name="connsiteY46" fmla="*/ 535779 h 874446"/>
                  <a:gd name="connsiteX47" fmla="*/ 554181 w 1878060"/>
                  <a:gd name="connsiteY47" fmla="*/ 520385 h 874446"/>
                  <a:gd name="connsiteX48" fmla="*/ 523393 w 1878060"/>
                  <a:gd name="connsiteY48" fmla="*/ 520385 h 874446"/>
                  <a:gd name="connsiteX49" fmla="*/ 498763 w 1878060"/>
                  <a:gd name="connsiteY49" fmla="*/ 517306 h 874446"/>
                  <a:gd name="connsiteX50" fmla="*/ 471054 w 1878060"/>
                  <a:gd name="connsiteY50" fmla="*/ 495755 h 874446"/>
                  <a:gd name="connsiteX51" fmla="*/ 446424 w 1878060"/>
                  <a:gd name="connsiteY51" fmla="*/ 486519 h 874446"/>
                  <a:gd name="connsiteX52" fmla="*/ 418715 w 1878060"/>
                  <a:gd name="connsiteY52" fmla="*/ 483440 h 874446"/>
                  <a:gd name="connsiteX53" fmla="*/ 394084 w 1878060"/>
                  <a:gd name="connsiteY53" fmla="*/ 492676 h 874446"/>
                  <a:gd name="connsiteX54" fmla="*/ 384848 w 1878060"/>
                  <a:gd name="connsiteY54" fmla="*/ 492676 h 874446"/>
                  <a:gd name="connsiteX55" fmla="*/ 378690 w 1878060"/>
                  <a:gd name="connsiteY55" fmla="*/ 474203 h 874446"/>
                  <a:gd name="connsiteX56" fmla="*/ 360218 w 1878060"/>
                  <a:gd name="connsiteY56" fmla="*/ 418785 h 874446"/>
                  <a:gd name="connsiteX57" fmla="*/ 360218 w 1878060"/>
                  <a:gd name="connsiteY57" fmla="*/ 400312 h 874446"/>
                  <a:gd name="connsiteX58" fmla="*/ 347903 w 1878060"/>
                  <a:gd name="connsiteY58" fmla="*/ 357209 h 874446"/>
                  <a:gd name="connsiteX59" fmla="*/ 323272 w 1878060"/>
                  <a:gd name="connsiteY59" fmla="*/ 295634 h 874446"/>
                  <a:gd name="connsiteX60" fmla="*/ 298642 w 1878060"/>
                  <a:gd name="connsiteY60" fmla="*/ 234058 h 874446"/>
                  <a:gd name="connsiteX61" fmla="*/ 283248 w 1878060"/>
                  <a:gd name="connsiteY61" fmla="*/ 190955 h 874446"/>
                  <a:gd name="connsiteX62" fmla="*/ 264775 w 1878060"/>
                  <a:gd name="connsiteY62" fmla="*/ 150931 h 874446"/>
                  <a:gd name="connsiteX63" fmla="*/ 240145 w 1878060"/>
                  <a:gd name="connsiteY63" fmla="*/ 110906 h 874446"/>
                  <a:gd name="connsiteX64" fmla="*/ 190884 w 1878060"/>
                  <a:gd name="connsiteY64" fmla="*/ 80119 h 874446"/>
                  <a:gd name="connsiteX65" fmla="*/ 157018 w 1878060"/>
                  <a:gd name="connsiteY65" fmla="*/ 55488 h 874446"/>
                  <a:gd name="connsiteX66" fmla="*/ 113915 w 1878060"/>
                  <a:gd name="connsiteY66" fmla="*/ 27779 h 874446"/>
                  <a:gd name="connsiteX67" fmla="*/ 70812 w 1878060"/>
                  <a:gd name="connsiteY67" fmla="*/ 3149 h 874446"/>
                  <a:gd name="connsiteX68" fmla="*/ 40024 w 1878060"/>
                  <a:gd name="connsiteY68" fmla="*/ 70 h 874446"/>
                  <a:gd name="connsiteX69" fmla="*/ 0 w 1878060"/>
                  <a:gd name="connsiteY69" fmla="*/ 70 h 874446"/>
                  <a:gd name="connsiteX0" fmla="*/ 1838036 w 1838036"/>
                  <a:gd name="connsiteY0" fmla="*/ 874403 h 874403"/>
                  <a:gd name="connsiteX1" fmla="*/ 1779539 w 1838036"/>
                  <a:gd name="connsiteY1" fmla="*/ 859009 h 874403"/>
                  <a:gd name="connsiteX2" fmla="*/ 1745672 w 1838036"/>
                  <a:gd name="connsiteY2" fmla="*/ 843615 h 874403"/>
                  <a:gd name="connsiteX3" fmla="*/ 1730279 w 1838036"/>
                  <a:gd name="connsiteY3" fmla="*/ 831300 h 874403"/>
                  <a:gd name="connsiteX4" fmla="*/ 1684097 w 1838036"/>
                  <a:gd name="connsiteY4" fmla="*/ 831300 h 874403"/>
                  <a:gd name="connsiteX5" fmla="*/ 1668703 w 1838036"/>
                  <a:gd name="connsiteY5" fmla="*/ 822063 h 874403"/>
                  <a:gd name="connsiteX6" fmla="*/ 1625600 w 1838036"/>
                  <a:gd name="connsiteY6" fmla="*/ 831300 h 874403"/>
                  <a:gd name="connsiteX7" fmla="*/ 1582497 w 1838036"/>
                  <a:gd name="connsiteY7" fmla="*/ 831300 h 874403"/>
                  <a:gd name="connsiteX8" fmla="*/ 1548630 w 1838036"/>
                  <a:gd name="connsiteY8" fmla="*/ 831300 h 874403"/>
                  <a:gd name="connsiteX9" fmla="*/ 1514763 w 1838036"/>
                  <a:gd name="connsiteY9" fmla="*/ 812827 h 874403"/>
                  <a:gd name="connsiteX10" fmla="*/ 1493212 w 1838036"/>
                  <a:gd name="connsiteY10" fmla="*/ 797433 h 874403"/>
                  <a:gd name="connsiteX11" fmla="*/ 1490133 w 1838036"/>
                  <a:gd name="connsiteY11" fmla="*/ 782039 h 874403"/>
                  <a:gd name="connsiteX12" fmla="*/ 1490133 w 1838036"/>
                  <a:gd name="connsiteY12" fmla="*/ 766645 h 874403"/>
                  <a:gd name="connsiteX13" fmla="*/ 1496291 w 1838036"/>
                  <a:gd name="connsiteY13" fmla="*/ 751251 h 874403"/>
                  <a:gd name="connsiteX14" fmla="*/ 1502448 w 1838036"/>
                  <a:gd name="connsiteY14" fmla="*/ 732779 h 874403"/>
                  <a:gd name="connsiteX15" fmla="*/ 1483976 w 1838036"/>
                  <a:gd name="connsiteY15" fmla="*/ 717385 h 874403"/>
                  <a:gd name="connsiteX16" fmla="*/ 1425479 w 1838036"/>
                  <a:gd name="connsiteY16" fmla="*/ 698912 h 874403"/>
                  <a:gd name="connsiteX17" fmla="*/ 1376218 w 1838036"/>
                  <a:gd name="connsiteY17" fmla="*/ 677360 h 874403"/>
                  <a:gd name="connsiteX18" fmla="*/ 1290012 w 1838036"/>
                  <a:gd name="connsiteY18" fmla="*/ 671203 h 874403"/>
                  <a:gd name="connsiteX19" fmla="*/ 1234594 w 1838036"/>
                  <a:gd name="connsiteY19" fmla="*/ 671203 h 874403"/>
                  <a:gd name="connsiteX20" fmla="*/ 1166860 w 1838036"/>
                  <a:gd name="connsiteY20" fmla="*/ 683518 h 874403"/>
                  <a:gd name="connsiteX21" fmla="*/ 1123757 w 1838036"/>
                  <a:gd name="connsiteY21" fmla="*/ 692754 h 874403"/>
                  <a:gd name="connsiteX22" fmla="*/ 1114521 w 1838036"/>
                  <a:gd name="connsiteY22" fmla="*/ 692754 h 874403"/>
                  <a:gd name="connsiteX23" fmla="*/ 1108363 w 1838036"/>
                  <a:gd name="connsiteY23" fmla="*/ 674282 h 874403"/>
                  <a:gd name="connsiteX24" fmla="*/ 1089891 w 1838036"/>
                  <a:gd name="connsiteY24" fmla="*/ 668124 h 874403"/>
                  <a:gd name="connsiteX25" fmla="*/ 1059103 w 1838036"/>
                  <a:gd name="connsiteY25" fmla="*/ 677360 h 874403"/>
                  <a:gd name="connsiteX26" fmla="*/ 1009842 w 1838036"/>
                  <a:gd name="connsiteY26" fmla="*/ 658888 h 874403"/>
                  <a:gd name="connsiteX27" fmla="*/ 991369 w 1838036"/>
                  <a:gd name="connsiteY27" fmla="*/ 649651 h 874403"/>
                  <a:gd name="connsiteX28" fmla="*/ 966739 w 1838036"/>
                  <a:gd name="connsiteY28" fmla="*/ 655809 h 874403"/>
                  <a:gd name="connsiteX29" fmla="*/ 923636 w 1838036"/>
                  <a:gd name="connsiteY29" fmla="*/ 652730 h 874403"/>
                  <a:gd name="connsiteX30" fmla="*/ 899006 w 1838036"/>
                  <a:gd name="connsiteY30" fmla="*/ 649651 h 874403"/>
                  <a:gd name="connsiteX31" fmla="*/ 883612 w 1838036"/>
                  <a:gd name="connsiteY31" fmla="*/ 661966 h 874403"/>
                  <a:gd name="connsiteX32" fmla="*/ 862060 w 1838036"/>
                  <a:gd name="connsiteY32" fmla="*/ 668124 h 874403"/>
                  <a:gd name="connsiteX33" fmla="*/ 831272 w 1838036"/>
                  <a:gd name="connsiteY33" fmla="*/ 646572 h 874403"/>
                  <a:gd name="connsiteX34" fmla="*/ 818957 w 1838036"/>
                  <a:gd name="connsiteY34" fmla="*/ 628100 h 874403"/>
                  <a:gd name="connsiteX35" fmla="*/ 809721 w 1838036"/>
                  <a:gd name="connsiteY35" fmla="*/ 628100 h 874403"/>
                  <a:gd name="connsiteX36" fmla="*/ 803563 w 1838036"/>
                  <a:gd name="connsiteY36" fmla="*/ 643494 h 874403"/>
                  <a:gd name="connsiteX37" fmla="*/ 778933 w 1838036"/>
                  <a:gd name="connsiteY37" fmla="*/ 661966 h 874403"/>
                  <a:gd name="connsiteX38" fmla="*/ 763539 w 1838036"/>
                  <a:gd name="connsiteY38" fmla="*/ 668124 h 874403"/>
                  <a:gd name="connsiteX39" fmla="*/ 763539 w 1838036"/>
                  <a:gd name="connsiteY39" fmla="*/ 652730 h 874403"/>
                  <a:gd name="connsiteX40" fmla="*/ 760460 w 1838036"/>
                  <a:gd name="connsiteY40" fmla="*/ 628100 h 874403"/>
                  <a:gd name="connsiteX41" fmla="*/ 735830 w 1838036"/>
                  <a:gd name="connsiteY41" fmla="*/ 612706 h 874403"/>
                  <a:gd name="connsiteX42" fmla="*/ 708121 w 1838036"/>
                  <a:gd name="connsiteY42" fmla="*/ 606548 h 874403"/>
                  <a:gd name="connsiteX43" fmla="*/ 658860 w 1838036"/>
                  <a:gd name="connsiteY43" fmla="*/ 594233 h 874403"/>
                  <a:gd name="connsiteX44" fmla="*/ 615757 w 1838036"/>
                  <a:gd name="connsiteY44" fmla="*/ 581918 h 874403"/>
                  <a:gd name="connsiteX45" fmla="*/ 578812 w 1838036"/>
                  <a:gd name="connsiteY45" fmla="*/ 563445 h 874403"/>
                  <a:gd name="connsiteX46" fmla="*/ 544945 w 1838036"/>
                  <a:gd name="connsiteY46" fmla="*/ 535736 h 874403"/>
                  <a:gd name="connsiteX47" fmla="*/ 514157 w 1838036"/>
                  <a:gd name="connsiteY47" fmla="*/ 520342 h 874403"/>
                  <a:gd name="connsiteX48" fmla="*/ 483369 w 1838036"/>
                  <a:gd name="connsiteY48" fmla="*/ 520342 h 874403"/>
                  <a:gd name="connsiteX49" fmla="*/ 458739 w 1838036"/>
                  <a:gd name="connsiteY49" fmla="*/ 517263 h 874403"/>
                  <a:gd name="connsiteX50" fmla="*/ 431030 w 1838036"/>
                  <a:gd name="connsiteY50" fmla="*/ 495712 h 874403"/>
                  <a:gd name="connsiteX51" fmla="*/ 406400 w 1838036"/>
                  <a:gd name="connsiteY51" fmla="*/ 486476 h 874403"/>
                  <a:gd name="connsiteX52" fmla="*/ 378691 w 1838036"/>
                  <a:gd name="connsiteY52" fmla="*/ 483397 h 874403"/>
                  <a:gd name="connsiteX53" fmla="*/ 354060 w 1838036"/>
                  <a:gd name="connsiteY53" fmla="*/ 492633 h 874403"/>
                  <a:gd name="connsiteX54" fmla="*/ 344824 w 1838036"/>
                  <a:gd name="connsiteY54" fmla="*/ 492633 h 874403"/>
                  <a:gd name="connsiteX55" fmla="*/ 338666 w 1838036"/>
                  <a:gd name="connsiteY55" fmla="*/ 474160 h 874403"/>
                  <a:gd name="connsiteX56" fmla="*/ 320194 w 1838036"/>
                  <a:gd name="connsiteY56" fmla="*/ 418742 h 874403"/>
                  <a:gd name="connsiteX57" fmla="*/ 320194 w 1838036"/>
                  <a:gd name="connsiteY57" fmla="*/ 400269 h 874403"/>
                  <a:gd name="connsiteX58" fmla="*/ 307879 w 1838036"/>
                  <a:gd name="connsiteY58" fmla="*/ 357166 h 874403"/>
                  <a:gd name="connsiteX59" fmla="*/ 283248 w 1838036"/>
                  <a:gd name="connsiteY59" fmla="*/ 295591 h 874403"/>
                  <a:gd name="connsiteX60" fmla="*/ 258618 w 1838036"/>
                  <a:gd name="connsiteY60" fmla="*/ 234015 h 874403"/>
                  <a:gd name="connsiteX61" fmla="*/ 243224 w 1838036"/>
                  <a:gd name="connsiteY61" fmla="*/ 190912 h 874403"/>
                  <a:gd name="connsiteX62" fmla="*/ 224751 w 1838036"/>
                  <a:gd name="connsiteY62" fmla="*/ 150888 h 874403"/>
                  <a:gd name="connsiteX63" fmla="*/ 200121 w 1838036"/>
                  <a:gd name="connsiteY63" fmla="*/ 110863 h 874403"/>
                  <a:gd name="connsiteX64" fmla="*/ 150860 w 1838036"/>
                  <a:gd name="connsiteY64" fmla="*/ 80076 h 874403"/>
                  <a:gd name="connsiteX65" fmla="*/ 116994 w 1838036"/>
                  <a:gd name="connsiteY65" fmla="*/ 55445 h 874403"/>
                  <a:gd name="connsiteX66" fmla="*/ 73891 w 1838036"/>
                  <a:gd name="connsiteY66" fmla="*/ 27736 h 874403"/>
                  <a:gd name="connsiteX67" fmla="*/ 30788 w 1838036"/>
                  <a:gd name="connsiteY67" fmla="*/ 3106 h 874403"/>
                  <a:gd name="connsiteX68" fmla="*/ 0 w 1838036"/>
                  <a:gd name="connsiteY68" fmla="*/ 27 h 874403"/>
                  <a:gd name="connsiteX0" fmla="*/ 1807248 w 1807248"/>
                  <a:gd name="connsiteY0" fmla="*/ 871297 h 871297"/>
                  <a:gd name="connsiteX1" fmla="*/ 1748751 w 1807248"/>
                  <a:gd name="connsiteY1" fmla="*/ 855903 h 871297"/>
                  <a:gd name="connsiteX2" fmla="*/ 1714884 w 1807248"/>
                  <a:gd name="connsiteY2" fmla="*/ 840509 h 871297"/>
                  <a:gd name="connsiteX3" fmla="*/ 1699491 w 1807248"/>
                  <a:gd name="connsiteY3" fmla="*/ 828194 h 871297"/>
                  <a:gd name="connsiteX4" fmla="*/ 1653309 w 1807248"/>
                  <a:gd name="connsiteY4" fmla="*/ 828194 h 871297"/>
                  <a:gd name="connsiteX5" fmla="*/ 1637915 w 1807248"/>
                  <a:gd name="connsiteY5" fmla="*/ 818957 h 871297"/>
                  <a:gd name="connsiteX6" fmla="*/ 1594812 w 1807248"/>
                  <a:gd name="connsiteY6" fmla="*/ 828194 h 871297"/>
                  <a:gd name="connsiteX7" fmla="*/ 1551709 w 1807248"/>
                  <a:gd name="connsiteY7" fmla="*/ 828194 h 871297"/>
                  <a:gd name="connsiteX8" fmla="*/ 1517842 w 1807248"/>
                  <a:gd name="connsiteY8" fmla="*/ 828194 h 871297"/>
                  <a:gd name="connsiteX9" fmla="*/ 1483975 w 1807248"/>
                  <a:gd name="connsiteY9" fmla="*/ 809721 h 871297"/>
                  <a:gd name="connsiteX10" fmla="*/ 1462424 w 1807248"/>
                  <a:gd name="connsiteY10" fmla="*/ 794327 h 871297"/>
                  <a:gd name="connsiteX11" fmla="*/ 1459345 w 1807248"/>
                  <a:gd name="connsiteY11" fmla="*/ 778933 h 871297"/>
                  <a:gd name="connsiteX12" fmla="*/ 1459345 w 1807248"/>
                  <a:gd name="connsiteY12" fmla="*/ 763539 h 871297"/>
                  <a:gd name="connsiteX13" fmla="*/ 1465503 w 1807248"/>
                  <a:gd name="connsiteY13" fmla="*/ 748145 h 871297"/>
                  <a:gd name="connsiteX14" fmla="*/ 1471660 w 1807248"/>
                  <a:gd name="connsiteY14" fmla="*/ 729673 h 871297"/>
                  <a:gd name="connsiteX15" fmla="*/ 1453188 w 1807248"/>
                  <a:gd name="connsiteY15" fmla="*/ 714279 h 871297"/>
                  <a:gd name="connsiteX16" fmla="*/ 1394691 w 1807248"/>
                  <a:gd name="connsiteY16" fmla="*/ 695806 h 871297"/>
                  <a:gd name="connsiteX17" fmla="*/ 1345430 w 1807248"/>
                  <a:gd name="connsiteY17" fmla="*/ 674254 h 871297"/>
                  <a:gd name="connsiteX18" fmla="*/ 1259224 w 1807248"/>
                  <a:gd name="connsiteY18" fmla="*/ 668097 h 871297"/>
                  <a:gd name="connsiteX19" fmla="*/ 1203806 w 1807248"/>
                  <a:gd name="connsiteY19" fmla="*/ 668097 h 871297"/>
                  <a:gd name="connsiteX20" fmla="*/ 1136072 w 1807248"/>
                  <a:gd name="connsiteY20" fmla="*/ 680412 h 871297"/>
                  <a:gd name="connsiteX21" fmla="*/ 1092969 w 1807248"/>
                  <a:gd name="connsiteY21" fmla="*/ 689648 h 871297"/>
                  <a:gd name="connsiteX22" fmla="*/ 1083733 w 1807248"/>
                  <a:gd name="connsiteY22" fmla="*/ 689648 h 871297"/>
                  <a:gd name="connsiteX23" fmla="*/ 1077575 w 1807248"/>
                  <a:gd name="connsiteY23" fmla="*/ 671176 h 871297"/>
                  <a:gd name="connsiteX24" fmla="*/ 1059103 w 1807248"/>
                  <a:gd name="connsiteY24" fmla="*/ 665018 h 871297"/>
                  <a:gd name="connsiteX25" fmla="*/ 1028315 w 1807248"/>
                  <a:gd name="connsiteY25" fmla="*/ 674254 h 871297"/>
                  <a:gd name="connsiteX26" fmla="*/ 979054 w 1807248"/>
                  <a:gd name="connsiteY26" fmla="*/ 655782 h 871297"/>
                  <a:gd name="connsiteX27" fmla="*/ 960581 w 1807248"/>
                  <a:gd name="connsiteY27" fmla="*/ 646545 h 871297"/>
                  <a:gd name="connsiteX28" fmla="*/ 935951 w 1807248"/>
                  <a:gd name="connsiteY28" fmla="*/ 652703 h 871297"/>
                  <a:gd name="connsiteX29" fmla="*/ 892848 w 1807248"/>
                  <a:gd name="connsiteY29" fmla="*/ 649624 h 871297"/>
                  <a:gd name="connsiteX30" fmla="*/ 868218 w 1807248"/>
                  <a:gd name="connsiteY30" fmla="*/ 646545 h 871297"/>
                  <a:gd name="connsiteX31" fmla="*/ 852824 w 1807248"/>
                  <a:gd name="connsiteY31" fmla="*/ 658860 h 871297"/>
                  <a:gd name="connsiteX32" fmla="*/ 831272 w 1807248"/>
                  <a:gd name="connsiteY32" fmla="*/ 665018 h 871297"/>
                  <a:gd name="connsiteX33" fmla="*/ 800484 w 1807248"/>
                  <a:gd name="connsiteY33" fmla="*/ 643466 h 871297"/>
                  <a:gd name="connsiteX34" fmla="*/ 788169 w 1807248"/>
                  <a:gd name="connsiteY34" fmla="*/ 624994 h 871297"/>
                  <a:gd name="connsiteX35" fmla="*/ 778933 w 1807248"/>
                  <a:gd name="connsiteY35" fmla="*/ 624994 h 871297"/>
                  <a:gd name="connsiteX36" fmla="*/ 772775 w 1807248"/>
                  <a:gd name="connsiteY36" fmla="*/ 640388 h 871297"/>
                  <a:gd name="connsiteX37" fmla="*/ 748145 w 1807248"/>
                  <a:gd name="connsiteY37" fmla="*/ 658860 h 871297"/>
                  <a:gd name="connsiteX38" fmla="*/ 732751 w 1807248"/>
                  <a:gd name="connsiteY38" fmla="*/ 665018 h 871297"/>
                  <a:gd name="connsiteX39" fmla="*/ 732751 w 1807248"/>
                  <a:gd name="connsiteY39" fmla="*/ 649624 h 871297"/>
                  <a:gd name="connsiteX40" fmla="*/ 729672 w 1807248"/>
                  <a:gd name="connsiteY40" fmla="*/ 624994 h 871297"/>
                  <a:gd name="connsiteX41" fmla="*/ 705042 w 1807248"/>
                  <a:gd name="connsiteY41" fmla="*/ 609600 h 871297"/>
                  <a:gd name="connsiteX42" fmla="*/ 677333 w 1807248"/>
                  <a:gd name="connsiteY42" fmla="*/ 603442 h 871297"/>
                  <a:gd name="connsiteX43" fmla="*/ 628072 w 1807248"/>
                  <a:gd name="connsiteY43" fmla="*/ 591127 h 871297"/>
                  <a:gd name="connsiteX44" fmla="*/ 584969 w 1807248"/>
                  <a:gd name="connsiteY44" fmla="*/ 578812 h 871297"/>
                  <a:gd name="connsiteX45" fmla="*/ 548024 w 1807248"/>
                  <a:gd name="connsiteY45" fmla="*/ 560339 h 871297"/>
                  <a:gd name="connsiteX46" fmla="*/ 514157 w 1807248"/>
                  <a:gd name="connsiteY46" fmla="*/ 532630 h 871297"/>
                  <a:gd name="connsiteX47" fmla="*/ 483369 w 1807248"/>
                  <a:gd name="connsiteY47" fmla="*/ 517236 h 871297"/>
                  <a:gd name="connsiteX48" fmla="*/ 452581 w 1807248"/>
                  <a:gd name="connsiteY48" fmla="*/ 517236 h 871297"/>
                  <a:gd name="connsiteX49" fmla="*/ 427951 w 1807248"/>
                  <a:gd name="connsiteY49" fmla="*/ 514157 h 871297"/>
                  <a:gd name="connsiteX50" fmla="*/ 400242 w 1807248"/>
                  <a:gd name="connsiteY50" fmla="*/ 492606 h 871297"/>
                  <a:gd name="connsiteX51" fmla="*/ 375612 w 1807248"/>
                  <a:gd name="connsiteY51" fmla="*/ 483370 h 871297"/>
                  <a:gd name="connsiteX52" fmla="*/ 347903 w 1807248"/>
                  <a:gd name="connsiteY52" fmla="*/ 480291 h 871297"/>
                  <a:gd name="connsiteX53" fmla="*/ 323272 w 1807248"/>
                  <a:gd name="connsiteY53" fmla="*/ 489527 h 871297"/>
                  <a:gd name="connsiteX54" fmla="*/ 314036 w 1807248"/>
                  <a:gd name="connsiteY54" fmla="*/ 489527 h 871297"/>
                  <a:gd name="connsiteX55" fmla="*/ 307878 w 1807248"/>
                  <a:gd name="connsiteY55" fmla="*/ 471054 h 871297"/>
                  <a:gd name="connsiteX56" fmla="*/ 289406 w 1807248"/>
                  <a:gd name="connsiteY56" fmla="*/ 415636 h 871297"/>
                  <a:gd name="connsiteX57" fmla="*/ 289406 w 1807248"/>
                  <a:gd name="connsiteY57" fmla="*/ 397163 h 871297"/>
                  <a:gd name="connsiteX58" fmla="*/ 277091 w 1807248"/>
                  <a:gd name="connsiteY58" fmla="*/ 354060 h 871297"/>
                  <a:gd name="connsiteX59" fmla="*/ 252460 w 1807248"/>
                  <a:gd name="connsiteY59" fmla="*/ 292485 h 871297"/>
                  <a:gd name="connsiteX60" fmla="*/ 227830 w 1807248"/>
                  <a:gd name="connsiteY60" fmla="*/ 230909 h 871297"/>
                  <a:gd name="connsiteX61" fmla="*/ 212436 w 1807248"/>
                  <a:gd name="connsiteY61" fmla="*/ 187806 h 871297"/>
                  <a:gd name="connsiteX62" fmla="*/ 193963 w 1807248"/>
                  <a:gd name="connsiteY62" fmla="*/ 147782 h 871297"/>
                  <a:gd name="connsiteX63" fmla="*/ 169333 w 1807248"/>
                  <a:gd name="connsiteY63" fmla="*/ 107757 h 871297"/>
                  <a:gd name="connsiteX64" fmla="*/ 120072 w 1807248"/>
                  <a:gd name="connsiteY64" fmla="*/ 76970 h 871297"/>
                  <a:gd name="connsiteX65" fmla="*/ 86206 w 1807248"/>
                  <a:gd name="connsiteY65" fmla="*/ 52339 h 871297"/>
                  <a:gd name="connsiteX66" fmla="*/ 43103 w 1807248"/>
                  <a:gd name="connsiteY66" fmla="*/ 24630 h 871297"/>
                  <a:gd name="connsiteX67" fmla="*/ 0 w 1807248"/>
                  <a:gd name="connsiteY67" fmla="*/ 0 h 871297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169333 w 1764145"/>
                  <a:gd name="connsiteY61" fmla="*/ 163176 h 846667"/>
                  <a:gd name="connsiteX62" fmla="*/ 150860 w 1764145"/>
                  <a:gd name="connsiteY62" fmla="*/ 123152 h 846667"/>
                  <a:gd name="connsiteX63" fmla="*/ 126230 w 1764145"/>
                  <a:gd name="connsiteY63" fmla="*/ 83127 h 846667"/>
                  <a:gd name="connsiteX64" fmla="*/ 76969 w 1764145"/>
                  <a:gd name="connsiteY64" fmla="*/ 52340 h 846667"/>
                  <a:gd name="connsiteX65" fmla="*/ 43103 w 1764145"/>
                  <a:gd name="connsiteY65" fmla="*/ 27709 h 846667"/>
                  <a:gd name="connsiteX66" fmla="*/ 0 w 1764145"/>
                  <a:gd name="connsiteY66" fmla="*/ 0 h 846667"/>
                  <a:gd name="connsiteX0" fmla="*/ 1721042 w 1721042"/>
                  <a:gd name="connsiteY0" fmla="*/ 818958 h 818958"/>
                  <a:gd name="connsiteX1" fmla="*/ 1662545 w 1721042"/>
                  <a:gd name="connsiteY1" fmla="*/ 803564 h 818958"/>
                  <a:gd name="connsiteX2" fmla="*/ 1628678 w 1721042"/>
                  <a:gd name="connsiteY2" fmla="*/ 788170 h 818958"/>
                  <a:gd name="connsiteX3" fmla="*/ 1613285 w 1721042"/>
                  <a:gd name="connsiteY3" fmla="*/ 775855 h 818958"/>
                  <a:gd name="connsiteX4" fmla="*/ 1567103 w 1721042"/>
                  <a:gd name="connsiteY4" fmla="*/ 775855 h 818958"/>
                  <a:gd name="connsiteX5" fmla="*/ 1551709 w 1721042"/>
                  <a:gd name="connsiteY5" fmla="*/ 766618 h 818958"/>
                  <a:gd name="connsiteX6" fmla="*/ 1508606 w 1721042"/>
                  <a:gd name="connsiteY6" fmla="*/ 775855 h 818958"/>
                  <a:gd name="connsiteX7" fmla="*/ 1465503 w 1721042"/>
                  <a:gd name="connsiteY7" fmla="*/ 775855 h 818958"/>
                  <a:gd name="connsiteX8" fmla="*/ 1431636 w 1721042"/>
                  <a:gd name="connsiteY8" fmla="*/ 775855 h 818958"/>
                  <a:gd name="connsiteX9" fmla="*/ 1397769 w 1721042"/>
                  <a:gd name="connsiteY9" fmla="*/ 757382 h 818958"/>
                  <a:gd name="connsiteX10" fmla="*/ 1376218 w 1721042"/>
                  <a:gd name="connsiteY10" fmla="*/ 741988 h 818958"/>
                  <a:gd name="connsiteX11" fmla="*/ 1373139 w 1721042"/>
                  <a:gd name="connsiteY11" fmla="*/ 726594 h 818958"/>
                  <a:gd name="connsiteX12" fmla="*/ 1373139 w 1721042"/>
                  <a:gd name="connsiteY12" fmla="*/ 711200 h 818958"/>
                  <a:gd name="connsiteX13" fmla="*/ 1379297 w 1721042"/>
                  <a:gd name="connsiteY13" fmla="*/ 695806 h 818958"/>
                  <a:gd name="connsiteX14" fmla="*/ 1385454 w 1721042"/>
                  <a:gd name="connsiteY14" fmla="*/ 677334 h 818958"/>
                  <a:gd name="connsiteX15" fmla="*/ 1366982 w 1721042"/>
                  <a:gd name="connsiteY15" fmla="*/ 661940 h 818958"/>
                  <a:gd name="connsiteX16" fmla="*/ 1308485 w 1721042"/>
                  <a:gd name="connsiteY16" fmla="*/ 643467 h 818958"/>
                  <a:gd name="connsiteX17" fmla="*/ 1259224 w 1721042"/>
                  <a:gd name="connsiteY17" fmla="*/ 621915 h 818958"/>
                  <a:gd name="connsiteX18" fmla="*/ 1173018 w 1721042"/>
                  <a:gd name="connsiteY18" fmla="*/ 615758 h 818958"/>
                  <a:gd name="connsiteX19" fmla="*/ 1117600 w 1721042"/>
                  <a:gd name="connsiteY19" fmla="*/ 615758 h 818958"/>
                  <a:gd name="connsiteX20" fmla="*/ 1049866 w 1721042"/>
                  <a:gd name="connsiteY20" fmla="*/ 628073 h 818958"/>
                  <a:gd name="connsiteX21" fmla="*/ 1006763 w 1721042"/>
                  <a:gd name="connsiteY21" fmla="*/ 637309 h 818958"/>
                  <a:gd name="connsiteX22" fmla="*/ 997527 w 1721042"/>
                  <a:gd name="connsiteY22" fmla="*/ 637309 h 818958"/>
                  <a:gd name="connsiteX23" fmla="*/ 991369 w 1721042"/>
                  <a:gd name="connsiteY23" fmla="*/ 618837 h 818958"/>
                  <a:gd name="connsiteX24" fmla="*/ 972897 w 1721042"/>
                  <a:gd name="connsiteY24" fmla="*/ 612679 h 818958"/>
                  <a:gd name="connsiteX25" fmla="*/ 942109 w 1721042"/>
                  <a:gd name="connsiteY25" fmla="*/ 621915 h 818958"/>
                  <a:gd name="connsiteX26" fmla="*/ 892848 w 1721042"/>
                  <a:gd name="connsiteY26" fmla="*/ 603443 h 818958"/>
                  <a:gd name="connsiteX27" fmla="*/ 874375 w 1721042"/>
                  <a:gd name="connsiteY27" fmla="*/ 594206 h 818958"/>
                  <a:gd name="connsiteX28" fmla="*/ 849745 w 1721042"/>
                  <a:gd name="connsiteY28" fmla="*/ 600364 h 818958"/>
                  <a:gd name="connsiteX29" fmla="*/ 806642 w 1721042"/>
                  <a:gd name="connsiteY29" fmla="*/ 597285 h 818958"/>
                  <a:gd name="connsiteX30" fmla="*/ 782012 w 1721042"/>
                  <a:gd name="connsiteY30" fmla="*/ 594206 h 818958"/>
                  <a:gd name="connsiteX31" fmla="*/ 766618 w 1721042"/>
                  <a:gd name="connsiteY31" fmla="*/ 606521 h 818958"/>
                  <a:gd name="connsiteX32" fmla="*/ 745066 w 1721042"/>
                  <a:gd name="connsiteY32" fmla="*/ 612679 h 818958"/>
                  <a:gd name="connsiteX33" fmla="*/ 714278 w 1721042"/>
                  <a:gd name="connsiteY33" fmla="*/ 591127 h 818958"/>
                  <a:gd name="connsiteX34" fmla="*/ 701963 w 1721042"/>
                  <a:gd name="connsiteY34" fmla="*/ 572655 h 818958"/>
                  <a:gd name="connsiteX35" fmla="*/ 692727 w 1721042"/>
                  <a:gd name="connsiteY35" fmla="*/ 572655 h 818958"/>
                  <a:gd name="connsiteX36" fmla="*/ 686569 w 1721042"/>
                  <a:gd name="connsiteY36" fmla="*/ 588049 h 818958"/>
                  <a:gd name="connsiteX37" fmla="*/ 661939 w 1721042"/>
                  <a:gd name="connsiteY37" fmla="*/ 606521 h 818958"/>
                  <a:gd name="connsiteX38" fmla="*/ 646545 w 1721042"/>
                  <a:gd name="connsiteY38" fmla="*/ 612679 h 818958"/>
                  <a:gd name="connsiteX39" fmla="*/ 646545 w 1721042"/>
                  <a:gd name="connsiteY39" fmla="*/ 597285 h 818958"/>
                  <a:gd name="connsiteX40" fmla="*/ 643466 w 1721042"/>
                  <a:gd name="connsiteY40" fmla="*/ 572655 h 818958"/>
                  <a:gd name="connsiteX41" fmla="*/ 618836 w 1721042"/>
                  <a:gd name="connsiteY41" fmla="*/ 557261 h 818958"/>
                  <a:gd name="connsiteX42" fmla="*/ 591127 w 1721042"/>
                  <a:gd name="connsiteY42" fmla="*/ 551103 h 818958"/>
                  <a:gd name="connsiteX43" fmla="*/ 541866 w 1721042"/>
                  <a:gd name="connsiteY43" fmla="*/ 538788 h 818958"/>
                  <a:gd name="connsiteX44" fmla="*/ 498763 w 1721042"/>
                  <a:gd name="connsiteY44" fmla="*/ 526473 h 818958"/>
                  <a:gd name="connsiteX45" fmla="*/ 461818 w 1721042"/>
                  <a:gd name="connsiteY45" fmla="*/ 508000 h 818958"/>
                  <a:gd name="connsiteX46" fmla="*/ 427951 w 1721042"/>
                  <a:gd name="connsiteY46" fmla="*/ 480291 h 818958"/>
                  <a:gd name="connsiteX47" fmla="*/ 397163 w 1721042"/>
                  <a:gd name="connsiteY47" fmla="*/ 464897 h 818958"/>
                  <a:gd name="connsiteX48" fmla="*/ 366375 w 1721042"/>
                  <a:gd name="connsiteY48" fmla="*/ 464897 h 818958"/>
                  <a:gd name="connsiteX49" fmla="*/ 341745 w 1721042"/>
                  <a:gd name="connsiteY49" fmla="*/ 461818 h 818958"/>
                  <a:gd name="connsiteX50" fmla="*/ 314036 w 1721042"/>
                  <a:gd name="connsiteY50" fmla="*/ 440267 h 818958"/>
                  <a:gd name="connsiteX51" fmla="*/ 289406 w 1721042"/>
                  <a:gd name="connsiteY51" fmla="*/ 431031 h 818958"/>
                  <a:gd name="connsiteX52" fmla="*/ 261697 w 1721042"/>
                  <a:gd name="connsiteY52" fmla="*/ 427952 h 818958"/>
                  <a:gd name="connsiteX53" fmla="*/ 237066 w 1721042"/>
                  <a:gd name="connsiteY53" fmla="*/ 437188 h 818958"/>
                  <a:gd name="connsiteX54" fmla="*/ 227830 w 1721042"/>
                  <a:gd name="connsiteY54" fmla="*/ 437188 h 818958"/>
                  <a:gd name="connsiteX55" fmla="*/ 221672 w 1721042"/>
                  <a:gd name="connsiteY55" fmla="*/ 418715 h 818958"/>
                  <a:gd name="connsiteX56" fmla="*/ 203200 w 1721042"/>
                  <a:gd name="connsiteY56" fmla="*/ 363297 h 818958"/>
                  <a:gd name="connsiteX57" fmla="*/ 203200 w 1721042"/>
                  <a:gd name="connsiteY57" fmla="*/ 344824 h 818958"/>
                  <a:gd name="connsiteX58" fmla="*/ 190885 w 1721042"/>
                  <a:gd name="connsiteY58" fmla="*/ 301721 h 818958"/>
                  <a:gd name="connsiteX59" fmla="*/ 166254 w 1721042"/>
                  <a:gd name="connsiteY59" fmla="*/ 240146 h 818958"/>
                  <a:gd name="connsiteX60" fmla="*/ 141624 w 1721042"/>
                  <a:gd name="connsiteY60" fmla="*/ 178570 h 818958"/>
                  <a:gd name="connsiteX61" fmla="*/ 126230 w 1721042"/>
                  <a:gd name="connsiteY61" fmla="*/ 135467 h 818958"/>
                  <a:gd name="connsiteX62" fmla="*/ 107757 w 1721042"/>
                  <a:gd name="connsiteY62" fmla="*/ 95443 h 818958"/>
                  <a:gd name="connsiteX63" fmla="*/ 83127 w 1721042"/>
                  <a:gd name="connsiteY63" fmla="*/ 55418 h 818958"/>
                  <a:gd name="connsiteX64" fmla="*/ 33866 w 1721042"/>
                  <a:gd name="connsiteY64" fmla="*/ 24631 h 818958"/>
                  <a:gd name="connsiteX65" fmla="*/ 0 w 1721042"/>
                  <a:gd name="connsiteY65" fmla="*/ 0 h 818958"/>
                  <a:gd name="connsiteX0" fmla="*/ 1687176 w 1687176"/>
                  <a:gd name="connsiteY0" fmla="*/ 794327 h 794327"/>
                  <a:gd name="connsiteX1" fmla="*/ 1628679 w 1687176"/>
                  <a:gd name="connsiteY1" fmla="*/ 778933 h 794327"/>
                  <a:gd name="connsiteX2" fmla="*/ 1594812 w 1687176"/>
                  <a:gd name="connsiteY2" fmla="*/ 763539 h 794327"/>
                  <a:gd name="connsiteX3" fmla="*/ 1579419 w 1687176"/>
                  <a:gd name="connsiteY3" fmla="*/ 751224 h 794327"/>
                  <a:gd name="connsiteX4" fmla="*/ 1533237 w 1687176"/>
                  <a:gd name="connsiteY4" fmla="*/ 751224 h 794327"/>
                  <a:gd name="connsiteX5" fmla="*/ 1517843 w 1687176"/>
                  <a:gd name="connsiteY5" fmla="*/ 741987 h 794327"/>
                  <a:gd name="connsiteX6" fmla="*/ 1474740 w 1687176"/>
                  <a:gd name="connsiteY6" fmla="*/ 751224 h 794327"/>
                  <a:gd name="connsiteX7" fmla="*/ 1431637 w 1687176"/>
                  <a:gd name="connsiteY7" fmla="*/ 751224 h 794327"/>
                  <a:gd name="connsiteX8" fmla="*/ 1397770 w 1687176"/>
                  <a:gd name="connsiteY8" fmla="*/ 751224 h 794327"/>
                  <a:gd name="connsiteX9" fmla="*/ 1363903 w 1687176"/>
                  <a:gd name="connsiteY9" fmla="*/ 732751 h 794327"/>
                  <a:gd name="connsiteX10" fmla="*/ 1342352 w 1687176"/>
                  <a:gd name="connsiteY10" fmla="*/ 717357 h 794327"/>
                  <a:gd name="connsiteX11" fmla="*/ 1339273 w 1687176"/>
                  <a:gd name="connsiteY11" fmla="*/ 701963 h 794327"/>
                  <a:gd name="connsiteX12" fmla="*/ 1339273 w 1687176"/>
                  <a:gd name="connsiteY12" fmla="*/ 686569 h 794327"/>
                  <a:gd name="connsiteX13" fmla="*/ 1345431 w 1687176"/>
                  <a:gd name="connsiteY13" fmla="*/ 671175 h 794327"/>
                  <a:gd name="connsiteX14" fmla="*/ 1351588 w 1687176"/>
                  <a:gd name="connsiteY14" fmla="*/ 652703 h 794327"/>
                  <a:gd name="connsiteX15" fmla="*/ 1333116 w 1687176"/>
                  <a:gd name="connsiteY15" fmla="*/ 637309 h 794327"/>
                  <a:gd name="connsiteX16" fmla="*/ 1274619 w 1687176"/>
                  <a:gd name="connsiteY16" fmla="*/ 618836 h 794327"/>
                  <a:gd name="connsiteX17" fmla="*/ 1225358 w 1687176"/>
                  <a:gd name="connsiteY17" fmla="*/ 597284 h 794327"/>
                  <a:gd name="connsiteX18" fmla="*/ 1139152 w 1687176"/>
                  <a:gd name="connsiteY18" fmla="*/ 591127 h 794327"/>
                  <a:gd name="connsiteX19" fmla="*/ 1083734 w 1687176"/>
                  <a:gd name="connsiteY19" fmla="*/ 591127 h 794327"/>
                  <a:gd name="connsiteX20" fmla="*/ 1016000 w 1687176"/>
                  <a:gd name="connsiteY20" fmla="*/ 603442 h 794327"/>
                  <a:gd name="connsiteX21" fmla="*/ 972897 w 1687176"/>
                  <a:gd name="connsiteY21" fmla="*/ 612678 h 794327"/>
                  <a:gd name="connsiteX22" fmla="*/ 963661 w 1687176"/>
                  <a:gd name="connsiteY22" fmla="*/ 612678 h 794327"/>
                  <a:gd name="connsiteX23" fmla="*/ 957503 w 1687176"/>
                  <a:gd name="connsiteY23" fmla="*/ 594206 h 794327"/>
                  <a:gd name="connsiteX24" fmla="*/ 939031 w 1687176"/>
                  <a:gd name="connsiteY24" fmla="*/ 588048 h 794327"/>
                  <a:gd name="connsiteX25" fmla="*/ 908243 w 1687176"/>
                  <a:gd name="connsiteY25" fmla="*/ 597284 h 794327"/>
                  <a:gd name="connsiteX26" fmla="*/ 858982 w 1687176"/>
                  <a:gd name="connsiteY26" fmla="*/ 578812 h 794327"/>
                  <a:gd name="connsiteX27" fmla="*/ 840509 w 1687176"/>
                  <a:gd name="connsiteY27" fmla="*/ 569575 h 794327"/>
                  <a:gd name="connsiteX28" fmla="*/ 815879 w 1687176"/>
                  <a:gd name="connsiteY28" fmla="*/ 575733 h 794327"/>
                  <a:gd name="connsiteX29" fmla="*/ 772776 w 1687176"/>
                  <a:gd name="connsiteY29" fmla="*/ 572654 h 794327"/>
                  <a:gd name="connsiteX30" fmla="*/ 748146 w 1687176"/>
                  <a:gd name="connsiteY30" fmla="*/ 569575 h 794327"/>
                  <a:gd name="connsiteX31" fmla="*/ 732752 w 1687176"/>
                  <a:gd name="connsiteY31" fmla="*/ 581890 h 794327"/>
                  <a:gd name="connsiteX32" fmla="*/ 711200 w 1687176"/>
                  <a:gd name="connsiteY32" fmla="*/ 588048 h 794327"/>
                  <a:gd name="connsiteX33" fmla="*/ 680412 w 1687176"/>
                  <a:gd name="connsiteY33" fmla="*/ 566496 h 794327"/>
                  <a:gd name="connsiteX34" fmla="*/ 668097 w 1687176"/>
                  <a:gd name="connsiteY34" fmla="*/ 548024 h 794327"/>
                  <a:gd name="connsiteX35" fmla="*/ 658861 w 1687176"/>
                  <a:gd name="connsiteY35" fmla="*/ 548024 h 794327"/>
                  <a:gd name="connsiteX36" fmla="*/ 652703 w 1687176"/>
                  <a:gd name="connsiteY36" fmla="*/ 563418 h 794327"/>
                  <a:gd name="connsiteX37" fmla="*/ 628073 w 1687176"/>
                  <a:gd name="connsiteY37" fmla="*/ 581890 h 794327"/>
                  <a:gd name="connsiteX38" fmla="*/ 612679 w 1687176"/>
                  <a:gd name="connsiteY38" fmla="*/ 588048 h 794327"/>
                  <a:gd name="connsiteX39" fmla="*/ 612679 w 1687176"/>
                  <a:gd name="connsiteY39" fmla="*/ 572654 h 794327"/>
                  <a:gd name="connsiteX40" fmla="*/ 609600 w 1687176"/>
                  <a:gd name="connsiteY40" fmla="*/ 548024 h 794327"/>
                  <a:gd name="connsiteX41" fmla="*/ 584970 w 1687176"/>
                  <a:gd name="connsiteY41" fmla="*/ 532630 h 794327"/>
                  <a:gd name="connsiteX42" fmla="*/ 557261 w 1687176"/>
                  <a:gd name="connsiteY42" fmla="*/ 526472 h 794327"/>
                  <a:gd name="connsiteX43" fmla="*/ 508000 w 1687176"/>
                  <a:gd name="connsiteY43" fmla="*/ 514157 h 794327"/>
                  <a:gd name="connsiteX44" fmla="*/ 464897 w 1687176"/>
                  <a:gd name="connsiteY44" fmla="*/ 501842 h 794327"/>
                  <a:gd name="connsiteX45" fmla="*/ 427952 w 1687176"/>
                  <a:gd name="connsiteY45" fmla="*/ 483369 h 794327"/>
                  <a:gd name="connsiteX46" fmla="*/ 394085 w 1687176"/>
                  <a:gd name="connsiteY46" fmla="*/ 455660 h 794327"/>
                  <a:gd name="connsiteX47" fmla="*/ 363297 w 1687176"/>
                  <a:gd name="connsiteY47" fmla="*/ 440266 h 794327"/>
                  <a:gd name="connsiteX48" fmla="*/ 332509 w 1687176"/>
                  <a:gd name="connsiteY48" fmla="*/ 440266 h 794327"/>
                  <a:gd name="connsiteX49" fmla="*/ 307879 w 1687176"/>
                  <a:gd name="connsiteY49" fmla="*/ 437187 h 794327"/>
                  <a:gd name="connsiteX50" fmla="*/ 280170 w 1687176"/>
                  <a:gd name="connsiteY50" fmla="*/ 415636 h 794327"/>
                  <a:gd name="connsiteX51" fmla="*/ 255540 w 1687176"/>
                  <a:gd name="connsiteY51" fmla="*/ 406400 h 794327"/>
                  <a:gd name="connsiteX52" fmla="*/ 227831 w 1687176"/>
                  <a:gd name="connsiteY52" fmla="*/ 403321 h 794327"/>
                  <a:gd name="connsiteX53" fmla="*/ 203200 w 1687176"/>
                  <a:gd name="connsiteY53" fmla="*/ 412557 h 794327"/>
                  <a:gd name="connsiteX54" fmla="*/ 193964 w 1687176"/>
                  <a:gd name="connsiteY54" fmla="*/ 412557 h 794327"/>
                  <a:gd name="connsiteX55" fmla="*/ 187806 w 1687176"/>
                  <a:gd name="connsiteY55" fmla="*/ 394084 h 794327"/>
                  <a:gd name="connsiteX56" fmla="*/ 169334 w 1687176"/>
                  <a:gd name="connsiteY56" fmla="*/ 338666 h 794327"/>
                  <a:gd name="connsiteX57" fmla="*/ 169334 w 1687176"/>
                  <a:gd name="connsiteY57" fmla="*/ 320193 h 794327"/>
                  <a:gd name="connsiteX58" fmla="*/ 157019 w 1687176"/>
                  <a:gd name="connsiteY58" fmla="*/ 277090 h 794327"/>
                  <a:gd name="connsiteX59" fmla="*/ 132388 w 1687176"/>
                  <a:gd name="connsiteY59" fmla="*/ 215515 h 794327"/>
                  <a:gd name="connsiteX60" fmla="*/ 107758 w 1687176"/>
                  <a:gd name="connsiteY60" fmla="*/ 153939 h 794327"/>
                  <a:gd name="connsiteX61" fmla="*/ 92364 w 1687176"/>
                  <a:gd name="connsiteY61" fmla="*/ 110836 h 794327"/>
                  <a:gd name="connsiteX62" fmla="*/ 73891 w 1687176"/>
                  <a:gd name="connsiteY62" fmla="*/ 70812 h 794327"/>
                  <a:gd name="connsiteX63" fmla="*/ 49261 w 1687176"/>
                  <a:gd name="connsiteY63" fmla="*/ 30787 h 794327"/>
                  <a:gd name="connsiteX64" fmla="*/ 0 w 1687176"/>
                  <a:gd name="connsiteY64" fmla="*/ 0 h 794327"/>
                  <a:gd name="connsiteX0" fmla="*/ 1637915 w 1637915"/>
                  <a:gd name="connsiteY0" fmla="*/ 763540 h 763540"/>
                  <a:gd name="connsiteX1" fmla="*/ 1579418 w 1637915"/>
                  <a:gd name="connsiteY1" fmla="*/ 748146 h 763540"/>
                  <a:gd name="connsiteX2" fmla="*/ 1545551 w 1637915"/>
                  <a:gd name="connsiteY2" fmla="*/ 732752 h 763540"/>
                  <a:gd name="connsiteX3" fmla="*/ 1530158 w 1637915"/>
                  <a:gd name="connsiteY3" fmla="*/ 720437 h 763540"/>
                  <a:gd name="connsiteX4" fmla="*/ 1483976 w 1637915"/>
                  <a:gd name="connsiteY4" fmla="*/ 720437 h 763540"/>
                  <a:gd name="connsiteX5" fmla="*/ 1468582 w 1637915"/>
                  <a:gd name="connsiteY5" fmla="*/ 711200 h 763540"/>
                  <a:gd name="connsiteX6" fmla="*/ 1425479 w 1637915"/>
                  <a:gd name="connsiteY6" fmla="*/ 720437 h 763540"/>
                  <a:gd name="connsiteX7" fmla="*/ 1382376 w 1637915"/>
                  <a:gd name="connsiteY7" fmla="*/ 720437 h 763540"/>
                  <a:gd name="connsiteX8" fmla="*/ 1348509 w 1637915"/>
                  <a:gd name="connsiteY8" fmla="*/ 720437 h 763540"/>
                  <a:gd name="connsiteX9" fmla="*/ 1314642 w 1637915"/>
                  <a:gd name="connsiteY9" fmla="*/ 701964 h 763540"/>
                  <a:gd name="connsiteX10" fmla="*/ 1293091 w 1637915"/>
                  <a:gd name="connsiteY10" fmla="*/ 686570 h 763540"/>
                  <a:gd name="connsiteX11" fmla="*/ 1290012 w 1637915"/>
                  <a:gd name="connsiteY11" fmla="*/ 671176 h 763540"/>
                  <a:gd name="connsiteX12" fmla="*/ 1290012 w 1637915"/>
                  <a:gd name="connsiteY12" fmla="*/ 655782 h 763540"/>
                  <a:gd name="connsiteX13" fmla="*/ 1296170 w 1637915"/>
                  <a:gd name="connsiteY13" fmla="*/ 640388 h 763540"/>
                  <a:gd name="connsiteX14" fmla="*/ 1302327 w 1637915"/>
                  <a:gd name="connsiteY14" fmla="*/ 621916 h 763540"/>
                  <a:gd name="connsiteX15" fmla="*/ 1283855 w 1637915"/>
                  <a:gd name="connsiteY15" fmla="*/ 606522 h 763540"/>
                  <a:gd name="connsiteX16" fmla="*/ 1225358 w 1637915"/>
                  <a:gd name="connsiteY16" fmla="*/ 588049 h 763540"/>
                  <a:gd name="connsiteX17" fmla="*/ 1176097 w 1637915"/>
                  <a:gd name="connsiteY17" fmla="*/ 566497 h 763540"/>
                  <a:gd name="connsiteX18" fmla="*/ 1089891 w 1637915"/>
                  <a:gd name="connsiteY18" fmla="*/ 560340 h 763540"/>
                  <a:gd name="connsiteX19" fmla="*/ 1034473 w 1637915"/>
                  <a:gd name="connsiteY19" fmla="*/ 560340 h 763540"/>
                  <a:gd name="connsiteX20" fmla="*/ 966739 w 1637915"/>
                  <a:gd name="connsiteY20" fmla="*/ 572655 h 763540"/>
                  <a:gd name="connsiteX21" fmla="*/ 923636 w 1637915"/>
                  <a:gd name="connsiteY21" fmla="*/ 581891 h 763540"/>
                  <a:gd name="connsiteX22" fmla="*/ 914400 w 1637915"/>
                  <a:gd name="connsiteY22" fmla="*/ 581891 h 763540"/>
                  <a:gd name="connsiteX23" fmla="*/ 908242 w 1637915"/>
                  <a:gd name="connsiteY23" fmla="*/ 563419 h 763540"/>
                  <a:gd name="connsiteX24" fmla="*/ 889770 w 1637915"/>
                  <a:gd name="connsiteY24" fmla="*/ 557261 h 763540"/>
                  <a:gd name="connsiteX25" fmla="*/ 858982 w 1637915"/>
                  <a:gd name="connsiteY25" fmla="*/ 566497 h 763540"/>
                  <a:gd name="connsiteX26" fmla="*/ 809721 w 1637915"/>
                  <a:gd name="connsiteY26" fmla="*/ 548025 h 763540"/>
                  <a:gd name="connsiteX27" fmla="*/ 791248 w 1637915"/>
                  <a:gd name="connsiteY27" fmla="*/ 538788 h 763540"/>
                  <a:gd name="connsiteX28" fmla="*/ 766618 w 1637915"/>
                  <a:gd name="connsiteY28" fmla="*/ 544946 h 763540"/>
                  <a:gd name="connsiteX29" fmla="*/ 723515 w 1637915"/>
                  <a:gd name="connsiteY29" fmla="*/ 541867 h 763540"/>
                  <a:gd name="connsiteX30" fmla="*/ 698885 w 1637915"/>
                  <a:gd name="connsiteY30" fmla="*/ 538788 h 763540"/>
                  <a:gd name="connsiteX31" fmla="*/ 683491 w 1637915"/>
                  <a:gd name="connsiteY31" fmla="*/ 551103 h 763540"/>
                  <a:gd name="connsiteX32" fmla="*/ 661939 w 1637915"/>
                  <a:gd name="connsiteY32" fmla="*/ 557261 h 763540"/>
                  <a:gd name="connsiteX33" fmla="*/ 631151 w 1637915"/>
                  <a:gd name="connsiteY33" fmla="*/ 535709 h 763540"/>
                  <a:gd name="connsiteX34" fmla="*/ 618836 w 1637915"/>
                  <a:gd name="connsiteY34" fmla="*/ 517237 h 763540"/>
                  <a:gd name="connsiteX35" fmla="*/ 609600 w 1637915"/>
                  <a:gd name="connsiteY35" fmla="*/ 517237 h 763540"/>
                  <a:gd name="connsiteX36" fmla="*/ 603442 w 1637915"/>
                  <a:gd name="connsiteY36" fmla="*/ 532631 h 763540"/>
                  <a:gd name="connsiteX37" fmla="*/ 578812 w 1637915"/>
                  <a:gd name="connsiteY37" fmla="*/ 551103 h 763540"/>
                  <a:gd name="connsiteX38" fmla="*/ 563418 w 1637915"/>
                  <a:gd name="connsiteY38" fmla="*/ 557261 h 763540"/>
                  <a:gd name="connsiteX39" fmla="*/ 563418 w 1637915"/>
                  <a:gd name="connsiteY39" fmla="*/ 541867 h 763540"/>
                  <a:gd name="connsiteX40" fmla="*/ 560339 w 1637915"/>
                  <a:gd name="connsiteY40" fmla="*/ 517237 h 763540"/>
                  <a:gd name="connsiteX41" fmla="*/ 535709 w 1637915"/>
                  <a:gd name="connsiteY41" fmla="*/ 501843 h 763540"/>
                  <a:gd name="connsiteX42" fmla="*/ 508000 w 1637915"/>
                  <a:gd name="connsiteY42" fmla="*/ 495685 h 763540"/>
                  <a:gd name="connsiteX43" fmla="*/ 458739 w 1637915"/>
                  <a:gd name="connsiteY43" fmla="*/ 483370 h 763540"/>
                  <a:gd name="connsiteX44" fmla="*/ 415636 w 1637915"/>
                  <a:gd name="connsiteY44" fmla="*/ 471055 h 763540"/>
                  <a:gd name="connsiteX45" fmla="*/ 378691 w 1637915"/>
                  <a:gd name="connsiteY45" fmla="*/ 452582 h 763540"/>
                  <a:gd name="connsiteX46" fmla="*/ 344824 w 1637915"/>
                  <a:gd name="connsiteY46" fmla="*/ 424873 h 763540"/>
                  <a:gd name="connsiteX47" fmla="*/ 314036 w 1637915"/>
                  <a:gd name="connsiteY47" fmla="*/ 409479 h 763540"/>
                  <a:gd name="connsiteX48" fmla="*/ 283248 w 1637915"/>
                  <a:gd name="connsiteY48" fmla="*/ 409479 h 763540"/>
                  <a:gd name="connsiteX49" fmla="*/ 258618 w 1637915"/>
                  <a:gd name="connsiteY49" fmla="*/ 406400 h 763540"/>
                  <a:gd name="connsiteX50" fmla="*/ 230909 w 1637915"/>
                  <a:gd name="connsiteY50" fmla="*/ 384849 h 763540"/>
                  <a:gd name="connsiteX51" fmla="*/ 206279 w 1637915"/>
                  <a:gd name="connsiteY51" fmla="*/ 375613 h 763540"/>
                  <a:gd name="connsiteX52" fmla="*/ 178570 w 1637915"/>
                  <a:gd name="connsiteY52" fmla="*/ 372534 h 763540"/>
                  <a:gd name="connsiteX53" fmla="*/ 153939 w 1637915"/>
                  <a:gd name="connsiteY53" fmla="*/ 381770 h 763540"/>
                  <a:gd name="connsiteX54" fmla="*/ 144703 w 1637915"/>
                  <a:gd name="connsiteY54" fmla="*/ 381770 h 763540"/>
                  <a:gd name="connsiteX55" fmla="*/ 138545 w 1637915"/>
                  <a:gd name="connsiteY55" fmla="*/ 363297 h 763540"/>
                  <a:gd name="connsiteX56" fmla="*/ 120073 w 1637915"/>
                  <a:gd name="connsiteY56" fmla="*/ 307879 h 763540"/>
                  <a:gd name="connsiteX57" fmla="*/ 120073 w 1637915"/>
                  <a:gd name="connsiteY57" fmla="*/ 289406 h 763540"/>
                  <a:gd name="connsiteX58" fmla="*/ 107758 w 1637915"/>
                  <a:gd name="connsiteY58" fmla="*/ 246303 h 763540"/>
                  <a:gd name="connsiteX59" fmla="*/ 83127 w 1637915"/>
                  <a:gd name="connsiteY59" fmla="*/ 184728 h 763540"/>
                  <a:gd name="connsiteX60" fmla="*/ 58497 w 1637915"/>
                  <a:gd name="connsiteY60" fmla="*/ 123152 h 763540"/>
                  <a:gd name="connsiteX61" fmla="*/ 43103 w 1637915"/>
                  <a:gd name="connsiteY61" fmla="*/ 80049 h 763540"/>
                  <a:gd name="connsiteX62" fmla="*/ 24630 w 1637915"/>
                  <a:gd name="connsiteY62" fmla="*/ 40025 h 763540"/>
                  <a:gd name="connsiteX63" fmla="*/ 0 w 1637915"/>
                  <a:gd name="connsiteY63" fmla="*/ 0 h 763540"/>
                  <a:gd name="connsiteX0" fmla="*/ 1613285 w 1613285"/>
                  <a:gd name="connsiteY0" fmla="*/ 723515 h 723515"/>
                  <a:gd name="connsiteX1" fmla="*/ 1554788 w 1613285"/>
                  <a:gd name="connsiteY1" fmla="*/ 708121 h 723515"/>
                  <a:gd name="connsiteX2" fmla="*/ 1520921 w 1613285"/>
                  <a:gd name="connsiteY2" fmla="*/ 692727 h 723515"/>
                  <a:gd name="connsiteX3" fmla="*/ 1505528 w 1613285"/>
                  <a:gd name="connsiteY3" fmla="*/ 680412 h 723515"/>
                  <a:gd name="connsiteX4" fmla="*/ 1459346 w 1613285"/>
                  <a:gd name="connsiteY4" fmla="*/ 680412 h 723515"/>
                  <a:gd name="connsiteX5" fmla="*/ 1443952 w 1613285"/>
                  <a:gd name="connsiteY5" fmla="*/ 671175 h 723515"/>
                  <a:gd name="connsiteX6" fmla="*/ 1400849 w 1613285"/>
                  <a:gd name="connsiteY6" fmla="*/ 680412 h 723515"/>
                  <a:gd name="connsiteX7" fmla="*/ 1357746 w 1613285"/>
                  <a:gd name="connsiteY7" fmla="*/ 680412 h 723515"/>
                  <a:gd name="connsiteX8" fmla="*/ 1323879 w 1613285"/>
                  <a:gd name="connsiteY8" fmla="*/ 680412 h 723515"/>
                  <a:gd name="connsiteX9" fmla="*/ 1290012 w 1613285"/>
                  <a:gd name="connsiteY9" fmla="*/ 661939 h 723515"/>
                  <a:gd name="connsiteX10" fmla="*/ 1268461 w 1613285"/>
                  <a:gd name="connsiteY10" fmla="*/ 646545 h 723515"/>
                  <a:gd name="connsiteX11" fmla="*/ 1265382 w 1613285"/>
                  <a:gd name="connsiteY11" fmla="*/ 631151 h 723515"/>
                  <a:gd name="connsiteX12" fmla="*/ 1265382 w 1613285"/>
                  <a:gd name="connsiteY12" fmla="*/ 615757 h 723515"/>
                  <a:gd name="connsiteX13" fmla="*/ 1271540 w 1613285"/>
                  <a:gd name="connsiteY13" fmla="*/ 600363 h 723515"/>
                  <a:gd name="connsiteX14" fmla="*/ 1277697 w 1613285"/>
                  <a:gd name="connsiteY14" fmla="*/ 581891 h 723515"/>
                  <a:gd name="connsiteX15" fmla="*/ 1259225 w 1613285"/>
                  <a:gd name="connsiteY15" fmla="*/ 566497 h 723515"/>
                  <a:gd name="connsiteX16" fmla="*/ 1200728 w 1613285"/>
                  <a:gd name="connsiteY16" fmla="*/ 548024 h 723515"/>
                  <a:gd name="connsiteX17" fmla="*/ 1151467 w 1613285"/>
                  <a:gd name="connsiteY17" fmla="*/ 526472 h 723515"/>
                  <a:gd name="connsiteX18" fmla="*/ 1065261 w 1613285"/>
                  <a:gd name="connsiteY18" fmla="*/ 520315 h 723515"/>
                  <a:gd name="connsiteX19" fmla="*/ 1009843 w 1613285"/>
                  <a:gd name="connsiteY19" fmla="*/ 520315 h 723515"/>
                  <a:gd name="connsiteX20" fmla="*/ 942109 w 1613285"/>
                  <a:gd name="connsiteY20" fmla="*/ 532630 h 723515"/>
                  <a:gd name="connsiteX21" fmla="*/ 899006 w 1613285"/>
                  <a:gd name="connsiteY21" fmla="*/ 541866 h 723515"/>
                  <a:gd name="connsiteX22" fmla="*/ 889770 w 1613285"/>
                  <a:gd name="connsiteY22" fmla="*/ 541866 h 723515"/>
                  <a:gd name="connsiteX23" fmla="*/ 883612 w 1613285"/>
                  <a:gd name="connsiteY23" fmla="*/ 523394 h 723515"/>
                  <a:gd name="connsiteX24" fmla="*/ 865140 w 1613285"/>
                  <a:gd name="connsiteY24" fmla="*/ 517236 h 723515"/>
                  <a:gd name="connsiteX25" fmla="*/ 834352 w 1613285"/>
                  <a:gd name="connsiteY25" fmla="*/ 526472 h 723515"/>
                  <a:gd name="connsiteX26" fmla="*/ 785091 w 1613285"/>
                  <a:gd name="connsiteY26" fmla="*/ 508000 h 723515"/>
                  <a:gd name="connsiteX27" fmla="*/ 766618 w 1613285"/>
                  <a:gd name="connsiteY27" fmla="*/ 498763 h 723515"/>
                  <a:gd name="connsiteX28" fmla="*/ 741988 w 1613285"/>
                  <a:gd name="connsiteY28" fmla="*/ 504921 h 723515"/>
                  <a:gd name="connsiteX29" fmla="*/ 698885 w 1613285"/>
                  <a:gd name="connsiteY29" fmla="*/ 501842 h 723515"/>
                  <a:gd name="connsiteX30" fmla="*/ 674255 w 1613285"/>
                  <a:gd name="connsiteY30" fmla="*/ 498763 h 723515"/>
                  <a:gd name="connsiteX31" fmla="*/ 658861 w 1613285"/>
                  <a:gd name="connsiteY31" fmla="*/ 511078 h 723515"/>
                  <a:gd name="connsiteX32" fmla="*/ 637309 w 1613285"/>
                  <a:gd name="connsiteY32" fmla="*/ 517236 h 723515"/>
                  <a:gd name="connsiteX33" fmla="*/ 606521 w 1613285"/>
                  <a:gd name="connsiteY33" fmla="*/ 495684 h 723515"/>
                  <a:gd name="connsiteX34" fmla="*/ 594206 w 1613285"/>
                  <a:gd name="connsiteY34" fmla="*/ 477212 h 723515"/>
                  <a:gd name="connsiteX35" fmla="*/ 584970 w 1613285"/>
                  <a:gd name="connsiteY35" fmla="*/ 477212 h 723515"/>
                  <a:gd name="connsiteX36" fmla="*/ 578812 w 1613285"/>
                  <a:gd name="connsiteY36" fmla="*/ 492606 h 723515"/>
                  <a:gd name="connsiteX37" fmla="*/ 554182 w 1613285"/>
                  <a:gd name="connsiteY37" fmla="*/ 511078 h 723515"/>
                  <a:gd name="connsiteX38" fmla="*/ 538788 w 1613285"/>
                  <a:gd name="connsiteY38" fmla="*/ 517236 h 723515"/>
                  <a:gd name="connsiteX39" fmla="*/ 538788 w 1613285"/>
                  <a:gd name="connsiteY39" fmla="*/ 501842 h 723515"/>
                  <a:gd name="connsiteX40" fmla="*/ 535709 w 1613285"/>
                  <a:gd name="connsiteY40" fmla="*/ 477212 h 723515"/>
                  <a:gd name="connsiteX41" fmla="*/ 511079 w 1613285"/>
                  <a:gd name="connsiteY41" fmla="*/ 461818 h 723515"/>
                  <a:gd name="connsiteX42" fmla="*/ 483370 w 1613285"/>
                  <a:gd name="connsiteY42" fmla="*/ 455660 h 723515"/>
                  <a:gd name="connsiteX43" fmla="*/ 434109 w 1613285"/>
                  <a:gd name="connsiteY43" fmla="*/ 443345 h 723515"/>
                  <a:gd name="connsiteX44" fmla="*/ 391006 w 1613285"/>
                  <a:gd name="connsiteY44" fmla="*/ 431030 h 723515"/>
                  <a:gd name="connsiteX45" fmla="*/ 354061 w 1613285"/>
                  <a:gd name="connsiteY45" fmla="*/ 412557 h 723515"/>
                  <a:gd name="connsiteX46" fmla="*/ 320194 w 1613285"/>
                  <a:gd name="connsiteY46" fmla="*/ 384848 h 723515"/>
                  <a:gd name="connsiteX47" fmla="*/ 289406 w 1613285"/>
                  <a:gd name="connsiteY47" fmla="*/ 369454 h 723515"/>
                  <a:gd name="connsiteX48" fmla="*/ 258618 w 1613285"/>
                  <a:gd name="connsiteY48" fmla="*/ 369454 h 723515"/>
                  <a:gd name="connsiteX49" fmla="*/ 233988 w 1613285"/>
                  <a:gd name="connsiteY49" fmla="*/ 366375 h 723515"/>
                  <a:gd name="connsiteX50" fmla="*/ 206279 w 1613285"/>
                  <a:gd name="connsiteY50" fmla="*/ 344824 h 723515"/>
                  <a:gd name="connsiteX51" fmla="*/ 181649 w 1613285"/>
                  <a:gd name="connsiteY51" fmla="*/ 335588 h 723515"/>
                  <a:gd name="connsiteX52" fmla="*/ 153940 w 1613285"/>
                  <a:gd name="connsiteY52" fmla="*/ 332509 h 723515"/>
                  <a:gd name="connsiteX53" fmla="*/ 129309 w 1613285"/>
                  <a:gd name="connsiteY53" fmla="*/ 341745 h 723515"/>
                  <a:gd name="connsiteX54" fmla="*/ 120073 w 1613285"/>
                  <a:gd name="connsiteY54" fmla="*/ 341745 h 723515"/>
                  <a:gd name="connsiteX55" fmla="*/ 113915 w 1613285"/>
                  <a:gd name="connsiteY55" fmla="*/ 323272 h 723515"/>
                  <a:gd name="connsiteX56" fmla="*/ 95443 w 1613285"/>
                  <a:gd name="connsiteY56" fmla="*/ 267854 h 723515"/>
                  <a:gd name="connsiteX57" fmla="*/ 95443 w 1613285"/>
                  <a:gd name="connsiteY57" fmla="*/ 249381 h 723515"/>
                  <a:gd name="connsiteX58" fmla="*/ 83128 w 1613285"/>
                  <a:gd name="connsiteY58" fmla="*/ 206278 h 723515"/>
                  <a:gd name="connsiteX59" fmla="*/ 58497 w 1613285"/>
                  <a:gd name="connsiteY59" fmla="*/ 144703 h 723515"/>
                  <a:gd name="connsiteX60" fmla="*/ 33867 w 1613285"/>
                  <a:gd name="connsiteY60" fmla="*/ 83127 h 723515"/>
                  <a:gd name="connsiteX61" fmla="*/ 18473 w 1613285"/>
                  <a:gd name="connsiteY61" fmla="*/ 40024 h 723515"/>
                  <a:gd name="connsiteX62" fmla="*/ 0 w 1613285"/>
                  <a:gd name="connsiteY62" fmla="*/ 0 h 723515"/>
                  <a:gd name="connsiteX0" fmla="*/ 1594812 w 1594812"/>
                  <a:gd name="connsiteY0" fmla="*/ 683491 h 683491"/>
                  <a:gd name="connsiteX1" fmla="*/ 1536315 w 1594812"/>
                  <a:gd name="connsiteY1" fmla="*/ 668097 h 683491"/>
                  <a:gd name="connsiteX2" fmla="*/ 1502448 w 1594812"/>
                  <a:gd name="connsiteY2" fmla="*/ 652703 h 683491"/>
                  <a:gd name="connsiteX3" fmla="*/ 1487055 w 1594812"/>
                  <a:gd name="connsiteY3" fmla="*/ 640388 h 683491"/>
                  <a:gd name="connsiteX4" fmla="*/ 1440873 w 1594812"/>
                  <a:gd name="connsiteY4" fmla="*/ 640388 h 683491"/>
                  <a:gd name="connsiteX5" fmla="*/ 1425479 w 1594812"/>
                  <a:gd name="connsiteY5" fmla="*/ 631151 h 683491"/>
                  <a:gd name="connsiteX6" fmla="*/ 1382376 w 1594812"/>
                  <a:gd name="connsiteY6" fmla="*/ 640388 h 683491"/>
                  <a:gd name="connsiteX7" fmla="*/ 1339273 w 1594812"/>
                  <a:gd name="connsiteY7" fmla="*/ 640388 h 683491"/>
                  <a:gd name="connsiteX8" fmla="*/ 1305406 w 1594812"/>
                  <a:gd name="connsiteY8" fmla="*/ 640388 h 683491"/>
                  <a:gd name="connsiteX9" fmla="*/ 1271539 w 1594812"/>
                  <a:gd name="connsiteY9" fmla="*/ 621915 h 683491"/>
                  <a:gd name="connsiteX10" fmla="*/ 1249988 w 1594812"/>
                  <a:gd name="connsiteY10" fmla="*/ 606521 h 683491"/>
                  <a:gd name="connsiteX11" fmla="*/ 1246909 w 1594812"/>
                  <a:gd name="connsiteY11" fmla="*/ 591127 h 683491"/>
                  <a:gd name="connsiteX12" fmla="*/ 1246909 w 1594812"/>
                  <a:gd name="connsiteY12" fmla="*/ 575733 h 683491"/>
                  <a:gd name="connsiteX13" fmla="*/ 1253067 w 1594812"/>
                  <a:gd name="connsiteY13" fmla="*/ 560339 h 683491"/>
                  <a:gd name="connsiteX14" fmla="*/ 1259224 w 1594812"/>
                  <a:gd name="connsiteY14" fmla="*/ 541867 h 683491"/>
                  <a:gd name="connsiteX15" fmla="*/ 1240752 w 1594812"/>
                  <a:gd name="connsiteY15" fmla="*/ 526473 h 683491"/>
                  <a:gd name="connsiteX16" fmla="*/ 1182255 w 1594812"/>
                  <a:gd name="connsiteY16" fmla="*/ 508000 h 683491"/>
                  <a:gd name="connsiteX17" fmla="*/ 1132994 w 1594812"/>
                  <a:gd name="connsiteY17" fmla="*/ 486448 h 683491"/>
                  <a:gd name="connsiteX18" fmla="*/ 1046788 w 1594812"/>
                  <a:gd name="connsiteY18" fmla="*/ 480291 h 683491"/>
                  <a:gd name="connsiteX19" fmla="*/ 991370 w 1594812"/>
                  <a:gd name="connsiteY19" fmla="*/ 480291 h 683491"/>
                  <a:gd name="connsiteX20" fmla="*/ 923636 w 1594812"/>
                  <a:gd name="connsiteY20" fmla="*/ 492606 h 683491"/>
                  <a:gd name="connsiteX21" fmla="*/ 880533 w 1594812"/>
                  <a:gd name="connsiteY21" fmla="*/ 501842 h 683491"/>
                  <a:gd name="connsiteX22" fmla="*/ 871297 w 1594812"/>
                  <a:gd name="connsiteY22" fmla="*/ 501842 h 683491"/>
                  <a:gd name="connsiteX23" fmla="*/ 865139 w 1594812"/>
                  <a:gd name="connsiteY23" fmla="*/ 483370 h 683491"/>
                  <a:gd name="connsiteX24" fmla="*/ 846667 w 1594812"/>
                  <a:gd name="connsiteY24" fmla="*/ 477212 h 683491"/>
                  <a:gd name="connsiteX25" fmla="*/ 815879 w 1594812"/>
                  <a:gd name="connsiteY25" fmla="*/ 486448 h 683491"/>
                  <a:gd name="connsiteX26" fmla="*/ 766618 w 1594812"/>
                  <a:gd name="connsiteY26" fmla="*/ 467976 h 683491"/>
                  <a:gd name="connsiteX27" fmla="*/ 748145 w 1594812"/>
                  <a:gd name="connsiteY27" fmla="*/ 458739 h 683491"/>
                  <a:gd name="connsiteX28" fmla="*/ 723515 w 1594812"/>
                  <a:gd name="connsiteY28" fmla="*/ 464897 h 683491"/>
                  <a:gd name="connsiteX29" fmla="*/ 680412 w 1594812"/>
                  <a:gd name="connsiteY29" fmla="*/ 461818 h 683491"/>
                  <a:gd name="connsiteX30" fmla="*/ 655782 w 1594812"/>
                  <a:gd name="connsiteY30" fmla="*/ 458739 h 683491"/>
                  <a:gd name="connsiteX31" fmla="*/ 640388 w 1594812"/>
                  <a:gd name="connsiteY31" fmla="*/ 471054 h 683491"/>
                  <a:gd name="connsiteX32" fmla="*/ 618836 w 1594812"/>
                  <a:gd name="connsiteY32" fmla="*/ 477212 h 683491"/>
                  <a:gd name="connsiteX33" fmla="*/ 588048 w 1594812"/>
                  <a:gd name="connsiteY33" fmla="*/ 455660 h 683491"/>
                  <a:gd name="connsiteX34" fmla="*/ 575733 w 1594812"/>
                  <a:gd name="connsiteY34" fmla="*/ 437188 h 683491"/>
                  <a:gd name="connsiteX35" fmla="*/ 566497 w 1594812"/>
                  <a:gd name="connsiteY35" fmla="*/ 437188 h 683491"/>
                  <a:gd name="connsiteX36" fmla="*/ 560339 w 1594812"/>
                  <a:gd name="connsiteY36" fmla="*/ 452582 h 683491"/>
                  <a:gd name="connsiteX37" fmla="*/ 535709 w 1594812"/>
                  <a:gd name="connsiteY37" fmla="*/ 471054 h 683491"/>
                  <a:gd name="connsiteX38" fmla="*/ 520315 w 1594812"/>
                  <a:gd name="connsiteY38" fmla="*/ 477212 h 683491"/>
                  <a:gd name="connsiteX39" fmla="*/ 520315 w 1594812"/>
                  <a:gd name="connsiteY39" fmla="*/ 461818 h 683491"/>
                  <a:gd name="connsiteX40" fmla="*/ 517236 w 1594812"/>
                  <a:gd name="connsiteY40" fmla="*/ 437188 h 683491"/>
                  <a:gd name="connsiteX41" fmla="*/ 492606 w 1594812"/>
                  <a:gd name="connsiteY41" fmla="*/ 421794 h 683491"/>
                  <a:gd name="connsiteX42" fmla="*/ 464897 w 1594812"/>
                  <a:gd name="connsiteY42" fmla="*/ 415636 h 683491"/>
                  <a:gd name="connsiteX43" fmla="*/ 415636 w 1594812"/>
                  <a:gd name="connsiteY43" fmla="*/ 403321 h 683491"/>
                  <a:gd name="connsiteX44" fmla="*/ 372533 w 1594812"/>
                  <a:gd name="connsiteY44" fmla="*/ 391006 h 683491"/>
                  <a:gd name="connsiteX45" fmla="*/ 335588 w 1594812"/>
                  <a:gd name="connsiteY45" fmla="*/ 372533 h 683491"/>
                  <a:gd name="connsiteX46" fmla="*/ 301721 w 1594812"/>
                  <a:gd name="connsiteY46" fmla="*/ 344824 h 683491"/>
                  <a:gd name="connsiteX47" fmla="*/ 270933 w 1594812"/>
                  <a:gd name="connsiteY47" fmla="*/ 329430 h 683491"/>
                  <a:gd name="connsiteX48" fmla="*/ 240145 w 1594812"/>
                  <a:gd name="connsiteY48" fmla="*/ 329430 h 683491"/>
                  <a:gd name="connsiteX49" fmla="*/ 215515 w 1594812"/>
                  <a:gd name="connsiteY49" fmla="*/ 326351 h 683491"/>
                  <a:gd name="connsiteX50" fmla="*/ 187806 w 1594812"/>
                  <a:gd name="connsiteY50" fmla="*/ 304800 h 683491"/>
                  <a:gd name="connsiteX51" fmla="*/ 163176 w 1594812"/>
                  <a:gd name="connsiteY51" fmla="*/ 295564 h 683491"/>
                  <a:gd name="connsiteX52" fmla="*/ 135467 w 1594812"/>
                  <a:gd name="connsiteY52" fmla="*/ 292485 h 683491"/>
                  <a:gd name="connsiteX53" fmla="*/ 110836 w 1594812"/>
                  <a:gd name="connsiteY53" fmla="*/ 301721 h 683491"/>
                  <a:gd name="connsiteX54" fmla="*/ 101600 w 1594812"/>
                  <a:gd name="connsiteY54" fmla="*/ 301721 h 683491"/>
                  <a:gd name="connsiteX55" fmla="*/ 95442 w 1594812"/>
                  <a:gd name="connsiteY55" fmla="*/ 283248 h 683491"/>
                  <a:gd name="connsiteX56" fmla="*/ 76970 w 1594812"/>
                  <a:gd name="connsiteY56" fmla="*/ 227830 h 683491"/>
                  <a:gd name="connsiteX57" fmla="*/ 76970 w 1594812"/>
                  <a:gd name="connsiteY57" fmla="*/ 209357 h 683491"/>
                  <a:gd name="connsiteX58" fmla="*/ 64655 w 1594812"/>
                  <a:gd name="connsiteY58" fmla="*/ 166254 h 683491"/>
                  <a:gd name="connsiteX59" fmla="*/ 40024 w 1594812"/>
                  <a:gd name="connsiteY59" fmla="*/ 104679 h 683491"/>
                  <a:gd name="connsiteX60" fmla="*/ 15394 w 1594812"/>
                  <a:gd name="connsiteY60" fmla="*/ 43103 h 683491"/>
                  <a:gd name="connsiteX61" fmla="*/ 0 w 1594812"/>
                  <a:gd name="connsiteY61" fmla="*/ 0 h 683491"/>
                  <a:gd name="connsiteX0" fmla="*/ 1536315 w 1536315"/>
                  <a:gd name="connsiteY0" fmla="*/ 668097 h 668097"/>
                  <a:gd name="connsiteX1" fmla="*/ 1502448 w 1536315"/>
                  <a:gd name="connsiteY1" fmla="*/ 652703 h 668097"/>
                  <a:gd name="connsiteX2" fmla="*/ 1487055 w 1536315"/>
                  <a:gd name="connsiteY2" fmla="*/ 640388 h 668097"/>
                  <a:gd name="connsiteX3" fmla="*/ 1440873 w 1536315"/>
                  <a:gd name="connsiteY3" fmla="*/ 640388 h 668097"/>
                  <a:gd name="connsiteX4" fmla="*/ 1425479 w 1536315"/>
                  <a:gd name="connsiteY4" fmla="*/ 631151 h 668097"/>
                  <a:gd name="connsiteX5" fmla="*/ 1382376 w 1536315"/>
                  <a:gd name="connsiteY5" fmla="*/ 640388 h 668097"/>
                  <a:gd name="connsiteX6" fmla="*/ 1339273 w 1536315"/>
                  <a:gd name="connsiteY6" fmla="*/ 640388 h 668097"/>
                  <a:gd name="connsiteX7" fmla="*/ 1305406 w 1536315"/>
                  <a:gd name="connsiteY7" fmla="*/ 640388 h 668097"/>
                  <a:gd name="connsiteX8" fmla="*/ 1271539 w 1536315"/>
                  <a:gd name="connsiteY8" fmla="*/ 621915 h 668097"/>
                  <a:gd name="connsiteX9" fmla="*/ 1249988 w 1536315"/>
                  <a:gd name="connsiteY9" fmla="*/ 606521 h 668097"/>
                  <a:gd name="connsiteX10" fmla="*/ 1246909 w 1536315"/>
                  <a:gd name="connsiteY10" fmla="*/ 591127 h 668097"/>
                  <a:gd name="connsiteX11" fmla="*/ 1246909 w 1536315"/>
                  <a:gd name="connsiteY11" fmla="*/ 575733 h 668097"/>
                  <a:gd name="connsiteX12" fmla="*/ 1253067 w 1536315"/>
                  <a:gd name="connsiteY12" fmla="*/ 560339 h 668097"/>
                  <a:gd name="connsiteX13" fmla="*/ 1259224 w 1536315"/>
                  <a:gd name="connsiteY13" fmla="*/ 541867 h 668097"/>
                  <a:gd name="connsiteX14" fmla="*/ 1240752 w 1536315"/>
                  <a:gd name="connsiteY14" fmla="*/ 526473 h 668097"/>
                  <a:gd name="connsiteX15" fmla="*/ 1182255 w 1536315"/>
                  <a:gd name="connsiteY15" fmla="*/ 508000 h 668097"/>
                  <a:gd name="connsiteX16" fmla="*/ 1132994 w 1536315"/>
                  <a:gd name="connsiteY16" fmla="*/ 486448 h 668097"/>
                  <a:gd name="connsiteX17" fmla="*/ 1046788 w 1536315"/>
                  <a:gd name="connsiteY17" fmla="*/ 480291 h 668097"/>
                  <a:gd name="connsiteX18" fmla="*/ 991370 w 1536315"/>
                  <a:gd name="connsiteY18" fmla="*/ 480291 h 668097"/>
                  <a:gd name="connsiteX19" fmla="*/ 923636 w 1536315"/>
                  <a:gd name="connsiteY19" fmla="*/ 492606 h 668097"/>
                  <a:gd name="connsiteX20" fmla="*/ 880533 w 1536315"/>
                  <a:gd name="connsiteY20" fmla="*/ 501842 h 668097"/>
                  <a:gd name="connsiteX21" fmla="*/ 871297 w 1536315"/>
                  <a:gd name="connsiteY21" fmla="*/ 501842 h 668097"/>
                  <a:gd name="connsiteX22" fmla="*/ 865139 w 1536315"/>
                  <a:gd name="connsiteY22" fmla="*/ 483370 h 668097"/>
                  <a:gd name="connsiteX23" fmla="*/ 846667 w 1536315"/>
                  <a:gd name="connsiteY23" fmla="*/ 477212 h 668097"/>
                  <a:gd name="connsiteX24" fmla="*/ 815879 w 1536315"/>
                  <a:gd name="connsiteY24" fmla="*/ 486448 h 668097"/>
                  <a:gd name="connsiteX25" fmla="*/ 766618 w 1536315"/>
                  <a:gd name="connsiteY25" fmla="*/ 467976 h 668097"/>
                  <a:gd name="connsiteX26" fmla="*/ 748145 w 1536315"/>
                  <a:gd name="connsiteY26" fmla="*/ 458739 h 668097"/>
                  <a:gd name="connsiteX27" fmla="*/ 723515 w 1536315"/>
                  <a:gd name="connsiteY27" fmla="*/ 464897 h 668097"/>
                  <a:gd name="connsiteX28" fmla="*/ 680412 w 1536315"/>
                  <a:gd name="connsiteY28" fmla="*/ 461818 h 668097"/>
                  <a:gd name="connsiteX29" fmla="*/ 655782 w 1536315"/>
                  <a:gd name="connsiteY29" fmla="*/ 458739 h 668097"/>
                  <a:gd name="connsiteX30" fmla="*/ 640388 w 1536315"/>
                  <a:gd name="connsiteY30" fmla="*/ 471054 h 668097"/>
                  <a:gd name="connsiteX31" fmla="*/ 618836 w 1536315"/>
                  <a:gd name="connsiteY31" fmla="*/ 477212 h 668097"/>
                  <a:gd name="connsiteX32" fmla="*/ 588048 w 1536315"/>
                  <a:gd name="connsiteY32" fmla="*/ 455660 h 668097"/>
                  <a:gd name="connsiteX33" fmla="*/ 575733 w 1536315"/>
                  <a:gd name="connsiteY33" fmla="*/ 437188 h 668097"/>
                  <a:gd name="connsiteX34" fmla="*/ 566497 w 1536315"/>
                  <a:gd name="connsiteY34" fmla="*/ 437188 h 668097"/>
                  <a:gd name="connsiteX35" fmla="*/ 560339 w 1536315"/>
                  <a:gd name="connsiteY35" fmla="*/ 452582 h 668097"/>
                  <a:gd name="connsiteX36" fmla="*/ 535709 w 1536315"/>
                  <a:gd name="connsiteY36" fmla="*/ 471054 h 668097"/>
                  <a:gd name="connsiteX37" fmla="*/ 520315 w 1536315"/>
                  <a:gd name="connsiteY37" fmla="*/ 477212 h 668097"/>
                  <a:gd name="connsiteX38" fmla="*/ 520315 w 1536315"/>
                  <a:gd name="connsiteY38" fmla="*/ 461818 h 668097"/>
                  <a:gd name="connsiteX39" fmla="*/ 517236 w 1536315"/>
                  <a:gd name="connsiteY39" fmla="*/ 437188 h 668097"/>
                  <a:gd name="connsiteX40" fmla="*/ 492606 w 1536315"/>
                  <a:gd name="connsiteY40" fmla="*/ 421794 h 668097"/>
                  <a:gd name="connsiteX41" fmla="*/ 464897 w 1536315"/>
                  <a:gd name="connsiteY41" fmla="*/ 415636 h 668097"/>
                  <a:gd name="connsiteX42" fmla="*/ 415636 w 1536315"/>
                  <a:gd name="connsiteY42" fmla="*/ 403321 h 668097"/>
                  <a:gd name="connsiteX43" fmla="*/ 372533 w 1536315"/>
                  <a:gd name="connsiteY43" fmla="*/ 391006 h 668097"/>
                  <a:gd name="connsiteX44" fmla="*/ 335588 w 1536315"/>
                  <a:gd name="connsiteY44" fmla="*/ 372533 h 668097"/>
                  <a:gd name="connsiteX45" fmla="*/ 301721 w 1536315"/>
                  <a:gd name="connsiteY45" fmla="*/ 344824 h 668097"/>
                  <a:gd name="connsiteX46" fmla="*/ 270933 w 1536315"/>
                  <a:gd name="connsiteY46" fmla="*/ 329430 h 668097"/>
                  <a:gd name="connsiteX47" fmla="*/ 240145 w 1536315"/>
                  <a:gd name="connsiteY47" fmla="*/ 329430 h 668097"/>
                  <a:gd name="connsiteX48" fmla="*/ 215515 w 1536315"/>
                  <a:gd name="connsiteY48" fmla="*/ 326351 h 668097"/>
                  <a:gd name="connsiteX49" fmla="*/ 187806 w 1536315"/>
                  <a:gd name="connsiteY49" fmla="*/ 304800 h 668097"/>
                  <a:gd name="connsiteX50" fmla="*/ 163176 w 1536315"/>
                  <a:gd name="connsiteY50" fmla="*/ 295564 h 668097"/>
                  <a:gd name="connsiteX51" fmla="*/ 135467 w 1536315"/>
                  <a:gd name="connsiteY51" fmla="*/ 292485 h 668097"/>
                  <a:gd name="connsiteX52" fmla="*/ 110836 w 1536315"/>
                  <a:gd name="connsiteY52" fmla="*/ 301721 h 668097"/>
                  <a:gd name="connsiteX53" fmla="*/ 101600 w 1536315"/>
                  <a:gd name="connsiteY53" fmla="*/ 301721 h 668097"/>
                  <a:gd name="connsiteX54" fmla="*/ 95442 w 1536315"/>
                  <a:gd name="connsiteY54" fmla="*/ 283248 h 668097"/>
                  <a:gd name="connsiteX55" fmla="*/ 76970 w 1536315"/>
                  <a:gd name="connsiteY55" fmla="*/ 227830 h 668097"/>
                  <a:gd name="connsiteX56" fmla="*/ 76970 w 1536315"/>
                  <a:gd name="connsiteY56" fmla="*/ 209357 h 668097"/>
                  <a:gd name="connsiteX57" fmla="*/ 64655 w 1536315"/>
                  <a:gd name="connsiteY57" fmla="*/ 166254 h 668097"/>
                  <a:gd name="connsiteX58" fmla="*/ 40024 w 1536315"/>
                  <a:gd name="connsiteY58" fmla="*/ 104679 h 668097"/>
                  <a:gd name="connsiteX59" fmla="*/ 15394 w 1536315"/>
                  <a:gd name="connsiteY59" fmla="*/ 43103 h 668097"/>
                  <a:gd name="connsiteX60" fmla="*/ 0 w 1536315"/>
                  <a:gd name="connsiteY60" fmla="*/ 0 h 668097"/>
                  <a:gd name="connsiteX0" fmla="*/ 1502448 w 1502448"/>
                  <a:gd name="connsiteY0" fmla="*/ 652703 h 652703"/>
                  <a:gd name="connsiteX1" fmla="*/ 1487055 w 1502448"/>
                  <a:gd name="connsiteY1" fmla="*/ 640388 h 652703"/>
                  <a:gd name="connsiteX2" fmla="*/ 1440873 w 1502448"/>
                  <a:gd name="connsiteY2" fmla="*/ 640388 h 652703"/>
                  <a:gd name="connsiteX3" fmla="*/ 1425479 w 1502448"/>
                  <a:gd name="connsiteY3" fmla="*/ 631151 h 652703"/>
                  <a:gd name="connsiteX4" fmla="*/ 1382376 w 1502448"/>
                  <a:gd name="connsiteY4" fmla="*/ 640388 h 652703"/>
                  <a:gd name="connsiteX5" fmla="*/ 1339273 w 1502448"/>
                  <a:gd name="connsiteY5" fmla="*/ 640388 h 652703"/>
                  <a:gd name="connsiteX6" fmla="*/ 1305406 w 1502448"/>
                  <a:gd name="connsiteY6" fmla="*/ 640388 h 652703"/>
                  <a:gd name="connsiteX7" fmla="*/ 1271539 w 1502448"/>
                  <a:gd name="connsiteY7" fmla="*/ 621915 h 652703"/>
                  <a:gd name="connsiteX8" fmla="*/ 1249988 w 1502448"/>
                  <a:gd name="connsiteY8" fmla="*/ 606521 h 652703"/>
                  <a:gd name="connsiteX9" fmla="*/ 1246909 w 1502448"/>
                  <a:gd name="connsiteY9" fmla="*/ 591127 h 652703"/>
                  <a:gd name="connsiteX10" fmla="*/ 1246909 w 1502448"/>
                  <a:gd name="connsiteY10" fmla="*/ 575733 h 652703"/>
                  <a:gd name="connsiteX11" fmla="*/ 1253067 w 1502448"/>
                  <a:gd name="connsiteY11" fmla="*/ 560339 h 652703"/>
                  <a:gd name="connsiteX12" fmla="*/ 1259224 w 1502448"/>
                  <a:gd name="connsiteY12" fmla="*/ 541867 h 652703"/>
                  <a:gd name="connsiteX13" fmla="*/ 1240752 w 1502448"/>
                  <a:gd name="connsiteY13" fmla="*/ 526473 h 652703"/>
                  <a:gd name="connsiteX14" fmla="*/ 1182255 w 1502448"/>
                  <a:gd name="connsiteY14" fmla="*/ 508000 h 652703"/>
                  <a:gd name="connsiteX15" fmla="*/ 1132994 w 1502448"/>
                  <a:gd name="connsiteY15" fmla="*/ 486448 h 652703"/>
                  <a:gd name="connsiteX16" fmla="*/ 1046788 w 1502448"/>
                  <a:gd name="connsiteY16" fmla="*/ 480291 h 652703"/>
                  <a:gd name="connsiteX17" fmla="*/ 991370 w 1502448"/>
                  <a:gd name="connsiteY17" fmla="*/ 480291 h 652703"/>
                  <a:gd name="connsiteX18" fmla="*/ 923636 w 1502448"/>
                  <a:gd name="connsiteY18" fmla="*/ 492606 h 652703"/>
                  <a:gd name="connsiteX19" fmla="*/ 880533 w 1502448"/>
                  <a:gd name="connsiteY19" fmla="*/ 501842 h 652703"/>
                  <a:gd name="connsiteX20" fmla="*/ 871297 w 1502448"/>
                  <a:gd name="connsiteY20" fmla="*/ 501842 h 652703"/>
                  <a:gd name="connsiteX21" fmla="*/ 865139 w 1502448"/>
                  <a:gd name="connsiteY21" fmla="*/ 483370 h 652703"/>
                  <a:gd name="connsiteX22" fmla="*/ 846667 w 1502448"/>
                  <a:gd name="connsiteY22" fmla="*/ 477212 h 652703"/>
                  <a:gd name="connsiteX23" fmla="*/ 815879 w 1502448"/>
                  <a:gd name="connsiteY23" fmla="*/ 486448 h 652703"/>
                  <a:gd name="connsiteX24" fmla="*/ 766618 w 1502448"/>
                  <a:gd name="connsiteY24" fmla="*/ 467976 h 652703"/>
                  <a:gd name="connsiteX25" fmla="*/ 748145 w 1502448"/>
                  <a:gd name="connsiteY25" fmla="*/ 458739 h 652703"/>
                  <a:gd name="connsiteX26" fmla="*/ 723515 w 1502448"/>
                  <a:gd name="connsiteY26" fmla="*/ 464897 h 652703"/>
                  <a:gd name="connsiteX27" fmla="*/ 680412 w 1502448"/>
                  <a:gd name="connsiteY27" fmla="*/ 461818 h 652703"/>
                  <a:gd name="connsiteX28" fmla="*/ 655782 w 1502448"/>
                  <a:gd name="connsiteY28" fmla="*/ 458739 h 652703"/>
                  <a:gd name="connsiteX29" fmla="*/ 640388 w 1502448"/>
                  <a:gd name="connsiteY29" fmla="*/ 471054 h 652703"/>
                  <a:gd name="connsiteX30" fmla="*/ 618836 w 1502448"/>
                  <a:gd name="connsiteY30" fmla="*/ 477212 h 652703"/>
                  <a:gd name="connsiteX31" fmla="*/ 588048 w 1502448"/>
                  <a:gd name="connsiteY31" fmla="*/ 455660 h 652703"/>
                  <a:gd name="connsiteX32" fmla="*/ 575733 w 1502448"/>
                  <a:gd name="connsiteY32" fmla="*/ 437188 h 652703"/>
                  <a:gd name="connsiteX33" fmla="*/ 566497 w 1502448"/>
                  <a:gd name="connsiteY33" fmla="*/ 437188 h 652703"/>
                  <a:gd name="connsiteX34" fmla="*/ 560339 w 1502448"/>
                  <a:gd name="connsiteY34" fmla="*/ 452582 h 652703"/>
                  <a:gd name="connsiteX35" fmla="*/ 535709 w 1502448"/>
                  <a:gd name="connsiteY35" fmla="*/ 471054 h 652703"/>
                  <a:gd name="connsiteX36" fmla="*/ 520315 w 1502448"/>
                  <a:gd name="connsiteY36" fmla="*/ 477212 h 652703"/>
                  <a:gd name="connsiteX37" fmla="*/ 520315 w 1502448"/>
                  <a:gd name="connsiteY37" fmla="*/ 461818 h 652703"/>
                  <a:gd name="connsiteX38" fmla="*/ 517236 w 1502448"/>
                  <a:gd name="connsiteY38" fmla="*/ 437188 h 652703"/>
                  <a:gd name="connsiteX39" fmla="*/ 492606 w 1502448"/>
                  <a:gd name="connsiteY39" fmla="*/ 421794 h 652703"/>
                  <a:gd name="connsiteX40" fmla="*/ 464897 w 1502448"/>
                  <a:gd name="connsiteY40" fmla="*/ 415636 h 652703"/>
                  <a:gd name="connsiteX41" fmla="*/ 415636 w 1502448"/>
                  <a:gd name="connsiteY41" fmla="*/ 403321 h 652703"/>
                  <a:gd name="connsiteX42" fmla="*/ 372533 w 1502448"/>
                  <a:gd name="connsiteY42" fmla="*/ 391006 h 652703"/>
                  <a:gd name="connsiteX43" fmla="*/ 335588 w 1502448"/>
                  <a:gd name="connsiteY43" fmla="*/ 372533 h 652703"/>
                  <a:gd name="connsiteX44" fmla="*/ 301721 w 1502448"/>
                  <a:gd name="connsiteY44" fmla="*/ 344824 h 652703"/>
                  <a:gd name="connsiteX45" fmla="*/ 270933 w 1502448"/>
                  <a:gd name="connsiteY45" fmla="*/ 329430 h 652703"/>
                  <a:gd name="connsiteX46" fmla="*/ 240145 w 1502448"/>
                  <a:gd name="connsiteY46" fmla="*/ 329430 h 652703"/>
                  <a:gd name="connsiteX47" fmla="*/ 215515 w 1502448"/>
                  <a:gd name="connsiteY47" fmla="*/ 326351 h 652703"/>
                  <a:gd name="connsiteX48" fmla="*/ 187806 w 1502448"/>
                  <a:gd name="connsiteY48" fmla="*/ 304800 h 652703"/>
                  <a:gd name="connsiteX49" fmla="*/ 163176 w 1502448"/>
                  <a:gd name="connsiteY49" fmla="*/ 295564 h 652703"/>
                  <a:gd name="connsiteX50" fmla="*/ 135467 w 1502448"/>
                  <a:gd name="connsiteY50" fmla="*/ 292485 h 652703"/>
                  <a:gd name="connsiteX51" fmla="*/ 110836 w 1502448"/>
                  <a:gd name="connsiteY51" fmla="*/ 301721 h 652703"/>
                  <a:gd name="connsiteX52" fmla="*/ 101600 w 1502448"/>
                  <a:gd name="connsiteY52" fmla="*/ 301721 h 652703"/>
                  <a:gd name="connsiteX53" fmla="*/ 95442 w 1502448"/>
                  <a:gd name="connsiteY53" fmla="*/ 283248 h 652703"/>
                  <a:gd name="connsiteX54" fmla="*/ 76970 w 1502448"/>
                  <a:gd name="connsiteY54" fmla="*/ 227830 h 652703"/>
                  <a:gd name="connsiteX55" fmla="*/ 76970 w 1502448"/>
                  <a:gd name="connsiteY55" fmla="*/ 209357 h 652703"/>
                  <a:gd name="connsiteX56" fmla="*/ 64655 w 1502448"/>
                  <a:gd name="connsiteY56" fmla="*/ 166254 h 652703"/>
                  <a:gd name="connsiteX57" fmla="*/ 40024 w 1502448"/>
                  <a:gd name="connsiteY57" fmla="*/ 104679 h 652703"/>
                  <a:gd name="connsiteX58" fmla="*/ 15394 w 1502448"/>
                  <a:gd name="connsiteY58" fmla="*/ 43103 h 652703"/>
                  <a:gd name="connsiteX59" fmla="*/ 0 w 1502448"/>
                  <a:gd name="connsiteY59" fmla="*/ 0 h 652703"/>
                  <a:gd name="connsiteX0" fmla="*/ 1487055 w 1487055"/>
                  <a:gd name="connsiteY0" fmla="*/ 640388 h 641756"/>
                  <a:gd name="connsiteX1" fmla="*/ 1440873 w 1487055"/>
                  <a:gd name="connsiteY1" fmla="*/ 640388 h 641756"/>
                  <a:gd name="connsiteX2" fmla="*/ 1425479 w 1487055"/>
                  <a:gd name="connsiteY2" fmla="*/ 631151 h 641756"/>
                  <a:gd name="connsiteX3" fmla="*/ 1382376 w 1487055"/>
                  <a:gd name="connsiteY3" fmla="*/ 640388 h 641756"/>
                  <a:gd name="connsiteX4" fmla="*/ 1339273 w 1487055"/>
                  <a:gd name="connsiteY4" fmla="*/ 640388 h 641756"/>
                  <a:gd name="connsiteX5" fmla="*/ 1305406 w 1487055"/>
                  <a:gd name="connsiteY5" fmla="*/ 640388 h 641756"/>
                  <a:gd name="connsiteX6" fmla="*/ 1271539 w 1487055"/>
                  <a:gd name="connsiteY6" fmla="*/ 621915 h 641756"/>
                  <a:gd name="connsiteX7" fmla="*/ 1249988 w 1487055"/>
                  <a:gd name="connsiteY7" fmla="*/ 606521 h 641756"/>
                  <a:gd name="connsiteX8" fmla="*/ 1246909 w 1487055"/>
                  <a:gd name="connsiteY8" fmla="*/ 591127 h 641756"/>
                  <a:gd name="connsiteX9" fmla="*/ 1246909 w 1487055"/>
                  <a:gd name="connsiteY9" fmla="*/ 575733 h 641756"/>
                  <a:gd name="connsiteX10" fmla="*/ 1253067 w 1487055"/>
                  <a:gd name="connsiteY10" fmla="*/ 560339 h 641756"/>
                  <a:gd name="connsiteX11" fmla="*/ 1259224 w 1487055"/>
                  <a:gd name="connsiteY11" fmla="*/ 541867 h 641756"/>
                  <a:gd name="connsiteX12" fmla="*/ 1240752 w 1487055"/>
                  <a:gd name="connsiteY12" fmla="*/ 526473 h 641756"/>
                  <a:gd name="connsiteX13" fmla="*/ 1182255 w 1487055"/>
                  <a:gd name="connsiteY13" fmla="*/ 508000 h 641756"/>
                  <a:gd name="connsiteX14" fmla="*/ 1132994 w 1487055"/>
                  <a:gd name="connsiteY14" fmla="*/ 486448 h 641756"/>
                  <a:gd name="connsiteX15" fmla="*/ 1046788 w 1487055"/>
                  <a:gd name="connsiteY15" fmla="*/ 480291 h 641756"/>
                  <a:gd name="connsiteX16" fmla="*/ 991370 w 1487055"/>
                  <a:gd name="connsiteY16" fmla="*/ 480291 h 641756"/>
                  <a:gd name="connsiteX17" fmla="*/ 923636 w 1487055"/>
                  <a:gd name="connsiteY17" fmla="*/ 492606 h 641756"/>
                  <a:gd name="connsiteX18" fmla="*/ 880533 w 1487055"/>
                  <a:gd name="connsiteY18" fmla="*/ 501842 h 641756"/>
                  <a:gd name="connsiteX19" fmla="*/ 871297 w 1487055"/>
                  <a:gd name="connsiteY19" fmla="*/ 501842 h 641756"/>
                  <a:gd name="connsiteX20" fmla="*/ 865139 w 1487055"/>
                  <a:gd name="connsiteY20" fmla="*/ 483370 h 641756"/>
                  <a:gd name="connsiteX21" fmla="*/ 846667 w 1487055"/>
                  <a:gd name="connsiteY21" fmla="*/ 477212 h 641756"/>
                  <a:gd name="connsiteX22" fmla="*/ 815879 w 1487055"/>
                  <a:gd name="connsiteY22" fmla="*/ 486448 h 641756"/>
                  <a:gd name="connsiteX23" fmla="*/ 766618 w 1487055"/>
                  <a:gd name="connsiteY23" fmla="*/ 467976 h 641756"/>
                  <a:gd name="connsiteX24" fmla="*/ 748145 w 1487055"/>
                  <a:gd name="connsiteY24" fmla="*/ 458739 h 641756"/>
                  <a:gd name="connsiteX25" fmla="*/ 723515 w 1487055"/>
                  <a:gd name="connsiteY25" fmla="*/ 464897 h 641756"/>
                  <a:gd name="connsiteX26" fmla="*/ 680412 w 1487055"/>
                  <a:gd name="connsiteY26" fmla="*/ 461818 h 641756"/>
                  <a:gd name="connsiteX27" fmla="*/ 655782 w 1487055"/>
                  <a:gd name="connsiteY27" fmla="*/ 458739 h 641756"/>
                  <a:gd name="connsiteX28" fmla="*/ 640388 w 1487055"/>
                  <a:gd name="connsiteY28" fmla="*/ 471054 h 641756"/>
                  <a:gd name="connsiteX29" fmla="*/ 618836 w 1487055"/>
                  <a:gd name="connsiteY29" fmla="*/ 477212 h 641756"/>
                  <a:gd name="connsiteX30" fmla="*/ 588048 w 1487055"/>
                  <a:gd name="connsiteY30" fmla="*/ 455660 h 641756"/>
                  <a:gd name="connsiteX31" fmla="*/ 575733 w 1487055"/>
                  <a:gd name="connsiteY31" fmla="*/ 437188 h 641756"/>
                  <a:gd name="connsiteX32" fmla="*/ 566497 w 1487055"/>
                  <a:gd name="connsiteY32" fmla="*/ 437188 h 641756"/>
                  <a:gd name="connsiteX33" fmla="*/ 560339 w 1487055"/>
                  <a:gd name="connsiteY33" fmla="*/ 452582 h 641756"/>
                  <a:gd name="connsiteX34" fmla="*/ 535709 w 1487055"/>
                  <a:gd name="connsiteY34" fmla="*/ 471054 h 641756"/>
                  <a:gd name="connsiteX35" fmla="*/ 520315 w 1487055"/>
                  <a:gd name="connsiteY35" fmla="*/ 477212 h 641756"/>
                  <a:gd name="connsiteX36" fmla="*/ 520315 w 1487055"/>
                  <a:gd name="connsiteY36" fmla="*/ 461818 h 641756"/>
                  <a:gd name="connsiteX37" fmla="*/ 517236 w 1487055"/>
                  <a:gd name="connsiteY37" fmla="*/ 437188 h 641756"/>
                  <a:gd name="connsiteX38" fmla="*/ 492606 w 1487055"/>
                  <a:gd name="connsiteY38" fmla="*/ 421794 h 641756"/>
                  <a:gd name="connsiteX39" fmla="*/ 464897 w 1487055"/>
                  <a:gd name="connsiteY39" fmla="*/ 415636 h 641756"/>
                  <a:gd name="connsiteX40" fmla="*/ 415636 w 1487055"/>
                  <a:gd name="connsiteY40" fmla="*/ 403321 h 641756"/>
                  <a:gd name="connsiteX41" fmla="*/ 372533 w 1487055"/>
                  <a:gd name="connsiteY41" fmla="*/ 391006 h 641756"/>
                  <a:gd name="connsiteX42" fmla="*/ 335588 w 1487055"/>
                  <a:gd name="connsiteY42" fmla="*/ 372533 h 641756"/>
                  <a:gd name="connsiteX43" fmla="*/ 301721 w 1487055"/>
                  <a:gd name="connsiteY43" fmla="*/ 344824 h 641756"/>
                  <a:gd name="connsiteX44" fmla="*/ 270933 w 1487055"/>
                  <a:gd name="connsiteY44" fmla="*/ 329430 h 641756"/>
                  <a:gd name="connsiteX45" fmla="*/ 240145 w 1487055"/>
                  <a:gd name="connsiteY45" fmla="*/ 329430 h 641756"/>
                  <a:gd name="connsiteX46" fmla="*/ 215515 w 1487055"/>
                  <a:gd name="connsiteY46" fmla="*/ 326351 h 641756"/>
                  <a:gd name="connsiteX47" fmla="*/ 187806 w 1487055"/>
                  <a:gd name="connsiteY47" fmla="*/ 304800 h 641756"/>
                  <a:gd name="connsiteX48" fmla="*/ 163176 w 1487055"/>
                  <a:gd name="connsiteY48" fmla="*/ 295564 h 641756"/>
                  <a:gd name="connsiteX49" fmla="*/ 135467 w 1487055"/>
                  <a:gd name="connsiteY49" fmla="*/ 292485 h 641756"/>
                  <a:gd name="connsiteX50" fmla="*/ 110836 w 1487055"/>
                  <a:gd name="connsiteY50" fmla="*/ 301721 h 641756"/>
                  <a:gd name="connsiteX51" fmla="*/ 101600 w 1487055"/>
                  <a:gd name="connsiteY51" fmla="*/ 301721 h 641756"/>
                  <a:gd name="connsiteX52" fmla="*/ 95442 w 1487055"/>
                  <a:gd name="connsiteY52" fmla="*/ 283248 h 641756"/>
                  <a:gd name="connsiteX53" fmla="*/ 76970 w 1487055"/>
                  <a:gd name="connsiteY53" fmla="*/ 227830 h 641756"/>
                  <a:gd name="connsiteX54" fmla="*/ 76970 w 1487055"/>
                  <a:gd name="connsiteY54" fmla="*/ 209357 h 641756"/>
                  <a:gd name="connsiteX55" fmla="*/ 64655 w 1487055"/>
                  <a:gd name="connsiteY55" fmla="*/ 166254 h 641756"/>
                  <a:gd name="connsiteX56" fmla="*/ 40024 w 1487055"/>
                  <a:gd name="connsiteY56" fmla="*/ 104679 h 641756"/>
                  <a:gd name="connsiteX57" fmla="*/ 15394 w 1487055"/>
                  <a:gd name="connsiteY57" fmla="*/ 43103 h 641756"/>
                  <a:gd name="connsiteX58" fmla="*/ 0 w 1487055"/>
                  <a:gd name="connsiteY58" fmla="*/ 0 h 641756"/>
                  <a:gd name="connsiteX0" fmla="*/ 1440873 w 1440873"/>
                  <a:gd name="connsiteY0" fmla="*/ 640388 h 641756"/>
                  <a:gd name="connsiteX1" fmla="*/ 1425479 w 1440873"/>
                  <a:gd name="connsiteY1" fmla="*/ 631151 h 641756"/>
                  <a:gd name="connsiteX2" fmla="*/ 1382376 w 1440873"/>
                  <a:gd name="connsiteY2" fmla="*/ 640388 h 641756"/>
                  <a:gd name="connsiteX3" fmla="*/ 1339273 w 1440873"/>
                  <a:gd name="connsiteY3" fmla="*/ 640388 h 641756"/>
                  <a:gd name="connsiteX4" fmla="*/ 1305406 w 1440873"/>
                  <a:gd name="connsiteY4" fmla="*/ 640388 h 641756"/>
                  <a:gd name="connsiteX5" fmla="*/ 1271539 w 1440873"/>
                  <a:gd name="connsiteY5" fmla="*/ 621915 h 641756"/>
                  <a:gd name="connsiteX6" fmla="*/ 1249988 w 1440873"/>
                  <a:gd name="connsiteY6" fmla="*/ 606521 h 641756"/>
                  <a:gd name="connsiteX7" fmla="*/ 1246909 w 1440873"/>
                  <a:gd name="connsiteY7" fmla="*/ 591127 h 641756"/>
                  <a:gd name="connsiteX8" fmla="*/ 1246909 w 1440873"/>
                  <a:gd name="connsiteY8" fmla="*/ 575733 h 641756"/>
                  <a:gd name="connsiteX9" fmla="*/ 1253067 w 1440873"/>
                  <a:gd name="connsiteY9" fmla="*/ 560339 h 641756"/>
                  <a:gd name="connsiteX10" fmla="*/ 1259224 w 1440873"/>
                  <a:gd name="connsiteY10" fmla="*/ 541867 h 641756"/>
                  <a:gd name="connsiteX11" fmla="*/ 1240752 w 1440873"/>
                  <a:gd name="connsiteY11" fmla="*/ 526473 h 641756"/>
                  <a:gd name="connsiteX12" fmla="*/ 1182255 w 1440873"/>
                  <a:gd name="connsiteY12" fmla="*/ 508000 h 641756"/>
                  <a:gd name="connsiteX13" fmla="*/ 1132994 w 1440873"/>
                  <a:gd name="connsiteY13" fmla="*/ 486448 h 641756"/>
                  <a:gd name="connsiteX14" fmla="*/ 1046788 w 1440873"/>
                  <a:gd name="connsiteY14" fmla="*/ 480291 h 641756"/>
                  <a:gd name="connsiteX15" fmla="*/ 991370 w 1440873"/>
                  <a:gd name="connsiteY15" fmla="*/ 480291 h 641756"/>
                  <a:gd name="connsiteX16" fmla="*/ 923636 w 1440873"/>
                  <a:gd name="connsiteY16" fmla="*/ 492606 h 641756"/>
                  <a:gd name="connsiteX17" fmla="*/ 880533 w 1440873"/>
                  <a:gd name="connsiteY17" fmla="*/ 501842 h 641756"/>
                  <a:gd name="connsiteX18" fmla="*/ 871297 w 1440873"/>
                  <a:gd name="connsiteY18" fmla="*/ 501842 h 641756"/>
                  <a:gd name="connsiteX19" fmla="*/ 865139 w 1440873"/>
                  <a:gd name="connsiteY19" fmla="*/ 483370 h 641756"/>
                  <a:gd name="connsiteX20" fmla="*/ 846667 w 1440873"/>
                  <a:gd name="connsiteY20" fmla="*/ 477212 h 641756"/>
                  <a:gd name="connsiteX21" fmla="*/ 815879 w 1440873"/>
                  <a:gd name="connsiteY21" fmla="*/ 486448 h 641756"/>
                  <a:gd name="connsiteX22" fmla="*/ 766618 w 1440873"/>
                  <a:gd name="connsiteY22" fmla="*/ 467976 h 641756"/>
                  <a:gd name="connsiteX23" fmla="*/ 748145 w 1440873"/>
                  <a:gd name="connsiteY23" fmla="*/ 458739 h 641756"/>
                  <a:gd name="connsiteX24" fmla="*/ 723515 w 1440873"/>
                  <a:gd name="connsiteY24" fmla="*/ 464897 h 641756"/>
                  <a:gd name="connsiteX25" fmla="*/ 680412 w 1440873"/>
                  <a:gd name="connsiteY25" fmla="*/ 461818 h 641756"/>
                  <a:gd name="connsiteX26" fmla="*/ 655782 w 1440873"/>
                  <a:gd name="connsiteY26" fmla="*/ 458739 h 641756"/>
                  <a:gd name="connsiteX27" fmla="*/ 640388 w 1440873"/>
                  <a:gd name="connsiteY27" fmla="*/ 471054 h 641756"/>
                  <a:gd name="connsiteX28" fmla="*/ 618836 w 1440873"/>
                  <a:gd name="connsiteY28" fmla="*/ 477212 h 641756"/>
                  <a:gd name="connsiteX29" fmla="*/ 588048 w 1440873"/>
                  <a:gd name="connsiteY29" fmla="*/ 455660 h 641756"/>
                  <a:gd name="connsiteX30" fmla="*/ 575733 w 1440873"/>
                  <a:gd name="connsiteY30" fmla="*/ 437188 h 641756"/>
                  <a:gd name="connsiteX31" fmla="*/ 566497 w 1440873"/>
                  <a:gd name="connsiteY31" fmla="*/ 437188 h 641756"/>
                  <a:gd name="connsiteX32" fmla="*/ 560339 w 1440873"/>
                  <a:gd name="connsiteY32" fmla="*/ 452582 h 641756"/>
                  <a:gd name="connsiteX33" fmla="*/ 535709 w 1440873"/>
                  <a:gd name="connsiteY33" fmla="*/ 471054 h 641756"/>
                  <a:gd name="connsiteX34" fmla="*/ 520315 w 1440873"/>
                  <a:gd name="connsiteY34" fmla="*/ 477212 h 641756"/>
                  <a:gd name="connsiteX35" fmla="*/ 520315 w 1440873"/>
                  <a:gd name="connsiteY35" fmla="*/ 461818 h 641756"/>
                  <a:gd name="connsiteX36" fmla="*/ 517236 w 1440873"/>
                  <a:gd name="connsiteY36" fmla="*/ 437188 h 641756"/>
                  <a:gd name="connsiteX37" fmla="*/ 492606 w 1440873"/>
                  <a:gd name="connsiteY37" fmla="*/ 421794 h 641756"/>
                  <a:gd name="connsiteX38" fmla="*/ 464897 w 1440873"/>
                  <a:gd name="connsiteY38" fmla="*/ 415636 h 641756"/>
                  <a:gd name="connsiteX39" fmla="*/ 415636 w 1440873"/>
                  <a:gd name="connsiteY39" fmla="*/ 403321 h 641756"/>
                  <a:gd name="connsiteX40" fmla="*/ 372533 w 1440873"/>
                  <a:gd name="connsiteY40" fmla="*/ 391006 h 641756"/>
                  <a:gd name="connsiteX41" fmla="*/ 335588 w 1440873"/>
                  <a:gd name="connsiteY41" fmla="*/ 372533 h 641756"/>
                  <a:gd name="connsiteX42" fmla="*/ 301721 w 1440873"/>
                  <a:gd name="connsiteY42" fmla="*/ 344824 h 641756"/>
                  <a:gd name="connsiteX43" fmla="*/ 270933 w 1440873"/>
                  <a:gd name="connsiteY43" fmla="*/ 329430 h 641756"/>
                  <a:gd name="connsiteX44" fmla="*/ 240145 w 1440873"/>
                  <a:gd name="connsiteY44" fmla="*/ 329430 h 641756"/>
                  <a:gd name="connsiteX45" fmla="*/ 215515 w 1440873"/>
                  <a:gd name="connsiteY45" fmla="*/ 326351 h 641756"/>
                  <a:gd name="connsiteX46" fmla="*/ 187806 w 1440873"/>
                  <a:gd name="connsiteY46" fmla="*/ 304800 h 641756"/>
                  <a:gd name="connsiteX47" fmla="*/ 163176 w 1440873"/>
                  <a:gd name="connsiteY47" fmla="*/ 295564 h 641756"/>
                  <a:gd name="connsiteX48" fmla="*/ 135467 w 1440873"/>
                  <a:gd name="connsiteY48" fmla="*/ 292485 h 641756"/>
                  <a:gd name="connsiteX49" fmla="*/ 110836 w 1440873"/>
                  <a:gd name="connsiteY49" fmla="*/ 301721 h 641756"/>
                  <a:gd name="connsiteX50" fmla="*/ 101600 w 1440873"/>
                  <a:gd name="connsiteY50" fmla="*/ 301721 h 641756"/>
                  <a:gd name="connsiteX51" fmla="*/ 95442 w 1440873"/>
                  <a:gd name="connsiteY51" fmla="*/ 283248 h 641756"/>
                  <a:gd name="connsiteX52" fmla="*/ 76970 w 1440873"/>
                  <a:gd name="connsiteY52" fmla="*/ 227830 h 641756"/>
                  <a:gd name="connsiteX53" fmla="*/ 76970 w 1440873"/>
                  <a:gd name="connsiteY53" fmla="*/ 209357 h 641756"/>
                  <a:gd name="connsiteX54" fmla="*/ 64655 w 1440873"/>
                  <a:gd name="connsiteY54" fmla="*/ 166254 h 641756"/>
                  <a:gd name="connsiteX55" fmla="*/ 40024 w 1440873"/>
                  <a:gd name="connsiteY55" fmla="*/ 104679 h 641756"/>
                  <a:gd name="connsiteX56" fmla="*/ 15394 w 1440873"/>
                  <a:gd name="connsiteY56" fmla="*/ 43103 h 641756"/>
                  <a:gd name="connsiteX57" fmla="*/ 0 w 1440873"/>
                  <a:gd name="connsiteY57" fmla="*/ 0 h 641756"/>
                  <a:gd name="connsiteX0" fmla="*/ 1425479 w 1425479"/>
                  <a:gd name="connsiteY0" fmla="*/ 631151 h 641756"/>
                  <a:gd name="connsiteX1" fmla="*/ 1382376 w 1425479"/>
                  <a:gd name="connsiteY1" fmla="*/ 640388 h 641756"/>
                  <a:gd name="connsiteX2" fmla="*/ 1339273 w 1425479"/>
                  <a:gd name="connsiteY2" fmla="*/ 640388 h 641756"/>
                  <a:gd name="connsiteX3" fmla="*/ 1305406 w 1425479"/>
                  <a:gd name="connsiteY3" fmla="*/ 640388 h 641756"/>
                  <a:gd name="connsiteX4" fmla="*/ 1271539 w 1425479"/>
                  <a:gd name="connsiteY4" fmla="*/ 621915 h 641756"/>
                  <a:gd name="connsiteX5" fmla="*/ 1249988 w 1425479"/>
                  <a:gd name="connsiteY5" fmla="*/ 606521 h 641756"/>
                  <a:gd name="connsiteX6" fmla="*/ 1246909 w 1425479"/>
                  <a:gd name="connsiteY6" fmla="*/ 591127 h 641756"/>
                  <a:gd name="connsiteX7" fmla="*/ 1246909 w 1425479"/>
                  <a:gd name="connsiteY7" fmla="*/ 575733 h 641756"/>
                  <a:gd name="connsiteX8" fmla="*/ 1253067 w 1425479"/>
                  <a:gd name="connsiteY8" fmla="*/ 560339 h 641756"/>
                  <a:gd name="connsiteX9" fmla="*/ 1259224 w 1425479"/>
                  <a:gd name="connsiteY9" fmla="*/ 541867 h 641756"/>
                  <a:gd name="connsiteX10" fmla="*/ 1240752 w 1425479"/>
                  <a:gd name="connsiteY10" fmla="*/ 526473 h 641756"/>
                  <a:gd name="connsiteX11" fmla="*/ 1182255 w 1425479"/>
                  <a:gd name="connsiteY11" fmla="*/ 508000 h 641756"/>
                  <a:gd name="connsiteX12" fmla="*/ 1132994 w 1425479"/>
                  <a:gd name="connsiteY12" fmla="*/ 486448 h 641756"/>
                  <a:gd name="connsiteX13" fmla="*/ 1046788 w 1425479"/>
                  <a:gd name="connsiteY13" fmla="*/ 480291 h 641756"/>
                  <a:gd name="connsiteX14" fmla="*/ 991370 w 1425479"/>
                  <a:gd name="connsiteY14" fmla="*/ 480291 h 641756"/>
                  <a:gd name="connsiteX15" fmla="*/ 923636 w 1425479"/>
                  <a:gd name="connsiteY15" fmla="*/ 492606 h 641756"/>
                  <a:gd name="connsiteX16" fmla="*/ 880533 w 1425479"/>
                  <a:gd name="connsiteY16" fmla="*/ 501842 h 641756"/>
                  <a:gd name="connsiteX17" fmla="*/ 871297 w 1425479"/>
                  <a:gd name="connsiteY17" fmla="*/ 501842 h 641756"/>
                  <a:gd name="connsiteX18" fmla="*/ 865139 w 1425479"/>
                  <a:gd name="connsiteY18" fmla="*/ 483370 h 641756"/>
                  <a:gd name="connsiteX19" fmla="*/ 846667 w 1425479"/>
                  <a:gd name="connsiteY19" fmla="*/ 477212 h 641756"/>
                  <a:gd name="connsiteX20" fmla="*/ 815879 w 1425479"/>
                  <a:gd name="connsiteY20" fmla="*/ 486448 h 641756"/>
                  <a:gd name="connsiteX21" fmla="*/ 766618 w 1425479"/>
                  <a:gd name="connsiteY21" fmla="*/ 467976 h 641756"/>
                  <a:gd name="connsiteX22" fmla="*/ 748145 w 1425479"/>
                  <a:gd name="connsiteY22" fmla="*/ 458739 h 641756"/>
                  <a:gd name="connsiteX23" fmla="*/ 723515 w 1425479"/>
                  <a:gd name="connsiteY23" fmla="*/ 464897 h 641756"/>
                  <a:gd name="connsiteX24" fmla="*/ 680412 w 1425479"/>
                  <a:gd name="connsiteY24" fmla="*/ 461818 h 641756"/>
                  <a:gd name="connsiteX25" fmla="*/ 655782 w 1425479"/>
                  <a:gd name="connsiteY25" fmla="*/ 458739 h 641756"/>
                  <a:gd name="connsiteX26" fmla="*/ 640388 w 1425479"/>
                  <a:gd name="connsiteY26" fmla="*/ 471054 h 641756"/>
                  <a:gd name="connsiteX27" fmla="*/ 618836 w 1425479"/>
                  <a:gd name="connsiteY27" fmla="*/ 477212 h 641756"/>
                  <a:gd name="connsiteX28" fmla="*/ 588048 w 1425479"/>
                  <a:gd name="connsiteY28" fmla="*/ 455660 h 641756"/>
                  <a:gd name="connsiteX29" fmla="*/ 575733 w 1425479"/>
                  <a:gd name="connsiteY29" fmla="*/ 437188 h 641756"/>
                  <a:gd name="connsiteX30" fmla="*/ 566497 w 1425479"/>
                  <a:gd name="connsiteY30" fmla="*/ 437188 h 641756"/>
                  <a:gd name="connsiteX31" fmla="*/ 560339 w 1425479"/>
                  <a:gd name="connsiteY31" fmla="*/ 452582 h 641756"/>
                  <a:gd name="connsiteX32" fmla="*/ 535709 w 1425479"/>
                  <a:gd name="connsiteY32" fmla="*/ 471054 h 641756"/>
                  <a:gd name="connsiteX33" fmla="*/ 520315 w 1425479"/>
                  <a:gd name="connsiteY33" fmla="*/ 477212 h 641756"/>
                  <a:gd name="connsiteX34" fmla="*/ 520315 w 1425479"/>
                  <a:gd name="connsiteY34" fmla="*/ 461818 h 641756"/>
                  <a:gd name="connsiteX35" fmla="*/ 517236 w 1425479"/>
                  <a:gd name="connsiteY35" fmla="*/ 437188 h 641756"/>
                  <a:gd name="connsiteX36" fmla="*/ 492606 w 1425479"/>
                  <a:gd name="connsiteY36" fmla="*/ 421794 h 641756"/>
                  <a:gd name="connsiteX37" fmla="*/ 464897 w 1425479"/>
                  <a:gd name="connsiteY37" fmla="*/ 415636 h 641756"/>
                  <a:gd name="connsiteX38" fmla="*/ 415636 w 1425479"/>
                  <a:gd name="connsiteY38" fmla="*/ 403321 h 641756"/>
                  <a:gd name="connsiteX39" fmla="*/ 372533 w 1425479"/>
                  <a:gd name="connsiteY39" fmla="*/ 391006 h 641756"/>
                  <a:gd name="connsiteX40" fmla="*/ 335588 w 1425479"/>
                  <a:gd name="connsiteY40" fmla="*/ 372533 h 641756"/>
                  <a:gd name="connsiteX41" fmla="*/ 301721 w 1425479"/>
                  <a:gd name="connsiteY41" fmla="*/ 344824 h 641756"/>
                  <a:gd name="connsiteX42" fmla="*/ 270933 w 1425479"/>
                  <a:gd name="connsiteY42" fmla="*/ 329430 h 641756"/>
                  <a:gd name="connsiteX43" fmla="*/ 240145 w 1425479"/>
                  <a:gd name="connsiteY43" fmla="*/ 329430 h 641756"/>
                  <a:gd name="connsiteX44" fmla="*/ 215515 w 1425479"/>
                  <a:gd name="connsiteY44" fmla="*/ 326351 h 641756"/>
                  <a:gd name="connsiteX45" fmla="*/ 187806 w 1425479"/>
                  <a:gd name="connsiteY45" fmla="*/ 304800 h 641756"/>
                  <a:gd name="connsiteX46" fmla="*/ 163176 w 1425479"/>
                  <a:gd name="connsiteY46" fmla="*/ 295564 h 641756"/>
                  <a:gd name="connsiteX47" fmla="*/ 135467 w 1425479"/>
                  <a:gd name="connsiteY47" fmla="*/ 292485 h 641756"/>
                  <a:gd name="connsiteX48" fmla="*/ 110836 w 1425479"/>
                  <a:gd name="connsiteY48" fmla="*/ 301721 h 641756"/>
                  <a:gd name="connsiteX49" fmla="*/ 101600 w 1425479"/>
                  <a:gd name="connsiteY49" fmla="*/ 301721 h 641756"/>
                  <a:gd name="connsiteX50" fmla="*/ 95442 w 1425479"/>
                  <a:gd name="connsiteY50" fmla="*/ 283248 h 641756"/>
                  <a:gd name="connsiteX51" fmla="*/ 76970 w 1425479"/>
                  <a:gd name="connsiteY51" fmla="*/ 227830 h 641756"/>
                  <a:gd name="connsiteX52" fmla="*/ 76970 w 1425479"/>
                  <a:gd name="connsiteY52" fmla="*/ 209357 h 641756"/>
                  <a:gd name="connsiteX53" fmla="*/ 64655 w 1425479"/>
                  <a:gd name="connsiteY53" fmla="*/ 166254 h 641756"/>
                  <a:gd name="connsiteX54" fmla="*/ 40024 w 1425479"/>
                  <a:gd name="connsiteY54" fmla="*/ 104679 h 641756"/>
                  <a:gd name="connsiteX55" fmla="*/ 15394 w 1425479"/>
                  <a:gd name="connsiteY55" fmla="*/ 43103 h 641756"/>
                  <a:gd name="connsiteX56" fmla="*/ 0 w 1425479"/>
                  <a:gd name="connsiteY56" fmla="*/ 0 h 641756"/>
                  <a:gd name="connsiteX0" fmla="*/ 1382376 w 1382376"/>
                  <a:gd name="connsiteY0" fmla="*/ 640388 h 641756"/>
                  <a:gd name="connsiteX1" fmla="*/ 1339273 w 1382376"/>
                  <a:gd name="connsiteY1" fmla="*/ 640388 h 641756"/>
                  <a:gd name="connsiteX2" fmla="*/ 1305406 w 1382376"/>
                  <a:gd name="connsiteY2" fmla="*/ 640388 h 641756"/>
                  <a:gd name="connsiteX3" fmla="*/ 1271539 w 1382376"/>
                  <a:gd name="connsiteY3" fmla="*/ 621915 h 641756"/>
                  <a:gd name="connsiteX4" fmla="*/ 1249988 w 1382376"/>
                  <a:gd name="connsiteY4" fmla="*/ 606521 h 641756"/>
                  <a:gd name="connsiteX5" fmla="*/ 1246909 w 1382376"/>
                  <a:gd name="connsiteY5" fmla="*/ 591127 h 641756"/>
                  <a:gd name="connsiteX6" fmla="*/ 1246909 w 1382376"/>
                  <a:gd name="connsiteY6" fmla="*/ 575733 h 641756"/>
                  <a:gd name="connsiteX7" fmla="*/ 1253067 w 1382376"/>
                  <a:gd name="connsiteY7" fmla="*/ 560339 h 641756"/>
                  <a:gd name="connsiteX8" fmla="*/ 1259224 w 1382376"/>
                  <a:gd name="connsiteY8" fmla="*/ 541867 h 641756"/>
                  <a:gd name="connsiteX9" fmla="*/ 1240752 w 1382376"/>
                  <a:gd name="connsiteY9" fmla="*/ 526473 h 641756"/>
                  <a:gd name="connsiteX10" fmla="*/ 1182255 w 1382376"/>
                  <a:gd name="connsiteY10" fmla="*/ 508000 h 641756"/>
                  <a:gd name="connsiteX11" fmla="*/ 1132994 w 1382376"/>
                  <a:gd name="connsiteY11" fmla="*/ 486448 h 641756"/>
                  <a:gd name="connsiteX12" fmla="*/ 1046788 w 1382376"/>
                  <a:gd name="connsiteY12" fmla="*/ 480291 h 641756"/>
                  <a:gd name="connsiteX13" fmla="*/ 991370 w 1382376"/>
                  <a:gd name="connsiteY13" fmla="*/ 480291 h 641756"/>
                  <a:gd name="connsiteX14" fmla="*/ 923636 w 1382376"/>
                  <a:gd name="connsiteY14" fmla="*/ 492606 h 641756"/>
                  <a:gd name="connsiteX15" fmla="*/ 880533 w 1382376"/>
                  <a:gd name="connsiteY15" fmla="*/ 501842 h 641756"/>
                  <a:gd name="connsiteX16" fmla="*/ 871297 w 1382376"/>
                  <a:gd name="connsiteY16" fmla="*/ 501842 h 641756"/>
                  <a:gd name="connsiteX17" fmla="*/ 865139 w 1382376"/>
                  <a:gd name="connsiteY17" fmla="*/ 483370 h 641756"/>
                  <a:gd name="connsiteX18" fmla="*/ 846667 w 1382376"/>
                  <a:gd name="connsiteY18" fmla="*/ 477212 h 641756"/>
                  <a:gd name="connsiteX19" fmla="*/ 815879 w 1382376"/>
                  <a:gd name="connsiteY19" fmla="*/ 486448 h 641756"/>
                  <a:gd name="connsiteX20" fmla="*/ 766618 w 1382376"/>
                  <a:gd name="connsiteY20" fmla="*/ 467976 h 641756"/>
                  <a:gd name="connsiteX21" fmla="*/ 748145 w 1382376"/>
                  <a:gd name="connsiteY21" fmla="*/ 458739 h 641756"/>
                  <a:gd name="connsiteX22" fmla="*/ 723515 w 1382376"/>
                  <a:gd name="connsiteY22" fmla="*/ 464897 h 641756"/>
                  <a:gd name="connsiteX23" fmla="*/ 680412 w 1382376"/>
                  <a:gd name="connsiteY23" fmla="*/ 461818 h 641756"/>
                  <a:gd name="connsiteX24" fmla="*/ 655782 w 1382376"/>
                  <a:gd name="connsiteY24" fmla="*/ 458739 h 641756"/>
                  <a:gd name="connsiteX25" fmla="*/ 640388 w 1382376"/>
                  <a:gd name="connsiteY25" fmla="*/ 471054 h 641756"/>
                  <a:gd name="connsiteX26" fmla="*/ 618836 w 1382376"/>
                  <a:gd name="connsiteY26" fmla="*/ 477212 h 641756"/>
                  <a:gd name="connsiteX27" fmla="*/ 588048 w 1382376"/>
                  <a:gd name="connsiteY27" fmla="*/ 455660 h 641756"/>
                  <a:gd name="connsiteX28" fmla="*/ 575733 w 1382376"/>
                  <a:gd name="connsiteY28" fmla="*/ 437188 h 641756"/>
                  <a:gd name="connsiteX29" fmla="*/ 566497 w 1382376"/>
                  <a:gd name="connsiteY29" fmla="*/ 437188 h 641756"/>
                  <a:gd name="connsiteX30" fmla="*/ 560339 w 1382376"/>
                  <a:gd name="connsiteY30" fmla="*/ 452582 h 641756"/>
                  <a:gd name="connsiteX31" fmla="*/ 535709 w 1382376"/>
                  <a:gd name="connsiteY31" fmla="*/ 471054 h 641756"/>
                  <a:gd name="connsiteX32" fmla="*/ 520315 w 1382376"/>
                  <a:gd name="connsiteY32" fmla="*/ 477212 h 641756"/>
                  <a:gd name="connsiteX33" fmla="*/ 520315 w 1382376"/>
                  <a:gd name="connsiteY33" fmla="*/ 461818 h 641756"/>
                  <a:gd name="connsiteX34" fmla="*/ 517236 w 1382376"/>
                  <a:gd name="connsiteY34" fmla="*/ 437188 h 641756"/>
                  <a:gd name="connsiteX35" fmla="*/ 492606 w 1382376"/>
                  <a:gd name="connsiteY35" fmla="*/ 421794 h 641756"/>
                  <a:gd name="connsiteX36" fmla="*/ 464897 w 1382376"/>
                  <a:gd name="connsiteY36" fmla="*/ 415636 h 641756"/>
                  <a:gd name="connsiteX37" fmla="*/ 415636 w 1382376"/>
                  <a:gd name="connsiteY37" fmla="*/ 403321 h 641756"/>
                  <a:gd name="connsiteX38" fmla="*/ 372533 w 1382376"/>
                  <a:gd name="connsiteY38" fmla="*/ 391006 h 641756"/>
                  <a:gd name="connsiteX39" fmla="*/ 335588 w 1382376"/>
                  <a:gd name="connsiteY39" fmla="*/ 372533 h 641756"/>
                  <a:gd name="connsiteX40" fmla="*/ 301721 w 1382376"/>
                  <a:gd name="connsiteY40" fmla="*/ 344824 h 641756"/>
                  <a:gd name="connsiteX41" fmla="*/ 270933 w 1382376"/>
                  <a:gd name="connsiteY41" fmla="*/ 329430 h 641756"/>
                  <a:gd name="connsiteX42" fmla="*/ 240145 w 1382376"/>
                  <a:gd name="connsiteY42" fmla="*/ 329430 h 641756"/>
                  <a:gd name="connsiteX43" fmla="*/ 215515 w 1382376"/>
                  <a:gd name="connsiteY43" fmla="*/ 326351 h 641756"/>
                  <a:gd name="connsiteX44" fmla="*/ 187806 w 1382376"/>
                  <a:gd name="connsiteY44" fmla="*/ 304800 h 641756"/>
                  <a:gd name="connsiteX45" fmla="*/ 163176 w 1382376"/>
                  <a:gd name="connsiteY45" fmla="*/ 295564 h 641756"/>
                  <a:gd name="connsiteX46" fmla="*/ 135467 w 1382376"/>
                  <a:gd name="connsiteY46" fmla="*/ 292485 h 641756"/>
                  <a:gd name="connsiteX47" fmla="*/ 110836 w 1382376"/>
                  <a:gd name="connsiteY47" fmla="*/ 301721 h 641756"/>
                  <a:gd name="connsiteX48" fmla="*/ 101600 w 1382376"/>
                  <a:gd name="connsiteY48" fmla="*/ 301721 h 641756"/>
                  <a:gd name="connsiteX49" fmla="*/ 95442 w 1382376"/>
                  <a:gd name="connsiteY49" fmla="*/ 283248 h 641756"/>
                  <a:gd name="connsiteX50" fmla="*/ 76970 w 1382376"/>
                  <a:gd name="connsiteY50" fmla="*/ 227830 h 641756"/>
                  <a:gd name="connsiteX51" fmla="*/ 76970 w 1382376"/>
                  <a:gd name="connsiteY51" fmla="*/ 209357 h 641756"/>
                  <a:gd name="connsiteX52" fmla="*/ 64655 w 1382376"/>
                  <a:gd name="connsiteY52" fmla="*/ 166254 h 641756"/>
                  <a:gd name="connsiteX53" fmla="*/ 40024 w 1382376"/>
                  <a:gd name="connsiteY53" fmla="*/ 104679 h 641756"/>
                  <a:gd name="connsiteX54" fmla="*/ 15394 w 1382376"/>
                  <a:gd name="connsiteY54" fmla="*/ 43103 h 641756"/>
                  <a:gd name="connsiteX55" fmla="*/ 0 w 1382376"/>
                  <a:gd name="connsiteY55" fmla="*/ 0 h 641756"/>
                  <a:gd name="connsiteX0" fmla="*/ 1339273 w 1339273"/>
                  <a:gd name="connsiteY0" fmla="*/ 640388 h 641756"/>
                  <a:gd name="connsiteX1" fmla="*/ 1305406 w 1339273"/>
                  <a:gd name="connsiteY1" fmla="*/ 640388 h 641756"/>
                  <a:gd name="connsiteX2" fmla="*/ 1271539 w 1339273"/>
                  <a:gd name="connsiteY2" fmla="*/ 621915 h 641756"/>
                  <a:gd name="connsiteX3" fmla="*/ 1249988 w 1339273"/>
                  <a:gd name="connsiteY3" fmla="*/ 606521 h 641756"/>
                  <a:gd name="connsiteX4" fmla="*/ 1246909 w 1339273"/>
                  <a:gd name="connsiteY4" fmla="*/ 591127 h 641756"/>
                  <a:gd name="connsiteX5" fmla="*/ 1246909 w 1339273"/>
                  <a:gd name="connsiteY5" fmla="*/ 575733 h 641756"/>
                  <a:gd name="connsiteX6" fmla="*/ 1253067 w 1339273"/>
                  <a:gd name="connsiteY6" fmla="*/ 560339 h 641756"/>
                  <a:gd name="connsiteX7" fmla="*/ 1259224 w 1339273"/>
                  <a:gd name="connsiteY7" fmla="*/ 541867 h 641756"/>
                  <a:gd name="connsiteX8" fmla="*/ 1240752 w 1339273"/>
                  <a:gd name="connsiteY8" fmla="*/ 526473 h 641756"/>
                  <a:gd name="connsiteX9" fmla="*/ 1182255 w 1339273"/>
                  <a:gd name="connsiteY9" fmla="*/ 508000 h 641756"/>
                  <a:gd name="connsiteX10" fmla="*/ 1132994 w 1339273"/>
                  <a:gd name="connsiteY10" fmla="*/ 486448 h 641756"/>
                  <a:gd name="connsiteX11" fmla="*/ 1046788 w 1339273"/>
                  <a:gd name="connsiteY11" fmla="*/ 480291 h 641756"/>
                  <a:gd name="connsiteX12" fmla="*/ 991370 w 1339273"/>
                  <a:gd name="connsiteY12" fmla="*/ 480291 h 641756"/>
                  <a:gd name="connsiteX13" fmla="*/ 923636 w 1339273"/>
                  <a:gd name="connsiteY13" fmla="*/ 492606 h 641756"/>
                  <a:gd name="connsiteX14" fmla="*/ 880533 w 1339273"/>
                  <a:gd name="connsiteY14" fmla="*/ 501842 h 641756"/>
                  <a:gd name="connsiteX15" fmla="*/ 871297 w 1339273"/>
                  <a:gd name="connsiteY15" fmla="*/ 501842 h 641756"/>
                  <a:gd name="connsiteX16" fmla="*/ 865139 w 1339273"/>
                  <a:gd name="connsiteY16" fmla="*/ 483370 h 641756"/>
                  <a:gd name="connsiteX17" fmla="*/ 846667 w 1339273"/>
                  <a:gd name="connsiteY17" fmla="*/ 477212 h 641756"/>
                  <a:gd name="connsiteX18" fmla="*/ 815879 w 1339273"/>
                  <a:gd name="connsiteY18" fmla="*/ 486448 h 641756"/>
                  <a:gd name="connsiteX19" fmla="*/ 766618 w 1339273"/>
                  <a:gd name="connsiteY19" fmla="*/ 467976 h 641756"/>
                  <a:gd name="connsiteX20" fmla="*/ 748145 w 1339273"/>
                  <a:gd name="connsiteY20" fmla="*/ 458739 h 641756"/>
                  <a:gd name="connsiteX21" fmla="*/ 723515 w 1339273"/>
                  <a:gd name="connsiteY21" fmla="*/ 464897 h 641756"/>
                  <a:gd name="connsiteX22" fmla="*/ 680412 w 1339273"/>
                  <a:gd name="connsiteY22" fmla="*/ 461818 h 641756"/>
                  <a:gd name="connsiteX23" fmla="*/ 655782 w 1339273"/>
                  <a:gd name="connsiteY23" fmla="*/ 458739 h 641756"/>
                  <a:gd name="connsiteX24" fmla="*/ 640388 w 1339273"/>
                  <a:gd name="connsiteY24" fmla="*/ 471054 h 641756"/>
                  <a:gd name="connsiteX25" fmla="*/ 618836 w 1339273"/>
                  <a:gd name="connsiteY25" fmla="*/ 477212 h 641756"/>
                  <a:gd name="connsiteX26" fmla="*/ 588048 w 1339273"/>
                  <a:gd name="connsiteY26" fmla="*/ 455660 h 641756"/>
                  <a:gd name="connsiteX27" fmla="*/ 575733 w 1339273"/>
                  <a:gd name="connsiteY27" fmla="*/ 437188 h 641756"/>
                  <a:gd name="connsiteX28" fmla="*/ 566497 w 1339273"/>
                  <a:gd name="connsiteY28" fmla="*/ 437188 h 641756"/>
                  <a:gd name="connsiteX29" fmla="*/ 560339 w 1339273"/>
                  <a:gd name="connsiteY29" fmla="*/ 452582 h 641756"/>
                  <a:gd name="connsiteX30" fmla="*/ 535709 w 1339273"/>
                  <a:gd name="connsiteY30" fmla="*/ 471054 h 641756"/>
                  <a:gd name="connsiteX31" fmla="*/ 520315 w 1339273"/>
                  <a:gd name="connsiteY31" fmla="*/ 477212 h 641756"/>
                  <a:gd name="connsiteX32" fmla="*/ 520315 w 1339273"/>
                  <a:gd name="connsiteY32" fmla="*/ 461818 h 641756"/>
                  <a:gd name="connsiteX33" fmla="*/ 517236 w 1339273"/>
                  <a:gd name="connsiteY33" fmla="*/ 437188 h 641756"/>
                  <a:gd name="connsiteX34" fmla="*/ 492606 w 1339273"/>
                  <a:gd name="connsiteY34" fmla="*/ 421794 h 641756"/>
                  <a:gd name="connsiteX35" fmla="*/ 464897 w 1339273"/>
                  <a:gd name="connsiteY35" fmla="*/ 415636 h 641756"/>
                  <a:gd name="connsiteX36" fmla="*/ 415636 w 1339273"/>
                  <a:gd name="connsiteY36" fmla="*/ 403321 h 641756"/>
                  <a:gd name="connsiteX37" fmla="*/ 372533 w 1339273"/>
                  <a:gd name="connsiteY37" fmla="*/ 391006 h 641756"/>
                  <a:gd name="connsiteX38" fmla="*/ 335588 w 1339273"/>
                  <a:gd name="connsiteY38" fmla="*/ 372533 h 641756"/>
                  <a:gd name="connsiteX39" fmla="*/ 301721 w 1339273"/>
                  <a:gd name="connsiteY39" fmla="*/ 344824 h 641756"/>
                  <a:gd name="connsiteX40" fmla="*/ 270933 w 1339273"/>
                  <a:gd name="connsiteY40" fmla="*/ 329430 h 641756"/>
                  <a:gd name="connsiteX41" fmla="*/ 240145 w 1339273"/>
                  <a:gd name="connsiteY41" fmla="*/ 329430 h 641756"/>
                  <a:gd name="connsiteX42" fmla="*/ 215515 w 1339273"/>
                  <a:gd name="connsiteY42" fmla="*/ 326351 h 641756"/>
                  <a:gd name="connsiteX43" fmla="*/ 187806 w 1339273"/>
                  <a:gd name="connsiteY43" fmla="*/ 304800 h 641756"/>
                  <a:gd name="connsiteX44" fmla="*/ 163176 w 1339273"/>
                  <a:gd name="connsiteY44" fmla="*/ 295564 h 641756"/>
                  <a:gd name="connsiteX45" fmla="*/ 135467 w 1339273"/>
                  <a:gd name="connsiteY45" fmla="*/ 292485 h 641756"/>
                  <a:gd name="connsiteX46" fmla="*/ 110836 w 1339273"/>
                  <a:gd name="connsiteY46" fmla="*/ 301721 h 641756"/>
                  <a:gd name="connsiteX47" fmla="*/ 101600 w 1339273"/>
                  <a:gd name="connsiteY47" fmla="*/ 301721 h 641756"/>
                  <a:gd name="connsiteX48" fmla="*/ 95442 w 1339273"/>
                  <a:gd name="connsiteY48" fmla="*/ 283248 h 641756"/>
                  <a:gd name="connsiteX49" fmla="*/ 76970 w 1339273"/>
                  <a:gd name="connsiteY49" fmla="*/ 227830 h 641756"/>
                  <a:gd name="connsiteX50" fmla="*/ 76970 w 1339273"/>
                  <a:gd name="connsiteY50" fmla="*/ 209357 h 641756"/>
                  <a:gd name="connsiteX51" fmla="*/ 64655 w 1339273"/>
                  <a:gd name="connsiteY51" fmla="*/ 166254 h 641756"/>
                  <a:gd name="connsiteX52" fmla="*/ 40024 w 1339273"/>
                  <a:gd name="connsiteY52" fmla="*/ 104679 h 641756"/>
                  <a:gd name="connsiteX53" fmla="*/ 15394 w 1339273"/>
                  <a:gd name="connsiteY53" fmla="*/ 43103 h 641756"/>
                  <a:gd name="connsiteX54" fmla="*/ 0 w 1339273"/>
                  <a:gd name="connsiteY54" fmla="*/ 0 h 641756"/>
                  <a:gd name="connsiteX0" fmla="*/ 1305406 w 1305406"/>
                  <a:gd name="connsiteY0" fmla="*/ 640388 h 640388"/>
                  <a:gd name="connsiteX1" fmla="*/ 1271539 w 1305406"/>
                  <a:gd name="connsiteY1" fmla="*/ 621915 h 640388"/>
                  <a:gd name="connsiteX2" fmla="*/ 1249988 w 1305406"/>
                  <a:gd name="connsiteY2" fmla="*/ 606521 h 640388"/>
                  <a:gd name="connsiteX3" fmla="*/ 1246909 w 1305406"/>
                  <a:gd name="connsiteY3" fmla="*/ 591127 h 640388"/>
                  <a:gd name="connsiteX4" fmla="*/ 1246909 w 1305406"/>
                  <a:gd name="connsiteY4" fmla="*/ 575733 h 640388"/>
                  <a:gd name="connsiteX5" fmla="*/ 1253067 w 1305406"/>
                  <a:gd name="connsiteY5" fmla="*/ 560339 h 640388"/>
                  <a:gd name="connsiteX6" fmla="*/ 1259224 w 1305406"/>
                  <a:gd name="connsiteY6" fmla="*/ 541867 h 640388"/>
                  <a:gd name="connsiteX7" fmla="*/ 1240752 w 1305406"/>
                  <a:gd name="connsiteY7" fmla="*/ 526473 h 640388"/>
                  <a:gd name="connsiteX8" fmla="*/ 1182255 w 1305406"/>
                  <a:gd name="connsiteY8" fmla="*/ 508000 h 640388"/>
                  <a:gd name="connsiteX9" fmla="*/ 1132994 w 1305406"/>
                  <a:gd name="connsiteY9" fmla="*/ 486448 h 640388"/>
                  <a:gd name="connsiteX10" fmla="*/ 1046788 w 1305406"/>
                  <a:gd name="connsiteY10" fmla="*/ 480291 h 640388"/>
                  <a:gd name="connsiteX11" fmla="*/ 991370 w 1305406"/>
                  <a:gd name="connsiteY11" fmla="*/ 480291 h 640388"/>
                  <a:gd name="connsiteX12" fmla="*/ 923636 w 1305406"/>
                  <a:gd name="connsiteY12" fmla="*/ 492606 h 640388"/>
                  <a:gd name="connsiteX13" fmla="*/ 880533 w 1305406"/>
                  <a:gd name="connsiteY13" fmla="*/ 501842 h 640388"/>
                  <a:gd name="connsiteX14" fmla="*/ 871297 w 1305406"/>
                  <a:gd name="connsiteY14" fmla="*/ 501842 h 640388"/>
                  <a:gd name="connsiteX15" fmla="*/ 865139 w 1305406"/>
                  <a:gd name="connsiteY15" fmla="*/ 483370 h 640388"/>
                  <a:gd name="connsiteX16" fmla="*/ 846667 w 1305406"/>
                  <a:gd name="connsiteY16" fmla="*/ 477212 h 640388"/>
                  <a:gd name="connsiteX17" fmla="*/ 815879 w 1305406"/>
                  <a:gd name="connsiteY17" fmla="*/ 486448 h 640388"/>
                  <a:gd name="connsiteX18" fmla="*/ 766618 w 1305406"/>
                  <a:gd name="connsiteY18" fmla="*/ 467976 h 640388"/>
                  <a:gd name="connsiteX19" fmla="*/ 748145 w 1305406"/>
                  <a:gd name="connsiteY19" fmla="*/ 458739 h 640388"/>
                  <a:gd name="connsiteX20" fmla="*/ 723515 w 1305406"/>
                  <a:gd name="connsiteY20" fmla="*/ 464897 h 640388"/>
                  <a:gd name="connsiteX21" fmla="*/ 680412 w 1305406"/>
                  <a:gd name="connsiteY21" fmla="*/ 461818 h 640388"/>
                  <a:gd name="connsiteX22" fmla="*/ 655782 w 1305406"/>
                  <a:gd name="connsiteY22" fmla="*/ 458739 h 640388"/>
                  <a:gd name="connsiteX23" fmla="*/ 640388 w 1305406"/>
                  <a:gd name="connsiteY23" fmla="*/ 471054 h 640388"/>
                  <a:gd name="connsiteX24" fmla="*/ 618836 w 1305406"/>
                  <a:gd name="connsiteY24" fmla="*/ 477212 h 640388"/>
                  <a:gd name="connsiteX25" fmla="*/ 588048 w 1305406"/>
                  <a:gd name="connsiteY25" fmla="*/ 455660 h 640388"/>
                  <a:gd name="connsiteX26" fmla="*/ 575733 w 1305406"/>
                  <a:gd name="connsiteY26" fmla="*/ 437188 h 640388"/>
                  <a:gd name="connsiteX27" fmla="*/ 566497 w 1305406"/>
                  <a:gd name="connsiteY27" fmla="*/ 437188 h 640388"/>
                  <a:gd name="connsiteX28" fmla="*/ 560339 w 1305406"/>
                  <a:gd name="connsiteY28" fmla="*/ 452582 h 640388"/>
                  <a:gd name="connsiteX29" fmla="*/ 535709 w 1305406"/>
                  <a:gd name="connsiteY29" fmla="*/ 471054 h 640388"/>
                  <a:gd name="connsiteX30" fmla="*/ 520315 w 1305406"/>
                  <a:gd name="connsiteY30" fmla="*/ 477212 h 640388"/>
                  <a:gd name="connsiteX31" fmla="*/ 520315 w 1305406"/>
                  <a:gd name="connsiteY31" fmla="*/ 461818 h 640388"/>
                  <a:gd name="connsiteX32" fmla="*/ 517236 w 1305406"/>
                  <a:gd name="connsiteY32" fmla="*/ 437188 h 640388"/>
                  <a:gd name="connsiteX33" fmla="*/ 492606 w 1305406"/>
                  <a:gd name="connsiteY33" fmla="*/ 421794 h 640388"/>
                  <a:gd name="connsiteX34" fmla="*/ 464897 w 1305406"/>
                  <a:gd name="connsiteY34" fmla="*/ 415636 h 640388"/>
                  <a:gd name="connsiteX35" fmla="*/ 415636 w 1305406"/>
                  <a:gd name="connsiteY35" fmla="*/ 403321 h 640388"/>
                  <a:gd name="connsiteX36" fmla="*/ 372533 w 1305406"/>
                  <a:gd name="connsiteY36" fmla="*/ 391006 h 640388"/>
                  <a:gd name="connsiteX37" fmla="*/ 335588 w 1305406"/>
                  <a:gd name="connsiteY37" fmla="*/ 372533 h 640388"/>
                  <a:gd name="connsiteX38" fmla="*/ 301721 w 1305406"/>
                  <a:gd name="connsiteY38" fmla="*/ 344824 h 640388"/>
                  <a:gd name="connsiteX39" fmla="*/ 270933 w 1305406"/>
                  <a:gd name="connsiteY39" fmla="*/ 329430 h 640388"/>
                  <a:gd name="connsiteX40" fmla="*/ 240145 w 1305406"/>
                  <a:gd name="connsiteY40" fmla="*/ 329430 h 640388"/>
                  <a:gd name="connsiteX41" fmla="*/ 215515 w 1305406"/>
                  <a:gd name="connsiteY41" fmla="*/ 326351 h 640388"/>
                  <a:gd name="connsiteX42" fmla="*/ 187806 w 1305406"/>
                  <a:gd name="connsiteY42" fmla="*/ 304800 h 640388"/>
                  <a:gd name="connsiteX43" fmla="*/ 163176 w 1305406"/>
                  <a:gd name="connsiteY43" fmla="*/ 295564 h 640388"/>
                  <a:gd name="connsiteX44" fmla="*/ 135467 w 1305406"/>
                  <a:gd name="connsiteY44" fmla="*/ 292485 h 640388"/>
                  <a:gd name="connsiteX45" fmla="*/ 110836 w 1305406"/>
                  <a:gd name="connsiteY45" fmla="*/ 301721 h 640388"/>
                  <a:gd name="connsiteX46" fmla="*/ 101600 w 1305406"/>
                  <a:gd name="connsiteY46" fmla="*/ 301721 h 640388"/>
                  <a:gd name="connsiteX47" fmla="*/ 95442 w 1305406"/>
                  <a:gd name="connsiteY47" fmla="*/ 283248 h 640388"/>
                  <a:gd name="connsiteX48" fmla="*/ 76970 w 1305406"/>
                  <a:gd name="connsiteY48" fmla="*/ 227830 h 640388"/>
                  <a:gd name="connsiteX49" fmla="*/ 76970 w 1305406"/>
                  <a:gd name="connsiteY49" fmla="*/ 209357 h 640388"/>
                  <a:gd name="connsiteX50" fmla="*/ 64655 w 1305406"/>
                  <a:gd name="connsiteY50" fmla="*/ 166254 h 640388"/>
                  <a:gd name="connsiteX51" fmla="*/ 40024 w 1305406"/>
                  <a:gd name="connsiteY51" fmla="*/ 104679 h 640388"/>
                  <a:gd name="connsiteX52" fmla="*/ 15394 w 1305406"/>
                  <a:gd name="connsiteY52" fmla="*/ 43103 h 640388"/>
                  <a:gd name="connsiteX53" fmla="*/ 0 w 1305406"/>
                  <a:gd name="connsiteY53" fmla="*/ 0 h 640388"/>
                  <a:gd name="connsiteX0" fmla="*/ 1271539 w 1271539"/>
                  <a:gd name="connsiteY0" fmla="*/ 621915 h 621915"/>
                  <a:gd name="connsiteX1" fmla="*/ 1249988 w 1271539"/>
                  <a:gd name="connsiteY1" fmla="*/ 606521 h 621915"/>
                  <a:gd name="connsiteX2" fmla="*/ 1246909 w 1271539"/>
                  <a:gd name="connsiteY2" fmla="*/ 591127 h 621915"/>
                  <a:gd name="connsiteX3" fmla="*/ 1246909 w 1271539"/>
                  <a:gd name="connsiteY3" fmla="*/ 575733 h 621915"/>
                  <a:gd name="connsiteX4" fmla="*/ 1253067 w 1271539"/>
                  <a:gd name="connsiteY4" fmla="*/ 560339 h 621915"/>
                  <a:gd name="connsiteX5" fmla="*/ 1259224 w 1271539"/>
                  <a:gd name="connsiteY5" fmla="*/ 541867 h 621915"/>
                  <a:gd name="connsiteX6" fmla="*/ 1240752 w 1271539"/>
                  <a:gd name="connsiteY6" fmla="*/ 526473 h 621915"/>
                  <a:gd name="connsiteX7" fmla="*/ 1182255 w 1271539"/>
                  <a:gd name="connsiteY7" fmla="*/ 508000 h 621915"/>
                  <a:gd name="connsiteX8" fmla="*/ 1132994 w 1271539"/>
                  <a:gd name="connsiteY8" fmla="*/ 486448 h 621915"/>
                  <a:gd name="connsiteX9" fmla="*/ 1046788 w 1271539"/>
                  <a:gd name="connsiteY9" fmla="*/ 480291 h 621915"/>
                  <a:gd name="connsiteX10" fmla="*/ 991370 w 1271539"/>
                  <a:gd name="connsiteY10" fmla="*/ 480291 h 621915"/>
                  <a:gd name="connsiteX11" fmla="*/ 923636 w 1271539"/>
                  <a:gd name="connsiteY11" fmla="*/ 492606 h 621915"/>
                  <a:gd name="connsiteX12" fmla="*/ 880533 w 1271539"/>
                  <a:gd name="connsiteY12" fmla="*/ 501842 h 621915"/>
                  <a:gd name="connsiteX13" fmla="*/ 871297 w 1271539"/>
                  <a:gd name="connsiteY13" fmla="*/ 501842 h 621915"/>
                  <a:gd name="connsiteX14" fmla="*/ 865139 w 1271539"/>
                  <a:gd name="connsiteY14" fmla="*/ 483370 h 621915"/>
                  <a:gd name="connsiteX15" fmla="*/ 846667 w 1271539"/>
                  <a:gd name="connsiteY15" fmla="*/ 477212 h 621915"/>
                  <a:gd name="connsiteX16" fmla="*/ 815879 w 1271539"/>
                  <a:gd name="connsiteY16" fmla="*/ 486448 h 621915"/>
                  <a:gd name="connsiteX17" fmla="*/ 766618 w 1271539"/>
                  <a:gd name="connsiteY17" fmla="*/ 467976 h 621915"/>
                  <a:gd name="connsiteX18" fmla="*/ 748145 w 1271539"/>
                  <a:gd name="connsiteY18" fmla="*/ 458739 h 621915"/>
                  <a:gd name="connsiteX19" fmla="*/ 723515 w 1271539"/>
                  <a:gd name="connsiteY19" fmla="*/ 464897 h 621915"/>
                  <a:gd name="connsiteX20" fmla="*/ 680412 w 1271539"/>
                  <a:gd name="connsiteY20" fmla="*/ 461818 h 621915"/>
                  <a:gd name="connsiteX21" fmla="*/ 655782 w 1271539"/>
                  <a:gd name="connsiteY21" fmla="*/ 458739 h 621915"/>
                  <a:gd name="connsiteX22" fmla="*/ 640388 w 1271539"/>
                  <a:gd name="connsiteY22" fmla="*/ 471054 h 621915"/>
                  <a:gd name="connsiteX23" fmla="*/ 618836 w 1271539"/>
                  <a:gd name="connsiteY23" fmla="*/ 477212 h 621915"/>
                  <a:gd name="connsiteX24" fmla="*/ 588048 w 1271539"/>
                  <a:gd name="connsiteY24" fmla="*/ 455660 h 621915"/>
                  <a:gd name="connsiteX25" fmla="*/ 575733 w 1271539"/>
                  <a:gd name="connsiteY25" fmla="*/ 437188 h 621915"/>
                  <a:gd name="connsiteX26" fmla="*/ 566497 w 1271539"/>
                  <a:gd name="connsiteY26" fmla="*/ 437188 h 621915"/>
                  <a:gd name="connsiteX27" fmla="*/ 560339 w 1271539"/>
                  <a:gd name="connsiteY27" fmla="*/ 452582 h 621915"/>
                  <a:gd name="connsiteX28" fmla="*/ 535709 w 1271539"/>
                  <a:gd name="connsiteY28" fmla="*/ 471054 h 621915"/>
                  <a:gd name="connsiteX29" fmla="*/ 520315 w 1271539"/>
                  <a:gd name="connsiteY29" fmla="*/ 477212 h 621915"/>
                  <a:gd name="connsiteX30" fmla="*/ 520315 w 1271539"/>
                  <a:gd name="connsiteY30" fmla="*/ 461818 h 621915"/>
                  <a:gd name="connsiteX31" fmla="*/ 517236 w 1271539"/>
                  <a:gd name="connsiteY31" fmla="*/ 437188 h 621915"/>
                  <a:gd name="connsiteX32" fmla="*/ 492606 w 1271539"/>
                  <a:gd name="connsiteY32" fmla="*/ 421794 h 621915"/>
                  <a:gd name="connsiteX33" fmla="*/ 464897 w 1271539"/>
                  <a:gd name="connsiteY33" fmla="*/ 415636 h 621915"/>
                  <a:gd name="connsiteX34" fmla="*/ 415636 w 1271539"/>
                  <a:gd name="connsiteY34" fmla="*/ 403321 h 621915"/>
                  <a:gd name="connsiteX35" fmla="*/ 372533 w 1271539"/>
                  <a:gd name="connsiteY35" fmla="*/ 391006 h 621915"/>
                  <a:gd name="connsiteX36" fmla="*/ 335588 w 1271539"/>
                  <a:gd name="connsiteY36" fmla="*/ 372533 h 621915"/>
                  <a:gd name="connsiteX37" fmla="*/ 301721 w 1271539"/>
                  <a:gd name="connsiteY37" fmla="*/ 344824 h 621915"/>
                  <a:gd name="connsiteX38" fmla="*/ 270933 w 1271539"/>
                  <a:gd name="connsiteY38" fmla="*/ 329430 h 621915"/>
                  <a:gd name="connsiteX39" fmla="*/ 240145 w 1271539"/>
                  <a:gd name="connsiteY39" fmla="*/ 329430 h 621915"/>
                  <a:gd name="connsiteX40" fmla="*/ 215515 w 1271539"/>
                  <a:gd name="connsiteY40" fmla="*/ 326351 h 621915"/>
                  <a:gd name="connsiteX41" fmla="*/ 187806 w 1271539"/>
                  <a:gd name="connsiteY41" fmla="*/ 304800 h 621915"/>
                  <a:gd name="connsiteX42" fmla="*/ 163176 w 1271539"/>
                  <a:gd name="connsiteY42" fmla="*/ 295564 h 621915"/>
                  <a:gd name="connsiteX43" fmla="*/ 135467 w 1271539"/>
                  <a:gd name="connsiteY43" fmla="*/ 292485 h 621915"/>
                  <a:gd name="connsiteX44" fmla="*/ 110836 w 1271539"/>
                  <a:gd name="connsiteY44" fmla="*/ 301721 h 621915"/>
                  <a:gd name="connsiteX45" fmla="*/ 101600 w 1271539"/>
                  <a:gd name="connsiteY45" fmla="*/ 301721 h 621915"/>
                  <a:gd name="connsiteX46" fmla="*/ 95442 w 1271539"/>
                  <a:gd name="connsiteY46" fmla="*/ 283248 h 621915"/>
                  <a:gd name="connsiteX47" fmla="*/ 76970 w 1271539"/>
                  <a:gd name="connsiteY47" fmla="*/ 227830 h 621915"/>
                  <a:gd name="connsiteX48" fmla="*/ 76970 w 1271539"/>
                  <a:gd name="connsiteY48" fmla="*/ 209357 h 621915"/>
                  <a:gd name="connsiteX49" fmla="*/ 64655 w 1271539"/>
                  <a:gd name="connsiteY49" fmla="*/ 166254 h 621915"/>
                  <a:gd name="connsiteX50" fmla="*/ 40024 w 1271539"/>
                  <a:gd name="connsiteY50" fmla="*/ 104679 h 621915"/>
                  <a:gd name="connsiteX51" fmla="*/ 15394 w 1271539"/>
                  <a:gd name="connsiteY51" fmla="*/ 43103 h 621915"/>
                  <a:gd name="connsiteX52" fmla="*/ 0 w 1271539"/>
                  <a:gd name="connsiteY52" fmla="*/ 0 h 621915"/>
                  <a:gd name="connsiteX0" fmla="*/ 1249988 w 1259636"/>
                  <a:gd name="connsiteY0" fmla="*/ 606521 h 606521"/>
                  <a:gd name="connsiteX1" fmla="*/ 1246909 w 1259636"/>
                  <a:gd name="connsiteY1" fmla="*/ 591127 h 606521"/>
                  <a:gd name="connsiteX2" fmla="*/ 1246909 w 1259636"/>
                  <a:gd name="connsiteY2" fmla="*/ 575733 h 606521"/>
                  <a:gd name="connsiteX3" fmla="*/ 1253067 w 1259636"/>
                  <a:gd name="connsiteY3" fmla="*/ 560339 h 606521"/>
                  <a:gd name="connsiteX4" fmla="*/ 1259224 w 1259636"/>
                  <a:gd name="connsiteY4" fmla="*/ 541867 h 606521"/>
                  <a:gd name="connsiteX5" fmla="*/ 1240752 w 1259636"/>
                  <a:gd name="connsiteY5" fmla="*/ 526473 h 606521"/>
                  <a:gd name="connsiteX6" fmla="*/ 1182255 w 1259636"/>
                  <a:gd name="connsiteY6" fmla="*/ 508000 h 606521"/>
                  <a:gd name="connsiteX7" fmla="*/ 1132994 w 1259636"/>
                  <a:gd name="connsiteY7" fmla="*/ 486448 h 606521"/>
                  <a:gd name="connsiteX8" fmla="*/ 1046788 w 1259636"/>
                  <a:gd name="connsiteY8" fmla="*/ 480291 h 606521"/>
                  <a:gd name="connsiteX9" fmla="*/ 991370 w 1259636"/>
                  <a:gd name="connsiteY9" fmla="*/ 480291 h 606521"/>
                  <a:gd name="connsiteX10" fmla="*/ 923636 w 1259636"/>
                  <a:gd name="connsiteY10" fmla="*/ 492606 h 606521"/>
                  <a:gd name="connsiteX11" fmla="*/ 880533 w 1259636"/>
                  <a:gd name="connsiteY11" fmla="*/ 501842 h 606521"/>
                  <a:gd name="connsiteX12" fmla="*/ 871297 w 1259636"/>
                  <a:gd name="connsiteY12" fmla="*/ 501842 h 606521"/>
                  <a:gd name="connsiteX13" fmla="*/ 865139 w 1259636"/>
                  <a:gd name="connsiteY13" fmla="*/ 483370 h 606521"/>
                  <a:gd name="connsiteX14" fmla="*/ 846667 w 1259636"/>
                  <a:gd name="connsiteY14" fmla="*/ 477212 h 606521"/>
                  <a:gd name="connsiteX15" fmla="*/ 815879 w 1259636"/>
                  <a:gd name="connsiteY15" fmla="*/ 486448 h 606521"/>
                  <a:gd name="connsiteX16" fmla="*/ 766618 w 1259636"/>
                  <a:gd name="connsiteY16" fmla="*/ 467976 h 606521"/>
                  <a:gd name="connsiteX17" fmla="*/ 748145 w 1259636"/>
                  <a:gd name="connsiteY17" fmla="*/ 458739 h 606521"/>
                  <a:gd name="connsiteX18" fmla="*/ 723515 w 1259636"/>
                  <a:gd name="connsiteY18" fmla="*/ 464897 h 606521"/>
                  <a:gd name="connsiteX19" fmla="*/ 680412 w 1259636"/>
                  <a:gd name="connsiteY19" fmla="*/ 461818 h 606521"/>
                  <a:gd name="connsiteX20" fmla="*/ 655782 w 1259636"/>
                  <a:gd name="connsiteY20" fmla="*/ 458739 h 606521"/>
                  <a:gd name="connsiteX21" fmla="*/ 640388 w 1259636"/>
                  <a:gd name="connsiteY21" fmla="*/ 471054 h 606521"/>
                  <a:gd name="connsiteX22" fmla="*/ 618836 w 1259636"/>
                  <a:gd name="connsiteY22" fmla="*/ 477212 h 606521"/>
                  <a:gd name="connsiteX23" fmla="*/ 588048 w 1259636"/>
                  <a:gd name="connsiteY23" fmla="*/ 455660 h 606521"/>
                  <a:gd name="connsiteX24" fmla="*/ 575733 w 1259636"/>
                  <a:gd name="connsiteY24" fmla="*/ 437188 h 606521"/>
                  <a:gd name="connsiteX25" fmla="*/ 566497 w 1259636"/>
                  <a:gd name="connsiteY25" fmla="*/ 437188 h 606521"/>
                  <a:gd name="connsiteX26" fmla="*/ 560339 w 1259636"/>
                  <a:gd name="connsiteY26" fmla="*/ 452582 h 606521"/>
                  <a:gd name="connsiteX27" fmla="*/ 535709 w 1259636"/>
                  <a:gd name="connsiteY27" fmla="*/ 471054 h 606521"/>
                  <a:gd name="connsiteX28" fmla="*/ 520315 w 1259636"/>
                  <a:gd name="connsiteY28" fmla="*/ 477212 h 606521"/>
                  <a:gd name="connsiteX29" fmla="*/ 520315 w 1259636"/>
                  <a:gd name="connsiteY29" fmla="*/ 461818 h 606521"/>
                  <a:gd name="connsiteX30" fmla="*/ 517236 w 1259636"/>
                  <a:gd name="connsiteY30" fmla="*/ 437188 h 606521"/>
                  <a:gd name="connsiteX31" fmla="*/ 492606 w 1259636"/>
                  <a:gd name="connsiteY31" fmla="*/ 421794 h 606521"/>
                  <a:gd name="connsiteX32" fmla="*/ 464897 w 1259636"/>
                  <a:gd name="connsiteY32" fmla="*/ 415636 h 606521"/>
                  <a:gd name="connsiteX33" fmla="*/ 415636 w 1259636"/>
                  <a:gd name="connsiteY33" fmla="*/ 403321 h 606521"/>
                  <a:gd name="connsiteX34" fmla="*/ 372533 w 1259636"/>
                  <a:gd name="connsiteY34" fmla="*/ 391006 h 606521"/>
                  <a:gd name="connsiteX35" fmla="*/ 335588 w 1259636"/>
                  <a:gd name="connsiteY35" fmla="*/ 372533 h 606521"/>
                  <a:gd name="connsiteX36" fmla="*/ 301721 w 1259636"/>
                  <a:gd name="connsiteY36" fmla="*/ 344824 h 606521"/>
                  <a:gd name="connsiteX37" fmla="*/ 270933 w 1259636"/>
                  <a:gd name="connsiteY37" fmla="*/ 329430 h 606521"/>
                  <a:gd name="connsiteX38" fmla="*/ 240145 w 1259636"/>
                  <a:gd name="connsiteY38" fmla="*/ 329430 h 606521"/>
                  <a:gd name="connsiteX39" fmla="*/ 215515 w 1259636"/>
                  <a:gd name="connsiteY39" fmla="*/ 326351 h 606521"/>
                  <a:gd name="connsiteX40" fmla="*/ 187806 w 1259636"/>
                  <a:gd name="connsiteY40" fmla="*/ 304800 h 606521"/>
                  <a:gd name="connsiteX41" fmla="*/ 163176 w 1259636"/>
                  <a:gd name="connsiteY41" fmla="*/ 295564 h 606521"/>
                  <a:gd name="connsiteX42" fmla="*/ 135467 w 1259636"/>
                  <a:gd name="connsiteY42" fmla="*/ 292485 h 606521"/>
                  <a:gd name="connsiteX43" fmla="*/ 110836 w 1259636"/>
                  <a:gd name="connsiteY43" fmla="*/ 301721 h 606521"/>
                  <a:gd name="connsiteX44" fmla="*/ 101600 w 1259636"/>
                  <a:gd name="connsiteY44" fmla="*/ 301721 h 606521"/>
                  <a:gd name="connsiteX45" fmla="*/ 95442 w 1259636"/>
                  <a:gd name="connsiteY45" fmla="*/ 283248 h 606521"/>
                  <a:gd name="connsiteX46" fmla="*/ 76970 w 1259636"/>
                  <a:gd name="connsiteY46" fmla="*/ 227830 h 606521"/>
                  <a:gd name="connsiteX47" fmla="*/ 76970 w 1259636"/>
                  <a:gd name="connsiteY47" fmla="*/ 209357 h 606521"/>
                  <a:gd name="connsiteX48" fmla="*/ 64655 w 1259636"/>
                  <a:gd name="connsiteY48" fmla="*/ 166254 h 606521"/>
                  <a:gd name="connsiteX49" fmla="*/ 40024 w 1259636"/>
                  <a:gd name="connsiteY49" fmla="*/ 104679 h 606521"/>
                  <a:gd name="connsiteX50" fmla="*/ 15394 w 1259636"/>
                  <a:gd name="connsiteY50" fmla="*/ 43103 h 606521"/>
                  <a:gd name="connsiteX51" fmla="*/ 0 w 1259636"/>
                  <a:gd name="connsiteY51" fmla="*/ 0 h 606521"/>
                  <a:gd name="connsiteX0" fmla="*/ 1246909 w 1259636"/>
                  <a:gd name="connsiteY0" fmla="*/ 591127 h 591127"/>
                  <a:gd name="connsiteX1" fmla="*/ 1246909 w 1259636"/>
                  <a:gd name="connsiteY1" fmla="*/ 575733 h 591127"/>
                  <a:gd name="connsiteX2" fmla="*/ 1253067 w 1259636"/>
                  <a:gd name="connsiteY2" fmla="*/ 560339 h 591127"/>
                  <a:gd name="connsiteX3" fmla="*/ 1259224 w 1259636"/>
                  <a:gd name="connsiteY3" fmla="*/ 541867 h 591127"/>
                  <a:gd name="connsiteX4" fmla="*/ 1240752 w 1259636"/>
                  <a:gd name="connsiteY4" fmla="*/ 526473 h 591127"/>
                  <a:gd name="connsiteX5" fmla="*/ 1182255 w 1259636"/>
                  <a:gd name="connsiteY5" fmla="*/ 508000 h 591127"/>
                  <a:gd name="connsiteX6" fmla="*/ 1132994 w 1259636"/>
                  <a:gd name="connsiteY6" fmla="*/ 486448 h 591127"/>
                  <a:gd name="connsiteX7" fmla="*/ 1046788 w 1259636"/>
                  <a:gd name="connsiteY7" fmla="*/ 480291 h 591127"/>
                  <a:gd name="connsiteX8" fmla="*/ 991370 w 1259636"/>
                  <a:gd name="connsiteY8" fmla="*/ 480291 h 591127"/>
                  <a:gd name="connsiteX9" fmla="*/ 923636 w 1259636"/>
                  <a:gd name="connsiteY9" fmla="*/ 492606 h 591127"/>
                  <a:gd name="connsiteX10" fmla="*/ 880533 w 1259636"/>
                  <a:gd name="connsiteY10" fmla="*/ 501842 h 591127"/>
                  <a:gd name="connsiteX11" fmla="*/ 871297 w 1259636"/>
                  <a:gd name="connsiteY11" fmla="*/ 501842 h 591127"/>
                  <a:gd name="connsiteX12" fmla="*/ 865139 w 1259636"/>
                  <a:gd name="connsiteY12" fmla="*/ 483370 h 591127"/>
                  <a:gd name="connsiteX13" fmla="*/ 846667 w 1259636"/>
                  <a:gd name="connsiteY13" fmla="*/ 477212 h 591127"/>
                  <a:gd name="connsiteX14" fmla="*/ 815879 w 1259636"/>
                  <a:gd name="connsiteY14" fmla="*/ 486448 h 591127"/>
                  <a:gd name="connsiteX15" fmla="*/ 766618 w 1259636"/>
                  <a:gd name="connsiteY15" fmla="*/ 467976 h 591127"/>
                  <a:gd name="connsiteX16" fmla="*/ 748145 w 1259636"/>
                  <a:gd name="connsiteY16" fmla="*/ 458739 h 591127"/>
                  <a:gd name="connsiteX17" fmla="*/ 723515 w 1259636"/>
                  <a:gd name="connsiteY17" fmla="*/ 464897 h 591127"/>
                  <a:gd name="connsiteX18" fmla="*/ 680412 w 1259636"/>
                  <a:gd name="connsiteY18" fmla="*/ 461818 h 591127"/>
                  <a:gd name="connsiteX19" fmla="*/ 655782 w 1259636"/>
                  <a:gd name="connsiteY19" fmla="*/ 458739 h 591127"/>
                  <a:gd name="connsiteX20" fmla="*/ 640388 w 1259636"/>
                  <a:gd name="connsiteY20" fmla="*/ 471054 h 591127"/>
                  <a:gd name="connsiteX21" fmla="*/ 618836 w 1259636"/>
                  <a:gd name="connsiteY21" fmla="*/ 477212 h 591127"/>
                  <a:gd name="connsiteX22" fmla="*/ 588048 w 1259636"/>
                  <a:gd name="connsiteY22" fmla="*/ 455660 h 591127"/>
                  <a:gd name="connsiteX23" fmla="*/ 575733 w 1259636"/>
                  <a:gd name="connsiteY23" fmla="*/ 437188 h 591127"/>
                  <a:gd name="connsiteX24" fmla="*/ 566497 w 1259636"/>
                  <a:gd name="connsiteY24" fmla="*/ 437188 h 591127"/>
                  <a:gd name="connsiteX25" fmla="*/ 560339 w 1259636"/>
                  <a:gd name="connsiteY25" fmla="*/ 452582 h 591127"/>
                  <a:gd name="connsiteX26" fmla="*/ 535709 w 1259636"/>
                  <a:gd name="connsiteY26" fmla="*/ 471054 h 591127"/>
                  <a:gd name="connsiteX27" fmla="*/ 520315 w 1259636"/>
                  <a:gd name="connsiteY27" fmla="*/ 477212 h 591127"/>
                  <a:gd name="connsiteX28" fmla="*/ 520315 w 1259636"/>
                  <a:gd name="connsiteY28" fmla="*/ 461818 h 591127"/>
                  <a:gd name="connsiteX29" fmla="*/ 517236 w 1259636"/>
                  <a:gd name="connsiteY29" fmla="*/ 437188 h 591127"/>
                  <a:gd name="connsiteX30" fmla="*/ 492606 w 1259636"/>
                  <a:gd name="connsiteY30" fmla="*/ 421794 h 591127"/>
                  <a:gd name="connsiteX31" fmla="*/ 464897 w 1259636"/>
                  <a:gd name="connsiteY31" fmla="*/ 415636 h 591127"/>
                  <a:gd name="connsiteX32" fmla="*/ 415636 w 1259636"/>
                  <a:gd name="connsiteY32" fmla="*/ 403321 h 591127"/>
                  <a:gd name="connsiteX33" fmla="*/ 372533 w 1259636"/>
                  <a:gd name="connsiteY33" fmla="*/ 391006 h 591127"/>
                  <a:gd name="connsiteX34" fmla="*/ 335588 w 1259636"/>
                  <a:gd name="connsiteY34" fmla="*/ 372533 h 591127"/>
                  <a:gd name="connsiteX35" fmla="*/ 301721 w 1259636"/>
                  <a:gd name="connsiteY35" fmla="*/ 344824 h 591127"/>
                  <a:gd name="connsiteX36" fmla="*/ 270933 w 1259636"/>
                  <a:gd name="connsiteY36" fmla="*/ 329430 h 591127"/>
                  <a:gd name="connsiteX37" fmla="*/ 240145 w 1259636"/>
                  <a:gd name="connsiteY37" fmla="*/ 329430 h 591127"/>
                  <a:gd name="connsiteX38" fmla="*/ 215515 w 1259636"/>
                  <a:gd name="connsiteY38" fmla="*/ 326351 h 591127"/>
                  <a:gd name="connsiteX39" fmla="*/ 187806 w 1259636"/>
                  <a:gd name="connsiteY39" fmla="*/ 304800 h 591127"/>
                  <a:gd name="connsiteX40" fmla="*/ 163176 w 1259636"/>
                  <a:gd name="connsiteY40" fmla="*/ 295564 h 591127"/>
                  <a:gd name="connsiteX41" fmla="*/ 135467 w 1259636"/>
                  <a:gd name="connsiteY41" fmla="*/ 292485 h 591127"/>
                  <a:gd name="connsiteX42" fmla="*/ 110836 w 1259636"/>
                  <a:gd name="connsiteY42" fmla="*/ 301721 h 591127"/>
                  <a:gd name="connsiteX43" fmla="*/ 101600 w 1259636"/>
                  <a:gd name="connsiteY43" fmla="*/ 301721 h 591127"/>
                  <a:gd name="connsiteX44" fmla="*/ 95442 w 1259636"/>
                  <a:gd name="connsiteY44" fmla="*/ 283248 h 591127"/>
                  <a:gd name="connsiteX45" fmla="*/ 76970 w 1259636"/>
                  <a:gd name="connsiteY45" fmla="*/ 227830 h 591127"/>
                  <a:gd name="connsiteX46" fmla="*/ 76970 w 1259636"/>
                  <a:gd name="connsiteY46" fmla="*/ 209357 h 591127"/>
                  <a:gd name="connsiteX47" fmla="*/ 64655 w 1259636"/>
                  <a:gd name="connsiteY47" fmla="*/ 166254 h 591127"/>
                  <a:gd name="connsiteX48" fmla="*/ 40024 w 1259636"/>
                  <a:gd name="connsiteY48" fmla="*/ 104679 h 591127"/>
                  <a:gd name="connsiteX49" fmla="*/ 15394 w 1259636"/>
                  <a:gd name="connsiteY49" fmla="*/ 43103 h 591127"/>
                  <a:gd name="connsiteX50" fmla="*/ 0 w 1259636"/>
                  <a:gd name="connsiteY50" fmla="*/ 0 h 591127"/>
                  <a:gd name="connsiteX0" fmla="*/ 1246909 w 1259636"/>
                  <a:gd name="connsiteY0" fmla="*/ 575733 h 575733"/>
                  <a:gd name="connsiteX1" fmla="*/ 1253067 w 1259636"/>
                  <a:gd name="connsiteY1" fmla="*/ 560339 h 575733"/>
                  <a:gd name="connsiteX2" fmla="*/ 1259224 w 1259636"/>
                  <a:gd name="connsiteY2" fmla="*/ 541867 h 575733"/>
                  <a:gd name="connsiteX3" fmla="*/ 1240752 w 1259636"/>
                  <a:gd name="connsiteY3" fmla="*/ 526473 h 575733"/>
                  <a:gd name="connsiteX4" fmla="*/ 1182255 w 1259636"/>
                  <a:gd name="connsiteY4" fmla="*/ 508000 h 575733"/>
                  <a:gd name="connsiteX5" fmla="*/ 1132994 w 1259636"/>
                  <a:gd name="connsiteY5" fmla="*/ 486448 h 575733"/>
                  <a:gd name="connsiteX6" fmla="*/ 1046788 w 1259636"/>
                  <a:gd name="connsiteY6" fmla="*/ 480291 h 575733"/>
                  <a:gd name="connsiteX7" fmla="*/ 991370 w 1259636"/>
                  <a:gd name="connsiteY7" fmla="*/ 480291 h 575733"/>
                  <a:gd name="connsiteX8" fmla="*/ 923636 w 1259636"/>
                  <a:gd name="connsiteY8" fmla="*/ 492606 h 575733"/>
                  <a:gd name="connsiteX9" fmla="*/ 880533 w 1259636"/>
                  <a:gd name="connsiteY9" fmla="*/ 501842 h 575733"/>
                  <a:gd name="connsiteX10" fmla="*/ 871297 w 1259636"/>
                  <a:gd name="connsiteY10" fmla="*/ 501842 h 575733"/>
                  <a:gd name="connsiteX11" fmla="*/ 865139 w 1259636"/>
                  <a:gd name="connsiteY11" fmla="*/ 483370 h 575733"/>
                  <a:gd name="connsiteX12" fmla="*/ 846667 w 1259636"/>
                  <a:gd name="connsiteY12" fmla="*/ 477212 h 575733"/>
                  <a:gd name="connsiteX13" fmla="*/ 815879 w 1259636"/>
                  <a:gd name="connsiteY13" fmla="*/ 486448 h 575733"/>
                  <a:gd name="connsiteX14" fmla="*/ 766618 w 1259636"/>
                  <a:gd name="connsiteY14" fmla="*/ 467976 h 575733"/>
                  <a:gd name="connsiteX15" fmla="*/ 748145 w 1259636"/>
                  <a:gd name="connsiteY15" fmla="*/ 458739 h 575733"/>
                  <a:gd name="connsiteX16" fmla="*/ 723515 w 1259636"/>
                  <a:gd name="connsiteY16" fmla="*/ 464897 h 575733"/>
                  <a:gd name="connsiteX17" fmla="*/ 680412 w 1259636"/>
                  <a:gd name="connsiteY17" fmla="*/ 461818 h 575733"/>
                  <a:gd name="connsiteX18" fmla="*/ 655782 w 1259636"/>
                  <a:gd name="connsiteY18" fmla="*/ 458739 h 575733"/>
                  <a:gd name="connsiteX19" fmla="*/ 640388 w 1259636"/>
                  <a:gd name="connsiteY19" fmla="*/ 471054 h 575733"/>
                  <a:gd name="connsiteX20" fmla="*/ 618836 w 1259636"/>
                  <a:gd name="connsiteY20" fmla="*/ 477212 h 575733"/>
                  <a:gd name="connsiteX21" fmla="*/ 588048 w 1259636"/>
                  <a:gd name="connsiteY21" fmla="*/ 455660 h 575733"/>
                  <a:gd name="connsiteX22" fmla="*/ 575733 w 1259636"/>
                  <a:gd name="connsiteY22" fmla="*/ 437188 h 575733"/>
                  <a:gd name="connsiteX23" fmla="*/ 566497 w 1259636"/>
                  <a:gd name="connsiteY23" fmla="*/ 437188 h 575733"/>
                  <a:gd name="connsiteX24" fmla="*/ 560339 w 1259636"/>
                  <a:gd name="connsiteY24" fmla="*/ 452582 h 575733"/>
                  <a:gd name="connsiteX25" fmla="*/ 535709 w 1259636"/>
                  <a:gd name="connsiteY25" fmla="*/ 471054 h 575733"/>
                  <a:gd name="connsiteX26" fmla="*/ 520315 w 1259636"/>
                  <a:gd name="connsiteY26" fmla="*/ 477212 h 575733"/>
                  <a:gd name="connsiteX27" fmla="*/ 520315 w 1259636"/>
                  <a:gd name="connsiteY27" fmla="*/ 461818 h 575733"/>
                  <a:gd name="connsiteX28" fmla="*/ 517236 w 1259636"/>
                  <a:gd name="connsiteY28" fmla="*/ 437188 h 575733"/>
                  <a:gd name="connsiteX29" fmla="*/ 492606 w 1259636"/>
                  <a:gd name="connsiteY29" fmla="*/ 421794 h 575733"/>
                  <a:gd name="connsiteX30" fmla="*/ 464897 w 1259636"/>
                  <a:gd name="connsiteY30" fmla="*/ 415636 h 575733"/>
                  <a:gd name="connsiteX31" fmla="*/ 415636 w 1259636"/>
                  <a:gd name="connsiteY31" fmla="*/ 403321 h 575733"/>
                  <a:gd name="connsiteX32" fmla="*/ 372533 w 1259636"/>
                  <a:gd name="connsiteY32" fmla="*/ 391006 h 575733"/>
                  <a:gd name="connsiteX33" fmla="*/ 335588 w 1259636"/>
                  <a:gd name="connsiteY33" fmla="*/ 372533 h 575733"/>
                  <a:gd name="connsiteX34" fmla="*/ 301721 w 1259636"/>
                  <a:gd name="connsiteY34" fmla="*/ 344824 h 575733"/>
                  <a:gd name="connsiteX35" fmla="*/ 270933 w 1259636"/>
                  <a:gd name="connsiteY35" fmla="*/ 329430 h 575733"/>
                  <a:gd name="connsiteX36" fmla="*/ 240145 w 1259636"/>
                  <a:gd name="connsiteY36" fmla="*/ 329430 h 575733"/>
                  <a:gd name="connsiteX37" fmla="*/ 215515 w 1259636"/>
                  <a:gd name="connsiteY37" fmla="*/ 326351 h 575733"/>
                  <a:gd name="connsiteX38" fmla="*/ 187806 w 1259636"/>
                  <a:gd name="connsiteY38" fmla="*/ 304800 h 575733"/>
                  <a:gd name="connsiteX39" fmla="*/ 163176 w 1259636"/>
                  <a:gd name="connsiteY39" fmla="*/ 295564 h 575733"/>
                  <a:gd name="connsiteX40" fmla="*/ 135467 w 1259636"/>
                  <a:gd name="connsiteY40" fmla="*/ 292485 h 575733"/>
                  <a:gd name="connsiteX41" fmla="*/ 110836 w 1259636"/>
                  <a:gd name="connsiteY41" fmla="*/ 301721 h 575733"/>
                  <a:gd name="connsiteX42" fmla="*/ 101600 w 1259636"/>
                  <a:gd name="connsiteY42" fmla="*/ 301721 h 575733"/>
                  <a:gd name="connsiteX43" fmla="*/ 95442 w 1259636"/>
                  <a:gd name="connsiteY43" fmla="*/ 283248 h 575733"/>
                  <a:gd name="connsiteX44" fmla="*/ 76970 w 1259636"/>
                  <a:gd name="connsiteY44" fmla="*/ 227830 h 575733"/>
                  <a:gd name="connsiteX45" fmla="*/ 76970 w 1259636"/>
                  <a:gd name="connsiteY45" fmla="*/ 209357 h 575733"/>
                  <a:gd name="connsiteX46" fmla="*/ 64655 w 1259636"/>
                  <a:gd name="connsiteY46" fmla="*/ 166254 h 575733"/>
                  <a:gd name="connsiteX47" fmla="*/ 40024 w 1259636"/>
                  <a:gd name="connsiteY47" fmla="*/ 104679 h 575733"/>
                  <a:gd name="connsiteX48" fmla="*/ 15394 w 1259636"/>
                  <a:gd name="connsiteY48" fmla="*/ 43103 h 575733"/>
                  <a:gd name="connsiteX49" fmla="*/ 0 w 1259636"/>
                  <a:gd name="connsiteY49" fmla="*/ 0 h 575733"/>
                  <a:gd name="connsiteX0" fmla="*/ 1253067 w 1259636"/>
                  <a:gd name="connsiteY0" fmla="*/ 560339 h 560339"/>
                  <a:gd name="connsiteX1" fmla="*/ 1259224 w 1259636"/>
                  <a:gd name="connsiteY1" fmla="*/ 541867 h 560339"/>
                  <a:gd name="connsiteX2" fmla="*/ 1240752 w 1259636"/>
                  <a:gd name="connsiteY2" fmla="*/ 526473 h 560339"/>
                  <a:gd name="connsiteX3" fmla="*/ 1182255 w 1259636"/>
                  <a:gd name="connsiteY3" fmla="*/ 508000 h 560339"/>
                  <a:gd name="connsiteX4" fmla="*/ 1132994 w 1259636"/>
                  <a:gd name="connsiteY4" fmla="*/ 486448 h 560339"/>
                  <a:gd name="connsiteX5" fmla="*/ 1046788 w 1259636"/>
                  <a:gd name="connsiteY5" fmla="*/ 480291 h 560339"/>
                  <a:gd name="connsiteX6" fmla="*/ 991370 w 1259636"/>
                  <a:gd name="connsiteY6" fmla="*/ 480291 h 560339"/>
                  <a:gd name="connsiteX7" fmla="*/ 923636 w 1259636"/>
                  <a:gd name="connsiteY7" fmla="*/ 492606 h 560339"/>
                  <a:gd name="connsiteX8" fmla="*/ 880533 w 1259636"/>
                  <a:gd name="connsiteY8" fmla="*/ 501842 h 560339"/>
                  <a:gd name="connsiteX9" fmla="*/ 871297 w 1259636"/>
                  <a:gd name="connsiteY9" fmla="*/ 501842 h 560339"/>
                  <a:gd name="connsiteX10" fmla="*/ 865139 w 1259636"/>
                  <a:gd name="connsiteY10" fmla="*/ 483370 h 560339"/>
                  <a:gd name="connsiteX11" fmla="*/ 846667 w 1259636"/>
                  <a:gd name="connsiteY11" fmla="*/ 477212 h 560339"/>
                  <a:gd name="connsiteX12" fmla="*/ 815879 w 1259636"/>
                  <a:gd name="connsiteY12" fmla="*/ 486448 h 560339"/>
                  <a:gd name="connsiteX13" fmla="*/ 766618 w 1259636"/>
                  <a:gd name="connsiteY13" fmla="*/ 467976 h 560339"/>
                  <a:gd name="connsiteX14" fmla="*/ 748145 w 1259636"/>
                  <a:gd name="connsiteY14" fmla="*/ 458739 h 560339"/>
                  <a:gd name="connsiteX15" fmla="*/ 723515 w 1259636"/>
                  <a:gd name="connsiteY15" fmla="*/ 464897 h 560339"/>
                  <a:gd name="connsiteX16" fmla="*/ 680412 w 1259636"/>
                  <a:gd name="connsiteY16" fmla="*/ 461818 h 560339"/>
                  <a:gd name="connsiteX17" fmla="*/ 655782 w 1259636"/>
                  <a:gd name="connsiteY17" fmla="*/ 458739 h 560339"/>
                  <a:gd name="connsiteX18" fmla="*/ 640388 w 1259636"/>
                  <a:gd name="connsiteY18" fmla="*/ 471054 h 560339"/>
                  <a:gd name="connsiteX19" fmla="*/ 618836 w 1259636"/>
                  <a:gd name="connsiteY19" fmla="*/ 477212 h 560339"/>
                  <a:gd name="connsiteX20" fmla="*/ 588048 w 1259636"/>
                  <a:gd name="connsiteY20" fmla="*/ 455660 h 560339"/>
                  <a:gd name="connsiteX21" fmla="*/ 575733 w 1259636"/>
                  <a:gd name="connsiteY21" fmla="*/ 437188 h 560339"/>
                  <a:gd name="connsiteX22" fmla="*/ 566497 w 1259636"/>
                  <a:gd name="connsiteY22" fmla="*/ 437188 h 560339"/>
                  <a:gd name="connsiteX23" fmla="*/ 560339 w 1259636"/>
                  <a:gd name="connsiteY23" fmla="*/ 452582 h 560339"/>
                  <a:gd name="connsiteX24" fmla="*/ 535709 w 1259636"/>
                  <a:gd name="connsiteY24" fmla="*/ 471054 h 560339"/>
                  <a:gd name="connsiteX25" fmla="*/ 520315 w 1259636"/>
                  <a:gd name="connsiteY25" fmla="*/ 477212 h 560339"/>
                  <a:gd name="connsiteX26" fmla="*/ 520315 w 1259636"/>
                  <a:gd name="connsiteY26" fmla="*/ 461818 h 560339"/>
                  <a:gd name="connsiteX27" fmla="*/ 517236 w 1259636"/>
                  <a:gd name="connsiteY27" fmla="*/ 437188 h 560339"/>
                  <a:gd name="connsiteX28" fmla="*/ 492606 w 1259636"/>
                  <a:gd name="connsiteY28" fmla="*/ 421794 h 560339"/>
                  <a:gd name="connsiteX29" fmla="*/ 464897 w 1259636"/>
                  <a:gd name="connsiteY29" fmla="*/ 415636 h 560339"/>
                  <a:gd name="connsiteX30" fmla="*/ 415636 w 1259636"/>
                  <a:gd name="connsiteY30" fmla="*/ 403321 h 560339"/>
                  <a:gd name="connsiteX31" fmla="*/ 372533 w 1259636"/>
                  <a:gd name="connsiteY31" fmla="*/ 391006 h 560339"/>
                  <a:gd name="connsiteX32" fmla="*/ 335588 w 1259636"/>
                  <a:gd name="connsiteY32" fmla="*/ 372533 h 560339"/>
                  <a:gd name="connsiteX33" fmla="*/ 301721 w 1259636"/>
                  <a:gd name="connsiteY33" fmla="*/ 344824 h 560339"/>
                  <a:gd name="connsiteX34" fmla="*/ 270933 w 1259636"/>
                  <a:gd name="connsiteY34" fmla="*/ 329430 h 560339"/>
                  <a:gd name="connsiteX35" fmla="*/ 240145 w 1259636"/>
                  <a:gd name="connsiteY35" fmla="*/ 329430 h 560339"/>
                  <a:gd name="connsiteX36" fmla="*/ 215515 w 1259636"/>
                  <a:gd name="connsiteY36" fmla="*/ 326351 h 560339"/>
                  <a:gd name="connsiteX37" fmla="*/ 187806 w 1259636"/>
                  <a:gd name="connsiteY37" fmla="*/ 304800 h 560339"/>
                  <a:gd name="connsiteX38" fmla="*/ 163176 w 1259636"/>
                  <a:gd name="connsiteY38" fmla="*/ 295564 h 560339"/>
                  <a:gd name="connsiteX39" fmla="*/ 135467 w 1259636"/>
                  <a:gd name="connsiteY39" fmla="*/ 292485 h 560339"/>
                  <a:gd name="connsiteX40" fmla="*/ 110836 w 1259636"/>
                  <a:gd name="connsiteY40" fmla="*/ 301721 h 560339"/>
                  <a:gd name="connsiteX41" fmla="*/ 101600 w 1259636"/>
                  <a:gd name="connsiteY41" fmla="*/ 301721 h 560339"/>
                  <a:gd name="connsiteX42" fmla="*/ 95442 w 1259636"/>
                  <a:gd name="connsiteY42" fmla="*/ 283248 h 560339"/>
                  <a:gd name="connsiteX43" fmla="*/ 76970 w 1259636"/>
                  <a:gd name="connsiteY43" fmla="*/ 227830 h 560339"/>
                  <a:gd name="connsiteX44" fmla="*/ 76970 w 1259636"/>
                  <a:gd name="connsiteY44" fmla="*/ 209357 h 560339"/>
                  <a:gd name="connsiteX45" fmla="*/ 64655 w 1259636"/>
                  <a:gd name="connsiteY45" fmla="*/ 166254 h 560339"/>
                  <a:gd name="connsiteX46" fmla="*/ 40024 w 1259636"/>
                  <a:gd name="connsiteY46" fmla="*/ 104679 h 560339"/>
                  <a:gd name="connsiteX47" fmla="*/ 15394 w 1259636"/>
                  <a:gd name="connsiteY47" fmla="*/ 43103 h 560339"/>
                  <a:gd name="connsiteX48" fmla="*/ 0 w 1259636"/>
                  <a:gd name="connsiteY48" fmla="*/ 0 h 560339"/>
                  <a:gd name="connsiteX0" fmla="*/ 1259224 w 1259224"/>
                  <a:gd name="connsiteY0" fmla="*/ 541867 h 541867"/>
                  <a:gd name="connsiteX1" fmla="*/ 1240752 w 1259224"/>
                  <a:gd name="connsiteY1" fmla="*/ 526473 h 541867"/>
                  <a:gd name="connsiteX2" fmla="*/ 1182255 w 1259224"/>
                  <a:gd name="connsiteY2" fmla="*/ 508000 h 541867"/>
                  <a:gd name="connsiteX3" fmla="*/ 1132994 w 1259224"/>
                  <a:gd name="connsiteY3" fmla="*/ 486448 h 541867"/>
                  <a:gd name="connsiteX4" fmla="*/ 1046788 w 1259224"/>
                  <a:gd name="connsiteY4" fmla="*/ 480291 h 541867"/>
                  <a:gd name="connsiteX5" fmla="*/ 991370 w 1259224"/>
                  <a:gd name="connsiteY5" fmla="*/ 480291 h 541867"/>
                  <a:gd name="connsiteX6" fmla="*/ 923636 w 1259224"/>
                  <a:gd name="connsiteY6" fmla="*/ 492606 h 541867"/>
                  <a:gd name="connsiteX7" fmla="*/ 880533 w 1259224"/>
                  <a:gd name="connsiteY7" fmla="*/ 501842 h 541867"/>
                  <a:gd name="connsiteX8" fmla="*/ 871297 w 1259224"/>
                  <a:gd name="connsiteY8" fmla="*/ 501842 h 541867"/>
                  <a:gd name="connsiteX9" fmla="*/ 865139 w 1259224"/>
                  <a:gd name="connsiteY9" fmla="*/ 483370 h 541867"/>
                  <a:gd name="connsiteX10" fmla="*/ 846667 w 1259224"/>
                  <a:gd name="connsiteY10" fmla="*/ 477212 h 541867"/>
                  <a:gd name="connsiteX11" fmla="*/ 815879 w 1259224"/>
                  <a:gd name="connsiteY11" fmla="*/ 486448 h 541867"/>
                  <a:gd name="connsiteX12" fmla="*/ 766618 w 1259224"/>
                  <a:gd name="connsiteY12" fmla="*/ 467976 h 541867"/>
                  <a:gd name="connsiteX13" fmla="*/ 748145 w 1259224"/>
                  <a:gd name="connsiteY13" fmla="*/ 458739 h 541867"/>
                  <a:gd name="connsiteX14" fmla="*/ 723515 w 1259224"/>
                  <a:gd name="connsiteY14" fmla="*/ 464897 h 541867"/>
                  <a:gd name="connsiteX15" fmla="*/ 680412 w 1259224"/>
                  <a:gd name="connsiteY15" fmla="*/ 461818 h 541867"/>
                  <a:gd name="connsiteX16" fmla="*/ 655782 w 1259224"/>
                  <a:gd name="connsiteY16" fmla="*/ 458739 h 541867"/>
                  <a:gd name="connsiteX17" fmla="*/ 640388 w 1259224"/>
                  <a:gd name="connsiteY17" fmla="*/ 471054 h 541867"/>
                  <a:gd name="connsiteX18" fmla="*/ 618836 w 1259224"/>
                  <a:gd name="connsiteY18" fmla="*/ 477212 h 541867"/>
                  <a:gd name="connsiteX19" fmla="*/ 588048 w 1259224"/>
                  <a:gd name="connsiteY19" fmla="*/ 455660 h 541867"/>
                  <a:gd name="connsiteX20" fmla="*/ 575733 w 1259224"/>
                  <a:gd name="connsiteY20" fmla="*/ 437188 h 541867"/>
                  <a:gd name="connsiteX21" fmla="*/ 566497 w 1259224"/>
                  <a:gd name="connsiteY21" fmla="*/ 437188 h 541867"/>
                  <a:gd name="connsiteX22" fmla="*/ 560339 w 1259224"/>
                  <a:gd name="connsiteY22" fmla="*/ 452582 h 541867"/>
                  <a:gd name="connsiteX23" fmla="*/ 535709 w 1259224"/>
                  <a:gd name="connsiteY23" fmla="*/ 471054 h 541867"/>
                  <a:gd name="connsiteX24" fmla="*/ 520315 w 1259224"/>
                  <a:gd name="connsiteY24" fmla="*/ 477212 h 541867"/>
                  <a:gd name="connsiteX25" fmla="*/ 520315 w 1259224"/>
                  <a:gd name="connsiteY25" fmla="*/ 461818 h 541867"/>
                  <a:gd name="connsiteX26" fmla="*/ 517236 w 1259224"/>
                  <a:gd name="connsiteY26" fmla="*/ 437188 h 541867"/>
                  <a:gd name="connsiteX27" fmla="*/ 492606 w 1259224"/>
                  <a:gd name="connsiteY27" fmla="*/ 421794 h 541867"/>
                  <a:gd name="connsiteX28" fmla="*/ 464897 w 1259224"/>
                  <a:gd name="connsiteY28" fmla="*/ 415636 h 541867"/>
                  <a:gd name="connsiteX29" fmla="*/ 415636 w 1259224"/>
                  <a:gd name="connsiteY29" fmla="*/ 403321 h 541867"/>
                  <a:gd name="connsiteX30" fmla="*/ 372533 w 1259224"/>
                  <a:gd name="connsiteY30" fmla="*/ 391006 h 541867"/>
                  <a:gd name="connsiteX31" fmla="*/ 335588 w 1259224"/>
                  <a:gd name="connsiteY31" fmla="*/ 372533 h 541867"/>
                  <a:gd name="connsiteX32" fmla="*/ 301721 w 1259224"/>
                  <a:gd name="connsiteY32" fmla="*/ 344824 h 541867"/>
                  <a:gd name="connsiteX33" fmla="*/ 270933 w 1259224"/>
                  <a:gd name="connsiteY33" fmla="*/ 329430 h 541867"/>
                  <a:gd name="connsiteX34" fmla="*/ 240145 w 1259224"/>
                  <a:gd name="connsiteY34" fmla="*/ 329430 h 541867"/>
                  <a:gd name="connsiteX35" fmla="*/ 215515 w 1259224"/>
                  <a:gd name="connsiteY35" fmla="*/ 326351 h 541867"/>
                  <a:gd name="connsiteX36" fmla="*/ 187806 w 1259224"/>
                  <a:gd name="connsiteY36" fmla="*/ 304800 h 541867"/>
                  <a:gd name="connsiteX37" fmla="*/ 163176 w 1259224"/>
                  <a:gd name="connsiteY37" fmla="*/ 295564 h 541867"/>
                  <a:gd name="connsiteX38" fmla="*/ 135467 w 1259224"/>
                  <a:gd name="connsiteY38" fmla="*/ 292485 h 541867"/>
                  <a:gd name="connsiteX39" fmla="*/ 110836 w 1259224"/>
                  <a:gd name="connsiteY39" fmla="*/ 301721 h 541867"/>
                  <a:gd name="connsiteX40" fmla="*/ 101600 w 1259224"/>
                  <a:gd name="connsiteY40" fmla="*/ 301721 h 541867"/>
                  <a:gd name="connsiteX41" fmla="*/ 95442 w 1259224"/>
                  <a:gd name="connsiteY41" fmla="*/ 283248 h 541867"/>
                  <a:gd name="connsiteX42" fmla="*/ 76970 w 1259224"/>
                  <a:gd name="connsiteY42" fmla="*/ 227830 h 541867"/>
                  <a:gd name="connsiteX43" fmla="*/ 76970 w 1259224"/>
                  <a:gd name="connsiteY43" fmla="*/ 209357 h 541867"/>
                  <a:gd name="connsiteX44" fmla="*/ 64655 w 1259224"/>
                  <a:gd name="connsiteY44" fmla="*/ 166254 h 541867"/>
                  <a:gd name="connsiteX45" fmla="*/ 40024 w 1259224"/>
                  <a:gd name="connsiteY45" fmla="*/ 104679 h 541867"/>
                  <a:gd name="connsiteX46" fmla="*/ 15394 w 1259224"/>
                  <a:gd name="connsiteY46" fmla="*/ 43103 h 541867"/>
                  <a:gd name="connsiteX47" fmla="*/ 0 w 1259224"/>
                  <a:gd name="connsiteY47" fmla="*/ 0 h 541867"/>
                  <a:gd name="connsiteX0" fmla="*/ 1240752 w 1240752"/>
                  <a:gd name="connsiteY0" fmla="*/ 526473 h 526473"/>
                  <a:gd name="connsiteX1" fmla="*/ 1182255 w 1240752"/>
                  <a:gd name="connsiteY1" fmla="*/ 508000 h 526473"/>
                  <a:gd name="connsiteX2" fmla="*/ 1132994 w 1240752"/>
                  <a:gd name="connsiteY2" fmla="*/ 486448 h 526473"/>
                  <a:gd name="connsiteX3" fmla="*/ 1046788 w 1240752"/>
                  <a:gd name="connsiteY3" fmla="*/ 480291 h 526473"/>
                  <a:gd name="connsiteX4" fmla="*/ 991370 w 1240752"/>
                  <a:gd name="connsiteY4" fmla="*/ 480291 h 526473"/>
                  <a:gd name="connsiteX5" fmla="*/ 923636 w 1240752"/>
                  <a:gd name="connsiteY5" fmla="*/ 492606 h 526473"/>
                  <a:gd name="connsiteX6" fmla="*/ 880533 w 1240752"/>
                  <a:gd name="connsiteY6" fmla="*/ 501842 h 526473"/>
                  <a:gd name="connsiteX7" fmla="*/ 871297 w 1240752"/>
                  <a:gd name="connsiteY7" fmla="*/ 501842 h 526473"/>
                  <a:gd name="connsiteX8" fmla="*/ 865139 w 1240752"/>
                  <a:gd name="connsiteY8" fmla="*/ 483370 h 526473"/>
                  <a:gd name="connsiteX9" fmla="*/ 846667 w 1240752"/>
                  <a:gd name="connsiteY9" fmla="*/ 477212 h 526473"/>
                  <a:gd name="connsiteX10" fmla="*/ 815879 w 1240752"/>
                  <a:gd name="connsiteY10" fmla="*/ 486448 h 526473"/>
                  <a:gd name="connsiteX11" fmla="*/ 766618 w 1240752"/>
                  <a:gd name="connsiteY11" fmla="*/ 467976 h 526473"/>
                  <a:gd name="connsiteX12" fmla="*/ 748145 w 1240752"/>
                  <a:gd name="connsiteY12" fmla="*/ 458739 h 526473"/>
                  <a:gd name="connsiteX13" fmla="*/ 723515 w 1240752"/>
                  <a:gd name="connsiteY13" fmla="*/ 464897 h 526473"/>
                  <a:gd name="connsiteX14" fmla="*/ 680412 w 1240752"/>
                  <a:gd name="connsiteY14" fmla="*/ 461818 h 526473"/>
                  <a:gd name="connsiteX15" fmla="*/ 655782 w 1240752"/>
                  <a:gd name="connsiteY15" fmla="*/ 458739 h 526473"/>
                  <a:gd name="connsiteX16" fmla="*/ 640388 w 1240752"/>
                  <a:gd name="connsiteY16" fmla="*/ 471054 h 526473"/>
                  <a:gd name="connsiteX17" fmla="*/ 618836 w 1240752"/>
                  <a:gd name="connsiteY17" fmla="*/ 477212 h 526473"/>
                  <a:gd name="connsiteX18" fmla="*/ 588048 w 1240752"/>
                  <a:gd name="connsiteY18" fmla="*/ 455660 h 526473"/>
                  <a:gd name="connsiteX19" fmla="*/ 575733 w 1240752"/>
                  <a:gd name="connsiteY19" fmla="*/ 437188 h 526473"/>
                  <a:gd name="connsiteX20" fmla="*/ 566497 w 1240752"/>
                  <a:gd name="connsiteY20" fmla="*/ 437188 h 526473"/>
                  <a:gd name="connsiteX21" fmla="*/ 560339 w 1240752"/>
                  <a:gd name="connsiteY21" fmla="*/ 452582 h 526473"/>
                  <a:gd name="connsiteX22" fmla="*/ 535709 w 1240752"/>
                  <a:gd name="connsiteY22" fmla="*/ 471054 h 526473"/>
                  <a:gd name="connsiteX23" fmla="*/ 520315 w 1240752"/>
                  <a:gd name="connsiteY23" fmla="*/ 477212 h 526473"/>
                  <a:gd name="connsiteX24" fmla="*/ 520315 w 1240752"/>
                  <a:gd name="connsiteY24" fmla="*/ 461818 h 526473"/>
                  <a:gd name="connsiteX25" fmla="*/ 517236 w 1240752"/>
                  <a:gd name="connsiteY25" fmla="*/ 437188 h 526473"/>
                  <a:gd name="connsiteX26" fmla="*/ 492606 w 1240752"/>
                  <a:gd name="connsiteY26" fmla="*/ 421794 h 526473"/>
                  <a:gd name="connsiteX27" fmla="*/ 464897 w 1240752"/>
                  <a:gd name="connsiteY27" fmla="*/ 415636 h 526473"/>
                  <a:gd name="connsiteX28" fmla="*/ 415636 w 1240752"/>
                  <a:gd name="connsiteY28" fmla="*/ 403321 h 526473"/>
                  <a:gd name="connsiteX29" fmla="*/ 372533 w 1240752"/>
                  <a:gd name="connsiteY29" fmla="*/ 391006 h 526473"/>
                  <a:gd name="connsiteX30" fmla="*/ 335588 w 1240752"/>
                  <a:gd name="connsiteY30" fmla="*/ 372533 h 526473"/>
                  <a:gd name="connsiteX31" fmla="*/ 301721 w 1240752"/>
                  <a:gd name="connsiteY31" fmla="*/ 344824 h 526473"/>
                  <a:gd name="connsiteX32" fmla="*/ 270933 w 1240752"/>
                  <a:gd name="connsiteY32" fmla="*/ 329430 h 526473"/>
                  <a:gd name="connsiteX33" fmla="*/ 240145 w 1240752"/>
                  <a:gd name="connsiteY33" fmla="*/ 329430 h 526473"/>
                  <a:gd name="connsiteX34" fmla="*/ 215515 w 1240752"/>
                  <a:gd name="connsiteY34" fmla="*/ 326351 h 526473"/>
                  <a:gd name="connsiteX35" fmla="*/ 187806 w 1240752"/>
                  <a:gd name="connsiteY35" fmla="*/ 304800 h 526473"/>
                  <a:gd name="connsiteX36" fmla="*/ 163176 w 1240752"/>
                  <a:gd name="connsiteY36" fmla="*/ 295564 h 526473"/>
                  <a:gd name="connsiteX37" fmla="*/ 135467 w 1240752"/>
                  <a:gd name="connsiteY37" fmla="*/ 292485 h 526473"/>
                  <a:gd name="connsiteX38" fmla="*/ 110836 w 1240752"/>
                  <a:gd name="connsiteY38" fmla="*/ 301721 h 526473"/>
                  <a:gd name="connsiteX39" fmla="*/ 101600 w 1240752"/>
                  <a:gd name="connsiteY39" fmla="*/ 301721 h 526473"/>
                  <a:gd name="connsiteX40" fmla="*/ 95442 w 1240752"/>
                  <a:gd name="connsiteY40" fmla="*/ 283248 h 526473"/>
                  <a:gd name="connsiteX41" fmla="*/ 76970 w 1240752"/>
                  <a:gd name="connsiteY41" fmla="*/ 227830 h 526473"/>
                  <a:gd name="connsiteX42" fmla="*/ 76970 w 1240752"/>
                  <a:gd name="connsiteY42" fmla="*/ 209357 h 526473"/>
                  <a:gd name="connsiteX43" fmla="*/ 64655 w 1240752"/>
                  <a:gd name="connsiteY43" fmla="*/ 166254 h 526473"/>
                  <a:gd name="connsiteX44" fmla="*/ 40024 w 1240752"/>
                  <a:gd name="connsiteY44" fmla="*/ 104679 h 526473"/>
                  <a:gd name="connsiteX45" fmla="*/ 15394 w 1240752"/>
                  <a:gd name="connsiteY45" fmla="*/ 43103 h 526473"/>
                  <a:gd name="connsiteX46" fmla="*/ 0 w 1240752"/>
                  <a:gd name="connsiteY46" fmla="*/ 0 h 526473"/>
                  <a:gd name="connsiteX0" fmla="*/ 1182255 w 1182255"/>
                  <a:gd name="connsiteY0" fmla="*/ 508000 h 508000"/>
                  <a:gd name="connsiteX1" fmla="*/ 1132994 w 1182255"/>
                  <a:gd name="connsiteY1" fmla="*/ 486448 h 508000"/>
                  <a:gd name="connsiteX2" fmla="*/ 1046788 w 1182255"/>
                  <a:gd name="connsiteY2" fmla="*/ 480291 h 508000"/>
                  <a:gd name="connsiteX3" fmla="*/ 991370 w 1182255"/>
                  <a:gd name="connsiteY3" fmla="*/ 480291 h 508000"/>
                  <a:gd name="connsiteX4" fmla="*/ 923636 w 1182255"/>
                  <a:gd name="connsiteY4" fmla="*/ 492606 h 508000"/>
                  <a:gd name="connsiteX5" fmla="*/ 880533 w 1182255"/>
                  <a:gd name="connsiteY5" fmla="*/ 501842 h 508000"/>
                  <a:gd name="connsiteX6" fmla="*/ 871297 w 1182255"/>
                  <a:gd name="connsiteY6" fmla="*/ 501842 h 508000"/>
                  <a:gd name="connsiteX7" fmla="*/ 865139 w 1182255"/>
                  <a:gd name="connsiteY7" fmla="*/ 483370 h 508000"/>
                  <a:gd name="connsiteX8" fmla="*/ 846667 w 1182255"/>
                  <a:gd name="connsiteY8" fmla="*/ 477212 h 508000"/>
                  <a:gd name="connsiteX9" fmla="*/ 815879 w 1182255"/>
                  <a:gd name="connsiteY9" fmla="*/ 486448 h 508000"/>
                  <a:gd name="connsiteX10" fmla="*/ 766618 w 1182255"/>
                  <a:gd name="connsiteY10" fmla="*/ 467976 h 508000"/>
                  <a:gd name="connsiteX11" fmla="*/ 748145 w 1182255"/>
                  <a:gd name="connsiteY11" fmla="*/ 458739 h 508000"/>
                  <a:gd name="connsiteX12" fmla="*/ 723515 w 1182255"/>
                  <a:gd name="connsiteY12" fmla="*/ 464897 h 508000"/>
                  <a:gd name="connsiteX13" fmla="*/ 680412 w 1182255"/>
                  <a:gd name="connsiteY13" fmla="*/ 461818 h 508000"/>
                  <a:gd name="connsiteX14" fmla="*/ 655782 w 1182255"/>
                  <a:gd name="connsiteY14" fmla="*/ 458739 h 508000"/>
                  <a:gd name="connsiteX15" fmla="*/ 640388 w 1182255"/>
                  <a:gd name="connsiteY15" fmla="*/ 471054 h 508000"/>
                  <a:gd name="connsiteX16" fmla="*/ 618836 w 1182255"/>
                  <a:gd name="connsiteY16" fmla="*/ 477212 h 508000"/>
                  <a:gd name="connsiteX17" fmla="*/ 588048 w 1182255"/>
                  <a:gd name="connsiteY17" fmla="*/ 455660 h 508000"/>
                  <a:gd name="connsiteX18" fmla="*/ 575733 w 1182255"/>
                  <a:gd name="connsiteY18" fmla="*/ 437188 h 508000"/>
                  <a:gd name="connsiteX19" fmla="*/ 566497 w 1182255"/>
                  <a:gd name="connsiteY19" fmla="*/ 437188 h 508000"/>
                  <a:gd name="connsiteX20" fmla="*/ 560339 w 1182255"/>
                  <a:gd name="connsiteY20" fmla="*/ 452582 h 508000"/>
                  <a:gd name="connsiteX21" fmla="*/ 535709 w 1182255"/>
                  <a:gd name="connsiteY21" fmla="*/ 471054 h 508000"/>
                  <a:gd name="connsiteX22" fmla="*/ 520315 w 1182255"/>
                  <a:gd name="connsiteY22" fmla="*/ 477212 h 508000"/>
                  <a:gd name="connsiteX23" fmla="*/ 520315 w 1182255"/>
                  <a:gd name="connsiteY23" fmla="*/ 461818 h 508000"/>
                  <a:gd name="connsiteX24" fmla="*/ 517236 w 1182255"/>
                  <a:gd name="connsiteY24" fmla="*/ 437188 h 508000"/>
                  <a:gd name="connsiteX25" fmla="*/ 492606 w 1182255"/>
                  <a:gd name="connsiteY25" fmla="*/ 421794 h 508000"/>
                  <a:gd name="connsiteX26" fmla="*/ 464897 w 1182255"/>
                  <a:gd name="connsiteY26" fmla="*/ 415636 h 508000"/>
                  <a:gd name="connsiteX27" fmla="*/ 415636 w 1182255"/>
                  <a:gd name="connsiteY27" fmla="*/ 403321 h 508000"/>
                  <a:gd name="connsiteX28" fmla="*/ 372533 w 1182255"/>
                  <a:gd name="connsiteY28" fmla="*/ 391006 h 508000"/>
                  <a:gd name="connsiteX29" fmla="*/ 335588 w 1182255"/>
                  <a:gd name="connsiteY29" fmla="*/ 372533 h 508000"/>
                  <a:gd name="connsiteX30" fmla="*/ 301721 w 1182255"/>
                  <a:gd name="connsiteY30" fmla="*/ 344824 h 508000"/>
                  <a:gd name="connsiteX31" fmla="*/ 270933 w 1182255"/>
                  <a:gd name="connsiteY31" fmla="*/ 329430 h 508000"/>
                  <a:gd name="connsiteX32" fmla="*/ 240145 w 1182255"/>
                  <a:gd name="connsiteY32" fmla="*/ 329430 h 508000"/>
                  <a:gd name="connsiteX33" fmla="*/ 215515 w 1182255"/>
                  <a:gd name="connsiteY33" fmla="*/ 326351 h 508000"/>
                  <a:gd name="connsiteX34" fmla="*/ 187806 w 1182255"/>
                  <a:gd name="connsiteY34" fmla="*/ 304800 h 508000"/>
                  <a:gd name="connsiteX35" fmla="*/ 163176 w 1182255"/>
                  <a:gd name="connsiteY35" fmla="*/ 295564 h 508000"/>
                  <a:gd name="connsiteX36" fmla="*/ 135467 w 1182255"/>
                  <a:gd name="connsiteY36" fmla="*/ 292485 h 508000"/>
                  <a:gd name="connsiteX37" fmla="*/ 110836 w 1182255"/>
                  <a:gd name="connsiteY37" fmla="*/ 301721 h 508000"/>
                  <a:gd name="connsiteX38" fmla="*/ 101600 w 1182255"/>
                  <a:gd name="connsiteY38" fmla="*/ 301721 h 508000"/>
                  <a:gd name="connsiteX39" fmla="*/ 95442 w 1182255"/>
                  <a:gd name="connsiteY39" fmla="*/ 283248 h 508000"/>
                  <a:gd name="connsiteX40" fmla="*/ 76970 w 1182255"/>
                  <a:gd name="connsiteY40" fmla="*/ 227830 h 508000"/>
                  <a:gd name="connsiteX41" fmla="*/ 76970 w 1182255"/>
                  <a:gd name="connsiteY41" fmla="*/ 209357 h 508000"/>
                  <a:gd name="connsiteX42" fmla="*/ 64655 w 1182255"/>
                  <a:gd name="connsiteY42" fmla="*/ 166254 h 508000"/>
                  <a:gd name="connsiteX43" fmla="*/ 40024 w 1182255"/>
                  <a:gd name="connsiteY43" fmla="*/ 104679 h 508000"/>
                  <a:gd name="connsiteX44" fmla="*/ 15394 w 1182255"/>
                  <a:gd name="connsiteY44" fmla="*/ 43103 h 508000"/>
                  <a:gd name="connsiteX45" fmla="*/ 0 w 1182255"/>
                  <a:gd name="connsiteY45" fmla="*/ 0 h 508000"/>
                  <a:gd name="connsiteX0" fmla="*/ 1132994 w 1132994"/>
                  <a:gd name="connsiteY0" fmla="*/ 486448 h 503619"/>
                  <a:gd name="connsiteX1" fmla="*/ 1046788 w 1132994"/>
                  <a:gd name="connsiteY1" fmla="*/ 480291 h 503619"/>
                  <a:gd name="connsiteX2" fmla="*/ 991370 w 1132994"/>
                  <a:gd name="connsiteY2" fmla="*/ 480291 h 503619"/>
                  <a:gd name="connsiteX3" fmla="*/ 923636 w 1132994"/>
                  <a:gd name="connsiteY3" fmla="*/ 492606 h 503619"/>
                  <a:gd name="connsiteX4" fmla="*/ 880533 w 1132994"/>
                  <a:gd name="connsiteY4" fmla="*/ 501842 h 503619"/>
                  <a:gd name="connsiteX5" fmla="*/ 871297 w 1132994"/>
                  <a:gd name="connsiteY5" fmla="*/ 501842 h 503619"/>
                  <a:gd name="connsiteX6" fmla="*/ 865139 w 1132994"/>
                  <a:gd name="connsiteY6" fmla="*/ 483370 h 503619"/>
                  <a:gd name="connsiteX7" fmla="*/ 846667 w 1132994"/>
                  <a:gd name="connsiteY7" fmla="*/ 477212 h 503619"/>
                  <a:gd name="connsiteX8" fmla="*/ 815879 w 1132994"/>
                  <a:gd name="connsiteY8" fmla="*/ 486448 h 503619"/>
                  <a:gd name="connsiteX9" fmla="*/ 766618 w 1132994"/>
                  <a:gd name="connsiteY9" fmla="*/ 467976 h 503619"/>
                  <a:gd name="connsiteX10" fmla="*/ 748145 w 1132994"/>
                  <a:gd name="connsiteY10" fmla="*/ 458739 h 503619"/>
                  <a:gd name="connsiteX11" fmla="*/ 723515 w 1132994"/>
                  <a:gd name="connsiteY11" fmla="*/ 464897 h 503619"/>
                  <a:gd name="connsiteX12" fmla="*/ 680412 w 1132994"/>
                  <a:gd name="connsiteY12" fmla="*/ 461818 h 503619"/>
                  <a:gd name="connsiteX13" fmla="*/ 655782 w 1132994"/>
                  <a:gd name="connsiteY13" fmla="*/ 458739 h 503619"/>
                  <a:gd name="connsiteX14" fmla="*/ 640388 w 1132994"/>
                  <a:gd name="connsiteY14" fmla="*/ 471054 h 503619"/>
                  <a:gd name="connsiteX15" fmla="*/ 618836 w 1132994"/>
                  <a:gd name="connsiteY15" fmla="*/ 477212 h 503619"/>
                  <a:gd name="connsiteX16" fmla="*/ 588048 w 1132994"/>
                  <a:gd name="connsiteY16" fmla="*/ 455660 h 503619"/>
                  <a:gd name="connsiteX17" fmla="*/ 575733 w 1132994"/>
                  <a:gd name="connsiteY17" fmla="*/ 437188 h 503619"/>
                  <a:gd name="connsiteX18" fmla="*/ 566497 w 1132994"/>
                  <a:gd name="connsiteY18" fmla="*/ 437188 h 503619"/>
                  <a:gd name="connsiteX19" fmla="*/ 560339 w 1132994"/>
                  <a:gd name="connsiteY19" fmla="*/ 452582 h 503619"/>
                  <a:gd name="connsiteX20" fmla="*/ 535709 w 1132994"/>
                  <a:gd name="connsiteY20" fmla="*/ 471054 h 503619"/>
                  <a:gd name="connsiteX21" fmla="*/ 520315 w 1132994"/>
                  <a:gd name="connsiteY21" fmla="*/ 477212 h 503619"/>
                  <a:gd name="connsiteX22" fmla="*/ 520315 w 1132994"/>
                  <a:gd name="connsiteY22" fmla="*/ 461818 h 503619"/>
                  <a:gd name="connsiteX23" fmla="*/ 517236 w 1132994"/>
                  <a:gd name="connsiteY23" fmla="*/ 437188 h 503619"/>
                  <a:gd name="connsiteX24" fmla="*/ 492606 w 1132994"/>
                  <a:gd name="connsiteY24" fmla="*/ 421794 h 503619"/>
                  <a:gd name="connsiteX25" fmla="*/ 464897 w 1132994"/>
                  <a:gd name="connsiteY25" fmla="*/ 415636 h 503619"/>
                  <a:gd name="connsiteX26" fmla="*/ 415636 w 1132994"/>
                  <a:gd name="connsiteY26" fmla="*/ 403321 h 503619"/>
                  <a:gd name="connsiteX27" fmla="*/ 372533 w 1132994"/>
                  <a:gd name="connsiteY27" fmla="*/ 391006 h 503619"/>
                  <a:gd name="connsiteX28" fmla="*/ 335588 w 1132994"/>
                  <a:gd name="connsiteY28" fmla="*/ 372533 h 503619"/>
                  <a:gd name="connsiteX29" fmla="*/ 301721 w 1132994"/>
                  <a:gd name="connsiteY29" fmla="*/ 344824 h 503619"/>
                  <a:gd name="connsiteX30" fmla="*/ 270933 w 1132994"/>
                  <a:gd name="connsiteY30" fmla="*/ 329430 h 503619"/>
                  <a:gd name="connsiteX31" fmla="*/ 240145 w 1132994"/>
                  <a:gd name="connsiteY31" fmla="*/ 329430 h 503619"/>
                  <a:gd name="connsiteX32" fmla="*/ 215515 w 1132994"/>
                  <a:gd name="connsiteY32" fmla="*/ 326351 h 503619"/>
                  <a:gd name="connsiteX33" fmla="*/ 187806 w 1132994"/>
                  <a:gd name="connsiteY33" fmla="*/ 304800 h 503619"/>
                  <a:gd name="connsiteX34" fmla="*/ 163176 w 1132994"/>
                  <a:gd name="connsiteY34" fmla="*/ 295564 h 503619"/>
                  <a:gd name="connsiteX35" fmla="*/ 135467 w 1132994"/>
                  <a:gd name="connsiteY35" fmla="*/ 292485 h 503619"/>
                  <a:gd name="connsiteX36" fmla="*/ 110836 w 1132994"/>
                  <a:gd name="connsiteY36" fmla="*/ 301721 h 503619"/>
                  <a:gd name="connsiteX37" fmla="*/ 101600 w 1132994"/>
                  <a:gd name="connsiteY37" fmla="*/ 301721 h 503619"/>
                  <a:gd name="connsiteX38" fmla="*/ 95442 w 1132994"/>
                  <a:gd name="connsiteY38" fmla="*/ 283248 h 503619"/>
                  <a:gd name="connsiteX39" fmla="*/ 76970 w 1132994"/>
                  <a:gd name="connsiteY39" fmla="*/ 227830 h 503619"/>
                  <a:gd name="connsiteX40" fmla="*/ 76970 w 1132994"/>
                  <a:gd name="connsiteY40" fmla="*/ 209357 h 503619"/>
                  <a:gd name="connsiteX41" fmla="*/ 64655 w 1132994"/>
                  <a:gd name="connsiteY41" fmla="*/ 166254 h 503619"/>
                  <a:gd name="connsiteX42" fmla="*/ 40024 w 1132994"/>
                  <a:gd name="connsiteY42" fmla="*/ 104679 h 503619"/>
                  <a:gd name="connsiteX43" fmla="*/ 15394 w 1132994"/>
                  <a:gd name="connsiteY43" fmla="*/ 43103 h 503619"/>
                  <a:gd name="connsiteX44" fmla="*/ 0 w 1132994"/>
                  <a:gd name="connsiteY44" fmla="*/ 0 h 503619"/>
                  <a:gd name="connsiteX0" fmla="*/ 1046788 w 1046788"/>
                  <a:gd name="connsiteY0" fmla="*/ 480291 h 503619"/>
                  <a:gd name="connsiteX1" fmla="*/ 991370 w 1046788"/>
                  <a:gd name="connsiteY1" fmla="*/ 480291 h 503619"/>
                  <a:gd name="connsiteX2" fmla="*/ 923636 w 1046788"/>
                  <a:gd name="connsiteY2" fmla="*/ 492606 h 503619"/>
                  <a:gd name="connsiteX3" fmla="*/ 880533 w 1046788"/>
                  <a:gd name="connsiteY3" fmla="*/ 501842 h 503619"/>
                  <a:gd name="connsiteX4" fmla="*/ 871297 w 1046788"/>
                  <a:gd name="connsiteY4" fmla="*/ 501842 h 503619"/>
                  <a:gd name="connsiteX5" fmla="*/ 865139 w 1046788"/>
                  <a:gd name="connsiteY5" fmla="*/ 483370 h 503619"/>
                  <a:gd name="connsiteX6" fmla="*/ 846667 w 1046788"/>
                  <a:gd name="connsiteY6" fmla="*/ 477212 h 503619"/>
                  <a:gd name="connsiteX7" fmla="*/ 815879 w 1046788"/>
                  <a:gd name="connsiteY7" fmla="*/ 486448 h 503619"/>
                  <a:gd name="connsiteX8" fmla="*/ 766618 w 1046788"/>
                  <a:gd name="connsiteY8" fmla="*/ 467976 h 503619"/>
                  <a:gd name="connsiteX9" fmla="*/ 748145 w 1046788"/>
                  <a:gd name="connsiteY9" fmla="*/ 458739 h 503619"/>
                  <a:gd name="connsiteX10" fmla="*/ 723515 w 1046788"/>
                  <a:gd name="connsiteY10" fmla="*/ 464897 h 503619"/>
                  <a:gd name="connsiteX11" fmla="*/ 680412 w 1046788"/>
                  <a:gd name="connsiteY11" fmla="*/ 461818 h 503619"/>
                  <a:gd name="connsiteX12" fmla="*/ 655782 w 1046788"/>
                  <a:gd name="connsiteY12" fmla="*/ 458739 h 503619"/>
                  <a:gd name="connsiteX13" fmla="*/ 640388 w 1046788"/>
                  <a:gd name="connsiteY13" fmla="*/ 471054 h 503619"/>
                  <a:gd name="connsiteX14" fmla="*/ 618836 w 1046788"/>
                  <a:gd name="connsiteY14" fmla="*/ 477212 h 503619"/>
                  <a:gd name="connsiteX15" fmla="*/ 588048 w 1046788"/>
                  <a:gd name="connsiteY15" fmla="*/ 455660 h 503619"/>
                  <a:gd name="connsiteX16" fmla="*/ 575733 w 1046788"/>
                  <a:gd name="connsiteY16" fmla="*/ 437188 h 503619"/>
                  <a:gd name="connsiteX17" fmla="*/ 566497 w 1046788"/>
                  <a:gd name="connsiteY17" fmla="*/ 437188 h 503619"/>
                  <a:gd name="connsiteX18" fmla="*/ 560339 w 1046788"/>
                  <a:gd name="connsiteY18" fmla="*/ 452582 h 503619"/>
                  <a:gd name="connsiteX19" fmla="*/ 535709 w 1046788"/>
                  <a:gd name="connsiteY19" fmla="*/ 471054 h 503619"/>
                  <a:gd name="connsiteX20" fmla="*/ 520315 w 1046788"/>
                  <a:gd name="connsiteY20" fmla="*/ 477212 h 503619"/>
                  <a:gd name="connsiteX21" fmla="*/ 520315 w 1046788"/>
                  <a:gd name="connsiteY21" fmla="*/ 461818 h 503619"/>
                  <a:gd name="connsiteX22" fmla="*/ 517236 w 1046788"/>
                  <a:gd name="connsiteY22" fmla="*/ 437188 h 503619"/>
                  <a:gd name="connsiteX23" fmla="*/ 492606 w 1046788"/>
                  <a:gd name="connsiteY23" fmla="*/ 421794 h 503619"/>
                  <a:gd name="connsiteX24" fmla="*/ 464897 w 1046788"/>
                  <a:gd name="connsiteY24" fmla="*/ 415636 h 503619"/>
                  <a:gd name="connsiteX25" fmla="*/ 415636 w 1046788"/>
                  <a:gd name="connsiteY25" fmla="*/ 403321 h 503619"/>
                  <a:gd name="connsiteX26" fmla="*/ 372533 w 1046788"/>
                  <a:gd name="connsiteY26" fmla="*/ 391006 h 503619"/>
                  <a:gd name="connsiteX27" fmla="*/ 335588 w 1046788"/>
                  <a:gd name="connsiteY27" fmla="*/ 372533 h 503619"/>
                  <a:gd name="connsiteX28" fmla="*/ 301721 w 1046788"/>
                  <a:gd name="connsiteY28" fmla="*/ 344824 h 503619"/>
                  <a:gd name="connsiteX29" fmla="*/ 270933 w 1046788"/>
                  <a:gd name="connsiteY29" fmla="*/ 329430 h 503619"/>
                  <a:gd name="connsiteX30" fmla="*/ 240145 w 1046788"/>
                  <a:gd name="connsiteY30" fmla="*/ 329430 h 503619"/>
                  <a:gd name="connsiteX31" fmla="*/ 215515 w 1046788"/>
                  <a:gd name="connsiteY31" fmla="*/ 326351 h 503619"/>
                  <a:gd name="connsiteX32" fmla="*/ 187806 w 1046788"/>
                  <a:gd name="connsiteY32" fmla="*/ 304800 h 503619"/>
                  <a:gd name="connsiteX33" fmla="*/ 163176 w 1046788"/>
                  <a:gd name="connsiteY33" fmla="*/ 295564 h 503619"/>
                  <a:gd name="connsiteX34" fmla="*/ 135467 w 1046788"/>
                  <a:gd name="connsiteY34" fmla="*/ 292485 h 503619"/>
                  <a:gd name="connsiteX35" fmla="*/ 110836 w 1046788"/>
                  <a:gd name="connsiteY35" fmla="*/ 301721 h 503619"/>
                  <a:gd name="connsiteX36" fmla="*/ 101600 w 1046788"/>
                  <a:gd name="connsiteY36" fmla="*/ 301721 h 503619"/>
                  <a:gd name="connsiteX37" fmla="*/ 95442 w 1046788"/>
                  <a:gd name="connsiteY37" fmla="*/ 283248 h 503619"/>
                  <a:gd name="connsiteX38" fmla="*/ 76970 w 1046788"/>
                  <a:gd name="connsiteY38" fmla="*/ 227830 h 503619"/>
                  <a:gd name="connsiteX39" fmla="*/ 76970 w 1046788"/>
                  <a:gd name="connsiteY39" fmla="*/ 209357 h 503619"/>
                  <a:gd name="connsiteX40" fmla="*/ 64655 w 1046788"/>
                  <a:gd name="connsiteY40" fmla="*/ 166254 h 503619"/>
                  <a:gd name="connsiteX41" fmla="*/ 40024 w 1046788"/>
                  <a:gd name="connsiteY41" fmla="*/ 104679 h 503619"/>
                  <a:gd name="connsiteX42" fmla="*/ 15394 w 1046788"/>
                  <a:gd name="connsiteY42" fmla="*/ 43103 h 503619"/>
                  <a:gd name="connsiteX43" fmla="*/ 0 w 1046788"/>
                  <a:gd name="connsiteY43" fmla="*/ 0 h 503619"/>
                  <a:gd name="connsiteX0" fmla="*/ 991370 w 991370"/>
                  <a:gd name="connsiteY0" fmla="*/ 480291 h 503619"/>
                  <a:gd name="connsiteX1" fmla="*/ 923636 w 991370"/>
                  <a:gd name="connsiteY1" fmla="*/ 492606 h 503619"/>
                  <a:gd name="connsiteX2" fmla="*/ 880533 w 991370"/>
                  <a:gd name="connsiteY2" fmla="*/ 501842 h 503619"/>
                  <a:gd name="connsiteX3" fmla="*/ 871297 w 991370"/>
                  <a:gd name="connsiteY3" fmla="*/ 501842 h 503619"/>
                  <a:gd name="connsiteX4" fmla="*/ 865139 w 991370"/>
                  <a:gd name="connsiteY4" fmla="*/ 483370 h 503619"/>
                  <a:gd name="connsiteX5" fmla="*/ 846667 w 991370"/>
                  <a:gd name="connsiteY5" fmla="*/ 477212 h 503619"/>
                  <a:gd name="connsiteX6" fmla="*/ 815879 w 991370"/>
                  <a:gd name="connsiteY6" fmla="*/ 486448 h 503619"/>
                  <a:gd name="connsiteX7" fmla="*/ 766618 w 991370"/>
                  <a:gd name="connsiteY7" fmla="*/ 467976 h 503619"/>
                  <a:gd name="connsiteX8" fmla="*/ 748145 w 991370"/>
                  <a:gd name="connsiteY8" fmla="*/ 458739 h 503619"/>
                  <a:gd name="connsiteX9" fmla="*/ 723515 w 991370"/>
                  <a:gd name="connsiteY9" fmla="*/ 464897 h 503619"/>
                  <a:gd name="connsiteX10" fmla="*/ 680412 w 991370"/>
                  <a:gd name="connsiteY10" fmla="*/ 461818 h 503619"/>
                  <a:gd name="connsiteX11" fmla="*/ 655782 w 991370"/>
                  <a:gd name="connsiteY11" fmla="*/ 458739 h 503619"/>
                  <a:gd name="connsiteX12" fmla="*/ 640388 w 991370"/>
                  <a:gd name="connsiteY12" fmla="*/ 471054 h 503619"/>
                  <a:gd name="connsiteX13" fmla="*/ 618836 w 991370"/>
                  <a:gd name="connsiteY13" fmla="*/ 477212 h 503619"/>
                  <a:gd name="connsiteX14" fmla="*/ 588048 w 991370"/>
                  <a:gd name="connsiteY14" fmla="*/ 455660 h 503619"/>
                  <a:gd name="connsiteX15" fmla="*/ 575733 w 991370"/>
                  <a:gd name="connsiteY15" fmla="*/ 437188 h 503619"/>
                  <a:gd name="connsiteX16" fmla="*/ 566497 w 991370"/>
                  <a:gd name="connsiteY16" fmla="*/ 437188 h 503619"/>
                  <a:gd name="connsiteX17" fmla="*/ 560339 w 991370"/>
                  <a:gd name="connsiteY17" fmla="*/ 452582 h 503619"/>
                  <a:gd name="connsiteX18" fmla="*/ 535709 w 991370"/>
                  <a:gd name="connsiteY18" fmla="*/ 471054 h 503619"/>
                  <a:gd name="connsiteX19" fmla="*/ 520315 w 991370"/>
                  <a:gd name="connsiteY19" fmla="*/ 477212 h 503619"/>
                  <a:gd name="connsiteX20" fmla="*/ 520315 w 991370"/>
                  <a:gd name="connsiteY20" fmla="*/ 461818 h 503619"/>
                  <a:gd name="connsiteX21" fmla="*/ 517236 w 991370"/>
                  <a:gd name="connsiteY21" fmla="*/ 437188 h 503619"/>
                  <a:gd name="connsiteX22" fmla="*/ 492606 w 991370"/>
                  <a:gd name="connsiteY22" fmla="*/ 421794 h 503619"/>
                  <a:gd name="connsiteX23" fmla="*/ 464897 w 991370"/>
                  <a:gd name="connsiteY23" fmla="*/ 415636 h 503619"/>
                  <a:gd name="connsiteX24" fmla="*/ 415636 w 991370"/>
                  <a:gd name="connsiteY24" fmla="*/ 403321 h 503619"/>
                  <a:gd name="connsiteX25" fmla="*/ 372533 w 991370"/>
                  <a:gd name="connsiteY25" fmla="*/ 391006 h 503619"/>
                  <a:gd name="connsiteX26" fmla="*/ 335588 w 991370"/>
                  <a:gd name="connsiteY26" fmla="*/ 372533 h 503619"/>
                  <a:gd name="connsiteX27" fmla="*/ 301721 w 991370"/>
                  <a:gd name="connsiteY27" fmla="*/ 344824 h 503619"/>
                  <a:gd name="connsiteX28" fmla="*/ 270933 w 991370"/>
                  <a:gd name="connsiteY28" fmla="*/ 329430 h 503619"/>
                  <a:gd name="connsiteX29" fmla="*/ 240145 w 991370"/>
                  <a:gd name="connsiteY29" fmla="*/ 329430 h 503619"/>
                  <a:gd name="connsiteX30" fmla="*/ 215515 w 991370"/>
                  <a:gd name="connsiteY30" fmla="*/ 326351 h 503619"/>
                  <a:gd name="connsiteX31" fmla="*/ 187806 w 991370"/>
                  <a:gd name="connsiteY31" fmla="*/ 304800 h 503619"/>
                  <a:gd name="connsiteX32" fmla="*/ 163176 w 991370"/>
                  <a:gd name="connsiteY32" fmla="*/ 295564 h 503619"/>
                  <a:gd name="connsiteX33" fmla="*/ 135467 w 991370"/>
                  <a:gd name="connsiteY33" fmla="*/ 292485 h 503619"/>
                  <a:gd name="connsiteX34" fmla="*/ 110836 w 991370"/>
                  <a:gd name="connsiteY34" fmla="*/ 301721 h 503619"/>
                  <a:gd name="connsiteX35" fmla="*/ 101600 w 991370"/>
                  <a:gd name="connsiteY35" fmla="*/ 301721 h 503619"/>
                  <a:gd name="connsiteX36" fmla="*/ 95442 w 991370"/>
                  <a:gd name="connsiteY36" fmla="*/ 283248 h 503619"/>
                  <a:gd name="connsiteX37" fmla="*/ 76970 w 991370"/>
                  <a:gd name="connsiteY37" fmla="*/ 227830 h 503619"/>
                  <a:gd name="connsiteX38" fmla="*/ 76970 w 991370"/>
                  <a:gd name="connsiteY38" fmla="*/ 209357 h 503619"/>
                  <a:gd name="connsiteX39" fmla="*/ 64655 w 991370"/>
                  <a:gd name="connsiteY39" fmla="*/ 166254 h 503619"/>
                  <a:gd name="connsiteX40" fmla="*/ 40024 w 991370"/>
                  <a:gd name="connsiteY40" fmla="*/ 104679 h 503619"/>
                  <a:gd name="connsiteX41" fmla="*/ 15394 w 991370"/>
                  <a:gd name="connsiteY41" fmla="*/ 43103 h 503619"/>
                  <a:gd name="connsiteX42" fmla="*/ 0 w 991370"/>
                  <a:gd name="connsiteY42" fmla="*/ 0 h 503619"/>
                  <a:gd name="connsiteX0" fmla="*/ 956297 w 956297"/>
                  <a:gd name="connsiteY0" fmla="*/ 487806 h 503619"/>
                  <a:gd name="connsiteX1" fmla="*/ 923636 w 956297"/>
                  <a:gd name="connsiteY1" fmla="*/ 492606 h 503619"/>
                  <a:gd name="connsiteX2" fmla="*/ 880533 w 956297"/>
                  <a:gd name="connsiteY2" fmla="*/ 501842 h 503619"/>
                  <a:gd name="connsiteX3" fmla="*/ 871297 w 956297"/>
                  <a:gd name="connsiteY3" fmla="*/ 501842 h 503619"/>
                  <a:gd name="connsiteX4" fmla="*/ 865139 w 956297"/>
                  <a:gd name="connsiteY4" fmla="*/ 483370 h 503619"/>
                  <a:gd name="connsiteX5" fmla="*/ 846667 w 956297"/>
                  <a:gd name="connsiteY5" fmla="*/ 477212 h 503619"/>
                  <a:gd name="connsiteX6" fmla="*/ 815879 w 956297"/>
                  <a:gd name="connsiteY6" fmla="*/ 486448 h 503619"/>
                  <a:gd name="connsiteX7" fmla="*/ 766618 w 956297"/>
                  <a:gd name="connsiteY7" fmla="*/ 467976 h 503619"/>
                  <a:gd name="connsiteX8" fmla="*/ 748145 w 956297"/>
                  <a:gd name="connsiteY8" fmla="*/ 458739 h 503619"/>
                  <a:gd name="connsiteX9" fmla="*/ 723515 w 956297"/>
                  <a:gd name="connsiteY9" fmla="*/ 464897 h 503619"/>
                  <a:gd name="connsiteX10" fmla="*/ 680412 w 956297"/>
                  <a:gd name="connsiteY10" fmla="*/ 461818 h 503619"/>
                  <a:gd name="connsiteX11" fmla="*/ 655782 w 956297"/>
                  <a:gd name="connsiteY11" fmla="*/ 458739 h 503619"/>
                  <a:gd name="connsiteX12" fmla="*/ 640388 w 956297"/>
                  <a:gd name="connsiteY12" fmla="*/ 471054 h 503619"/>
                  <a:gd name="connsiteX13" fmla="*/ 618836 w 956297"/>
                  <a:gd name="connsiteY13" fmla="*/ 477212 h 503619"/>
                  <a:gd name="connsiteX14" fmla="*/ 588048 w 956297"/>
                  <a:gd name="connsiteY14" fmla="*/ 455660 h 503619"/>
                  <a:gd name="connsiteX15" fmla="*/ 575733 w 956297"/>
                  <a:gd name="connsiteY15" fmla="*/ 437188 h 503619"/>
                  <a:gd name="connsiteX16" fmla="*/ 566497 w 956297"/>
                  <a:gd name="connsiteY16" fmla="*/ 437188 h 503619"/>
                  <a:gd name="connsiteX17" fmla="*/ 560339 w 956297"/>
                  <a:gd name="connsiteY17" fmla="*/ 452582 h 503619"/>
                  <a:gd name="connsiteX18" fmla="*/ 535709 w 956297"/>
                  <a:gd name="connsiteY18" fmla="*/ 471054 h 503619"/>
                  <a:gd name="connsiteX19" fmla="*/ 520315 w 956297"/>
                  <a:gd name="connsiteY19" fmla="*/ 477212 h 503619"/>
                  <a:gd name="connsiteX20" fmla="*/ 520315 w 956297"/>
                  <a:gd name="connsiteY20" fmla="*/ 461818 h 503619"/>
                  <a:gd name="connsiteX21" fmla="*/ 517236 w 956297"/>
                  <a:gd name="connsiteY21" fmla="*/ 437188 h 503619"/>
                  <a:gd name="connsiteX22" fmla="*/ 492606 w 956297"/>
                  <a:gd name="connsiteY22" fmla="*/ 421794 h 503619"/>
                  <a:gd name="connsiteX23" fmla="*/ 464897 w 956297"/>
                  <a:gd name="connsiteY23" fmla="*/ 415636 h 503619"/>
                  <a:gd name="connsiteX24" fmla="*/ 415636 w 956297"/>
                  <a:gd name="connsiteY24" fmla="*/ 403321 h 503619"/>
                  <a:gd name="connsiteX25" fmla="*/ 372533 w 956297"/>
                  <a:gd name="connsiteY25" fmla="*/ 391006 h 503619"/>
                  <a:gd name="connsiteX26" fmla="*/ 335588 w 956297"/>
                  <a:gd name="connsiteY26" fmla="*/ 372533 h 503619"/>
                  <a:gd name="connsiteX27" fmla="*/ 301721 w 956297"/>
                  <a:gd name="connsiteY27" fmla="*/ 344824 h 503619"/>
                  <a:gd name="connsiteX28" fmla="*/ 270933 w 956297"/>
                  <a:gd name="connsiteY28" fmla="*/ 329430 h 503619"/>
                  <a:gd name="connsiteX29" fmla="*/ 240145 w 956297"/>
                  <a:gd name="connsiteY29" fmla="*/ 329430 h 503619"/>
                  <a:gd name="connsiteX30" fmla="*/ 215515 w 956297"/>
                  <a:gd name="connsiteY30" fmla="*/ 326351 h 503619"/>
                  <a:gd name="connsiteX31" fmla="*/ 187806 w 956297"/>
                  <a:gd name="connsiteY31" fmla="*/ 304800 h 503619"/>
                  <a:gd name="connsiteX32" fmla="*/ 163176 w 956297"/>
                  <a:gd name="connsiteY32" fmla="*/ 295564 h 503619"/>
                  <a:gd name="connsiteX33" fmla="*/ 135467 w 956297"/>
                  <a:gd name="connsiteY33" fmla="*/ 292485 h 503619"/>
                  <a:gd name="connsiteX34" fmla="*/ 110836 w 956297"/>
                  <a:gd name="connsiteY34" fmla="*/ 301721 h 503619"/>
                  <a:gd name="connsiteX35" fmla="*/ 101600 w 956297"/>
                  <a:gd name="connsiteY35" fmla="*/ 301721 h 503619"/>
                  <a:gd name="connsiteX36" fmla="*/ 95442 w 956297"/>
                  <a:gd name="connsiteY36" fmla="*/ 283248 h 503619"/>
                  <a:gd name="connsiteX37" fmla="*/ 76970 w 956297"/>
                  <a:gd name="connsiteY37" fmla="*/ 227830 h 503619"/>
                  <a:gd name="connsiteX38" fmla="*/ 76970 w 956297"/>
                  <a:gd name="connsiteY38" fmla="*/ 209357 h 503619"/>
                  <a:gd name="connsiteX39" fmla="*/ 64655 w 956297"/>
                  <a:gd name="connsiteY39" fmla="*/ 166254 h 503619"/>
                  <a:gd name="connsiteX40" fmla="*/ 40024 w 956297"/>
                  <a:gd name="connsiteY40" fmla="*/ 104679 h 503619"/>
                  <a:gd name="connsiteX41" fmla="*/ 15394 w 956297"/>
                  <a:gd name="connsiteY41" fmla="*/ 43103 h 503619"/>
                  <a:gd name="connsiteX42" fmla="*/ 0 w 956297"/>
                  <a:gd name="connsiteY42" fmla="*/ 0 h 50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956297" h="503619">
                    <a:moveTo>
                      <a:pt x="956297" y="487806"/>
                    </a:moveTo>
                    <a:cubicBezTo>
                      <a:pt x="935772" y="489858"/>
                      <a:pt x="936263" y="490267"/>
                      <a:pt x="923636" y="492606"/>
                    </a:cubicBezTo>
                    <a:cubicBezTo>
                      <a:pt x="911009" y="494945"/>
                      <a:pt x="880533" y="501842"/>
                      <a:pt x="880533" y="501842"/>
                    </a:cubicBezTo>
                    <a:cubicBezTo>
                      <a:pt x="871810" y="503381"/>
                      <a:pt x="873863" y="504921"/>
                      <a:pt x="871297" y="501842"/>
                    </a:cubicBezTo>
                    <a:cubicBezTo>
                      <a:pt x="868731" y="498763"/>
                      <a:pt x="869244" y="487475"/>
                      <a:pt x="865139" y="483370"/>
                    </a:cubicBezTo>
                    <a:cubicBezTo>
                      <a:pt x="861034" y="479265"/>
                      <a:pt x="854877" y="476699"/>
                      <a:pt x="846667" y="477212"/>
                    </a:cubicBezTo>
                    <a:cubicBezTo>
                      <a:pt x="838457" y="477725"/>
                      <a:pt x="829220" y="487987"/>
                      <a:pt x="815879" y="486448"/>
                    </a:cubicBezTo>
                    <a:cubicBezTo>
                      <a:pt x="802538" y="484909"/>
                      <a:pt x="777907" y="472594"/>
                      <a:pt x="766618" y="467976"/>
                    </a:cubicBezTo>
                    <a:cubicBezTo>
                      <a:pt x="755329" y="463358"/>
                      <a:pt x="755329" y="459252"/>
                      <a:pt x="748145" y="458739"/>
                    </a:cubicBezTo>
                    <a:cubicBezTo>
                      <a:pt x="740961" y="458226"/>
                      <a:pt x="734804" y="464384"/>
                      <a:pt x="723515" y="464897"/>
                    </a:cubicBezTo>
                    <a:cubicBezTo>
                      <a:pt x="712226" y="465410"/>
                      <a:pt x="691701" y="462844"/>
                      <a:pt x="680412" y="461818"/>
                    </a:cubicBezTo>
                    <a:cubicBezTo>
                      <a:pt x="669123" y="460792"/>
                      <a:pt x="662453" y="457200"/>
                      <a:pt x="655782" y="458739"/>
                    </a:cubicBezTo>
                    <a:cubicBezTo>
                      <a:pt x="649111" y="460278"/>
                      <a:pt x="646546" y="467975"/>
                      <a:pt x="640388" y="471054"/>
                    </a:cubicBezTo>
                    <a:cubicBezTo>
                      <a:pt x="634230" y="474133"/>
                      <a:pt x="627559" y="479778"/>
                      <a:pt x="618836" y="477212"/>
                    </a:cubicBezTo>
                    <a:cubicBezTo>
                      <a:pt x="610113" y="474646"/>
                      <a:pt x="588048" y="455660"/>
                      <a:pt x="588048" y="455660"/>
                    </a:cubicBezTo>
                    <a:cubicBezTo>
                      <a:pt x="580864" y="448989"/>
                      <a:pt x="575733" y="437188"/>
                      <a:pt x="575733" y="437188"/>
                    </a:cubicBezTo>
                    <a:cubicBezTo>
                      <a:pt x="572141" y="434109"/>
                      <a:pt x="569063" y="434622"/>
                      <a:pt x="566497" y="437188"/>
                    </a:cubicBezTo>
                    <a:cubicBezTo>
                      <a:pt x="563931" y="439754"/>
                      <a:pt x="565470" y="446938"/>
                      <a:pt x="560339" y="452582"/>
                    </a:cubicBezTo>
                    <a:cubicBezTo>
                      <a:pt x="555208" y="458226"/>
                      <a:pt x="542380" y="466949"/>
                      <a:pt x="535709" y="471054"/>
                    </a:cubicBezTo>
                    <a:cubicBezTo>
                      <a:pt x="529038" y="475159"/>
                      <a:pt x="520315" y="477212"/>
                      <a:pt x="520315" y="477212"/>
                    </a:cubicBezTo>
                    <a:cubicBezTo>
                      <a:pt x="517749" y="475673"/>
                      <a:pt x="520828" y="468489"/>
                      <a:pt x="520315" y="461818"/>
                    </a:cubicBezTo>
                    <a:cubicBezTo>
                      <a:pt x="519802" y="455147"/>
                      <a:pt x="517236" y="437188"/>
                      <a:pt x="517236" y="437188"/>
                    </a:cubicBezTo>
                    <a:cubicBezTo>
                      <a:pt x="512618" y="430517"/>
                      <a:pt x="501329" y="425386"/>
                      <a:pt x="492606" y="421794"/>
                    </a:cubicBezTo>
                    <a:cubicBezTo>
                      <a:pt x="483883" y="418202"/>
                      <a:pt x="464897" y="415636"/>
                      <a:pt x="464897" y="415636"/>
                    </a:cubicBezTo>
                    <a:lnTo>
                      <a:pt x="415636" y="403321"/>
                    </a:lnTo>
                    <a:cubicBezTo>
                      <a:pt x="400242" y="399216"/>
                      <a:pt x="385874" y="396137"/>
                      <a:pt x="372533" y="391006"/>
                    </a:cubicBezTo>
                    <a:cubicBezTo>
                      <a:pt x="359192" y="385875"/>
                      <a:pt x="347390" y="380230"/>
                      <a:pt x="335588" y="372533"/>
                    </a:cubicBezTo>
                    <a:cubicBezTo>
                      <a:pt x="323786" y="364836"/>
                      <a:pt x="312497" y="352008"/>
                      <a:pt x="301721" y="344824"/>
                    </a:cubicBezTo>
                    <a:cubicBezTo>
                      <a:pt x="290945" y="337640"/>
                      <a:pt x="281196" y="331996"/>
                      <a:pt x="270933" y="329430"/>
                    </a:cubicBezTo>
                    <a:cubicBezTo>
                      <a:pt x="260670" y="326864"/>
                      <a:pt x="249381" y="329943"/>
                      <a:pt x="240145" y="329430"/>
                    </a:cubicBezTo>
                    <a:cubicBezTo>
                      <a:pt x="230909" y="328917"/>
                      <a:pt x="224238" y="330456"/>
                      <a:pt x="215515" y="326351"/>
                    </a:cubicBezTo>
                    <a:cubicBezTo>
                      <a:pt x="206792" y="322246"/>
                      <a:pt x="196529" y="309931"/>
                      <a:pt x="187806" y="304800"/>
                    </a:cubicBezTo>
                    <a:cubicBezTo>
                      <a:pt x="179083" y="299669"/>
                      <a:pt x="171899" y="297617"/>
                      <a:pt x="163176" y="295564"/>
                    </a:cubicBezTo>
                    <a:cubicBezTo>
                      <a:pt x="154453" y="293511"/>
                      <a:pt x="144190" y="291459"/>
                      <a:pt x="135467" y="292485"/>
                    </a:cubicBezTo>
                    <a:cubicBezTo>
                      <a:pt x="126744" y="293511"/>
                      <a:pt x="110836" y="301721"/>
                      <a:pt x="110836" y="301721"/>
                    </a:cubicBezTo>
                    <a:cubicBezTo>
                      <a:pt x="105191" y="303260"/>
                      <a:pt x="104166" y="304800"/>
                      <a:pt x="101600" y="301721"/>
                    </a:cubicBezTo>
                    <a:cubicBezTo>
                      <a:pt x="99034" y="298642"/>
                      <a:pt x="95442" y="283248"/>
                      <a:pt x="95442" y="283248"/>
                    </a:cubicBezTo>
                    <a:cubicBezTo>
                      <a:pt x="91337" y="270933"/>
                      <a:pt x="80049" y="240145"/>
                      <a:pt x="76970" y="227830"/>
                    </a:cubicBezTo>
                    <a:cubicBezTo>
                      <a:pt x="73891" y="215515"/>
                      <a:pt x="79022" y="219620"/>
                      <a:pt x="76970" y="209357"/>
                    </a:cubicBezTo>
                    <a:cubicBezTo>
                      <a:pt x="74918" y="199094"/>
                      <a:pt x="70813" y="183700"/>
                      <a:pt x="64655" y="166254"/>
                    </a:cubicBezTo>
                    <a:cubicBezTo>
                      <a:pt x="58497" y="148808"/>
                      <a:pt x="40024" y="104679"/>
                      <a:pt x="40024" y="104679"/>
                    </a:cubicBezTo>
                    <a:cubicBezTo>
                      <a:pt x="31814" y="84154"/>
                      <a:pt x="22065" y="60549"/>
                      <a:pt x="15394" y="43103"/>
                    </a:cubicBezTo>
                    <a:cubicBezTo>
                      <a:pt x="8723" y="25657"/>
                      <a:pt x="5644" y="13854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6" name="Полилиния 835"/>
              <p:cNvSpPr/>
              <p:nvPr/>
            </p:nvSpPr>
            <p:spPr>
              <a:xfrm>
                <a:off x="4510394" y="1672270"/>
                <a:ext cx="186516" cy="40523"/>
              </a:xfrm>
              <a:custGeom>
                <a:avLst/>
                <a:gdLst>
                  <a:gd name="connsiteX0" fmla="*/ 273844 w 273844"/>
                  <a:gd name="connsiteY0" fmla="*/ 61912 h 61912"/>
                  <a:gd name="connsiteX1" fmla="*/ 180975 w 273844"/>
                  <a:gd name="connsiteY1" fmla="*/ 40481 h 61912"/>
                  <a:gd name="connsiteX2" fmla="*/ 142875 w 273844"/>
                  <a:gd name="connsiteY2" fmla="*/ 40481 h 61912"/>
                  <a:gd name="connsiteX3" fmla="*/ 109538 w 273844"/>
                  <a:gd name="connsiteY3" fmla="*/ 28575 h 61912"/>
                  <a:gd name="connsiteX4" fmla="*/ 80963 w 273844"/>
                  <a:gd name="connsiteY4" fmla="*/ 16669 h 61912"/>
                  <a:gd name="connsiteX5" fmla="*/ 47625 w 273844"/>
                  <a:gd name="connsiteY5" fmla="*/ 11906 h 61912"/>
                  <a:gd name="connsiteX6" fmla="*/ 0 w 273844"/>
                  <a:gd name="connsiteY6" fmla="*/ 0 h 61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844" h="61912">
                    <a:moveTo>
                      <a:pt x="273844" y="61912"/>
                    </a:moveTo>
                    <a:cubicBezTo>
                      <a:pt x="238323" y="52982"/>
                      <a:pt x="202803" y="44053"/>
                      <a:pt x="180975" y="40481"/>
                    </a:cubicBezTo>
                    <a:cubicBezTo>
                      <a:pt x="159147" y="36909"/>
                      <a:pt x="154781" y="42465"/>
                      <a:pt x="142875" y="40481"/>
                    </a:cubicBezTo>
                    <a:cubicBezTo>
                      <a:pt x="130969" y="38497"/>
                      <a:pt x="119857" y="32544"/>
                      <a:pt x="109538" y="28575"/>
                    </a:cubicBezTo>
                    <a:cubicBezTo>
                      <a:pt x="99219" y="24606"/>
                      <a:pt x="91282" y="19447"/>
                      <a:pt x="80963" y="16669"/>
                    </a:cubicBezTo>
                    <a:cubicBezTo>
                      <a:pt x="70644" y="13891"/>
                      <a:pt x="61119" y="14684"/>
                      <a:pt x="47625" y="11906"/>
                    </a:cubicBezTo>
                    <a:cubicBezTo>
                      <a:pt x="34131" y="9128"/>
                      <a:pt x="17065" y="4564"/>
                      <a:pt x="0" y="0"/>
                    </a:cubicBezTo>
                  </a:path>
                </a:pathLst>
              </a:custGeom>
              <a:ln w="952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837" name="Полилиния 836"/>
              <p:cNvSpPr/>
              <p:nvPr/>
            </p:nvSpPr>
            <p:spPr>
              <a:xfrm>
                <a:off x="4527225" y="1652706"/>
                <a:ext cx="419752" cy="211522"/>
              </a:xfrm>
              <a:custGeom>
                <a:avLst/>
                <a:gdLst>
                  <a:gd name="connsiteX0" fmla="*/ 586218 w 586218"/>
                  <a:gd name="connsiteY0" fmla="*/ 182880 h 182880"/>
                  <a:gd name="connsiteX1" fmla="*/ 513567 w 586218"/>
                  <a:gd name="connsiteY1" fmla="*/ 142797 h 182880"/>
                  <a:gd name="connsiteX2" fmla="*/ 443421 w 586218"/>
                  <a:gd name="connsiteY2" fmla="*/ 120250 h 182880"/>
                  <a:gd name="connsiteX3" fmla="*/ 398328 w 586218"/>
                  <a:gd name="connsiteY3" fmla="*/ 112734 h 182880"/>
                  <a:gd name="connsiteX4" fmla="*/ 348224 w 586218"/>
                  <a:gd name="connsiteY4" fmla="*/ 105219 h 182880"/>
                  <a:gd name="connsiteX5" fmla="*/ 295614 w 586218"/>
                  <a:gd name="connsiteY5" fmla="*/ 97703 h 182880"/>
                  <a:gd name="connsiteX6" fmla="*/ 283088 w 586218"/>
                  <a:gd name="connsiteY6" fmla="*/ 87682 h 182880"/>
                  <a:gd name="connsiteX7" fmla="*/ 260541 w 586218"/>
                  <a:gd name="connsiteY7" fmla="*/ 62630 h 182880"/>
                  <a:gd name="connsiteX8" fmla="*/ 220458 w 586218"/>
                  <a:gd name="connsiteY8" fmla="*/ 57620 h 182880"/>
                  <a:gd name="connsiteX9" fmla="*/ 150312 w 586218"/>
                  <a:gd name="connsiteY9" fmla="*/ 47599 h 182880"/>
                  <a:gd name="connsiteX10" fmla="*/ 75156 w 586218"/>
                  <a:gd name="connsiteY10" fmla="*/ 20042 h 182880"/>
                  <a:gd name="connsiteX11" fmla="*/ 35073 w 586218"/>
                  <a:gd name="connsiteY11" fmla="*/ 15031 h 182880"/>
                  <a:gd name="connsiteX12" fmla="*/ 0 w 586218"/>
                  <a:gd name="connsiteY12" fmla="*/ 0 h 182880"/>
                  <a:gd name="connsiteX0" fmla="*/ 586218 w 589717"/>
                  <a:gd name="connsiteY0" fmla="*/ 182880 h 182880"/>
                  <a:gd name="connsiteX1" fmla="*/ 583714 w 589717"/>
                  <a:gd name="connsiteY1" fmla="*/ 177870 h 182880"/>
                  <a:gd name="connsiteX2" fmla="*/ 513567 w 589717"/>
                  <a:gd name="connsiteY2" fmla="*/ 142797 h 182880"/>
                  <a:gd name="connsiteX3" fmla="*/ 443421 w 589717"/>
                  <a:gd name="connsiteY3" fmla="*/ 120250 h 182880"/>
                  <a:gd name="connsiteX4" fmla="*/ 398328 w 589717"/>
                  <a:gd name="connsiteY4" fmla="*/ 112734 h 182880"/>
                  <a:gd name="connsiteX5" fmla="*/ 348224 w 589717"/>
                  <a:gd name="connsiteY5" fmla="*/ 105219 h 182880"/>
                  <a:gd name="connsiteX6" fmla="*/ 295614 w 589717"/>
                  <a:gd name="connsiteY6" fmla="*/ 97703 h 182880"/>
                  <a:gd name="connsiteX7" fmla="*/ 283088 w 589717"/>
                  <a:gd name="connsiteY7" fmla="*/ 87682 h 182880"/>
                  <a:gd name="connsiteX8" fmla="*/ 260541 w 589717"/>
                  <a:gd name="connsiteY8" fmla="*/ 62630 h 182880"/>
                  <a:gd name="connsiteX9" fmla="*/ 220458 w 589717"/>
                  <a:gd name="connsiteY9" fmla="*/ 57620 h 182880"/>
                  <a:gd name="connsiteX10" fmla="*/ 150312 w 589717"/>
                  <a:gd name="connsiteY10" fmla="*/ 47599 h 182880"/>
                  <a:gd name="connsiteX11" fmla="*/ 75156 w 589717"/>
                  <a:gd name="connsiteY11" fmla="*/ 20042 h 182880"/>
                  <a:gd name="connsiteX12" fmla="*/ 35073 w 589717"/>
                  <a:gd name="connsiteY12" fmla="*/ 15031 h 182880"/>
                  <a:gd name="connsiteX13" fmla="*/ 0 w 589717"/>
                  <a:gd name="connsiteY13" fmla="*/ 0 h 182880"/>
                  <a:gd name="connsiteX0" fmla="*/ 586218 w 620852"/>
                  <a:gd name="connsiteY0" fmla="*/ 182880 h 268402"/>
                  <a:gd name="connsiteX1" fmla="*/ 618787 w 620852"/>
                  <a:gd name="connsiteY1" fmla="*/ 268058 h 268402"/>
                  <a:gd name="connsiteX2" fmla="*/ 513567 w 620852"/>
                  <a:gd name="connsiteY2" fmla="*/ 142797 h 268402"/>
                  <a:gd name="connsiteX3" fmla="*/ 443421 w 620852"/>
                  <a:gd name="connsiteY3" fmla="*/ 120250 h 268402"/>
                  <a:gd name="connsiteX4" fmla="*/ 398328 w 620852"/>
                  <a:gd name="connsiteY4" fmla="*/ 112734 h 268402"/>
                  <a:gd name="connsiteX5" fmla="*/ 348224 w 620852"/>
                  <a:gd name="connsiteY5" fmla="*/ 105219 h 268402"/>
                  <a:gd name="connsiteX6" fmla="*/ 295614 w 620852"/>
                  <a:gd name="connsiteY6" fmla="*/ 97703 h 268402"/>
                  <a:gd name="connsiteX7" fmla="*/ 283088 w 620852"/>
                  <a:gd name="connsiteY7" fmla="*/ 87682 h 268402"/>
                  <a:gd name="connsiteX8" fmla="*/ 260541 w 620852"/>
                  <a:gd name="connsiteY8" fmla="*/ 62630 h 268402"/>
                  <a:gd name="connsiteX9" fmla="*/ 220458 w 620852"/>
                  <a:gd name="connsiteY9" fmla="*/ 57620 h 268402"/>
                  <a:gd name="connsiteX10" fmla="*/ 150312 w 620852"/>
                  <a:gd name="connsiteY10" fmla="*/ 47599 h 268402"/>
                  <a:gd name="connsiteX11" fmla="*/ 75156 w 620852"/>
                  <a:gd name="connsiteY11" fmla="*/ 20042 h 268402"/>
                  <a:gd name="connsiteX12" fmla="*/ 35073 w 620852"/>
                  <a:gd name="connsiteY12" fmla="*/ 15031 h 268402"/>
                  <a:gd name="connsiteX13" fmla="*/ 0 w 620852"/>
                  <a:gd name="connsiteY13" fmla="*/ 0 h 268402"/>
                  <a:gd name="connsiteX0" fmla="*/ 819203 w 819203"/>
                  <a:gd name="connsiteY0" fmla="*/ 280583 h 280583"/>
                  <a:gd name="connsiteX1" fmla="*/ 618787 w 819203"/>
                  <a:gd name="connsiteY1" fmla="*/ 268058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819203 w 819203"/>
                  <a:gd name="connsiteY0" fmla="*/ 280583 h 280583"/>
                  <a:gd name="connsiteX1" fmla="*/ 573693 w 819203"/>
                  <a:gd name="connsiteY1" fmla="*/ 162839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596239 w 596239"/>
                  <a:gd name="connsiteY0" fmla="*/ 215447 h 215447"/>
                  <a:gd name="connsiteX1" fmla="*/ 573693 w 596239"/>
                  <a:gd name="connsiteY1" fmla="*/ 162839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5447"/>
                  <a:gd name="connsiteX1" fmla="*/ 571188 w 596239"/>
                  <a:gd name="connsiteY1" fmla="*/ 172860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6777"/>
                  <a:gd name="connsiteX1" fmla="*/ 588723 w 596239"/>
                  <a:gd name="connsiteY1" fmla="*/ 212942 h 216777"/>
                  <a:gd name="connsiteX2" fmla="*/ 571188 w 596239"/>
                  <a:gd name="connsiteY2" fmla="*/ 172860 h 216777"/>
                  <a:gd name="connsiteX3" fmla="*/ 513567 w 596239"/>
                  <a:gd name="connsiteY3" fmla="*/ 142797 h 216777"/>
                  <a:gd name="connsiteX4" fmla="*/ 443421 w 596239"/>
                  <a:gd name="connsiteY4" fmla="*/ 120250 h 216777"/>
                  <a:gd name="connsiteX5" fmla="*/ 398328 w 596239"/>
                  <a:gd name="connsiteY5" fmla="*/ 112734 h 216777"/>
                  <a:gd name="connsiteX6" fmla="*/ 348224 w 596239"/>
                  <a:gd name="connsiteY6" fmla="*/ 105219 h 216777"/>
                  <a:gd name="connsiteX7" fmla="*/ 295614 w 596239"/>
                  <a:gd name="connsiteY7" fmla="*/ 97703 h 216777"/>
                  <a:gd name="connsiteX8" fmla="*/ 283088 w 596239"/>
                  <a:gd name="connsiteY8" fmla="*/ 87682 h 216777"/>
                  <a:gd name="connsiteX9" fmla="*/ 260541 w 596239"/>
                  <a:gd name="connsiteY9" fmla="*/ 62630 h 216777"/>
                  <a:gd name="connsiteX10" fmla="*/ 220458 w 596239"/>
                  <a:gd name="connsiteY10" fmla="*/ 57620 h 216777"/>
                  <a:gd name="connsiteX11" fmla="*/ 150312 w 596239"/>
                  <a:gd name="connsiteY11" fmla="*/ 47599 h 216777"/>
                  <a:gd name="connsiteX12" fmla="*/ 75156 w 596239"/>
                  <a:gd name="connsiteY12" fmla="*/ 20042 h 216777"/>
                  <a:gd name="connsiteX13" fmla="*/ 35073 w 596239"/>
                  <a:gd name="connsiteY13" fmla="*/ 15031 h 216777"/>
                  <a:gd name="connsiteX14" fmla="*/ 0 w 596239"/>
                  <a:gd name="connsiteY14" fmla="*/ 0 h 216777"/>
                  <a:gd name="connsiteX0" fmla="*/ 596239 w 631614"/>
                  <a:gd name="connsiteY0" fmla="*/ 215447 h 241511"/>
                  <a:gd name="connsiteX1" fmla="*/ 631312 w 631614"/>
                  <a:gd name="connsiteY1" fmla="*/ 240499 h 241511"/>
                  <a:gd name="connsiteX2" fmla="*/ 571188 w 631614"/>
                  <a:gd name="connsiteY2" fmla="*/ 172860 h 241511"/>
                  <a:gd name="connsiteX3" fmla="*/ 513567 w 631614"/>
                  <a:gd name="connsiteY3" fmla="*/ 142797 h 241511"/>
                  <a:gd name="connsiteX4" fmla="*/ 443421 w 631614"/>
                  <a:gd name="connsiteY4" fmla="*/ 120250 h 241511"/>
                  <a:gd name="connsiteX5" fmla="*/ 398328 w 631614"/>
                  <a:gd name="connsiteY5" fmla="*/ 112734 h 241511"/>
                  <a:gd name="connsiteX6" fmla="*/ 348224 w 631614"/>
                  <a:gd name="connsiteY6" fmla="*/ 105219 h 241511"/>
                  <a:gd name="connsiteX7" fmla="*/ 295614 w 631614"/>
                  <a:gd name="connsiteY7" fmla="*/ 97703 h 241511"/>
                  <a:gd name="connsiteX8" fmla="*/ 283088 w 631614"/>
                  <a:gd name="connsiteY8" fmla="*/ 87682 h 241511"/>
                  <a:gd name="connsiteX9" fmla="*/ 260541 w 631614"/>
                  <a:gd name="connsiteY9" fmla="*/ 62630 h 241511"/>
                  <a:gd name="connsiteX10" fmla="*/ 220458 w 631614"/>
                  <a:gd name="connsiteY10" fmla="*/ 57620 h 241511"/>
                  <a:gd name="connsiteX11" fmla="*/ 150312 w 631614"/>
                  <a:gd name="connsiteY11" fmla="*/ 47599 h 241511"/>
                  <a:gd name="connsiteX12" fmla="*/ 75156 w 631614"/>
                  <a:gd name="connsiteY12" fmla="*/ 20042 h 241511"/>
                  <a:gd name="connsiteX13" fmla="*/ 35073 w 631614"/>
                  <a:gd name="connsiteY13" fmla="*/ 15031 h 241511"/>
                  <a:gd name="connsiteX14" fmla="*/ 0 w 631614"/>
                  <a:gd name="connsiteY14" fmla="*/ 0 h 241511"/>
                  <a:gd name="connsiteX0" fmla="*/ 623796 w 632144"/>
                  <a:gd name="connsiteY0" fmla="*/ 325676 h 325676"/>
                  <a:gd name="connsiteX1" fmla="*/ 631312 w 632144"/>
                  <a:gd name="connsiteY1" fmla="*/ 240499 h 325676"/>
                  <a:gd name="connsiteX2" fmla="*/ 571188 w 632144"/>
                  <a:gd name="connsiteY2" fmla="*/ 172860 h 325676"/>
                  <a:gd name="connsiteX3" fmla="*/ 513567 w 632144"/>
                  <a:gd name="connsiteY3" fmla="*/ 142797 h 325676"/>
                  <a:gd name="connsiteX4" fmla="*/ 443421 w 632144"/>
                  <a:gd name="connsiteY4" fmla="*/ 120250 h 325676"/>
                  <a:gd name="connsiteX5" fmla="*/ 398328 w 632144"/>
                  <a:gd name="connsiteY5" fmla="*/ 112734 h 325676"/>
                  <a:gd name="connsiteX6" fmla="*/ 348224 w 632144"/>
                  <a:gd name="connsiteY6" fmla="*/ 105219 h 325676"/>
                  <a:gd name="connsiteX7" fmla="*/ 295614 w 632144"/>
                  <a:gd name="connsiteY7" fmla="*/ 97703 h 325676"/>
                  <a:gd name="connsiteX8" fmla="*/ 283088 w 632144"/>
                  <a:gd name="connsiteY8" fmla="*/ 87682 h 325676"/>
                  <a:gd name="connsiteX9" fmla="*/ 260541 w 632144"/>
                  <a:gd name="connsiteY9" fmla="*/ 62630 h 325676"/>
                  <a:gd name="connsiteX10" fmla="*/ 220458 w 632144"/>
                  <a:gd name="connsiteY10" fmla="*/ 57620 h 325676"/>
                  <a:gd name="connsiteX11" fmla="*/ 150312 w 632144"/>
                  <a:gd name="connsiteY11" fmla="*/ 47599 h 325676"/>
                  <a:gd name="connsiteX12" fmla="*/ 75156 w 632144"/>
                  <a:gd name="connsiteY12" fmla="*/ 20042 h 325676"/>
                  <a:gd name="connsiteX13" fmla="*/ 35073 w 632144"/>
                  <a:gd name="connsiteY13" fmla="*/ 15031 h 325676"/>
                  <a:gd name="connsiteX14" fmla="*/ 0 w 632144"/>
                  <a:gd name="connsiteY14" fmla="*/ 0 h 325676"/>
                  <a:gd name="connsiteX0" fmla="*/ 623796 w 623796"/>
                  <a:gd name="connsiteY0" fmla="*/ 325676 h 325676"/>
                  <a:gd name="connsiteX1" fmla="*/ 586219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623796 w 623796"/>
                  <a:gd name="connsiteY0" fmla="*/ 325676 h 325676"/>
                  <a:gd name="connsiteX1" fmla="*/ 596240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588723 w 597072"/>
                  <a:gd name="connsiteY0" fmla="*/ 255531 h 255531"/>
                  <a:gd name="connsiteX1" fmla="*/ 596240 w 597072"/>
                  <a:gd name="connsiteY1" fmla="*/ 212942 h 255531"/>
                  <a:gd name="connsiteX2" fmla="*/ 571188 w 597072"/>
                  <a:gd name="connsiteY2" fmla="*/ 172860 h 255531"/>
                  <a:gd name="connsiteX3" fmla="*/ 513567 w 597072"/>
                  <a:gd name="connsiteY3" fmla="*/ 142797 h 255531"/>
                  <a:gd name="connsiteX4" fmla="*/ 443421 w 597072"/>
                  <a:gd name="connsiteY4" fmla="*/ 120250 h 255531"/>
                  <a:gd name="connsiteX5" fmla="*/ 398328 w 597072"/>
                  <a:gd name="connsiteY5" fmla="*/ 112734 h 255531"/>
                  <a:gd name="connsiteX6" fmla="*/ 348224 w 597072"/>
                  <a:gd name="connsiteY6" fmla="*/ 105219 h 255531"/>
                  <a:gd name="connsiteX7" fmla="*/ 295614 w 597072"/>
                  <a:gd name="connsiteY7" fmla="*/ 97703 h 255531"/>
                  <a:gd name="connsiteX8" fmla="*/ 283088 w 597072"/>
                  <a:gd name="connsiteY8" fmla="*/ 87682 h 255531"/>
                  <a:gd name="connsiteX9" fmla="*/ 260541 w 597072"/>
                  <a:gd name="connsiteY9" fmla="*/ 62630 h 255531"/>
                  <a:gd name="connsiteX10" fmla="*/ 220458 w 597072"/>
                  <a:gd name="connsiteY10" fmla="*/ 57620 h 255531"/>
                  <a:gd name="connsiteX11" fmla="*/ 150312 w 597072"/>
                  <a:gd name="connsiteY11" fmla="*/ 47599 h 255531"/>
                  <a:gd name="connsiteX12" fmla="*/ 75156 w 597072"/>
                  <a:gd name="connsiteY12" fmla="*/ 20042 h 255531"/>
                  <a:gd name="connsiteX13" fmla="*/ 35073 w 597072"/>
                  <a:gd name="connsiteY13" fmla="*/ 15031 h 255531"/>
                  <a:gd name="connsiteX14" fmla="*/ 0 w 597072"/>
                  <a:gd name="connsiteY14" fmla="*/ 0 h 255531"/>
                  <a:gd name="connsiteX0" fmla="*/ 588723 w 604318"/>
                  <a:gd name="connsiteY0" fmla="*/ 255531 h 255531"/>
                  <a:gd name="connsiteX1" fmla="*/ 603756 w 604318"/>
                  <a:gd name="connsiteY1" fmla="*/ 202921 h 255531"/>
                  <a:gd name="connsiteX2" fmla="*/ 571188 w 604318"/>
                  <a:gd name="connsiteY2" fmla="*/ 172860 h 255531"/>
                  <a:gd name="connsiteX3" fmla="*/ 513567 w 604318"/>
                  <a:gd name="connsiteY3" fmla="*/ 142797 h 255531"/>
                  <a:gd name="connsiteX4" fmla="*/ 443421 w 604318"/>
                  <a:gd name="connsiteY4" fmla="*/ 120250 h 255531"/>
                  <a:gd name="connsiteX5" fmla="*/ 398328 w 604318"/>
                  <a:gd name="connsiteY5" fmla="*/ 112734 h 255531"/>
                  <a:gd name="connsiteX6" fmla="*/ 348224 w 604318"/>
                  <a:gd name="connsiteY6" fmla="*/ 105219 h 255531"/>
                  <a:gd name="connsiteX7" fmla="*/ 295614 w 604318"/>
                  <a:gd name="connsiteY7" fmla="*/ 97703 h 255531"/>
                  <a:gd name="connsiteX8" fmla="*/ 283088 w 604318"/>
                  <a:gd name="connsiteY8" fmla="*/ 87682 h 255531"/>
                  <a:gd name="connsiteX9" fmla="*/ 260541 w 604318"/>
                  <a:gd name="connsiteY9" fmla="*/ 62630 h 255531"/>
                  <a:gd name="connsiteX10" fmla="*/ 220458 w 604318"/>
                  <a:gd name="connsiteY10" fmla="*/ 57620 h 255531"/>
                  <a:gd name="connsiteX11" fmla="*/ 150312 w 604318"/>
                  <a:gd name="connsiteY11" fmla="*/ 47599 h 255531"/>
                  <a:gd name="connsiteX12" fmla="*/ 75156 w 604318"/>
                  <a:gd name="connsiteY12" fmla="*/ 20042 h 255531"/>
                  <a:gd name="connsiteX13" fmla="*/ 35073 w 604318"/>
                  <a:gd name="connsiteY13" fmla="*/ 15031 h 255531"/>
                  <a:gd name="connsiteX14" fmla="*/ 0 w 604318"/>
                  <a:gd name="connsiteY14" fmla="*/ 0 h 255531"/>
                  <a:gd name="connsiteX0" fmla="*/ 571187 w 604076"/>
                  <a:gd name="connsiteY0" fmla="*/ 243005 h 243005"/>
                  <a:gd name="connsiteX1" fmla="*/ 603756 w 604076"/>
                  <a:gd name="connsiteY1" fmla="*/ 202921 h 243005"/>
                  <a:gd name="connsiteX2" fmla="*/ 571188 w 604076"/>
                  <a:gd name="connsiteY2" fmla="*/ 172860 h 243005"/>
                  <a:gd name="connsiteX3" fmla="*/ 513567 w 604076"/>
                  <a:gd name="connsiteY3" fmla="*/ 142797 h 243005"/>
                  <a:gd name="connsiteX4" fmla="*/ 443421 w 604076"/>
                  <a:gd name="connsiteY4" fmla="*/ 120250 h 243005"/>
                  <a:gd name="connsiteX5" fmla="*/ 398328 w 604076"/>
                  <a:gd name="connsiteY5" fmla="*/ 112734 h 243005"/>
                  <a:gd name="connsiteX6" fmla="*/ 348224 w 604076"/>
                  <a:gd name="connsiteY6" fmla="*/ 105219 h 243005"/>
                  <a:gd name="connsiteX7" fmla="*/ 295614 w 604076"/>
                  <a:gd name="connsiteY7" fmla="*/ 97703 h 243005"/>
                  <a:gd name="connsiteX8" fmla="*/ 283088 w 604076"/>
                  <a:gd name="connsiteY8" fmla="*/ 87682 h 243005"/>
                  <a:gd name="connsiteX9" fmla="*/ 260541 w 604076"/>
                  <a:gd name="connsiteY9" fmla="*/ 62630 h 243005"/>
                  <a:gd name="connsiteX10" fmla="*/ 220458 w 604076"/>
                  <a:gd name="connsiteY10" fmla="*/ 57620 h 243005"/>
                  <a:gd name="connsiteX11" fmla="*/ 150312 w 604076"/>
                  <a:gd name="connsiteY11" fmla="*/ 47599 h 243005"/>
                  <a:gd name="connsiteX12" fmla="*/ 75156 w 604076"/>
                  <a:gd name="connsiteY12" fmla="*/ 20042 h 243005"/>
                  <a:gd name="connsiteX13" fmla="*/ 35073 w 604076"/>
                  <a:gd name="connsiteY13" fmla="*/ 15031 h 243005"/>
                  <a:gd name="connsiteX14" fmla="*/ 0 w 604076"/>
                  <a:gd name="connsiteY14" fmla="*/ 0 h 243005"/>
                  <a:gd name="connsiteX0" fmla="*/ 571187 w 603756"/>
                  <a:gd name="connsiteY0" fmla="*/ 243005 h 244159"/>
                  <a:gd name="connsiteX1" fmla="*/ 571186 w 603756"/>
                  <a:gd name="connsiteY1" fmla="*/ 240500 h 244159"/>
                  <a:gd name="connsiteX2" fmla="*/ 603756 w 603756"/>
                  <a:gd name="connsiteY2" fmla="*/ 202921 h 244159"/>
                  <a:gd name="connsiteX3" fmla="*/ 571188 w 603756"/>
                  <a:gd name="connsiteY3" fmla="*/ 172860 h 244159"/>
                  <a:gd name="connsiteX4" fmla="*/ 513567 w 603756"/>
                  <a:gd name="connsiteY4" fmla="*/ 142797 h 244159"/>
                  <a:gd name="connsiteX5" fmla="*/ 443421 w 603756"/>
                  <a:gd name="connsiteY5" fmla="*/ 120250 h 244159"/>
                  <a:gd name="connsiteX6" fmla="*/ 398328 w 603756"/>
                  <a:gd name="connsiteY6" fmla="*/ 112734 h 244159"/>
                  <a:gd name="connsiteX7" fmla="*/ 348224 w 603756"/>
                  <a:gd name="connsiteY7" fmla="*/ 105219 h 244159"/>
                  <a:gd name="connsiteX8" fmla="*/ 295614 w 603756"/>
                  <a:gd name="connsiteY8" fmla="*/ 97703 h 244159"/>
                  <a:gd name="connsiteX9" fmla="*/ 283088 w 603756"/>
                  <a:gd name="connsiteY9" fmla="*/ 87682 h 244159"/>
                  <a:gd name="connsiteX10" fmla="*/ 260541 w 603756"/>
                  <a:gd name="connsiteY10" fmla="*/ 62630 h 244159"/>
                  <a:gd name="connsiteX11" fmla="*/ 220458 w 603756"/>
                  <a:gd name="connsiteY11" fmla="*/ 57620 h 244159"/>
                  <a:gd name="connsiteX12" fmla="*/ 150312 w 603756"/>
                  <a:gd name="connsiteY12" fmla="*/ 47599 h 244159"/>
                  <a:gd name="connsiteX13" fmla="*/ 75156 w 603756"/>
                  <a:gd name="connsiteY13" fmla="*/ 20042 h 244159"/>
                  <a:gd name="connsiteX14" fmla="*/ 35073 w 603756"/>
                  <a:gd name="connsiteY14" fmla="*/ 15031 h 244159"/>
                  <a:gd name="connsiteX15" fmla="*/ 0 w 603756"/>
                  <a:gd name="connsiteY15" fmla="*/ 0 h 244159"/>
                  <a:gd name="connsiteX0" fmla="*/ 571187 w 629452"/>
                  <a:gd name="connsiteY0" fmla="*/ 243005 h 306086"/>
                  <a:gd name="connsiteX1" fmla="*/ 628805 w 629452"/>
                  <a:gd name="connsiteY1" fmla="*/ 305635 h 306086"/>
                  <a:gd name="connsiteX2" fmla="*/ 603756 w 629452"/>
                  <a:gd name="connsiteY2" fmla="*/ 202921 h 306086"/>
                  <a:gd name="connsiteX3" fmla="*/ 571188 w 629452"/>
                  <a:gd name="connsiteY3" fmla="*/ 172860 h 306086"/>
                  <a:gd name="connsiteX4" fmla="*/ 513567 w 629452"/>
                  <a:gd name="connsiteY4" fmla="*/ 142797 h 306086"/>
                  <a:gd name="connsiteX5" fmla="*/ 443421 w 629452"/>
                  <a:gd name="connsiteY5" fmla="*/ 120250 h 306086"/>
                  <a:gd name="connsiteX6" fmla="*/ 398328 w 629452"/>
                  <a:gd name="connsiteY6" fmla="*/ 112734 h 306086"/>
                  <a:gd name="connsiteX7" fmla="*/ 348224 w 629452"/>
                  <a:gd name="connsiteY7" fmla="*/ 105219 h 306086"/>
                  <a:gd name="connsiteX8" fmla="*/ 295614 w 629452"/>
                  <a:gd name="connsiteY8" fmla="*/ 97703 h 306086"/>
                  <a:gd name="connsiteX9" fmla="*/ 283088 w 629452"/>
                  <a:gd name="connsiteY9" fmla="*/ 87682 h 306086"/>
                  <a:gd name="connsiteX10" fmla="*/ 260541 w 629452"/>
                  <a:gd name="connsiteY10" fmla="*/ 62630 h 306086"/>
                  <a:gd name="connsiteX11" fmla="*/ 220458 w 629452"/>
                  <a:gd name="connsiteY11" fmla="*/ 57620 h 306086"/>
                  <a:gd name="connsiteX12" fmla="*/ 150312 w 629452"/>
                  <a:gd name="connsiteY12" fmla="*/ 47599 h 306086"/>
                  <a:gd name="connsiteX13" fmla="*/ 75156 w 629452"/>
                  <a:gd name="connsiteY13" fmla="*/ 20042 h 306086"/>
                  <a:gd name="connsiteX14" fmla="*/ 35073 w 629452"/>
                  <a:gd name="connsiteY14" fmla="*/ 15031 h 306086"/>
                  <a:gd name="connsiteX15" fmla="*/ 0 w 629452"/>
                  <a:gd name="connsiteY15" fmla="*/ 0 h 306086"/>
                  <a:gd name="connsiteX0" fmla="*/ 576197 w 629452"/>
                  <a:gd name="connsiteY0" fmla="*/ 388307 h 388307"/>
                  <a:gd name="connsiteX1" fmla="*/ 628805 w 629452"/>
                  <a:gd name="connsiteY1" fmla="*/ 305635 h 388307"/>
                  <a:gd name="connsiteX2" fmla="*/ 603756 w 629452"/>
                  <a:gd name="connsiteY2" fmla="*/ 202921 h 388307"/>
                  <a:gd name="connsiteX3" fmla="*/ 571188 w 629452"/>
                  <a:gd name="connsiteY3" fmla="*/ 172860 h 388307"/>
                  <a:gd name="connsiteX4" fmla="*/ 513567 w 629452"/>
                  <a:gd name="connsiteY4" fmla="*/ 142797 h 388307"/>
                  <a:gd name="connsiteX5" fmla="*/ 443421 w 629452"/>
                  <a:gd name="connsiteY5" fmla="*/ 120250 h 388307"/>
                  <a:gd name="connsiteX6" fmla="*/ 398328 w 629452"/>
                  <a:gd name="connsiteY6" fmla="*/ 112734 h 388307"/>
                  <a:gd name="connsiteX7" fmla="*/ 348224 w 629452"/>
                  <a:gd name="connsiteY7" fmla="*/ 105219 h 388307"/>
                  <a:gd name="connsiteX8" fmla="*/ 295614 w 629452"/>
                  <a:gd name="connsiteY8" fmla="*/ 97703 h 388307"/>
                  <a:gd name="connsiteX9" fmla="*/ 283088 w 629452"/>
                  <a:gd name="connsiteY9" fmla="*/ 87682 h 388307"/>
                  <a:gd name="connsiteX10" fmla="*/ 260541 w 629452"/>
                  <a:gd name="connsiteY10" fmla="*/ 62630 h 388307"/>
                  <a:gd name="connsiteX11" fmla="*/ 220458 w 629452"/>
                  <a:gd name="connsiteY11" fmla="*/ 57620 h 388307"/>
                  <a:gd name="connsiteX12" fmla="*/ 150312 w 629452"/>
                  <a:gd name="connsiteY12" fmla="*/ 47599 h 388307"/>
                  <a:gd name="connsiteX13" fmla="*/ 75156 w 629452"/>
                  <a:gd name="connsiteY13" fmla="*/ 20042 h 388307"/>
                  <a:gd name="connsiteX14" fmla="*/ 35073 w 629452"/>
                  <a:gd name="connsiteY14" fmla="*/ 15031 h 388307"/>
                  <a:gd name="connsiteX15" fmla="*/ 0 w 629452"/>
                  <a:gd name="connsiteY15" fmla="*/ 0 h 388307"/>
                  <a:gd name="connsiteX0" fmla="*/ 576197 w 603756"/>
                  <a:gd name="connsiteY0" fmla="*/ 388307 h 388307"/>
                  <a:gd name="connsiteX1" fmla="*/ 583711 w 603756"/>
                  <a:gd name="connsiteY1" fmla="*/ 237994 h 388307"/>
                  <a:gd name="connsiteX2" fmla="*/ 603756 w 603756"/>
                  <a:gd name="connsiteY2" fmla="*/ 202921 h 388307"/>
                  <a:gd name="connsiteX3" fmla="*/ 571188 w 603756"/>
                  <a:gd name="connsiteY3" fmla="*/ 172860 h 388307"/>
                  <a:gd name="connsiteX4" fmla="*/ 513567 w 603756"/>
                  <a:gd name="connsiteY4" fmla="*/ 142797 h 388307"/>
                  <a:gd name="connsiteX5" fmla="*/ 443421 w 603756"/>
                  <a:gd name="connsiteY5" fmla="*/ 120250 h 388307"/>
                  <a:gd name="connsiteX6" fmla="*/ 398328 w 603756"/>
                  <a:gd name="connsiteY6" fmla="*/ 112734 h 388307"/>
                  <a:gd name="connsiteX7" fmla="*/ 348224 w 603756"/>
                  <a:gd name="connsiteY7" fmla="*/ 105219 h 388307"/>
                  <a:gd name="connsiteX8" fmla="*/ 295614 w 603756"/>
                  <a:gd name="connsiteY8" fmla="*/ 97703 h 388307"/>
                  <a:gd name="connsiteX9" fmla="*/ 283088 w 603756"/>
                  <a:gd name="connsiteY9" fmla="*/ 87682 h 388307"/>
                  <a:gd name="connsiteX10" fmla="*/ 260541 w 603756"/>
                  <a:gd name="connsiteY10" fmla="*/ 62630 h 388307"/>
                  <a:gd name="connsiteX11" fmla="*/ 220458 w 603756"/>
                  <a:gd name="connsiteY11" fmla="*/ 57620 h 388307"/>
                  <a:gd name="connsiteX12" fmla="*/ 150312 w 603756"/>
                  <a:gd name="connsiteY12" fmla="*/ 47599 h 388307"/>
                  <a:gd name="connsiteX13" fmla="*/ 75156 w 603756"/>
                  <a:gd name="connsiteY13" fmla="*/ 20042 h 388307"/>
                  <a:gd name="connsiteX14" fmla="*/ 35073 w 603756"/>
                  <a:gd name="connsiteY14" fmla="*/ 15031 h 388307"/>
                  <a:gd name="connsiteX15" fmla="*/ 0 w 603756"/>
                  <a:gd name="connsiteY15" fmla="*/ 0 h 388307"/>
                  <a:gd name="connsiteX0" fmla="*/ 616281 w 616281"/>
                  <a:gd name="connsiteY0" fmla="*/ 323171 h 323171"/>
                  <a:gd name="connsiteX1" fmla="*/ 583711 w 616281"/>
                  <a:gd name="connsiteY1" fmla="*/ 237994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3731 w 616281"/>
                  <a:gd name="connsiteY1" fmla="*/ 240499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81205 w 616281"/>
                  <a:gd name="connsiteY1" fmla="*/ 230478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593735 w 616281"/>
                  <a:gd name="connsiteY2" fmla="*/ 197910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16281" h="323171">
                    <a:moveTo>
                      <a:pt x="616281" y="323171"/>
                    </a:moveTo>
                    <a:cubicBezTo>
                      <a:pt x="616281" y="322754"/>
                      <a:pt x="585798" y="239664"/>
                      <a:pt x="591226" y="232983"/>
                    </a:cubicBezTo>
                    <a:cubicBezTo>
                      <a:pt x="596654" y="226302"/>
                      <a:pt x="593735" y="209183"/>
                      <a:pt x="593735" y="197910"/>
                    </a:cubicBezTo>
                    <a:cubicBezTo>
                      <a:pt x="593735" y="186637"/>
                      <a:pt x="583714" y="184551"/>
                      <a:pt x="571188" y="172860"/>
                    </a:cubicBezTo>
                    <a:cubicBezTo>
                      <a:pt x="558662" y="161169"/>
                      <a:pt x="534861" y="151565"/>
                      <a:pt x="513567" y="142797"/>
                    </a:cubicBezTo>
                    <a:cubicBezTo>
                      <a:pt x="492273" y="134029"/>
                      <a:pt x="462627" y="125260"/>
                      <a:pt x="443421" y="120250"/>
                    </a:cubicBezTo>
                    <a:cubicBezTo>
                      <a:pt x="424215" y="115240"/>
                      <a:pt x="398328" y="112734"/>
                      <a:pt x="398328" y="112734"/>
                    </a:cubicBezTo>
                    <a:lnTo>
                      <a:pt x="348224" y="105219"/>
                    </a:lnTo>
                    <a:cubicBezTo>
                      <a:pt x="331105" y="102714"/>
                      <a:pt x="306470" y="100626"/>
                      <a:pt x="295614" y="97703"/>
                    </a:cubicBezTo>
                    <a:cubicBezTo>
                      <a:pt x="284758" y="94780"/>
                      <a:pt x="288933" y="93527"/>
                      <a:pt x="283088" y="87682"/>
                    </a:cubicBezTo>
                    <a:cubicBezTo>
                      <a:pt x="277243" y="81837"/>
                      <a:pt x="270979" y="67640"/>
                      <a:pt x="260541" y="62630"/>
                    </a:cubicBezTo>
                    <a:cubicBezTo>
                      <a:pt x="250103" y="57620"/>
                      <a:pt x="220458" y="57620"/>
                      <a:pt x="220458" y="57620"/>
                    </a:cubicBezTo>
                    <a:cubicBezTo>
                      <a:pt x="202087" y="55115"/>
                      <a:pt x="174529" y="53862"/>
                      <a:pt x="150312" y="47599"/>
                    </a:cubicBezTo>
                    <a:cubicBezTo>
                      <a:pt x="126095" y="41336"/>
                      <a:pt x="94362" y="25470"/>
                      <a:pt x="75156" y="20042"/>
                    </a:cubicBezTo>
                    <a:cubicBezTo>
                      <a:pt x="55949" y="14614"/>
                      <a:pt x="47599" y="18371"/>
                      <a:pt x="35073" y="15031"/>
                    </a:cubicBezTo>
                    <a:cubicBezTo>
                      <a:pt x="22547" y="11691"/>
                      <a:pt x="11273" y="5845"/>
                      <a:pt x="0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8" name="Блок-схема: узел 837"/>
              <p:cNvSpPr/>
              <p:nvPr/>
            </p:nvSpPr>
            <p:spPr>
              <a:xfrm>
                <a:off x="3987919" y="2677032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9" name="Блок-схема: узел 838"/>
              <p:cNvSpPr/>
              <p:nvPr/>
            </p:nvSpPr>
            <p:spPr>
              <a:xfrm>
                <a:off x="7818599" y="1541910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40" name="Блок-схема: узел 839"/>
              <p:cNvSpPr/>
              <p:nvPr/>
            </p:nvSpPr>
            <p:spPr>
              <a:xfrm>
                <a:off x="8178824" y="1562355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41" name="Блок-схема: узел 840"/>
              <p:cNvSpPr/>
              <p:nvPr/>
            </p:nvSpPr>
            <p:spPr>
              <a:xfrm>
                <a:off x="6306902" y="368640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42" name="AutoShape 19"/>
              <p:cNvSpPr>
                <a:spLocks noChangeArrowheads="1"/>
              </p:cNvSpPr>
              <p:nvPr/>
            </p:nvSpPr>
            <p:spPr bwMode="auto">
              <a:xfrm>
                <a:off x="6365743" y="3674437"/>
                <a:ext cx="31875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Сарыагаш</a:t>
                </a:r>
              </a:p>
            </p:txBody>
          </p:sp>
          <p:sp>
            <p:nvSpPr>
              <p:cNvPr id="843" name="Блок-схема: узел 842"/>
              <p:cNvSpPr/>
              <p:nvPr/>
            </p:nvSpPr>
            <p:spPr>
              <a:xfrm>
                <a:off x="6105178" y="3276937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44" name="AutoShape 19"/>
              <p:cNvSpPr>
                <a:spLocks noChangeArrowheads="1"/>
              </p:cNvSpPr>
              <p:nvPr/>
            </p:nvSpPr>
            <p:spPr bwMode="auto">
              <a:xfrm>
                <a:off x="5802508" y="3269545"/>
                <a:ext cx="29423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Туркестан</a:t>
                </a:r>
              </a:p>
            </p:txBody>
          </p:sp>
          <p:sp>
            <p:nvSpPr>
              <p:cNvPr id="845" name="Блок-схема: узел 844"/>
              <p:cNvSpPr/>
              <p:nvPr/>
            </p:nvSpPr>
            <p:spPr>
              <a:xfrm>
                <a:off x="6332028" y="3493896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46" name="Полилиния 845"/>
              <p:cNvSpPr/>
              <p:nvPr/>
            </p:nvSpPr>
            <p:spPr>
              <a:xfrm>
                <a:off x="5215912" y="933503"/>
                <a:ext cx="262745" cy="199498"/>
              </a:xfrm>
              <a:custGeom>
                <a:avLst/>
                <a:gdLst>
                  <a:gd name="connsiteX0" fmla="*/ 385763 w 385763"/>
                  <a:gd name="connsiteY0" fmla="*/ 304800 h 304800"/>
                  <a:gd name="connsiteX1" fmla="*/ 350044 w 385763"/>
                  <a:gd name="connsiteY1" fmla="*/ 221457 h 304800"/>
                  <a:gd name="connsiteX2" fmla="*/ 283369 w 385763"/>
                  <a:gd name="connsiteY2" fmla="*/ 159544 h 304800"/>
                  <a:gd name="connsiteX3" fmla="*/ 207169 w 385763"/>
                  <a:gd name="connsiteY3" fmla="*/ 121444 h 304800"/>
                  <a:gd name="connsiteX4" fmla="*/ 154781 w 385763"/>
                  <a:gd name="connsiteY4" fmla="*/ 90488 h 304800"/>
                  <a:gd name="connsiteX5" fmla="*/ 78581 w 385763"/>
                  <a:gd name="connsiteY5" fmla="*/ 85725 h 304800"/>
                  <a:gd name="connsiteX6" fmla="*/ 50006 w 385763"/>
                  <a:gd name="connsiteY6" fmla="*/ 59532 h 304800"/>
                  <a:gd name="connsiteX7" fmla="*/ 28575 w 385763"/>
                  <a:gd name="connsiteY7" fmla="*/ 33338 h 304800"/>
                  <a:gd name="connsiteX8" fmla="*/ 0 w 385763"/>
                  <a:gd name="connsiteY8" fmla="*/ 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5763" h="304800">
                    <a:moveTo>
                      <a:pt x="385763" y="304800"/>
                    </a:moveTo>
                    <a:cubicBezTo>
                      <a:pt x="376436" y="275233"/>
                      <a:pt x="367110" y="245666"/>
                      <a:pt x="350044" y="221457"/>
                    </a:cubicBezTo>
                    <a:cubicBezTo>
                      <a:pt x="332978" y="197248"/>
                      <a:pt x="307181" y="176213"/>
                      <a:pt x="283369" y="159544"/>
                    </a:cubicBezTo>
                    <a:cubicBezTo>
                      <a:pt x="259556" y="142875"/>
                      <a:pt x="228600" y="132953"/>
                      <a:pt x="207169" y="121444"/>
                    </a:cubicBezTo>
                    <a:cubicBezTo>
                      <a:pt x="185738" y="109935"/>
                      <a:pt x="176212" y="96441"/>
                      <a:pt x="154781" y="90488"/>
                    </a:cubicBezTo>
                    <a:cubicBezTo>
                      <a:pt x="133350" y="84535"/>
                      <a:pt x="96043" y="90884"/>
                      <a:pt x="78581" y="85725"/>
                    </a:cubicBezTo>
                    <a:cubicBezTo>
                      <a:pt x="61118" y="80566"/>
                      <a:pt x="58340" y="68263"/>
                      <a:pt x="50006" y="59532"/>
                    </a:cubicBezTo>
                    <a:cubicBezTo>
                      <a:pt x="41672" y="50801"/>
                      <a:pt x="36909" y="43260"/>
                      <a:pt x="28575" y="33338"/>
                    </a:cubicBezTo>
                    <a:cubicBezTo>
                      <a:pt x="20241" y="23416"/>
                      <a:pt x="10120" y="11708"/>
                      <a:pt x="0" y="0"/>
                    </a:cubicBezTo>
                  </a:path>
                </a:pathLst>
              </a:cu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847" name="Полилиния 846"/>
              <p:cNvSpPr/>
              <p:nvPr/>
            </p:nvSpPr>
            <p:spPr>
              <a:xfrm>
                <a:off x="5205277" y="921741"/>
                <a:ext cx="1350452" cy="640813"/>
              </a:xfrm>
              <a:custGeom>
                <a:avLst/>
                <a:gdLst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44703 w 1982739"/>
                  <a:gd name="connsiteY68" fmla="*/ 104679 h 979055"/>
                  <a:gd name="connsiteX69" fmla="*/ 104679 w 1982739"/>
                  <a:gd name="connsiteY69" fmla="*/ 104679 h 979055"/>
                  <a:gd name="connsiteX70" fmla="*/ 83127 w 1982739"/>
                  <a:gd name="connsiteY70" fmla="*/ 92364 h 979055"/>
                  <a:gd name="connsiteX71" fmla="*/ 58497 w 1982739"/>
                  <a:gd name="connsiteY71" fmla="*/ 61576 h 979055"/>
                  <a:gd name="connsiteX72" fmla="*/ 40024 w 1982739"/>
                  <a:gd name="connsiteY72" fmla="*/ 40024 h 979055"/>
                  <a:gd name="connsiteX73" fmla="*/ 9236 w 1982739"/>
                  <a:gd name="connsiteY73" fmla="*/ 9237 h 979055"/>
                  <a:gd name="connsiteX74" fmla="*/ 0 w 1982739"/>
                  <a:gd name="connsiteY74" fmla="*/ 0 h 979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982739" h="979055">
                    <a:moveTo>
                      <a:pt x="1982739" y="979055"/>
                    </a:moveTo>
                    <a:cubicBezTo>
                      <a:pt x="1961187" y="973923"/>
                      <a:pt x="1939636" y="968792"/>
                      <a:pt x="1924242" y="963661"/>
                    </a:cubicBezTo>
                    <a:cubicBezTo>
                      <a:pt x="1908848" y="958530"/>
                      <a:pt x="1898585" y="952885"/>
                      <a:pt x="1890375" y="948267"/>
                    </a:cubicBezTo>
                    <a:cubicBezTo>
                      <a:pt x="1882165" y="943649"/>
                      <a:pt x="1885244" y="938004"/>
                      <a:pt x="1874982" y="935952"/>
                    </a:cubicBezTo>
                    <a:cubicBezTo>
                      <a:pt x="1864720" y="933900"/>
                      <a:pt x="1839063" y="937491"/>
                      <a:pt x="1828800" y="935952"/>
                    </a:cubicBezTo>
                    <a:cubicBezTo>
                      <a:pt x="1818537" y="934413"/>
                      <a:pt x="1823155" y="926715"/>
                      <a:pt x="1813406" y="926715"/>
                    </a:cubicBezTo>
                    <a:cubicBezTo>
                      <a:pt x="1803657" y="926715"/>
                      <a:pt x="1784671" y="934412"/>
                      <a:pt x="1770303" y="935952"/>
                    </a:cubicBezTo>
                    <a:cubicBezTo>
                      <a:pt x="1755935" y="937491"/>
                      <a:pt x="1727200" y="935952"/>
                      <a:pt x="1727200" y="935952"/>
                    </a:cubicBezTo>
                    <a:cubicBezTo>
                      <a:pt x="1714372" y="935952"/>
                      <a:pt x="1704622" y="939031"/>
                      <a:pt x="1693333" y="935952"/>
                    </a:cubicBezTo>
                    <a:cubicBezTo>
                      <a:pt x="1682044" y="932873"/>
                      <a:pt x="1668702" y="923123"/>
                      <a:pt x="1659466" y="917479"/>
                    </a:cubicBezTo>
                    <a:cubicBezTo>
                      <a:pt x="1650230" y="911834"/>
                      <a:pt x="1637915" y="902085"/>
                      <a:pt x="1637915" y="902085"/>
                    </a:cubicBezTo>
                    <a:cubicBezTo>
                      <a:pt x="1633810" y="896954"/>
                      <a:pt x="1635349" y="891822"/>
                      <a:pt x="1634836" y="886691"/>
                    </a:cubicBezTo>
                    <a:cubicBezTo>
                      <a:pt x="1634323" y="881560"/>
                      <a:pt x="1633810" y="876428"/>
                      <a:pt x="1634836" y="871297"/>
                    </a:cubicBezTo>
                    <a:cubicBezTo>
                      <a:pt x="1635862" y="866166"/>
                      <a:pt x="1638942" y="861547"/>
                      <a:pt x="1640994" y="855903"/>
                    </a:cubicBezTo>
                    <a:cubicBezTo>
                      <a:pt x="1643046" y="850259"/>
                      <a:pt x="1649203" y="843075"/>
                      <a:pt x="1647151" y="837431"/>
                    </a:cubicBezTo>
                    <a:cubicBezTo>
                      <a:pt x="1645099" y="831787"/>
                      <a:pt x="1641507" y="827681"/>
                      <a:pt x="1628679" y="822037"/>
                    </a:cubicBezTo>
                    <a:cubicBezTo>
                      <a:pt x="1615851" y="816393"/>
                      <a:pt x="1588142" y="810235"/>
                      <a:pt x="1570182" y="803564"/>
                    </a:cubicBezTo>
                    <a:cubicBezTo>
                      <a:pt x="1552222" y="796893"/>
                      <a:pt x="1543499" y="786630"/>
                      <a:pt x="1520921" y="782012"/>
                    </a:cubicBezTo>
                    <a:cubicBezTo>
                      <a:pt x="1498343" y="777394"/>
                      <a:pt x="1458319" y="776881"/>
                      <a:pt x="1434715" y="775855"/>
                    </a:cubicBezTo>
                    <a:cubicBezTo>
                      <a:pt x="1411111" y="774829"/>
                      <a:pt x="1399822" y="773803"/>
                      <a:pt x="1379297" y="775855"/>
                    </a:cubicBezTo>
                    <a:cubicBezTo>
                      <a:pt x="1358772" y="777907"/>
                      <a:pt x="1330036" y="784578"/>
                      <a:pt x="1311563" y="788170"/>
                    </a:cubicBezTo>
                    <a:cubicBezTo>
                      <a:pt x="1293090" y="791762"/>
                      <a:pt x="1268460" y="797406"/>
                      <a:pt x="1268460" y="797406"/>
                    </a:cubicBezTo>
                    <a:cubicBezTo>
                      <a:pt x="1259737" y="798945"/>
                      <a:pt x="1261790" y="800485"/>
                      <a:pt x="1259224" y="797406"/>
                    </a:cubicBezTo>
                    <a:cubicBezTo>
                      <a:pt x="1256658" y="794327"/>
                      <a:pt x="1257171" y="783039"/>
                      <a:pt x="1253066" y="778934"/>
                    </a:cubicBezTo>
                    <a:cubicBezTo>
                      <a:pt x="1248961" y="774829"/>
                      <a:pt x="1242804" y="772263"/>
                      <a:pt x="1234594" y="772776"/>
                    </a:cubicBezTo>
                    <a:cubicBezTo>
                      <a:pt x="1226384" y="773289"/>
                      <a:pt x="1217147" y="783551"/>
                      <a:pt x="1203806" y="782012"/>
                    </a:cubicBezTo>
                    <a:cubicBezTo>
                      <a:pt x="1190465" y="780473"/>
                      <a:pt x="1165834" y="768158"/>
                      <a:pt x="1154545" y="763540"/>
                    </a:cubicBezTo>
                    <a:cubicBezTo>
                      <a:pt x="1143256" y="758922"/>
                      <a:pt x="1143256" y="754816"/>
                      <a:pt x="1136072" y="754303"/>
                    </a:cubicBezTo>
                    <a:cubicBezTo>
                      <a:pt x="1128888" y="753790"/>
                      <a:pt x="1122731" y="759948"/>
                      <a:pt x="1111442" y="760461"/>
                    </a:cubicBezTo>
                    <a:cubicBezTo>
                      <a:pt x="1100153" y="760974"/>
                      <a:pt x="1079628" y="758408"/>
                      <a:pt x="1068339" y="757382"/>
                    </a:cubicBezTo>
                    <a:cubicBezTo>
                      <a:pt x="1057050" y="756356"/>
                      <a:pt x="1050380" y="752764"/>
                      <a:pt x="1043709" y="754303"/>
                    </a:cubicBezTo>
                    <a:cubicBezTo>
                      <a:pt x="1037038" y="755842"/>
                      <a:pt x="1034473" y="763539"/>
                      <a:pt x="1028315" y="766618"/>
                    </a:cubicBezTo>
                    <a:cubicBezTo>
                      <a:pt x="1022157" y="769697"/>
                      <a:pt x="1015486" y="775342"/>
                      <a:pt x="1006763" y="772776"/>
                    </a:cubicBezTo>
                    <a:cubicBezTo>
                      <a:pt x="998040" y="770210"/>
                      <a:pt x="975975" y="751224"/>
                      <a:pt x="975975" y="751224"/>
                    </a:cubicBezTo>
                    <a:cubicBezTo>
                      <a:pt x="968791" y="744553"/>
                      <a:pt x="963660" y="732752"/>
                      <a:pt x="963660" y="732752"/>
                    </a:cubicBezTo>
                    <a:cubicBezTo>
                      <a:pt x="960068" y="729673"/>
                      <a:pt x="956990" y="730186"/>
                      <a:pt x="954424" y="732752"/>
                    </a:cubicBezTo>
                    <a:cubicBezTo>
                      <a:pt x="951858" y="735318"/>
                      <a:pt x="953397" y="742502"/>
                      <a:pt x="948266" y="748146"/>
                    </a:cubicBezTo>
                    <a:cubicBezTo>
                      <a:pt x="943135" y="753790"/>
                      <a:pt x="930307" y="762513"/>
                      <a:pt x="923636" y="766618"/>
                    </a:cubicBezTo>
                    <a:cubicBezTo>
                      <a:pt x="916965" y="770723"/>
                      <a:pt x="908242" y="772776"/>
                      <a:pt x="908242" y="772776"/>
                    </a:cubicBezTo>
                    <a:cubicBezTo>
                      <a:pt x="905676" y="771237"/>
                      <a:pt x="908755" y="764053"/>
                      <a:pt x="908242" y="757382"/>
                    </a:cubicBezTo>
                    <a:cubicBezTo>
                      <a:pt x="907729" y="750711"/>
                      <a:pt x="905163" y="732752"/>
                      <a:pt x="905163" y="732752"/>
                    </a:cubicBezTo>
                    <a:cubicBezTo>
                      <a:pt x="900545" y="726081"/>
                      <a:pt x="889256" y="720950"/>
                      <a:pt x="880533" y="717358"/>
                    </a:cubicBezTo>
                    <a:cubicBezTo>
                      <a:pt x="871810" y="713766"/>
                      <a:pt x="852824" y="711200"/>
                      <a:pt x="852824" y="711200"/>
                    </a:cubicBezTo>
                    <a:lnTo>
                      <a:pt x="803563" y="698885"/>
                    </a:lnTo>
                    <a:cubicBezTo>
                      <a:pt x="788169" y="694780"/>
                      <a:pt x="773801" y="691701"/>
                      <a:pt x="760460" y="686570"/>
                    </a:cubicBezTo>
                    <a:cubicBezTo>
                      <a:pt x="747119" y="681439"/>
                      <a:pt x="735317" y="675794"/>
                      <a:pt x="723515" y="668097"/>
                    </a:cubicBezTo>
                    <a:cubicBezTo>
                      <a:pt x="711713" y="660400"/>
                      <a:pt x="700424" y="647572"/>
                      <a:pt x="689648" y="640388"/>
                    </a:cubicBezTo>
                    <a:cubicBezTo>
                      <a:pt x="678872" y="633204"/>
                      <a:pt x="669123" y="627560"/>
                      <a:pt x="658860" y="624994"/>
                    </a:cubicBezTo>
                    <a:cubicBezTo>
                      <a:pt x="648597" y="622428"/>
                      <a:pt x="637308" y="625507"/>
                      <a:pt x="628072" y="624994"/>
                    </a:cubicBezTo>
                    <a:cubicBezTo>
                      <a:pt x="618836" y="624481"/>
                      <a:pt x="612165" y="626020"/>
                      <a:pt x="603442" y="621915"/>
                    </a:cubicBezTo>
                    <a:cubicBezTo>
                      <a:pt x="594719" y="617810"/>
                      <a:pt x="584456" y="605495"/>
                      <a:pt x="575733" y="600364"/>
                    </a:cubicBezTo>
                    <a:cubicBezTo>
                      <a:pt x="567010" y="595233"/>
                      <a:pt x="559826" y="593181"/>
                      <a:pt x="551103" y="591128"/>
                    </a:cubicBezTo>
                    <a:cubicBezTo>
                      <a:pt x="542380" y="589075"/>
                      <a:pt x="532117" y="587023"/>
                      <a:pt x="523394" y="588049"/>
                    </a:cubicBezTo>
                    <a:cubicBezTo>
                      <a:pt x="514671" y="589075"/>
                      <a:pt x="498763" y="597285"/>
                      <a:pt x="498763" y="597285"/>
                    </a:cubicBezTo>
                    <a:cubicBezTo>
                      <a:pt x="493118" y="598824"/>
                      <a:pt x="492093" y="600364"/>
                      <a:pt x="489527" y="597285"/>
                    </a:cubicBezTo>
                    <a:cubicBezTo>
                      <a:pt x="486961" y="594206"/>
                      <a:pt x="483369" y="578812"/>
                      <a:pt x="483369" y="578812"/>
                    </a:cubicBezTo>
                    <a:cubicBezTo>
                      <a:pt x="479264" y="566497"/>
                      <a:pt x="467976" y="535709"/>
                      <a:pt x="464897" y="523394"/>
                    </a:cubicBezTo>
                    <a:cubicBezTo>
                      <a:pt x="461818" y="511079"/>
                      <a:pt x="466949" y="515184"/>
                      <a:pt x="464897" y="504921"/>
                    </a:cubicBezTo>
                    <a:cubicBezTo>
                      <a:pt x="462845" y="494658"/>
                      <a:pt x="458740" y="479264"/>
                      <a:pt x="452582" y="461818"/>
                    </a:cubicBezTo>
                    <a:cubicBezTo>
                      <a:pt x="446424" y="444372"/>
                      <a:pt x="427951" y="400243"/>
                      <a:pt x="427951" y="400243"/>
                    </a:cubicBezTo>
                    <a:cubicBezTo>
                      <a:pt x="419741" y="379718"/>
                      <a:pt x="409992" y="356113"/>
                      <a:pt x="403321" y="338667"/>
                    </a:cubicBezTo>
                    <a:cubicBezTo>
                      <a:pt x="396650" y="321221"/>
                      <a:pt x="393571" y="309418"/>
                      <a:pt x="387927" y="295564"/>
                    </a:cubicBezTo>
                    <a:cubicBezTo>
                      <a:pt x="382282" y="281709"/>
                      <a:pt x="376638" y="268881"/>
                      <a:pt x="369454" y="255540"/>
                    </a:cubicBezTo>
                    <a:cubicBezTo>
                      <a:pt x="362270" y="242199"/>
                      <a:pt x="357139" y="227317"/>
                      <a:pt x="344824" y="215515"/>
                    </a:cubicBezTo>
                    <a:cubicBezTo>
                      <a:pt x="332509" y="203713"/>
                      <a:pt x="309417" y="193964"/>
                      <a:pt x="295563" y="184728"/>
                    </a:cubicBezTo>
                    <a:cubicBezTo>
                      <a:pt x="281708" y="175492"/>
                      <a:pt x="274525" y="168820"/>
                      <a:pt x="261697" y="160097"/>
                    </a:cubicBezTo>
                    <a:cubicBezTo>
                      <a:pt x="248869" y="151374"/>
                      <a:pt x="232962" y="141111"/>
                      <a:pt x="218594" y="132388"/>
                    </a:cubicBezTo>
                    <a:cubicBezTo>
                      <a:pt x="204226" y="123665"/>
                      <a:pt x="187806" y="112376"/>
                      <a:pt x="175491" y="107758"/>
                    </a:cubicBezTo>
                    <a:cubicBezTo>
                      <a:pt x="163176" y="103140"/>
                      <a:pt x="156505" y="105192"/>
                      <a:pt x="144703" y="104679"/>
                    </a:cubicBezTo>
                    <a:cubicBezTo>
                      <a:pt x="132901" y="104166"/>
                      <a:pt x="114942" y="106731"/>
                      <a:pt x="104679" y="104679"/>
                    </a:cubicBezTo>
                    <a:cubicBezTo>
                      <a:pt x="94416" y="102627"/>
                      <a:pt x="90824" y="99548"/>
                      <a:pt x="83127" y="92364"/>
                    </a:cubicBezTo>
                    <a:cubicBezTo>
                      <a:pt x="75430" y="85180"/>
                      <a:pt x="65681" y="70299"/>
                      <a:pt x="58497" y="61576"/>
                    </a:cubicBezTo>
                    <a:cubicBezTo>
                      <a:pt x="51313" y="52853"/>
                      <a:pt x="48234" y="48747"/>
                      <a:pt x="40024" y="40024"/>
                    </a:cubicBezTo>
                    <a:cubicBezTo>
                      <a:pt x="31814" y="31301"/>
                      <a:pt x="9236" y="9237"/>
                      <a:pt x="9236" y="9237"/>
                    </a:cubicBez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48" name="Блок-схема: узел 847"/>
              <p:cNvSpPr/>
              <p:nvPr/>
            </p:nvSpPr>
            <p:spPr>
              <a:xfrm>
                <a:off x="5445002" y="1105793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49" name="Блок-схема: узел 848"/>
              <p:cNvSpPr/>
              <p:nvPr/>
            </p:nvSpPr>
            <p:spPr>
              <a:xfrm>
                <a:off x="6533868" y="1529453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0045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50" name="Блок-схема: узел 849"/>
              <p:cNvSpPr/>
              <p:nvPr/>
            </p:nvSpPr>
            <p:spPr>
              <a:xfrm>
                <a:off x="6087533" y="1408233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51" name="Блок-схема: узел 850"/>
              <p:cNvSpPr/>
              <p:nvPr/>
            </p:nvSpPr>
            <p:spPr>
              <a:xfrm>
                <a:off x="7266168" y="1196921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52" name="AutoShape 19"/>
              <p:cNvSpPr>
                <a:spLocks noChangeArrowheads="1"/>
              </p:cNvSpPr>
              <p:nvPr/>
            </p:nvSpPr>
            <p:spPr bwMode="auto">
              <a:xfrm>
                <a:off x="5151810" y="1048381"/>
                <a:ext cx="289779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Костанай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853" name="AutoShape 19"/>
              <p:cNvSpPr>
                <a:spLocks noChangeArrowheads="1"/>
              </p:cNvSpPr>
              <p:nvPr/>
            </p:nvSpPr>
            <p:spPr bwMode="auto">
              <a:xfrm>
                <a:off x="6618968" y="1519005"/>
                <a:ext cx="564124" cy="11749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/>
                <a:r>
                  <a:rPr lang="ru-RU" sz="9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АСТАНА</a:t>
                </a:r>
              </a:p>
            </p:txBody>
          </p:sp>
          <p:sp>
            <p:nvSpPr>
              <p:cNvPr id="854" name="AutoShape 19"/>
              <p:cNvSpPr>
                <a:spLocks noChangeArrowheads="1"/>
              </p:cNvSpPr>
              <p:nvPr/>
            </p:nvSpPr>
            <p:spPr bwMode="auto">
              <a:xfrm>
                <a:off x="5666139" y="2334185"/>
                <a:ext cx="319660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Жезказган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855" name="Блок-схема: узел 854"/>
              <p:cNvSpPr/>
              <p:nvPr/>
            </p:nvSpPr>
            <p:spPr>
              <a:xfrm>
                <a:off x="5666139" y="2937394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56" name="AutoShape 19"/>
              <p:cNvSpPr>
                <a:spLocks noChangeArrowheads="1"/>
              </p:cNvSpPr>
              <p:nvPr/>
            </p:nvSpPr>
            <p:spPr bwMode="auto">
              <a:xfrm>
                <a:off x="3714687" y="1357009"/>
                <a:ext cx="243172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Уральск</a:t>
                </a:r>
              </a:p>
            </p:txBody>
          </p:sp>
          <p:sp>
            <p:nvSpPr>
              <p:cNvPr id="857" name="AutoShape 19"/>
              <p:cNvSpPr>
                <a:spLocks noChangeArrowheads="1"/>
              </p:cNvSpPr>
              <p:nvPr/>
            </p:nvSpPr>
            <p:spPr bwMode="auto">
              <a:xfrm>
                <a:off x="6845375" y="1910042"/>
                <a:ext cx="34327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Караганда</a:t>
                </a:r>
              </a:p>
            </p:txBody>
          </p:sp>
          <p:sp>
            <p:nvSpPr>
              <p:cNvPr id="858" name="Блок-схема: узел 857"/>
              <p:cNvSpPr/>
              <p:nvPr/>
            </p:nvSpPr>
            <p:spPr bwMode="auto">
              <a:xfrm>
                <a:off x="6467630" y="1471431"/>
                <a:ext cx="133894" cy="105580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903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20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9" name="Полилиния 858"/>
              <p:cNvSpPr/>
              <p:nvPr/>
            </p:nvSpPr>
            <p:spPr>
              <a:xfrm>
                <a:off x="5705151" y="1907381"/>
                <a:ext cx="1118695" cy="1031082"/>
              </a:xfrm>
              <a:custGeom>
                <a:avLst/>
                <a:gdLst>
                  <a:gd name="connsiteX0" fmla="*/ 95 w 1071657"/>
                  <a:gd name="connsiteY0" fmla="*/ 1031082 h 1031082"/>
                  <a:gd name="connsiteX1" fmla="*/ 26288 w 1071657"/>
                  <a:gd name="connsiteY1" fmla="*/ 945357 h 1031082"/>
                  <a:gd name="connsiteX2" fmla="*/ 162020 w 1071657"/>
                  <a:gd name="connsiteY2" fmla="*/ 854869 h 1031082"/>
                  <a:gd name="connsiteX3" fmla="*/ 219170 w 1071657"/>
                  <a:gd name="connsiteY3" fmla="*/ 764382 h 1031082"/>
                  <a:gd name="connsiteX4" fmla="*/ 252507 w 1071657"/>
                  <a:gd name="connsiteY4" fmla="*/ 659607 h 1031082"/>
                  <a:gd name="connsiteX5" fmla="*/ 321563 w 1071657"/>
                  <a:gd name="connsiteY5" fmla="*/ 576263 h 1031082"/>
                  <a:gd name="connsiteX6" fmla="*/ 345376 w 1071657"/>
                  <a:gd name="connsiteY6" fmla="*/ 440532 h 1031082"/>
                  <a:gd name="connsiteX7" fmla="*/ 416813 w 1071657"/>
                  <a:gd name="connsiteY7" fmla="*/ 352425 h 1031082"/>
                  <a:gd name="connsiteX8" fmla="*/ 626363 w 1071657"/>
                  <a:gd name="connsiteY8" fmla="*/ 321469 h 1031082"/>
                  <a:gd name="connsiteX9" fmla="*/ 743045 w 1071657"/>
                  <a:gd name="connsiteY9" fmla="*/ 273844 h 1031082"/>
                  <a:gd name="connsiteX10" fmla="*/ 904970 w 1071657"/>
                  <a:gd name="connsiteY10" fmla="*/ 228600 h 1031082"/>
                  <a:gd name="connsiteX11" fmla="*/ 1002601 w 1071657"/>
                  <a:gd name="connsiteY11" fmla="*/ 219075 h 1031082"/>
                  <a:gd name="connsiteX12" fmla="*/ 1026413 w 1071657"/>
                  <a:gd name="connsiteY12" fmla="*/ 88107 h 1031082"/>
                  <a:gd name="connsiteX13" fmla="*/ 1071657 w 1071657"/>
                  <a:gd name="connsiteY13" fmla="*/ 0 h 1031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71657" h="1031082">
                    <a:moveTo>
                      <a:pt x="95" y="1031082"/>
                    </a:moveTo>
                    <a:cubicBezTo>
                      <a:pt x="-303" y="1002904"/>
                      <a:pt x="-700" y="974726"/>
                      <a:pt x="26288" y="945357"/>
                    </a:cubicBezTo>
                    <a:cubicBezTo>
                      <a:pt x="53276" y="915988"/>
                      <a:pt x="129873" y="885031"/>
                      <a:pt x="162020" y="854869"/>
                    </a:cubicBezTo>
                    <a:cubicBezTo>
                      <a:pt x="194167" y="824706"/>
                      <a:pt x="204089" y="796926"/>
                      <a:pt x="219170" y="764382"/>
                    </a:cubicBezTo>
                    <a:cubicBezTo>
                      <a:pt x="234251" y="731838"/>
                      <a:pt x="235442" y="690960"/>
                      <a:pt x="252507" y="659607"/>
                    </a:cubicBezTo>
                    <a:cubicBezTo>
                      <a:pt x="269572" y="628254"/>
                      <a:pt x="306085" y="612775"/>
                      <a:pt x="321563" y="576263"/>
                    </a:cubicBezTo>
                    <a:cubicBezTo>
                      <a:pt x="337041" y="539751"/>
                      <a:pt x="329501" y="477838"/>
                      <a:pt x="345376" y="440532"/>
                    </a:cubicBezTo>
                    <a:cubicBezTo>
                      <a:pt x="361251" y="403226"/>
                      <a:pt x="369982" y="372269"/>
                      <a:pt x="416813" y="352425"/>
                    </a:cubicBezTo>
                    <a:cubicBezTo>
                      <a:pt x="463644" y="332581"/>
                      <a:pt x="571991" y="334566"/>
                      <a:pt x="626363" y="321469"/>
                    </a:cubicBezTo>
                    <a:cubicBezTo>
                      <a:pt x="680735" y="308372"/>
                      <a:pt x="696611" y="289322"/>
                      <a:pt x="743045" y="273844"/>
                    </a:cubicBezTo>
                    <a:cubicBezTo>
                      <a:pt x="789479" y="258366"/>
                      <a:pt x="861711" y="237728"/>
                      <a:pt x="904970" y="228600"/>
                    </a:cubicBezTo>
                    <a:cubicBezTo>
                      <a:pt x="948229" y="219472"/>
                      <a:pt x="982361" y="242490"/>
                      <a:pt x="1002601" y="219075"/>
                    </a:cubicBezTo>
                    <a:cubicBezTo>
                      <a:pt x="1022841" y="195660"/>
                      <a:pt x="1014904" y="124619"/>
                      <a:pt x="1026413" y="88107"/>
                    </a:cubicBezTo>
                    <a:cubicBezTo>
                      <a:pt x="1037922" y="51595"/>
                      <a:pt x="1054789" y="25797"/>
                      <a:pt x="1071657" y="0"/>
                    </a:cubicBezTo>
                  </a:path>
                </a:pathLst>
              </a:custGeom>
              <a:ln w="539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860" name="Полилиния 859"/>
              <p:cNvSpPr/>
              <p:nvPr/>
            </p:nvSpPr>
            <p:spPr>
              <a:xfrm>
                <a:off x="3553077" y="1354931"/>
                <a:ext cx="148643" cy="814388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ln w="889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861" name="Полилиния 860"/>
              <p:cNvSpPr/>
              <p:nvPr/>
            </p:nvSpPr>
            <p:spPr>
              <a:xfrm>
                <a:off x="3570098" y="1345233"/>
                <a:ext cx="148643" cy="814388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62" name="Полилиния 861"/>
              <p:cNvSpPr/>
              <p:nvPr/>
            </p:nvSpPr>
            <p:spPr>
              <a:xfrm>
                <a:off x="5701649" y="1908814"/>
                <a:ext cx="1118695" cy="1031082"/>
              </a:xfrm>
              <a:custGeom>
                <a:avLst/>
                <a:gdLst>
                  <a:gd name="connsiteX0" fmla="*/ 95 w 1071657"/>
                  <a:gd name="connsiteY0" fmla="*/ 1031082 h 1031082"/>
                  <a:gd name="connsiteX1" fmla="*/ 26288 w 1071657"/>
                  <a:gd name="connsiteY1" fmla="*/ 945357 h 1031082"/>
                  <a:gd name="connsiteX2" fmla="*/ 162020 w 1071657"/>
                  <a:gd name="connsiteY2" fmla="*/ 854869 h 1031082"/>
                  <a:gd name="connsiteX3" fmla="*/ 219170 w 1071657"/>
                  <a:gd name="connsiteY3" fmla="*/ 764382 h 1031082"/>
                  <a:gd name="connsiteX4" fmla="*/ 252507 w 1071657"/>
                  <a:gd name="connsiteY4" fmla="*/ 659607 h 1031082"/>
                  <a:gd name="connsiteX5" fmla="*/ 321563 w 1071657"/>
                  <a:gd name="connsiteY5" fmla="*/ 576263 h 1031082"/>
                  <a:gd name="connsiteX6" fmla="*/ 345376 w 1071657"/>
                  <a:gd name="connsiteY6" fmla="*/ 440532 h 1031082"/>
                  <a:gd name="connsiteX7" fmla="*/ 416813 w 1071657"/>
                  <a:gd name="connsiteY7" fmla="*/ 352425 h 1031082"/>
                  <a:gd name="connsiteX8" fmla="*/ 626363 w 1071657"/>
                  <a:gd name="connsiteY8" fmla="*/ 321469 h 1031082"/>
                  <a:gd name="connsiteX9" fmla="*/ 743045 w 1071657"/>
                  <a:gd name="connsiteY9" fmla="*/ 273844 h 1031082"/>
                  <a:gd name="connsiteX10" fmla="*/ 904970 w 1071657"/>
                  <a:gd name="connsiteY10" fmla="*/ 228600 h 1031082"/>
                  <a:gd name="connsiteX11" fmla="*/ 1002601 w 1071657"/>
                  <a:gd name="connsiteY11" fmla="*/ 219075 h 1031082"/>
                  <a:gd name="connsiteX12" fmla="*/ 1026413 w 1071657"/>
                  <a:gd name="connsiteY12" fmla="*/ 88107 h 1031082"/>
                  <a:gd name="connsiteX13" fmla="*/ 1071657 w 1071657"/>
                  <a:gd name="connsiteY13" fmla="*/ 0 h 1031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71657" h="1031082">
                    <a:moveTo>
                      <a:pt x="95" y="1031082"/>
                    </a:moveTo>
                    <a:cubicBezTo>
                      <a:pt x="-303" y="1002904"/>
                      <a:pt x="-700" y="974726"/>
                      <a:pt x="26288" y="945357"/>
                    </a:cubicBezTo>
                    <a:cubicBezTo>
                      <a:pt x="53276" y="915988"/>
                      <a:pt x="129873" y="885031"/>
                      <a:pt x="162020" y="854869"/>
                    </a:cubicBezTo>
                    <a:cubicBezTo>
                      <a:pt x="194167" y="824706"/>
                      <a:pt x="204089" y="796926"/>
                      <a:pt x="219170" y="764382"/>
                    </a:cubicBezTo>
                    <a:cubicBezTo>
                      <a:pt x="234251" y="731838"/>
                      <a:pt x="235442" y="690960"/>
                      <a:pt x="252507" y="659607"/>
                    </a:cubicBezTo>
                    <a:cubicBezTo>
                      <a:pt x="269572" y="628254"/>
                      <a:pt x="306085" y="612775"/>
                      <a:pt x="321563" y="576263"/>
                    </a:cubicBezTo>
                    <a:cubicBezTo>
                      <a:pt x="337041" y="539751"/>
                      <a:pt x="329501" y="477838"/>
                      <a:pt x="345376" y="440532"/>
                    </a:cubicBezTo>
                    <a:cubicBezTo>
                      <a:pt x="361251" y="403226"/>
                      <a:pt x="369982" y="372269"/>
                      <a:pt x="416813" y="352425"/>
                    </a:cubicBezTo>
                    <a:cubicBezTo>
                      <a:pt x="463644" y="332581"/>
                      <a:pt x="571991" y="334566"/>
                      <a:pt x="626363" y="321469"/>
                    </a:cubicBezTo>
                    <a:cubicBezTo>
                      <a:pt x="680735" y="308372"/>
                      <a:pt x="696611" y="289322"/>
                      <a:pt x="743045" y="273844"/>
                    </a:cubicBezTo>
                    <a:cubicBezTo>
                      <a:pt x="789479" y="258366"/>
                      <a:pt x="861711" y="237728"/>
                      <a:pt x="904970" y="228600"/>
                    </a:cubicBezTo>
                    <a:cubicBezTo>
                      <a:pt x="948229" y="219472"/>
                      <a:pt x="982361" y="242490"/>
                      <a:pt x="1002601" y="219075"/>
                    </a:cubicBezTo>
                    <a:cubicBezTo>
                      <a:pt x="1022841" y="195660"/>
                      <a:pt x="1014904" y="124619"/>
                      <a:pt x="1026413" y="88107"/>
                    </a:cubicBezTo>
                    <a:cubicBezTo>
                      <a:pt x="1037922" y="51595"/>
                      <a:pt x="1054789" y="25797"/>
                      <a:pt x="1071657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63" name="Полилиния 862"/>
              <p:cNvSpPr/>
              <p:nvPr/>
            </p:nvSpPr>
            <p:spPr>
              <a:xfrm>
                <a:off x="4922233" y="1852613"/>
                <a:ext cx="84516" cy="152400"/>
              </a:xfrm>
              <a:custGeom>
                <a:avLst/>
                <a:gdLst>
                  <a:gd name="connsiteX0" fmla="*/ 0 w 54768"/>
                  <a:gd name="connsiteY0" fmla="*/ 0 h 102394"/>
                  <a:gd name="connsiteX1" fmla="*/ 54768 w 54768"/>
                  <a:gd name="connsiteY1" fmla="*/ 102394 h 102394"/>
                  <a:gd name="connsiteX0" fmla="*/ 0 w 73818"/>
                  <a:gd name="connsiteY0" fmla="*/ 0 h 152400"/>
                  <a:gd name="connsiteX1" fmla="*/ 73818 w 73818"/>
                  <a:gd name="connsiteY1" fmla="*/ 152400 h 152400"/>
                  <a:gd name="connsiteX0" fmla="*/ 0 w 83343"/>
                  <a:gd name="connsiteY0" fmla="*/ 0 h 145257"/>
                  <a:gd name="connsiteX1" fmla="*/ 83343 w 83343"/>
                  <a:gd name="connsiteY1" fmla="*/ 145257 h 145257"/>
                  <a:gd name="connsiteX0" fmla="*/ 0 w 80962"/>
                  <a:gd name="connsiteY0" fmla="*/ 0 h 152400"/>
                  <a:gd name="connsiteX1" fmla="*/ 80962 w 80962"/>
                  <a:gd name="connsiteY1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2" h="152400">
                    <a:moveTo>
                      <a:pt x="0" y="0"/>
                    </a:moveTo>
                    <a:lnTo>
                      <a:pt x="80962" y="152400"/>
                    </a:lnTo>
                  </a:path>
                </a:pathLst>
              </a:custGeom>
              <a:ln w="920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864" name="Полилиния 863"/>
              <p:cNvSpPr/>
              <p:nvPr/>
            </p:nvSpPr>
            <p:spPr>
              <a:xfrm>
                <a:off x="4934775" y="1826091"/>
                <a:ext cx="84516" cy="152400"/>
              </a:xfrm>
              <a:custGeom>
                <a:avLst/>
                <a:gdLst>
                  <a:gd name="connsiteX0" fmla="*/ 0 w 54768"/>
                  <a:gd name="connsiteY0" fmla="*/ 0 h 102394"/>
                  <a:gd name="connsiteX1" fmla="*/ 54768 w 54768"/>
                  <a:gd name="connsiteY1" fmla="*/ 102394 h 102394"/>
                  <a:gd name="connsiteX0" fmla="*/ 0 w 73818"/>
                  <a:gd name="connsiteY0" fmla="*/ 0 h 152400"/>
                  <a:gd name="connsiteX1" fmla="*/ 73818 w 73818"/>
                  <a:gd name="connsiteY1" fmla="*/ 152400 h 152400"/>
                  <a:gd name="connsiteX0" fmla="*/ 0 w 83343"/>
                  <a:gd name="connsiteY0" fmla="*/ 0 h 145257"/>
                  <a:gd name="connsiteX1" fmla="*/ 83343 w 83343"/>
                  <a:gd name="connsiteY1" fmla="*/ 145257 h 145257"/>
                  <a:gd name="connsiteX0" fmla="*/ 0 w 80962"/>
                  <a:gd name="connsiteY0" fmla="*/ 0 h 152400"/>
                  <a:gd name="connsiteX1" fmla="*/ 80962 w 80962"/>
                  <a:gd name="connsiteY1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2" h="152400">
                    <a:moveTo>
                      <a:pt x="0" y="0"/>
                    </a:moveTo>
                    <a:lnTo>
                      <a:pt x="80962" y="15240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65" name="Полилиния 864"/>
              <p:cNvSpPr/>
              <p:nvPr/>
            </p:nvSpPr>
            <p:spPr>
              <a:xfrm>
                <a:off x="5214938" y="1173957"/>
                <a:ext cx="147637" cy="85725"/>
              </a:xfrm>
              <a:custGeom>
                <a:avLst/>
                <a:gdLst>
                  <a:gd name="connsiteX0" fmla="*/ 0 w 147637"/>
                  <a:gd name="connsiteY0" fmla="*/ 85725 h 85725"/>
                  <a:gd name="connsiteX1" fmla="*/ 83343 w 147637"/>
                  <a:gd name="connsiteY1" fmla="*/ 73819 h 85725"/>
                  <a:gd name="connsiteX2" fmla="*/ 104775 w 147637"/>
                  <a:gd name="connsiteY2" fmla="*/ 52387 h 85725"/>
                  <a:gd name="connsiteX3" fmla="*/ 147637 w 147637"/>
                  <a:gd name="connsiteY3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7637" h="85725">
                    <a:moveTo>
                      <a:pt x="0" y="85725"/>
                    </a:moveTo>
                    <a:cubicBezTo>
                      <a:pt x="32940" y="82550"/>
                      <a:pt x="65881" y="79375"/>
                      <a:pt x="83343" y="73819"/>
                    </a:cubicBezTo>
                    <a:cubicBezTo>
                      <a:pt x="100805" y="68263"/>
                      <a:pt x="94059" y="64690"/>
                      <a:pt x="104775" y="52387"/>
                    </a:cubicBezTo>
                    <a:cubicBezTo>
                      <a:pt x="115491" y="40084"/>
                      <a:pt x="131564" y="20042"/>
                      <a:pt x="147637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66" name="Полилиния 865"/>
              <p:cNvSpPr/>
              <p:nvPr/>
            </p:nvSpPr>
            <p:spPr>
              <a:xfrm>
                <a:off x="5207099" y="1137955"/>
                <a:ext cx="253304" cy="125058"/>
              </a:xfrm>
              <a:custGeom>
                <a:avLst/>
                <a:gdLst>
                  <a:gd name="connsiteX0" fmla="*/ 371902 w 371902"/>
                  <a:gd name="connsiteY0" fmla="*/ 0 h 191068"/>
                  <a:gd name="connsiteX1" fmla="*/ 300251 w 371902"/>
                  <a:gd name="connsiteY1" fmla="*/ 30707 h 191068"/>
                  <a:gd name="connsiteX2" fmla="*/ 255896 w 371902"/>
                  <a:gd name="connsiteY2" fmla="*/ 34119 h 191068"/>
                  <a:gd name="connsiteX3" fmla="*/ 232012 w 371902"/>
                  <a:gd name="connsiteY3" fmla="*/ 47767 h 191068"/>
                  <a:gd name="connsiteX4" fmla="*/ 191069 w 371902"/>
                  <a:gd name="connsiteY4" fmla="*/ 92122 h 191068"/>
                  <a:gd name="connsiteX5" fmla="*/ 163773 w 371902"/>
                  <a:gd name="connsiteY5" fmla="*/ 136477 h 191068"/>
                  <a:gd name="connsiteX6" fmla="*/ 133066 w 371902"/>
                  <a:gd name="connsiteY6" fmla="*/ 167185 h 191068"/>
                  <a:gd name="connsiteX7" fmla="*/ 98947 w 371902"/>
                  <a:gd name="connsiteY7" fmla="*/ 170597 h 191068"/>
                  <a:gd name="connsiteX8" fmla="*/ 58003 w 371902"/>
                  <a:gd name="connsiteY8" fmla="*/ 180833 h 191068"/>
                  <a:gd name="connsiteX9" fmla="*/ 10236 w 371902"/>
                  <a:gd name="connsiteY9" fmla="*/ 184245 h 191068"/>
                  <a:gd name="connsiteX10" fmla="*/ 0 w 371902"/>
                  <a:gd name="connsiteY10" fmla="*/ 191068 h 19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1902" h="191068">
                    <a:moveTo>
                      <a:pt x="371902" y="0"/>
                    </a:moveTo>
                    <a:cubicBezTo>
                      <a:pt x="345743" y="12510"/>
                      <a:pt x="319585" y="25021"/>
                      <a:pt x="300251" y="30707"/>
                    </a:cubicBezTo>
                    <a:cubicBezTo>
                      <a:pt x="280917" y="36393"/>
                      <a:pt x="267269" y="31276"/>
                      <a:pt x="255896" y="34119"/>
                    </a:cubicBezTo>
                    <a:cubicBezTo>
                      <a:pt x="244523" y="36962"/>
                      <a:pt x="242816" y="38100"/>
                      <a:pt x="232012" y="47767"/>
                    </a:cubicBezTo>
                    <a:cubicBezTo>
                      <a:pt x="221208" y="57434"/>
                      <a:pt x="202442" y="77337"/>
                      <a:pt x="191069" y="92122"/>
                    </a:cubicBezTo>
                    <a:cubicBezTo>
                      <a:pt x="179696" y="106907"/>
                      <a:pt x="173440" y="123966"/>
                      <a:pt x="163773" y="136477"/>
                    </a:cubicBezTo>
                    <a:cubicBezTo>
                      <a:pt x="154106" y="148988"/>
                      <a:pt x="143870" y="161498"/>
                      <a:pt x="133066" y="167185"/>
                    </a:cubicBezTo>
                    <a:cubicBezTo>
                      <a:pt x="122262" y="172872"/>
                      <a:pt x="111457" y="168322"/>
                      <a:pt x="98947" y="170597"/>
                    </a:cubicBezTo>
                    <a:cubicBezTo>
                      <a:pt x="86436" y="172872"/>
                      <a:pt x="72788" y="178558"/>
                      <a:pt x="58003" y="180833"/>
                    </a:cubicBezTo>
                    <a:cubicBezTo>
                      <a:pt x="43218" y="183108"/>
                      <a:pt x="10236" y="184245"/>
                      <a:pt x="10236" y="184245"/>
                    </a:cubicBezTo>
                    <a:cubicBezTo>
                      <a:pt x="569" y="185951"/>
                      <a:pt x="284" y="188509"/>
                      <a:pt x="0" y="19106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67" name="Блок-схема: узел 866"/>
              <p:cNvSpPr/>
              <p:nvPr/>
            </p:nvSpPr>
            <p:spPr>
              <a:xfrm>
                <a:off x="5191282" y="1248531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68" name="Полилиния 867"/>
              <p:cNvSpPr/>
              <p:nvPr/>
            </p:nvSpPr>
            <p:spPr>
              <a:xfrm>
                <a:off x="8155781" y="2474119"/>
                <a:ext cx="90488" cy="40481"/>
              </a:xfrm>
              <a:custGeom>
                <a:avLst/>
                <a:gdLst>
                  <a:gd name="connsiteX0" fmla="*/ 0 w 90488"/>
                  <a:gd name="connsiteY0" fmla="*/ 0 h 40481"/>
                  <a:gd name="connsiteX1" fmla="*/ 59532 w 90488"/>
                  <a:gd name="connsiteY1" fmla="*/ 19050 h 40481"/>
                  <a:gd name="connsiteX2" fmla="*/ 90488 w 90488"/>
                  <a:gd name="connsiteY2" fmla="*/ 40481 h 40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488" h="40481">
                    <a:moveTo>
                      <a:pt x="0" y="0"/>
                    </a:moveTo>
                    <a:cubicBezTo>
                      <a:pt x="22225" y="6151"/>
                      <a:pt x="44451" y="12303"/>
                      <a:pt x="59532" y="19050"/>
                    </a:cubicBezTo>
                    <a:cubicBezTo>
                      <a:pt x="74613" y="25797"/>
                      <a:pt x="82550" y="33139"/>
                      <a:pt x="90488" y="40481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69" name="Полилиния 868"/>
              <p:cNvSpPr/>
              <p:nvPr/>
            </p:nvSpPr>
            <p:spPr>
              <a:xfrm>
                <a:off x="8146108" y="2461430"/>
                <a:ext cx="300588" cy="135077"/>
              </a:xfrm>
              <a:custGeom>
                <a:avLst/>
                <a:gdLst>
                  <a:gd name="connsiteX0" fmla="*/ 441325 w 441325"/>
                  <a:gd name="connsiteY0" fmla="*/ 206375 h 206375"/>
                  <a:gd name="connsiteX1" fmla="*/ 371475 w 441325"/>
                  <a:gd name="connsiteY1" fmla="*/ 177800 h 206375"/>
                  <a:gd name="connsiteX2" fmla="*/ 355600 w 441325"/>
                  <a:gd name="connsiteY2" fmla="*/ 161925 h 206375"/>
                  <a:gd name="connsiteX3" fmla="*/ 320675 w 441325"/>
                  <a:gd name="connsiteY3" fmla="*/ 161925 h 206375"/>
                  <a:gd name="connsiteX4" fmla="*/ 314325 w 441325"/>
                  <a:gd name="connsiteY4" fmla="*/ 146050 h 206375"/>
                  <a:gd name="connsiteX5" fmla="*/ 298450 w 441325"/>
                  <a:gd name="connsiteY5" fmla="*/ 130175 h 206375"/>
                  <a:gd name="connsiteX6" fmla="*/ 260350 w 441325"/>
                  <a:gd name="connsiteY6" fmla="*/ 98425 h 206375"/>
                  <a:gd name="connsiteX7" fmla="*/ 250825 w 441325"/>
                  <a:gd name="connsiteY7" fmla="*/ 95250 h 206375"/>
                  <a:gd name="connsiteX8" fmla="*/ 212725 w 441325"/>
                  <a:gd name="connsiteY8" fmla="*/ 104775 h 206375"/>
                  <a:gd name="connsiteX9" fmla="*/ 184150 w 441325"/>
                  <a:gd name="connsiteY9" fmla="*/ 95250 h 206375"/>
                  <a:gd name="connsiteX10" fmla="*/ 158750 w 441325"/>
                  <a:gd name="connsiteY10" fmla="*/ 82550 h 206375"/>
                  <a:gd name="connsiteX11" fmla="*/ 117475 w 441325"/>
                  <a:gd name="connsiteY11" fmla="*/ 53975 h 206375"/>
                  <a:gd name="connsiteX12" fmla="*/ 82550 w 441325"/>
                  <a:gd name="connsiteY12" fmla="*/ 34925 h 206375"/>
                  <a:gd name="connsiteX13" fmla="*/ 50800 w 441325"/>
                  <a:gd name="connsiteY13" fmla="*/ 22225 h 206375"/>
                  <a:gd name="connsiteX14" fmla="*/ 25400 w 441325"/>
                  <a:gd name="connsiteY14" fmla="*/ 15875 h 206375"/>
                  <a:gd name="connsiteX15" fmla="*/ 6350 w 441325"/>
                  <a:gd name="connsiteY15" fmla="*/ 6350 h 206375"/>
                  <a:gd name="connsiteX16" fmla="*/ 0 w 441325"/>
                  <a:gd name="connsiteY16" fmla="*/ 0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1325" h="206375">
                    <a:moveTo>
                      <a:pt x="441325" y="206375"/>
                    </a:moveTo>
                    <a:cubicBezTo>
                      <a:pt x="413543" y="195791"/>
                      <a:pt x="385762" y="185208"/>
                      <a:pt x="371475" y="177800"/>
                    </a:cubicBezTo>
                    <a:cubicBezTo>
                      <a:pt x="357188" y="170392"/>
                      <a:pt x="364067" y="164571"/>
                      <a:pt x="355600" y="161925"/>
                    </a:cubicBezTo>
                    <a:cubicBezTo>
                      <a:pt x="347133" y="159279"/>
                      <a:pt x="320675" y="161925"/>
                      <a:pt x="320675" y="161925"/>
                    </a:cubicBezTo>
                    <a:cubicBezTo>
                      <a:pt x="313796" y="159279"/>
                      <a:pt x="318029" y="151342"/>
                      <a:pt x="314325" y="146050"/>
                    </a:cubicBezTo>
                    <a:cubicBezTo>
                      <a:pt x="310621" y="140758"/>
                      <a:pt x="307446" y="138112"/>
                      <a:pt x="298450" y="130175"/>
                    </a:cubicBezTo>
                    <a:cubicBezTo>
                      <a:pt x="289454" y="122237"/>
                      <a:pt x="260350" y="98425"/>
                      <a:pt x="260350" y="98425"/>
                    </a:cubicBezTo>
                    <a:cubicBezTo>
                      <a:pt x="252413" y="92604"/>
                      <a:pt x="258762" y="94192"/>
                      <a:pt x="250825" y="95250"/>
                    </a:cubicBezTo>
                    <a:cubicBezTo>
                      <a:pt x="242888" y="96308"/>
                      <a:pt x="223837" y="104775"/>
                      <a:pt x="212725" y="104775"/>
                    </a:cubicBezTo>
                    <a:cubicBezTo>
                      <a:pt x="201613" y="104775"/>
                      <a:pt x="193146" y="98954"/>
                      <a:pt x="184150" y="95250"/>
                    </a:cubicBezTo>
                    <a:cubicBezTo>
                      <a:pt x="175154" y="91546"/>
                      <a:pt x="169862" y="89429"/>
                      <a:pt x="158750" y="82550"/>
                    </a:cubicBezTo>
                    <a:cubicBezTo>
                      <a:pt x="147638" y="75671"/>
                      <a:pt x="130175" y="61912"/>
                      <a:pt x="117475" y="53975"/>
                    </a:cubicBezTo>
                    <a:cubicBezTo>
                      <a:pt x="104775" y="46038"/>
                      <a:pt x="93662" y="40217"/>
                      <a:pt x="82550" y="34925"/>
                    </a:cubicBezTo>
                    <a:cubicBezTo>
                      <a:pt x="71437" y="29633"/>
                      <a:pt x="60325" y="25400"/>
                      <a:pt x="50800" y="22225"/>
                    </a:cubicBezTo>
                    <a:cubicBezTo>
                      <a:pt x="41275" y="19050"/>
                      <a:pt x="32808" y="18521"/>
                      <a:pt x="25400" y="15875"/>
                    </a:cubicBezTo>
                    <a:cubicBezTo>
                      <a:pt x="17992" y="13229"/>
                      <a:pt x="6350" y="6350"/>
                      <a:pt x="6350" y="6350"/>
                    </a:cubicBezTo>
                    <a:cubicBezTo>
                      <a:pt x="2117" y="3704"/>
                      <a:pt x="1058" y="185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0" name="Блок-схема: узел 869"/>
              <p:cNvSpPr/>
              <p:nvPr/>
            </p:nvSpPr>
            <p:spPr>
              <a:xfrm>
                <a:off x="8104582" y="2440950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1" name="Полилиния 870"/>
              <p:cNvSpPr/>
              <p:nvPr/>
            </p:nvSpPr>
            <p:spPr>
              <a:xfrm>
                <a:off x="4502373" y="1690409"/>
                <a:ext cx="419752" cy="211522"/>
              </a:xfrm>
              <a:custGeom>
                <a:avLst/>
                <a:gdLst>
                  <a:gd name="connsiteX0" fmla="*/ 586218 w 586218"/>
                  <a:gd name="connsiteY0" fmla="*/ 182880 h 182880"/>
                  <a:gd name="connsiteX1" fmla="*/ 513567 w 586218"/>
                  <a:gd name="connsiteY1" fmla="*/ 142797 h 182880"/>
                  <a:gd name="connsiteX2" fmla="*/ 443421 w 586218"/>
                  <a:gd name="connsiteY2" fmla="*/ 120250 h 182880"/>
                  <a:gd name="connsiteX3" fmla="*/ 398328 w 586218"/>
                  <a:gd name="connsiteY3" fmla="*/ 112734 h 182880"/>
                  <a:gd name="connsiteX4" fmla="*/ 348224 w 586218"/>
                  <a:gd name="connsiteY4" fmla="*/ 105219 h 182880"/>
                  <a:gd name="connsiteX5" fmla="*/ 295614 w 586218"/>
                  <a:gd name="connsiteY5" fmla="*/ 97703 h 182880"/>
                  <a:gd name="connsiteX6" fmla="*/ 283088 w 586218"/>
                  <a:gd name="connsiteY6" fmla="*/ 87682 h 182880"/>
                  <a:gd name="connsiteX7" fmla="*/ 260541 w 586218"/>
                  <a:gd name="connsiteY7" fmla="*/ 62630 h 182880"/>
                  <a:gd name="connsiteX8" fmla="*/ 220458 w 586218"/>
                  <a:gd name="connsiteY8" fmla="*/ 57620 h 182880"/>
                  <a:gd name="connsiteX9" fmla="*/ 150312 w 586218"/>
                  <a:gd name="connsiteY9" fmla="*/ 47599 h 182880"/>
                  <a:gd name="connsiteX10" fmla="*/ 75156 w 586218"/>
                  <a:gd name="connsiteY10" fmla="*/ 20042 h 182880"/>
                  <a:gd name="connsiteX11" fmla="*/ 35073 w 586218"/>
                  <a:gd name="connsiteY11" fmla="*/ 15031 h 182880"/>
                  <a:gd name="connsiteX12" fmla="*/ 0 w 586218"/>
                  <a:gd name="connsiteY12" fmla="*/ 0 h 182880"/>
                  <a:gd name="connsiteX0" fmla="*/ 586218 w 589717"/>
                  <a:gd name="connsiteY0" fmla="*/ 182880 h 182880"/>
                  <a:gd name="connsiteX1" fmla="*/ 583714 w 589717"/>
                  <a:gd name="connsiteY1" fmla="*/ 177870 h 182880"/>
                  <a:gd name="connsiteX2" fmla="*/ 513567 w 589717"/>
                  <a:gd name="connsiteY2" fmla="*/ 142797 h 182880"/>
                  <a:gd name="connsiteX3" fmla="*/ 443421 w 589717"/>
                  <a:gd name="connsiteY3" fmla="*/ 120250 h 182880"/>
                  <a:gd name="connsiteX4" fmla="*/ 398328 w 589717"/>
                  <a:gd name="connsiteY4" fmla="*/ 112734 h 182880"/>
                  <a:gd name="connsiteX5" fmla="*/ 348224 w 589717"/>
                  <a:gd name="connsiteY5" fmla="*/ 105219 h 182880"/>
                  <a:gd name="connsiteX6" fmla="*/ 295614 w 589717"/>
                  <a:gd name="connsiteY6" fmla="*/ 97703 h 182880"/>
                  <a:gd name="connsiteX7" fmla="*/ 283088 w 589717"/>
                  <a:gd name="connsiteY7" fmla="*/ 87682 h 182880"/>
                  <a:gd name="connsiteX8" fmla="*/ 260541 w 589717"/>
                  <a:gd name="connsiteY8" fmla="*/ 62630 h 182880"/>
                  <a:gd name="connsiteX9" fmla="*/ 220458 w 589717"/>
                  <a:gd name="connsiteY9" fmla="*/ 57620 h 182880"/>
                  <a:gd name="connsiteX10" fmla="*/ 150312 w 589717"/>
                  <a:gd name="connsiteY10" fmla="*/ 47599 h 182880"/>
                  <a:gd name="connsiteX11" fmla="*/ 75156 w 589717"/>
                  <a:gd name="connsiteY11" fmla="*/ 20042 h 182880"/>
                  <a:gd name="connsiteX12" fmla="*/ 35073 w 589717"/>
                  <a:gd name="connsiteY12" fmla="*/ 15031 h 182880"/>
                  <a:gd name="connsiteX13" fmla="*/ 0 w 589717"/>
                  <a:gd name="connsiteY13" fmla="*/ 0 h 182880"/>
                  <a:gd name="connsiteX0" fmla="*/ 586218 w 620852"/>
                  <a:gd name="connsiteY0" fmla="*/ 182880 h 268402"/>
                  <a:gd name="connsiteX1" fmla="*/ 618787 w 620852"/>
                  <a:gd name="connsiteY1" fmla="*/ 268058 h 268402"/>
                  <a:gd name="connsiteX2" fmla="*/ 513567 w 620852"/>
                  <a:gd name="connsiteY2" fmla="*/ 142797 h 268402"/>
                  <a:gd name="connsiteX3" fmla="*/ 443421 w 620852"/>
                  <a:gd name="connsiteY3" fmla="*/ 120250 h 268402"/>
                  <a:gd name="connsiteX4" fmla="*/ 398328 w 620852"/>
                  <a:gd name="connsiteY4" fmla="*/ 112734 h 268402"/>
                  <a:gd name="connsiteX5" fmla="*/ 348224 w 620852"/>
                  <a:gd name="connsiteY5" fmla="*/ 105219 h 268402"/>
                  <a:gd name="connsiteX6" fmla="*/ 295614 w 620852"/>
                  <a:gd name="connsiteY6" fmla="*/ 97703 h 268402"/>
                  <a:gd name="connsiteX7" fmla="*/ 283088 w 620852"/>
                  <a:gd name="connsiteY7" fmla="*/ 87682 h 268402"/>
                  <a:gd name="connsiteX8" fmla="*/ 260541 w 620852"/>
                  <a:gd name="connsiteY8" fmla="*/ 62630 h 268402"/>
                  <a:gd name="connsiteX9" fmla="*/ 220458 w 620852"/>
                  <a:gd name="connsiteY9" fmla="*/ 57620 h 268402"/>
                  <a:gd name="connsiteX10" fmla="*/ 150312 w 620852"/>
                  <a:gd name="connsiteY10" fmla="*/ 47599 h 268402"/>
                  <a:gd name="connsiteX11" fmla="*/ 75156 w 620852"/>
                  <a:gd name="connsiteY11" fmla="*/ 20042 h 268402"/>
                  <a:gd name="connsiteX12" fmla="*/ 35073 w 620852"/>
                  <a:gd name="connsiteY12" fmla="*/ 15031 h 268402"/>
                  <a:gd name="connsiteX13" fmla="*/ 0 w 620852"/>
                  <a:gd name="connsiteY13" fmla="*/ 0 h 268402"/>
                  <a:gd name="connsiteX0" fmla="*/ 819203 w 819203"/>
                  <a:gd name="connsiteY0" fmla="*/ 280583 h 280583"/>
                  <a:gd name="connsiteX1" fmla="*/ 618787 w 819203"/>
                  <a:gd name="connsiteY1" fmla="*/ 268058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819203 w 819203"/>
                  <a:gd name="connsiteY0" fmla="*/ 280583 h 280583"/>
                  <a:gd name="connsiteX1" fmla="*/ 573693 w 819203"/>
                  <a:gd name="connsiteY1" fmla="*/ 162839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596239 w 596239"/>
                  <a:gd name="connsiteY0" fmla="*/ 215447 h 215447"/>
                  <a:gd name="connsiteX1" fmla="*/ 573693 w 596239"/>
                  <a:gd name="connsiteY1" fmla="*/ 162839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5447"/>
                  <a:gd name="connsiteX1" fmla="*/ 571188 w 596239"/>
                  <a:gd name="connsiteY1" fmla="*/ 172860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6777"/>
                  <a:gd name="connsiteX1" fmla="*/ 588723 w 596239"/>
                  <a:gd name="connsiteY1" fmla="*/ 212942 h 216777"/>
                  <a:gd name="connsiteX2" fmla="*/ 571188 w 596239"/>
                  <a:gd name="connsiteY2" fmla="*/ 172860 h 216777"/>
                  <a:gd name="connsiteX3" fmla="*/ 513567 w 596239"/>
                  <a:gd name="connsiteY3" fmla="*/ 142797 h 216777"/>
                  <a:gd name="connsiteX4" fmla="*/ 443421 w 596239"/>
                  <a:gd name="connsiteY4" fmla="*/ 120250 h 216777"/>
                  <a:gd name="connsiteX5" fmla="*/ 398328 w 596239"/>
                  <a:gd name="connsiteY5" fmla="*/ 112734 h 216777"/>
                  <a:gd name="connsiteX6" fmla="*/ 348224 w 596239"/>
                  <a:gd name="connsiteY6" fmla="*/ 105219 h 216777"/>
                  <a:gd name="connsiteX7" fmla="*/ 295614 w 596239"/>
                  <a:gd name="connsiteY7" fmla="*/ 97703 h 216777"/>
                  <a:gd name="connsiteX8" fmla="*/ 283088 w 596239"/>
                  <a:gd name="connsiteY8" fmla="*/ 87682 h 216777"/>
                  <a:gd name="connsiteX9" fmla="*/ 260541 w 596239"/>
                  <a:gd name="connsiteY9" fmla="*/ 62630 h 216777"/>
                  <a:gd name="connsiteX10" fmla="*/ 220458 w 596239"/>
                  <a:gd name="connsiteY10" fmla="*/ 57620 h 216777"/>
                  <a:gd name="connsiteX11" fmla="*/ 150312 w 596239"/>
                  <a:gd name="connsiteY11" fmla="*/ 47599 h 216777"/>
                  <a:gd name="connsiteX12" fmla="*/ 75156 w 596239"/>
                  <a:gd name="connsiteY12" fmla="*/ 20042 h 216777"/>
                  <a:gd name="connsiteX13" fmla="*/ 35073 w 596239"/>
                  <a:gd name="connsiteY13" fmla="*/ 15031 h 216777"/>
                  <a:gd name="connsiteX14" fmla="*/ 0 w 596239"/>
                  <a:gd name="connsiteY14" fmla="*/ 0 h 216777"/>
                  <a:gd name="connsiteX0" fmla="*/ 596239 w 631614"/>
                  <a:gd name="connsiteY0" fmla="*/ 215447 h 241511"/>
                  <a:gd name="connsiteX1" fmla="*/ 631312 w 631614"/>
                  <a:gd name="connsiteY1" fmla="*/ 240499 h 241511"/>
                  <a:gd name="connsiteX2" fmla="*/ 571188 w 631614"/>
                  <a:gd name="connsiteY2" fmla="*/ 172860 h 241511"/>
                  <a:gd name="connsiteX3" fmla="*/ 513567 w 631614"/>
                  <a:gd name="connsiteY3" fmla="*/ 142797 h 241511"/>
                  <a:gd name="connsiteX4" fmla="*/ 443421 w 631614"/>
                  <a:gd name="connsiteY4" fmla="*/ 120250 h 241511"/>
                  <a:gd name="connsiteX5" fmla="*/ 398328 w 631614"/>
                  <a:gd name="connsiteY5" fmla="*/ 112734 h 241511"/>
                  <a:gd name="connsiteX6" fmla="*/ 348224 w 631614"/>
                  <a:gd name="connsiteY6" fmla="*/ 105219 h 241511"/>
                  <a:gd name="connsiteX7" fmla="*/ 295614 w 631614"/>
                  <a:gd name="connsiteY7" fmla="*/ 97703 h 241511"/>
                  <a:gd name="connsiteX8" fmla="*/ 283088 w 631614"/>
                  <a:gd name="connsiteY8" fmla="*/ 87682 h 241511"/>
                  <a:gd name="connsiteX9" fmla="*/ 260541 w 631614"/>
                  <a:gd name="connsiteY9" fmla="*/ 62630 h 241511"/>
                  <a:gd name="connsiteX10" fmla="*/ 220458 w 631614"/>
                  <a:gd name="connsiteY10" fmla="*/ 57620 h 241511"/>
                  <a:gd name="connsiteX11" fmla="*/ 150312 w 631614"/>
                  <a:gd name="connsiteY11" fmla="*/ 47599 h 241511"/>
                  <a:gd name="connsiteX12" fmla="*/ 75156 w 631614"/>
                  <a:gd name="connsiteY12" fmla="*/ 20042 h 241511"/>
                  <a:gd name="connsiteX13" fmla="*/ 35073 w 631614"/>
                  <a:gd name="connsiteY13" fmla="*/ 15031 h 241511"/>
                  <a:gd name="connsiteX14" fmla="*/ 0 w 631614"/>
                  <a:gd name="connsiteY14" fmla="*/ 0 h 241511"/>
                  <a:gd name="connsiteX0" fmla="*/ 623796 w 632144"/>
                  <a:gd name="connsiteY0" fmla="*/ 325676 h 325676"/>
                  <a:gd name="connsiteX1" fmla="*/ 631312 w 632144"/>
                  <a:gd name="connsiteY1" fmla="*/ 240499 h 325676"/>
                  <a:gd name="connsiteX2" fmla="*/ 571188 w 632144"/>
                  <a:gd name="connsiteY2" fmla="*/ 172860 h 325676"/>
                  <a:gd name="connsiteX3" fmla="*/ 513567 w 632144"/>
                  <a:gd name="connsiteY3" fmla="*/ 142797 h 325676"/>
                  <a:gd name="connsiteX4" fmla="*/ 443421 w 632144"/>
                  <a:gd name="connsiteY4" fmla="*/ 120250 h 325676"/>
                  <a:gd name="connsiteX5" fmla="*/ 398328 w 632144"/>
                  <a:gd name="connsiteY5" fmla="*/ 112734 h 325676"/>
                  <a:gd name="connsiteX6" fmla="*/ 348224 w 632144"/>
                  <a:gd name="connsiteY6" fmla="*/ 105219 h 325676"/>
                  <a:gd name="connsiteX7" fmla="*/ 295614 w 632144"/>
                  <a:gd name="connsiteY7" fmla="*/ 97703 h 325676"/>
                  <a:gd name="connsiteX8" fmla="*/ 283088 w 632144"/>
                  <a:gd name="connsiteY8" fmla="*/ 87682 h 325676"/>
                  <a:gd name="connsiteX9" fmla="*/ 260541 w 632144"/>
                  <a:gd name="connsiteY9" fmla="*/ 62630 h 325676"/>
                  <a:gd name="connsiteX10" fmla="*/ 220458 w 632144"/>
                  <a:gd name="connsiteY10" fmla="*/ 57620 h 325676"/>
                  <a:gd name="connsiteX11" fmla="*/ 150312 w 632144"/>
                  <a:gd name="connsiteY11" fmla="*/ 47599 h 325676"/>
                  <a:gd name="connsiteX12" fmla="*/ 75156 w 632144"/>
                  <a:gd name="connsiteY12" fmla="*/ 20042 h 325676"/>
                  <a:gd name="connsiteX13" fmla="*/ 35073 w 632144"/>
                  <a:gd name="connsiteY13" fmla="*/ 15031 h 325676"/>
                  <a:gd name="connsiteX14" fmla="*/ 0 w 632144"/>
                  <a:gd name="connsiteY14" fmla="*/ 0 h 325676"/>
                  <a:gd name="connsiteX0" fmla="*/ 623796 w 623796"/>
                  <a:gd name="connsiteY0" fmla="*/ 325676 h 325676"/>
                  <a:gd name="connsiteX1" fmla="*/ 586219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623796 w 623796"/>
                  <a:gd name="connsiteY0" fmla="*/ 325676 h 325676"/>
                  <a:gd name="connsiteX1" fmla="*/ 596240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588723 w 597072"/>
                  <a:gd name="connsiteY0" fmla="*/ 255531 h 255531"/>
                  <a:gd name="connsiteX1" fmla="*/ 596240 w 597072"/>
                  <a:gd name="connsiteY1" fmla="*/ 212942 h 255531"/>
                  <a:gd name="connsiteX2" fmla="*/ 571188 w 597072"/>
                  <a:gd name="connsiteY2" fmla="*/ 172860 h 255531"/>
                  <a:gd name="connsiteX3" fmla="*/ 513567 w 597072"/>
                  <a:gd name="connsiteY3" fmla="*/ 142797 h 255531"/>
                  <a:gd name="connsiteX4" fmla="*/ 443421 w 597072"/>
                  <a:gd name="connsiteY4" fmla="*/ 120250 h 255531"/>
                  <a:gd name="connsiteX5" fmla="*/ 398328 w 597072"/>
                  <a:gd name="connsiteY5" fmla="*/ 112734 h 255531"/>
                  <a:gd name="connsiteX6" fmla="*/ 348224 w 597072"/>
                  <a:gd name="connsiteY6" fmla="*/ 105219 h 255531"/>
                  <a:gd name="connsiteX7" fmla="*/ 295614 w 597072"/>
                  <a:gd name="connsiteY7" fmla="*/ 97703 h 255531"/>
                  <a:gd name="connsiteX8" fmla="*/ 283088 w 597072"/>
                  <a:gd name="connsiteY8" fmla="*/ 87682 h 255531"/>
                  <a:gd name="connsiteX9" fmla="*/ 260541 w 597072"/>
                  <a:gd name="connsiteY9" fmla="*/ 62630 h 255531"/>
                  <a:gd name="connsiteX10" fmla="*/ 220458 w 597072"/>
                  <a:gd name="connsiteY10" fmla="*/ 57620 h 255531"/>
                  <a:gd name="connsiteX11" fmla="*/ 150312 w 597072"/>
                  <a:gd name="connsiteY11" fmla="*/ 47599 h 255531"/>
                  <a:gd name="connsiteX12" fmla="*/ 75156 w 597072"/>
                  <a:gd name="connsiteY12" fmla="*/ 20042 h 255531"/>
                  <a:gd name="connsiteX13" fmla="*/ 35073 w 597072"/>
                  <a:gd name="connsiteY13" fmla="*/ 15031 h 255531"/>
                  <a:gd name="connsiteX14" fmla="*/ 0 w 597072"/>
                  <a:gd name="connsiteY14" fmla="*/ 0 h 255531"/>
                  <a:gd name="connsiteX0" fmla="*/ 588723 w 604318"/>
                  <a:gd name="connsiteY0" fmla="*/ 255531 h 255531"/>
                  <a:gd name="connsiteX1" fmla="*/ 603756 w 604318"/>
                  <a:gd name="connsiteY1" fmla="*/ 202921 h 255531"/>
                  <a:gd name="connsiteX2" fmla="*/ 571188 w 604318"/>
                  <a:gd name="connsiteY2" fmla="*/ 172860 h 255531"/>
                  <a:gd name="connsiteX3" fmla="*/ 513567 w 604318"/>
                  <a:gd name="connsiteY3" fmla="*/ 142797 h 255531"/>
                  <a:gd name="connsiteX4" fmla="*/ 443421 w 604318"/>
                  <a:gd name="connsiteY4" fmla="*/ 120250 h 255531"/>
                  <a:gd name="connsiteX5" fmla="*/ 398328 w 604318"/>
                  <a:gd name="connsiteY5" fmla="*/ 112734 h 255531"/>
                  <a:gd name="connsiteX6" fmla="*/ 348224 w 604318"/>
                  <a:gd name="connsiteY6" fmla="*/ 105219 h 255531"/>
                  <a:gd name="connsiteX7" fmla="*/ 295614 w 604318"/>
                  <a:gd name="connsiteY7" fmla="*/ 97703 h 255531"/>
                  <a:gd name="connsiteX8" fmla="*/ 283088 w 604318"/>
                  <a:gd name="connsiteY8" fmla="*/ 87682 h 255531"/>
                  <a:gd name="connsiteX9" fmla="*/ 260541 w 604318"/>
                  <a:gd name="connsiteY9" fmla="*/ 62630 h 255531"/>
                  <a:gd name="connsiteX10" fmla="*/ 220458 w 604318"/>
                  <a:gd name="connsiteY10" fmla="*/ 57620 h 255531"/>
                  <a:gd name="connsiteX11" fmla="*/ 150312 w 604318"/>
                  <a:gd name="connsiteY11" fmla="*/ 47599 h 255531"/>
                  <a:gd name="connsiteX12" fmla="*/ 75156 w 604318"/>
                  <a:gd name="connsiteY12" fmla="*/ 20042 h 255531"/>
                  <a:gd name="connsiteX13" fmla="*/ 35073 w 604318"/>
                  <a:gd name="connsiteY13" fmla="*/ 15031 h 255531"/>
                  <a:gd name="connsiteX14" fmla="*/ 0 w 604318"/>
                  <a:gd name="connsiteY14" fmla="*/ 0 h 255531"/>
                  <a:gd name="connsiteX0" fmla="*/ 571187 w 604076"/>
                  <a:gd name="connsiteY0" fmla="*/ 243005 h 243005"/>
                  <a:gd name="connsiteX1" fmla="*/ 603756 w 604076"/>
                  <a:gd name="connsiteY1" fmla="*/ 202921 h 243005"/>
                  <a:gd name="connsiteX2" fmla="*/ 571188 w 604076"/>
                  <a:gd name="connsiteY2" fmla="*/ 172860 h 243005"/>
                  <a:gd name="connsiteX3" fmla="*/ 513567 w 604076"/>
                  <a:gd name="connsiteY3" fmla="*/ 142797 h 243005"/>
                  <a:gd name="connsiteX4" fmla="*/ 443421 w 604076"/>
                  <a:gd name="connsiteY4" fmla="*/ 120250 h 243005"/>
                  <a:gd name="connsiteX5" fmla="*/ 398328 w 604076"/>
                  <a:gd name="connsiteY5" fmla="*/ 112734 h 243005"/>
                  <a:gd name="connsiteX6" fmla="*/ 348224 w 604076"/>
                  <a:gd name="connsiteY6" fmla="*/ 105219 h 243005"/>
                  <a:gd name="connsiteX7" fmla="*/ 295614 w 604076"/>
                  <a:gd name="connsiteY7" fmla="*/ 97703 h 243005"/>
                  <a:gd name="connsiteX8" fmla="*/ 283088 w 604076"/>
                  <a:gd name="connsiteY8" fmla="*/ 87682 h 243005"/>
                  <a:gd name="connsiteX9" fmla="*/ 260541 w 604076"/>
                  <a:gd name="connsiteY9" fmla="*/ 62630 h 243005"/>
                  <a:gd name="connsiteX10" fmla="*/ 220458 w 604076"/>
                  <a:gd name="connsiteY10" fmla="*/ 57620 h 243005"/>
                  <a:gd name="connsiteX11" fmla="*/ 150312 w 604076"/>
                  <a:gd name="connsiteY11" fmla="*/ 47599 h 243005"/>
                  <a:gd name="connsiteX12" fmla="*/ 75156 w 604076"/>
                  <a:gd name="connsiteY12" fmla="*/ 20042 h 243005"/>
                  <a:gd name="connsiteX13" fmla="*/ 35073 w 604076"/>
                  <a:gd name="connsiteY13" fmla="*/ 15031 h 243005"/>
                  <a:gd name="connsiteX14" fmla="*/ 0 w 604076"/>
                  <a:gd name="connsiteY14" fmla="*/ 0 h 243005"/>
                  <a:gd name="connsiteX0" fmla="*/ 571187 w 603756"/>
                  <a:gd name="connsiteY0" fmla="*/ 243005 h 244159"/>
                  <a:gd name="connsiteX1" fmla="*/ 571186 w 603756"/>
                  <a:gd name="connsiteY1" fmla="*/ 240500 h 244159"/>
                  <a:gd name="connsiteX2" fmla="*/ 603756 w 603756"/>
                  <a:gd name="connsiteY2" fmla="*/ 202921 h 244159"/>
                  <a:gd name="connsiteX3" fmla="*/ 571188 w 603756"/>
                  <a:gd name="connsiteY3" fmla="*/ 172860 h 244159"/>
                  <a:gd name="connsiteX4" fmla="*/ 513567 w 603756"/>
                  <a:gd name="connsiteY4" fmla="*/ 142797 h 244159"/>
                  <a:gd name="connsiteX5" fmla="*/ 443421 w 603756"/>
                  <a:gd name="connsiteY5" fmla="*/ 120250 h 244159"/>
                  <a:gd name="connsiteX6" fmla="*/ 398328 w 603756"/>
                  <a:gd name="connsiteY6" fmla="*/ 112734 h 244159"/>
                  <a:gd name="connsiteX7" fmla="*/ 348224 w 603756"/>
                  <a:gd name="connsiteY7" fmla="*/ 105219 h 244159"/>
                  <a:gd name="connsiteX8" fmla="*/ 295614 w 603756"/>
                  <a:gd name="connsiteY8" fmla="*/ 97703 h 244159"/>
                  <a:gd name="connsiteX9" fmla="*/ 283088 w 603756"/>
                  <a:gd name="connsiteY9" fmla="*/ 87682 h 244159"/>
                  <a:gd name="connsiteX10" fmla="*/ 260541 w 603756"/>
                  <a:gd name="connsiteY10" fmla="*/ 62630 h 244159"/>
                  <a:gd name="connsiteX11" fmla="*/ 220458 w 603756"/>
                  <a:gd name="connsiteY11" fmla="*/ 57620 h 244159"/>
                  <a:gd name="connsiteX12" fmla="*/ 150312 w 603756"/>
                  <a:gd name="connsiteY12" fmla="*/ 47599 h 244159"/>
                  <a:gd name="connsiteX13" fmla="*/ 75156 w 603756"/>
                  <a:gd name="connsiteY13" fmla="*/ 20042 h 244159"/>
                  <a:gd name="connsiteX14" fmla="*/ 35073 w 603756"/>
                  <a:gd name="connsiteY14" fmla="*/ 15031 h 244159"/>
                  <a:gd name="connsiteX15" fmla="*/ 0 w 603756"/>
                  <a:gd name="connsiteY15" fmla="*/ 0 h 244159"/>
                  <a:gd name="connsiteX0" fmla="*/ 571187 w 629452"/>
                  <a:gd name="connsiteY0" fmla="*/ 243005 h 306086"/>
                  <a:gd name="connsiteX1" fmla="*/ 628805 w 629452"/>
                  <a:gd name="connsiteY1" fmla="*/ 305635 h 306086"/>
                  <a:gd name="connsiteX2" fmla="*/ 603756 w 629452"/>
                  <a:gd name="connsiteY2" fmla="*/ 202921 h 306086"/>
                  <a:gd name="connsiteX3" fmla="*/ 571188 w 629452"/>
                  <a:gd name="connsiteY3" fmla="*/ 172860 h 306086"/>
                  <a:gd name="connsiteX4" fmla="*/ 513567 w 629452"/>
                  <a:gd name="connsiteY4" fmla="*/ 142797 h 306086"/>
                  <a:gd name="connsiteX5" fmla="*/ 443421 w 629452"/>
                  <a:gd name="connsiteY5" fmla="*/ 120250 h 306086"/>
                  <a:gd name="connsiteX6" fmla="*/ 398328 w 629452"/>
                  <a:gd name="connsiteY6" fmla="*/ 112734 h 306086"/>
                  <a:gd name="connsiteX7" fmla="*/ 348224 w 629452"/>
                  <a:gd name="connsiteY7" fmla="*/ 105219 h 306086"/>
                  <a:gd name="connsiteX8" fmla="*/ 295614 w 629452"/>
                  <a:gd name="connsiteY8" fmla="*/ 97703 h 306086"/>
                  <a:gd name="connsiteX9" fmla="*/ 283088 w 629452"/>
                  <a:gd name="connsiteY9" fmla="*/ 87682 h 306086"/>
                  <a:gd name="connsiteX10" fmla="*/ 260541 w 629452"/>
                  <a:gd name="connsiteY10" fmla="*/ 62630 h 306086"/>
                  <a:gd name="connsiteX11" fmla="*/ 220458 w 629452"/>
                  <a:gd name="connsiteY11" fmla="*/ 57620 h 306086"/>
                  <a:gd name="connsiteX12" fmla="*/ 150312 w 629452"/>
                  <a:gd name="connsiteY12" fmla="*/ 47599 h 306086"/>
                  <a:gd name="connsiteX13" fmla="*/ 75156 w 629452"/>
                  <a:gd name="connsiteY13" fmla="*/ 20042 h 306086"/>
                  <a:gd name="connsiteX14" fmla="*/ 35073 w 629452"/>
                  <a:gd name="connsiteY14" fmla="*/ 15031 h 306086"/>
                  <a:gd name="connsiteX15" fmla="*/ 0 w 629452"/>
                  <a:gd name="connsiteY15" fmla="*/ 0 h 306086"/>
                  <a:gd name="connsiteX0" fmla="*/ 576197 w 629452"/>
                  <a:gd name="connsiteY0" fmla="*/ 388307 h 388307"/>
                  <a:gd name="connsiteX1" fmla="*/ 628805 w 629452"/>
                  <a:gd name="connsiteY1" fmla="*/ 305635 h 388307"/>
                  <a:gd name="connsiteX2" fmla="*/ 603756 w 629452"/>
                  <a:gd name="connsiteY2" fmla="*/ 202921 h 388307"/>
                  <a:gd name="connsiteX3" fmla="*/ 571188 w 629452"/>
                  <a:gd name="connsiteY3" fmla="*/ 172860 h 388307"/>
                  <a:gd name="connsiteX4" fmla="*/ 513567 w 629452"/>
                  <a:gd name="connsiteY4" fmla="*/ 142797 h 388307"/>
                  <a:gd name="connsiteX5" fmla="*/ 443421 w 629452"/>
                  <a:gd name="connsiteY5" fmla="*/ 120250 h 388307"/>
                  <a:gd name="connsiteX6" fmla="*/ 398328 w 629452"/>
                  <a:gd name="connsiteY6" fmla="*/ 112734 h 388307"/>
                  <a:gd name="connsiteX7" fmla="*/ 348224 w 629452"/>
                  <a:gd name="connsiteY7" fmla="*/ 105219 h 388307"/>
                  <a:gd name="connsiteX8" fmla="*/ 295614 w 629452"/>
                  <a:gd name="connsiteY8" fmla="*/ 97703 h 388307"/>
                  <a:gd name="connsiteX9" fmla="*/ 283088 w 629452"/>
                  <a:gd name="connsiteY9" fmla="*/ 87682 h 388307"/>
                  <a:gd name="connsiteX10" fmla="*/ 260541 w 629452"/>
                  <a:gd name="connsiteY10" fmla="*/ 62630 h 388307"/>
                  <a:gd name="connsiteX11" fmla="*/ 220458 w 629452"/>
                  <a:gd name="connsiteY11" fmla="*/ 57620 h 388307"/>
                  <a:gd name="connsiteX12" fmla="*/ 150312 w 629452"/>
                  <a:gd name="connsiteY12" fmla="*/ 47599 h 388307"/>
                  <a:gd name="connsiteX13" fmla="*/ 75156 w 629452"/>
                  <a:gd name="connsiteY13" fmla="*/ 20042 h 388307"/>
                  <a:gd name="connsiteX14" fmla="*/ 35073 w 629452"/>
                  <a:gd name="connsiteY14" fmla="*/ 15031 h 388307"/>
                  <a:gd name="connsiteX15" fmla="*/ 0 w 629452"/>
                  <a:gd name="connsiteY15" fmla="*/ 0 h 388307"/>
                  <a:gd name="connsiteX0" fmla="*/ 576197 w 603756"/>
                  <a:gd name="connsiteY0" fmla="*/ 388307 h 388307"/>
                  <a:gd name="connsiteX1" fmla="*/ 583711 w 603756"/>
                  <a:gd name="connsiteY1" fmla="*/ 237994 h 388307"/>
                  <a:gd name="connsiteX2" fmla="*/ 603756 w 603756"/>
                  <a:gd name="connsiteY2" fmla="*/ 202921 h 388307"/>
                  <a:gd name="connsiteX3" fmla="*/ 571188 w 603756"/>
                  <a:gd name="connsiteY3" fmla="*/ 172860 h 388307"/>
                  <a:gd name="connsiteX4" fmla="*/ 513567 w 603756"/>
                  <a:gd name="connsiteY4" fmla="*/ 142797 h 388307"/>
                  <a:gd name="connsiteX5" fmla="*/ 443421 w 603756"/>
                  <a:gd name="connsiteY5" fmla="*/ 120250 h 388307"/>
                  <a:gd name="connsiteX6" fmla="*/ 398328 w 603756"/>
                  <a:gd name="connsiteY6" fmla="*/ 112734 h 388307"/>
                  <a:gd name="connsiteX7" fmla="*/ 348224 w 603756"/>
                  <a:gd name="connsiteY7" fmla="*/ 105219 h 388307"/>
                  <a:gd name="connsiteX8" fmla="*/ 295614 w 603756"/>
                  <a:gd name="connsiteY8" fmla="*/ 97703 h 388307"/>
                  <a:gd name="connsiteX9" fmla="*/ 283088 w 603756"/>
                  <a:gd name="connsiteY9" fmla="*/ 87682 h 388307"/>
                  <a:gd name="connsiteX10" fmla="*/ 260541 w 603756"/>
                  <a:gd name="connsiteY10" fmla="*/ 62630 h 388307"/>
                  <a:gd name="connsiteX11" fmla="*/ 220458 w 603756"/>
                  <a:gd name="connsiteY11" fmla="*/ 57620 h 388307"/>
                  <a:gd name="connsiteX12" fmla="*/ 150312 w 603756"/>
                  <a:gd name="connsiteY12" fmla="*/ 47599 h 388307"/>
                  <a:gd name="connsiteX13" fmla="*/ 75156 w 603756"/>
                  <a:gd name="connsiteY13" fmla="*/ 20042 h 388307"/>
                  <a:gd name="connsiteX14" fmla="*/ 35073 w 603756"/>
                  <a:gd name="connsiteY14" fmla="*/ 15031 h 388307"/>
                  <a:gd name="connsiteX15" fmla="*/ 0 w 603756"/>
                  <a:gd name="connsiteY15" fmla="*/ 0 h 388307"/>
                  <a:gd name="connsiteX0" fmla="*/ 616281 w 616281"/>
                  <a:gd name="connsiteY0" fmla="*/ 323171 h 323171"/>
                  <a:gd name="connsiteX1" fmla="*/ 583711 w 616281"/>
                  <a:gd name="connsiteY1" fmla="*/ 237994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3731 w 616281"/>
                  <a:gd name="connsiteY1" fmla="*/ 240499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81205 w 616281"/>
                  <a:gd name="connsiteY1" fmla="*/ 230478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593735 w 616281"/>
                  <a:gd name="connsiteY2" fmla="*/ 197910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16281" h="323171">
                    <a:moveTo>
                      <a:pt x="616281" y="323171"/>
                    </a:moveTo>
                    <a:cubicBezTo>
                      <a:pt x="616281" y="322754"/>
                      <a:pt x="585798" y="239664"/>
                      <a:pt x="591226" y="232983"/>
                    </a:cubicBezTo>
                    <a:cubicBezTo>
                      <a:pt x="596654" y="226302"/>
                      <a:pt x="593735" y="209183"/>
                      <a:pt x="593735" y="197910"/>
                    </a:cubicBezTo>
                    <a:cubicBezTo>
                      <a:pt x="593735" y="186637"/>
                      <a:pt x="583714" y="184551"/>
                      <a:pt x="571188" y="172860"/>
                    </a:cubicBezTo>
                    <a:cubicBezTo>
                      <a:pt x="558662" y="161169"/>
                      <a:pt x="534861" y="151565"/>
                      <a:pt x="513567" y="142797"/>
                    </a:cubicBezTo>
                    <a:cubicBezTo>
                      <a:pt x="492273" y="134029"/>
                      <a:pt x="462627" y="125260"/>
                      <a:pt x="443421" y="120250"/>
                    </a:cubicBezTo>
                    <a:cubicBezTo>
                      <a:pt x="424215" y="115240"/>
                      <a:pt x="398328" y="112734"/>
                      <a:pt x="398328" y="112734"/>
                    </a:cubicBezTo>
                    <a:lnTo>
                      <a:pt x="348224" y="105219"/>
                    </a:lnTo>
                    <a:cubicBezTo>
                      <a:pt x="331105" y="102714"/>
                      <a:pt x="306470" y="100626"/>
                      <a:pt x="295614" y="97703"/>
                    </a:cubicBezTo>
                    <a:cubicBezTo>
                      <a:pt x="284758" y="94780"/>
                      <a:pt x="288933" y="93527"/>
                      <a:pt x="283088" y="87682"/>
                    </a:cubicBezTo>
                    <a:cubicBezTo>
                      <a:pt x="277243" y="81837"/>
                      <a:pt x="270979" y="67640"/>
                      <a:pt x="260541" y="62630"/>
                    </a:cubicBezTo>
                    <a:cubicBezTo>
                      <a:pt x="250103" y="57620"/>
                      <a:pt x="220458" y="57620"/>
                      <a:pt x="220458" y="57620"/>
                    </a:cubicBezTo>
                    <a:cubicBezTo>
                      <a:pt x="202087" y="55115"/>
                      <a:pt x="174529" y="53862"/>
                      <a:pt x="150312" y="47599"/>
                    </a:cubicBezTo>
                    <a:cubicBezTo>
                      <a:pt x="126095" y="41336"/>
                      <a:pt x="94362" y="25470"/>
                      <a:pt x="75156" y="20042"/>
                    </a:cubicBezTo>
                    <a:cubicBezTo>
                      <a:pt x="55949" y="14614"/>
                      <a:pt x="47599" y="18371"/>
                      <a:pt x="35073" y="15031"/>
                    </a:cubicBezTo>
                    <a:cubicBezTo>
                      <a:pt x="22547" y="11691"/>
                      <a:pt x="11273" y="5845"/>
                      <a:pt x="0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2" name="Полилиния 871"/>
              <p:cNvSpPr/>
              <p:nvPr/>
            </p:nvSpPr>
            <p:spPr>
              <a:xfrm>
                <a:off x="4909923" y="1863794"/>
                <a:ext cx="84516" cy="152400"/>
              </a:xfrm>
              <a:custGeom>
                <a:avLst/>
                <a:gdLst>
                  <a:gd name="connsiteX0" fmla="*/ 0 w 54768"/>
                  <a:gd name="connsiteY0" fmla="*/ 0 h 102394"/>
                  <a:gd name="connsiteX1" fmla="*/ 54768 w 54768"/>
                  <a:gd name="connsiteY1" fmla="*/ 102394 h 102394"/>
                  <a:gd name="connsiteX0" fmla="*/ 0 w 73818"/>
                  <a:gd name="connsiteY0" fmla="*/ 0 h 152400"/>
                  <a:gd name="connsiteX1" fmla="*/ 73818 w 73818"/>
                  <a:gd name="connsiteY1" fmla="*/ 152400 h 152400"/>
                  <a:gd name="connsiteX0" fmla="*/ 0 w 83343"/>
                  <a:gd name="connsiteY0" fmla="*/ 0 h 145257"/>
                  <a:gd name="connsiteX1" fmla="*/ 83343 w 83343"/>
                  <a:gd name="connsiteY1" fmla="*/ 145257 h 145257"/>
                  <a:gd name="connsiteX0" fmla="*/ 0 w 80962"/>
                  <a:gd name="connsiteY0" fmla="*/ 0 h 152400"/>
                  <a:gd name="connsiteX1" fmla="*/ 80962 w 80962"/>
                  <a:gd name="connsiteY1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2" h="152400">
                    <a:moveTo>
                      <a:pt x="0" y="0"/>
                    </a:moveTo>
                    <a:lnTo>
                      <a:pt x="80962" y="15240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3" name="Полилиния 872"/>
              <p:cNvSpPr/>
              <p:nvPr/>
            </p:nvSpPr>
            <p:spPr>
              <a:xfrm>
                <a:off x="4519040" y="1668980"/>
                <a:ext cx="488808" cy="332966"/>
              </a:xfrm>
              <a:custGeom>
                <a:avLst/>
                <a:gdLst>
                  <a:gd name="connsiteX0" fmla="*/ 586218 w 586218"/>
                  <a:gd name="connsiteY0" fmla="*/ 182880 h 182880"/>
                  <a:gd name="connsiteX1" fmla="*/ 513567 w 586218"/>
                  <a:gd name="connsiteY1" fmla="*/ 142797 h 182880"/>
                  <a:gd name="connsiteX2" fmla="*/ 443421 w 586218"/>
                  <a:gd name="connsiteY2" fmla="*/ 120250 h 182880"/>
                  <a:gd name="connsiteX3" fmla="*/ 398328 w 586218"/>
                  <a:gd name="connsiteY3" fmla="*/ 112734 h 182880"/>
                  <a:gd name="connsiteX4" fmla="*/ 348224 w 586218"/>
                  <a:gd name="connsiteY4" fmla="*/ 105219 h 182880"/>
                  <a:gd name="connsiteX5" fmla="*/ 295614 w 586218"/>
                  <a:gd name="connsiteY5" fmla="*/ 97703 h 182880"/>
                  <a:gd name="connsiteX6" fmla="*/ 283088 w 586218"/>
                  <a:gd name="connsiteY6" fmla="*/ 87682 h 182880"/>
                  <a:gd name="connsiteX7" fmla="*/ 260541 w 586218"/>
                  <a:gd name="connsiteY7" fmla="*/ 62630 h 182880"/>
                  <a:gd name="connsiteX8" fmla="*/ 220458 w 586218"/>
                  <a:gd name="connsiteY8" fmla="*/ 57620 h 182880"/>
                  <a:gd name="connsiteX9" fmla="*/ 150312 w 586218"/>
                  <a:gd name="connsiteY9" fmla="*/ 47599 h 182880"/>
                  <a:gd name="connsiteX10" fmla="*/ 75156 w 586218"/>
                  <a:gd name="connsiteY10" fmla="*/ 20042 h 182880"/>
                  <a:gd name="connsiteX11" fmla="*/ 35073 w 586218"/>
                  <a:gd name="connsiteY11" fmla="*/ 15031 h 182880"/>
                  <a:gd name="connsiteX12" fmla="*/ 0 w 586218"/>
                  <a:gd name="connsiteY12" fmla="*/ 0 h 182880"/>
                  <a:gd name="connsiteX0" fmla="*/ 586218 w 589717"/>
                  <a:gd name="connsiteY0" fmla="*/ 182880 h 182880"/>
                  <a:gd name="connsiteX1" fmla="*/ 583714 w 589717"/>
                  <a:gd name="connsiteY1" fmla="*/ 177870 h 182880"/>
                  <a:gd name="connsiteX2" fmla="*/ 513567 w 589717"/>
                  <a:gd name="connsiteY2" fmla="*/ 142797 h 182880"/>
                  <a:gd name="connsiteX3" fmla="*/ 443421 w 589717"/>
                  <a:gd name="connsiteY3" fmla="*/ 120250 h 182880"/>
                  <a:gd name="connsiteX4" fmla="*/ 398328 w 589717"/>
                  <a:gd name="connsiteY4" fmla="*/ 112734 h 182880"/>
                  <a:gd name="connsiteX5" fmla="*/ 348224 w 589717"/>
                  <a:gd name="connsiteY5" fmla="*/ 105219 h 182880"/>
                  <a:gd name="connsiteX6" fmla="*/ 295614 w 589717"/>
                  <a:gd name="connsiteY6" fmla="*/ 97703 h 182880"/>
                  <a:gd name="connsiteX7" fmla="*/ 283088 w 589717"/>
                  <a:gd name="connsiteY7" fmla="*/ 87682 h 182880"/>
                  <a:gd name="connsiteX8" fmla="*/ 260541 w 589717"/>
                  <a:gd name="connsiteY8" fmla="*/ 62630 h 182880"/>
                  <a:gd name="connsiteX9" fmla="*/ 220458 w 589717"/>
                  <a:gd name="connsiteY9" fmla="*/ 57620 h 182880"/>
                  <a:gd name="connsiteX10" fmla="*/ 150312 w 589717"/>
                  <a:gd name="connsiteY10" fmla="*/ 47599 h 182880"/>
                  <a:gd name="connsiteX11" fmla="*/ 75156 w 589717"/>
                  <a:gd name="connsiteY11" fmla="*/ 20042 h 182880"/>
                  <a:gd name="connsiteX12" fmla="*/ 35073 w 589717"/>
                  <a:gd name="connsiteY12" fmla="*/ 15031 h 182880"/>
                  <a:gd name="connsiteX13" fmla="*/ 0 w 589717"/>
                  <a:gd name="connsiteY13" fmla="*/ 0 h 182880"/>
                  <a:gd name="connsiteX0" fmla="*/ 586218 w 620852"/>
                  <a:gd name="connsiteY0" fmla="*/ 182880 h 268402"/>
                  <a:gd name="connsiteX1" fmla="*/ 618787 w 620852"/>
                  <a:gd name="connsiteY1" fmla="*/ 268058 h 268402"/>
                  <a:gd name="connsiteX2" fmla="*/ 513567 w 620852"/>
                  <a:gd name="connsiteY2" fmla="*/ 142797 h 268402"/>
                  <a:gd name="connsiteX3" fmla="*/ 443421 w 620852"/>
                  <a:gd name="connsiteY3" fmla="*/ 120250 h 268402"/>
                  <a:gd name="connsiteX4" fmla="*/ 398328 w 620852"/>
                  <a:gd name="connsiteY4" fmla="*/ 112734 h 268402"/>
                  <a:gd name="connsiteX5" fmla="*/ 348224 w 620852"/>
                  <a:gd name="connsiteY5" fmla="*/ 105219 h 268402"/>
                  <a:gd name="connsiteX6" fmla="*/ 295614 w 620852"/>
                  <a:gd name="connsiteY6" fmla="*/ 97703 h 268402"/>
                  <a:gd name="connsiteX7" fmla="*/ 283088 w 620852"/>
                  <a:gd name="connsiteY7" fmla="*/ 87682 h 268402"/>
                  <a:gd name="connsiteX8" fmla="*/ 260541 w 620852"/>
                  <a:gd name="connsiteY8" fmla="*/ 62630 h 268402"/>
                  <a:gd name="connsiteX9" fmla="*/ 220458 w 620852"/>
                  <a:gd name="connsiteY9" fmla="*/ 57620 h 268402"/>
                  <a:gd name="connsiteX10" fmla="*/ 150312 w 620852"/>
                  <a:gd name="connsiteY10" fmla="*/ 47599 h 268402"/>
                  <a:gd name="connsiteX11" fmla="*/ 75156 w 620852"/>
                  <a:gd name="connsiteY11" fmla="*/ 20042 h 268402"/>
                  <a:gd name="connsiteX12" fmla="*/ 35073 w 620852"/>
                  <a:gd name="connsiteY12" fmla="*/ 15031 h 268402"/>
                  <a:gd name="connsiteX13" fmla="*/ 0 w 620852"/>
                  <a:gd name="connsiteY13" fmla="*/ 0 h 268402"/>
                  <a:gd name="connsiteX0" fmla="*/ 819203 w 819203"/>
                  <a:gd name="connsiteY0" fmla="*/ 280583 h 280583"/>
                  <a:gd name="connsiteX1" fmla="*/ 618787 w 819203"/>
                  <a:gd name="connsiteY1" fmla="*/ 268058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819203 w 819203"/>
                  <a:gd name="connsiteY0" fmla="*/ 280583 h 280583"/>
                  <a:gd name="connsiteX1" fmla="*/ 573693 w 819203"/>
                  <a:gd name="connsiteY1" fmla="*/ 162839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596239 w 596239"/>
                  <a:gd name="connsiteY0" fmla="*/ 215447 h 215447"/>
                  <a:gd name="connsiteX1" fmla="*/ 573693 w 596239"/>
                  <a:gd name="connsiteY1" fmla="*/ 162839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5447"/>
                  <a:gd name="connsiteX1" fmla="*/ 571188 w 596239"/>
                  <a:gd name="connsiteY1" fmla="*/ 172860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6777"/>
                  <a:gd name="connsiteX1" fmla="*/ 588723 w 596239"/>
                  <a:gd name="connsiteY1" fmla="*/ 212942 h 216777"/>
                  <a:gd name="connsiteX2" fmla="*/ 571188 w 596239"/>
                  <a:gd name="connsiteY2" fmla="*/ 172860 h 216777"/>
                  <a:gd name="connsiteX3" fmla="*/ 513567 w 596239"/>
                  <a:gd name="connsiteY3" fmla="*/ 142797 h 216777"/>
                  <a:gd name="connsiteX4" fmla="*/ 443421 w 596239"/>
                  <a:gd name="connsiteY4" fmla="*/ 120250 h 216777"/>
                  <a:gd name="connsiteX5" fmla="*/ 398328 w 596239"/>
                  <a:gd name="connsiteY5" fmla="*/ 112734 h 216777"/>
                  <a:gd name="connsiteX6" fmla="*/ 348224 w 596239"/>
                  <a:gd name="connsiteY6" fmla="*/ 105219 h 216777"/>
                  <a:gd name="connsiteX7" fmla="*/ 295614 w 596239"/>
                  <a:gd name="connsiteY7" fmla="*/ 97703 h 216777"/>
                  <a:gd name="connsiteX8" fmla="*/ 283088 w 596239"/>
                  <a:gd name="connsiteY8" fmla="*/ 87682 h 216777"/>
                  <a:gd name="connsiteX9" fmla="*/ 260541 w 596239"/>
                  <a:gd name="connsiteY9" fmla="*/ 62630 h 216777"/>
                  <a:gd name="connsiteX10" fmla="*/ 220458 w 596239"/>
                  <a:gd name="connsiteY10" fmla="*/ 57620 h 216777"/>
                  <a:gd name="connsiteX11" fmla="*/ 150312 w 596239"/>
                  <a:gd name="connsiteY11" fmla="*/ 47599 h 216777"/>
                  <a:gd name="connsiteX12" fmla="*/ 75156 w 596239"/>
                  <a:gd name="connsiteY12" fmla="*/ 20042 h 216777"/>
                  <a:gd name="connsiteX13" fmla="*/ 35073 w 596239"/>
                  <a:gd name="connsiteY13" fmla="*/ 15031 h 216777"/>
                  <a:gd name="connsiteX14" fmla="*/ 0 w 596239"/>
                  <a:gd name="connsiteY14" fmla="*/ 0 h 216777"/>
                  <a:gd name="connsiteX0" fmla="*/ 596239 w 631614"/>
                  <a:gd name="connsiteY0" fmla="*/ 215447 h 241511"/>
                  <a:gd name="connsiteX1" fmla="*/ 631312 w 631614"/>
                  <a:gd name="connsiteY1" fmla="*/ 240499 h 241511"/>
                  <a:gd name="connsiteX2" fmla="*/ 571188 w 631614"/>
                  <a:gd name="connsiteY2" fmla="*/ 172860 h 241511"/>
                  <a:gd name="connsiteX3" fmla="*/ 513567 w 631614"/>
                  <a:gd name="connsiteY3" fmla="*/ 142797 h 241511"/>
                  <a:gd name="connsiteX4" fmla="*/ 443421 w 631614"/>
                  <a:gd name="connsiteY4" fmla="*/ 120250 h 241511"/>
                  <a:gd name="connsiteX5" fmla="*/ 398328 w 631614"/>
                  <a:gd name="connsiteY5" fmla="*/ 112734 h 241511"/>
                  <a:gd name="connsiteX6" fmla="*/ 348224 w 631614"/>
                  <a:gd name="connsiteY6" fmla="*/ 105219 h 241511"/>
                  <a:gd name="connsiteX7" fmla="*/ 295614 w 631614"/>
                  <a:gd name="connsiteY7" fmla="*/ 97703 h 241511"/>
                  <a:gd name="connsiteX8" fmla="*/ 283088 w 631614"/>
                  <a:gd name="connsiteY8" fmla="*/ 87682 h 241511"/>
                  <a:gd name="connsiteX9" fmla="*/ 260541 w 631614"/>
                  <a:gd name="connsiteY9" fmla="*/ 62630 h 241511"/>
                  <a:gd name="connsiteX10" fmla="*/ 220458 w 631614"/>
                  <a:gd name="connsiteY10" fmla="*/ 57620 h 241511"/>
                  <a:gd name="connsiteX11" fmla="*/ 150312 w 631614"/>
                  <a:gd name="connsiteY11" fmla="*/ 47599 h 241511"/>
                  <a:gd name="connsiteX12" fmla="*/ 75156 w 631614"/>
                  <a:gd name="connsiteY12" fmla="*/ 20042 h 241511"/>
                  <a:gd name="connsiteX13" fmla="*/ 35073 w 631614"/>
                  <a:gd name="connsiteY13" fmla="*/ 15031 h 241511"/>
                  <a:gd name="connsiteX14" fmla="*/ 0 w 631614"/>
                  <a:gd name="connsiteY14" fmla="*/ 0 h 241511"/>
                  <a:gd name="connsiteX0" fmla="*/ 623796 w 632144"/>
                  <a:gd name="connsiteY0" fmla="*/ 325676 h 325676"/>
                  <a:gd name="connsiteX1" fmla="*/ 631312 w 632144"/>
                  <a:gd name="connsiteY1" fmla="*/ 240499 h 325676"/>
                  <a:gd name="connsiteX2" fmla="*/ 571188 w 632144"/>
                  <a:gd name="connsiteY2" fmla="*/ 172860 h 325676"/>
                  <a:gd name="connsiteX3" fmla="*/ 513567 w 632144"/>
                  <a:gd name="connsiteY3" fmla="*/ 142797 h 325676"/>
                  <a:gd name="connsiteX4" fmla="*/ 443421 w 632144"/>
                  <a:gd name="connsiteY4" fmla="*/ 120250 h 325676"/>
                  <a:gd name="connsiteX5" fmla="*/ 398328 w 632144"/>
                  <a:gd name="connsiteY5" fmla="*/ 112734 h 325676"/>
                  <a:gd name="connsiteX6" fmla="*/ 348224 w 632144"/>
                  <a:gd name="connsiteY6" fmla="*/ 105219 h 325676"/>
                  <a:gd name="connsiteX7" fmla="*/ 295614 w 632144"/>
                  <a:gd name="connsiteY7" fmla="*/ 97703 h 325676"/>
                  <a:gd name="connsiteX8" fmla="*/ 283088 w 632144"/>
                  <a:gd name="connsiteY8" fmla="*/ 87682 h 325676"/>
                  <a:gd name="connsiteX9" fmla="*/ 260541 w 632144"/>
                  <a:gd name="connsiteY9" fmla="*/ 62630 h 325676"/>
                  <a:gd name="connsiteX10" fmla="*/ 220458 w 632144"/>
                  <a:gd name="connsiteY10" fmla="*/ 57620 h 325676"/>
                  <a:gd name="connsiteX11" fmla="*/ 150312 w 632144"/>
                  <a:gd name="connsiteY11" fmla="*/ 47599 h 325676"/>
                  <a:gd name="connsiteX12" fmla="*/ 75156 w 632144"/>
                  <a:gd name="connsiteY12" fmla="*/ 20042 h 325676"/>
                  <a:gd name="connsiteX13" fmla="*/ 35073 w 632144"/>
                  <a:gd name="connsiteY13" fmla="*/ 15031 h 325676"/>
                  <a:gd name="connsiteX14" fmla="*/ 0 w 632144"/>
                  <a:gd name="connsiteY14" fmla="*/ 0 h 325676"/>
                  <a:gd name="connsiteX0" fmla="*/ 623796 w 623796"/>
                  <a:gd name="connsiteY0" fmla="*/ 325676 h 325676"/>
                  <a:gd name="connsiteX1" fmla="*/ 586219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623796 w 623796"/>
                  <a:gd name="connsiteY0" fmla="*/ 325676 h 325676"/>
                  <a:gd name="connsiteX1" fmla="*/ 596240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588723 w 597072"/>
                  <a:gd name="connsiteY0" fmla="*/ 255531 h 255531"/>
                  <a:gd name="connsiteX1" fmla="*/ 596240 w 597072"/>
                  <a:gd name="connsiteY1" fmla="*/ 212942 h 255531"/>
                  <a:gd name="connsiteX2" fmla="*/ 571188 w 597072"/>
                  <a:gd name="connsiteY2" fmla="*/ 172860 h 255531"/>
                  <a:gd name="connsiteX3" fmla="*/ 513567 w 597072"/>
                  <a:gd name="connsiteY3" fmla="*/ 142797 h 255531"/>
                  <a:gd name="connsiteX4" fmla="*/ 443421 w 597072"/>
                  <a:gd name="connsiteY4" fmla="*/ 120250 h 255531"/>
                  <a:gd name="connsiteX5" fmla="*/ 398328 w 597072"/>
                  <a:gd name="connsiteY5" fmla="*/ 112734 h 255531"/>
                  <a:gd name="connsiteX6" fmla="*/ 348224 w 597072"/>
                  <a:gd name="connsiteY6" fmla="*/ 105219 h 255531"/>
                  <a:gd name="connsiteX7" fmla="*/ 295614 w 597072"/>
                  <a:gd name="connsiteY7" fmla="*/ 97703 h 255531"/>
                  <a:gd name="connsiteX8" fmla="*/ 283088 w 597072"/>
                  <a:gd name="connsiteY8" fmla="*/ 87682 h 255531"/>
                  <a:gd name="connsiteX9" fmla="*/ 260541 w 597072"/>
                  <a:gd name="connsiteY9" fmla="*/ 62630 h 255531"/>
                  <a:gd name="connsiteX10" fmla="*/ 220458 w 597072"/>
                  <a:gd name="connsiteY10" fmla="*/ 57620 h 255531"/>
                  <a:gd name="connsiteX11" fmla="*/ 150312 w 597072"/>
                  <a:gd name="connsiteY11" fmla="*/ 47599 h 255531"/>
                  <a:gd name="connsiteX12" fmla="*/ 75156 w 597072"/>
                  <a:gd name="connsiteY12" fmla="*/ 20042 h 255531"/>
                  <a:gd name="connsiteX13" fmla="*/ 35073 w 597072"/>
                  <a:gd name="connsiteY13" fmla="*/ 15031 h 255531"/>
                  <a:gd name="connsiteX14" fmla="*/ 0 w 597072"/>
                  <a:gd name="connsiteY14" fmla="*/ 0 h 255531"/>
                  <a:gd name="connsiteX0" fmla="*/ 588723 w 604318"/>
                  <a:gd name="connsiteY0" fmla="*/ 255531 h 255531"/>
                  <a:gd name="connsiteX1" fmla="*/ 603756 w 604318"/>
                  <a:gd name="connsiteY1" fmla="*/ 202921 h 255531"/>
                  <a:gd name="connsiteX2" fmla="*/ 571188 w 604318"/>
                  <a:gd name="connsiteY2" fmla="*/ 172860 h 255531"/>
                  <a:gd name="connsiteX3" fmla="*/ 513567 w 604318"/>
                  <a:gd name="connsiteY3" fmla="*/ 142797 h 255531"/>
                  <a:gd name="connsiteX4" fmla="*/ 443421 w 604318"/>
                  <a:gd name="connsiteY4" fmla="*/ 120250 h 255531"/>
                  <a:gd name="connsiteX5" fmla="*/ 398328 w 604318"/>
                  <a:gd name="connsiteY5" fmla="*/ 112734 h 255531"/>
                  <a:gd name="connsiteX6" fmla="*/ 348224 w 604318"/>
                  <a:gd name="connsiteY6" fmla="*/ 105219 h 255531"/>
                  <a:gd name="connsiteX7" fmla="*/ 295614 w 604318"/>
                  <a:gd name="connsiteY7" fmla="*/ 97703 h 255531"/>
                  <a:gd name="connsiteX8" fmla="*/ 283088 w 604318"/>
                  <a:gd name="connsiteY8" fmla="*/ 87682 h 255531"/>
                  <a:gd name="connsiteX9" fmla="*/ 260541 w 604318"/>
                  <a:gd name="connsiteY9" fmla="*/ 62630 h 255531"/>
                  <a:gd name="connsiteX10" fmla="*/ 220458 w 604318"/>
                  <a:gd name="connsiteY10" fmla="*/ 57620 h 255531"/>
                  <a:gd name="connsiteX11" fmla="*/ 150312 w 604318"/>
                  <a:gd name="connsiteY11" fmla="*/ 47599 h 255531"/>
                  <a:gd name="connsiteX12" fmla="*/ 75156 w 604318"/>
                  <a:gd name="connsiteY12" fmla="*/ 20042 h 255531"/>
                  <a:gd name="connsiteX13" fmla="*/ 35073 w 604318"/>
                  <a:gd name="connsiteY13" fmla="*/ 15031 h 255531"/>
                  <a:gd name="connsiteX14" fmla="*/ 0 w 604318"/>
                  <a:gd name="connsiteY14" fmla="*/ 0 h 255531"/>
                  <a:gd name="connsiteX0" fmla="*/ 571187 w 604076"/>
                  <a:gd name="connsiteY0" fmla="*/ 243005 h 243005"/>
                  <a:gd name="connsiteX1" fmla="*/ 603756 w 604076"/>
                  <a:gd name="connsiteY1" fmla="*/ 202921 h 243005"/>
                  <a:gd name="connsiteX2" fmla="*/ 571188 w 604076"/>
                  <a:gd name="connsiteY2" fmla="*/ 172860 h 243005"/>
                  <a:gd name="connsiteX3" fmla="*/ 513567 w 604076"/>
                  <a:gd name="connsiteY3" fmla="*/ 142797 h 243005"/>
                  <a:gd name="connsiteX4" fmla="*/ 443421 w 604076"/>
                  <a:gd name="connsiteY4" fmla="*/ 120250 h 243005"/>
                  <a:gd name="connsiteX5" fmla="*/ 398328 w 604076"/>
                  <a:gd name="connsiteY5" fmla="*/ 112734 h 243005"/>
                  <a:gd name="connsiteX6" fmla="*/ 348224 w 604076"/>
                  <a:gd name="connsiteY6" fmla="*/ 105219 h 243005"/>
                  <a:gd name="connsiteX7" fmla="*/ 295614 w 604076"/>
                  <a:gd name="connsiteY7" fmla="*/ 97703 h 243005"/>
                  <a:gd name="connsiteX8" fmla="*/ 283088 w 604076"/>
                  <a:gd name="connsiteY8" fmla="*/ 87682 h 243005"/>
                  <a:gd name="connsiteX9" fmla="*/ 260541 w 604076"/>
                  <a:gd name="connsiteY9" fmla="*/ 62630 h 243005"/>
                  <a:gd name="connsiteX10" fmla="*/ 220458 w 604076"/>
                  <a:gd name="connsiteY10" fmla="*/ 57620 h 243005"/>
                  <a:gd name="connsiteX11" fmla="*/ 150312 w 604076"/>
                  <a:gd name="connsiteY11" fmla="*/ 47599 h 243005"/>
                  <a:gd name="connsiteX12" fmla="*/ 75156 w 604076"/>
                  <a:gd name="connsiteY12" fmla="*/ 20042 h 243005"/>
                  <a:gd name="connsiteX13" fmla="*/ 35073 w 604076"/>
                  <a:gd name="connsiteY13" fmla="*/ 15031 h 243005"/>
                  <a:gd name="connsiteX14" fmla="*/ 0 w 604076"/>
                  <a:gd name="connsiteY14" fmla="*/ 0 h 243005"/>
                  <a:gd name="connsiteX0" fmla="*/ 571187 w 603756"/>
                  <a:gd name="connsiteY0" fmla="*/ 243005 h 244159"/>
                  <a:gd name="connsiteX1" fmla="*/ 571186 w 603756"/>
                  <a:gd name="connsiteY1" fmla="*/ 240500 h 244159"/>
                  <a:gd name="connsiteX2" fmla="*/ 603756 w 603756"/>
                  <a:gd name="connsiteY2" fmla="*/ 202921 h 244159"/>
                  <a:gd name="connsiteX3" fmla="*/ 571188 w 603756"/>
                  <a:gd name="connsiteY3" fmla="*/ 172860 h 244159"/>
                  <a:gd name="connsiteX4" fmla="*/ 513567 w 603756"/>
                  <a:gd name="connsiteY4" fmla="*/ 142797 h 244159"/>
                  <a:gd name="connsiteX5" fmla="*/ 443421 w 603756"/>
                  <a:gd name="connsiteY5" fmla="*/ 120250 h 244159"/>
                  <a:gd name="connsiteX6" fmla="*/ 398328 w 603756"/>
                  <a:gd name="connsiteY6" fmla="*/ 112734 h 244159"/>
                  <a:gd name="connsiteX7" fmla="*/ 348224 w 603756"/>
                  <a:gd name="connsiteY7" fmla="*/ 105219 h 244159"/>
                  <a:gd name="connsiteX8" fmla="*/ 295614 w 603756"/>
                  <a:gd name="connsiteY8" fmla="*/ 97703 h 244159"/>
                  <a:gd name="connsiteX9" fmla="*/ 283088 w 603756"/>
                  <a:gd name="connsiteY9" fmla="*/ 87682 h 244159"/>
                  <a:gd name="connsiteX10" fmla="*/ 260541 w 603756"/>
                  <a:gd name="connsiteY10" fmla="*/ 62630 h 244159"/>
                  <a:gd name="connsiteX11" fmla="*/ 220458 w 603756"/>
                  <a:gd name="connsiteY11" fmla="*/ 57620 h 244159"/>
                  <a:gd name="connsiteX12" fmla="*/ 150312 w 603756"/>
                  <a:gd name="connsiteY12" fmla="*/ 47599 h 244159"/>
                  <a:gd name="connsiteX13" fmla="*/ 75156 w 603756"/>
                  <a:gd name="connsiteY13" fmla="*/ 20042 h 244159"/>
                  <a:gd name="connsiteX14" fmla="*/ 35073 w 603756"/>
                  <a:gd name="connsiteY14" fmla="*/ 15031 h 244159"/>
                  <a:gd name="connsiteX15" fmla="*/ 0 w 603756"/>
                  <a:gd name="connsiteY15" fmla="*/ 0 h 244159"/>
                  <a:gd name="connsiteX0" fmla="*/ 571187 w 629452"/>
                  <a:gd name="connsiteY0" fmla="*/ 243005 h 306086"/>
                  <a:gd name="connsiteX1" fmla="*/ 628805 w 629452"/>
                  <a:gd name="connsiteY1" fmla="*/ 305635 h 306086"/>
                  <a:gd name="connsiteX2" fmla="*/ 603756 w 629452"/>
                  <a:gd name="connsiteY2" fmla="*/ 202921 h 306086"/>
                  <a:gd name="connsiteX3" fmla="*/ 571188 w 629452"/>
                  <a:gd name="connsiteY3" fmla="*/ 172860 h 306086"/>
                  <a:gd name="connsiteX4" fmla="*/ 513567 w 629452"/>
                  <a:gd name="connsiteY4" fmla="*/ 142797 h 306086"/>
                  <a:gd name="connsiteX5" fmla="*/ 443421 w 629452"/>
                  <a:gd name="connsiteY5" fmla="*/ 120250 h 306086"/>
                  <a:gd name="connsiteX6" fmla="*/ 398328 w 629452"/>
                  <a:gd name="connsiteY6" fmla="*/ 112734 h 306086"/>
                  <a:gd name="connsiteX7" fmla="*/ 348224 w 629452"/>
                  <a:gd name="connsiteY7" fmla="*/ 105219 h 306086"/>
                  <a:gd name="connsiteX8" fmla="*/ 295614 w 629452"/>
                  <a:gd name="connsiteY8" fmla="*/ 97703 h 306086"/>
                  <a:gd name="connsiteX9" fmla="*/ 283088 w 629452"/>
                  <a:gd name="connsiteY9" fmla="*/ 87682 h 306086"/>
                  <a:gd name="connsiteX10" fmla="*/ 260541 w 629452"/>
                  <a:gd name="connsiteY10" fmla="*/ 62630 h 306086"/>
                  <a:gd name="connsiteX11" fmla="*/ 220458 w 629452"/>
                  <a:gd name="connsiteY11" fmla="*/ 57620 h 306086"/>
                  <a:gd name="connsiteX12" fmla="*/ 150312 w 629452"/>
                  <a:gd name="connsiteY12" fmla="*/ 47599 h 306086"/>
                  <a:gd name="connsiteX13" fmla="*/ 75156 w 629452"/>
                  <a:gd name="connsiteY13" fmla="*/ 20042 h 306086"/>
                  <a:gd name="connsiteX14" fmla="*/ 35073 w 629452"/>
                  <a:gd name="connsiteY14" fmla="*/ 15031 h 306086"/>
                  <a:gd name="connsiteX15" fmla="*/ 0 w 629452"/>
                  <a:gd name="connsiteY15" fmla="*/ 0 h 306086"/>
                  <a:gd name="connsiteX0" fmla="*/ 576197 w 629452"/>
                  <a:gd name="connsiteY0" fmla="*/ 388307 h 388307"/>
                  <a:gd name="connsiteX1" fmla="*/ 628805 w 629452"/>
                  <a:gd name="connsiteY1" fmla="*/ 305635 h 388307"/>
                  <a:gd name="connsiteX2" fmla="*/ 603756 w 629452"/>
                  <a:gd name="connsiteY2" fmla="*/ 202921 h 388307"/>
                  <a:gd name="connsiteX3" fmla="*/ 571188 w 629452"/>
                  <a:gd name="connsiteY3" fmla="*/ 172860 h 388307"/>
                  <a:gd name="connsiteX4" fmla="*/ 513567 w 629452"/>
                  <a:gd name="connsiteY4" fmla="*/ 142797 h 388307"/>
                  <a:gd name="connsiteX5" fmla="*/ 443421 w 629452"/>
                  <a:gd name="connsiteY5" fmla="*/ 120250 h 388307"/>
                  <a:gd name="connsiteX6" fmla="*/ 398328 w 629452"/>
                  <a:gd name="connsiteY6" fmla="*/ 112734 h 388307"/>
                  <a:gd name="connsiteX7" fmla="*/ 348224 w 629452"/>
                  <a:gd name="connsiteY7" fmla="*/ 105219 h 388307"/>
                  <a:gd name="connsiteX8" fmla="*/ 295614 w 629452"/>
                  <a:gd name="connsiteY8" fmla="*/ 97703 h 388307"/>
                  <a:gd name="connsiteX9" fmla="*/ 283088 w 629452"/>
                  <a:gd name="connsiteY9" fmla="*/ 87682 h 388307"/>
                  <a:gd name="connsiteX10" fmla="*/ 260541 w 629452"/>
                  <a:gd name="connsiteY10" fmla="*/ 62630 h 388307"/>
                  <a:gd name="connsiteX11" fmla="*/ 220458 w 629452"/>
                  <a:gd name="connsiteY11" fmla="*/ 57620 h 388307"/>
                  <a:gd name="connsiteX12" fmla="*/ 150312 w 629452"/>
                  <a:gd name="connsiteY12" fmla="*/ 47599 h 388307"/>
                  <a:gd name="connsiteX13" fmla="*/ 75156 w 629452"/>
                  <a:gd name="connsiteY13" fmla="*/ 20042 h 388307"/>
                  <a:gd name="connsiteX14" fmla="*/ 35073 w 629452"/>
                  <a:gd name="connsiteY14" fmla="*/ 15031 h 388307"/>
                  <a:gd name="connsiteX15" fmla="*/ 0 w 629452"/>
                  <a:gd name="connsiteY15" fmla="*/ 0 h 388307"/>
                  <a:gd name="connsiteX0" fmla="*/ 576197 w 603756"/>
                  <a:gd name="connsiteY0" fmla="*/ 388307 h 388307"/>
                  <a:gd name="connsiteX1" fmla="*/ 583711 w 603756"/>
                  <a:gd name="connsiteY1" fmla="*/ 237994 h 388307"/>
                  <a:gd name="connsiteX2" fmla="*/ 603756 w 603756"/>
                  <a:gd name="connsiteY2" fmla="*/ 202921 h 388307"/>
                  <a:gd name="connsiteX3" fmla="*/ 571188 w 603756"/>
                  <a:gd name="connsiteY3" fmla="*/ 172860 h 388307"/>
                  <a:gd name="connsiteX4" fmla="*/ 513567 w 603756"/>
                  <a:gd name="connsiteY4" fmla="*/ 142797 h 388307"/>
                  <a:gd name="connsiteX5" fmla="*/ 443421 w 603756"/>
                  <a:gd name="connsiteY5" fmla="*/ 120250 h 388307"/>
                  <a:gd name="connsiteX6" fmla="*/ 398328 w 603756"/>
                  <a:gd name="connsiteY6" fmla="*/ 112734 h 388307"/>
                  <a:gd name="connsiteX7" fmla="*/ 348224 w 603756"/>
                  <a:gd name="connsiteY7" fmla="*/ 105219 h 388307"/>
                  <a:gd name="connsiteX8" fmla="*/ 295614 w 603756"/>
                  <a:gd name="connsiteY8" fmla="*/ 97703 h 388307"/>
                  <a:gd name="connsiteX9" fmla="*/ 283088 w 603756"/>
                  <a:gd name="connsiteY9" fmla="*/ 87682 h 388307"/>
                  <a:gd name="connsiteX10" fmla="*/ 260541 w 603756"/>
                  <a:gd name="connsiteY10" fmla="*/ 62630 h 388307"/>
                  <a:gd name="connsiteX11" fmla="*/ 220458 w 603756"/>
                  <a:gd name="connsiteY11" fmla="*/ 57620 h 388307"/>
                  <a:gd name="connsiteX12" fmla="*/ 150312 w 603756"/>
                  <a:gd name="connsiteY12" fmla="*/ 47599 h 388307"/>
                  <a:gd name="connsiteX13" fmla="*/ 75156 w 603756"/>
                  <a:gd name="connsiteY13" fmla="*/ 20042 h 388307"/>
                  <a:gd name="connsiteX14" fmla="*/ 35073 w 603756"/>
                  <a:gd name="connsiteY14" fmla="*/ 15031 h 388307"/>
                  <a:gd name="connsiteX15" fmla="*/ 0 w 603756"/>
                  <a:gd name="connsiteY15" fmla="*/ 0 h 388307"/>
                  <a:gd name="connsiteX0" fmla="*/ 616281 w 616281"/>
                  <a:gd name="connsiteY0" fmla="*/ 323171 h 323171"/>
                  <a:gd name="connsiteX1" fmla="*/ 583711 w 616281"/>
                  <a:gd name="connsiteY1" fmla="*/ 237994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3731 w 616281"/>
                  <a:gd name="connsiteY1" fmla="*/ 240499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81205 w 616281"/>
                  <a:gd name="connsiteY1" fmla="*/ 230478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593735 w 616281"/>
                  <a:gd name="connsiteY2" fmla="*/ 197910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717669 w 717669"/>
                  <a:gd name="connsiteY0" fmla="*/ 508718 h 508718"/>
                  <a:gd name="connsiteX1" fmla="*/ 591226 w 717669"/>
                  <a:gd name="connsiteY1" fmla="*/ 232983 h 508718"/>
                  <a:gd name="connsiteX2" fmla="*/ 593735 w 717669"/>
                  <a:gd name="connsiteY2" fmla="*/ 197910 h 508718"/>
                  <a:gd name="connsiteX3" fmla="*/ 571188 w 717669"/>
                  <a:gd name="connsiteY3" fmla="*/ 172860 h 508718"/>
                  <a:gd name="connsiteX4" fmla="*/ 513567 w 717669"/>
                  <a:gd name="connsiteY4" fmla="*/ 142797 h 508718"/>
                  <a:gd name="connsiteX5" fmla="*/ 443421 w 717669"/>
                  <a:gd name="connsiteY5" fmla="*/ 120250 h 508718"/>
                  <a:gd name="connsiteX6" fmla="*/ 398328 w 717669"/>
                  <a:gd name="connsiteY6" fmla="*/ 112734 h 508718"/>
                  <a:gd name="connsiteX7" fmla="*/ 348224 w 717669"/>
                  <a:gd name="connsiteY7" fmla="*/ 105219 h 508718"/>
                  <a:gd name="connsiteX8" fmla="*/ 295614 w 717669"/>
                  <a:gd name="connsiteY8" fmla="*/ 97703 h 508718"/>
                  <a:gd name="connsiteX9" fmla="*/ 283088 w 717669"/>
                  <a:gd name="connsiteY9" fmla="*/ 87682 h 508718"/>
                  <a:gd name="connsiteX10" fmla="*/ 260541 w 717669"/>
                  <a:gd name="connsiteY10" fmla="*/ 62630 h 508718"/>
                  <a:gd name="connsiteX11" fmla="*/ 220458 w 717669"/>
                  <a:gd name="connsiteY11" fmla="*/ 57620 h 508718"/>
                  <a:gd name="connsiteX12" fmla="*/ 150312 w 717669"/>
                  <a:gd name="connsiteY12" fmla="*/ 47599 h 508718"/>
                  <a:gd name="connsiteX13" fmla="*/ 75156 w 717669"/>
                  <a:gd name="connsiteY13" fmla="*/ 20042 h 508718"/>
                  <a:gd name="connsiteX14" fmla="*/ 35073 w 717669"/>
                  <a:gd name="connsiteY14" fmla="*/ 15031 h 508718"/>
                  <a:gd name="connsiteX15" fmla="*/ 0 w 717669"/>
                  <a:gd name="connsiteY15" fmla="*/ 0 h 508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17669" h="508718">
                    <a:moveTo>
                      <a:pt x="717669" y="508718"/>
                    </a:moveTo>
                    <a:cubicBezTo>
                      <a:pt x="717669" y="508301"/>
                      <a:pt x="611882" y="284784"/>
                      <a:pt x="591226" y="232983"/>
                    </a:cubicBezTo>
                    <a:cubicBezTo>
                      <a:pt x="570570" y="181182"/>
                      <a:pt x="593735" y="209183"/>
                      <a:pt x="593735" y="197910"/>
                    </a:cubicBezTo>
                    <a:cubicBezTo>
                      <a:pt x="593735" y="186637"/>
                      <a:pt x="583714" y="184551"/>
                      <a:pt x="571188" y="172860"/>
                    </a:cubicBezTo>
                    <a:cubicBezTo>
                      <a:pt x="558662" y="161169"/>
                      <a:pt x="534861" y="151565"/>
                      <a:pt x="513567" y="142797"/>
                    </a:cubicBezTo>
                    <a:cubicBezTo>
                      <a:pt x="492273" y="134029"/>
                      <a:pt x="462627" y="125260"/>
                      <a:pt x="443421" y="120250"/>
                    </a:cubicBezTo>
                    <a:cubicBezTo>
                      <a:pt x="424215" y="115240"/>
                      <a:pt x="398328" y="112734"/>
                      <a:pt x="398328" y="112734"/>
                    </a:cubicBezTo>
                    <a:lnTo>
                      <a:pt x="348224" y="105219"/>
                    </a:lnTo>
                    <a:cubicBezTo>
                      <a:pt x="331105" y="102714"/>
                      <a:pt x="306470" y="100626"/>
                      <a:pt x="295614" y="97703"/>
                    </a:cubicBezTo>
                    <a:cubicBezTo>
                      <a:pt x="284758" y="94780"/>
                      <a:pt x="288933" y="93527"/>
                      <a:pt x="283088" y="87682"/>
                    </a:cubicBezTo>
                    <a:cubicBezTo>
                      <a:pt x="277243" y="81837"/>
                      <a:pt x="270979" y="67640"/>
                      <a:pt x="260541" y="62630"/>
                    </a:cubicBezTo>
                    <a:cubicBezTo>
                      <a:pt x="250103" y="57620"/>
                      <a:pt x="220458" y="57620"/>
                      <a:pt x="220458" y="57620"/>
                    </a:cubicBezTo>
                    <a:cubicBezTo>
                      <a:pt x="202087" y="55115"/>
                      <a:pt x="174529" y="53862"/>
                      <a:pt x="150312" y="47599"/>
                    </a:cubicBezTo>
                    <a:cubicBezTo>
                      <a:pt x="126095" y="41336"/>
                      <a:pt x="94362" y="25470"/>
                      <a:pt x="75156" y="20042"/>
                    </a:cubicBezTo>
                    <a:cubicBezTo>
                      <a:pt x="55949" y="14614"/>
                      <a:pt x="47599" y="18371"/>
                      <a:pt x="35073" y="15031"/>
                    </a:cubicBezTo>
                    <a:cubicBezTo>
                      <a:pt x="22547" y="11691"/>
                      <a:pt x="11273" y="5845"/>
                      <a:pt x="0" y="0"/>
                    </a:cubicBezTo>
                  </a:path>
                </a:pathLst>
              </a:custGeom>
              <a:noFill/>
              <a:ln w="317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4" name="Блок-схема: узел 873"/>
              <p:cNvSpPr/>
              <p:nvPr/>
            </p:nvSpPr>
            <p:spPr>
              <a:xfrm>
                <a:off x="4468525" y="1636503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5" name="Блок-схема: узел 874"/>
              <p:cNvSpPr/>
              <p:nvPr/>
            </p:nvSpPr>
            <p:spPr>
              <a:xfrm>
                <a:off x="4987246" y="2007163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6" name="Полилиния 875"/>
              <p:cNvSpPr/>
              <p:nvPr/>
            </p:nvSpPr>
            <p:spPr>
              <a:xfrm>
                <a:off x="3532030" y="1349202"/>
                <a:ext cx="148643" cy="814388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7" name="Полилиния 876"/>
              <p:cNvSpPr/>
              <p:nvPr/>
            </p:nvSpPr>
            <p:spPr>
              <a:xfrm>
                <a:off x="3553786" y="1347614"/>
                <a:ext cx="148643" cy="814388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noFill/>
              <a:ln w="317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8" name="Блок-схема: узел 877"/>
              <p:cNvSpPr/>
              <p:nvPr/>
            </p:nvSpPr>
            <p:spPr>
              <a:xfrm>
                <a:off x="3563196" y="2157376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9" name="Блок-схема: узел 878"/>
              <p:cNvSpPr/>
              <p:nvPr/>
            </p:nvSpPr>
            <p:spPr>
              <a:xfrm>
                <a:off x="3667541" y="1303441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80" name="Полилиния 879"/>
              <p:cNvSpPr/>
              <p:nvPr/>
            </p:nvSpPr>
            <p:spPr>
              <a:xfrm>
                <a:off x="6053017" y="1916907"/>
                <a:ext cx="755674" cy="452438"/>
              </a:xfrm>
              <a:custGeom>
                <a:avLst/>
                <a:gdLst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6713 w 723900"/>
                  <a:gd name="connsiteY9" fmla="*/ 290513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23900" h="452438">
                    <a:moveTo>
                      <a:pt x="0" y="452438"/>
                    </a:moveTo>
                    <a:cubicBezTo>
                      <a:pt x="10120" y="429022"/>
                      <a:pt x="20241" y="405606"/>
                      <a:pt x="28575" y="390525"/>
                    </a:cubicBezTo>
                    <a:cubicBezTo>
                      <a:pt x="36909" y="375444"/>
                      <a:pt x="43259" y="369094"/>
                      <a:pt x="50006" y="361950"/>
                    </a:cubicBezTo>
                    <a:cubicBezTo>
                      <a:pt x="56753" y="354806"/>
                      <a:pt x="57944" y="351632"/>
                      <a:pt x="69056" y="347663"/>
                    </a:cubicBezTo>
                    <a:cubicBezTo>
                      <a:pt x="80168" y="343694"/>
                      <a:pt x="98822" y="341313"/>
                      <a:pt x="116681" y="338138"/>
                    </a:cubicBezTo>
                    <a:cubicBezTo>
                      <a:pt x="134540" y="334963"/>
                      <a:pt x="157163" y="331391"/>
                      <a:pt x="176213" y="328613"/>
                    </a:cubicBezTo>
                    <a:cubicBezTo>
                      <a:pt x="195263" y="325835"/>
                      <a:pt x="214312" y="323056"/>
                      <a:pt x="230981" y="321469"/>
                    </a:cubicBezTo>
                    <a:cubicBezTo>
                      <a:pt x="247650" y="319882"/>
                      <a:pt x="261541" y="321072"/>
                      <a:pt x="276225" y="319088"/>
                    </a:cubicBezTo>
                    <a:cubicBezTo>
                      <a:pt x="290909" y="317104"/>
                      <a:pt x="304007" y="314325"/>
                      <a:pt x="319088" y="309563"/>
                    </a:cubicBezTo>
                    <a:cubicBezTo>
                      <a:pt x="334169" y="304800"/>
                      <a:pt x="349647" y="298847"/>
                      <a:pt x="366713" y="290513"/>
                    </a:cubicBezTo>
                    <a:cubicBezTo>
                      <a:pt x="383779" y="282179"/>
                      <a:pt x="399653" y="267891"/>
                      <a:pt x="421481" y="259557"/>
                    </a:cubicBezTo>
                    <a:cubicBezTo>
                      <a:pt x="443309" y="251223"/>
                      <a:pt x="497681" y="240507"/>
                      <a:pt x="497681" y="240507"/>
                    </a:cubicBezTo>
                    <a:lnTo>
                      <a:pt x="557213" y="226219"/>
                    </a:lnTo>
                    <a:cubicBezTo>
                      <a:pt x="573485" y="222647"/>
                      <a:pt x="580232" y="219075"/>
                      <a:pt x="595313" y="219075"/>
                    </a:cubicBezTo>
                    <a:cubicBezTo>
                      <a:pt x="610394" y="219075"/>
                      <a:pt x="635397" y="227806"/>
                      <a:pt x="647700" y="226219"/>
                    </a:cubicBezTo>
                    <a:cubicBezTo>
                      <a:pt x="660003" y="224632"/>
                      <a:pt x="662781" y="226616"/>
                      <a:pt x="669131" y="209550"/>
                    </a:cubicBezTo>
                    <a:cubicBezTo>
                      <a:pt x="675481" y="192484"/>
                      <a:pt x="683419" y="144859"/>
                      <a:pt x="685800" y="123825"/>
                    </a:cubicBezTo>
                    <a:cubicBezTo>
                      <a:pt x="688181" y="102791"/>
                      <a:pt x="677069" y="103981"/>
                      <a:pt x="683419" y="83344"/>
                    </a:cubicBezTo>
                    <a:cubicBezTo>
                      <a:pt x="689769" y="62707"/>
                      <a:pt x="706834" y="31353"/>
                      <a:pt x="723900" y="0"/>
                    </a:cubicBezTo>
                  </a:path>
                </a:pathLst>
              </a:custGeom>
              <a:ln w="1047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881" name="Полилиния 880"/>
              <p:cNvSpPr/>
              <p:nvPr/>
            </p:nvSpPr>
            <p:spPr>
              <a:xfrm>
                <a:off x="6040949" y="1896206"/>
                <a:ext cx="755674" cy="452438"/>
              </a:xfrm>
              <a:custGeom>
                <a:avLst/>
                <a:gdLst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6713 w 723900"/>
                  <a:gd name="connsiteY9" fmla="*/ 290513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23900" h="452438">
                    <a:moveTo>
                      <a:pt x="0" y="452438"/>
                    </a:moveTo>
                    <a:cubicBezTo>
                      <a:pt x="10120" y="429022"/>
                      <a:pt x="20241" y="405606"/>
                      <a:pt x="28575" y="390525"/>
                    </a:cubicBezTo>
                    <a:cubicBezTo>
                      <a:pt x="36909" y="375444"/>
                      <a:pt x="43259" y="369094"/>
                      <a:pt x="50006" y="361950"/>
                    </a:cubicBezTo>
                    <a:cubicBezTo>
                      <a:pt x="56753" y="354806"/>
                      <a:pt x="57944" y="351632"/>
                      <a:pt x="69056" y="347663"/>
                    </a:cubicBezTo>
                    <a:cubicBezTo>
                      <a:pt x="80168" y="343694"/>
                      <a:pt x="98822" y="341313"/>
                      <a:pt x="116681" y="338138"/>
                    </a:cubicBezTo>
                    <a:cubicBezTo>
                      <a:pt x="134540" y="334963"/>
                      <a:pt x="157163" y="331391"/>
                      <a:pt x="176213" y="328613"/>
                    </a:cubicBezTo>
                    <a:cubicBezTo>
                      <a:pt x="195263" y="325835"/>
                      <a:pt x="214312" y="323056"/>
                      <a:pt x="230981" y="321469"/>
                    </a:cubicBezTo>
                    <a:cubicBezTo>
                      <a:pt x="247650" y="319882"/>
                      <a:pt x="261541" y="321072"/>
                      <a:pt x="276225" y="319088"/>
                    </a:cubicBezTo>
                    <a:cubicBezTo>
                      <a:pt x="290909" y="317104"/>
                      <a:pt x="304007" y="314325"/>
                      <a:pt x="319088" y="309563"/>
                    </a:cubicBezTo>
                    <a:cubicBezTo>
                      <a:pt x="334169" y="304800"/>
                      <a:pt x="349647" y="298847"/>
                      <a:pt x="366713" y="290513"/>
                    </a:cubicBezTo>
                    <a:cubicBezTo>
                      <a:pt x="383779" y="282179"/>
                      <a:pt x="399653" y="267891"/>
                      <a:pt x="421481" y="259557"/>
                    </a:cubicBezTo>
                    <a:cubicBezTo>
                      <a:pt x="443309" y="251223"/>
                      <a:pt x="497681" y="240507"/>
                      <a:pt x="497681" y="240507"/>
                    </a:cubicBezTo>
                    <a:lnTo>
                      <a:pt x="557213" y="226219"/>
                    </a:lnTo>
                    <a:cubicBezTo>
                      <a:pt x="573485" y="222647"/>
                      <a:pt x="580232" y="219075"/>
                      <a:pt x="595313" y="219075"/>
                    </a:cubicBezTo>
                    <a:cubicBezTo>
                      <a:pt x="610394" y="219075"/>
                      <a:pt x="635397" y="227806"/>
                      <a:pt x="647700" y="226219"/>
                    </a:cubicBezTo>
                    <a:cubicBezTo>
                      <a:pt x="660003" y="224632"/>
                      <a:pt x="662781" y="226616"/>
                      <a:pt x="669131" y="209550"/>
                    </a:cubicBezTo>
                    <a:cubicBezTo>
                      <a:pt x="675481" y="192484"/>
                      <a:pt x="683419" y="144859"/>
                      <a:pt x="685800" y="123825"/>
                    </a:cubicBezTo>
                    <a:cubicBezTo>
                      <a:pt x="688181" y="102791"/>
                      <a:pt x="677069" y="103981"/>
                      <a:pt x="683419" y="83344"/>
                    </a:cubicBezTo>
                    <a:cubicBezTo>
                      <a:pt x="689769" y="62707"/>
                      <a:pt x="706834" y="31353"/>
                      <a:pt x="723900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82" name="Полилиния 881"/>
              <p:cNvSpPr/>
              <p:nvPr/>
            </p:nvSpPr>
            <p:spPr>
              <a:xfrm>
                <a:off x="6057404" y="1909970"/>
                <a:ext cx="755674" cy="452438"/>
              </a:xfrm>
              <a:custGeom>
                <a:avLst/>
                <a:gdLst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6713 w 723900"/>
                  <a:gd name="connsiteY9" fmla="*/ 290513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23900" h="452438">
                    <a:moveTo>
                      <a:pt x="0" y="452438"/>
                    </a:moveTo>
                    <a:cubicBezTo>
                      <a:pt x="10120" y="429022"/>
                      <a:pt x="20241" y="405606"/>
                      <a:pt x="28575" y="390525"/>
                    </a:cubicBezTo>
                    <a:cubicBezTo>
                      <a:pt x="36909" y="375444"/>
                      <a:pt x="43259" y="369094"/>
                      <a:pt x="50006" y="361950"/>
                    </a:cubicBezTo>
                    <a:cubicBezTo>
                      <a:pt x="56753" y="354806"/>
                      <a:pt x="57944" y="351632"/>
                      <a:pt x="69056" y="347663"/>
                    </a:cubicBezTo>
                    <a:cubicBezTo>
                      <a:pt x="80168" y="343694"/>
                      <a:pt x="98822" y="341313"/>
                      <a:pt x="116681" y="338138"/>
                    </a:cubicBezTo>
                    <a:cubicBezTo>
                      <a:pt x="134540" y="334963"/>
                      <a:pt x="157163" y="331391"/>
                      <a:pt x="176213" y="328613"/>
                    </a:cubicBezTo>
                    <a:cubicBezTo>
                      <a:pt x="195263" y="325835"/>
                      <a:pt x="214312" y="323056"/>
                      <a:pt x="230981" y="321469"/>
                    </a:cubicBezTo>
                    <a:cubicBezTo>
                      <a:pt x="247650" y="319882"/>
                      <a:pt x="261541" y="321072"/>
                      <a:pt x="276225" y="319088"/>
                    </a:cubicBezTo>
                    <a:cubicBezTo>
                      <a:pt x="290909" y="317104"/>
                      <a:pt x="304007" y="314325"/>
                      <a:pt x="319088" y="309563"/>
                    </a:cubicBezTo>
                    <a:cubicBezTo>
                      <a:pt x="334169" y="304800"/>
                      <a:pt x="349647" y="298847"/>
                      <a:pt x="366713" y="290513"/>
                    </a:cubicBezTo>
                    <a:cubicBezTo>
                      <a:pt x="383779" y="282179"/>
                      <a:pt x="399653" y="267891"/>
                      <a:pt x="421481" y="259557"/>
                    </a:cubicBezTo>
                    <a:cubicBezTo>
                      <a:pt x="443309" y="251223"/>
                      <a:pt x="497681" y="240507"/>
                      <a:pt x="497681" y="240507"/>
                    </a:cubicBezTo>
                    <a:lnTo>
                      <a:pt x="557213" y="226219"/>
                    </a:lnTo>
                    <a:cubicBezTo>
                      <a:pt x="573485" y="222647"/>
                      <a:pt x="580232" y="219075"/>
                      <a:pt x="595313" y="219075"/>
                    </a:cubicBezTo>
                    <a:cubicBezTo>
                      <a:pt x="610394" y="219075"/>
                      <a:pt x="635397" y="227806"/>
                      <a:pt x="647700" y="226219"/>
                    </a:cubicBezTo>
                    <a:cubicBezTo>
                      <a:pt x="660003" y="224632"/>
                      <a:pt x="662781" y="226616"/>
                      <a:pt x="669131" y="209550"/>
                    </a:cubicBezTo>
                    <a:cubicBezTo>
                      <a:pt x="675481" y="192484"/>
                      <a:pt x="683419" y="144859"/>
                      <a:pt x="685800" y="123825"/>
                    </a:cubicBezTo>
                    <a:cubicBezTo>
                      <a:pt x="688181" y="102791"/>
                      <a:pt x="677069" y="103981"/>
                      <a:pt x="683419" y="83344"/>
                    </a:cubicBezTo>
                    <a:cubicBezTo>
                      <a:pt x="689769" y="62707"/>
                      <a:pt x="706834" y="31353"/>
                      <a:pt x="723900" y="0"/>
                    </a:cubicBezTo>
                  </a:path>
                </a:pathLst>
              </a:custGeom>
              <a:noFill/>
              <a:ln w="317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83" name="Блок-схема: узел 882"/>
              <p:cNvSpPr/>
              <p:nvPr/>
            </p:nvSpPr>
            <p:spPr>
              <a:xfrm>
                <a:off x="6796218" y="1855095"/>
                <a:ext cx="69165" cy="63894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84" name="Овал 883"/>
              <p:cNvSpPr/>
              <p:nvPr/>
            </p:nvSpPr>
            <p:spPr>
              <a:xfrm>
                <a:off x="6005919" y="2332917"/>
                <a:ext cx="70956" cy="6512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</p:grpSp>
        <p:sp>
          <p:nvSpPr>
            <p:cNvPr id="601" name="Полилиния 600"/>
            <p:cNvSpPr/>
            <p:nvPr/>
          </p:nvSpPr>
          <p:spPr>
            <a:xfrm>
              <a:off x="6072860" y="1383121"/>
              <a:ext cx="568682" cy="317615"/>
            </a:xfrm>
            <a:custGeom>
              <a:avLst/>
              <a:gdLst>
                <a:gd name="connsiteX0" fmla="*/ 0 w 723900"/>
                <a:gd name="connsiteY0" fmla="*/ 452438 h 452438"/>
                <a:gd name="connsiteX1" fmla="*/ 28575 w 723900"/>
                <a:gd name="connsiteY1" fmla="*/ 390525 h 452438"/>
                <a:gd name="connsiteX2" fmla="*/ 50006 w 723900"/>
                <a:gd name="connsiteY2" fmla="*/ 361950 h 452438"/>
                <a:gd name="connsiteX3" fmla="*/ 69056 w 723900"/>
                <a:gd name="connsiteY3" fmla="*/ 347663 h 452438"/>
                <a:gd name="connsiteX4" fmla="*/ 116681 w 723900"/>
                <a:gd name="connsiteY4" fmla="*/ 338138 h 452438"/>
                <a:gd name="connsiteX5" fmla="*/ 176213 w 723900"/>
                <a:gd name="connsiteY5" fmla="*/ 328613 h 452438"/>
                <a:gd name="connsiteX6" fmla="*/ 230981 w 723900"/>
                <a:gd name="connsiteY6" fmla="*/ 321469 h 452438"/>
                <a:gd name="connsiteX7" fmla="*/ 276225 w 723900"/>
                <a:gd name="connsiteY7" fmla="*/ 319088 h 452438"/>
                <a:gd name="connsiteX8" fmla="*/ 319088 w 723900"/>
                <a:gd name="connsiteY8" fmla="*/ 309563 h 452438"/>
                <a:gd name="connsiteX9" fmla="*/ 366713 w 723900"/>
                <a:gd name="connsiteY9" fmla="*/ 290513 h 452438"/>
                <a:gd name="connsiteX10" fmla="*/ 421481 w 723900"/>
                <a:gd name="connsiteY10" fmla="*/ 259557 h 452438"/>
                <a:gd name="connsiteX11" fmla="*/ 497681 w 723900"/>
                <a:gd name="connsiteY11" fmla="*/ 240507 h 452438"/>
                <a:gd name="connsiteX12" fmla="*/ 557213 w 723900"/>
                <a:gd name="connsiteY12" fmla="*/ 226219 h 452438"/>
                <a:gd name="connsiteX13" fmla="*/ 595313 w 723900"/>
                <a:gd name="connsiteY13" fmla="*/ 219075 h 452438"/>
                <a:gd name="connsiteX14" fmla="*/ 647700 w 723900"/>
                <a:gd name="connsiteY14" fmla="*/ 226219 h 452438"/>
                <a:gd name="connsiteX15" fmla="*/ 669131 w 723900"/>
                <a:gd name="connsiteY15" fmla="*/ 209550 h 452438"/>
                <a:gd name="connsiteX16" fmla="*/ 685800 w 723900"/>
                <a:gd name="connsiteY16" fmla="*/ 123825 h 452438"/>
                <a:gd name="connsiteX17" fmla="*/ 683419 w 723900"/>
                <a:gd name="connsiteY17" fmla="*/ 83344 h 452438"/>
                <a:gd name="connsiteX18" fmla="*/ 723900 w 723900"/>
                <a:gd name="connsiteY18" fmla="*/ 0 h 4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23900" h="452438">
                  <a:moveTo>
                    <a:pt x="0" y="452438"/>
                  </a:moveTo>
                  <a:cubicBezTo>
                    <a:pt x="10120" y="429022"/>
                    <a:pt x="20241" y="405606"/>
                    <a:pt x="28575" y="390525"/>
                  </a:cubicBezTo>
                  <a:cubicBezTo>
                    <a:pt x="36909" y="375444"/>
                    <a:pt x="43259" y="369094"/>
                    <a:pt x="50006" y="361950"/>
                  </a:cubicBezTo>
                  <a:cubicBezTo>
                    <a:pt x="56753" y="354806"/>
                    <a:pt x="57944" y="351632"/>
                    <a:pt x="69056" y="347663"/>
                  </a:cubicBezTo>
                  <a:cubicBezTo>
                    <a:pt x="80168" y="343694"/>
                    <a:pt x="98822" y="341313"/>
                    <a:pt x="116681" y="338138"/>
                  </a:cubicBezTo>
                  <a:cubicBezTo>
                    <a:pt x="134540" y="334963"/>
                    <a:pt x="157163" y="331391"/>
                    <a:pt x="176213" y="328613"/>
                  </a:cubicBezTo>
                  <a:cubicBezTo>
                    <a:pt x="195263" y="325835"/>
                    <a:pt x="214312" y="323056"/>
                    <a:pt x="230981" y="321469"/>
                  </a:cubicBezTo>
                  <a:cubicBezTo>
                    <a:pt x="247650" y="319882"/>
                    <a:pt x="261541" y="321072"/>
                    <a:pt x="276225" y="319088"/>
                  </a:cubicBezTo>
                  <a:cubicBezTo>
                    <a:pt x="290909" y="317104"/>
                    <a:pt x="304007" y="314325"/>
                    <a:pt x="319088" y="309563"/>
                  </a:cubicBezTo>
                  <a:cubicBezTo>
                    <a:pt x="334169" y="304800"/>
                    <a:pt x="349647" y="298847"/>
                    <a:pt x="366713" y="290513"/>
                  </a:cubicBezTo>
                  <a:cubicBezTo>
                    <a:pt x="383779" y="282179"/>
                    <a:pt x="399653" y="267891"/>
                    <a:pt x="421481" y="259557"/>
                  </a:cubicBezTo>
                  <a:cubicBezTo>
                    <a:pt x="443309" y="251223"/>
                    <a:pt x="497681" y="240507"/>
                    <a:pt x="497681" y="240507"/>
                  </a:cubicBezTo>
                  <a:lnTo>
                    <a:pt x="557213" y="226219"/>
                  </a:lnTo>
                  <a:cubicBezTo>
                    <a:pt x="573485" y="222647"/>
                    <a:pt x="580232" y="219075"/>
                    <a:pt x="595313" y="219075"/>
                  </a:cubicBezTo>
                  <a:cubicBezTo>
                    <a:pt x="610394" y="219075"/>
                    <a:pt x="635397" y="227806"/>
                    <a:pt x="647700" y="226219"/>
                  </a:cubicBezTo>
                  <a:cubicBezTo>
                    <a:pt x="660003" y="224632"/>
                    <a:pt x="662781" y="226616"/>
                    <a:pt x="669131" y="209550"/>
                  </a:cubicBezTo>
                  <a:cubicBezTo>
                    <a:pt x="675481" y="192484"/>
                    <a:pt x="683419" y="144859"/>
                    <a:pt x="685800" y="123825"/>
                  </a:cubicBezTo>
                  <a:cubicBezTo>
                    <a:pt x="688181" y="102791"/>
                    <a:pt x="677069" y="103981"/>
                    <a:pt x="683419" y="83344"/>
                  </a:cubicBezTo>
                  <a:cubicBezTo>
                    <a:pt x="689769" y="62707"/>
                    <a:pt x="706834" y="31353"/>
                    <a:pt x="723900" y="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7369"/>
              <a:endParaRPr lang="ru-RU" sz="11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13064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-1081"/>
            <a:ext cx="9144000" cy="3374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411" tIns="34200" rIns="68411" bIns="3420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15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ЗАДАЧИ В РАМКАХ ПРЕДВЫБОРНОЙ ПРОГРАММЫ ПРЕЗИДЕНТА </a:t>
            </a:r>
          </a:p>
        </p:txBody>
      </p:sp>
      <p:sp>
        <p:nvSpPr>
          <p:cNvPr id="6154" name="Прямоугольник 42"/>
          <p:cNvSpPr>
            <a:spLocks noChangeArrowheads="1"/>
          </p:cNvSpPr>
          <p:nvPr/>
        </p:nvSpPr>
        <p:spPr bwMode="auto">
          <a:xfrm>
            <a:off x="102772" y="2044258"/>
            <a:ext cx="3385491" cy="138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1196" rIns="0" bIns="51196" anchor="ctr">
            <a:spAutoFit/>
          </a:bodyPr>
          <a:lstStyle/>
          <a:p>
            <a:pPr algn="ctr"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Задачи </a:t>
            </a:r>
          </a:p>
          <a:p>
            <a:pPr algn="ctr"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ru-RU" altLang="ru-RU" sz="2000" b="1" dirty="0">
                <a:solidFill>
                  <a:srgbClr val="0070C0"/>
                </a:solidFill>
                <a:latin typeface="Arial Black" panose="020B0A04020102020204" pitchFamily="34" charset="0"/>
                <a:cs typeface="Arial" pitchFamily="34" charset="0"/>
              </a:rPr>
              <a:t>2030</a:t>
            </a:r>
            <a:r>
              <a:rPr lang="ru-RU" alt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года</a:t>
            </a:r>
          </a:p>
          <a:p>
            <a:pPr algn="ctr"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рамках предвыборной программы президента:   </a:t>
            </a:r>
          </a:p>
        </p:txBody>
      </p:sp>
      <p:sp>
        <p:nvSpPr>
          <p:cNvPr id="311" name="Прямоугольник 42"/>
          <p:cNvSpPr>
            <a:spLocks noChangeArrowheads="1"/>
          </p:cNvSpPr>
          <p:nvPr/>
        </p:nvSpPr>
        <p:spPr bwMode="auto">
          <a:xfrm>
            <a:off x="70201" y="313667"/>
            <a:ext cx="5417173" cy="140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1196" rIns="0" bIns="51196" anchor="ctr">
            <a:spAutoFit/>
          </a:bodyPr>
          <a:lstStyle/>
          <a:p>
            <a:pPr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9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Общая протяженность </a:t>
            </a:r>
          </a:p>
          <a:p>
            <a:pPr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9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дорог общего пользования </a:t>
            </a:r>
            <a:r>
              <a:rPr lang="ru-RU" altLang="ru-RU" sz="2400" b="1" dirty="0">
                <a:solidFill>
                  <a:srgbClr val="00B050"/>
                </a:solidFill>
                <a:latin typeface="Arial Black" panose="020B0A04020102020204" pitchFamily="34" charset="0"/>
                <a:cs typeface="Arial" pitchFamily="34" charset="0"/>
              </a:rPr>
              <a:t>95 </a:t>
            </a:r>
            <a:r>
              <a:rPr lang="ru-RU" altLang="ru-RU" sz="19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тыс.км</a:t>
            </a:r>
            <a:r>
              <a:rPr lang="ru-RU" altLang="ru-RU" sz="19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sz="15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altLang="ru-RU" sz="15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т.ч</a:t>
            </a:r>
            <a:r>
              <a:rPr lang="ru-RU" altLang="ru-RU" sz="15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.:</a:t>
            </a:r>
            <a:endParaRPr lang="ru-RU" altLang="ru-RU" sz="19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5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 республиканская сеть </a:t>
            </a:r>
            <a:r>
              <a:rPr lang="ru-RU" altLang="ru-RU" b="1" dirty="0">
                <a:solidFill>
                  <a:srgbClr val="00B050"/>
                </a:solidFill>
                <a:latin typeface="Arial Black" panose="020B0A04020102020204" pitchFamily="34" charset="0"/>
                <a:cs typeface="Arial" pitchFamily="34" charset="0"/>
              </a:rPr>
              <a:t>25 </a:t>
            </a:r>
            <a:r>
              <a:rPr lang="ru-RU" altLang="ru-RU" sz="15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тыс.км</a:t>
            </a:r>
            <a:endParaRPr lang="en-US" altLang="ru-RU" sz="1500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5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 местная сеть </a:t>
            </a:r>
            <a:r>
              <a:rPr lang="ru-RU" altLang="ru-RU" b="1" dirty="0">
                <a:solidFill>
                  <a:srgbClr val="00B050"/>
                </a:solidFill>
                <a:latin typeface="Arial Black" panose="020B0A04020102020204" pitchFamily="34" charset="0"/>
                <a:cs typeface="Arial" pitchFamily="34" charset="0"/>
              </a:rPr>
              <a:t>70</a:t>
            </a:r>
            <a:r>
              <a:rPr lang="ru-RU" altLang="ru-RU" sz="2400" b="1" dirty="0">
                <a:solidFill>
                  <a:srgbClr val="00B050"/>
                </a:solidFill>
                <a:latin typeface="Arial Black" panose="020B0A04020102020204" pitchFamily="34" charset="0"/>
                <a:cs typeface="Arial" pitchFamily="34" charset="0"/>
              </a:rPr>
              <a:t> </a:t>
            </a:r>
            <a:r>
              <a:rPr lang="ru-RU" altLang="ru-RU" sz="15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тыс.км</a:t>
            </a:r>
            <a:endParaRPr lang="en-US" altLang="ru-RU" sz="1500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393507" y="630430"/>
            <a:ext cx="5792830" cy="4153588"/>
            <a:chOff x="3503715" y="310232"/>
            <a:chExt cx="8799238" cy="6415407"/>
          </a:xfrm>
        </p:grpSpPr>
        <p:grpSp>
          <p:nvGrpSpPr>
            <p:cNvPr id="365" name="Группа 364"/>
            <p:cNvGrpSpPr/>
            <p:nvPr/>
          </p:nvGrpSpPr>
          <p:grpSpPr>
            <a:xfrm>
              <a:off x="10214302" y="311049"/>
              <a:ext cx="2088651" cy="897636"/>
              <a:chOff x="7658242" y="45120"/>
              <a:chExt cx="1566488" cy="673227"/>
            </a:xfrm>
          </p:grpSpPr>
          <p:sp>
            <p:nvSpPr>
              <p:cNvPr id="297" name="Line 45"/>
              <p:cNvSpPr>
                <a:spLocks noChangeShapeType="1"/>
              </p:cNvSpPr>
              <p:nvPr/>
            </p:nvSpPr>
            <p:spPr bwMode="auto">
              <a:xfrm>
                <a:off x="7658425" y="332987"/>
                <a:ext cx="325025" cy="0"/>
              </a:xfrm>
              <a:prstGeom prst="line">
                <a:avLst/>
              </a:prstGeom>
              <a:noFill/>
              <a:ln w="6350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02653" tIns="51328" rIns="102653" bIns="51328"/>
              <a:lstStyle/>
              <a:p>
                <a:pPr defTabSz="1215869"/>
                <a:endParaRPr lang="ru-RU" sz="7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8" name="Line 45"/>
              <p:cNvSpPr>
                <a:spLocks noChangeShapeType="1"/>
              </p:cNvSpPr>
              <p:nvPr/>
            </p:nvSpPr>
            <p:spPr bwMode="auto">
              <a:xfrm>
                <a:off x="7658242" y="444028"/>
                <a:ext cx="325025" cy="0"/>
              </a:xfrm>
              <a:prstGeom prst="line">
                <a:avLst/>
              </a:prstGeom>
              <a:noFill/>
              <a:ln w="635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02653" tIns="51328" rIns="102653" bIns="51328"/>
              <a:lstStyle/>
              <a:p>
                <a:pPr defTabSz="1215869"/>
                <a:endParaRPr lang="ru-RU" sz="7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9" name="Rectangle 44"/>
              <p:cNvSpPr>
                <a:spLocks noChangeArrowheads="1"/>
              </p:cNvSpPr>
              <p:nvPr/>
            </p:nvSpPr>
            <p:spPr bwMode="auto">
              <a:xfrm>
                <a:off x="7944228" y="45120"/>
                <a:ext cx="1280502" cy="673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8546" tIns="161660" rIns="98546" bIns="49273" anchor="ctr"/>
              <a:lstStyle/>
              <a:p>
                <a:pPr defTabSz="1358093"/>
                <a:r>
                  <a:rPr lang="ru-RU" altLang="ru-RU" sz="500" b="1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Завершено </a:t>
                </a:r>
              </a:p>
              <a:p>
                <a:pPr defTabSz="1358093"/>
                <a:r>
                  <a:rPr lang="ru-RU" altLang="ru-RU" sz="500" b="1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Переходящие проекты</a:t>
                </a:r>
              </a:p>
              <a:p>
                <a:pPr defTabSz="1358093"/>
                <a:r>
                  <a:rPr lang="ru-RU" altLang="ru-RU" sz="500" b="1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Новые проекты</a:t>
                </a:r>
              </a:p>
            </p:txBody>
          </p:sp>
          <p:sp>
            <p:nvSpPr>
              <p:cNvPr id="312" name="Line 45"/>
              <p:cNvSpPr>
                <a:spLocks noChangeShapeType="1"/>
              </p:cNvSpPr>
              <p:nvPr/>
            </p:nvSpPr>
            <p:spPr bwMode="auto">
              <a:xfrm>
                <a:off x="7661873" y="542826"/>
                <a:ext cx="325025" cy="0"/>
              </a:xfrm>
              <a:prstGeom prst="line">
                <a:avLst/>
              </a:prstGeom>
              <a:noFill/>
              <a:ln w="63500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02653" tIns="51328" rIns="102653" bIns="51328"/>
              <a:lstStyle/>
              <a:p>
                <a:pPr defTabSz="1215869"/>
                <a:endParaRPr lang="ru-RU" sz="7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64" name="Группа 363"/>
            <p:cNvGrpSpPr/>
            <p:nvPr/>
          </p:nvGrpSpPr>
          <p:grpSpPr>
            <a:xfrm>
              <a:off x="9390482" y="5268821"/>
              <a:ext cx="2749713" cy="1456818"/>
              <a:chOff x="7311457" y="4107830"/>
              <a:chExt cx="1784919" cy="944562"/>
            </a:xfrm>
          </p:grpSpPr>
          <p:sp>
            <p:nvSpPr>
              <p:cNvPr id="319" name="Полилиния 318"/>
              <p:cNvSpPr/>
              <p:nvPr/>
            </p:nvSpPr>
            <p:spPr>
              <a:xfrm>
                <a:off x="7311457" y="4107830"/>
                <a:ext cx="1275124" cy="944562"/>
              </a:xfrm>
              <a:custGeom>
                <a:avLst/>
                <a:gdLst>
                  <a:gd name="connsiteX0" fmla="*/ 1308100 w 1758955"/>
                  <a:gd name="connsiteY0" fmla="*/ 1339850 h 1339850"/>
                  <a:gd name="connsiteX1" fmla="*/ 1530350 w 1758955"/>
                  <a:gd name="connsiteY1" fmla="*/ 1104900 h 1339850"/>
                  <a:gd name="connsiteX2" fmla="*/ 1758950 w 1758955"/>
                  <a:gd name="connsiteY2" fmla="*/ 711200 h 1339850"/>
                  <a:gd name="connsiteX3" fmla="*/ 1524000 w 1758955"/>
                  <a:gd name="connsiteY3" fmla="*/ 527050 h 1339850"/>
                  <a:gd name="connsiteX4" fmla="*/ 1123950 w 1758955"/>
                  <a:gd name="connsiteY4" fmla="*/ 476250 h 1339850"/>
                  <a:gd name="connsiteX5" fmla="*/ 457200 w 1758955"/>
                  <a:gd name="connsiteY5" fmla="*/ 304800 h 1339850"/>
                  <a:gd name="connsiteX6" fmla="*/ 0 w 1758955"/>
                  <a:gd name="connsiteY6" fmla="*/ 0 h 1339850"/>
                  <a:gd name="connsiteX0" fmla="*/ 1308100 w 1762682"/>
                  <a:gd name="connsiteY0" fmla="*/ 1339850 h 1339850"/>
                  <a:gd name="connsiteX1" fmla="*/ 1530350 w 1762682"/>
                  <a:gd name="connsiteY1" fmla="*/ 1104900 h 1339850"/>
                  <a:gd name="connsiteX2" fmla="*/ 1658714 w 1762682"/>
                  <a:gd name="connsiteY2" fmla="*/ 883270 h 1339850"/>
                  <a:gd name="connsiteX3" fmla="*/ 1758950 w 1762682"/>
                  <a:gd name="connsiteY3" fmla="*/ 711200 h 1339850"/>
                  <a:gd name="connsiteX4" fmla="*/ 1524000 w 1762682"/>
                  <a:gd name="connsiteY4" fmla="*/ 527050 h 1339850"/>
                  <a:gd name="connsiteX5" fmla="*/ 1123950 w 1762682"/>
                  <a:gd name="connsiteY5" fmla="*/ 476250 h 1339850"/>
                  <a:gd name="connsiteX6" fmla="*/ 457200 w 1762682"/>
                  <a:gd name="connsiteY6" fmla="*/ 304800 h 1339850"/>
                  <a:gd name="connsiteX7" fmla="*/ 0 w 1762682"/>
                  <a:gd name="connsiteY7" fmla="*/ 0 h 1339850"/>
                  <a:gd name="connsiteX0" fmla="*/ 1308100 w 1733305"/>
                  <a:gd name="connsiteY0" fmla="*/ 1339850 h 1339850"/>
                  <a:gd name="connsiteX1" fmla="*/ 1530350 w 1733305"/>
                  <a:gd name="connsiteY1" fmla="*/ 1104900 h 1339850"/>
                  <a:gd name="connsiteX2" fmla="*/ 1658714 w 1733305"/>
                  <a:gd name="connsiteY2" fmla="*/ 883270 h 1339850"/>
                  <a:gd name="connsiteX3" fmla="*/ 1727994 w 1733305"/>
                  <a:gd name="connsiteY3" fmla="*/ 661193 h 1339850"/>
                  <a:gd name="connsiteX4" fmla="*/ 1524000 w 1733305"/>
                  <a:gd name="connsiteY4" fmla="*/ 527050 h 1339850"/>
                  <a:gd name="connsiteX5" fmla="*/ 1123950 w 1733305"/>
                  <a:gd name="connsiteY5" fmla="*/ 476250 h 1339850"/>
                  <a:gd name="connsiteX6" fmla="*/ 457200 w 1733305"/>
                  <a:gd name="connsiteY6" fmla="*/ 304800 h 1339850"/>
                  <a:gd name="connsiteX7" fmla="*/ 0 w 1733305"/>
                  <a:gd name="connsiteY7" fmla="*/ 0 h 1339850"/>
                  <a:gd name="connsiteX0" fmla="*/ 1308100 w 1733305"/>
                  <a:gd name="connsiteY0" fmla="*/ 1339850 h 1339850"/>
                  <a:gd name="connsiteX1" fmla="*/ 1487488 w 1733305"/>
                  <a:gd name="connsiteY1" fmla="*/ 1092994 h 1339850"/>
                  <a:gd name="connsiteX2" fmla="*/ 1658714 w 1733305"/>
                  <a:gd name="connsiteY2" fmla="*/ 883270 h 1339850"/>
                  <a:gd name="connsiteX3" fmla="*/ 1727994 w 1733305"/>
                  <a:gd name="connsiteY3" fmla="*/ 661193 h 1339850"/>
                  <a:gd name="connsiteX4" fmla="*/ 1524000 w 1733305"/>
                  <a:gd name="connsiteY4" fmla="*/ 527050 h 1339850"/>
                  <a:gd name="connsiteX5" fmla="*/ 1123950 w 1733305"/>
                  <a:gd name="connsiteY5" fmla="*/ 476250 h 1339850"/>
                  <a:gd name="connsiteX6" fmla="*/ 457200 w 1733305"/>
                  <a:gd name="connsiteY6" fmla="*/ 304800 h 1339850"/>
                  <a:gd name="connsiteX7" fmla="*/ 0 w 1733305"/>
                  <a:gd name="connsiteY7" fmla="*/ 0 h 1339850"/>
                  <a:gd name="connsiteX0" fmla="*/ 1324769 w 1733305"/>
                  <a:gd name="connsiteY0" fmla="*/ 1258887 h 1258887"/>
                  <a:gd name="connsiteX1" fmla="*/ 1487488 w 1733305"/>
                  <a:gd name="connsiteY1" fmla="*/ 1092994 h 1258887"/>
                  <a:gd name="connsiteX2" fmla="*/ 1658714 w 1733305"/>
                  <a:gd name="connsiteY2" fmla="*/ 883270 h 1258887"/>
                  <a:gd name="connsiteX3" fmla="*/ 1727994 w 1733305"/>
                  <a:gd name="connsiteY3" fmla="*/ 661193 h 1258887"/>
                  <a:gd name="connsiteX4" fmla="*/ 1524000 w 1733305"/>
                  <a:gd name="connsiteY4" fmla="*/ 527050 h 1258887"/>
                  <a:gd name="connsiteX5" fmla="*/ 1123950 w 1733305"/>
                  <a:gd name="connsiteY5" fmla="*/ 476250 h 1258887"/>
                  <a:gd name="connsiteX6" fmla="*/ 457200 w 1733305"/>
                  <a:gd name="connsiteY6" fmla="*/ 304800 h 1258887"/>
                  <a:gd name="connsiteX7" fmla="*/ 0 w 1733305"/>
                  <a:gd name="connsiteY7" fmla="*/ 0 h 1258887"/>
                  <a:gd name="connsiteX0" fmla="*/ 1324769 w 1733305"/>
                  <a:gd name="connsiteY0" fmla="*/ 1258887 h 1258887"/>
                  <a:gd name="connsiteX1" fmla="*/ 1487488 w 1733305"/>
                  <a:gd name="connsiteY1" fmla="*/ 1092994 h 1258887"/>
                  <a:gd name="connsiteX2" fmla="*/ 1658714 w 1733305"/>
                  <a:gd name="connsiteY2" fmla="*/ 883270 h 1258887"/>
                  <a:gd name="connsiteX3" fmla="*/ 1727994 w 1733305"/>
                  <a:gd name="connsiteY3" fmla="*/ 661193 h 1258887"/>
                  <a:gd name="connsiteX4" fmla="*/ 1524000 w 1733305"/>
                  <a:gd name="connsiteY4" fmla="*/ 527050 h 1258887"/>
                  <a:gd name="connsiteX5" fmla="*/ 1102519 w 1733305"/>
                  <a:gd name="connsiteY5" fmla="*/ 483394 h 1258887"/>
                  <a:gd name="connsiteX6" fmla="*/ 457200 w 1733305"/>
                  <a:gd name="connsiteY6" fmla="*/ 304800 h 1258887"/>
                  <a:gd name="connsiteX7" fmla="*/ 0 w 1733305"/>
                  <a:gd name="connsiteY7" fmla="*/ 0 h 1258887"/>
                  <a:gd name="connsiteX0" fmla="*/ 1324769 w 1733305"/>
                  <a:gd name="connsiteY0" fmla="*/ 1258887 h 1258887"/>
                  <a:gd name="connsiteX1" fmla="*/ 1487488 w 1733305"/>
                  <a:gd name="connsiteY1" fmla="*/ 1092994 h 1258887"/>
                  <a:gd name="connsiteX2" fmla="*/ 1658714 w 1733305"/>
                  <a:gd name="connsiteY2" fmla="*/ 883270 h 1258887"/>
                  <a:gd name="connsiteX3" fmla="*/ 1727994 w 1733305"/>
                  <a:gd name="connsiteY3" fmla="*/ 661193 h 1258887"/>
                  <a:gd name="connsiteX4" fmla="*/ 1524000 w 1733305"/>
                  <a:gd name="connsiteY4" fmla="*/ 527050 h 1258887"/>
                  <a:gd name="connsiteX5" fmla="*/ 1102519 w 1733305"/>
                  <a:gd name="connsiteY5" fmla="*/ 483394 h 1258887"/>
                  <a:gd name="connsiteX6" fmla="*/ 701452 w 1733305"/>
                  <a:gd name="connsiteY6" fmla="*/ 395115 h 1258887"/>
                  <a:gd name="connsiteX7" fmla="*/ 457200 w 1733305"/>
                  <a:gd name="connsiteY7" fmla="*/ 304800 h 1258887"/>
                  <a:gd name="connsiteX8" fmla="*/ 0 w 1733305"/>
                  <a:gd name="connsiteY8" fmla="*/ 0 h 1258887"/>
                  <a:gd name="connsiteX0" fmla="*/ 1324769 w 1733305"/>
                  <a:gd name="connsiteY0" fmla="*/ 1258887 h 1258887"/>
                  <a:gd name="connsiteX1" fmla="*/ 1487488 w 1733305"/>
                  <a:gd name="connsiteY1" fmla="*/ 1092994 h 1258887"/>
                  <a:gd name="connsiteX2" fmla="*/ 1658714 w 1733305"/>
                  <a:gd name="connsiteY2" fmla="*/ 883270 h 1258887"/>
                  <a:gd name="connsiteX3" fmla="*/ 1727994 w 1733305"/>
                  <a:gd name="connsiteY3" fmla="*/ 661193 h 1258887"/>
                  <a:gd name="connsiteX4" fmla="*/ 1524000 w 1733305"/>
                  <a:gd name="connsiteY4" fmla="*/ 527050 h 1258887"/>
                  <a:gd name="connsiteX5" fmla="*/ 1102519 w 1733305"/>
                  <a:gd name="connsiteY5" fmla="*/ 483394 h 1258887"/>
                  <a:gd name="connsiteX6" fmla="*/ 701452 w 1733305"/>
                  <a:gd name="connsiteY6" fmla="*/ 395115 h 1258887"/>
                  <a:gd name="connsiteX7" fmla="*/ 457200 w 1733305"/>
                  <a:gd name="connsiteY7" fmla="*/ 304800 h 1258887"/>
                  <a:gd name="connsiteX8" fmla="*/ 277589 w 1733305"/>
                  <a:gd name="connsiteY8" fmla="*/ 206996 h 1258887"/>
                  <a:gd name="connsiteX9" fmla="*/ 0 w 1733305"/>
                  <a:gd name="connsiteY9" fmla="*/ 0 h 1258887"/>
                  <a:gd name="connsiteX0" fmla="*/ 1324769 w 1748993"/>
                  <a:gd name="connsiteY0" fmla="*/ 1258887 h 1258887"/>
                  <a:gd name="connsiteX1" fmla="*/ 1487488 w 1748993"/>
                  <a:gd name="connsiteY1" fmla="*/ 1092994 h 1258887"/>
                  <a:gd name="connsiteX2" fmla="*/ 1658714 w 1748993"/>
                  <a:gd name="connsiteY2" fmla="*/ 883270 h 1258887"/>
                  <a:gd name="connsiteX3" fmla="*/ 1744663 w 1748993"/>
                  <a:gd name="connsiteY3" fmla="*/ 661193 h 1258887"/>
                  <a:gd name="connsiteX4" fmla="*/ 1524000 w 1748993"/>
                  <a:gd name="connsiteY4" fmla="*/ 527050 h 1258887"/>
                  <a:gd name="connsiteX5" fmla="*/ 1102519 w 1748993"/>
                  <a:gd name="connsiteY5" fmla="*/ 483394 h 1258887"/>
                  <a:gd name="connsiteX6" fmla="*/ 701452 w 1748993"/>
                  <a:gd name="connsiteY6" fmla="*/ 395115 h 1258887"/>
                  <a:gd name="connsiteX7" fmla="*/ 457200 w 1748993"/>
                  <a:gd name="connsiteY7" fmla="*/ 304800 h 1258887"/>
                  <a:gd name="connsiteX8" fmla="*/ 277589 w 1748993"/>
                  <a:gd name="connsiteY8" fmla="*/ 206996 h 1258887"/>
                  <a:gd name="connsiteX9" fmla="*/ 0 w 1748993"/>
                  <a:gd name="connsiteY9" fmla="*/ 0 h 1258887"/>
                  <a:gd name="connsiteX0" fmla="*/ 1047180 w 1471404"/>
                  <a:gd name="connsiteY0" fmla="*/ 1051891 h 1051891"/>
                  <a:gd name="connsiteX1" fmla="*/ 1209899 w 1471404"/>
                  <a:gd name="connsiteY1" fmla="*/ 885998 h 1051891"/>
                  <a:gd name="connsiteX2" fmla="*/ 1381125 w 1471404"/>
                  <a:gd name="connsiteY2" fmla="*/ 676274 h 1051891"/>
                  <a:gd name="connsiteX3" fmla="*/ 1467074 w 1471404"/>
                  <a:gd name="connsiteY3" fmla="*/ 454197 h 1051891"/>
                  <a:gd name="connsiteX4" fmla="*/ 1246411 w 1471404"/>
                  <a:gd name="connsiteY4" fmla="*/ 320054 h 1051891"/>
                  <a:gd name="connsiteX5" fmla="*/ 824930 w 1471404"/>
                  <a:gd name="connsiteY5" fmla="*/ 276398 h 1051891"/>
                  <a:gd name="connsiteX6" fmla="*/ 423863 w 1471404"/>
                  <a:gd name="connsiteY6" fmla="*/ 188119 h 1051891"/>
                  <a:gd name="connsiteX7" fmla="*/ 179611 w 1471404"/>
                  <a:gd name="connsiteY7" fmla="*/ 97804 h 1051891"/>
                  <a:gd name="connsiteX8" fmla="*/ 0 w 1471404"/>
                  <a:gd name="connsiteY8" fmla="*/ 0 h 1051891"/>
                  <a:gd name="connsiteX0" fmla="*/ 867569 w 1291793"/>
                  <a:gd name="connsiteY0" fmla="*/ 954087 h 954087"/>
                  <a:gd name="connsiteX1" fmla="*/ 1030288 w 1291793"/>
                  <a:gd name="connsiteY1" fmla="*/ 788194 h 954087"/>
                  <a:gd name="connsiteX2" fmla="*/ 1201514 w 1291793"/>
                  <a:gd name="connsiteY2" fmla="*/ 578470 h 954087"/>
                  <a:gd name="connsiteX3" fmla="*/ 1287463 w 1291793"/>
                  <a:gd name="connsiteY3" fmla="*/ 356393 h 954087"/>
                  <a:gd name="connsiteX4" fmla="*/ 1066800 w 1291793"/>
                  <a:gd name="connsiteY4" fmla="*/ 222250 h 954087"/>
                  <a:gd name="connsiteX5" fmla="*/ 645319 w 1291793"/>
                  <a:gd name="connsiteY5" fmla="*/ 178594 h 954087"/>
                  <a:gd name="connsiteX6" fmla="*/ 244252 w 1291793"/>
                  <a:gd name="connsiteY6" fmla="*/ 90315 h 954087"/>
                  <a:gd name="connsiteX7" fmla="*/ 0 w 1291793"/>
                  <a:gd name="connsiteY7" fmla="*/ 0 h 954087"/>
                  <a:gd name="connsiteX0" fmla="*/ 850900 w 1275124"/>
                  <a:gd name="connsiteY0" fmla="*/ 944562 h 944562"/>
                  <a:gd name="connsiteX1" fmla="*/ 1013619 w 1275124"/>
                  <a:gd name="connsiteY1" fmla="*/ 778669 h 944562"/>
                  <a:gd name="connsiteX2" fmla="*/ 1184845 w 1275124"/>
                  <a:gd name="connsiteY2" fmla="*/ 568945 h 944562"/>
                  <a:gd name="connsiteX3" fmla="*/ 1270794 w 1275124"/>
                  <a:gd name="connsiteY3" fmla="*/ 346868 h 944562"/>
                  <a:gd name="connsiteX4" fmla="*/ 1050131 w 1275124"/>
                  <a:gd name="connsiteY4" fmla="*/ 212725 h 944562"/>
                  <a:gd name="connsiteX5" fmla="*/ 628650 w 1275124"/>
                  <a:gd name="connsiteY5" fmla="*/ 169069 h 944562"/>
                  <a:gd name="connsiteX6" fmla="*/ 227583 w 1275124"/>
                  <a:gd name="connsiteY6" fmla="*/ 80790 h 944562"/>
                  <a:gd name="connsiteX7" fmla="*/ 0 w 1275124"/>
                  <a:gd name="connsiteY7" fmla="*/ 0 h 944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5124" h="944562">
                    <a:moveTo>
                      <a:pt x="850900" y="944562"/>
                    </a:moveTo>
                    <a:cubicBezTo>
                      <a:pt x="924454" y="879474"/>
                      <a:pt x="957962" y="841272"/>
                      <a:pt x="1013619" y="778669"/>
                    </a:cubicBezTo>
                    <a:cubicBezTo>
                      <a:pt x="1069276" y="716066"/>
                      <a:pt x="1146745" y="634562"/>
                      <a:pt x="1184845" y="568945"/>
                    </a:cubicBezTo>
                    <a:cubicBezTo>
                      <a:pt x="1222945" y="503328"/>
                      <a:pt x="1293246" y="406238"/>
                      <a:pt x="1270794" y="346868"/>
                    </a:cubicBezTo>
                    <a:cubicBezTo>
                      <a:pt x="1248342" y="287498"/>
                      <a:pt x="1157155" y="242358"/>
                      <a:pt x="1050131" y="212725"/>
                    </a:cubicBezTo>
                    <a:cubicBezTo>
                      <a:pt x="943107" y="183092"/>
                      <a:pt x="765741" y="191058"/>
                      <a:pt x="628650" y="169069"/>
                    </a:cubicBezTo>
                    <a:cubicBezTo>
                      <a:pt x="491559" y="147080"/>
                      <a:pt x="335136" y="110556"/>
                      <a:pt x="227583" y="80790"/>
                    </a:cubicBezTo>
                    <a:cubicBezTo>
                      <a:pt x="120030" y="51024"/>
                      <a:pt x="70644" y="3135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332" name="Полилиния 331"/>
              <p:cNvSpPr/>
              <p:nvPr/>
            </p:nvSpPr>
            <p:spPr>
              <a:xfrm>
                <a:off x="8129548" y="4423668"/>
                <a:ext cx="60618" cy="164306"/>
              </a:xfrm>
              <a:custGeom>
                <a:avLst/>
                <a:gdLst>
                  <a:gd name="connsiteX0" fmla="*/ 43950 w 60618"/>
                  <a:gd name="connsiteY0" fmla="*/ 0 h 164306"/>
                  <a:gd name="connsiteX1" fmla="*/ 5850 w 60618"/>
                  <a:gd name="connsiteY1" fmla="*/ 47625 h 164306"/>
                  <a:gd name="connsiteX2" fmla="*/ 5850 w 60618"/>
                  <a:gd name="connsiteY2" fmla="*/ 119062 h 164306"/>
                  <a:gd name="connsiteX3" fmla="*/ 60618 w 60618"/>
                  <a:gd name="connsiteY3" fmla="*/ 164306 h 164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618" h="164306">
                    <a:moveTo>
                      <a:pt x="43950" y="0"/>
                    </a:moveTo>
                    <a:cubicBezTo>
                      <a:pt x="28075" y="13890"/>
                      <a:pt x="12200" y="27781"/>
                      <a:pt x="5850" y="47625"/>
                    </a:cubicBezTo>
                    <a:cubicBezTo>
                      <a:pt x="-500" y="67469"/>
                      <a:pt x="-3278" y="99615"/>
                      <a:pt x="5850" y="119062"/>
                    </a:cubicBezTo>
                    <a:cubicBezTo>
                      <a:pt x="14978" y="138509"/>
                      <a:pt x="37798" y="151407"/>
                      <a:pt x="60618" y="164306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337" name="Полилиния 336"/>
              <p:cNvSpPr/>
              <p:nvPr/>
            </p:nvSpPr>
            <p:spPr>
              <a:xfrm>
                <a:off x="8683027" y="4196980"/>
                <a:ext cx="404812" cy="185737"/>
              </a:xfrm>
              <a:custGeom>
                <a:avLst/>
                <a:gdLst>
                  <a:gd name="connsiteX0" fmla="*/ 0 w 452437"/>
                  <a:gd name="connsiteY0" fmla="*/ 247650 h 247650"/>
                  <a:gd name="connsiteX1" fmla="*/ 90487 w 452437"/>
                  <a:gd name="connsiteY1" fmla="*/ 169069 h 247650"/>
                  <a:gd name="connsiteX2" fmla="*/ 452437 w 452437"/>
                  <a:gd name="connsiteY2" fmla="*/ 0 h 247650"/>
                  <a:gd name="connsiteX0" fmla="*/ 0 w 452437"/>
                  <a:gd name="connsiteY0" fmla="*/ 247650 h 247650"/>
                  <a:gd name="connsiteX1" fmla="*/ 171449 w 452437"/>
                  <a:gd name="connsiteY1" fmla="*/ 121444 h 247650"/>
                  <a:gd name="connsiteX2" fmla="*/ 452437 w 452437"/>
                  <a:gd name="connsiteY2" fmla="*/ 0 h 247650"/>
                  <a:gd name="connsiteX0" fmla="*/ 0 w 404812"/>
                  <a:gd name="connsiteY0" fmla="*/ 185737 h 185737"/>
                  <a:gd name="connsiteX1" fmla="*/ 123824 w 404812"/>
                  <a:gd name="connsiteY1" fmla="*/ 121444 h 185737"/>
                  <a:gd name="connsiteX2" fmla="*/ 404812 w 404812"/>
                  <a:gd name="connsiteY2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4812" h="185737">
                    <a:moveTo>
                      <a:pt x="0" y="185737"/>
                    </a:moveTo>
                    <a:cubicBezTo>
                      <a:pt x="7540" y="167084"/>
                      <a:pt x="56355" y="152400"/>
                      <a:pt x="123824" y="121444"/>
                    </a:cubicBezTo>
                    <a:cubicBezTo>
                      <a:pt x="191293" y="90488"/>
                      <a:pt x="261540" y="63897"/>
                      <a:pt x="404812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338" name="Полилиния 337"/>
              <p:cNvSpPr/>
              <p:nvPr/>
            </p:nvSpPr>
            <p:spPr>
              <a:xfrm>
                <a:off x="8672519" y="4157423"/>
                <a:ext cx="404812" cy="185737"/>
              </a:xfrm>
              <a:custGeom>
                <a:avLst/>
                <a:gdLst>
                  <a:gd name="connsiteX0" fmla="*/ 0 w 452437"/>
                  <a:gd name="connsiteY0" fmla="*/ 247650 h 247650"/>
                  <a:gd name="connsiteX1" fmla="*/ 90487 w 452437"/>
                  <a:gd name="connsiteY1" fmla="*/ 169069 h 247650"/>
                  <a:gd name="connsiteX2" fmla="*/ 452437 w 452437"/>
                  <a:gd name="connsiteY2" fmla="*/ 0 h 247650"/>
                  <a:gd name="connsiteX0" fmla="*/ 0 w 452437"/>
                  <a:gd name="connsiteY0" fmla="*/ 247650 h 247650"/>
                  <a:gd name="connsiteX1" fmla="*/ 171449 w 452437"/>
                  <a:gd name="connsiteY1" fmla="*/ 121444 h 247650"/>
                  <a:gd name="connsiteX2" fmla="*/ 452437 w 452437"/>
                  <a:gd name="connsiteY2" fmla="*/ 0 h 247650"/>
                  <a:gd name="connsiteX0" fmla="*/ 0 w 404812"/>
                  <a:gd name="connsiteY0" fmla="*/ 185737 h 185737"/>
                  <a:gd name="connsiteX1" fmla="*/ 123824 w 404812"/>
                  <a:gd name="connsiteY1" fmla="*/ 121444 h 185737"/>
                  <a:gd name="connsiteX2" fmla="*/ 404812 w 404812"/>
                  <a:gd name="connsiteY2" fmla="*/ 0 h 185737"/>
                  <a:gd name="connsiteX0" fmla="*/ 0 w 404812"/>
                  <a:gd name="connsiteY0" fmla="*/ 185737 h 185737"/>
                  <a:gd name="connsiteX1" fmla="*/ 107155 w 404812"/>
                  <a:gd name="connsiteY1" fmla="*/ 130969 h 185737"/>
                  <a:gd name="connsiteX2" fmla="*/ 404812 w 404812"/>
                  <a:gd name="connsiteY2" fmla="*/ 0 h 185737"/>
                  <a:gd name="connsiteX0" fmla="*/ 0 w 404812"/>
                  <a:gd name="connsiteY0" fmla="*/ 185737 h 185737"/>
                  <a:gd name="connsiteX1" fmla="*/ 107155 w 404812"/>
                  <a:gd name="connsiteY1" fmla="*/ 130969 h 185737"/>
                  <a:gd name="connsiteX2" fmla="*/ 404812 w 404812"/>
                  <a:gd name="connsiteY2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4812" h="185737">
                    <a:moveTo>
                      <a:pt x="0" y="185737"/>
                    </a:moveTo>
                    <a:cubicBezTo>
                      <a:pt x="7540" y="167084"/>
                      <a:pt x="27780" y="171450"/>
                      <a:pt x="107155" y="130969"/>
                    </a:cubicBezTo>
                    <a:cubicBezTo>
                      <a:pt x="186530" y="90488"/>
                      <a:pt x="261540" y="63897"/>
                      <a:pt x="404812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341" name="Полилиния 340"/>
              <p:cNvSpPr/>
              <p:nvPr/>
            </p:nvSpPr>
            <p:spPr>
              <a:xfrm>
                <a:off x="8691564" y="4238387"/>
                <a:ext cx="404812" cy="185737"/>
              </a:xfrm>
              <a:custGeom>
                <a:avLst/>
                <a:gdLst>
                  <a:gd name="connsiteX0" fmla="*/ 0 w 452437"/>
                  <a:gd name="connsiteY0" fmla="*/ 247650 h 247650"/>
                  <a:gd name="connsiteX1" fmla="*/ 90487 w 452437"/>
                  <a:gd name="connsiteY1" fmla="*/ 169069 h 247650"/>
                  <a:gd name="connsiteX2" fmla="*/ 452437 w 452437"/>
                  <a:gd name="connsiteY2" fmla="*/ 0 h 247650"/>
                  <a:gd name="connsiteX0" fmla="*/ 0 w 452437"/>
                  <a:gd name="connsiteY0" fmla="*/ 247650 h 247650"/>
                  <a:gd name="connsiteX1" fmla="*/ 171449 w 452437"/>
                  <a:gd name="connsiteY1" fmla="*/ 121444 h 247650"/>
                  <a:gd name="connsiteX2" fmla="*/ 452437 w 452437"/>
                  <a:gd name="connsiteY2" fmla="*/ 0 h 247650"/>
                  <a:gd name="connsiteX0" fmla="*/ 0 w 404812"/>
                  <a:gd name="connsiteY0" fmla="*/ 185737 h 185737"/>
                  <a:gd name="connsiteX1" fmla="*/ 123824 w 404812"/>
                  <a:gd name="connsiteY1" fmla="*/ 121444 h 185737"/>
                  <a:gd name="connsiteX2" fmla="*/ 404812 w 404812"/>
                  <a:gd name="connsiteY2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4812" h="185737">
                    <a:moveTo>
                      <a:pt x="0" y="185737"/>
                    </a:moveTo>
                    <a:cubicBezTo>
                      <a:pt x="7540" y="167084"/>
                      <a:pt x="56355" y="152400"/>
                      <a:pt x="123824" y="121444"/>
                    </a:cubicBezTo>
                    <a:cubicBezTo>
                      <a:pt x="191293" y="90488"/>
                      <a:pt x="261540" y="63897"/>
                      <a:pt x="404812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343" name="Полилиния 342"/>
              <p:cNvSpPr/>
              <p:nvPr/>
            </p:nvSpPr>
            <p:spPr>
              <a:xfrm rot="16481570">
                <a:off x="8370424" y="4473369"/>
                <a:ext cx="210805" cy="53272"/>
              </a:xfrm>
              <a:custGeom>
                <a:avLst/>
                <a:gdLst>
                  <a:gd name="connsiteX0" fmla="*/ 0 w 166687"/>
                  <a:gd name="connsiteY0" fmla="*/ 37043 h 37043"/>
                  <a:gd name="connsiteX1" fmla="*/ 42862 w 166687"/>
                  <a:gd name="connsiteY1" fmla="*/ 6087 h 37043"/>
                  <a:gd name="connsiteX2" fmla="*/ 104775 w 166687"/>
                  <a:gd name="connsiteY2" fmla="*/ 1325 h 37043"/>
                  <a:gd name="connsiteX3" fmla="*/ 166687 w 166687"/>
                  <a:gd name="connsiteY3" fmla="*/ 22756 h 37043"/>
                  <a:gd name="connsiteX0" fmla="*/ 0 w 210805"/>
                  <a:gd name="connsiteY0" fmla="*/ 53272 h 53272"/>
                  <a:gd name="connsiteX1" fmla="*/ 86980 w 210805"/>
                  <a:gd name="connsiteY1" fmla="*/ 6749 h 53272"/>
                  <a:gd name="connsiteX2" fmla="*/ 148893 w 210805"/>
                  <a:gd name="connsiteY2" fmla="*/ 1987 h 53272"/>
                  <a:gd name="connsiteX3" fmla="*/ 210805 w 210805"/>
                  <a:gd name="connsiteY3" fmla="*/ 23418 h 53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0805" h="53272">
                    <a:moveTo>
                      <a:pt x="0" y="53272"/>
                    </a:moveTo>
                    <a:cubicBezTo>
                      <a:pt x="12699" y="40770"/>
                      <a:pt x="62164" y="15297"/>
                      <a:pt x="86980" y="6749"/>
                    </a:cubicBezTo>
                    <a:cubicBezTo>
                      <a:pt x="111796" y="-1799"/>
                      <a:pt x="128256" y="-791"/>
                      <a:pt x="148893" y="1987"/>
                    </a:cubicBezTo>
                    <a:cubicBezTo>
                      <a:pt x="169531" y="4765"/>
                      <a:pt x="190168" y="14091"/>
                      <a:pt x="210805" y="2341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2" name="Freeform 3">
              <a:extLst>
                <a:ext uri="{FF2B5EF4-FFF2-40B4-BE49-F238E27FC236}">
                  <a16:creationId xmlns:a16="http://schemas.microsoft.com/office/drawing/2014/main" xmlns="" id="{8983761F-9518-4200-8734-BB78F21EE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4748" y="3622412"/>
              <a:ext cx="1286533" cy="1903467"/>
            </a:xfrm>
            <a:custGeom>
              <a:avLst/>
              <a:gdLst/>
              <a:ahLst/>
              <a:cxnLst>
                <a:cxn ang="0">
                  <a:pos x="138" y="16"/>
                </a:cxn>
                <a:cxn ang="0">
                  <a:pos x="180" y="7"/>
                </a:cxn>
                <a:cxn ang="0">
                  <a:pos x="260" y="10"/>
                </a:cxn>
                <a:cxn ang="0">
                  <a:pos x="291" y="2"/>
                </a:cxn>
                <a:cxn ang="0">
                  <a:pos x="293" y="44"/>
                </a:cxn>
                <a:cxn ang="0">
                  <a:pos x="303" y="77"/>
                </a:cxn>
                <a:cxn ang="0">
                  <a:pos x="312" y="107"/>
                </a:cxn>
                <a:cxn ang="0">
                  <a:pos x="333" y="140"/>
                </a:cxn>
                <a:cxn ang="0">
                  <a:pos x="348" y="173"/>
                </a:cxn>
                <a:cxn ang="0">
                  <a:pos x="357" y="197"/>
                </a:cxn>
                <a:cxn ang="0">
                  <a:pos x="357" y="241"/>
                </a:cxn>
                <a:cxn ang="0">
                  <a:pos x="348" y="278"/>
                </a:cxn>
                <a:cxn ang="0">
                  <a:pos x="342" y="335"/>
                </a:cxn>
                <a:cxn ang="0">
                  <a:pos x="378" y="373"/>
                </a:cxn>
                <a:cxn ang="0">
                  <a:pos x="392" y="391"/>
                </a:cxn>
                <a:cxn ang="0">
                  <a:pos x="462" y="430"/>
                </a:cxn>
                <a:cxn ang="0">
                  <a:pos x="455" y="470"/>
                </a:cxn>
                <a:cxn ang="0">
                  <a:pos x="435" y="499"/>
                </a:cxn>
                <a:cxn ang="0">
                  <a:pos x="404" y="512"/>
                </a:cxn>
                <a:cxn ang="0">
                  <a:pos x="371" y="527"/>
                </a:cxn>
                <a:cxn ang="0">
                  <a:pos x="332" y="565"/>
                </a:cxn>
                <a:cxn ang="0">
                  <a:pos x="306" y="607"/>
                </a:cxn>
                <a:cxn ang="0">
                  <a:pos x="290" y="622"/>
                </a:cxn>
                <a:cxn ang="0">
                  <a:pos x="285" y="662"/>
                </a:cxn>
                <a:cxn ang="0">
                  <a:pos x="264" y="670"/>
                </a:cxn>
                <a:cxn ang="0">
                  <a:pos x="233" y="673"/>
                </a:cxn>
                <a:cxn ang="0">
                  <a:pos x="212" y="646"/>
                </a:cxn>
                <a:cxn ang="0">
                  <a:pos x="207" y="623"/>
                </a:cxn>
                <a:cxn ang="0">
                  <a:pos x="189" y="604"/>
                </a:cxn>
                <a:cxn ang="0">
                  <a:pos x="165" y="611"/>
                </a:cxn>
                <a:cxn ang="0">
                  <a:pos x="132" y="622"/>
                </a:cxn>
                <a:cxn ang="0">
                  <a:pos x="102" y="611"/>
                </a:cxn>
                <a:cxn ang="0">
                  <a:pos x="77" y="595"/>
                </a:cxn>
                <a:cxn ang="0">
                  <a:pos x="75" y="574"/>
                </a:cxn>
                <a:cxn ang="0">
                  <a:pos x="71" y="559"/>
                </a:cxn>
                <a:cxn ang="0">
                  <a:pos x="68" y="536"/>
                </a:cxn>
                <a:cxn ang="0">
                  <a:pos x="39" y="545"/>
                </a:cxn>
                <a:cxn ang="0">
                  <a:pos x="18" y="532"/>
                </a:cxn>
                <a:cxn ang="0">
                  <a:pos x="14" y="500"/>
                </a:cxn>
                <a:cxn ang="0">
                  <a:pos x="8" y="479"/>
                </a:cxn>
                <a:cxn ang="0">
                  <a:pos x="24" y="452"/>
                </a:cxn>
                <a:cxn ang="0">
                  <a:pos x="45" y="436"/>
                </a:cxn>
                <a:cxn ang="0">
                  <a:pos x="74" y="415"/>
                </a:cxn>
                <a:cxn ang="0">
                  <a:pos x="93" y="395"/>
                </a:cxn>
                <a:cxn ang="0">
                  <a:pos x="134" y="377"/>
                </a:cxn>
                <a:cxn ang="0">
                  <a:pos x="158" y="364"/>
                </a:cxn>
                <a:cxn ang="0">
                  <a:pos x="191" y="317"/>
                </a:cxn>
                <a:cxn ang="0">
                  <a:pos x="188" y="308"/>
                </a:cxn>
                <a:cxn ang="0">
                  <a:pos x="177" y="262"/>
                </a:cxn>
                <a:cxn ang="0">
                  <a:pos x="161" y="248"/>
                </a:cxn>
                <a:cxn ang="0">
                  <a:pos x="143" y="229"/>
                </a:cxn>
                <a:cxn ang="0">
                  <a:pos x="138" y="188"/>
                </a:cxn>
                <a:cxn ang="0">
                  <a:pos x="144" y="115"/>
                </a:cxn>
                <a:cxn ang="0">
                  <a:pos x="129" y="97"/>
                </a:cxn>
                <a:cxn ang="0">
                  <a:pos x="115" y="73"/>
                </a:cxn>
                <a:cxn ang="0">
                  <a:pos x="119" y="37"/>
                </a:cxn>
              </a:cxnLst>
              <a:rect l="0" t="0" r="r" b="b"/>
              <a:pathLst>
                <a:path w="480" h="674">
                  <a:moveTo>
                    <a:pt x="119" y="37"/>
                  </a:moveTo>
                  <a:cubicBezTo>
                    <a:pt x="111" y="35"/>
                    <a:pt x="117" y="20"/>
                    <a:pt x="138" y="16"/>
                  </a:cubicBezTo>
                  <a:cubicBezTo>
                    <a:pt x="145" y="12"/>
                    <a:pt x="155" y="11"/>
                    <a:pt x="162" y="10"/>
                  </a:cubicBezTo>
                  <a:cubicBezTo>
                    <a:pt x="169" y="9"/>
                    <a:pt x="167" y="7"/>
                    <a:pt x="180" y="7"/>
                  </a:cubicBezTo>
                  <a:cubicBezTo>
                    <a:pt x="193" y="7"/>
                    <a:pt x="230" y="11"/>
                    <a:pt x="243" y="11"/>
                  </a:cubicBezTo>
                  <a:cubicBezTo>
                    <a:pt x="256" y="11"/>
                    <a:pt x="255" y="10"/>
                    <a:pt x="260" y="10"/>
                  </a:cubicBezTo>
                  <a:cubicBezTo>
                    <a:pt x="280" y="14"/>
                    <a:pt x="270" y="11"/>
                    <a:pt x="275" y="10"/>
                  </a:cubicBezTo>
                  <a:cubicBezTo>
                    <a:pt x="280" y="9"/>
                    <a:pt x="289" y="0"/>
                    <a:pt x="291" y="2"/>
                  </a:cubicBezTo>
                  <a:cubicBezTo>
                    <a:pt x="293" y="5"/>
                    <a:pt x="294" y="12"/>
                    <a:pt x="290" y="23"/>
                  </a:cubicBezTo>
                  <a:cubicBezTo>
                    <a:pt x="290" y="30"/>
                    <a:pt x="292" y="38"/>
                    <a:pt x="293" y="44"/>
                  </a:cubicBezTo>
                  <a:cubicBezTo>
                    <a:pt x="294" y="50"/>
                    <a:pt x="295" y="57"/>
                    <a:pt x="297" y="62"/>
                  </a:cubicBezTo>
                  <a:cubicBezTo>
                    <a:pt x="299" y="67"/>
                    <a:pt x="301" y="72"/>
                    <a:pt x="303" y="77"/>
                  </a:cubicBezTo>
                  <a:cubicBezTo>
                    <a:pt x="302" y="80"/>
                    <a:pt x="313" y="91"/>
                    <a:pt x="309" y="92"/>
                  </a:cubicBezTo>
                  <a:cubicBezTo>
                    <a:pt x="310" y="97"/>
                    <a:pt x="309" y="102"/>
                    <a:pt x="312" y="107"/>
                  </a:cubicBezTo>
                  <a:cubicBezTo>
                    <a:pt x="316" y="118"/>
                    <a:pt x="322" y="112"/>
                    <a:pt x="327" y="122"/>
                  </a:cubicBezTo>
                  <a:cubicBezTo>
                    <a:pt x="327" y="128"/>
                    <a:pt x="339" y="132"/>
                    <a:pt x="333" y="140"/>
                  </a:cubicBezTo>
                  <a:cubicBezTo>
                    <a:pt x="335" y="146"/>
                    <a:pt x="337" y="153"/>
                    <a:pt x="339" y="158"/>
                  </a:cubicBezTo>
                  <a:cubicBezTo>
                    <a:pt x="341" y="163"/>
                    <a:pt x="346" y="168"/>
                    <a:pt x="348" y="173"/>
                  </a:cubicBezTo>
                  <a:cubicBezTo>
                    <a:pt x="350" y="178"/>
                    <a:pt x="349" y="183"/>
                    <a:pt x="350" y="187"/>
                  </a:cubicBezTo>
                  <a:cubicBezTo>
                    <a:pt x="351" y="191"/>
                    <a:pt x="356" y="191"/>
                    <a:pt x="357" y="197"/>
                  </a:cubicBezTo>
                  <a:cubicBezTo>
                    <a:pt x="358" y="203"/>
                    <a:pt x="356" y="216"/>
                    <a:pt x="356" y="223"/>
                  </a:cubicBezTo>
                  <a:cubicBezTo>
                    <a:pt x="356" y="230"/>
                    <a:pt x="357" y="235"/>
                    <a:pt x="357" y="241"/>
                  </a:cubicBezTo>
                  <a:cubicBezTo>
                    <a:pt x="357" y="247"/>
                    <a:pt x="357" y="256"/>
                    <a:pt x="356" y="262"/>
                  </a:cubicBezTo>
                  <a:cubicBezTo>
                    <a:pt x="355" y="268"/>
                    <a:pt x="350" y="272"/>
                    <a:pt x="348" y="278"/>
                  </a:cubicBezTo>
                  <a:cubicBezTo>
                    <a:pt x="346" y="284"/>
                    <a:pt x="346" y="287"/>
                    <a:pt x="345" y="296"/>
                  </a:cubicBezTo>
                  <a:lnTo>
                    <a:pt x="342" y="335"/>
                  </a:lnTo>
                  <a:cubicBezTo>
                    <a:pt x="343" y="341"/>
                    <a:pt x="375" y="358"/>
                    <a:pt x="375" y="358"/>
                  </a:cubicBezTo>
                  <a:cubicBezTo>
                    <a:pt x="376" y="365"/>
                    <a:pt x="373" y="368"/>
                    <a:pt x="378" y="373"/>
                  </a:cubicBezTo>
                  <a:cubicBezTo>
                    <a:pt x="378" y="375"/>
                    <a:pt x="388" y="380"/>
                    <a:pt x="389" y="382"/>
                  </a:cubicBezTo>
                  <a:cubicBezTo>
                    <a:pt x="390" y="384"/>
                    <a:pt x="391" y="389"/>
                    <a:pt x="392" y="391"/>
                  </a:cubicBezTo>
                  <a:cubicBezTo>
                    <a:pt x="396" y="398"/>
                    <a:pt x="443" y="411"/>
                    <a:pt x="447" y="419"/>
                  </a:cubicBezTo>
                  <a:cubicBezTo>
                    <a:pt x="449" y="430"/>
                    <a:pt x="456" y="421"/>
                    <a:pt x="462" y="430"/>
                  </a:cubicBezTo>
                  <a:cubicBezTo>
                    <a:pt x="465" y="441"/>
                    <a:pt x="467" y="448"/>
                    <a:pt x="477" y="454"/>
                  </a:cubicBezTo>
                  <a:cubicBezTo>
                    <a:pt x="480" y="462"/>
                    <a:pt x="449" y="464"/>
                    <a:pt x="455" y="470"/>
                  </a:cubicBezTo>
                  <a:cubicBezTo>
                    <a:pt x="457" y="476"/>
                    <a:pt x="444" y="478"/>
                    <a:pt x="447" y="484"/>
                  </a:cubicBezTo>
                  <a:cubicBezTo>
                    <a:pt x="439" y="488"/>
                    <a:pt x="449" y="497"/>
                    <a:pt x="435" y="499"/>
                  </a:cubicBezTo>
                  <a:cubicBezTo>
                    <a:pt x="430" y="503"/>
                    <a:pt x="425" y="506"/>
                    <a:pt x="420" y="508"/>
                  </a:cubicBezTo>
                  <a:cubicBezTo>
                    <a:pt x="415" y="510"/>
                    <a:pt x="409" y="509"/>
                    <a:pt x="404" y="512"/>
                  </a:cubicBezTo>
                  <a:cubicBezTo>
                    <a:pt x="399" y="515"/>
                    <a:pt x="397" y="525"/>
                    <a:pt x="392" y="527"/>
                  </a:cubicBezTo>
                  <a:cubicBezTo>
                    <a:pt x="387" y="529"/>
                    <a:pt x="377" y="525"/>
                    <a:pt x="371" y="527"/>
                  </a:cubicBezTo>
                  <a:cubicBezTo>
                    <a:pt x="365" y="529"/>
                    <a:pt x="364" y="533"/>
                    <a:pt x="357" y="539"/>
                  </a:cubicBezTo>
                  <a:cubicBezTo>
                    <a:pt x="355" y="551"/>
                    <a:pt x="345" y="562"/>
                    <a:pt x="332" y="565"/>
                  </a:cubicBezTo>
                  <a:cubicBezTo>
                    <a:pt x="324" y="569"/>
                    <a:pt x="320" y="590"/>
                    <a:pt x="312" y="589"/>
                  </a:cubicBezTo>
                  <a:cubicBezTo>
                    <a:pt x="308" y="596"/>
                    <a:pt x="309" y="604"/>
                    <a:pt x="306" y="607"/>
                  </a:cubicBezTo>
                  <a:cubicBezTo>
                    <a:pt x="303" y="610"/>
                    <a:pt x="296" y="603"/>
                    <a:pt x="293" y="605"/>
                  </a:cubicBezTo>
                  <a:cubicBezTo>
                    <a:pt x="290" y="608"/>
                    <a:pt x="290" y="616"/>
                    <a:pt x="290" y="622"/>
                  </a:cubicBezTo>
                  <a:cubicBezTo>
                    <a:pt x="290" y="628"/>
                    <a:pt x="294" y="636"/>
                    <a:pt x="293" y="643"/>
                  </a:cubicBezTo>
                  <a:cubicBezTo>
                    <a:pt x="292" y="650"/>
                    <a:pt x="288" y="658"/>
                    <a:pt x="285" y="662"/>
                  </a:cubicBezTo>
                  <a:cubicBezTo>
                    <a:pt x="282" y="666"/>
                    <a:pt x="276" y="666"/>
                    <a:pt x="273" y="667"/>
                  </a:cubicBezTo>
                  <a:cubicBezTo>
                    <a:pt x="270" y="668"/>
                    <a:pt x="268" y="670"/>
                    <a:pt x="264" y="670"/>
                  </a:cubicBezTo>
                  <a:cubicBezTo>
                    <a:pt x="260" y="670"/>
                    <a:pt x="253" y="668"/>
                    <a:pt x="248" y="668"/>
                  </a:cubicBezTo>
                  <a:cubicBezTo>
                    <a:pt x="243" y="668"/>
                    <a:pt x="239" y="674"/>
                    <a:pt x="233" y="673"/>
                  </a:cubicBezTo>
                  <a:cubicBezTo>
                    <a:pt x="227" y="672"/>
                    <a:pt x="216" y="666"/>
                    <a:pt x="213" y="662"/>
                  </a:cubicBezTo>
                  <a:cubicBezTo>
                    <a:pt x="210" y="658"/>
                    <a:pt x="214" y="650"/>
                    <a:pt x="212" y="646"/>
                  </a:cubicBezTo>
                  <a:cubicBezTo>
                    <a:pt x="210" y="642"/>
                    <a:pt x="194" y="642"/>
                    <a:pt x="200" y="635"/>
                  </a:cubicBezTo>
                  <a:cubicBezTo>
                    <a:pt x="199" y="631"/>
                    <a:pt x="207" y="626"/>
                    <a:pt x="207" y="623"/>
                  </a:cubicBezTo>
                  <a:cubicBezTo>
                    <a:pt x="207" y="620"/>
                    <a:pt x="200" y="619"/>
                    <a:pt x="197" y="616"/>
                  </a:cubicBezTo>
                  <a:cubicBezTo>
                    <a:pt x="194" y="613"/>
                    <a:pt x="193" y="606"/>
                    <a:pt x="189" y="604"/>
                  </a:cubicBezTo>
                  <a:cubicBezTo>
                    <a:pt x="178" y="602"/>
                    <a:pt x="184" y="609"/>
                    <a:pt x="174" y="605"/>
                  </a:cubicBezTo>
                  <a:cubicBezTo>
                    <a:pt x="176" y="602"/>
                    <a:pt x="165" y="616"/>
                    <a:pt x="165" y="611"/>
                  </a:cubicBezTo>
                  <a:cubicBezTo>
                    <a:pt x="161" y="613"/>
                    <a:pt x="154" y="617"/>
                    <a:pt x="149" y="619"/>
                  </a:cubicBezTo>
                  <a:cubicBezTo>
                    <a:pt x="144" y="621"/>
                    <a:pt x="138" y="622"/>
                    <a:pt x="132" y="622"/>
                  </a:cubicBezTo>
                  <a:cubicBezTo>
                    <a:pt x="126" y="622"/>
                    <a:pt x="119" y="622"/>
                    <a:pt x="114" y="620"/>
                  </a:cubicBezTo>
                  <a:cubicBezTo>
                    <a:pt x="109" y="618"/>
                    <a:pt x="106" y="613"/>
                    <a:pt x="102" y="611"/>
                  </a:cubicBezTo>
                  <a:cubicBezTo>
                    <a:pt x="98" y="609"/>
                    <a:pt x="91" y="608"/>
                    <a:pt x="87" y="605"/>
                  </a:cubicBezTo>
                  <a:cubicBezTo>
                    <a:pt x="83" y="602"/>
                    <a:pt x="78" y="599"/>
                    <a:pt x="77" y="595"/>
                  </a:cubicBezTo>
                  <a:cubicBezTo>
                    <a:pt x="76" y="591"/>
                    <a:pt x="78" y="583"/>
                    <a:pt x="78" y="580"/>
                  </a:cubicBezTo>
                  <a:cubicBezTo>
                    <a:pt x="78" y="577"/>
                    <a:pt x="77" y="576"/>
                    <a:pt x="75" y="574"/>
                  </a:cubicBezTo>
                  <a:cubicBezTo>
                    <a:pt x="68" y="569"/>
                    <a:pt x="75" y="572"/>
                    <a:pt x="68" y="568"/>
                  </a:cubicBezTo>
                  <a:cubicBezTo>
                    <a:pt x="62" y="560"/>
                    <a:pt x="81" y="563"/>
                    <a:pt x="71" y="559"/>
                  </a:cubicBezTo>
                  <a:cubicBezTo>
                    <a:pt x="67" y="554"/>
                    <a:pt x="76" y="552"/>
                    <a:pt x="71" y="550"/>
                  </a:cubicBezTo>
                  <a:cubicBezTo>
                    <a:pt x="66" y="545"/>
                    <a:pt x="74" y="539"/>
                    <a:pt x="68" y="536"/>
                  </a:cubicBezTo>
                  <a:cubicBezTo>
                    <a:pt x="61" y="530"/>
                    <a:pt x="58" y="550"/>
                    <a:pt x="51" y="545"/>
                  </a:cubicBezTo>
                  <a:cubicBezTo>
                    <a:pt x="42" y="554"/>
                    <a:pt x="43" y="546"/>
                    <a:pt x="39" y="545"/>
                  </a:cubicBezTo>
                  <a:cubicBezTo>
                    <a:pt x="35" y="544"/>
                    <a:pt x="30" y="541"/>
                    <a:pt x="27" y="539"/>
                  </a:cubicBezTo>
                  <a:cubicBezTo>
                    <a:pt x="24" y="537"/>
                    <a:pt x="21" y="536"/>
                    <a:pt x="18" y="532"/>
                  </a:cubicBezTo>
                  <a:cubicBezTo>
                    <a:pt x="22" y="525"/>
                    <a:pt x="0" y="515"/>
                    <a:pt x="8" y="514"/>
                  </a:cubicBezTo>
                  <a:cubicBezTo>
                    <a:pt x="4" y="514"/>
                    <a:pt x="14" y="502"/>
                    <a:pt x="14" y="500"/>
                  </a:cubicBezTo>
                  <a:cubicBezTo>
                    <a:pt x="14" y="498"/>
                    <a:pt x="9" y="503"/>
                    <a:pt x="8" y="499"/>
                  </a:cubicBezTo>
                  <a:cubicBezTo>
                    <a:pt x="7" y="495"/>
                    <a:pt x="7" y="485"/>
                    <a:pt x="8" y="479"/>
                  </a:cubicBezTo>
                  <a:cubicBezTo>
                    <a:pt x="9" y="473"/>
                    <a:pt x="9" y="469"/>
                    <a:pt x="12" y="464"/>
                  </a:cubicBezTo>
                  <a:cubicBezTo>
                    <a:pt x="15" y="459"/>
                    <a:pt x="19" y="454"/>
                    <a:pt x="24" y="452"/>
                  </a:cubicBezTo>
                  <a:cubicBezTo>
                    <a:pt x="29" y="450"/>
                    <a:pt x="38" y="454"/>
                    <a:pt x="41" y="451"/>
                  </a:cubicBezTo>
                  <a:cubicBezTo>
                    <a:pt x="44" y="448"/>
                    <a:pt x="42" y="440"/>
                    <a:pt x="45" y="436"/>
                  </a:cubicBezTo>
                  <a:cubicBezTo>
                    <a:pt x="48" y="432"/>
                    <a:pt x="55" y="427"/>
                    <a:pt x="60" y="424"/>
                  </a:cubicBezTo>
                  <a:cubicBezTo>
                    <a:pt x="65" y="421"/>
                    <a:pt x="71" y="419"/>
                    <a:pt x="74" y="415"/>
                  </a:cubicBezTo>
                  <a:cubicBezTo>
                    <a:pt x="79" y="411"/>
                    <a:pt x="75" y="401"/>
                    <a:pt x="81" y="400"/>
                  </a:cubicBezTo>
                  <a:cubicBezTo>
                    <a:pt x="94" y="394"/>
                    <a:pt x="82" y="403"/>
                    <a:pt x="93" y="395"/>
                  </a:cubicBezTo>
                  <a:cubicBezTo>
                    <a:pt x="95" y="390"/>
                    <a:pt x="108" y="386"/>
                    <a:pt x="111" y="382"/>
                  </a:cubicBezTo>
                  <a:cubicBezTo>
                    <a:pt x="113" y="374"/>
                    <a:pt x="128" y="382"/>
                    <a:pt x="134" y="377"/>
                  </a:cubicBezTo>
                  <a:cubicBezTo>
                    <a:pt x="140" y="376"/>
                    <a:pt x="142" y="376"/>
                    <a:pt x="146" y="374"/>
                  </a:cubicBezTo>
                  <a:cubicBezTo>
                    <a:pt x="150" y="372"/>
                    <a:pt x="152" y="371"/>
                    <a:pt x="158" y="364"/>
                  </a:cubicBezTo>
                  <a:cubicBezTo>
                    <a:pt x="157" y="358"/>
                    <a:pt x="179" y="337"/>
                    <a:pt x="185" y="329"/>
                  </a:cubicBezTo>
                  <a:cubicBezTo>
                    <a:pt x="190" y="321"/>
                    <a:pt x="191" y="322"/>
                    <a:pt x="191" y="317"/>
                  </a:cubicBezTo>
                  <a:cubicBezTo>
                    <a:pt x="191" y="312"/>
                    <a:pt x="188" y="297"/>
                    <a:pt x="188" y="296"/>
                  </a:cubicBezTo>
                  <a:cubicBezTo>
                    <a:pt x="188" y="294"/>
                    <a:pt x="188" y="313"/>
                    <a:pt x="188" y="308"/>
                  </a:cubicBezTo>
                  <a:cubicBezTo>
                    <a:pt x="187" y="303"/>
                    <a:pt x="186" y="276"/>
                    <a:pt x="184" y="268"/>
                  </a:cubicBezTo>
                  <a:cubicBezTo>
                    <a:pt x="182" y="260"/>
                    <a:pt x="180" y="263"/>
                    <a:pt x="177" y="262"/>
                  </a:cubicBezTo>
                  <a:cubicBezTo>
                    <a:pt x="174" y="261"/>
                    <a:pt x="171" y="261"/>
                    <a:pt x="168" y="259"/>
                  </a:cubicBezTo>
                  <a:cubicBezTo>
                    <a:pt x="165" y="257"/>
                    <a:pt x="163" y="252"/>
                    <a:pt x="161" y="248"/>
                  </a:cubicBezTo>
                  <a:cubicBezTo>
                    <a:pt x="158" y="240"/>
                    <a:pt x="161" y="240"/>
                    <a:pt x="156" y="232"/>
                  </a:cubicBezTo>
                  <a:cubicBezTo>
                    <a:pt x="153" y="228"/>
                    <a:pt x="147" y="231"/>
                    <a:pt x="143" y="229"/>
                  </a:cubicBezTo>
                  <a:cubicBezTo>
                    <a:pt x="139" y="227"/>
                    <a:pt x="135" y="225"/>
                    <a:pt x="134" y="218"/>
                  </a:cubicBezTo>
                  <a:cubicBezTo>
                    <a:pt x="135" y="204"/>
                    <a:pt x="136" y="202"/>
                    <a:pt x="138" y="188"/>
                  </a:cubicBezTo>
                  <a:cubicBezTo>
                    <a:pt x="136" y="180"/>
                    <a:pt x="148" y="193"/>
                    <a:pt x="149" y="181"/>
                  </a:cubicBezTo>
                  <a:cubicBezTo>
                    <a:pt x="150" y="169"/>
                    <a:pt x="146" y="127"/>
                    <a:pt x="144" y="115"/>
                  </a:cubicBezTo>
                  <a:cubicBezTo>
                    <a:pt x="142" y="103"/>
                    <a:pt x="140" y="109"/>
                    <a:pt x="137" y="106"/>
                  </a:cubicBezTo>
                  <a:cubicBezTo>
                    <a:pt x="134" y="103"/>
                    <a:pt x="132" y="100"/>
                    <a:pt x="129" y="97"/>
                  </a:cubicBezTo>
                  <a:cubicBezTo>
                    <a:pt x="126" y="94"/>
                    <a:pt x="122" y="92"/>
                    <a:pt x="120" y="88"/>
                  </a:cubicBezTo>
                  <a:cubicBezTo>
                    <a:pt x="118" y="84"/>
                    <a:pt x="115" y="77"/>
                    <a:pt x="115" y="73"/>
                  </a:cubicBezTo>
                  <a:cubicBezTo>
                    <a:pt x="110" y="63"/>
                    <a:pt x="126" y="68"/>
                    <a:pt x="119" y="61"/>
                  </a:cubicBezTo>
                  <a:lnTo>
                    <a:pt x="119" y="3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defTabSz="1217369"/>
              <a:endParaRPr lang="en-US" sz="2000">
                <a:solidFill>
                  <a:prstClr val="black"/>
                </a:solidFill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3503715" y="450258"/>
              <a:ext cx="8590159" cy="4718727"/>
              <a:chOff x="2627784" y="344836"/>
              <a:chExt cx="6442619" cy="3539045"/>
            </a:xfrm>
          </p:grpSpPr>
          <p:sp>
            <p:nvSpPr>
              <p:cNvPr id="284" name="Freeform 5">
                <a:extLst>
                  <a:ext uri="{FF2B5EF4-FFF2-40B4-BE49-F238E27FC236}">
                    <a16:creationId xmlns:a16="http://schemas.microsoft.com/office/drawing/2014/main" xmlns="" id="{ABD36E4E-8DEF-4EDA-8A9C-2DBD4C6DD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7784" y="1030801"/>
                <a:ext cx="1411168" cy="927728"/>
              </a:xfrm>
              <a:custGeom>
                <a:avLst/>
                <a:gdLst/>
                <a:ahLst/>
                <a:cxnLst>
                  <a:cxn ang="0">
                    <a:pos x="216" y="180"/>
                  </a:cxn>
                  <a:cxn ang="0">
                    <a:pos x="228" y="168"/>
                  </a:cxn>
                  <a:cxn ang="0">
                    <a:pos x="234" y="128"/>
                  </a:cxn>
                  <a:cxn ang="0">
                    <a:pos x="258" y="87"/>
                  </a:cxn>
                  <a:cxn ang="0">
                    <a:pos x="288" y="65"/>
                  </a:cxn>
                  <a:cxn ang="0">
                    <a:pos x="324" y="47"/>
                  </a:cxn>
                  <a:cxn ang="0">
                    <a:pos x="372" y="39"/>
                  </a:cxn>
                  <a:cxn ang="0">
                    <a:pos x="403" y="14"/>
                  </a:cxn>
                  <a:cxn ang="0">
                    <a:pos x="447" y="2"/>
                  </a:cxn>
                  <a:cxn ang="0">
                    <a:pos x="481" y="24"/>
                  </a:cxn>
                  <a:cxn ang="0">
                    <a:pos x="514" y="24"/>
                  </a:cxn>
                  <a:cxn ang="0">
                    <a:pos x="553" y="32"/>
                  </a:cxn>
                  <a:cxn ang="0">
                    <a:pos x="595" y="39"/>
                  </a:cxn>
                  <a:cxn ang="0">
                    <a:pos x="634" y="57"/>
                  </a:cxn>
                  <a:cxn ang="0">
                    <a:pos x="658" y="104"/>
                  </a:cxn>
                  <a:cxn ang="0">
                    <a:pos x="693" y="143"/>
                  </a:cxn>
                  <a:cxn ang="0">
                    <a:pos x="685" y="189"/>
                  </a:cxn>
                  <a:cxn ang="0">
                    <a:pos x="661" y="237"/>
                  </a:cxn>
                  <a:cxn ang="0">
                    <a:pos x="670" y="273"/>
                  </a:cxn>
                  <a:cxn ang="0">
                    <a:pos x="643" y="311"/>
                  </a:cxn>
                  <a:cxn ang="0">
                    <a:pos x="592" y="335"/>
                  </a:cxn>
                  <a:cxn ang="0">
                    <a:pos x="558" y="363"/>
                  </a:cxn>
                  <a:cxn ang="0">
                    <a:pos x="462" y="398"/>
                  </a:cxn>
                  <a:cxn ang="0">
                    <a:pos x="409" y="390"/>
                  </a:cxn>
                  <a:cxn ang="0">
                    <a:pos x="354" y="396"/>
                  </a:cxn>
                  <a:cxn ang="0">
                    <a:pos x="309" y="413"/>
                  </a:cxn>
                  <a:cxn ang="0">
                    <a:pos x="259" y="435"/>
                  </a:cxn>
                  <a:cxn ang="0">
                    <a:pos x="210" y="431"/>
                  </a:cxn>
                  <a:cxn ang="0">
                    <a:pos x="166" y="399"/>
                  </a:cxn>
                  <a:cxn ang="0">
                    <a:pos x="126" y="380"/>
                  </a:cxn>
                  <a:cxn ang="0">
                    <a:pos x="75" y="372"/>
                  </a:cxn>
                  <a:cxn ang="0">
                    <a:pos x="40" y="362"/>
                  </a:cxn>
                  <a:cxn ang="0">
                    <a:pos x="22" y="314"/>
                  </a:cxn>
                  <a:cxn ang="0">
                    <a:pos x="3" y="276"/>
                  </a:cxn>
                  <a:cxn ang="0">
                    <a:pos x="24" y="245"/>
                  </a:cxn>
                  <a:cxn ang="0">
                    <a:pos x="46" y="218"/>
                  </a:cxn>
                  <a:cxn ang="0">
                    <a:pos x="64" y="180"/>
                  </a:cxn>
                  <a:cxn ang="0">
                    <a:pos x="93" y="141"/>
                  </a:cxn>
                  <a:cxn ang="0">
                    <a:pos x="117" y="110"/>
                  </a:cxn>
                  <a:cxn ang="0">
                    <a:pos x="148" y="92"/>
                  </a:cxn>
                  <a:cxn ang="0">
                    <a:pos x="189" y="114"/>
                  </a:cxn>
                  <a:cxn ang="0">
                    <a:pos x="192" y="149"/>
                  </a:cxn>
                </a:cxnLst>
                <a:rect l="0" t="0" r="r" b="b"/>
                <a:pathLst>
                  <a:path w="702" h="438">
                    <a:moveTo>
                      <a:pt x="192" y="171"/>
                    </a:moveTo>
                    <a:cubicBezTo>
                      <a:pt x="197" y="177"/>
                      <a:pt x="193" y="174"/>
                      <a:pt x="201" y="177"/>
                    </a:cubicBezTo>
                    <a:cubicBezTo>
                      <a:pt x="216" y="188"/>
                      <a:pt x="198" y="177"/>
                      <a:pt x="216" y="180"/>
                    </a:cubicBezTo>
                    <a:cubicBezTo>
                      <a:pt x="226" y="181"/>
                      <a:pt x="216" y="171"/>
                      <a:pt x="216" y="171"/>
                    </a:cubicBezTo>
                    <a:cubicBezTo>
                      <a:pt x="223" y="170"/>
                      <a:pt x="221" y="172"/>
                      <a:pt x="228" y="170"/>
                    </a:cubicBezTo>
                    <a:cubicBezTo>
                      <a:pt x="230" y="169"/>
                      <a:pt x="228" y="171"/>
                      <a:pt x="228" y="168"/>
                    </a:cubicBezTo>
                    <a:cubicBezTo>
                      <a:pt x="228" y="165"/>
                      <a:pt x="226" y="157"/>
                      <a:pt x="228" y="153"/>
                    </a:cubicBezTo>
                    <a:cubicBezTo>
                      <a:pt x="230" y="149"/>
                      <a:pt x="236" y="150"/>
                      <a:pt x="237" y="146"/>
                    </a:cubicBezTo>
                    <a:cubicBezTo>
                      <a:pt x="238" y="142"/>
                      <a:pt x="234" y="135"/>
                      <a:pt x="234" y="128"/>
                    </a:cubicBezTo>
                    <a:cubicBezTo>
                      <a:pt x="234" y="119"/>
                      <a:pt x="233" y="107"/>
                      <a:pt x="235" y="102"/>
                    </a:cubicBezTo>
                    <a:cubicBezTo>
                      <a:pt x="237" y="97"/>
                      <a:pt x="243" y="100"/>
                      <a:pt x="247" y="98"/>
                    </a:cubicBezTo>
                    <a:cubicBezTo>
                      <a:pt x="251" y="96"/>
                      <a:pt x="253" y="89"/>
                      <a:pt x="258" y="87"/>
                    </a:cubicBezTo>
                    <a:cubicBezTo>
                      <a:pt x="263" y="85"/>
                      <a:pt x="276" y="89"/>
                      <a:pt x="280" y="87"/>
                    </a:cubicBezTo>
                    <a:cubicBezTo>
                      <a:pt x="284" y="85"/>
                      <a:pt x="281" y="79"/>
                      <a:pt x="282" y="75"/>
                    </a:cubicBezTo>
                    <a:cubicBezTo>
                      <a:pt x="289" y="72"/>
                      <a:pt x="281" y="68"/>
                      <a:pt x="288" y="65"/>
                    </a:cubicBezTo>
                    <a:cubicBezTo>
                      <a:pt x="294" y="63"/>
                      <a:pt x="301" y="60"/>
                      <a:pt x="301" y="60"/>
                    </a:cubicBezTo>
                    <a:cubicBezTo>
                      <a:pt x="302" y="51"/>
                      <a:pt x="306" y="58"/>
                      <a:pt x="310" y="56"/>
                    </a:cubicBezTo>
                    <a:cubicBezTo>
                      <a:pt x="314" y="54"/>
                      <a:pt x="319" y="48"/>
                      <a:pt x="324" y="47"/>
                    </a:cubicBezTo>
                    <a:cubicBezTo>
                      <a:pt x="329" y="46"/>
                      <a:pt x="334" y="50"/>
                      <a:pt x="339" y="50"/>
                    </a:cubicBezTo>
                    <a:cubicBezTo>
                      <a:pt x="344" y="50"/>
                      <a:pt x="352" y="46"/>
                      <a:pt x="357" y="44"/>
                    </a:cubicBezTo>
                    <a:cubicBezTo>
                      <a:pt x="361" y="32"/>
                      <a:pt x="368" y="42"/>
                      <a:pt x="372" y="39"/>
                    </a:cubicBezTo>
                    <a:cubicBezTo>
                      <a:pt x="376" y="36"/>
                      <a:pt x="375" y="30"/>
                      <a:pt x="379" y="27"/>
                    </a:cubicBezTo>
                    <a:cubicBezTo>
                      <a:pt x="376" y="0"/>
                      <a:pt x="392" y="23"/>
                      <a:pt x="396" y="21"/>
                    </a:cubicBezTo>
                    <a:cubicBezTo>
                      <a:pt x="400" y="19"/>
                      <a:pt x="400" y="17"/>
                      <a:pt x="403" y="14"/>
                    </a:cubicBezTo>
                    <a:cubicBezTo>
                      <a:pt x="406" y="11"/>
                      <a:pt x="410" y="6"/>
                      <a:pt x="415" y="5"/>
                    </a:cubicBezTo>
                    <a:cubicBezTo>
                      <a:pt x="420" y="4"/>
                      <a:pt x="427" y="9"/>
                      <a:pt x="432" y="8"/>
                    </a:cubicBezTo>
                    <a:cubicBezTo>
                      <a:pt x="437" y="7"/>
                      <a:pt x="443" y="1"/>
                      <a:pt x="447" y="2"/>
                    </a:cubicBezTo>
                    <a:cubicBezTo>
                      <a:pt x="451" y="3"/>
                      <a:pt x="450" y="9"/>
                      <a:pt x="454" y="11"/>
                    </a:cubicBezTo>
                    <a:cubicBezTo>
                      <a:pt x="482" y="12"/>
                      <a:pt x="448" y="11"/>
                      <a:pt x="471" y="14"/>
                    </a:cubicBezTo>
                    <a:cubicBezTo>
                      <a:pt x="478" y="20"/>
                      <a:pt x="472" y="21"/>
                      <a:pt x="481" y="24"/>
                    </a:cubicBezTo>
                    <a:cubicBezTo>
                      <a:pt x="486" y="30"/>
                      <a:pt x="478" y="39"/>
                      <a:pt x="495" y="35"/>
                    </a:cubicBezTo>
                    <a:cubicBezTo>
                      <a:pt x="490" y="25"/>
                      <a:pt x="502" y="31"/>
                      <a:pt x="505" y="29"/>
                    </a:cubicBezTo>
                    <a:cubicBezTo>
                      <a:pt x="508" y="27"/>
                      <a:pt x="512" y="25"/>
                      <a:pt x="514" y="24"/>
                    </a:cubicBezTo>
                    <a:cubicBezTo>
                      <a:pt x="515" y="26"/>
                      <a:pt x="518" y="24"/>
                      <a:pt x="519" y="26"/>
                    </a:cubicBezTo>
                    <a:cubicBezTo>
                      <a:pt x="519" y="26"/>
                      <a:pt x="531" y="29"/>
                      <a:pt x="532" y="33"/>
                    </a:cubicBezTo>
                    <a:cubicBezTo>
                      <a:pt x="532" y="27"/>
                      <a:pt x="548" y="30"/>
                      <a:pt x="553" y="32"/>
                    </a:cubicBezTo>
                    <a:cubicBezTo>
                      <a:pt x="558" y="34"/>
                      <a:pt x="558" y="43"/>
                      <a:pt x="562" y="45"/>
                    </a:cubicBezTo>
                    <a:cubicBezTo>
                      <a:pt x="566" y="47"/>
                      <a:pt x="571" y="48"/>
                      <a:pt x="576" y="47"/>
                    </a:cubicBezTo>
                    <a:cubicBezTo>
                      <a:pt x="581" y="46"/>
                      <a:pt x="590" y="38"/>
                      <a:pt x="595" y="39"/>
                    </a:cubicBezTo>
                    <a:cubicBezTo>
                      <a:pt x="600" y="40"/>
                      <a:pt x="603" y="50"/>
                      <a:pt x="607" y="51"/>
                    </a:cubicBezTo>
                    <a:cubicBezTo>
                      <a:pt x="611" y="52"/>
                      <a:pt x="614" y="44"/>
                      <a:pt x="618" y="45"/>
                    </a:cubicBezTo>
                    <a:cubicBezTo>
                      <a:pt x="622" y="46"/>
                      <a:pt x="629" y="53"/>
                      <a:pt x="634" y="57"/>
                    </a:cubicBezTo>
                    <a:cubicBezTo>
                      <a:pt x="639" y="61"/>
                      <a:pt x="644" y="67"/>
                      <a:pt x="646" y="72"/>
                    </a:cubicBezTo>
                    <a:cubicBezTo>
                      <a:pt x="631" y="90"/>
                      <a:pt x="646" y="81"/>
                      <a:pt x="649" y="86"/>
                    </a:cubicBezTo>
                    <a:cubicBezTo>
                      <a:pt x="672" y="74"/>
                      <a:pt x="655" y="100"/>
                      <a:pt x="658" y="104"/>
                    </a:cubicBezTo>
                    <a:cubicBezTo>
                      <a:pt x="661" y="108"/>
                      <a:pt x="663" y="110"/>
                      <a:pt x="667" y="113"/>
                    </a:cubicBezTo>
                    <a:cubicBezTo>
                      <a:pt x="681" y="116"/>
                      <a:pt x="681" y="118"/>
                      <a:pt x="685" y="123"/>
                    </a:cubicBezTo>
                    <a:cubicBezTo>
                      <a:pt x="689" y="128"/>
                      <a:pt x="690" y="138"/>
                      <a:pt x="693" y="143"/>
                    </a:cubicBezTo>
                    <a:cubicBezTo>
                      <a:pt x="696" y="148"/>
                      <a:pt x="702" y="151"/>
                      <a:pt x="702" y="156"/>
                    </a:cubicBezTo>
                    <a:cubicBezTo>
                      <a:pt x="702" y="161"/>
                      <a:pt x="694" y="166"/>
                      <a:pt x="691" y="171"/>
                    </a:cubicBezTo>
                    <a:cubicBezTo>
                      <a:pt x="697" y="178"/>
                      <a:pt x="687" y="183"/>
                      <a:pt x="685" y="189"/>
                    </a:cubicBezTo>
                    <a:cubicBezTo>
                      <a:pt x="683" y="195"/>
                      <a:pt x="681" y="202"/>
                      <a:pt x="679" y="207"/>
                    </a:cubicBezTo>
                    <a:cubicBezTo>
                      <a:pt x="677" y="212"/>
                      <a:pt x="675" y="217"/>
                      <a:pt x="672" y="222"/>
                    </a:cubicBezTo>
                    <a:cubicBezTo>
                      <a:pt x="669" y="227"/>
                      <a:pt x="667" y="234"/>
                      <a:pt x="661" y="237"/>
                    </a:cubicBezTo>
                    <a:cubicBezTo>
                      <a:pt x="670" y="249"/>
                      <a:pt x="660" y="250"/>
                      <a:pt x="660" y="254"/>
                    </a:cubicBezTo>
                    <a:cubicBezTo>
                      <a:pt x="660" y="258"/>
                      <a:pt x="661" y="261"/>
                      <a:pt x="663" y="264"/>
                    </a:cubicBezTo>
                    <a:cubicBezTo>
                      <a:pt x="665" y="267"/>
                      <a:pt x="670" y="270"/>
                      <a:pt x="670" y="273"/>
                    </a:cubicBezTo>
                    <a:cubicBezTo>
                      <a:pt x="670" y="276"/>
                      <a:pt x="665" y="279"/>
                      <a:pt x="663" y="284"/>
                    </a:cubicBezTo>
                    <a:cubicBezTo>
                      <a:pt x="661" y="289"/>
                      <a:pt x="660" y="301"/>
                      <a:pt x="657" y="305"/>
                    </a:cubicBezTo>
                    <a:cubicBezTo>
                      <a:pt x="654" y="309"/>
                      <a:pt x="648" y="309"/>
                      <a:pt x="643" y="311"/>
                    </a:cubicBezTo>
                    <a:cubicBezTo>
                      <a:pt x="638" y="313"/>
                      <a:pt x="636" y="313"/>
                      <a:pt x="628" y="315"/>
                    </a:cubicBezTo>
                    <a:cubicBezTo>
                      <a:pt x="620" y="317"/>
                      <a:pt x="601" y="317"/>
                      <a:pt x="595" y="320"/>
                    </a:cubicBezTo>
                    <a:cubicBezTo>
                      <a:pt x="590" y="330"/>
                      <a:pt x="594" y="331"/>
                      <a:pt x="592" y="335"/>
                    </a:cubicBezTo>
                    <a:cubicBezTo>
                      <a:pt x="590" y="339"/>
                      <a:pt x="588" y="339"/>
                      <a:pt x="585" y="342"/>
                    </a:cubicBezTo>
                    <a:cubicBezTo>
                      <a:pt x="583" y="348"/>
                      <a:pt x="577" y="348"/>
                      <a:pt x="573" y="351"/>
                    </a:cubicBezTo>
                    <a:cubicBezTo>
                      <a:pt x="569" y="354"/>
                      <a:pt x="564" y="361"/>
                      <a:pt x="558" y="363"/>
                    </a:cubicBezTo>
                    <a:cubicBezTo>
                      <a:pt x="552" y="365"/>
                      <a:pt x="548" y="356"/>
                      <a:pt x="538" y="363"/>
                    </a:cubicBezTo>
                    <a:cubicBezTo>
                      <a:pt x="529" y="367"/>
                      <a:pt x="508" y="399"/>
                      <a:pt x="495" y="405"/>
                    </a:cubicBezTo>
                    <a:cubicBezTo>
                      <a:pt x="482" y="411"/>
                      <a:pt x="471" y="398"/>
                      <a:pt x="462" y="398"/>
                    </a:cubicBezTo>
                    <a:cubicBezTo>
                      <a:pt x="453" y="398"/>
                      <a:pt x="444" y="404"/>
                      <a:pt x="438" y="404"/>
                    </a:cubicBezTo>
                    <a:cubicBezTo>
                      <a:pt x="432" y="404"/>
                      <a:pt x="428" y="397"/>
                      <a:pt x="423" y="395"/>
                    </a:cubicBezTo>
                    <a:cubicBezTo>
                      <a:pt x="418" y="393"/>
                      <a:pt x="414" y="391"/>
                      <a:pt x="409" y="390"/>
                    </a:cubicBezTo>
                    <a:cubicBezTo>
                      <a:pt x="404" y="389"/>
                      <a:pt x="399" y="386"/>
                      <a:pt x="393" y="386"/>
                    </a:cubicBezTo>
                    <a:cubicBezTo>
                      <a:pt x="376" y="389"/>
                      <a:pt x="376" y="390"/>
                      <a:pt x="370" y="392"/>
                    </a:cubicBezTo>
                    <a:cubicBezTo>
                      <a:pt x="364" y="394"/>
                      <a:pt x="359" y="395"/>
                      <a:pt x="354" y="396"/>
                    </a:cubicBezTo>
                    <a:cubicBezTo>
                      <a:pt x="349" y="397"/>
                      <a:pt x="344" y="397"/>
                      <a:pt x="339" y="399"/>
                    </a:cubicBezTo>
                    <a:cubicBezTo>
                      <a:pt x="334" y="401"/>
                      <a:pt x="327" y="406"/>
                      <a:pt x="322" y="408"/>
                    </a:cubicBezTo>
                    <a:cubicBezTo>
                      <a:pt x="317" y="410"/>
                      <a:pt x="314" y="412"/>
                      <a:pt x="309" y="413"/>
                    </a:cubicBezTo>
                    <a:cubicBezTo>
                      <a:pt x="294" y="423"/>
                      <a:pt x="298" y="411"/>
                      <a:pt x="294" y="413"/>
                    </a:cubicBezTo>
                    <a:cubicBezTo>
                      <a:pt x="290" y="415"/>
                      <a:pt x="288" y="421"/>
                      <a:pt x="282" y="425"/>
                    </a:cubicBezTo>
                    <a:cubicBezTo>
                      <a:pt x="276" y="429"/>
                      <a:pt x="266" y="433"/>
                      <a:pt x="259" y="435"/>
                    </a:cubicBezTo>
                    <a:cubicBezTo>
                      <a:pt x="252" y="437"/>
                      <a:pt x="247" y="438"/>
                      <a:pt x="241" y="437"/>
                    </a:cubicBezTo>
                    <a:cubicBezTo>
                      <a:pt x="235" y="436"/>
                      <a:pt x="228" y="427"/>
                      <a:pt x="223" y="426"/>
                    </a:cubicBezTo>
                    <a:cubicBezTo>
                      <a:pt x="218" y="425"/>
                      <a:pt x="215" y="432"/>
                      <a:pt x="210" y="431"/>
                    </a:cubicBezTo>
                    <a:cubicBezTo>
                      <a:pt x="205" y="430"/>
                      <a:pt x="197" y="421"/>
                      <a:pt x="192" y="417"/>
                    </a:cubicBezTo>
                    <a:cubicBezTo>
                      <a:pt x="173" y="410"/>
                      <a:pt x="198" y="415"/>
                      <a:pt x="178" y="408"/>
                    </a:cubicBezTo>
                    <a:cubicBezTo>
                      <a:pt x="172" y="404"/>
                      <a:pt x="173" y="402"/>
                      <a:pt x="166" y="399"/>
                    </a:cubicBezTo>
                    <a:cubicBezTo>
                      <a:pt x="160" y="392"/>
                      <a:pt x="161" y="397"/>
                      <a:pt x="154" y="392"/>
                    </a:cubicBezTo>
                    <a:cubicBezTo>
                      <a:pt x="150" y="385"/>
                      <a:pt x="150" y="392"/>
                      <a:pt x="142" y="389"/>
                    </a:cubicBezTo>
                    <a:cubicBezTo>
                      <a:pt x="138" y="385"/>
                      <a:pt x="131" y="382"/>
                      <a:pt x="126" y="380"/>
                    </a:cubicBezTo>
                    <a:cubicBezTo>
                      <a:pt x="121" y="378"/>
                      <a:pt x="117" y="377"/>
                      <a:pt x="111" y="377"/>
                    </a:cubicBezTo>
                    <a:cubicBezTo>
                      <a:pt x="105" y="377"/>
                      <a:pt x="96" y="387"/>
                      <a:pt x="91" y="378"/>
                    </a:cubicBezTo>
                    <a:cubicBezTo>
                      <a:pt x="85" y="377"/>
                      <a:pt x="81" y="373"/>
                      <a:pt x="75" y="372"/>
                    </a:cubicBezTo>
                    <a:cubicBezTo>
                      <a:pt x="69" y="371"/>
                      <a:pt x="60" y="369"/>
                      <a:pt x="55" y="369"/>
                    </a:cubicBezTo>
                    <a:cubicBezTo>
                      <a:pt x="50" y="368"/>
                      <a:pt x="45" y="370"/>
                      <a:pt x="43" y="369"/>
                    </a:cubicBezTo>
                    <a:cubicBezTo>
                      <a:pt x="41" y="368"/>
                      <a:pt x="42" y="364"/>
                      <a:pt x="40" y="362"/>
                    </a:cubicBezTo>
                    <a:cubicBezTo>
                      <a:pt x="38" y="360"/>
                      <a:pt x="35" y="359"/>
                      <a:pt x="33" y="354"/>
                    </a:cubicBezTo>
                    <a:cubicBezTo>
                      <a:pt x="31" y="349"/>
                      <a:pt x="32" y="336"/>
                      <a:pt x="30" y="329"/>
                    </a:cubicBezTo>
                    <a:cubicBezTo>
                      <a:pt x="28" y="322"/>
                      <a:pt x="23" y="319"/>
                      <a:pt x="22" y="314"/>
                    </a:cubicBezTo>
                    <a:cubicBezTo>
                      <a:pt x="10" y="308"/>
                      <a:pt x="23" y="305"/>
                      <a:pt x="22" y="300"/>
                    </a:cubicBezTo>
                    <a:cubicBezTo>
                      <a:pt x="21" y="295"/>
                      <a:pt x="18" y="289"/>
                      <a:pt x="15" y="285"/>
                    </a:cubicBezTo>
                    <a:cubicBezTo>
                      <a:pt x="0" y="285"/>
                      <a:pt x="5" y="280"/>
                      <a:pt x="3" y="276"/>
                    </a:cubicBezTo>
                    <a:cubicBezTo>
                      <a:pt x="1" y="272"/>
                      <a:pt x="2" y="267"/>
                      <a:pt x="3" y="263"/>
                    </a:cubicBezTo>
                    <a:cubicBezTo>
                      <a:pt x="4" y="259"/>
                      <a:pt x="8" y="257"/>
                      <a:pt x="12" y="254"/>
                    </a:cubicBezTo>
                    <a:cubicBezTo>
                      <a:pt x="16" y="251"/>
                      <a:pt x="19" y="247"/>
                      <a:pt x="24" y="245"/>
                    </a:cubicBezTo>
                    <a:cubicBezTo>
                      <a:pt x="20" y="240"/>
                      <a:pt x="37" y="243"/>
                      <a:pt x="40" y="240"/>
                    </a:cubicBezTo>
                    <a:cubicBezTo>
                      <a:pt x="43" y="237"/>
                      <a:pt x="42" y="232"/>
                      <a:pt x="43" y="228"/>
                    </a:cubicBezTo>
                    <a:cubicBezTo>
                      <a:pt x="44" y="224"/>
                      <a:pt x="44" y="222"/>
                      <a:pt x="46" y="218"/>
                    </a:cubicBezTo>
                    <a:cubicBezTo>
                      <a:pt x="48" y="214"/>
                      <a:pt x="52" y="208"/>
                      <a:pt x="54" y="204"/>
                    </a:cubicBezTo>
                    <a:cubicBezTo>
                      <a:pt x="56" y="200"/>
                      <a:pt x="59" y="195"/>
                      <a:pt x="61" y="191"/>
                    </a:cubicBezTo>
                    <a:cubicBezTo>
                      <a:pt x="62" y="182"/>
                      <a:pt x="63" y="184"/>
                      <a:pt x="64" y="180"/>
                    </a:cubicBezTo>
                    <a:cubicBezTo>
                      <a:pt x="65" y="176"/>
                      <a:pt x="67" y="171"/>
                      <a:pt x="69" y="167"/>
                    </a:cubicBezTo>
                    <a:cubicBezTo>
                      <a:pt x="71" y="163"/>
                      <a:pt x="74" y="157"/>
                      <a:pt x="78" y="153"/>
                    </a:cubicBezTo>
                    <a:cubicBezTo>
                      <a:pt x="82" y="149"/>
                      <a:pt x="90" y="146"/>
                      <a:pt x="93" y="141"/>
                    </a:cubicBezTo>
                    <a:cubicBezTo>
                      <a:pt x="96" y="136"/>
                      <a:pt x="91" y="128"/>
                      <a:pt x="93" y="123"/>
                    </a:cubicBezTo>
                    <a:cubicBezTo>
                      <a:pt x="95" y="122"/>
                      <a:pt x="100" y="105"/>
                      <a:pt x="106" y="111"/>
                    </a:cubicBezTo>
                    <a:cubicBezTo>
                      <a:pt x="110" y="109"/>
                      <a:pt x="114" y="113"/>
                      <a:pt x="117" y="110"/>
                    </a:cubicBezTo>
                    <a:cubicBezTo>
                      <a:pt x="120" y="107"/>
                      <a:pt x="119" y="98"/>
                      <a:pt x="123" y="95"/>
                    </a:cubicBezTo>
                    <a:cubicBezTo>
                      <a:pt x="127" y="92"/>
                      <a:pt x="135" y="89"/>
                      <a:pt x="139" y="89"/>
                    </a:cubicBezTo>
                    <a:cubicBezTo>
                      <a:pt x="143" y="89"/>
                      <a:pt x="145" y="90"/>
                      <a:pt x="148" y="92"/>
                    </a:cubicBezTo>
                    <a:cubicBezTo>
                      <a:pt x="152" y="94"/>
                      <a:pt x="162" y="96"/>
                      <a:pt x="166" y="99"/>
                    </a:cubicBezTo>
                    <a:cubicBezTo>
                      <a:pt x="167" y="104"/>
                      <a:pt x="176" y="98"/>
                      <a:pt x="172" y="110"/>
                    </a:cubicBezTo>
                    <a:cubicBezTo>
                      <a:pt x="176" y="112"/>
                      <a:pt x="184" y="111"/>
                      <a:pt x="189" y="114"/>
                    </a:cubicBezTo>
                    <a:cubicBezTo>
                      <a:pt x="194" y="117"/>
                      <a:pt x="197" y="122"/>
                      <a:pt x="199" y="126"/>
                    </a:cubicBezTo>
                    <a:cubicBezTo>
                      <a:pt x="201" y="130"/>
                      <a:pt x="187" y="127"/>
                      <a:pt x="199" y="137"/>
                    </a:cubicBezTo>
                    <a:cubicBezTo>
                      <a:pt x="198" y="141"/>
                      <a:pt x="192" y="145"/>
                      <a:pt x="192" y="149"/>
                    </a:cubicBezTo>
                    <a:cubicBezTo>
                      <a:pt x="192" y="153"/>
                      <a:pt x="198" y="158"/>
                      <a:pt x="198" y="162"/>
                    </a:cubicBezTo>
                    <a:cubicBezTo>
                      <a:pt x="198" y="166"/>
                      <a:pt x="204" y="169"/>
                      <a:pt x="192" y="17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Freeform 7">
                <a:extLst>
                  <a:ext uri="{FF2B5EF4-FFF2-40B4-BE49-F238E27FC236}">
                    <a16:creationId xmlns:a16="http://schemas.microsoft.com/office/drawing/2014/main" xmlns="" id="{59493EDD-0145-4273-85B5-B394F83F8A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1805" y="1778490"/>
                <a:ext cx="1495596" cy="872657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115" y="21"/>
                  </a:cxn>
                  <a:cxn ang="0">
                    <a:pos x="148" y="33"/>
                  </a:cxn>
                  <a:cxn ang="0">
                    <a:pos x="185" y="61"/>
                  </a:cxn>
                  <a:cxn ang="0">
                    <a:pos x="221" y="70"/>
                  </a:cxn>
                  <a:cxn ang="0">
                    <a:pos x="265" y="79"/>
                  </a:cxn>
                  <a:cxn ang="0">
                    <a:pos x="311" y="61"/>
                  </a:cxn>
                  <a:cxn ang="0">
                    <a:pos x="361" y="39"/>
                  </a:cxn>
                  <a:cxn ang="0">
                    <a:pos x="409" y="37"/>
                  </a:cxn>
                  <a:cxn ang="0">
                    <a:pos x="448" y="46"/>
                  </a:cxn>
                  <a:cxn ang="0">
                    <a:pos x="503" y="45"/>
                  </a:cxn>
                  <a:cxn ang="0">
                    <a:pos x="541" y="7"/>
                  </a:cxn>
                  <a:cxn ang="0">
                    <a:pos x="584" y="4"/>
                  </a:cxn>
                  <a:cxn ang="0">
                    <a:pos x="611" y="30"/>
                  </a:cxn>
                  <a:cxn ang="0">
                    <a:pos x="640" y="66"/>
                  </a:cxn>
                  <a:cxn ang="0">
                    <a:pos x="659" y="108"/>
                  </a:cxn>
                  <a:cxn ang="0">
                    <a:pos x="665" y="175"/>
                  </a:cxn>
                  <a:cxn ang="0">
                    <a:pos x="658" y="211"/>
                  </a:cxn>
                  <a:cxn ang="0">
                    <a:pos x="653" y="261"/>
                  </a:cxn>
                  <a:cxn ang="0">
                    <a:pos x="667" y="298"/>
                  </a:cxn>
                  <a:cxn ang="0">
                    <a:pos x="698" y="337"/>
                  </a:cxn>
                  <a:cxn ang="0">
                    <a:pos x="739" y="360"/>
                  </a:cxn>
                  <a:cxn ang="0">
                    <a:pos x="743" y="399"/>
                  </a:cxn>
                  <a:cxn ang="0">
                    <a:pos x="703" y="378"/>
                  </a:cxn>
                  <a:cxn ang="0">
                    <a:pos x="664" y="360"/>
                  </a:cxn>
                  <a:cxn ang="0">
                    <a:pos x="631" y="363"/>
                  </a:cxn>
                  <a:cxn ang="0">
                    <a:pos x="578" y="360"/>
                  </a:cxn>
                  <a:cxn ang="0">
                    <a:pos x="527" y="373"/>
                  </a:cxn>
                  <a:cxn ang="0">
                    <a:pos x="496" y="390"/>
                  </a:cxn>
                  <a:cxn ang="0">
                    <a:pos x="452" y="397"/>
                  </a:cxn>
                  <a:cxn ang="0">
                    <a:pos x="449" y="348"/>
                  </a:cxn>
                  <a:cxn ang="0">
                    <a:pos x="455" y="267"/>
                  </a:cxn>
                  <a:cxn ang="0">
                    <a:pos x="380" y="235"/>
                  </a:cxn>
                  <a:cxn ang="0">
                    <a:pos x="253" y="232"/>
                  </a:cxn>
                  <a:cxn ang="0">
                    <a:pos x="218" y="250"/>
                  </a:cxn>
                  <a:cxn ang="0">
                    <a:pos x="169" y="252"/>
                  </a:cxn>
                  <a:cxn ang="0">
                    <a:pos x="104" y="244"/>
                  </a:cxn>
                  <a:cxn ang="0">
                    <a:pos x="125" y="166"/>
                  </a:cxn>
                  <a:cxn ang="0">
                    <a:pos x="97" y="100"/>
                  </a:cxn>
                  <a:cxn ang="0">
                    <a:pos x="43" y="73"/>
                  </a:cxn>
                  <a:cxn ang="0">
                    <a:pos x="11" y="73"/>
                  </a:cxn>
                  <a:cxn ang="0">
                    <a:pos x="13" y="21"/>
                  </a:cxn>
                </a:cxnLst>
                <a:rect l="0" t="0" r="r" b="b"/>
                <a:pathLst>
                  <a:path w="744" h="412">
                    <a:moveTo>
                      <a:pt x="34" y="9"/>
                    </a:moveTo>
                    <a:cubicBezTo>
                      <a:pt x="36" y="10"/>
                      <a:pt x="48" y="11"/>
                      <a:pt x="53" y="13"/>
                    </a:cubicBezTo>
                    <a:cubicBezTo>
                      <a:pt x="58" y="15"/>
                      <a:pt x="63" y="18"/>
                      <a:pt x="67" y="19"/>
                    </a:cubicBezTo>
                    <a:cubicBezTo>
                      <a:pt x="72" y="22"/>
                      <a:pt x="74" y="20"/>
                      <a:pt x="80" y="21"/>
                    </a:cubicBezTo>
                    <a:cubicBezTo>
                      <a:pt x="88" y="20"/>
                      <a:pt x="90" y="24"/>
                      <a:pt x="97" y="27"/>
                    </a:cubicBezTo>
                    <a:cubicBezTo>
                      <a:pt x="102" y="27"/>
                      <a:pt x="109" y="20"/>
                      <a:pt x="115" y="21"/>
                    </a:cubicBezTo>
                    <a:cubicBezTo>
                      <a:pt x="121" y="22"/>
                      <a:pt x="127" y="27"/>
                      <a:pt x="131" y="30"/>
                    </a:cubicBezTo>
                    <a:cubicBezTo>
                      <a:pt x="135" y="33"/>
                      <a:pt x="137" y="36"/>
                      <a:pt x="140" y="36"/>
                    </a:cubicBezTo>
                    <a:cubicBezTo>
                      <a:pt x="147" y="38"/>
                      <a:pt x="145" y="32"/>
                      <a:pt x="148" y="33"/>
                    </a:cubicBezTo>
                    <a:cubicBezTo>
                      <a:pt x="151" y="34"/>
                      <a:pt x="153" y="39"/>
                      <a:pt x="157" y="42"/>
                    </a:cubicBezTo>
                    <a:cubicBezTo>
                      <a:pt x="164" y="44"/>
                      <a:pt x="167" y="48"/>
                      <a:pt x="172" y="51"/>
                    </a:cubicBezTo>
                    <a:cubicBezTo>
                      <a:pt x="177" y="54"/>
                      <a:pt x="181" y="58"/>
                      <a:pt x="185" y="61"/>
                    </a:cubicBezTo>
                    <a:cubicBezTo>
                      <a:pt x="191" y="67"/>
                      <a:pt x="195" y="66"/>
                      <a:pt x="199" y="69"/>
                    </a:cubicBezTo>
                    <a:cubicBezTo>
                      <a:pt x="203" y="72"/>
                      <a:pt x="205" y="76"/>
                      <a:pt x="209" y="76"/>
                    </a:cubicBezTo>
                    <a:cubicBezTo>
                      <a:pt x="215" y="77"/>
                      <a:pt x="218" y="70"/>
                      <a:pt x="221" y="70"/>
                    </a:cubicBezTo>
                    <a:cubicBezTo>
                      <a:pt x="224" y="70"/>
                      <a:pt x="226" y="74"/>
                      <a:pt x="230" y="76"/>
                    </a:cubicBezTo>
                    <a:cubicBezTo>
                      <a:pt x="235" y="80"/>
                      <a:pt x="238" y="84"/>
                      <a:pt x="244" y="85"/>
                    </a:cubicBezTo>
                    <a:cubicBezTo>
                      <a:pt x="250" y="84"/>
                      <a:pt x="258" y="82"/>
                      <a:pt x="265" y="79"/>
                    </a:cubicBezTo>
                    <a:cubicBezTo>
                      <a:pt x="272" y="76"/>
                      <a:pt x="280" y="72"/>
                      <a:pt x="286" y="67"/>
                    </a:cubicBezTo>
                    <a:cubicBezTo>
                      <a:pt x="292" y="62"/>
                      <a:pt x="295" y="53"/>
                      <a:pt x="299" y="52"/>
                    </a:cubicBezTo>
                    <a:cubicBezTo>
                      <a:pt x="301" y="40"/>
                      <a:pt x="291" y="66"/>
                      <a:pt x="311" y="61"/>
                    </a:cubicBezTo>
                    <a:cubicBezTo>
                      <a:pt x="317" y="58"/>
                      <a:pt x="321" y="54"/>
                      <a:pt x="326" y="51"/>
                    </a:cubicBezTo>
                    <a:cubicBezTo>
                      <a:pt x="331" y="48"/>
                      <a:pt x="337" y="44"/>
                      <a:pt x="343" y="42"/>
                    </a:cubicBezTo>
                    <a:cubicBezTo>
                      <a:pt x="349" y="40"/>
                      <a:pt x="355" y="40"/>
                      <a:pt x="361" y="39"/>
                    </a:cubicBezTo>
                    <a:cubicBezTo>
                      <a:pt x="367" y="38"/>
                      <a:pt x="371" y="35"/>
                      <a:pt x="377" y="34"/>
                    </a:cubicBezTo>
                    <a:cubicBezTo>
                      <a:pt x="391" y="30"/>
                      <a:pt x="390" y="30"/>
                      <a:pt x="395" y="30"/>
                    </a:cubicBezTo>
                    <a:cubicBezTo>
                      <a:pt x="400" y="30"/>
                      <a:pt x="404" y="34"/>
                      <a:pt x="409" y="37"/>
                    </a:cubicBezTo>
                    <a:cubicBezTo>
                      <a:pt x="414" y="40"/>
                      <a:pt x="421" y="43"/>
                      <a:pt x="425" y="45"/>
                    </a:cubicBezTo>
                    <a:cubicBezTo>
                      <a:pt x="434" y="46"/>
                      <a:pt x="432" y="52"/>
                      <a:pt x="436" y="52"/>
                    </a:cubicBezTo>
                    <a:cubicBezTo>
                      <a:pt x="440" y="52"/>
                      <a:pt x="443" y="47"/>
                      <a:pt x="448" y="46"/>
                    </a:cubicBezTo>
                    <a:cubicBezTo>
                      <a:pt x="453" y="45"/>
                      <a:pt x="463" y="45"/>
                      <a:pt x="469" y="46"/>
                    </a:cubicBezTo>
                    <a:cubicBezTo>
                      <a:pt x="475" y="47"/>
                      <a:pt x="478" y="52"/>
                      <a:pt x="484" y="52"/>
                    </a:cubicBezTo>
                    <a:cubicBezTo>
                      <a:pt x="494" y="51"/>
                      <a:pt x="494" y="48"/>
                      <a:pt x="503" y="45"/>
                    </a:cubicBezTo>
                    <a:cubicBezTo>
                      <a:pt x="497" y="39"/>
                      <a:pt x="508" y="34"/>
                      <a:pt x="511" y="30"/>
                    </a:cubicBezTo>
                    <a:cubicBezTo>
                      <a:pt x="514" y="26"/>
                      <a:pt x="519" y="25"/>
                      <a:pt x="524" y="21"/>
                    </a:cubicBezTo>
                    <a:cubicBezTo>
                      <a:pt x="530" y="16"/>
                      <a:pt x="536" y="8"/>
                      <a:pt x="541" y="7"/>
                    </a:cubicBezTo>
                    <a:cubicBezTo>
                      <a:pt x="546" y="5"/>
                      <a:pt x="552" y="8"/>
                      <a:pt x="557" y="7"/>
                    </a:cubicBezTo>
                    <a:cubicBezTo>
                      <a:pt x="564" y="5"/>
                      <a:pt x="567" y="0"/>
                      <a:pt x="571" y="0"/>
                    </a:cubicBezTo>
                    <a:cubicBezTo>
                      <a:pt x="575" y="0"/>
                      <a:pt x="579" y="3"/>
                      <a:pt x="584" y="4"/>
                    </a:cubicBezTo>
                    <a:cubicBezTo>
                      <a:pt x="589" y="5"/>
                      <a:pt x="598" y="2"/>
                      <a:pt x="602" y="4"/>
                    </a:cubicBezTo>
                    <a:cubicBezTo>
                      <a:pt x="609" y="5"/>
                      <a:pt x="606" y="14"/>
                      <a:pt x="607" y="18"/>
                    </a:cubicBezTo>
                    <a:cubicBezTo>
                      <a:pt x="608" y="22"/>
                      <a:pt x="610" y="25"/>
                      <a:pt x="611" y="30"/>
                    </a:cubicBezTo>
                    <a:cubicBezTo>
                      <a:pt x="613" y="36"/>
                      <a:pt x="614" y="44"/>
                      <a:pt x="616" y="49"/>
                    </a:cubicBezTo>
                    <a:cubicBezTo>
                      <a:pt x="618" y="54"/>
                      <a:pt x="621" y="60"/>
                      <a:pt x="625" y="63"/>
                    </a:cubicBezTo>
                    <a:cubicBezTo>
                      <a:pt x="626" y="64"/>
                      <a:pt x="639" y="66"/>
                      <a:pt x="640" y="66"/>
                    </a:cubicBezTo>
                    <a:cubicBezTo>
                      <a:pt x="647" y="67"/>
                      <a:pt x="647" y="64"/>
                      <a:pt x="653" y="66"/>
                    </a:cubicBezTo>
                    <a:cubicBezTo>
                      <a:pt x="653" y="66"/>
                      <a:pt x="658" y="76"/>
                      <a:pt x="659" y="78"/>
                    </a:cubicBezTo>
                    <a:cubicBezTo>
                      <a:pt x="658" y="88"/>
                      <a:pt x="665" y="88"/>
                      <a:pt x="659" y="108"/>
                    </a:cubicBezTo>
                    <a:cubicBezTo>
                      <a:pt x="659" y="118"/>
                      <a:pt x="659" y="127"/>
                      <a:pt x="659" y="136"/>
                    </a:cubicBezTo>
                    <a:cubicBezTo>
                      <a:pt x="659" y="145"/>
                      <a:pt x="658" y="154"/>
                      <a:pt x="659" y="160"/>
                    </a:cubicBezTo>
                    <a:cubicBezTo>
                      <a:pt x="660" y="166"/>
                      <a:pt x="664" y="170"/>
                      <a:pt x="665" y="175"/>
                    </a:cubicBezTo>
                    <a:cubicBezTo>
                      <a:pt x="666" y="180"/>
                      <a:pt x="664" y="186"/>
                      <a:pt x="664" y="190"/>
                    </a:cubicBezTo>
                    <a:cubicBezTo>
                      <a:pt x="664" y="194"/>
                      <a:pt x="665" y="198"/>
                      <a:pt x="664" y="202"/>
                    </a:cubicBezTo>
                    <a:cubicBezTo>
                      <a:pt x="663" y="206"/>
                      <a:pt x="662" y="213"/>
                      <a:pt x="658" y="211"/>
                    </a:cubicBezTo>
                    <a:cubicBezTo>
                      <a:pt x="655" y="216"/>
                      <a:pt x="663" y="219"/>
                      <a:pt x="656" y="226"/>
                    </a:cubicBezTo>
                    <a:cubicBezTo>
                      <a:pt x="655" y="231"/>
                      <a:pt x="653" y="237"/>
                      <a:pt x="653" y="243"/>
                    </a:cubicBezTo>
                    <a:cubicBezTo>
                      <a:pt x="653" y="249"/>
                      <a:pt x="653" y="256"/>
                      <a:pt x="653" y="261"/>
                    </a:cubicBezTo>
                    <a:cubicBezTo>
                      <a:pt x="649" y="276"/>
                      <a:pt x="651" y="270"/>
                      <a:pt x="653" y="273"/>
                    </a:cubicBezTo>
                    <a:cubicBezTo>
                      <a:pt x="655" y="276"/>
                      <a:pt x="663" y="278"/>
                      <a:pt x="665" y="282"/>
                    </a:cubicBezTo>
                    <a:cubicBezTo>
                      <a:pt x="667" y="286"/>
                      <a:pt x="666" y="293"/>
                      <a:pt x="667" y="298"/>
                    </a:cubicBezTo>
                    <a:cubicBezTo>
                      <a:pt x="668" y="303"/>
                      <a:pt x="667" y="308"/>
                      <a:pt x="670" y="312"/>
                    </a:cubicBezTo>
                    <a:cubicBezTo>
                      <a:pt x="673" y="316"/>
                      <a:pt x="678" y="320"/>
                      <a:pt x="683" y="324"/>
                    </a:cubicBezTo>
                    <a:cubicBezTo>
                      <a:pt x="688" y="332"/>
                      <a:pt x="689" y="335"/>
                      <a:pt x="698" y="337"/>
                    </a:cubicBezTo>
                    <a:cubicBezTo>
                      <a:pt x="702" y="340"/>
                      <a:pt x="707" y="337"/>
                      <a:pt x="710" y="340"/>
                    </a:cubicBezTo>
                    <a:cubicBezTo>
                      <a:pt x="714" y="341"/>
                      <a:pt x="717" y="343"/>
                      <a:pt x="722" y="346"/>
                    </a:cubicBezTo>
                    <a:cubicBezTo>
                      <a:pt x="726" y="350"/>
                      <a:pt x="737" y="356"/>
                      <a:pt x="739" y="360"/>
                    </a:cubicBezTo>
                    <a:cubicBezTo>
                      <a:pt x="742" y="364"/>
                      <a:pt x="742" y="369"/>
                      <a:pt x="742" y="373"/>
                    </a:cubicBezTo>
                    <a:cubicBezTo>
                      <a:pt x="743" y="379"/>
                      <a:pt x="740" y="379"/>
                      <a:pt x="742" y="385"/>
                    </a:cubicBezTo>
                    <a:cubicBezTo>
                      <a:pt x="742" y="389"/>
                      <a:pt x="744" y="395"/>
                      <a:pt x="743" y="399"/>
                    </a:cubicBezTo>
                    <a:cubicBezTo>
                      <a:pt x="741" y="403"/>
                      <a:pt x="735" y="412"/>
                      <a:pt x="731" y="411"/>
                    </a:cubicBezTo>
                    <a:cubicBezTo>
                      <a:pt x="724" y="406"/>
                      <a:pt x="730" y="394"/>
                      <a:pt x="721" y="391"/>
                    </a:cubicBezTo>
                    <a:cubicBezTo>
                      <a:pt x="715" y="384"/>
                      <a:pt x="710" y="384"/>
                      <a:pt x="703" y="378"/>
                    </a:cubicBezTo>
                    <a:cubicBezTo>
                      <a:pt x="699" y="372"/>
                      <a:pt x="698" y="369"/>
                      <a:pt x="691" y="366"/>
                    </a:cubicBezTo>
                    <a:cubicBezTo>
                      <a:pt x="687" y="360"/>
                      <a:pt x="686" y="356"/>
                      <a:pt x="680" y="352"/>
                    </a:cubicBezTo>
                    <a:cubicBezTo>
                      <a:pt x="667" y="355"/>
                      <a:pt x="673" y="353"/>
                      <a:pt x="664" y="360"/>
                    </a:cubicBezTo>
                    <a:cubicBezTo>
                      <a:pt x="658" y="356"/>
                      <a:pt x="657" y="360"/>
                      <a:pt x="649" y="361"/>
                    </a:cubicBezTo>
                    <a:cubicBezTo>
                      <a:pt x="643" y="373"/>
                      <a:pt x="650" y="371"/>
                      <a:pt x="640" y="366"/>
                    </a:cubicBezTo>
                    <a:cubicBezTo>
                      <a:pt x="637" y="364"/>
                      <a:pt x="635" y="364"/>
                      <a:pt x="631" y="363"/>
                    </a:cubicBezTo>
                    <a:cubicBezTo>
                      <a:pt x="627" y="362"/>
                      <a:pt x="619" y="360"/>
                      <a:pt x="614" y="360"/>
                    </a:cubicBezTo>
                    <a:cubicBezTo>
                      <a:pt x="608" y="360"/>
                      <a:pt x="604" y="360"/>
                      <a:pt x="598" y="360"/>
                    </a:cubicBezTo>
                    <a:cubicBezTo>
                      <a:pt x="592" y="360"/>
                      <a:pt x="584" y="360"/>
                      <a:pt x="578" y="360"/>
                    </a:cubicBezTo>
                    <a:cubicBezTo>
                      <a:pt x="572" y="360"/>
                      <a:pt x="564" y="355"/>
                      <a:pt x="559" y="357"/>
                    </a:cubicBezTo>
                    <a:cubicBezTo>
                      <a:pt x="548" y="360"/>
                      <a:pt x="552" y="369"/>
                      <a:pt x="547" y="372"/>
                    </a:cubicBezTo>
                    <a:cubicBezTo>
                      <a:pt x="542" y="375"/>
                      <a:pt x="532" y="371"/>
                      <a:pt x="527" y="373"/>
                    </a:cubicBezTo>
                    <a:cubicBezTo>
                      <a:pt x="521" y="378"/>
                      <a:pt x="521" y="383"/>
                      <a:pt x="518" y="384"/>
                    </a:cubicBezTo>
                    <a:cubicBezTo>
                      <a:pt x="515" y="385"/>
                      <a:pt x="510" y="380"/>
                      <a:pt x="506" y="381"/>
                    </a:cubicBezTo>
                    <a:cubicBezTo>
                      <a:pt x="500" y="383"/>
                      <a:pt x="501" y="388"/>
                      <a:pt x="496" y="390"/>
                    </a:cubicBezTo>
                    <a:cubicBezTo>
                      <a:pt x="491" y="392"/>
                      <a:pt x="483" y="394"/>
                      <a:pt x="478" y="396"/>
                    </a:cubicBezTo>
                    <a:cubicBezTo>
                      <a:pt x="472" y="399"/>
                      <a:pt x="468" y="402"/>
                      <a:pt x="464" y="402"/>
                    </a:cubicBezTo>
                    <a:cubicBezTo>
                      <a:pt x="460" y="402"/>
                      <a:pt x="456" y="399"/>
                      <a:pt x="452" y="397"/>
                    </a:cubicBezTo>
                    <a:cubicBezTo>
                      <a:pt x="448" y="395"/>
                      <a:pt x="441" y="393"/>
                      <a:pt x="442" y="388"/>
                    </a:cubicBezTo>
                    <a:cubicBezTo>
                      <a:pt x="443" y="378"/>
                      <a:pt x="451" y="376"/>
                      <a:pt x="457" y="369"/>
                    </a:cubicBezTo>
                    <a:cubicBezTo>
                      <a:pt x="459" y="361"/>
                      <a:pt x="454" y="355"/>
                      <a:pt x="449" y="348"/>
                    </a:cubicBezTo>
                    <a:cubicBezTo>
                      <a:pt x="453" y="337"/>
                      <a:pt x="452" y="330"/>
                      <a:pt x="463" y="324"/>
                    </a:cubicBezTo>
                    <a:cubicBezTo>
                      <a:pt x="470" y="311"/>
                      <a:pt x="465" y="315"/>
                      <a:pt x="473" y="309"/>
                    </a:cubicBezTo>
                    <a:cubicBezTo>
                      <a:pt x="480" y="297"/>
                      <a:pt x="467" y="273"/>
                      <a:pt x="455" y="267"/>
                    </a:cubicBezTo>
                    <a:cubicBezTo>
                      <a:pt x="450" y="257"/>
                      <a:pt x="444" y="253"/>
                      <a:pt x="434" y="247"/>
                    </a:cubicBezTo>
                    <a:cubicBezTo>
                      <a:pt x="427" y="249"/>
                      <a:pt x="420" y="250"/>
                      <a:pt x="413" y="252"/>
                    </a:cubicBezTo>
                    <a:cubicBezTo>
                      <a:pt x="400" y="248"/>
                      <a:pt x="389" y="244"/>
                      <a:pt x="380" y="235"/>
                    </a:cubicBezTo>
                    <a:cubicBezTo>
                      <a:pt x="376" y="237"/>
                      <a:pt x="371" y="238"/>
                      <a:pt x="367" y="240"/>
                    </a:cubicBezTo>
                    <a:cubicBezTo>
                      <a:pt x="357" y="234"/>
                      <a:pt x="357" y="230"/>
                      <a:pt x="344" y="226"/>
                    </a:cubicBezTo>
                    <a:cubicBezTo>
                      <a:pt x="313" y="227"/>
                      <a:pt x="283" y="228"/>
                      <a:pt x="253" y="232"/>
                    </a:cubicBezTo>
                    <a:cubicBezTo>
                      <a:pt x="248" y="234"/>
                      <a:pt x="244" y="233"/>
                      <a:pt x="239" y="235"/>
                    </a:cubicBezTo>
                    <a:cubicBezTo>
                      <a:pt x="235" y="236"/>
                      <a:pt x="229" y="240"/>
                      <a:pt x="229" y="240"/>
                    </a:cubicBezTo>
                    <a:cubicBezTo>
                      <a:pt x="225" y="245"/>
                      <a:pt x="225" y="249"/>
                      <a:pt x="218" y="250"/>
                    </a:cubicBezTo>
                    <a:cubicBezTo>
                      <a:pt x="212" y="255"/>
                      <a:pt x="206" y="258"/>
                      <a:pt x="199" y="261"/>
                    </a:cubicBezTo>
                    <a:cubicBezTo>
                      <a:pt x="197" y="262"/>
                      <a:pt x="193" y="264"/>
                      <a:pt x="193" y="264"/>
                    </a:cubicBezTo>
                    <a:cubicBezTo>
                      <a:pt x="184" y="261"/>
                      <a:pt x="177" y="256"/>
                      <a:pt x="169" y="252"/>
                    </a:cubicBezTo>
                    <a:cubicBezTo>
                      <a:pt x="160" y="253"/>
                      <a:pt x="154" y="254"/>
                      <a:pt x="146" y="256"/>
                    </a:cubicBezTo>
                    <a:cubicBezTo>
                      <a:pt x="141" y="259"/>
                      <a:pt x="136" y="262"/>
                      <a:pt x="131" y="264"/>
                    </a:cubicBezTo>
                    <a:cubicBezTo>
                      <a:pt x="123" y="260"/>
                      <a:pt x="114" y="250"/>
                      <a:pt x="104" y="244"/>
                    </a:cubicBezTo>
                    <a:cubicBezTo>
                      <a:pt x="100" y="238"/>
                      <a:pt x="90" y="217"/>
                      <a:pt x="86" y="208"/>
                    </a:cubicBezTo>
                    <a:cubicBezTo>
                      <a:pt x="89" y="188"/>
                      <a:pt x="95" y="182"/>
                      <a:pt x="115" y="178"/>
                    </a:cubicBezTo>
                    <a:cubicBezTo>
                      <a:pt x="121" y="174"/>
                      <a:pt x="124" y="174"/>
                      <a:pt x="125" y="166"/>
                    </a:cubicBezTo>
                    <a:cubicBezTo>
                      <a:pt x="115" y="159"/>
                      <a:pt x="117" y="148"/>
                      <a:pt x="127" y="142"/>
                    </a:cubicBezTo>
                    <a:cubicBezTo>
                      <a:pt x="128" y="133"/>
                      <a:pt x="123" y="128"/>
                      <a:pt x="115" y="124"/>
                    </a:cubicBezTo>
                    <a:cubicBezTo>
                      <a:pt x="111" y="115"/>
                      <a:pt x="106" y="104"/>
                      <a:pt x="97" y="100"/>
                    </a:cubicBezTo>
                    <a:cubicBezTo>
                      <a:pt x="86" y="102"/>
                      <a:pt x="84" y="102"/>
                      <a:pt x="86" y="91"/>
                    </a:cubicBezTo>
                    <a:cubicBezTo>
                      <a:pt x="77" y="82"/>
                      <a:pt x="74" y="72"/>
                      <a:pt x="64" y="64"/>
                    </a:cubicBezTo>
                    <a:cubicBezTo>
                      <a:pt x="56" y="67"/>
                      <a:pt x="52" y="71"/>
                      <a:pt x="43" y="73"/>
                    </a:cubicBezTo>
                    <a:cubicBezTo>
                      <a:pt x="38" y="75"/>
                      <a:pt x="34" y="72"/>
                      <a:pt x="31" y="73"/>
                    </a:cubicBezTo>
                    <a:cubicBezTo>
                      <a:pt x="28" y="74"/>
                      <a:pt x="25" y="82"/>
                      <a:pt x="22" y="82"/>
                    </a:cubicBezTo>
                    <a:cubicBezTo>
                      <a:pt x="19" y="82"/>
                      <a:pt x="13" y="76"/>
                      <a:pt x="11" y="73"/>
                    </a:cubicBezTo>
                    <a:cubicBezTo>
                      <a:pt x="9" y="70"/>
                      <a:pt x="8" y="69"/>
                      <a:pt x="7" y="63"/>
                    </a:cubicBezTo>
                    <a:cubicBezTo>
                      <a:pt x="1" y="53"/>
                      <a:pt x="0" y="48"/>
                      <a:pt x="7" y="37"/>
                    </a:cubicBezTo>
                    <a:cubicBezTo>
                      <a:pt x="8" y="31"/>
                      <a:pt x="13" y="21"/>
                      <a:pt x="13" y="21"/>
                    </a:cubicBezTo>
                    <a:cubicBezTo>
                      <a:pt x="15" y="0"/>
                      <a:pt x="18" y="8"/>
                      <a:pt x="35" y="10"/>
                    </a:cubicBezTo>
                    <a:cubicBezTo>
                      <a:pt x="42" y="13"/>
                      <a:pt x="41" y="8"/>
                      <a:pt x="34" y="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Freeform 4">
                <a:extLst>
                  <a:ext uri="{FF2B5EF4-FFF2-40B4-BE49-F238E27FC236}">
                    <a16:creationId xmlns:a16="http://schemas.microsoft.com/office/drawing/2014/main" xmlns="" id="{E9246C21-F043-485E-A841-AD995F8A4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5679" y="2214818"/>
                <a:ext cx="1543843" cy="1472080"/>
              </a:xfrm>
              <a:custGeom>
                <a:avLst/>
                <a:gdLst/>
                <a:ahLst/>
                <a:cxnLst>
                  <a:cxn ang="0">
                    <a:pos x="123" y="107"/>
                  </a:cxn>
                  <a:cxn ang="0">
                    <a:pos x="229" y="11"/>
                  </a:cxn>
                  <a:cxn ang="0">
                    <a:pos x="294" y="55"/>
                  </a:cxn>
                  <a:cxn ang="0">
                    <a:pos x="336" y="89"/>
                  </a:cxn>
                  <a:cxn ang="0">
                    <a:pos x="391" y="145"/>
                  </a:cxn>
                  <a:cxn ang="0">
                    <a:pos x="468" y="175"/>
                  </a:cxn>
                  <a:cxn ang="0">
                    <a:pos x="549" y="214"/>
                  </a:cxn>
                  <a:cxn ang="0">
                    <a:pos x="616" y="238"/>
                  </a:cxn>
                  <a:cxn ang="0">
                    <a:pos x="702" y="251"/>
                  </a:cxn>
                  <a:cxn ang="0">
                    <a:pos x="697" y="311"/>
                  </a:cxn>
                  <a:cxn ang="0">
                    <a:pos x="726" y="398"/>
                  </a:cxn>
                  <a:cxn ang="0">
                    <a:pos x="714" y="461"/>
                  </a:cxn>
                  <a:cxn ang="0">
                    <a:pos x="765" y="509"/>
                  </a:cxn>
                  <a:cxn ang="0">
                    <a:pos x="760" y="575"/>
                  </a:cxn>
                  <a:cxn ang="0">
                    <a:pos x="684" y="622"/>
                  </a:cxn>
                  <a:cxn ang="0">
                    <a:pos x="652" y="653"/>
                  </a:cxn>
                  <a:cxn ang="0">
                    <a:pos x="618" y="685"/>
                  </a:cxn>
                  <a:cxn ang="0">
                    <a:pos x="589" y="677"/>
                  </a:cxn>
                  <a:cxn ang="0">
                    <a:pos x="582" y="638"/>
                  </a:cxn>
                  <a:cxn ang="0">
                    <a:pos x="558" y="608"/>
                  </a:cxn>
                  <a:cxn ang="0">
                    <a:pos x="525" y="569"/>
                  </a:cxn>
                  <a:cxn ang="0">
                    <a:pos x="499" y="538"/>
                  </a:cxn>
                  <a:cxn ang="0">
                    <a:pos x="469" y="557"/>
                  </a:cxn>
                  <a:cxn ang="0">
                    <a:pos x="417" y="548"/>
                  </a:cxn>
                  <a:cxn ang="0">
                    <a:pos x="372" y="544"/>
                  </a:cxn>
                  <a:cxn ang="0">
                    <a:pos x="328" y="550"/>
                  </a:cxn>
                  <a:cxn ang="0">
                    <a:pos x="277" y="560"/>
                  </a:cxn>
                  <a:cxn ang="0">
                    <a:pos x="219" y="533"/>
                  </a:cxn>
                  <a:cxn ang="0">
                    <a:pos x="193" y="499"/>
                  </a:cxn>
                  <a:cxn ang="0">
                    <a:pos x="162" y="467"/>
                  </a:cxn>
                  <a:cxn ang="0">
                    <a:pos x="130" y="427"/>
                  </a:cxn>
                  <a:cxn ang="0">
                    <a:pos x="147" y="388"/>
                  </a:cxn>
                  <a:cxn ang="0">
                    <a:pos x="174" y="341"/>
                  </a:cxn>
                  <a:cxn ang="0">
                    <a:pos x="162" y="313"/>
                  </a:cxn>
                  <a:cxn ang="0">
                    <a:pos x="115" y="305"/>
                  </a:cxn>
                  <a:cxn ang="0">
                    <a:pos x="120" y="280"/>
                  </a:cxn>
                  <a:cxn ang="0">
                    <a:pos x="156" y="259"/>
                  </a:cxn>
                  <a:cxn ang="0">
                    <a:pos x="138" y="245"/>
                  </a:cxn>
                  <a:cxn ang="0">
                    <a:pos x="114" y="235"/>
                  </a:cxn>
                  <a:cxn ang="0">
                    <a:pos x="76" y="230"/>
                  </a:cxn>
                  <a:cxn ang="0">
                    <a:pos x="70" y="203"/>
                  </a:cxn>
                  <a:cxn ang="0">
                    <a:pos x="45" y="212"/>
                  </a:cxn>
                  <a:cxn ang="0">
                    <a:pos x="54" y="254"/>
                  </a:cxn>
                  <a:cxn ang="0">
                    <a:pos x="25" y="245"/>
                  </a:cxn>
                  <a:cxn ang="0">
                    <a:pos x="4" y="220"/>
                  </a:cxn>
                  <a:cxn ang="0">
                    <a:pos x="40" y="175"/>
                  </a:cxn>
                  <a:cxn ang="0">
                    <a:pos x="85" y="136"/>
                  </a:cxn>
                </a:cxnLst>
                <a:rect l="0" t="0" r="r" b="b"/>
                <a:pathLst>
                  <a:path w="768" h="695">
                    <a:moveTo>
                      <a:pt x="85" y="136"/>
                    </a:moveTo>
                    <a:cubicBezTo>
                      <a:pt x="90" y="134"/>
                      <a:pt x="99" y="132"/>
                      <a:pt x="105" y="127"/>
                    </a:cubicBezTo>
                    <a:cubicBezTo>
                      <a:pt x="111" y="122"/>
                      <a:pt x="117" y="111"/>
                      <a:pt x="123" y="107"/>
                    </a:cubicBezTo>
                    <a:cubicBezTo>
                      <a:pt x="132" y="101"/>
                      <a:pt x="133" y="106"/>
                      <a:pt x="139" y="103"/>
                    </a:cubicBezTo>
                    <a:cubicBezTo>
                      <a:pt x="145" y="100"/>
                      <a:pt x="144" y="103"/>
                      <a:pt x="159" y="88"/>
                    </a:cubicBezTo>
                    <a:cubicBezTo>
                      <a:pt x="173" y="82"/>
                      <a:pt x="212" y="13"/>
                      <a:pt x="229" y="11"/>
                    </a:cubicBezTo>
                    <a:cubicBezTo>
                      <a:pt x="243" y="0"/>
                      <a:pt x="244" y="2"/>
                      <a:pt x="250" y="13"/>
                    </a:cubicBezTo>
                    <a:cubicBezTo>
                      <a:pt x="258" y="18"/>
                      <a:pt x="273" y="34"/>
                      <a:pt x="280" y="41"/>
                    </a:cubicBezTo>
                    <a:cubicBezTo>
                      <a:pt x="287" y="48"/>
                      <a:pt x="291" y="50"/>
                      <a:pt x="294" y="55"/>
                    </a:cubicBezTo>
                    <a:cubicBezTo>
                      <a:pt x="297" y="60"/>
                      <a:pt x="295" y="68"/>
                      <a:pt x="298" y="73"/>
                    </a:cubicBezTo>
                    <a:cubicBezTo>
                      <a:pt x="312" y="78"/>
                      <a:pt x="300" y="85"/>
                      <a:pt x="315" y="86"/>
                    </a:cubicBezTo>
                    <a:cubicBezTo>
                      <a:pt x="339" y="91"/>
                      <a:pt x="311" y="86"/>
                      <a:pt x="336" y="89"/>
                    </a:cubicBezTo>
                    <a:cubicBezTo>
                      <a:pt x="342" y="90"/>
                      <a:pt x="334" y="121"/>
                      <a:pt x="334" y="121"/>
                    </a:cubicBezTo>
                    <a:cubicBezTo>
                      <a:pt x="335" y="134"/>
                      <a:pt x="362" y="130"/>
                      <a:pt x="364" y="139"/>
                    </a:cubicBezTo>
                    <a:cubicBezTo>
                      <a:pt x="373" y="143"/>
                      <a:pt x="383" y="142"/>
                      <a:pt x="391" y="145"/>
                    </a:cubicBezTo>
                    <a:cubicBezTo>
                      <a:pt x="392" y="152"/>
                      <a:pt x="413" y="151"/>
                      <a:pt x="415" y="158"/>
                    </a:cubicBezTo>
                    <a:cubicBezTo>
                      <a:pt x="426" y="160"/>
                      <a:pt x="429" y="164"/>
                      <a:pt x="439" y="172"/>
                    </a:cubicBezTo>
                    <a:cubicBezTo>
                      <a:pt x="457" y="176"/>
                      <a:pt x="445" y="172"/>
                      <a:pt x="468" y="175"/>
                    </a:cubicBezTo>
                    <a:cubicBezTo>
                      <a:pt x="475" y="180"/>
                      <a:pt x="477" y="170"/>
                      <a:pt x="489" y="182"/>
                    </a:cubicBezTo>
                    <a:cubicBezTo>
                      <a:pt x="497" y="184"/>
                      <a:pt x="507" y="182"/>
                      <a:pt x="517" y="187"/>
                    </a:cubicBezTo>
                    <a:cubicBezTo>
                      <a:pt x="528" y="196"/>
                      <a:pt x="538" y="200"/>
                      <a:pt x="549" y="214"/>
                    </a:cubicBezTo>
                    <a:cubicBezTo>
                      <a:pt x="559" y="221"/>
                      <a:pt x="568" y="224"/>
                      <a:pt x="576" y="227"/>
                    </a:cubicBezTo>
                    <a:cubicBezTo>
                      <a:pt x="584" y="230"/>
                      <a:pt x="588" y="231"/>
                      <a:pt x="595" y="233"/>
                    </a:cubicBezTo>
                    <a:cubicBezTo>
                      <a:pt x="601" y="238"/>
                      <a:pt x="610" y="228"/>
                      <a:pt x="616" y="238"/>
                    </a:cubicBezTo>
                    <a:cubicBezTo>
                      <a:pt x="623" y="240"/>
                      <a:pt x="630" y="246"/>
                      <a:pt x="639" y="247"/>
                    </a:cubicBezTo>
                    <a:cubicBezTo>
                      <a:pt x="648" y="248"/>
                      <a:pt x="663" y="246"/>
                      <a:pt x="673" y="247"/>
                    </a:cubicBezTo>
                    <a:cubicBezTo>
                      <a:pt x="683" y="248"/>
                      <a:pt x="698" y="247"/>
                      <a:pt x="702" y="251"/>
                    </a:cubicBezTo>
                    <a:cubicBezTo>
                      <a:pt x="706" y="255"/>
                      <a:pt x="698" y="264"/>
                      <a:pt x="697" y="272"/>
                    </a:cubicBezTo>
                    <a:cubicBezTo>
                      <a:pt x="696" y="280"/>
                      <a:pt x="696" y="292"/>
                      <a:pt x="696" y="298"/>
                    </a:cubicBezTo>
                    <a:cubicBezTo>
                      <a:pt x="701" y="302"/>
                      <a:pt x="691" y="308"/>
                      <a:pt x="697" y="311"/>
                    </a:cubicBezTo>
                    <a:cubicBezTo>
                      <a:pt x="702" y="318"/>
                      <a:pt x="692" y="325"/>
                      <a:pt x="699" y="331"/>
                    </a:cubicBezTo>
                    <a:cubicBezTo>
                      <a:pt x="697" y="321"/>
                      <a:pt x="717" y="349"/>
                      <a:pt x="723" y="352"/>
                    </a:cubicBezTo>
                    <a:cubicBezTo>
                      <a:pt x="727" y="362"/>
                      <a:pt x="726" y="387"/>
                      <a:pt x="726" y="398"/>
                    </a:cubicBezTo>
                    <a:cubicBezTo>
                      <a:pt x="726" y="409"/>
                      <a:pt x="725" y="417"/>
                      <a:pt x="724" y="421"/>
                    </a:cubicBezTo>
                    <a:cubicBezTo>
                      <a:pt x="723" y="425"/>
                      <a:pt x="719" y="418"/>
                      <a:pt x="717" y="425"/>
                    </a:cubicBezTo>
                    <a:cubicBezTo>
                      <a:pt x="716" y="444"/>
                      <a:pt x="714" y="451"/>
                      <a:pt x="714" y="461"/>
                    </a:cubicBezTo>
                    <a:cubicBezTo>
                      <a:pt x="717" y="468"/>
                      <a:pt x="728" y="464"/>
                      <a:pt x="732" y="469"/>
                    </a:cubicBezTo>
                    <a:cubicBezTo>
                      <a:pt x="736" y="474"/>
                      <a:pt x="734" y="483"/>
                      <a:pt x="739" y="490"/>
                    </a:cubicBezTo>
                    <a:cubicBezTo>
                      <a:pt x="744" y="497"/>
                      <a:pt x="760" y="498"/>
                      <a:pt x="765" y="509"/>
                    </a:cubicBezTo>
                    <a:cubicBezTo>
                      <a:pt x="767" y="518"/>
                      <a:pt x="763" y="545"/>
                      <a:pt x="768" y="553"/>
                    </a:cubicBezTo>
                    <a:cubicBezTo>
                      <a:pt x="767" y="562"/>
                      <a:pt x="763" y="561"/>
                      <a:pt x="762" y="565"/>
                    </a:cubicBezTo>
                    <a:cubicBezTo>
                      <a:pt x="761" y="569"/>
                      <a:pt x="766" y="568"/>
                      <a:pt x="760" y="575"/>
                    </a:cubicBezTo>
                    <a:cubicBezTo>
                      <a:pt x="754" y="582"/>
                      <a:pt x="737" y="601"/>
                      <a:pt x="727" y="608"/>
                    </a:cubicBezTo>
                    <a:cubicBezTo>
                      <a:pt x="717" y="615"/>
                      <a:pt x="707" y="617"/>
                      <a:pt x="700" y="619"/>
                    </a:cubicBezTo>
                    <a:cubicBezTo>
                      <a:pt x="693" y="621"/>
                      <a:pt x="691" y="619"/>
                      <a:pt x="684" y="622"/>
                    </a:cubicBezTo>
                    <a:cubicBezTo>
                      <a:pt x="679" y="630"/>
                      <a:pt x="668" y="633"/>
                      <a:pt x="660" y="638"/>
                    </a:cubicBezTo>
                    <a:cubicBezTo>
                      <a:pt x="656" y="639"/>
                      <a:pt x="659" y="639"/>
                      <a:pt x="657" y="641"/>
                    </a:cubicBezTo>
                    <a:cubicBezTo>
                      <a:pt x="656" y="643"/>
                      <a:pt x="655" y="649"/>
                      <a:pt x="652" y="653"/>
                    </a:cubicBezTo>
                    <a:cubicBezTo>
                      <a:pt x="645" y="665"/>
                      <a:pt x="648" y="654"/>
                      <a:pt x="637" y="665"/>
                    </a:cubicBezTo>
                    <a:cubicBezTo>
                      <a:pt x="635" y="668"/>
                      <a:pt x="628" y="671"/>
                      <a:pt x="624" y="673"/>
                    </a:cubicBezTo>
                    <a:cubicBezTo>
                      <a:pt x="621" y="676"/>
                      <a:pt x="622" y="682"/>
                      <a:pt x="618" y="685"/>
                    </a:cubicBezTo>
                    <a:cubicBezTo>
                      <a:pt x="614" y="688"/>
                      <a:pt x="605" y="693"/>
                      <a:pt x="601" y="694"/>
                    </a:cubicBezTo>
                    <a:cubicBezTo>
                      <a:pt x="596" y="695"/>
                      <a:pt x="587" y="695"/>
                      <a:pt x="585" y="692"/>
                    </a:cubicBezTo>
                    <a:cubicBezTo>
                      <a:pt x="583" y="689"/>
                      <a:pt x="588" y="682"/>
                      <a:pt x="589" y="677"/>
                    </a:cubicBezTo>
                    <a:cubicBezTo>
                      <a:pt x="590" y="672"/>
                      <a:pt x="590" y="668"/>
                      <a:pt x="589" y="664"/>
                    </a:cubicBezTo>
                    <a:cubicBezTo>
                      <a:pt x="575" y="665"/>
                      <a:pt x="581" y="657"/>
                      <a:pt x="580" y="653"/>
                    </a:cubicBezTo>
                    <a:cubicBezTo>
                      <a:pt x="579" y="649"/>
                      <a:pt x="582" y="644"/>
                      <a:pt x="582" y="638"/>
                    </a:cubicBezTo>
                    <a:cubicBezTo>
                      <a:pt x="582" y="632"/>
                      <a:pt x="582" y="624"/>
                      <a:pt x="580" y="619"/>
                    </a:cubicBezTo>
                    <a:cubicBezTo>
                      <a:pt x="578" y="614"/>
                      <a:pt x="571" y="612"/>
                      <a:pt x="568" y="610"/>
                    </a:cubicBezTo>
                    <a:cubicBezTo>
                      <a:pt x="565" y="608"/>
                      <a:pt x="561" y="610"/>
                      <a:pt x="558" y="608"/>
                    </a:cubicBezTo>
                    <a:cubicBezTo>
                      <a:pt x="555" y="606"/>
                      <a:pt x="556" y="602"/>
                      <a:pt x="553" y="598"/>
                    </a:cubicBezTo>
                    <a:cubicBezTo>
                      <a:pt x="550" y="594"/>
                      <a:pt x="545" y="586"/>
                      <a:pt x="540" y="581"/>
                    </a:cubicBezTo>
                    <a:cubicBezTo>
                      <a:pt x="535" y="576"/>
                      <a:pt x="529" y="573"/>
                      <a:pt x="525" y="569"/>
                    </a:cubicBezTo>
                    <a:cubicBezTo>
                      <a:pt x="521" y="565"/>
                      <a:pt x="516" y="559"/>
                      <a:pt x="513" y="554"/>
                    </a:cubicBezTo>
                    <a:cubicBezTo>
                      <a:pt x="510" y="549"/>
                      <a:pt x="510" y="539"/>
                      <a:pt x="508" y="536"/>
                    </a:cubicBezTo>
                    <a:cubicBezTo>
                      <a:pt x="500" y="510"/>
                      <a:pt x="503" y="538"/>
                      <a:pt x="499" y="538"/>
                    </a:cubicBezTo>
                    <a:cubicBezTo>
                      <a:pt x="496" y="539"/>
                      <a:pt x="492" y="541"/>
                      <a:pt x="489" y="542"/>
                    </a:cubicBezTo>
                    <a:cubicBezTo>
                      <a:pt x="486" y="543"/>
                      <a:pt x="484" y="542"/>
                      <a:pt x="481" y="544"/>
                    </a:cubicBezTo>
                    <a:cubicBezTo>
                      <a:pt x="478" y="546"/>
                      <a:pt x="473" y="555"/>
                      <a:pt x="469" y="557"/>
                    </a:cubicBezTo>
                    <a:cubicBezTo>
                      <a:pt x="465" y="559"/>
                      <a:pt x="460" y="557"/>
                      <a:pt x="453" y="557"/>
                    </a:cubicBezTo>
                    <a:cubicBezTo>
                      <a:pt x="446" y="557"/>
                      <a:pt x="432" y="560"/>
                      <a:pt x="426" y="559"/>
                    </a:cubicBezTo>
                    <a:cubicBezTo>
                      <a:pt x="411" y="555"/>
                      <a:pt x="421" y="551"/>
                      <a:pt x="417" y="548"/>
                    </a:cubicBezTo>
                    <a:cubicBezTo>
                      <a:pt x="413" y="545"/>
                      <a:pt x="408" y="539"/>
                      <a:pt x="403" y="538"/>
                    </a:cubicBezTo>
                    <a:cubicBezTo>
                      <a:pt x="398" y="537"/>
                      <a:pt x="392" y="540"/>
                      <a:pt x="387" y="541"/>
                    </a:cubicBezTo>
                    <a:cubicBezTo>
                      <a:pt x="382" y="542"/>
                      <a:pt x="376" y="544"/>
                      <a:pt x="372" y="544"/>
                    </a:cubicBezTo>
                    <a:cubicBezTo>
                      <a:pt x="368" y="544"/>
                      <a:pt x="364" y="543"/>
                      <a:pt x="360" y="544"/>
                    </a:cubicBezTo>
                    <a:cubicBezTo>
                      <a:pt x="356" y="545"/>
                      <a:pt x="351" y="552"/>
                      <a:pt x="346" y="553"/>
                    </a:cubicBezTo>
                    <a:cubicBezTo>
                      <a:pt x="341" y="554"/>
                      <a:pt x="334" y="550"/>
                      <a:pt x="328" y="550"/>
                    </a:cubicBezTo>
                    <a:cubicBezTo>
                      <a:pt x="317" y="551"/>
                      <a:pt x="316" y="555"/>
                      <a:pt x="310" y="554"/>
                    </a:cubicBezTo>
                    <a:cubicBezTo>
                      <a:pt x="304" y="554"/>
                      <a:pt x="299" y="550"/>
                      <a:pt x="294" y="551"/>
                    </a:cubicBezTo>
                    <a:cubicBezTo>
                      <a:pt x="289" y="552"/>
                      <a:pt x="284" y="559"/>
                      <a:pt x="277" y="560"/>
                    </a:cubicBezTo>
                    <a:cubicBezTo>
                      <a:pt x="270" y="561"/>
                      <a:pt x="260" y="561"/>
                      <a:pt x="253" y="559"/>
                    </a:cubicBezTo>
                    <a:cubicBezTo>
                      <a:pt x="246" y="557"/>
                      <a:pt x="243" y="552"/>
                      <a:pt x="237" y="548"/>
                    </a:cubicBezTo>
                    <a:cubicBezTo>
                      <a:pt x="221" y="547"/>
                      <a:pt x="224" y="537"/>
                      <a:pt x="219" y="533"/>
                    </a:cubicBezTo>
                    <a:cubicBezTo>
                      <a:pt x="214" y="529"/>
                      <a:pt x="208" y="525"/>
                      <a:pt x="205" y="521"/>
                    </a:cubicBezTo>
                    <a:cubicBezTo>
                      <a:pt x="202" y="517"/>
                      <a:pt x="201" y="515"/>
                      <a:pt x="199" y="511"/>
                    </a:cubicBezTo>
                    <a:cubicBezTo>
                      <a:pt x="194" y="507"/>
                      <a:pt x="196" y="502"/>
                      <a:pt x="193" y="499"/>
                    </a:cubicBezTo>
                    <a:cubicBezTo>
                      <a:pt x="190" y="496"/>
                      <a:pt x="186" y="498"/>
                      <a:pt x="181" y="496"/>
                    </a:cubicBezTo>
                    <a:cubicBezTo>
                      <a:pt x="176" y="494"/>
                      <a:pt x="168" y="489"/>
                      <a:pt x="165" y="484"/>
                    </a:cubicBezTo>
                    <a:cubicBezTo>
                      <a:pt x="162" y="479"/>
                      <a:pt x="164" y="472"/>
                      <a:pt x="162" y="467"/>
                    </a:cubicBezTo>
                    <a:cubicBezTo>
                      <a:pt x="160" y="462"/>
                      <a:pt x="157" y="456"/>
                      <a:pt x="153" y="451"/>
                    </a:cubicBezTo>
                    <a:cubicBezTo>
                      <a:pt x="149" y="446"/>
                      <a:pt x="140" y="443"/>
                      <a:pt x="136" y="439"/>
                    </a:cubicBezTo>
                    <a:cubicBezTo>
                      <a:pt x="132" y="435"/>
                      <a:pt x="129" y="430"/>
                      <a:pt x="130" y="427"/>
                    </a:cubicBezTo>
                    <a:cubicBezTo>
                      <a:pt x="131" y="424"/>
                      <a:pt x="141" y="422"/>
                      <a:pt x="144" y="418"/>
                    </a:cubicBezTo>
                    <a:cubicBezTo>
                      <a:pt x="147" y="414"/>
                      <a:pt x="147" y="409"/>
                      <a:pt x="147" y="404"/>
                    </a:cubicBezTo>
                    <a:cubicBezTo>
                      <a:pt x="147" y="399"/>
                      <a:pt x="145" y="392"/>
                      <a:pt x="147" y="388"/>
                    </a:cubicBezTo>
                    <a:cubicBezTo>
                      <a:pt x="144" y="373"/>
                      <a:pt x="155" y="379"/>
                      <a:pt x="160" y="376"/>
                    </a:cubicBezTo>
                    <a:cubicBezTo>
                      <a:pt x="165" y="373"/>
                      <a:pt x="175" y="374"/>
                      <a:pt x="177" y="368"/>
                    </a:cubicBezTo>
                    <a:cubicBezTo>
                      <a:pt x="171" y="358"/>
                      <a:pt x="174" y="341"/>
                      <a:pt x="174" y="341"/>
                    </a:cubicBezTo>
                    <a:cubicBezTo>
                      <a:pt x="178" y="333"/>
                      <a:pt x="165" y="334"/>
                      <a:pt x="163" y="331"/>
                    </a:cubicBezTo>
                    <a:cubicBezTo>
                      <a:pt x="161" y="328"/>
                      <a:pt x="163" y="323"/>
                      <a:pt x="163" y="320"/>
                    </a:cubicBezTo>
                    <a:cubicBezTo>
                      <a:pt x="163" y="317"/>
                      <a:pt x="164" y="315"/>
                      <a:pt x="162" y="313"/>
                    </a:cubicBezTo>
                    <a:cubicBezTo>
                      <a:pt x="160" y="311"/>
                      <a:pt x="158" y="305"/>
                      <a:pt x="153" y="304"/>
                    </a:cubicBezTo>
                    <a:cubicBezTo>
                      <a:pt x="148" y="303"/>
                      <a:pt x="138" y="304"/>
                      <a:pt x="132" y="304"/>
                    </a:cubicBezTo>
                    <a:cubicBezTo>
                      <a:pt x="126" y="304"/>
                      <a:pt x="120" y="306"/>
                      <a:pt x="115" y="305"/>
                    </a:cubicBezTo>
                    <a:cubicBezTo>
                      <a:pt x="110" y="304"/>
                      <a:pt x="101" y="302"/>
                      <a:pt x="99" y="299"/>
                    </a:cubicBezTo>
                    <a:cubicBezTo>
                      <a:pt x="97" y="296"/>
                      <a:pt x="97" y="287"/>
                      <a:pt x="100" y="284"/>
                    </a:cubicBezTo>
                    <a:cubicBezTo>
                      <a:pt x="103" y="281"/>
                      <a:pt x="115" y="283"/>
                      <a:pt x="120" y="280"/>
                    </a:cubicBezTo>
                    <a:cubicBezTo>
                      <a:pt x="125" y="277"/>
                      <a:pt x="126" y="270"/>
                      <a:pt x="130" y="268"/>
                    </a:cubicBezTo>
                    <a:cubicBezTo>
                      <a:pt x="134" y="266"/>
                      <a:pt x="143" y="267"/>
                      <a:pt x="147" y="266"/>
                    </a:cubicBezTo>
                    <a:cubicBezTo>
                      <a:pt x="151" y="265"/>
                      <a:pt x="154" y="262"/>
                      <a:pt x="156" y="259"/>
                    </a:cubicBezTo>
                    <a:cubicBezTo>
                      <a:pt x="152" y="240"/>
                      <a:pt x="158" y="250"/>
                      <a:pt x="157" y="248"/>
                    </a:cubicBezTo>
                    <a:cubicBezTo>
                      <a:pt x="156" y="246"/>
                      <a:pt x="150" y="247"/>
                      <a:pt x="147" y="247"/>
                    </a:cubicBezTo>
                    <a:cubicBezTo>
                      <a:pt x="144" y="247"/>
                      <a:pt x="141" y="245"/>
                      <a:pt x="138" y="245"/>
                    </a:cubicBezTo>
                    <a:cubicBezTo>
                      <a:pt x="135" y="245"/>
                      <a:pt x="131" y="249"/>
                      <a:pt x="129" y="247"/>
                    </a:cubicBezTo>
                    <a:cubicBezTo>
                      <a:pt x="127" y="245"/>
                      <a:pt x="129" y="235"/>
                      <a:pt x="126" y="233"/>
                    </a:cubicBezTo>
                    <a:cubicBezTo>
                      <a:pt x="123" y="231"/>
                      <a:pt x="118" y="235"/>
                      <a:pt x="114" y="235"/>
                    </a:cubicBezTo>
                    <a:cubicBezTo>
                      <a:pt x="110" y="235"/>
                      <a:pt x="107" y="233"/>
                      <a:pt x="103" y="233"/>
                    </a:cubicBezTo>
                    <a:cubicBezTo>
                      <a:pt x="99" y="233"/>
                      <a:pt x="94" y="236"/>
                      <a:pt x="90" y="236"/>
                    </a:cubicBezTo>
                    <a:cubicBezTo>
                      <a:pt x="86" y="236"/>
                      <a:pt x="79" y="232"/>
                      <a:pt x="76" y="230"/>
                    </a:cubicBezTo>
                    <a:cubicBezTo>
                      <a:pt x="73" y="228"/>
                      <a:pt x="71" y="223"/>
                      <a:pt x="69" y="221"/>
                    </a:cubicBezTo>
                    <a:cubicBezTo>
                      <a:pt x="67" y="219"/>
                      <a:pt x="66" y="217"/>
                      <a:pt x="66" y="214"/>
                    </a:cubicBezTo>
                    <a:cubicBezTo>
                      <a:pt x="66" y="211"/>
                      <a:pt x="71" y="206"/>
                      <a:pt x="70" y="203"/>
                    </a:cubicBezTo>
                    <a:cubicBezTo>
                      <a:pt x="69" y="200"/>
                      <a:pt x="62" y="196"/>
                      <a:pt x="60" y="197"/>
                    </a:cubicBezTo>
                    <a:cubicBezTo>
                      <a:pt x="63" y="196"/>
                      <a:pt x="61" y="220"/>
                      <a:pt x="57" y="212"/>
                    </a:cubicBezTo>
                    <a:cubicBezTo>
                      <a:pt x="51" y="213"/>
                      <a:pt x="44" y="209"/>
                      <a:pt x="45" y="212"/>
                    </a:cubicBezTo>
                    <a:cubicBezTo>
                      <a:pt x="46" y="215"/>
                      <a:pt x="58" y="224"/>
                      <a:pt x="61" y="229"/>
                    </a:cubicBezTo>
                    <a:cubicBezTo>
                      <a:pt x="64" y="234"/>
                      <a:pt x="67" y="241"/>
                      <a:pt x="66" y="245"/>
                    </a:cubicBezTo>
                    <a:cubicBezTo>
                      <a:pt x="65" y="249"/>
                      <a:pt x="58" y="251"/>
                      <a:pt x="54" y="254"/>
                    </a:cubicBezTo>
                    <a:cubicBezTo>
                      <a:pt x="50" y="257"/>
                      <a:pt x="46" y="264"/>
                      <a:pt x="42" y="266"/>
                    </a:cubicBezTo>
                    <a:cubicBezTo>
                      <a:pt x="38" y="268"/>
                      <a:pt x="30" y="269"/>
                      <a:pt x="27" y="266"/>
                    </a:cubicBezTo>
                    <a:cubicBezTo>
                      <a:pt x="24" y="263"/>
                      <a:pt x="26" y="250"/>
                      <a:pt x="25" y="245"/>
                    </a:cubicBezTo>
                    <a:cubicBezTo>
                      <a:pt x="24" y="240"/>
                      <a:pt x="22" y="237"/>
                      <a:pt x="18" y="235"/>
                    </a:cubicBezTo>
                    <a:cubicBezTo>
                      <a:pt x="14" y="233"/>
                      <a:pt x="5" y="232"/>
                      <a:pt x="3" y="230"/>
                    </a:cubicBezTo>
                    <a:cubicBezTo>
                      <a:pt x="1" y="228"/>
                      <a:pt x="0" y="223"/>
                      <a:pt x="4" y="220"/>
                    </a:cubicBezTo>
                    <a:cubicBezTo>
                      <a:pt x="8" y="217"/>
                      <a:pt x="21" y="214"/>
                      <a:pt x="25" y="209"/>
                    </a:cubicBezTo>
                    <a:cubicBezTo>
                      <a:pt x="29" y="204"/>
                      <a:pt x="29" y="197"/>
                      <a:pt x="31" y="191"/>
                    </a:cubicBezTo>
                    <a:cubicBezTo>
                      <a:pt x="33" y="185"/>
                      <a:pt x="37" y="180"/>
                      <a:pt x="40" y="175"/>
                    </a:cubicBezTo>
                    <a:cubicBezTo>
                      <a:pt x="43" y="170"/>
                      <a:pt x="45" y="162"/>
                      <a:pt x="49" y="158"/>
                    </a:cubicBezTo>
                    <a:cubicBezTo>
                      <a:pt x="53" y="154"/>
                      <a:pt x="61" y="152"/>
                      <a:pt x="67" y="148"/>
                    </a:cubicBezTo>
                    <a:cubicBezTo>
                      <a:pt x="68" y="142"/>
                      <a:pt x="85" y="139"/>
                      <a:pt x="85" y="13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Freeform 6">
                <a:extLst>
                  <a:ext uri="{FF2B5EF4-FFF2-40B4-BE49-F238E27FC236}">
                    <a16:creationId xmlns:a16="http://schemas.microsoft.com/office/drawing/2014/main" xmlns="" id="{898DC164-5937-4E94-A96C-4F7F0B7F3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7560" y="2519824"/>
                <a:ext cx="1206126" cy="1364057"/>
              </a:xfrm>
              <a:custGeom>
                <a:avLst/>
                <a:gdLst/>
                <a:ahLst/>
                <a:cxnLst>
                  <a:cxn ang="0">
                    <a:pos x="255" y="82"/>
                  </a:cxn>
                  <a:cxn ang="0">
                    <a:pos x="253" y="101"/>
                  </a:cxn>
                  <a:cxn ang="0">
                    <a:pos x="219" y="71"/>
                  </a:cxn>
                  <a:cxn ang="0">
                    <a:pos x="183" y="67"/>
                  </a:cxn>
                  <a:cxn ang="0">
                    <a:pos x="132" y="64"/>
                  </a:cxn>
                  <a:cxn ang="0">
                    <a:pos x="102" y="91"/>
                  </a:cxn>
                  <a:cxn ang="0">
                    <a:pos x="76" y="112"/>
                  </a:cxn>
                  <a:cxn ang="0">
                    <a:pos x="87" y="152"/>
                  </a:cxn>
                  <a:cxn ang="0">
                    <a:pos x="40" y="137"/>
                  </a:cxn>
                  <a:cxn ang="0">
                    <a:pos x="18" y="140"/>
                  </a:cxn>
                  <a:cxn ang="0">
                    <a:pos x="0" y="169"/>
                  </a:cxn>
                  <a:cxn ang="0">
                    <a:pos x="27" y="202"/>
                  </a:cxn>
                  <a:cxn ang="0">
                    <a:pos x="46" y="238"/>
                  </a:cxn>
                  <a:cxn ang="0">
                    <a:pos x="48" y="284"/>
                  </a:cxn>
                  <a:cxn ang="0">
                    <a:pos x="61" y="319"/>
                  </a:cxn>
                  <a:cxn ang="0">
                    <a:pos x="70" y="349"/>
                  </a:cxn>
                  <a:cxn ang="0">
                    <a:pos x="88" y="368"/>
                  </a:cxn>
                  <a:cxn ang="0">
                    <a:pos x="109" y="392"/>
                  </a:cxn>
                  <a:cxn ang="0">
                    <a:pos x="142" y="401"/>
                  </a:cxn>
                  <a:cxn ang="0">
                    <a:pos x="162" y="431"/>
                  </a:cxn>
                  <a:cxn ang="0">
                    <a:pos x="142" y="461"/>
                  </a:cxn>
                  <a:cxn ang="0">
                    <a:pos x="127" y="499"/>
                  </a:cxn>
                  <a:cxn ang="0">
                    <a:pos x="147" y="529"/>
                  </a:cxn>
                  <a:cxn ang="0">
                    <a:pos x="196" y="500"/>
                  </a:cxn>
                  <a:cxn ang="0">
                    <a:pos x="234" y="485"/>
                  </a:cxn>
                  <a:cxn ang="0">
                    <a:pos x="255" y="487"/>
                  </a:cxn>
                  <a:cxn ang="0">
                    <a:pos x="283" y="481"/>
                  </a:cxn>
                  <a:cxn ang="0">
                    <a:pos x="324" y="494"/>
                  </a:cxn>
                  <a:cxn ang="0">
                    <a:pos x="346" y="523"/>
                  </a:cxn>
                  <a:cxn ang="0">
                    <a:pos x="358" y="562"/>
                  </a:cxn>
                  <a:cxn ang="0">
                    <a:pos x="387" y="592"/>
                  </a:cxn>
                  <a:cxn ang="0">
                    <a:pos x="405" y="625"/>
                  </a:cxn>
                  <a:cxn ang="0">
                    <a:pos x="438" y="641"/>
                  </a:cxn>
                  <a:cxn ang="0">
                    <a:pos x="465" y="599"/>
                  </a:cxn>
                  <a:cxn ang="0">
                    <a:pos x="474" y="562"/>
                  </a:cxn>
                  <a:cxn ang="0">
                    <a:pos x="477" y="521"/>
                  </a:cxn>
                  <a:cxn ang="0">
                    <a:pos x="487" y="493"/>
                  </a:cxn>
                  <a:cxn ang="0">
                    <a:pos x="487" y="470"/>
                  </a:cxn>
                  <a:cxn ang="0">
                    <a:pos x="502" y="439"/>
                  </a:cxn>
                  <a:cxn ang="0">
                    <a:pos x="498" y="394"/>
                  </a:cxn>
                  <a:cxn ang="0">
                    <a:pos x="513" y="361"/>
                  </a:cxn>
                  <a:cxn ang="0">
                    <a:pos x="505" y="307"/>
                  </a:cxn>
                  <a:cxn ang="0">
                    <a:pos x="513" y="284"/>
                  </a:cxn>
                  <a:cxn ang="0">
                    <a:pos x="525" y="250"/>
                  </a:cxn>
                  <a:cxn ang="0">
                    <a:pos x="531" y="212"/>
                  </a:cxn>
                  <a:cxn ang="0">
                    <a:pos x="562" y="182"/>
                  </a:cxn>
                  <a:cxn ang="0">
                    <a:pos x="597" y="160"/>
                  </a:cxn>
                  <a:cxn ang="0">
                    <a:pos x="588" y="104"/>
                  </a:cxn>
                  <a:cxn ang="0">
                    <a:pos x="576" y="55"/>
                  </a:cxn>
                  <a:cxn ang="0">
                    <a:pos x="547" y="38"/>
                  </a:cxn>
                  <a:cxn ang="0">
                    <a:pos x="505" y="1"/>
                  </a:cxn>
                  <a:cxn ang="0">
                    <a:pos x="468" y="17"/>
                  </a:cxn>
                  <a:cxn ang="0">
                    <a:pos x="375" y="19"/>
                  </a:cxn>
                  <a:cxn ang="0">
                    <a:pos x="343" y="34"/>
                  </a:cxn>
                  <a:cxn ang="0">
                    <a:pos x="292" y="49"/>
                  </a:cxn>
                  <a:cxn ang="0">
                    <a:pos x="256" y="52"/>
                  </a:cxn>
                </a:cxnLst>
                <a:rect l="0" t="0" r="r" b="b"/>
                <a:pathLst>
                  <a:path w="600" h="644">
                    <a:moveTo>
                      <a:pt x="244" y="61"/>
                    </a:moveTo>
                    <a:cubicBezTo>
                      <a:pt x="219" y="62"/>
                      <a:pt x="282" y="70"/>
                      <a:pt x="259" y="71"/>
                    </a:cubicBezTo>
                    <a:cubicBezTo>
                      <a:pt x="248" y="73"/>
                      <a:pt x="266" y="80"/>
                      <a:pt x="255" y="82"/>
                    </a:cubicBezTo>
                    <a:cubicBezTo>
                      <a:pt x="249" y="83"/>
                      <a:pt x="268" y="92"/>
                      <a:pt x="268" y="92"/>
                    </a:cubicBezTo>
                    <a:cubicBezTo>
                      <a:pt x="259" y="97"/>
                      <a:pt x="274" y="98"/>
                      <a:pt x="265" y="103"/>
                    </a:cubicBezTo>
                    <a:cubicBezTo>
                      <a:pt x="260" y="105"/>
                      <a:pt x="253" y="101"/>
                      <a:pt x="253" y="101"/>
                    </a:cubicBezTo>
                    <a:cubicBezTo>
                      <a:pt x="249" y="98"/>
                      <a:pt x="250" y="85"/>
                      <a:pt x="247" y="80"/>
                    </a:cubicBezTo>
                    <a:cubicBezTo>
                      <a:pt x="244" y="75"/>
                      <a:pt x="237" y="72"/>
                      <a:pt x="232" y="71"/>
                    </a:cubicBezTo>
                    <a:cubicBezTo>
                      <a:pt x="226" y="66"/>
                      <a:pt x="224" y="71"/>
                      <a:pt x="219" y="71"/>
                    </a:cubicBezTo>
                    <a:cubicBezTo>
                      <a:pt x="214" y="71"/>
                      <a:pt x="208" y="69"/>
                      <a:pt x="204" y="70"/>
                    </a:cubicBezTo>
                    <a:cubicBezTo>
                      <a:pt x="200" y="71"/>
                      <a:pt x="199" y="76"/>
                      <a:pt x="196" y="76"/>
                    </a:cubicBezTo>
                    <a:cubicBezTo>
                      <a:pt x="193" y="76"/>
                      <a:pt x="188" y="69"/>
                      <a:pt x="183" y="67"/>
                    </a:cubicBezTo>
                    <a:cubicBezTo>
                      <a:pt x="178" y="65"/>
                      <a:pt x="170" y="64"/>
                      <a:pt x="165" y="62"/>
                    </a:cubicBezTo>
                    <a:cubicBezTo>
                      <a:pt x="150" y="59"/>
                      <a:pt x="164" y="57"/>
                      <a:pt x="150" y="55"/>
                    </a:cubicBezTo>
                    <a:cubicBezTo>
                      <a:pt x="148" y="60"/>
                      <a:pt x="130" y="44"/>
                      <a:pt x="132" y="64"/>
                    </a:cubicBezTo>
                    <a:cubicBezTo>
                      <a:pt x="126" y="67"/>
                      <a:pt x="118" y="72"/>
                      <a:pt x="114" y="74"/>
                    </a:cubicBezTo>
                    <a:cubicBezTo>
                      <a:pt x="110" y="76"/>
                      <a:pt x="107" y="74"/>
                      <a:pt x="105" y="77"/>
                    </a:cubicBezTo>
                    <a:cubicBezTo>
                      <a:pt x="103" y="80"/>
                      <a:pt x="105" y="88"/>
                      <a:pt x="102" y="91"/>
                    </a:cubicBezTo>
                    <a:cubicBezTo>
                      <a:pt x="99" y="94"/>
                      <a:pt x="89" y="93"/>
                      <a:pt x="85" y="95"/>
                    </a:cubicBezTo>
                    <a:cubicBezTo>
                      <a:pt x="81" y="97"/>
                      <a:pt x="80" y="100"/>
                      <a:pt x="79" y="103"/>
                    </a:cubicBezTo>
                    <a:cubicBezTo>
                      <a:pt x="78" y="106"/>
                      <a:pt x="75" y="108"/>
                      <a:pt x="76" y="112"/>
                    </a:cubicBezTo>
                    <a:cubicBezTo>
                      <a:pt x="80" y="118"/>
                      <a:pt x="70" y="117"/>
                      <a:pt x="84" y="128"/>
                    </a:cubicBezTo>
                    <a:cubicBezTo>
                      <a:pt x="85" y="132"/>
                      <a:pt x="84" y="135"/>
                      <a:pt x="85" y="139"/>
                    </a:cubicBezTo>
                    <a:cubicBezTo>
                      <a:pt x="82" y="145"/>
                      <a:pt x="90" y="146"/>
                      <a:pt x="87" y="152"/>
                    </a:cubicBezTo>
                    <a:cubicBezTo>
                      <a:pt x="88" y="161"/>
                      <a:pt x="71" y="133"/>
                      <a:pt x="73" y="142"/>
                    </a:cubicBezTo>
                    <a:cubicBezTo>
                      <a:pt x="74" y="144"/>
                      <a:pt x="60" y="140"/>
                      <a:pt x="55" y="139"/>
                    </a:cubicBezTo>
                    <a:cubicBezTo>
                      <a:pt x="50" y="138"/>
                      <a:pt x="44" y="139"/>
                      <a:pt x="40" y="137"/>
                    </a:cubicBezTo>
                    <a:cubicBezTo>
                      <a:pt x="35" y="136"/>
                      <a:pt x="34" y="128"/>
                      <a:pt x="30" y="127"/>
                    </a:cubicBezTo>
                    <a:cubicBezTo>
                      <a:pt x="26" y="126"/>
                      <a:pt x="15" y="126"/>
                      <a:pt x="13" y="128"/>
                    </a:cubicBezTo>
                    <a:cubicBezTo>
                      <a:pt x="11" y="130"/>
                      <a:pt x="18" y="137"/>
                      <a:pt x="18" y="140"/>
                    </a:cubicBezTo>
                    <a:cubicBezTo>
                      <a:pt x="18" y="143"/>
                      <a:pt x="15" y="146"/>
                      <a:pt x="12" y="148"/>
                    </a:cubicBezTo>
                    <a:cubicBezTo>
                      <a:pt x="9" y="150"/>
                      <a:pt x="3" y="152"/>
                      <a:pt x="1" y="155"/>
                    </a:cubicBezTo>
                    <a:lnTo>
                      <a:pt x="0" y="169"/>
                    </a:lnTo>
                    <a:cubicBezTo>
                      <a:pt x="1" y="173"/>
                      <a:pt x="4" y="175"/>
                      <a:pt x="7" y="179"/>
                    </a:cubicBezTo>
                    <a:cubicBezTo>
                      <a:pt x="1" y="195"/>
                      <a:pt x="12" y="188"/>
                      <a:pt x="18" y="193"/>
                    </a:cubicBezTo>
                    <a:cubicBezTo>
                      <a:pt x="21" y="197"/>
                      <a:pt x="23" y="200"/>
                      <a:pt x="27" y="202"/>
                    </a:cubicBezTo>
                    <a:cubicBezTo>
                      <a:pt x="31" y="204"/>
                      <a:pt x="40" y="200"/>
                      <a:pt x="43" y="203"/>
                    </a:cubicBezTo>
                    <a:cubicBezTo>
                      <a:pt x="46" y="206"/>
                      <a:pt x="45" y="211"/>
                      <a:pt x="45" y="217"/>
                    </a:cubicBezTo>
                    <a:lnTo>
                      <a:pt x="46" y="238"/>
                    </a:lnTo>
                    <a:lnTo>
                      <a:pt x="55" y="242"/>
                    </a:lnTo>
                    <a:lnTo>
                      <a:pt x="48" y="262"/>
                    </a:lnTo>
                    <a:lnTo>
                      <a:pt x="48" y="284"/>
                    </a:lnTo>
                    <a:lnTo>
                      <a:pt x="52" y="301"/>
                    </a:lnTo>
                    <a:cubicBezTo>
                      <a:pt x="52" y="305"/>
                      <a:pt x="46" y="308"/>
                      <a:pt x="48" y="311"/>
                    </a:cubicBezTo>
                    <a:cubicBezTo>
                      <a:pt x="50" y="314"/>
                      <a:pt x="57" y="317"/>
                      <a:pt x="61" y="319"/>
                    </a:cubicBezTo>
                    <a:cubicBezTo>
                      <a:pt x="65" y="321"/>
                      <a:pt x="69" y="323"/>
                      <a:pt x="70" y="326"/>
                    </a:cubicBezTo>
                    <a:cubicBezTo>
                      <a:pt x="71" y="329"/>
                      <a:pt x="66" y="334"/>
                      <a:pt x="66" y="338"/>
                    </a:cubicBezTo>
                    <a:cubicBezTo>
                      <a:pt x="66" y="342"/>
                      <a:pt x="68" y="347"/>
                      <a:pt x="70" y="349"/>
                    </a:cubicBezTo>
                    <a:cubicBezTo>
                      <a:pt x="72" y="351"/>
                      <a:pt x="75" y="347"/>
                      <a:pt x="76" y="349"/>
                    </a:cubicBezTo>
                    <a:cubicBezTo>
                      <a:pt x="77" y="351"/>
                      <a:pt x="76" y="356"/>
                      <a:pt x="78" y="359"/>
                    </a:cubicBezTo>
                    <a:cubicBezTo>
                      <a:pt x="80" y="362"/>
                      <a:pt x="83" y="365"/>
                      <a:pt x="88" y="368"/>
                    </a:cubicBezTo>
                    <a:cubicBezTo>
                      <a:pt x="93" y="371"/>
                      <a:pt x="102" y="377"/>
                      <a:pt x="106" y="379"/>
                    </a:cubicBezTo>
                    <a:cubicBezTo>
                      <a:pt x="110" y="381"/>
                      <a:pt x="115" y="377"/>
                      <a:pt x="115" y="379"/>
                    </a:cubicBezTo>
                    <a:cubicBezTo>
                      <a:pt x="115" y="381"/>
                      <a:pt x="107" y="390"/>
                      <a:pt x="109" y="392"/>
                    </a:cubicBezTo>
                    <a:cubicBezTo>
                      <a:pt x="111" y="394"/>
                      <a:pt x="123" y="389"/>
                      <a:pt x="126" y="391"/>
                    </a:cubicBezTo>
                    <a:cubicBezTo>
                      <a:pt x="129" y="393"/>
                      <a:pt x="128" y="401"/>
                      <a:pt x="130" y="403"/>
                    </a:cubicBezTo>
                    <a:cubicBezTo>
                      <a:pt x="132" y="405"/>
                      <a:pt x="138" y="401"/>
                      <a:pt x="142" y="401"/>
                    </a:cubicBezTo>
                    <a:cubicBezTo>
                      <a:pt x="146" y="401"/>
                      <a:pt x="154" y="401"/>
                      <a:pt x="156" y="403"/>
                    </a:cubicBezTo>
                    <a:cubicBezTo>
                      <a:pt x="158" y="405"/>
                      <a:pt x="153" y="410"/>
                      <a:pt x="154" y="415"/>
                    </a:cubicBezTo>
                    <a:cubicBezTo>
                      <a:pt x="155" y="420"/>
                      <a:pt x="162" y="427"/>
                      <a:pt x="162" y="431"/>
                    </a:cubicBezTo>
                    <a:cubicBezTo>
                      <a:pt x="162" y="435"/>
                      <a:pt x="156" y="439"/>
                      <a:pt x="153" y="442"/>
                    </a:cubicBezTo>
                    <a:cubicBezTo>
                      <a:pt x="150" y="445"/>
                      <a:pt x="144" y="446"/>
                      <a:pt x="142" y="449"/>
                    </a:cubicBezTo>
                    <a:cubicBezTo>
                      <a:pt x="140" y="452"/>
                      <a:pt x="144" y="458"/>
                      <a:pt x="142" y="461"/>
                    </a:cubicBezTo>
                    <a:cubicBezTo>
                      <a:pt x="140" y="464"/>
                      <a:pt x="131" y="465"/>
                      <a:pt x="129" y="469"/>
                    </a:cubicBezTo>
                    <a:cubicBezTo>
                      <a:pt x="127" y="473"/>
                      <a:pt x="132" y="483"/>
                      <a:pt x="132" y="488"/>
                    </a:cubicBezTo>
                    <a:cubicBezTo>
                      <a:pt x="132" y="493"/>
                      <a:pt x="125" y="497"/>
                      <a:pt x="127" y="499"/>
                    </a:cubicBezTo>
                    <a:cubicBezTo>
                      <a:pt x="129" y="501"/>
                      <a:pt x="143" y="497"/>
                      <a:pt x="145" y="500"/>
                    </a:cubicBezTo>
                    <a:cubicBezTo>
                      <a:pt x="147" y="503"/>
                      <a:pt x="141" y="510"/>
                      <a:pt x="141" y="515"/>
                    </a:cubicBezTo>
                    <a:cubicBezTo>
                      <a:pt x="141" y="520"/>
                      <a:pt x="143" y="528"/>
                      <a:pt x="147" y="529"/>
                    </a:cubicBezTo>
                    <a:cubicBezTo>
                      <a:pt x="151" y="530"/>
                      <a:pt x="159" y="523"/>
                      <a:pt x="165" y="521"/>
                    </a:cubicBezTo>
                    <a:cubicBezTo>
                      <a:pt x="171" y="519"/>
                      <a:pt x="178" y="518"/>
                      <a:pt x="183" y="514"/>
                    </a:cubicBezTo>
                    <a:cubicBezTo>
                      <a:pt x="188" y="510"/>
                      <a:pt x="191" y="503"/>
                      <a:pt x="196" y="500"/>
                    </a:cubicBezTo>
                    <a:cubicBezTo>
                      <a:pt x="201" y="497"/>
                      <a:pt x="206" y="495"/>
                      <a:pt x="211" y="494"/>
                    </a:cubicBezTo>
                    <a:cubicBezTo>
                      <a:pt x="215" y="485"/>
                      <a:pt x="221" y="496"/>
                      <a:pt x="225" y="494"/>
                    </a:cubicBezTo>
                    <a:cubicBezTo>
                      <a:pt x="229" y="492"/>
                      <a:pt x="230" y="484"/>
                      <a:pt x="234" y="485"/>
                    </a:cubicBezTo>
                    <a:cubicBezTo>
                      <a:pt x="235" y="495"/>
                      <a:pt x="244" y="493"/>
                      <a:pt x="247" y="503"/>
                    </a:cubicBezTo>
                    <a:cubicBezTo>
                      <a:pt x="251" y="510"/>
                      <a:pt x="254" y="502"/>
                      <a:pt x="255" y="497"/>
                    </a:cubicBezTo>
                    <a:cubicBezTo>
                      <a:pt x="256" y="494"/>
                      <a:pt x="253" y="488"/>
                      <a:pt x="255" y="487"/>
                    </a:cubicBezTo>
                    <a:cubicBezTo>
                      <a:pt x="258" y="482"/>
                      <a:pt x="261" y="490"/>
                      <a:pt x="267" y="488"/>
                    </a:cubicBezTo>
                    <a:cubicBezTo>
                      <a:pt x="271" y="488"/>
                      <a:pt x="277" y="491"/>
                      <a:pt x="280" y="490"/>
                    </a:cubicBezTo>
                    <a:cubicBezTo>
                      <a:pt x="283" y="489"/>
                      <a:pt x="281" y="481"/>
                      <a:pt x="283" y="481"/>
                    </a:cubicBezTo>
                    <a:cubicBezTo>
                      <a:pt x="288" y="481"/>
                      <a:pt x="290" y="486"/>
                      <a:pt x="295" y="487"/>
                    </a:cubicBezTo>
                    <a:cubicBezTo>
                      <a:pt x="300" y="488"/>
                      <a:pt x="310" y="487"/>
                      <a:pt x="315" y="488"/>
                    </a:cubicBezTo>
                    <a:cubicBezTo>
                      <a:pt x="320" y="489"/>
                      <a:pt x="322" y="491"/>
                      <a:pt x="324" y="494"/>
                    </a:cubicBezTo>
                    <a:cubicBezTo>
                      <a:pt x="326" y="497"/>
                      <a:pt x="323" y="504"/>
                      <a:pt x="325" y="508"/>
                    </a:cubicBezTo>
                    <a:cubicBezTo>
                      <a:pt x="331" y="508"/>
                      <a:pt x="326" y="521"/>
                      <a:pt x="337" y="517"/>
                    </a:cubicBezTo>
                    <a:cubicBezTo>
                      <a:pt x="340" y="519"/>
                      <a:pt x="345" y="519"/>
                      <a:pt x="346" y="523"/>
                    </a:cubicBezTo>
                    <a:cubicBezTo>
                      <a:pt x="347" y="527"/>
                      <a:pt x="344" y="539"/>
                      <a:pt x="345" y="542"/>
                    </a:cubicBezTo>
                    <a:cubicBezTo>
                      <a:pt x="346" y="545"/>
                      <a:pt x="352" y="538"/>
                      <a:pt x="354" y="541"/>
                    </a:cubicBezTo>
                    <a:cubicBezTo>
                      <a:pt x="356" y="544"/>
                      <a:pt x="355" y="558"/>
                      <a:pt x="358" y="562"/>
                    </a:cubicBezTo>
                    <a:cubicBezTo>
                      <a:pt x="361" y="566"/>
                      <a:pt x="369" y="565"/>
                      <a:pt x="372" y="568"/>
                    </a:cubicBezTo>
                    <a:cubicBezTo>
                      <a:pt x="375" y="571"/>
                      <a:pt x="374" y="577"/>
                      <a:pt x="376" y="581"/>
                    </a:cubicBezTo>
                    <a:cubicBezTo>
                      <a:pt x="381" y="583"/>
                      <a:pt x="371" y="592"/>
                      <a:pt x="387" y="592"/>
                    </a:cubicBezTo>
                    <a:cubicBezTo>
                      <a:pt x="388" y="597"/>
                      <a:pt x="384" y="605"/>
                      <a:pt x="385" y="610"/>
                    </a:cubicBezTo>
                    <a:cubicBezTo>
                      <a:pt x="386" y="615"/>
                      <a:pt x="393" y="620"/>
                      <a:pt x="396" y="622"/>
                    </a:cubicBezTo>
                    <a:cubicBezTo>
                      <a:pt x="399" y="624"/>
                      <a:pt x="402" y="623"/>
                      <a:pt x="405" y="625"/>
                    </a:cubicBezTo>
                    <a:cubicBezTo>
                      <a:pt x="408" y="627"/>
                      <a:pt x="408" y="631"/>
                      <a:pt x="411" y="634"/>
                    </a:cubicBezTo>
                    <a:cubicBezTo>
                      <a:pt x="414" y="637"/>
                      <a:pt x="422" y="642"/>
                      <a:pt x="426" y="643"/>
                    </a:cubicBezTo>
                    <a:cubicBezTo>
                      <a:pt x="430" y="644"/>
                      <a:pt x="435" y="644"/>
                      <a:pt x="438" y="641"/>
                    </a:cubicBezTo>
                    <a:cubicBezTo>
                      <a:pt x="441" y="638"/>
                      <a:pt x="441" y="627"/>
                      <a:pt x="445" y="623"/>
                    </a:cubicBezTo>
                    <a:cubicBezTo>
                      <a:pt x="449" y="619"/>
                      <a:pt x="459" y="621"/>
                      <a:pt x="462" y="617"/>
                    </a:cubicBezTo>
                    <a:cubicBezTo>
                      <a:pt x="465" y="613"/>
                      <a:pt x="463" y="604"/>
                      <a:pt x="465" y="599"/>
                    </a:cubicBezTo>
                    <a:cubicBezTo>
                      <a:pt x="467" y="594"/>
                      <a:pt x="471" y="588"/>
                      <a:pt x="472" y="584"/>
                    </a:cubicBezTo>
                    <a:cubicBezTo>
                      <a:pt x="473" y="580"/>
                      <a:pt x="471" y="576"/>
                      <a:pt x="471" y="572"/>
                    </a:cubicBezTo>
                    <a:cubicBezTo>
                      <a:pt x="469" y="565"/>
                      <a:pt x="474" y="562"/>
                      <a:pt x="474" y="562"/>
                    </a:cubicBezTo>
                    <a:cubicBezTo>
                      <a:pt x="489" y="579"/>
                      <a:pt x="477" y="552"/>
                      <a:pt x="478" y="548"/>
                    </a:cubicBezTo>
                    <a:cubicBezTo>
                      <a:pt x="479" y="544"/>
                      <a:pt x="483" y="542"/>
                      <a:pt x="483" y="538"/>
                    </a:cubicBezTo>
                    <a:cubicBezTo>
                      <a:pt x="483" y="534"/>
                      <a:pt x="478" y="526"/>
                      <a:pt x="477" y="521"/>
                    </a:cubicBezTo>
                    <a:cubicBezTo>
                      <a:pt x="476" y="516"/>
                      <a:pt x="473" y="508"/>
                      <a:pt x="474" y="505"/>
                    </a:cubicBezTo>
                    <a:cubicBezTo>
                      <a:pt x="475" y="502"/>
                      <a:pt x="482" y="502"/>
                      <a:pt x="484" y="500"/>
                    </a:cubicBezTo>
                    <a:cubicBezTo>
                      <a:pt x="486" y="498"/>
                      <a:pt x="485" y="495"/>
                      <a:pt x="487" y="493"/>
                    </a:cubicBezTo>
                    <a:cubicBezTo>
                      <a:pt x="489" y="491"/>
                      <a:pt x="494" y="493"/>
                      <a:pt x="496" y="490"/>
                    </a:cubicBezTo>
                    <a:cubicBezTo>
                      <a:pt x="498" y="487"/>
                      <a:pt x="500" y="479"/>
                      <a:pt x="498" y="476"/>
                    </a:cubicBezTo>
                    <a:cubicBezTo>
                      <a:pt x="496" y="473"/>
                      <a:pt x="487" y="472"/>
                      <a:pt x="487" y="470"/>
                    </a:cubicBezTo>
                    <a:cubicBezTo>
                      <a:pt x="487" y="468"/>
                      <a:pt x="494" y="466"/>
                      <a:pt x="495" y="463"/>
                    </a:cubicBezTo>
                    <a:cubicBezTo>
                      <a:pt x="496" y="460"/>
                      <a:pt x="492" y="455"/>
                      <a:pt x="493" y="451"/>
                    </a:cubicBezTo>
                    <a:cubicBezTo>
                      <a:pt x="494" y="447"/>
                      <a:pt x="501" y="444"/>
                      <a:pt x="502" y="439"/>
                    </a:cubicBezTo>
                    <a:cubicBezTo>
                      <a:pt x="503" y="434"/>
                      <a:pt x="501" y="424"/>
                      <a:pt x="499" y="418"/>
                    </a:cubicBezTo>
                    <a:cubicBezTo>
                      <a:pt x="497" y="412"/>
                      <a:pt x="490" y="408"/>
                      <a:pt x="490" y="404"/>
                    </a:cubicBezTo>
                    <a:cubicBezTo>
                      <a:pt x="490" y="400"/>
                      <a:pt x="496" y="398"/>
                      <a:pt x="498" y="394"/>
                    </a:cubicBezTo>
                    <a:cubicBezTo>
                      <a:pt x="500" y="390"/>
                      <a:pt x="504" y="386"/>
                      <a:pt x="505" y="382"/>
                    </a:cubicBezTo>
                    <a:cubicBezTo>
                      <a:pt x="506" y="378"/>
                      <a:pt x="504" y="374"/>
                      <a:pt x="505" y="371"/>
                    </a:cubicBezTo>
                    <a:cubicBezTo>
                      <a:pt x="506" y="368"/>
                      <a:pt x="512" y="365"/>
                      <a:pt x="513" y="361"/>
                    </a:cubicBezTo>
                    <a:cubicBezTo>
                      <a:pt x="523" y="358"/>
                      <a:pt x="500" y="348"/>
                      <a:pt x="511" y="346"/>
                    </a:cubicBezTo>
                    <a:cubicBezTo>
                      <a:pt x="522" y="353"/>
                      <a:pt x="514" y="328"/>
                      <a:pt x="513" y="322"/>
                    </a:cubicBezTo>
                    <a:cubicBezTo>
                      <a:pt x="512" y="316"/>
                      <a:pt x="504" y="310"/>
                      <a:pt x="505" y="307"/>
                    </a:cubicBezTo>
                    <a:cubicBezTo>
                      <a:pt x="506" y="304"/>
                      <a:pt x="515" y="308"/>
                      <a:pt x="517" y="305"/>
                    </a:cubicBezTo>
                    <a:cubicBezTo>
                      <a:pt x="527" y="311"/>
                      <a:pt x="518" y="296"/>
                      <a:pt x="517" y="292"/>
                    </a:cubicBezTo>
                    <a:cubicBezTo>
                      <a:pt x="516" y="289"/>
                      <a:pt x="512" y="287"/>
                      <a:pt x="513" y="284"/>
                    </a:cubicBezTo>
                    <a:cubicBezTo>
                      <a:pt x="514" y="281"/>
                      <a:pt x="518" y="278"/>
                      <a:pt x="520" y="274"/>
                    </a:cubicBezTo>
                    <a:cubicBezTo>
                      <a:pt x="522" y="270"/>
                      <a:pt x="525" y="266"/>
                      <a:pt x="526" y="262"/>
                    </a:cubicBezTo>
                    <a:cubicBezTo>
                      <a:pt x="527" y="258"/>
                      <a:pt x="526" y="255"/>
                      <a:pt x="525" y="250"/>
                    </a:cubicBezTo>
                    <a:cubicBezTo>
                      <a:pt x="524" y="245"/>
                      <a:pt x="518" y="236"/>
                      <a:pt x="519" y="232"/>
                    </a:cubicBezTo>
                    <a:cubicBezTo>
                      <a:pt x="526" y="232"/>
                      <a:pt x="530" y="230"/>
                      <a:pt x="532" y="227"/>
                    </a:cubicBezTo>
                    <a:cubicBezTo>
                      <a:pt x="534" y="224"/>
                      <a:pt x="530" y="217"/>
                      <a:pt x="531" y="212"/>
                    </a:cubicBezTo>
                    <a:cubicBezTo>
                      <a:pt x="532" y="207"/>
                      <a:pt x="537" y="201"/>
                      <a:pt x="540" y="196"/>
                    </a:cubicBezTo>
                    <a:cubicBezTo>
                      <a:pt x="543" y="191"/>
                      <a:pt x="543" y="181"/>
                      <a:pt x="547" y="179"/>
                    </a:cubicBezTo>
                    <a:cubicBezTo>
                      <a:pt x="551" y="177"/>
                      <a:pt x="556" y="182"/>
                      <a:pt x="562" y="182"/>
                    </a:cubicBezTo>
                    <a:cubicBezTo>
                      <a:pt x="568" y="182"/>
                      <a:pt x="577" y="183"/>
                      <a:pt x="583" y="182"/>
                    </a:cubicBezTo>
                    <a:cubicBezTo>
                      <a:pt x="589" y="181"/>
                      <a:pt x="595" y="179"/>
                      <a:pt x="597" y="175"/>
                    </a:cubicBezTo>
                    <a:cubicBezTo>
                      <a:pt x="599" y="171"/>
                      <a:pt x="597" y="167"/>
                      <a:pt x="597" y="160"/>
                    </a:cubicBezTo>
                    <a:cubicBezTo>
                      <a:pt x="597" y="153"/>
                      <a:pt x="600" y="139"/>
                      <a:pt x="598" y="134"/>
                    </a:cubicBezTo>
                    <a:cubicBezTo>
                      <a:pt x="596" y="129"/>
                      <a:pt x="587" y="132"/>
                      <a:pt x="585" y="127"/>
                    </a:cubicBezTo>
                    <a:cubicBezTo>
                      <a:pt x="583" y="122"/>
                      <a:pt x="589" y="109"/>
                      <a:pt x="588" y="104"/>
                    </a:cubicBezTo>
                    <a:cubicBezTo>
                      <a:pt x="587" y="99"/>
                      <a:pt x="580" y="98"/>
                      <a:pt x="579" y="95"/>
                    </a:cubicBezTo>
                    <a:cubicBezTo>
                      <a:pt x="578" y="92"/>
                      <a:pt x="580" y="92"/>
                      <a:pt x="580" y="85"/>
                    </a:cubicBezTo>
                    <a:cubicBezTo>
                      <a:pt x="580" y="78"/>
                      <a:pt x="579" y="59"/>
                      <a:pt x="576" y="55"/>
                    </a:cubicBezTo>
                    <a:cubicBezTo>
                      <a:pt x="573" y="51"/>
                      <a:pt x="564" y="62"/>
                      <a:pt x="561" y="61"/>
                    </a:cubicBezTo>
                    <a:cubicBezTo>
                      <a:pt x="558" y="60"/>
                      <a:pt x="558" y="54"/>
                      <a:pt x="556" y="50"/>
                    </a:cubicBezTo>
                    <a:cubicBezTo>
                      <a:pt x="554" y="46"/>
                      <a:pt x="551" y="42"/>
                      <a:pt x="547" y="38"/>
                    </a:cubicBezTo>
                    <a:cubicBezTo>
                      <a:pt x="543" y="34"/>
                      <a:pt x="536" y="32"/>
                      <a:pt x="531" y="28"/>
                    </a:cubicBezTo>
                    <a:cubicBezTo>
                      <a:pt x="526" y="24"/>
                      <a:pt x="523" y="18"/>
                      <a:pt x="519" y="14"/>
                    </a:cubicBezTo>
                    <a:cubicBezTo>
                      <a:pt x="515" y="10"/>
                      <a:pt x="509" y="2"/>
                      <a:pt x="505" y="1"/>
                    </a:cubicBezTo>
                    <a:cubicBezTo>
                      <a:pt x="501" y="0"/>
                      <a:pt x="497" y="10"/>
                      <a:pt x="493" y="11"/>
                    </a:cubicBezTo>
                    <a:cubicBezTo>
                      <a:pt x="489" y="12"/>
                      <a:pt x="485" y="7"/>
                      <a:pt x="481" y="8"/>
                    </a:cubicBezTo>
                    <a:cubicBezTo>
                      <a:pt x="477" y="9"/>
                      <a:pt x="473" y="17"/>
                      <a:pt x="468" y="17"/>
                    </a:cubicBezTo>
                    <a:cubicBezTo>
                      <a:pt x="463" y="17"/>
                      <a:pt x="466" y="11"/>
                      <a:pt x="453" y="10"/>
                    </a:cubicBezTo>
                    <a:cubicBezTo>
                      <a:pt x="440" y="9"/>
                      <a:pt x="400" y="6"/>
                      <a:pt x="387" y="8"/>
                    </a:cubicBezTo>
                    <a:cubicBezTo>
                      <a:pt x="374" y="10"/>
                      <a:pt x="380" y="17"/>
                      <a:pt x="375" y="19"/>
                    </a:cubicBezTo>
                    <a:cubicBezTo>
                      <a:pt x="370" y="21"/>
                      <a:pt x="358" y="18"/>
                      <a:pt x="354" y="19"/>
                    </a:cubicBezTo>
                    <a:cubicBezTo>
                      <a:pt x="350" y="20"/>
                      <a:pt x="353" y="26"/>
                      <a:pt x="351" y="28"/>
                    </a:cubicBezTo>
                    <a:cubicBezTo>
                      <a:pt x="349" y="30"/>
                      <a:pt x="346" y="33"/>
                      <a:pt x="343" y="34"/>
                    </a:cubicBezTo>
                    <a:cubicBezTo>
                      <a:pt x="340" y="35"/>
                      <a:pt x="337" y="31"/>
                      <a:pt x="333" y="32"/>
                    </a:cubicBezTo>
                    <a:cubicBezTo>
                      <a:pt x="326" y="25"/>
                      <a:pt x="325" y="40"/>
                      <a:pt x="318" y="43"/>
                    </a:cubicBezTo>
                    <a:cubicBezTo>
                      <a:pt x="311" y="46"/>
                      <a:pt x="299" y="49"/>
                      <a:pt x="292" y="49"/>
                    </a:cubicBezTo>
                    <a:cubicBezTo>
                      <a:pt x="288" y="56"/>
                      <a:pt x="279" y="45"/>
                      <a:pt x="274" y="44"/>
                    </a:cubicBezTo>
                    <a:cubicBezTo>
                      <a:pt x="269" y="43"/>
                      <a:pt x="262" y="40"/>
                      <a:pt x="259" y="41"/>
                    </a:cubicBezTo>
                    <a:cubicBezTo>
                      <a:pt x="256" y="42"/>
                      <a:pt x="258" y="49"/>
                      <a:pt x="256" y="52"/>
                    </a:cubicBezTo>
                    <a:cubicBezTo>
                      <a:pt x="254" y="55"/>
                      <a:pt x="245" y="59"/>
                      <a:pt x="244" y="6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Freeform 8">
                <a:extLst>
                  <a:ext uri="{FF2B5EF4-FFF2-40B4-BE49-F238E27FC236}">
                    <a16:creationId xmlns:a16="http://schemas.microsoft.com/office/drawing/2014/main" xmlns="" id="{0D0E4CE3-13C9-4136-8340-7C3FF8B91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1594" y="1325216"/>
                <a:ext cx="1686568" cy="1563158"/>
              </a:xfrm>
              <a:custGeom>
                <a:avLst/>
                <a:gdLst/>
                <a:ahLst/>
                <a:cxnLst>
                  <a:cxn ang="0">
                    <a:pos x="116" y="47"/>
                  </a:cxn>
                  <a:cxn ang="0">
                    <a:pos x="93" y="107"/>
                  </a:cxn>
                  <a:cxn ang="0">
                    <a:pos x="93" y="142"/>
                  </a:cxn>
                  <a:cxn ang="0">
                    <a:pos x="48" y="178"/>
                  </a:cxn>
                  <a:cxn ang="0">
                    <a:pos x="12" y="203"/>
                  </a:cxn>
                  <a:cxn ang="0">
                    <a:pos x="33" y="218"/>
                  </a:cxn>
                  <a:cxn ang="0">
                    <a:pos x="56" y="277"/>
                  </a:cxn>
                  <a:cxn ang="0">
                    <a:pos x="90" y="305"/>
                  </a:cxn>
                  <a:cxn ang="0">
                    <a:pos x="90" y="361"/>
                  </a:cxn>
                  <a:cxn ang="0">
                    <a:pos x="95" y="421"/>
                  </a:cxn>
                  <a:cxn ang="0">
                    <a:pos x="84" y="466"/>
                  </a:cxn>
                  <a:cxn ang="0">
                    <a:pos x="101" y="518"/>
                  </a:cxn>
                  <a:cxn ang="0">
                    <a:pos x="139" y="556"/>
                  </a:cxn>
                  <a:cxn ang="0">
                    <a:pos x="172" y="584"/>
                  </a:cxn>
                  <a:cxn ang="0">
                    <a:pos x="185" y="626"/>
                  </a:cxn>
                  <a:cxn ang="0">
                    <a:pos x="188" y="662"/>
                  </a:cxn>
                  <a:cxn ang="0">
                    <a:pos x="197" y="694"/>
                  </a:cxn>
                  <a:cxn ang="0">
                    <a:pos x="202" y="737"/>
                  </a:cxn>
                  <a:cxn ang="0">
                    <a:pos x="256" y="722"/>
                  </a:cxn>
                  <a:cxn ang="0">
                    <a:pos x="313" y="715"/>
                  </a:cxn>
                  <a:cxn ang="0">
                    <a:pos x="376" y="691"/>
                  </a:cxn>
                  <a:cxn ang="0">
                    <a:pos x="400" y="646"/>
                  </a:cxn>
                  <a:cxn ang="0">
                    <a:pos x="433" y="610"/>
                  </a:cxn>
                  <a:cxn ang="0">
                    <a:pos x="473" y="563"/>
                  </a:cxn>
                  <a:cxn ang="0">
                    <a:pos x="523" y="532"/>
                  </a:cxn>
                  <a:cxn ang="0">
                    <a:pos x="565" y="509"/>
                  </a:cxn>
                  <a:cxn ang="0">
                    <a:pos x="604" y="457"/>
                  </a:cxn>
                  <a:cxn ang="0">
                    <a:pos x="686" y="473"/>
                  </a:cxn>
                  <a:cxn ang="0">
                    <a:pos x="709" y="505"/>
                  </a:cxn>
                  <a:cxn ang="0">
                    <a:pos x="734" y="520"/>
                  </a:cxn>
                  <a:cxn ang="0">
                    <a:pos x="775" y="497"/>
                  </a:cxn>
                  <a:cxn ang="0">
                    <a:pos x="808" y="470"/>
                  </a:cxn>
                  <a:cxn ang="0">
                    <a:pos x="838" y="439"/>
                  </a:cxn>
                  <a:cxn ang="0">
                    <a:pos x="797" y="383"/>
                  </a:cxn>
                  <a:cxn ang="0">
                    <a:pos x="763" y="340"/>
                  </a:cxn>
                  <a:cxn ang="0">
                    <a:pos x="701" y="317"/>
                  </a:cxn>
                  <a:cxn ang="0">
                    <a:pos x="700" y="238"/>
                  </a:cxn>
                  <a:cxn ang="0">
                    <a:pos x="721" y="172"/>
                  </a:cxn>
                  <a:cxn ang="0">
                    <a:pos x="710" y="118"/>
                  </a:cxn>
                  <a:cxn ang="0">
                    <a:pos x="680" y="61"/>
                  </a:cxn>
                  <a:cxn ang="0">
                    <a:pos x="638" y="61"/>
                  </a:cxn>
                  <a:cxn ang="0">
                    <a:pos x="595" y="92"/>
                  </a:cxn>
                  <a:cxn ang="0">
                    <a:pos x="539" y="67"/>
                  </a:cxn>
                  <a:cxn ang="0">
                    <a:pos x="486" y="88"/>
                  </a:cxn>
                  <a:cxn ang="0">
                    <a:pos x="448" y="52"/>
                  </a:cxn>
                  <a:cxn ang="0">
                    <a:pos x="423" y="28"/>
                  </a:cxn>
                  <a:cxn ang="0">
                    <a:pos x="390" y="35"/>
                  </a:cxn>
                  <a:cxn ang="0">
                    <a:pos x="333" y="17"/>
                  </a:cxn>
                  <a:cxn ang="0">
                    <a:pos x="281" y="19"/>
                  </a:cxn>
                  <a:cxn ang="0">
                    <a:pos x="215" y="31"/>
                  </a:cxn>
                  <a:cxn ang="0">
                    <a:pos x="179" y="35"/>
                  </a:cxn>
                  <a:cxn ang="0">
                    <a:pos x="137" y="1"/>
                  </a:cxn>
                </a:cxnLst>
                <a:rect l="0" t="0" r="r" b="b"/>
                <a:pathLst>
                  <a:path w="839" h="738">
                    <a:moveTo>
                      <a:pt x="131" y="20"/>
                    </a:moveTo>
                    <a:cubicBezTo>
                      <a:pt x="131" y="29"/>
                      <a:pt x="120" y="24"/>
                      <a:pt x="119" y="28"/>
                    </a:cubicBezTo>
                    <a:cubicBezTo>
                      <a:pt x="118" y="31"/>
                      <a:pt x="122" y="38"/>
                      <a:pt x="122" y="41"/>
                    </a:cubicBezTo>
                    <a:cubicBezTo>
                      <a:pt x="122" y="44"/>
                      <a:pt x="118" y="43"/>
                      <a:pt x="116" y="47"/>
                    </a:cubicBezTo>
                    <a:cubicBezTo>
                      <a:pt x="114" y="51"/>
                      <a:pt x="110" y="59"/>
                      <a:pt x="108" y="64"/>
                    </a:cubicBezTo>
                    <a:cubicBezTo>
                      <a:pt x="106" y="69"/>
                      <a:pt x="105" y="74"/>
                      <a:pt x="102" y="79"/>
                    </a:cubicBezTo>
                    <a:cubicBezTo>
                      <a:pt x="99" y="84"/>
                      <a:pt x="91" y="89"/>
                      <a:pt x="90" y="94"/>
                    </a:cubicBezTo>
                    <a:cubicBezTo>
                      <a:pt x="89" y="99"/>
                      <a:pt x="93" y="103"/>
                      <a:pt x="93" y="107"/>
                    </a:cubicBezTo>
                    <a:cubicBezTo>
                      <a:pt x="93" y="111"/>
                      <a:pt x="89" y="113"/>
                      <a:pt x="89" y="116"/>
                    </a:cubicBezTo>
                    <a:cubicBezTo>
                      <a:pt x="89" y="119"/>
                      <a:pt x="91" y="121"/>
                      <a:pt x="93" y="124"/>
                    </a:cubicBezTo>
                    <a:cubicBezTo>
                      <a:pt x="95" y="127"/>
                      <a:pt x="99" y="130"/>
                      <a:pt x="99" y="133"/>
                    </a:cubicBezTo>
                    <a:cubicBezTo>
                      <a:pt x="98" y="140"/>
                      <a:pt x="96" y="136"/>
                      <a:pt x="93" y="142"/>
                    </a:cubicBezTo>
                    <a:cubicBezTo>
                      <a:pt x="92" y="149"/>
                      <a:pt x="87" y="152"/>
                      <a:pt x="84" y="157"/>
                    </a:cubicBezTo>
                    <a:cubicBezTo>
                      <a:pt x="81" y="162"/>
                      <a:pt x="80" y="166"/>
                      <a:pt x="77" y="169"/>
                    </a:cubicBezTo>
                    <a:cubicBezTo>
                      <a:pt x="74" y="172"/>
                      <a:pt x="70" y="174"/>
                      <a:pt x="65" y="175"/>
                    </a:cubicBezTo>
                    <a:cubicBezTo>
                      <a:pt x="64" y="180"/>
                      <a:pt x="45" y="165"/>
                      <a:pt x="48" y="178"/>
                    </a:cubicBezTo>
                    <a:cubicBezTo>
                      <a:pt x="43" y="178"/>
                      <a:pt x="40" y="175"/>
                      <a:pt x="36" y="176"/>
                    </a:cubicBezTo>
                    <a:cubicBezTo>
                      <a:pt x="32" y="177"/>
                      <a:pt x="25" y="179"/>
                      <a:pt x="23" y="182"/>
                    </a:cubicBezTo>
                    <a:cubicBezTo>
                      <a:pt x="21" y="185"/>
                      <a:pt x="25" y="191"/>
                      <a:pt x="23" y="194"/>
                    </a:cubicBezTo>
                    <a:cubicBezTo>
                      <a:pt x="21" y="197"/>
                      <a:pt x="16" y="200"/>
                      <a:pt x="12" y="203"/>
                    </a:cubicBezTo>
                    <a:cubicBezTo>
                      <a:pt x="8" y="206"/>
                      <a:pt x="0" y="209"/>
                      <a:pt x="0" y="211"/>
                    </a:cubicBezTo>
                    <a:cubicBezTo>
                      <a:pt x="0" y="213"/>
                      <a:pt x="5" y="217"/>
                      <a:pt x="9" y="218"/>
                    </a:cubicBezTo>
                    <a:cubicBezTo>
                      <a:pt x="13" y="219"/>
                      <a:pt x="19" y="218"/>
                      <a:pt x="23" y="218"/>
                    </a:cubicBezTo>
                    <a:cubicBezTo>
                      <a:pt x="27" y="218"/>
                      <a:pt x="31" y="216"/>
                      <a:pt x="33" y="218"/>
                    </a:cubicBezTo>
                    <a:cubicBezTo>
                      <a:pt x="35" y="220"/>
                      <a:pt x="37" y="228"/>
                      <a:pt x="38" y="232"/>
                    </a:cubicBezTo>
                    <a:cubicBezTo>
                      <a:pt x="39" y="236"/>
                      <a:pt x="39" y="240"/>
                      <a:pt x="41" y="245"/>
                    </a:cubicBezTo>
                    <a:cubicBezTo>
                      <a:pt x="43" y="250"/>
                      <a:pt x="46" y="255"/>
                      <a:pt x="48" y="260"/>
                    </a:cubicBezTo>
                    <a:cubicBezTo>
                      <a:pt x="50" y="265"/>
                      <a:pt x="52" y="274"/>
                      <a:pt x="56" y="277"/>
                    </a:cubicBezTo>
                    <a:cubicBezTo>
                      <a:pt x="60" y="280"/>
                      <a:pt x="66" y="280"/>
                      <a:pt x="71" y="280"/>
                    </a:cubicBezTo>
                    <a:cubicBezTo>
                      <a:pt x="73" y="290"/>
                      <a:pt x="76" y="274"/>
                      <a:pt x="84" y="280"/>
                    </a:cubicBezTo>
                    <a:cubicBezTo>
                      <a:pt x="87" y="286"/>
                      <a:pt x="84" y="287"/>
                      <a:pt x="89" y="292"/>
                    </a:cubicBezTo>
                    <a:cubicBezTo>
                      <a:pt x="92" y="295"/>
                      <a:pt x="86" y="303"/>
                      <a:pt x="90" y="305"/>
                    </a:cubicBezTo>
                    <a:cubicBezTo>
                      <a:pt x="91" y="309"/>
                      <a:pt x="93" y="314"/>
                      <a:pt x="93" y="319"/>
                    </a:cubicBezTo>
                    <a:cubicBezTo>
                      <a:pt x="93" y="324"/>
                      <a:pt x="89" y="329"/>
                      <a:pt x="89" y="334"/>
                    </a:cubicBezTo>
                    <a:cubicBezTo>
                      <a:pt x="89" y="339"/>
                      <a:pt x="90" y="348"/>
                      <a:pt x="90" y="352"/>
                    </a:cubicBezTo>
                    <a:cubicBezTo>
                      <a:pt x="90" y="356"/>
                      <a:pt x="90" y="357"/>
                      <a:pt x="90" y="361"/>
                    </a:cubicBezTo>
                    <a:cubicBezTo>
                      <a:pt x="90" y="365"/>
                      <a:pt x="89" y="371"/>
                      <a:pt x="90" y="376"/>
                    </a:cubicBezTo>
                    <a:cubicBezTo>
                      <a:pt x="91" y="381"/>
                      <a:pt x="97" y="384"/>
                      <a:pt x="98" y="389"/>
                    </a:cubicBezTo>
                    <a:cubicBezTo>
                      <a:pt x="99" y="394"/>
                      <a:pt x="97" y="399"/>
                      <a:pt x="96" y="404"/>
                    </a:cubicBezTo>
                    <a:cubicBezTo>
                      <a:pt x="97" y="405"/>
                      <a:pt x="94" y="420"/>
                      <a:pt x="95" y="421"/>
                    </a:cubicBezTo>
                    <a:cubicBezTo>
                      <a:pt x="98" y="424"/>
                      <a:pt x="89" y="412"/>
                      <a:pt x="86" y="427"/>
                    </a:cubicBezTo>
                    <a:cubicBezTo>
                      <a:pt x="79" y="433"/>
                      <a:pt x="94" y="408"/>
                      <a:pt x="89" y="439"/>
                    </a:cubicBezTo>
                    <a:cubicBezTo>
                      <a:pt x="92" y="445"/>
                      <a:pt x="79" y="449"/>
                      <a:pt x="84" y="455"/>
                    </a:cubicBezTo>
                    <a:cubicBezTo>
                      <a:pt x="83" y="459"/>
                      <a:pt x="84" y="461"/>
                      <a:pt x="84" y="466"/>
                    </a:cubicBezTo>
                    <a:cubicBezTo>
                      <a:pt x="86" y="472"/>
                      <a:pt x="67" y="469"/>
                      <a:pt x="81" y="484"/>
                    </a:cubicBezTo>
                    <a:cubicBezTo>
                      <a:pt x="83" y="488"/>
                      <a:pt x="92" y="488"/>
                      <a:pt x="95" y="491"/>
                    </a:cubicBezTo>
                    <a:cubicBezTo>
                      <a:pt x="98" y="494"/>
                      <a:pt x="99" y="501"/>
                      <a:pt x="100" y="505"/>
                    </a:cubicBezTo>
                    <a:cubicBezTo>
                      <a:pt x="101" y="509"/>
                      <a:pt x="100" y="514"/>
                      <a:pt x="101" y="518"/>
                    </a:cubicBezTo>
                    <a:cubicBezTo>
                      <a:pt x="102" y="522"/>
                      <a:pt x="104" y="526"/>
                      <a:pt x="106" y="529"/>
                    </a:cubicBezTo>
                    <a:cubicBezTo>
                      <a:pt x="108" y="532"/>
                      <a:pt x="110" y="535"/>
                      <a:pt x="113" y="538"/>
                    </a:cubicBezTo>
                    <a:cubicBezTo>
                      <a:pt x="116" y="541"/>
                      <a:pt x="118" y="544"/>
                      <a:pt x="122" y="547"/>
                    </a:cubicBezTo>
                    <a:cubicBezTo>
                      <a:pt x="126" y="550"/>
                      <a:pt x="134" y="554"/>
                      <a:pt x="139" y="556"/>
                    </a:cubicBezTo>
                    <a:cubicBezTo>
                      <a:pt x="144" y="558"/>
                      <a:pt x="147" y="557"/>
                      <a:pt x="151" y="559"/>
                    </a:cubicBezTo>
                    <a:cubicBezTo>
                      <a:pt x="155" y="561"/>
                      <a:pt x="160" y="564"/>
                      <a:pt x="163" y="566"/>
                    </a:cubicBezTo>
                    <a:cubicBezTo>
                      <a:pt x="167" y="567"/>
                      <a:pt x="168" y="567"/>
                      <a:pt x="170" y="569"/>
                    </a:cubicBezTo>
                    <a:cubicBezTo>
                      <a:pt x="171" y="572"/>
                      <a:pt x="171" y="580"/>
                      <a:pt x="172" y="584"/>
                    </a:cubicBezTo>
                    <a:cubicBezTo>
                      <a:pt x="177" y="587"/>
                      <a:pt x="168" y="592"/>
                      <a:pt x="173" y="595"/>
                    </a:cubicBezTo>
                    <a:cubicBezTo>
                      <a:pt x="176" y="598"/>
                      <a:pt x="175" y="604"/>
                      <a:pt x="175" y="608"/>
                    </a:cubicBezTo>
                    <a:cubicBezTo>
                      <a:pt x="175" y="612"/>
                      <a:pt x="173" y="617"/>
                      <a:pt x="175" y="620"/>
                    </a:cubicBezTo>
                    <a:cubicBezTo>
                      <a:pt x="178" y="623"/>
                      <a:pt x="183" y="624"/>
                      <a:pt x="185" y="626"/>
                    </a:cubicBezTo>
                    <a:cubicBezTo>
                      <a:pt x="186" y="628"/>
                      <a:pt x="184" y="632"/>
                      <a:pt x="184" y="635"/>
                    </a:cubicBezTo>
                    <a:cubicBezTo>
                      <a:pt x="184" y="638"/>
                      <a:pt x="185" y="639"/>
                      <a:pt x="185" y="643"/>
                    </a:cubicBezTo>
                    <a:cubicBezTo>
                      <a:pt x="185" y="647"/>
                      <a:pt x="181" y="656"/>
                      <a:pt x="181" y="659"/>
                    </a:cubicBezTo>
                    <a:cubicBezTo>
                      <a:pt x="181" y="662"/>
                      <a:pt x="186" y="660"/>
                      <a:pt x="188" y="662"/>
                    </a:cubicBezTo>
                    <a:cubicBezTo>
                      <a:pt x="190" y="664"/>
                      <a:pt x="191" y="668"/>
                      <a:pt x="191" y="671"/>
                    </a:cubicBezTo>
                    <a:cubicBezTo>
                      <a:pt x="191" y="674"/>
                      <a:pt x="191" y="676"/>
                      <a:pt x="191" y="679"/>
                    </a:cubicBezTo>
                    <a:cubicBezTo>
                      <a:pt x="191" y="682"/>
                      <a:pt x="189" y="690"/>
                      <a:pt x="190" y="692"/>
                    </a:cubicBezTo>
                    <a:cubicBezTo>
                      <a:pt x="191" y="694"/>
                      <a:pt x="194" y="693"/>
                      <a:pt x="197" y="694"/>
                    </a:cubicBezTo>
                    <a:cubicBezTo>
                      <a:pt x="200" y="695"/>
                      <a:pt x="205" y="695"/>
                      <a:pt x="206" y="698"/>
                    </a:cubicBezTo>
                    <a:cubicBezTo>
                      <a:pt x="207" y="701"/>
                      <a:pt x="201" y="706"/>
                      <a:pt x="200" y="710"/>
                    </a:cubicBezTo>
                    <a:cubicBezTo>
                      <a:pt x="199" y="714"/>
                      <a:pt x="199" y="718"/>
                      <a:pt x="199" y="722"/>
                    </a:cubicBezTo>
                    <a:cubicBezTo>
                      <a:pt x="199" y="726"/>
                      <a:pt x="199" y="736"/>
                      <a:pt x="202" y="737"/>
                    </a:cubicBezTo>
                    <a:cubicBezTo>
                      <a:pt x="205" y="738"/>
                      <a:pt x="212" y="729"/>
                      <a:pt x="217" y="727"/>
                    </a:cubicBezTo>
                    <a:cubicBezTo>
                      <a:pt x="222" y="725"/>
                      <a:pt x="226" y="726"/>
                      <a:pt x="230" y="725"/>
                    </a:cubicBezTo>
                    <a:cubicBezTo>
                      <a:pt x="234" y="724"/>
                      <a:pt x="238" y="718"/>
                      <a:pt x="242" y="718"/>
                    </a:cubicBezTo>
                    <a:cubicBezTo>
                      <a:pt x="244" y="729"/>
                      <a:pt x="246" y="721"/>
                      <a:pt x="256" y="722"/>
                    </a:cubicBezTo>
                    <a:cubicBezTo>
                      <a:pt x="266" y="726"/>
                      <a:pt x="257" y="720"/>
                      <a:pt x="274" y="713"/>
                    </a:cubicBezTo>
                    <a:cubicBezTo>
                      <a:pt x="278" y="711"/>
                      <a:pt x="287" y="718"/>
                      <a:pt x="287" y="718"/>
                    </a:cubicBezTo>
                    <a:cubicBezTo>
                      <a:pt x="292" y="715"/>
                      <a:pt x="279" y="726"/>
                      <a:pt x="298" y="712"/>
                    </a:cubicBezTo>
                    <a:cubicBezTo>
                      <a:pt x="302" y="712"/>
                      <a:pt x="309" y="716"/>
                      <a:pt x="313" y="715"/>
                    </a:cubicBezTo>
                    <a:cubicBezTo>
                      <a:pt x="317" y="714"/>
                      <a:pt x="318" y="706"/>
                      <a:pt x="323" y="703"/>
                    </a:cubicBezTo>
                    <a:cubicBezTo>
                      <a:pt x="328" y="700"/>
                      <a:pt x="338" y="698"/>
                      <a:pt x="344" y="698"/>
                    </a:cubicBezTo>
                    <a:cubicBezTo>
                      <a:pt x="350" y="698"/>
                      <a:pt x="356" y="701"/>
                      <a:pt x="361" y="700"/>
                    </a:cubicBezTo>
                    <a:cubicBezTo>
                      <a:pt x="366" y="699"/>
                      <a:pt x="375" y="694"/>
                      <a:pt x="376" y="691"/>
                    </a:cubicBezTo>
                    <a:cubicBezTo>
                      <a:pt x="377" y="688"/>
                      <a:pt x="366" y="684"/>
                      <a:pt x="367" y="680"/>
                    </a:cubicBezTo>
                    <a:cubicBezTo>
                      <a:pt x="368" y="676"/>
                      <a:pt x="376" y="671"/>
                      <a:pt x="380" y="667"/>
                    </a:cubicBezTo>
                    <a:cubicBezTo>
                      <a:pt x="384" y="663"/>
                      <a:pt x="391" y="661"/>
                      <a:pt x="394" y="658"/>
                    </a:cubicBezTo>
                    <a:cubicBezTo>
                      <a:pt x="397" y="655"/>
                      <a:pt x="398" y="649"/>
                      <a:pt x="400" y="646"/>
                    </a:cubicBezTo>
                    <a:cubicBezTo>
                      <a:pt x="402" y="643"/>
                      <a:pt x="402" y="640"/>
                      <a:pt x="404" y="638"/>
                    </a:cubicBezTo>
                    <a:cubicBezTo>
                      <a:pt x="406" y="636"/>
                      <a:pt x="409" y="637"/>
                      <a:pt x="413" y="635"/>
                    </a:cubicBezTo>
                    <a:cubicBezTo>
                      <a:pt x="417" y="633"/>
                      <a:pt x="425" y="630"/>
                      <a:pt x="428" y="626"/>
                    </a:cubicBezTo>
                    <a:cubicBezTo>
                      <a:pt x="431" y="622"/>
                      <a:pt x="430" y="616"/>
                      <a:pt x="433" y="610"/>
                    </a:cubicBezTo>
                    <a:cubicBezTo>
                      <a:pt x="439" y="604"/>
                      <a:pt x="446" y="602"/>
                      <a:pt x="446" y="590"/>
                    </a:cubicBezTo>
                    <a:cubicBezTo>
                      <a:pt x="447" y="580"/>
                      <a:pt x="448" y="590"/>
                      <a:pt x="452" y="577"/>
                    </a:cubicBezTo>
                    <a:cubicBezTo>
                      <a:pt x="455" y="574"/>
                      <a:pt x="460" y="576"/>
                      <a:pt x="464" y="574"/>
                    </a:cubicBezTo>
                    <a:cubicBezTo>
                      <a:pt x="468" y="572"/>
                      <a:pt x="469" y="566"/>
                      <a:pt x="473" y="563"/>
                    </a:cubicBezTo>
                    <a:cubicBezTo>
                      <a:pt x="477" y="560"/>
                      <a:pt x="485" y="556"/>
                      <a:pt x="490" y="554"/>
                    </a:cubicBezTo>
                    <a:cubicBezTo>
                      <a:pt x="495" y="552"/>
                      <a:pt x="501" y="553"/>
                      <a:pt x="505" y="551"/>
                    </a:cubicBezTo>
                    <a:cubicBezTo>
                      <a:pt x="509" y="549"/>
                      <a:pt x="511" y="544"/>
                      <a:pt x="514" y="541"/>
                    </a:cubicBezTo>
                    <a:cubicBezTo>
                      <a:pt x="517" y="538"/>
                      <a:pt x="521" y="535"/>
                      <a:pt x="523" y="532"/>
                    </a:cubicBezTo>
                    <a:cubicBezTo>
                      <a:pt x="525" y="529"/>
                      <a:pt x="523" y="527"/>
                      <a:pt x="526" y="526"/>
                    </a:cubicBezTo>
                    <a:cubicBezTo>
                      <a:pt x="529" y="525"/>
                      <a:pt x="537" y="525"/>
                      <a:pt x="541" y="524"/>
                    </a:cubicBezTo>
                    <a:cubicBezTo>
                      <a:pt x="543" y="511"/>
                      <a:pt x="539" y="526"/>
                      <a:pt x="553" y="518"/>
                    </a:cubicBezTo>
                    <a:cubicBezTo>
                      <a:pt x="557" y="512"/>
                      <a:pt x="558" y="510"/>
                      <a:pt x="565" y="509"/>
                    </a:cubicBezTo>
                    <a:cubicBezTo>
                      <a:pt x="571" y="504"/>
                      <a:pt x="571" y="499"/>
                      <a:pt x="578" y="496"/>
                    </a:cubicBezTo>
                    <a:cubicBezTo>
                      <a:pt x="585" y="489"/>
                      <a:pt x="574" y="488"/>
                      <a:pt x="583" y="484"/>
                    </a:cubicBezTo>
                    <a:cubicBezTo>
                      <a:pt x="584" y="477"/>
                      <a:pt x="589" y="476"/>
                      <a:pt x="596" y="475"/>
                    </a:cubicBezTo>
                    <a:cubicBezTo>
                      <a:pt x="601" y="468"/>
                      <a:pt x="601" y="462"/>
                      <a:pt x="604" y="457"/>
                    </a:cubicBezTo>
                    <a:cubicBezTo>
                      <a:pt x="607" y="452"/>
                      <a:pt x="611" y="447"/>
                      <a:pt x="616" y="443"/>
                    </a:cubicBezTo>
                    <a:cubicBezTo>
                      <a:pt x="621" y="439"/>
                      <a:pt x="627" y="433"/>
                      <a:pt x="632" y="431"/>
                    </a:cubicBezTo>
                    <a:cubicBezTo>
                      <a:pt x="637" y="429"/>
                      <a:pt x="637" y="424"/>
                      <a:pt x="646" y="431"/>
                    </a:cubicBezTo>
                    <a:cubicBezTo>
                      <a:pt x="662" y="434"/>
                      <a:pt x="675" y="476"/>
                      <a:pt x="686" y="473"/>
                    </a:cubicBezTo>
                    <a:cubicBezTo>
                      <a:pt x="694" y="480"/>
                      <a:pt x="695" y="473"/>
                      <a:pt x="697" y="476"/>
                    </a:cubicBezTo>
                    <a:cubicBezTo>
                      <a:pt x="698" y="479"/>
                      <a:pt x="691" y="487"/>
                      <a:pt x="692" y="491"/>
                    </a:cubicBezTo>
                    <a:cubicBezTo>
                      <a:pt x="695" y="489"/>
                      <a:pt x="698" y="500"/>
                      <a:pt x="701" y="502"/>
                    </a:cubicBezTo>
                    <a:cubicBezTo>
                      <a:pt x="704" y="504"/>
                      <a:pt x="707" y="502"/>
                      <a:pt x="709" y="505"/>
                    </a:cubicBezTo>
                    <a:cubicBezTo>
                      <a:pt x="711" y="508"/>
                      <a:pt x="713" y="517"/>
                      <a:pt x="715" y="517"/>
                    </a:cubicBezTo>
                    <a:cubicBezTo>
                      <a:pt x="717" y="517"/>
                      <a:pt x="722" y="509"/>
                      <a:pt x="724" y="508"/>
                    </a:cubicBezTo>
                    <a:cubicBezTo>
                      <a:pt x="726" y="507"/>
                      <a:pt x="726" y="509"/>
                      <a:pt x="728" y="511"/>
                    </a:cubicBezTo>
                    <a:cubicBezTo>
                      <a:pt x="730" y="513"/>
                      <a:pt x="733" y="516"/>
                      <a:pt x="734" y="520"/>
                    </a:cubicBezTo>
                    <a:cubicBezTo>
                      <a:pt x="735" y="524"/>
                      <a:pt x="732" y="535"/>
                      <a:pt x="734" y="536"/>
                    </a:cubicBezTo>
                    <a:cubicBezTo>
                      <a:pt x="736" y="537"/>
                      <a:pt x="741" y="529"/>
                      <a:pt x="746" y="526"/>
                    </a:cubicBezTo>
                    <a:cubicBezTo>
                      <a:pt x="751" y="523"/>
                      <a:pt x="758" y="520"/>
                      <a:pt x="763" y="515"/>
                    </a:cubicBezTo>
                    <a:cubicBezTo>
                      <a:pt x="768" y="510"/>
                      <a:pt x="771" y="501"/>
                      <a:pt x="775" y="497"/>
                    </a:cubicBezTo>
                    <a:cubicBezTo>
                      <a:pt x="779" y="493"/>
                      <a:pt x="784" y="489"/>
                      <a:pt x="788" y="488"/>
                    </a:cubicBezTo>
                    <a:cubicBezTo>
                      <a:pt x="792" y="487"/>
                      <a:pt x="798" y="493"/>
                      <a:pt x="800" y="491"/>
                    </a:cubicBezTo>
                    <a:cubicBezTo>
                      <a:pt x="802" y="489"/>
                      <a:pt x="798" y="481"/>
                      <a:pt x="799" y="478"/>
                    </a:cubicBezTo>
                    <a:cubicBezTo>
                      <a:pt x="800" y="475"/>
                      <a:pt x="806" y="473"/>
                      <a:pt x="808" y="470"/>
                    </a:cubicBezTo>
                    <a:cubicBezTo>
                      <a:pt x="810" y="467"/>
                      <a:pt x="810" y="464"/>
                      <a:pt x="811" y="460"/>
                    </a:cubicBezTo>
                    <a:cubicBezTo>
                      <a:pt x="812" y="456"/>
                      <a:pt x="812" y="451"/>
                      <a:pt x="815" y="448"/>
                    </a:cubicBezTo>
                    <a:cubicBezTo>
                      <a:pt x="814" y="440"/>
                      <a:pt x="834" y="448"/>
                      <a:pt x="827" y="443"/>
                    </a:cubicBezTo>
                    <a:cubicBezTo>
                      <a:pt x="831" y="442"/>
                      <a:pt x="837" y="443"/>
                      <a:pt x="838" y="439"/>
                    </a:cubicBezTo>
                    <a:cubicBezTo>
                      <a:pt x="839" y="435"/>
                      <a:pt x="835" y="424"/>
                      <a:pt x="833" y="419"/>
                    </a:cubicBezTo>
                    <a:cubicBezTo>
                      <a:pt x="831" y="414"/>
                      <a:pt x="829" y="411"/>
                      <a:pt x="826" y="407"/>
                    </a:cubicBezTo>
                    <a:cubicBezTo>
                      <a:pt x="823" y="403"/>
                      <a:pt x="817" y="398"/>
                      <a:pt x="812" y="394"/>
                    </a:cubicBezTo>
                    <a:cubicBezTo>
                      <a:pt x="807" y="390"/>
                      <a:pt x="801" y="387"/>
                      <a:pt x="797" y="383"/>
                    </a:cubicBezTo>
                    <a:cubicBezTo>
                      <a:pt x="793" y="379"/>
                      <a:pt x="790" y="375"/>
                      <a:pt x="787" y="371"/>
                    </a:cubicBezTo>
                    <a:cubicBezTo>
                      <a:pt x="784" y="367"/>
                      <a:pt x="781" y="363"/>
                      <a:pt x="778" y="361"/>
                    </a:cubicBezTo>
                    <a:cubicBezTo>
                      <a:pt x="775" y="359"/>
                      <a:pt x="769" y="359"/>
                      <a:pt x="767" y="356"/>
                    </a:cubicBezTo>
                    <a:cubicBezTo>
                      <a:pt x="765" y="353"/>
                      <a:pt x="767" y="343"/>
                      <a:pt x="763" y="340"/>
                    </a:cubicBezTo>
                    <a:cubicBezTo>
                      <a:pt x="759" y="337"/>
                      <a:pt x="751" y="340"/>
                      <a:pt x="746" y="337"/>
                    </a:cubicBezTo>
                    <a:cubicBezTo>
                      <a:pt x="741" y="334"/>
                      <a:pt x="739" y="325"/>
                      <a:pt x="734" y="320"/>
                    </a:cubicBezTo>
                    <a:cubicBezTo>
                      <a:pt x="729" y="315"/>
                      <a:pt x="724" y="308"/>
                      <a:pt x="719" y="308"/>
                    </a:cubicBezTo>
                    <a:cubicBezTo>
                      <a:pt x="714" y="308"/>
                      <a:pt x="704" y="318"/>
                      <a:pt x="701" y="317"/>
                    </a:cubicBezTo>
                    <a:cubicBezTo>
                      <a:pt x="698" y="316"/>
                      <a:pt x="701" y="306"/>
                      <a:pt x="700" y="302"/>
                    </a:cubicBezTo>
                    <a:cubicBezTo>
                      <a:pt x="699" y="298"/>
                      <a:pt x="694" y="298"/>
                      <a:pt x="694" y="293"/>
                    </a:cubicBezTo>
                    <a:cubicBezTo>
                      <a:pt x="685" y="285"/>
                      <a:pt x="707" y="275"/>
                      <a:pt x="697" y="269"/>
                    </a:cubicBezTo>
                    <a:cubicBezTo>
                      <a:pt x="688" y="254"/>
                      <a:pt x="704" y="255"/>
                      <a:pt x="700" y="238"/>
                    </a:cubicBezTo>
                    <a:cubicBezTo>
                      <a:pt x="701" y="219"/>
                      <a:pt x="695" y="233"/>
                      <a:pt x="703" y="217"/>
                    </a:cubicBezTo>
                    <a:cubicBezTo>
                      <a:pt x="705" y="208"/>
                      <a:pt x="702" y="210"/>
                      <a:pt x="707" y="202"/>
                    </a:cubicBezTo>
                    <a:cubicBezTo>
                      <a:pt x="708" y="191"/>
                      <a:pt x="710" y="194"/>
                      <a:pt x="715" y="185"/>
                    </a:cubicBezTo>
                    <a:cubicBezTo>
                      <a:pt x="720" y="176"/>
                      <a:pt x="719" y="177"/>
                      <a:pt x="721" y="172"/>
                    </a:cubicBezTo>
                    <a:cubicBezTo>
                      <a:pt x="723" y="167"/>
                      <a:pt x="725" y="160"/>
                      <a:pt x="725" y="155"/>
                    </a:cubicBezTo>
                    <a:cubicBezTo>
                      <a:pt x="728" y="145"/>
                      <a:pt x="716" y="152"/>
                      <a:pt x="722" y="143"/>
                    </a:cubicBezTo>
                    <a:cubicBezTo>
                      <a:pt x="718" y="127"/>
                      <a:pt x="732" y="135"/>
                      <a:pt x="718" y="127"/>
                    </a:cubicBezTo>
                    <a:cubicBezTo>
                      <a:pt x="717" y="121"/>
                      <a:pt x="712" y="121"/>
                      <a:pt x="710" y="118"/>
                    </a:cubicBezTo>
                    <a:cubicBezTo>
                      <a:pt x="709" y="114"/>
                      <a:pt x="713" y="107"/>
                      <a:pt x="712" y="103"/>
                    </a:cubicBezTo>
                    <a:cubicBezTo>
                      <a:pt x="711" y="99"/>
                      <a:pt x="706" y="98"/>
                      <a:pt x="704" y="92"/>
                    </a:cubicBezTo>
                    <a:cubicBezTo>
                      <a:pt x="702" y="86"/>
                      <a:pt x="701" y="73"/>
                      <a:pt x="697" y="68"/>
                    </a:cubicBezTo>
                    <a:cubicBezTo>
                      <a:pt x="693" y="63"/>
                      <a:pt x="685" y="65"/>
                      <a:pt x="680" y="61"/>
                    </a:cubicBezTo>
                    <a:cubicBezTo>
                      <a:pt x="675" y="57"/>
                      <a:pt x="673" y="48"/>
                      <a:pt x="668" y="46"/>
                    </a:cubicBezTo>
                    <a:cubicBezTo>
                      <a:pt x="663" y="44"/>
                      <a:pt x="655" y="44"/>
                      <a:pt x="652" y="46"/>
                    </a:cubicBezTo>
                    <a:cubicBezTo>
                      <a:pt x="649" y="48"/>
                      <a:pt x="652" y="58"/>
                      <a:pt x="650" y="61"/>
                    </a:cubicBezTo>
                    <a:cubicBezTo>
                      <a:pt x="648" y="64"/>
                      <a:pt x="641" y="59"/>
                      <a:pt x="638" y="61"/>
                    </a:cubicBezTo>
                    <a:cubicBezTo>
                      <a:pt x="635" y="63"/>
                      <a:pt x="635" y="71"/>
                      <a:pt x="632" y="73"/>
                    </a:cubicBezTo>
                    <a:cubicBezTo>
                      <a:pt x="629" y="75"/>
                      <a:pt x="623" y="74"/>
                      <a:pt x="619" y="76"/>
                    </a:cubicBezTo>
                    <a:cubicBezTo>
                      <a:pt x="616" y="80"/>
                      <a:pt x="613" y="84"/>
                      <a:pt x="608" y="85"/>
                    </a:cubicBezTo>
                    <a:cubicBezTo>
                      <a:pt x="600" y="84"/>
                      <a:pt x="601" y="92"/>
                      <a:pt x="595" y="92"/>
                    </a:cubicBezTo>
                    <a:cubicBezTo>
                      <a:pt x="589" y="92"/>
                      <a:pt x="579" y="90"/>
                      <a:pt x="574" y="88"/>
                    </a:cubicBezTo>
                    <a:cubicBezTo>
                      <a:pt x="569" y="86"/>
                      <a:pt x="570" y="81"/>
                      <a:pt x="566" y="79"/>
                    </a:cubicBezTo>
                    <a:cubicBezTo>
                      <a:pt x="562" y="77"/>
                      <a:pt x="552" y="78"/>
                      <a:pt x="548" y="76"/>
                    </a:cubicBezTo>
                    <a:cubicBezTo>
                      <a:pt x="544" y="74"/>
                      <a:pt x="543" y="68"/>
                      <a:pt x="539" y="67"/>
                    </a:cubicBezTo>
                    <a:cubicBezTo>
                      <a:pt x="535" y="66"/>
                      <a:pt x="528" y="68"/>
                      <a:pt x="524" y="70"/>
                    </a:cubicBezTo>
                    <a:cubicBezTo>
                      <a:pt x="513" y="71"/>
                      <a:pt x="528" y="78"/>
                      <a:pt x="515" y="80"/>
                    </a:cubicBezTo>
                    <a:cubicBezTo>
                      <a:pt x="488" y="93"/>
                      <a:pt x="531" y="94"/>
                      <a:pt x="503" y="88"/>
                    </a:cubicBezTo>
                    <a:cubicBezTo>
                      <a:pt x="490" y="82"/>
                      <a:pt x="491" y="91"/>
                      <a:pt x="486" y="88"/>
                    </a:cubicBezTo>
                    <a:cubicBezTo>
                      <a:pt x="481" y="85"/>
                      <a:pt x="477" y="75"/>
                      <a:pt x="473" y="71"/>
                    </a:cubicBezTo>
                    <a:cubicBezTo>
                      <a:pt x="469" y="67"/>
                      <a:pt x="462" y="64"/>
                      <a:pt x="459" y="61"/>
                    </a:cubicBezTo>
                    <a:cubicBezTo>
                      <a:pt x="456" y="58"/>
                      <a:pt x="459" y="53"/>
                      <a:pt x="457" y="52"/>
                    </a:cubicBezTo>
                    <a:cubicBezTo>
                      <a:pt x="455" y="51"/>
                      <a:pt x="450" y="53"/>
                      <a:pt x="448" y="52"/>
                    </a:cubicBezTo>
                    <a:cubicBezTo>
                      <a:pt x="446" y="51"/>
                      <a:pt x="444" y="49"/>
                      <a:pt x="443" y="46"/>
                    </a:cubicBezTo>
                    <a:cubicBezTo>
                      <a:pt x="442" y="43"/>
                      <a:pt x="444" y="36"/>
                      <a:pt x="442" y="34"/>
                    </a:cubicBezTo>
                    <a:cubicBezTo>
                      <a:pt x="440" y="32"/>
                      <a:pt x="432" y="36"/>
                      <a:pt x="429" y="35"/>
                    </a:cubicBezTo>
                    <a:cubicBezTo>
                      <a:pt x="426" y="34"/>
                      <a:pt x="426" y="28"/>
                      <a:pt x="423" y="28"/>
                    </a:cubicBezTo>
                    <a:cubicBezTo>
                      <a:pt x="420" y="28"/>
                      <a:pt x="416" y="32"/>
                      <a:pt x="413" y="32"/>
                    </a:cubicBezTo>
                    <a:cubicBezTo>
                      <a:pt x="410" y="32"/>
                      <a:pt x="407" y="26"/>
                      <a:pt x="404" y="25"/>
                    </a:cubicBezTo>
                    <a:cubicBezTo>
                      <a:pt x="401" y="24"/>
                      <a:pt x="397" y="24"/>
                      <a:pt x="395" y="26"/>
                    </a:cubicBezTo>
                    <a:cubicBezTo>
                      <a:pt x="393" y="28"/>
                      <a:pt x="392" y="36"/>
                      <a:pt x="390" y="35"/>
                    </a:cubicBezTo>
                    <a:cubicBezTo>
                      <a:pt x="388" y="34"/>
                      <a:pt x="389" y="25"/>
                      <a:pt x="383" y="23"/>
                    </a:cubicBezTo>
                    <a:cubicBezTo>
                      <a:pt x="377" y="24"/>
                      <a:pt x="364" y="17"/>
                      <a:pt x="351" y="25"/>
                    </a:cubicBezTo>
                    <a:cubicBezTo>
                      <a:pt x="344" y="26"/>
                      <a:pt x="341" y="29"/>
                      <a:pt x="338" y="28"/>
                    </a:cubicBezTo>
                    <a:cubicBezTo>
                      <a:pt x="335" y="27"/>
                      <a:pt x="337" y="18"/>
                      <a:pt x="333" y="17"/>
                    </a:cubicBezTo>
                    <a:cubicBezTo>
                      <a:pt x="329" y="16"/>
                      <a:pt x="317" y="20"/>
                      <a:pt x="312" y="19"/>
                    </a:cubicBezTo>
                    <a:cubicBezTo>
                      <a:pt x="307" y="18"/>
                      <a:pt x="306" y="13"/>
                      <a:pt x="302" y="11"/>
                    </a:cubicBezTo>
                    <a:cubicBezTo>
                      <a:pt x="298" y="9"/>
                      <a:pt x="288" y="6"/>
                      <a:pt x="285" y="7"/>
                    </a:cubicBezTo>
                    <a:cubicBezTo>
                      <a:pt x="282" y="8"/>
                      <a:pt x="287" y="17"/>
                      <a:pt x="281" y="19"/>
                    </a:cubicBezTo>
                    <a:cubicBezTo>
                      <a:pt x="275" y="21"/>
                      <a:pt x="255" y="16"/>
                      <a:pt x="248" y="17"/>
                    </a:cubicBezTo>
                    <a:cubicBezTo>
                      <a:pt x="245" y="20"/>
                      <a:pt x="230" y="15"/>
                      <a:pt x="237" y="23"/>
                    </a:cubicBezTo>
                    <a:cubicBezTo>
                      <a:pt x="234" y="25"/>
                      <a:pt x="231" y="27"/>
                      <a:pt x="227" y="28"/>
                    </a:cubicBezTo>
                    <a:cubicBezTo>
                      <a:pt x="223" y="29"/>
                      <a:pt x="218" y="29"/>
                      <a:pt x="215" y="31"/>
                    </a:cubicBezTo>
                    <a:cubicBezTo>
                      <a:pt x="213" y="33"/>
                      <a:pt x="208" y="37"/>
                      <a:pt x="206" y="40"/>
                    </a:cubicBezTo>
                    <a:cubicBezTo>
                      <a:pt x="204" y="43"/>
                      <a:pt x="205" y="52"/>
                      <a:pt x="203" y="52"/>
                    </a:cubicBezTo>
                    <a:cubicBezTo>
                      <a:pt x="179" y="57"/>
                      <a:pt x="196" y="41"/>
                      <a:pt x="192" y="41"/>
                    </a:cubicBezTo>
                    <a:cubicBezTo>
                      <a:pt x="188" y="41"/>
                      <a:pt x="183" y="39"/>
                      <a:pt x="179" y="35"/>
                    </a:cubicBezTo>
                    <a:cubicBezTo>
                      <a:pt x="175" y="31"/>
                      <a:pt x="174" y="21"/>
                      <a:pt x="170" y="17"/>
                    </a:cubicBezTo>
                    <a:cubicBezTo>
                      <a:pt x="166" y="16"/>
                      <a:pt x="161" y="6"/>
                      <a:pt x="156" y="11"/>
                    </a:cubicBezTo>
                    <a:cubicBezTo>
                      <a:pt x="152" y="10"/>
                      <a:pt x="149" y="12"/>
                      <a:pt x="146" y="10"/>
                    </a:cubicBezTo>
                    <a:cubicBezTo>
                      <a:pt x="143" y="8"/>
                      <a:pt x="140" y="2"/>
                      <a:pt x="137" y="1"/>
                    </a:cubicBezTo>
                    <a:cubicBezTo>
                      <a:pt x="134" y="0"/>
                      <a:pt x="127" y="2"/>
                      <a:pt x="126" y="5"/>
                    </a:cubicBezTo>
                    <a:cubicBezTo>
                      <a:pt x="125" y="8"/>
                      <a:pt x="131" y="11"/>
                      <a:pt x="131" y="2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Freeform 9">
                <a:extLst>
                  <a:ext uri="{FF2B5EF4-FFF2-40B4-BE49-F238E27FC236}">
                    <a16:creationId xmlns:a16="http://schemas.microsoft.com/office/drawing/2014/main" xmlns="" id="{46BD1DA4-0A31-4AB3-9A9B-64AE2E800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7159" y="571172"/>
                <a:ext cx="1198086" cy="1652118"/>
              </a:xfrm>
              <a:custGeom>
                <a:avLst/>
                <a:gdLst/>
                <a:ahLst/>
                <a:cxnLst>
                  <a:cxn ang="0">
                    <a:pos x="219" y="706"/>
                  </a:cxn>
                  <a:cxn ang="0">
                    <a:pos x="176" y="667"/>
                  </a:cxn>
                  <a:cxn ang="0">
                    <a:pos x="152" y="637"/>
                  </a:cxn>
                  <a:cxn ang="0">
                    <a:pos x="156" y="598"/>
                  </a:cxn>
                  <a:cxn ang="0">
                    <a:pos x="162" y="555"/>
                  </a:cxn>
                  <a:cxn ang="0">
                    <a:pos x="180" y="510"/>
                  </a:cxn>
                  <a:cxn ang="0">
                    <a:pos x="168" y="462"/>
                  </a:cxn>
                  <a:cxn ang="0">
                    <a:pos x="135" y="417"/>
                  </a:cxn>
                  <a:cxn ang="0">
                    <a:pos x="99" y="391"/>
                  </a:cxn>
                  <a:cxn ang="0">
                    <a:pos x="54" y="367"/>
                  </a:cxn>
                  <a:cxn ang="0">
                    <a:pos x="17" y="334"/>
                  </a:cxn>
                  <a:cxn ang="0">
                    <a:pos x="11" y="298"/>
                  </a:cxn>
                  <a:cxn ang="0">
                    <a:pos x="50" y="276"/>
                  </a:cxn>
                  <a:cxn ang="0">
                    <a:pos x="60" y="247"/>
                  </a:cxn>
                  <a:cxn ang="0">
                    <a:pos x="60" y="201"/>
                  </a:cxn>
                  <a:cxn ang="0">
                    <a:pos x="120" y="187"/>
                  </a:cxn>
                  <a:cxn ang="0">
                    <a:pos x="110" y="165"/>
                  </a:cxn>
                  <a:cxn ang="0">
                    <a:pos x="90" y="124"/>
                  </a:cxn>
                  <a:cxn ang="0">
                    <a:pos x="89" y="69"/>
                  </a:cxn>
                  <a:cxn ang="0">
                    <a:pos x="138" y="66"/>
                  </a:cxn>
                  <a:cxn ang="0">
                    <a:pos x="179" y="67"/>
                  </a:cxn>
                  <a:cxn ang="0">
                    <a:pos x="233" y="67"/>
                  </a:cxn>
                  <a:cxn ang="0">
                    <a:pos x="288" y="43"/>
                  </a:cxn>
                  <a:cxn ang="0">
                    <a:pos x="344" y="40"/>
                  </a:cxn>
                  <a:cxn ang="0">
                    <a:pos x="389" y="7"/>
                  </a:cxn>
                  <a:cxn ang="0">
                    <a:pos x="417" y="25"/>
                  </a:cxn>
                  <a:cxn ang="0">
                    <a:pos x="434" y="87"/>
                  </a:cxn>
                  <a:cxn ang="0">
                    <a:pos x="446" y="129"/>
                  </a:cxn>
                  <a:cxn ang="0">
                    <a:pos x="459" y="183"/>
                  </a:cxn>
                  <a:cxn ang="0">
                    <a:pos x="438" y="223"/>
                  </a:cxn>
                  <a:cxn ang="0">
                    <a:pos x="422" y="259"/>
                  </a:cxn>
                  <a:cxn ang="0">
                    <a:pos x="411" y="303"/>
                  </a:cxn>
                  <a:cxn ang="0">
                    <a:pos x="378" y="354"/>
                  </a:cxn>
                  <a:cxn ang="0">
                    <a:pos x="365" y="394"/>
                  </a:cxn>
                  <a:cxn ang="0">
                    <a:pos x="392" y="448"/>
                  </a:cxn>
                  <a:cxn ang="0">
                    <a:pos x="456" y="450"/>
                  </a:cxn>
                  <a:cxn ang="0">
                    <a:pos x="498" y="454"/>
                  </a:cxn>
                  <a:cxn ang="0">
                    <a:pos x="533" y="498"/>
                  </a:cxn>
                  <a:cxn ang="0">
                    <a:pos x="594" y="480"/>
                  </a:cxn>
                  <a:cxn ang="0">
                    <a:pos x="555" y="534"/>
                  </a:cxn>
                  <a:cxn ang="0">
                    <a:pos x="534" y="579"/>
                  </a:cxn>
                  <a:cxn ang="0">
                    <a:pos x="504" y="621"/>
                  </a:cxn>
                  <a:cxn ang="0">
                    <a:pos x="456" y="646"/>
                  </a:cxn>
                  <a:cxn ang="0">
                    <a:pos x="407" y="672"/>
                  </a:cxn>
                  <a:cxn ang="0">
                    <a:pos x="354" y="690"/>
                  </a:cxn>
                  <a:cxn ang="0">
                    <a:pos x="317" y="727"/>
                  </a:cxn>
                  <a:cxn ang="0">
                    <a:pos x="288" y="774"/>
                  </a:cxn>
                  <a:cxn ang="0">
                    <a:pos x="248" y="735"/>
                  </a:cxn>
                </a:cxnLst>
                <a:rect l="0" t="0" r="r" b="b"/>
                <a:pathLst>
                  <a:path w="596" h="780">
                    <a:moveTo>
                      <a:pt x="248" y="735"/>
                    </a:moveTo>
                    <a:cubicBezTo>
                      <a:pt x="240" y="737"/>
                      <a:pt x="243" y="727"/>
                      <a:pt x="240" y="724"/>
                    </a:cubicBezTo>
                    <a:cubicBezTo>
                      <a:pt x="237" y="721"/>
                      <a:pt x="232" y="717"/>
                      <a:pt x="228" y="714"/>
                    </a:cubicBezTo>
                    <a:cubicBezTo>
                      <a:pt x="224" y="711"/>
                      <a:pt x="221" y="709"/>
                      <a:pt x="219" y="706"/>
                    </a:cubicBezTo>
                    <a:cubicBezTo>
                      <a:pt x="217" y="703"/>
                      <a:pt x="222" y="698"/>
                      <a:pt x="218" y="696"/>
                    </a:cubicBezTo>
                    <a:cubicBezTo>
                      <a:pt x="214" y="694"/>
                      <a:pt x="200" y="696"/>
                      <a:pt x="195" y="693"/>
                    </a:cubicBezTo>
                    <a:cubicBezTo>
                      <a:pt x="185" y="683"/>
                      <a:pt x="191" y="679"/>
                      <a:pt x="188" y="675"/>
                    </a:cubicBezTo>
                    <a:cubicBezTo>
                      <a:pt x="185" y="671"/>
                      <a:pt x="181" y="667"/>
                      <a:pt x="176" y="667"/>
                    </a:cubicBezTo>
                    <a:cubicBezTo>
                      <a:pt x="171" y="667"/>
                      <a:pt x="159" y="676"/>
                      <a:pt x="156" y="675"/>
                    </a:cubicBezTo>
                    <a:cubicBezTo>
                      <a:pt x="153" y="674"/>
                      <a:pt x="156" y="668"/>
                      <a:pt x="155" y="663"/>
                    </a:cubicBezTo>
                    <a:cubicBezTo>
                      <a:pt x="154" y="658"/>
                      <a:pt x="148" y="649"/>
                      <a:pt x="147" y="645"/>
                    </a:cubicBezTo>
                    <a:cubicBezTo>
                      <a:pt x="146" y="641"/>
                      <a:pt x="152" y="640"/>
                      <a:pt x="152" y="637"/>
                    </a:cubicBezTo>
                    <a:cubicBezTo>
                      <a:pt x="152" y="634"/>
                      <a:pt x="151" y="628"/>
                      <a:pt x="150" y="625"/>
                    </a:cubicBezTo>
                    <a:cubicBezTo>
                      <a:pt x="149" y="622"/>
                      <a:pt x="146" y="622"/>
                      <a:pt x="146" y="619"/>
                    </a:cubicBezTo>
                    <a:cubicBezTo>
                      <a:pt x="146" y="616"/>
                      <a:pt x="150" y="612"/>
                      <a:pt x="152" y="609"/>
                    </a:cubicBezTo>
                    <a:cubicBezTo>
                      <a:pt x="154" y="606"/>
                      <a:pt x="156" y="602"/>
                      <a:pt x="156" y="598"/>
                    </a:cubicBezTo>
                    <a:cubicBezTo>
                      <a:pt x="156" y="594"/>
                      <a:pt x="152" y="589"/>
                      <a:pt x="152" y="586"/>
                    </a:cubicBezTo>
                    <a:cubicBezTo>
                      <a:pt x="152" y="583"/>
                      <a:pt x="154" y="582"/>
                      <a:pt x="155" y="579"/>
                    </a:cubicBezTo>
                    <a:cubicBezTo>
                      <a:pt x="156" y="576"/>
                      <a:pt x="158" y="571"/>
                      <a:pt x="159" y="567"/>
                    </a:cubicBezTo>
                    <a:cubicBezTo>
                      <a:pt x="160" y="563"/>
                      <a:pt x="162" y="558"/>
                      <a:pt x="162" y="555"/>
                    </a:cubicBezTo>
                    <a:cubicBezTo>
                      <a:pt x="162" y="552"/>
                      <a:pt x="160" y="548"/>
                      <a:pt x="161" y="546"/>
                    </a:cubicBezTo>
                    <a:cubicBezTo>
                      <a:pt x="162" y="544"/>
                      <a:pt x="168" y="544"/>
                      <a:pt x="170" y="540"/>
                    </a:cubicBezTo>
                    <a:cubicBezTo>
                      <a:pt x="173" y="534"/>
                      <a:pt x="172" y="528"/>
                      <a:pt x="174" y="522"/>
                    </a:cubicBezTo>
                    <a:cubicBezTo>
                      <a:pt x="180" y="517"/>
                      <a:pt x="172" y="514"/>
                      <a:pt x="180" y="510"/>
                    </a:cubicBezTo>
                    <a:cubicBezTo>
                      <a:pt x="180" y="507"/>
                      <a:pt x="174" y="505"/>
                      <a:pt x="174" y="501"/>
                    </a:cubicBezTo>
                    <a:cubicBezTo>
                      <a:pt x="174" y="497"/>
                      <a:pt x="180" y="491"/>
                      <a:pt x="179" y="487"/>
                    </a:cubicBezTo>
                    <a:cubicBezTo>
                      <a:pt x="178" y="483"/>
                      <a:pt x="169" y="479"/>
                      <a:pt x="167" y="475"/>
                    </a:cubicBezTo>
                    <a:cubicBezTo>
                      <a:pt x="165" y="471"/>
                      <a:pt x="169" y="466"/>
                      <a:pt x="168" y="462"/>
                    </a:cubicBezTo>
                    <a:cubicBezTo>
                      <a:pt x="170" y="457"/>
                      <a:pt x="154" y="456"/>
                      <a:pt x="159" y="450"/>
                    </a:cubicBezTo>
                    <a:cubicBezTo>
                      <a:pt x="157" y="446"/>
                      <a:pt x="157" y="440"/>
                      <a:pt x="156" y="436"/>
                    </a:cubicBezTo>
                    <a:cubicBezTo>
                      <a:pt x="155" y="432"/>
                      <a:pt x="156" y="426"/>
                      <a:pt x="153" y="423"/>
                    </a:cubicBezTo>
                    <a:cubicBezTo>
                      <a:pt x="150" y="420"/>
                      <a:pt x="139" y="420"/>
                      <a:pt x="135" y="417"/>
                    </a:cubicBezTo>
                    <a:cubicBezTo>
                      <a:pt x="131" y="414"/>
                      <a:pt x="131" y="410"/>
                      <a:pt x="129" y="408"/>
                    </a:cubicBezTo>
                    <a:cubicBezTo>
                      <a:pt x="125" y="402"/>
                      <a:pt x="128" y="406"/>
                      <a:pt x="122" y="402"/>
                    </a:cubicBezTo>
                    <a:cubicBezTo>
                      <a:pt x="124" y="399"/>
                      <a:pt x="102" y="403"/>
                      <a:pt x="108" y="400"/>
                    </a:cubicBezTo>
                    <a:cubicBezTo>
                      <a:pt x="104" y="398"/>
                      <a:pt x="103" y="393"/>
                      <a:pt x="99" y="391"/>
                    </a:cubicBezTo>
                    <a:cubicBezTo>
                      <a:pt x="91" y="383"/>
                      <a:pt x="88" y="397"/>
                      <a:pt x="81" y="388"/>
                    </a:cubicBezTo>
                    <a:cubicBezTo>
                      <a:pt x="78" y="384"/>
                      <a:pt x="80" y="383"/>
                      <a:pt x="77" y="379"/>
                    </a:cubicBezTo>
                    <a:cubicBezTo>
                      <a:pt x="72" y="372"/>
                      <a:pt x="66" y="376"/>
                      <a:pt x="66" y="376"/>
                    </a:cubicBezTo>
                    <a:cubicBezTo>
                      <a:pt x="65" y="369"/>
                      <a:pt x="49" y="387"/>
                      <a:pt x="54" y="367"/>
                    </a:cubicBezTo>
                    <a:cubicBezTo>
                      <a:pt x="51" y="364"/>
                      <a:pt x="50" y="361"/>
                      <a:pt x="47" y="358"/>
                    </a:cubicBezTo>
                    <a:cubicBezTo>
                      <a:pt x="44" y="355"/>
                      <a:pt x="42" y="352"/>
                      <a:pt x="39" y="349"/>
                    </a:cubicBezTo>
                    <a:cubicBezTo>
                      <a:pt x="36" y="346"/>
                      <a:pt x="31" y="344"/>
                      <a:pt x="27" y="342"/>
                    </a:cubicBezTo>
                    <a:cubicBezTo>
                      <a:pt x="23" y="340"/>
                      <a:pt x="21" y="336"/>
                      <a:pt x="17" y="334"/>
                    </a:cubicBezTo>
                    <a:cubicBezTo>
                      <a:pt x="13" y="332"/>
                      <a:pt x="4" y="333"/>
                      <a:pt x="2" y="330"/>
                    </a:cubicBezTo>
                    <a:cubicBezTo>
                      <a:pt x="0" y="327"/>
                      <a:pt x="0" y="318"/>
                      <a:pt x="2" y="315"/>
                    </a:cubicBezTo>
                    <a:cubicBezTo>
                      <a:pt x="4" y="312"/>
                      <a:pt x="13" y="315"/>
                      <a:pt x="14" y="312"/>
                    </a:cubicBezTo>
                    <a:cubicBezTo>
                      <a:pt x="15" y="309"/>
                      <a:pt x="11" y="302"/>
                      <a:pt x="11" y="298"/>
                    </a:cubicBezTo>
                    <a:cubicBezTo>
                      <a:pt x="11" y="294"/>
                      <a:pt x="10" y="290"/>
                      <a:pt x="12" y="288"/>
                    </a:cubicBezTo>
                    <a:cubicBezTo>
                      <a:pt x="16" y="283"/>
                      <a:pt x="9" y="297"/>
                      <a:pt x="27" y="288"/>
                    </a:cubicBezTo>
                    <a:cubicBezTo>
                      <a:pt x="31" y="286"/>
                      <a:pt x="31" y="279"/>
                      <a:pt x="35" y="277"/>
                    </a:cubicBezTo>
                    <a:cubicBezTo>
                      <a:pt x="39" y="275"/>
                      <a:pt x="47" y="278"/>
                      <a:pt x="50" y="276"/>
                    </a:cubicBezTo>
                    <a:cubicBezTo>
                      <a:pt x="53" y="274"/>
                      <a:pt x="48" y="266"/>
                      <a:pt x="51" y="264"/>
                    </a:cubicBezTo>
                    <a:cubicBezTo>
                      <a:pt x="54" y="262"/>
                      <a:pt x="66" y="263"/>
                      <a:pt x="68" y="261"/>
                    </a:cubicBezTo>
                    <a:cubicBezTo>
                      <a:pt x="70" y="259"/>
                      <a:pt x="64" y="255"/>
                      <a:pt x="63" y="253"/>
                    </a:cubicBezTo>
                    <a:cubicBezTo>
                      <a:pt x="62" y="251"/>
                      <a:pt x="62" y="249"/>
                      <a:pt x="60" y="247"/>
                    </a:cubicBezTo>
                    <a:cubicBezTo>
                      <a:pt x="58" y="245"/>
                      <a:pt x="55" y="241"/>
                      <a:pt x="53" y="238"/>
                    </a:cubicBezTo>
                    <a:cubicBezTo>
                      <a:pt x="51" y="235"/>
                      <a:pt x="47" y="235"/>
                      <a:pt x="47" y="231"/>
                    </a:cubicBezTo>
                    <a:cubicBezTo>
                      <a:pt x="47" y="227"/>
                      <a:pt x="48" y="218"/>
                      <a:pt x="50" y="213"/>
                    </a:cubicBezTo>
                    <a:cubicBezTo>
                      <a:pt x="52" y="208"/>
                      <a:pt x="56" y="204"/>
                      <a:pt x="60" y="201"/>
                    </a:cubicBezTo>
                    <a:cubicBezTo>
                      <a:pt x="64" y="198"/>
                      <a:pt x="67" y="195"/>
                      <a:pt x="72" y="192"/>
                    </a:cubicBezTo>
                    <a:cubicBezTo>
                      <a:pt x="77" y="189"/>
                      <a:pt x="83" y="183"/>
                      <a:pt x="89" y="181"/>
                    </a:cubicBezTo>
                    <a:cubicBezTo>
                      <a:pt x="95" y="179"/>
                      <a:pt x="102" y="179"/>
                      <a:pt x="107" y="180"/>
                    </a:cubicBezTo>
                    <a:cubicBezTo>
                      <a:pt x="112" y="181"/>
                      <a:pt x="117" y="187"/>
                      <a:pt x="120" y="187"/>
                    </a:cubicBezTo>
                    <a:cubicBezTo>
                      <a:pt x="123" y="187"/>
                      <a:pt x="128" y="183"/>
                      <a:pt x="128" y="181"/>
                    </a:cubicBezTo>
                    <a:cubicBezTo>
                      <a:pt x="128" y="179"/>
                      <a:pt x="121" y="178"/>
                      <a:pt x="119" y="175"/>
                    </a:cubicBezTo>
                    <a:cubicBezTo>
                      <a:pt x="130" y="167"/>
                      <a:pt x="104" y="170"/>
                      <a:pt x="116" y="165"/>
                    </a:cubicBezTo>
                    <a:cubicBezTo>
                      <a:pt x="114" y="163"/>
                      <a:pt x="112" y="166"/>
                      <a:pt x="110" y="165"/>
                    </a:cubicBezTo>
                    <a:cubicBezTo>
                      <a:pt x="108" y="164"/>
                      <a:pt x="106" y="163"/>
                      <a:pt x="104" y="160"/>
                    </a:cubicBezTo>
                    <a:cubicBezTo>
                      <a:pt x="104" y="156"/>
                      <a:pt x="82" y="154"/>
                      <a:pt x="95" y="147"/>
                    </a:cubicBezTo>
                    <a:cubicBezTo>
                      <a:pt x="92" y="142"/>
                      <a:pt x="85" y="137"/>
                      <a:pt x="84" y="133"/>
                    </a:cubicBezTo>
                    <a:cubicBezTo>
                      <a:pt x="83" y="129"/>
                      <a:pt x="91" y="127"/>
                      <a:pt x="90" y="124"/>
                    </a:cubicBezTo>
                    <a:cubicBezTo>
                      <a:pt x="89" y="121"/>
                      <a:pt x="80" y="120"/>
                      <a:pt x="78" y="115"/>
                    </a:cubicBezTo>
                    <a:cubicBezTo>
                      <a:pt x="76" y="110"/>
                      <a:pt x="80" y="102"/>
                      <a:pt x="80" y="96"/>
                    </a:cubicBezTo>
                    <a:cubicBezTo>
                      <a:pt x="80" y="90"/>
                      <a:pt x="74" y="85"/>
                      <a:pt x="75" y="81"/>
                    </a:cubicBezTo>
                    <a:cubicBezTo>
                      <a:pt x="76" y="77"/>
                      <a:pt x="85" y="70"/>
                      <a:pt x="89" y="69"/>
                    </a:cubicBezTo>
                    <a:cubicBezTo>
                      <a:pt x="93" y="68"/>
                      <a:pt x="97" y="76"/>
                      <a:pt x="99" y="76"/>
                    </a:cubicBezTo>
                    <a:cubicBezTo>
                      <a:pt x="101" y="76"/>
                      <a:pt x="101" y="67"/>
                      <a:pt x="104" y="66"/>
                    </a:cubicBezTo>
                    <a:cubicBezTo>
                      <a:pt x="107" y="65"/>
                      <a:pt x="114" y="67"/>
                      <a:pt x="120" y="67"/>
                    </a:cubicBezTo>
                    <a:cubicBezTo>
                      <a:pt x="126" y="67"/>
                      <a:pt x="132" y="66"/>
                      <a:pt x="138" y="66"/>
                    </a:cubicBezTo>
                    <a:cubicBezTo>
                      <a:pt x="144" y="66"/>
                      <a:pt x="152" y="70"/>
                      <a:pt x="156" y="69"/>
                    </a:cubicBezTo>
                    <a:cubicBezTo>
                      <a:pt x="160" y="68"/>
                      <a:pt x="162" y="62"/>
                      <a:pt x="164" y="61"/>
                    </a:cubicBezTo>
                    <a:cubicBezTo>
                      <a:pt x="180" y="54"/>
                      <a:pt x="169" y="60"/>
                      <a:pt x="171" y="61"/>
                    </a:cubicBezTo>
                    <a:cubicBezTo>
                      <a:pt x="173" y="62"/>
                      <a:pt x="175" y="66"/>
                      <a:pt x="179" y="67"/>
                    </a:cubicBezTo>
                    <a:cubicBezTo>
                      <a:pt x="183" y="68"/>
                      <a:pt x="194" y="68"/>
                      <a:pt x="197" y="67"/>
                    </a:cubicBezTo>
                    <a:cubicBezTo>
                      <a:pt x="203" y="60"/>
                      <a:pt x="196" y="61"/>
                      <a:pt x="200" y="60"/>
                    </a:cubicBezTo>
                    <a:cubicBezTo>
                      <a:pt x="204" y="59"/>
                      <a:pt x="216" y="60"/>
                      <a:pt x="221" y="61"/>
                    </a:cubicBezTo>
                    <a:cubicBezTo>
                      <a:pt x="226" y="62"/>
                      <a:pt x="230" y="68"/>
                      <a:pt x="233" y="67"/>
                    </a:cubicBezTo>
                    <a:cubicBezTo>
                      <a:pt x="236" y="66"/>
                      <a:pt x="236" y="58"/>
                      <a:pt x="239" y="55"/>
                    </a:cubicBezTo>
                    <a:cubicBezTo>
                      <a:pt x="242" y="52"/>
                      <a:pt x="245" y="48"/>
                      <a:pt x="249" y="46"/>
                    </a:cubicBezTo>
                    <a:cubicBezTo>
                      <a:pt x="260" y="54"/>
                      <a:pt x="255" y="36"/>
                      <a:pt x="266" y="45"/>
                    </a:cubicBezTo>
                    <a:cubicBezTo>
                      <a:pt x="268" y="36"/>
                      <a:pt x="281" y="44"/>
                      <a:pt x="288" y="43"/>
                    </a:cubicBezTo>
                    <a:cubicBezTo>
                      <a:pt x="295" y="42"/>
                      <a:pt x="304" y="43"/>
                      <a:pt x="308" y="42"/>
                    </a:cubicBezTo>
                    <a:cubicBezTo>
                      <a:pt x="312" y="41"/>
                      <a:pt x="311" y="37"/>
                      <a:pt x="315" y="36"/>
                    </a:cubicBezTo>
                    <a:cubicBezTo>
                      <a:pt x="319" y="35"/>
                      <a:pt x="327" y="36"/>
                      <a:pt x="332" y="37"/>
                    </a:cubicBezTo>
                    <a:cubicBezTo>
                      <a:pt x="337" y="38"/>
                      <a:pt x="340" y="41"/>
                      <a:pt x="344" y="40"/>
                    </a:cubicBezTo>
                    <a:cubicBezTo>
                      <a:pt x="348" y="39"/>
                      <a:pt x="352" y="33"/>
                      <a:pt x="356" y="31"/>
                    </a:cubicBezTo>
                    <a:cubicBezTo>
                      <a:pt x="361" y="13"/>
                      <a:pt x="366" y="33"/>
                      <a:pt x="369" y="30"/>
                    </a:cubicBezTo>
                    <a:cubicBezTo>
                      <a:pt x="372" y="27"/>
                      <a:pt x="371" y="16"/>
                      <a:pt x="374" y="12"/>
                    </a:cubicBezTo>
                    <a:cubicBezTo>
                      <a:pt x="377" y="8"/>
                      <a:pt x="385" y="8"/>
                      <a:pt x="389" y="7"/>
                    </a:cubicBezTo>
                    <a:cubicBezTo>
                      <a:pt x="393" y="6"/>
                      <a:pt x="392" y="4"/>
                      <a:pt x="396" y="3"/>
                    </a:cubicBezTo>
                    <a:cubicBezTo>
                      <a:pt x="400" y="2"/>
                      <a:pt x="407" y="0"/>
                      <a:pt x="411" y="0"/>
                    </a:cubicBezTo>
                    <a:cubicBezTo>
                      <a:pt x="415" y="0"/>
                      <a:pt x="422" y="0"/>
                      <a:pt x="423" y="4"/>
                    </a:cubicBezTo>
                    <a:cubicBezTo>
                      <a:pt x="424" y="8"/>
                      <a:pt x="416" y="21"/>
                      <a:pt x="417" y="25"/>
                    </a:cubicBezTo>
                    <a:cubicBezTo>
                      <a:pt x="418" y="29"/>
                      <a:pt x="427" y="23"/>
                      <a:pt x="428" y="27"/>
                    </a:cubicBezTo>
                    <a:cubicBezTo>
                      <a:pt x="429" y="31"/>
                      <a:pt x="424" y="46"/>
                      <a:pt x="425" y="51"/>
                    </a:cubicBezTo>
                    <a:cubicBezTo>
                      <a:pt x="426" y="56"/>
                      <a:pt x="431" y="49"/>
                      <a:pt x="432" y="55"/>
                    </a:cubicBezTo>
                    <a:cubicBezTo>
                      <a:pt x="433" y="61"/>
                      <a:pt x="433" y="81"/>
                      <a:pt x="434" y="87"/>
                    </a:cubicBezTo>
                    <a:cubicBezTo>
                      <a:pt x="435" y="93"/>
                      <a:pt x="440" y="87"/>
                      <a:pt x="441" y="91"/>
                    </a:cubicBezTo>
                    <a:cubicBezTo>
                      <a:pt x="455" y="87"/>
                      <a:pt x="440" y="105"/>
                      <a:pt x="441" y="109"/>
                    </a:cubicBezTo>
                    <a:cubicBezTo>
                      <a:pt x="442" y="113"/>
                      <a:pt x="446" y="112"/>
                      <a:pt x="447" y="115"/>
                    </a:cubicBezTo>
                    <a:cubicBezTo>
                      <a:pt x="448" y="118"/>
                      <a:pt x="445" y="126"/>
                      <a:pt x="446" y="129"/>
                    </a:cubicBezTo>
                    <a:cubicBezTo>
                      <a:pt x="447" y="132"/>
                      <a:pt x="451" y="129"/>
                      <a:pt x="452" y="132"/>
                    </a:cubicBezTo>
                    <a:cubicBezTo>
                      <a:pt x="453" y="135"/>
                      <a:pt x="448" y="143"/>
                      <a:pt x="450" y="147"/>
                    </a:cubicBezTo>
                    <a:cubicBezTo>
                      <a:pt x="452" y="151"/>
                      <a:pt x="460" y="148"/>
                      <a:pt x="461" y="154"/>
                    </a:cubicBezTo>
                    <a:cubicBezTo>
                      <a:pt x="462" y="160"/>
                      <a:pt x="459" y="177"/>
                      <a:pt x="459" y="183"/>
                    </a:cubicBezTo>
                    <a:cubicBezTo>
                      <a:pt x="459" y="189"/>
                      <a:pt x="459" y="189"/>
                      <a:pt x="458" y="193"/>
                    </a:cubicBezTo>
                    <a:cubicBezTo>
                      <a:pt x="457" y="197"/>
                      <a:pt x="455" y="204"/>
                      <a:pt x="453" y="207"/>
                    </a:cubicBezTo>
                    <a:cubicBezTo>
                      <a:pt x="451" y="210"/>
                      <a:pt x="446" y="208"/>
                      <a:pt x="444" y="211"/>
                    </a:cubicBezTo>
                    <a:cubicBezTo>
                      <a:pt x="442" y="214"/>
                      <a:pt x="439" y="219"/>
                      <a:pt x="438" y="223"/>
                    </a:cubicBezTo>
                    <a:cubicBezTo>
                      <a:pt x="437" y="227"/>
                      <a:pt x="439" y="231"/>
                      <a:pt x="438" y="234"/>
                    </a:cubicBezTo>
                    <a:cubicBezTo>
                      <a:pt x="437" y="237"/>
                      <a:pt x="433" y="241"/>
                      <a:pt x="431" y="243"/>
                    </a:cubicBezTo>
                    <a:cubicBezTo>
                      <a:pt x="429" y="245"/>
                      <a:pt x="428" y="243"/>
                      <a:pt x="426" y="246"/>
                    </a:cubicBezTo>
                    <a:cubicBezTo>
                      <a:pt x="424" y="249"/>
                      <a:pt x="421" y="256"/>
                      <a:pt x="422" y="259"/>
                    </a:cubicBezTo>
                    <a:cubicBezTo>
                      <a:pt x="423" y="262"/>
                      <a:pt x="430" y="264"/>
                      <a:pt x="431" y="267"/>
                    </a:cubicBezTo>
                    <a:cubicBezTo>
                      <a:pt x="432" y="270"/>
                      <a:pt x="427" y="275"/>
                      <a:pt x="425" y="279"/>
                    </a:cubicBezTo>
                    <a:cubicBezTo>
                      <a:pt x="423" y="283"/>
                      <a:pt x="421" y="288"/>
                      <a:pt x="419" y="292"/>
                    </a:cubicBezTo>
                    <a:cubicBezTo>
                      <a:pt x="417" y="296"/>
                      <a:pt x="412" y="298"/>
                      <a:pt x="411" y="303"/>
                    </a:cubicBezTo>
                    <a:cubicBezTo>
                      <a:pt x="410" y="308"/>
                      <a:pt x="412" y="317"/>
                      <a:pt x="411" y="321"/>
                    </a:cubicBezTo>
                    <a:cubicBezTo>
                      <a:pt x="410" y="325"/>
                      <a:pt x="405" y="324"/>
                      <a:pt x="402" y="328"/>
                    </a:cubicBezTo>
                    <a:cubicBezTo>
                      <a:pt x="399" y="332"/>
                      <a:pt x="396" y="342"/>
                      <a:pt x="392" y="346"/>
                    </a:cubicBezTo>
                    <a:cubicBezTo>
                      <a:pt x="390" y="356"/>
                      <a:pt x="385" y="347"/>
                      <a:pt x="378" y="354"/>
                    </a:cubicBezTo>
                    <a:cubicBezTo>
                      <a:pt x="374" y="369"/>
                      <a:pt x="377" y="352"/>
                      <a:pt x="371" y="367"/>
                    </a:cubicBezTo>
                    <a:cubicBezTo>
                      <a:pt x="371" y="367"/>
                      <a:pt x="370" y="348"/>
                      <a:pt x="374" y="378"/>
                    </a:cubicBezTo>
                    <a:cubicBezTo>
                      <a:pt x="375" y="381"/>
                      <a:pt x="378" y="384"/>
                      <a:pt x="377" y="387"/>
                    </a:cubicBezTo>
                    <a:cubicBezTo>
                      <a:pt x="376" y="390"/>
                      <a:pt x="366" y="385"/>
                      <a:pt x="365" y="394"/>
                    </a:cubicBezTo>
                    <a:cubicBezTo>
                      <a:pt x="364" y="403"/>
                      <a:pt x="368" y="431"/>
                      <a:pt x="368" y="442"/>
                    </a:cubicBezTo>
                    <a:cubicBezTo>
                      <a:pt x="370" y="435"/>
                      <a:pt x="362" y="456"/>
                      <a:pt x="363" y="459"/>
                    </a:cubicBezTo>
                    <a:cubicBezTo>
                      <a:pt x="364" y="462"/>
                      <a:pt x="372" y="461"/>
                      <a:pt x="377" y="459"/>
                    </a:cubicBezTo>
                    <a:cubicBezTo>
                      <a:pt x="382" y="457"/>
                      <a:pt x="388" y="452"/>
                      <a:pt x="392" y="448"/>
                    </a:cubicBezTo>
                    <a:cubicBezTo>
                      <a:pt x="396" y="444"/>
                      <a:pt x="401" y="433"/>
                      <a:pt x="404" y="433"/>
                    </a:cubicBezTo>
                    <a:cubicBezTo>
                      <a:pt x="407" y="433"/>
                      <a:pt x="408" y="444"/>
                      <a:pt x="410" y="447"/>
                    </a:cubicBezTo>
                    <a:cubicBezTo>
                      <a:pt x="412" y="450"/>
                      <a:pt x="411" y="452"/>
                      <a:pt x="419" y="453"/>
                    </a:cubicBezTo>
                    <a:cubicBezTo>
                      <a:pt x="427" y="454"/>
                      <a:pt x="449" y="448"/>
                      <a:pt x="456" y="450"/>
                    </a:cubicBezTo>
                    <a:cubicBezTo>
                      <a:pt x="462" y="454"/>
                      <a:pt x="455" y="461"/>
                      <a:pt x="461" y="465"/>
                    </a:cubicBezTo>
                    <a:cubicBezTo>
                      <a:pt x="464" y="467"/>
                      <a:pt x="473" y="462"/>
                      <a:pt x="473" y="462"/>
                    </a:cubicBezTo>
                    <a:cubicBezTo>
                      <a:pt x="482" y="452"/>
                      <a:pt x="479" y="457"/>
                      <a:pt x="483" y="456"/>
                    </a:cubicBezTo>
                    <a:cubicBezTo>
                      <a:pt x="487" y="455"/>
                      <a:pt x="495" y="452"/>
                      <a:pt x="498" y="454"/>
                    </a:cubicBezTo>
                    <a:cubicBezTo>
                      <a:pt x="501" y="456"/>
                      <a:pt x="499" y="467"/>
                      <a:pt x="501" y="471"/>
                    </a:cubicBezTo>
                    <a:cubicBezTo>
                      <a:pt x="503" y="475"/>
                      <a:pt x="507" y="478"/>
                      <a:pt x="510" y="481"/>
                    </a:cubicBezTo>
                    <a:cubicBezTo>
                      <a:pt x="513" y="484"/>
                      <a:pt x="517" y="489"/>
                      <a:pt x="521" y="492"/>
                    </a:cubicBezTo>
                    <a:cubicBezTo>
                      <a:pt x="525" y="495"/>
                      <a:pt x="529" y="497"/>
                      <a:pt x="533" y="498"/>
                    </a:cubicBezTo>
                    <a:cubicBezTo>
                      <a:pt x="537" y="499"/>
                      <a:pt x="542" y="500"/>
                      <a:pt x="546" y="498"/>
                    </a:cubicBezTo>
                    <a:cubicBezTo>
                      <a:pt x="550" y="496"/>
                      <a:pt x="556" y="486"/>
                      <a:pt x="560" y="484"/>
                    </a:cubicBezTo>
                    <a:cubicBezTo>
                      <a:pt x="564" y="482"/>
                      <a:pt x="567" y="487"/>
                      <a:pt x="573" y="486"/>
                    </a:cubicBezTo>
                    <a:cubicBezTo>
                      <a:pt x="579" y="485"/>
                      <a:pt x="592" y="477"/>
                      <a:pt x="594" y="480"/>
                    </a:cubicBezTo>
                    <a:cubicBezTo>
                      <a:pt x="596" y="483"/>
                      <a:pt x="589" y="498"/>
                      <a:pt x="587" y="504"/>
                    </a:cubicBezTo>
                    <a:cubicBezTo>
                      <a:pt x="585" y="510"/>
                      <a:pt x="584" y="513"/>
                      <a:pt x="582" y="517"/>
                    </a:cubicBezTo>
                    <a:cubicBezTo>
                      <a:pt x="580" y="521"/>
                      <a:pt x="577" y="525"/>
                      <a:pt x="573" y="528"/>
                    </a:cubicBezTo>
                    <a:cubicBezTo>
                      <a:pt x="569" y="531"/>
                      <a:pt x="558" y="531"/>
                      <a:pt x="555" y="534"/>
                    </a:cubicBezTo>
                    <a:cubicBezTo>
                      <a:pt x="552" y="537"/>
                      <a:pt x="555" y="542"/>
                      <a:pt x="555" y="546"/>
                    </a:cubicBezTo>
                    <a:cubicBezTo>
                      <a:pt x="555" y="550"/>
                      <a:pt x="556" y="554"/>
                      <a:pt x="554" y="558"/>
                    </a:cubicBezTo>
                    <a:cubicBezTo>
                      <a:pt x="552" y="562"/>
                      <a:pt x="548" y="570"/>
                      <a:pt x="545" y="573"/>
                    </a:cubicBezTo>
                    <a:cubicBezTo>
                      <a:pt x="542" y="576"/>
                      <a:pt x="536" y="577"/>
                      <a:pt x="534" y="579"/>
                    </a:cubicBezTo>
                    <a:cubicBezTo>
                      <a:pt x="532" y="581"/>
                      <a:pt x="533" y="582"/>
                      <a:pt x="530" y="586"/>
                    </a:cubicBezTo>
                    <a:cubicBezTo>
                      <a:pt x="534" y="591"/>
                      <a:pt x="521" y="595"/>
                      <a:pt x="518" y="600"/>
                    </a:cubicBezTo>
                    <a:cubicBezTo>
                      <a:pt x="515" y="605"/>
                      <a:pt x="515" y="611"/>
                      <a:pt x="513" y="615"/>
                    </a:cubicBezTo>
                    <a:cubicBezTo>
                      <a:pt x="511" y="619"/>
                      <a:pt x="508" y="620"/>
                      <a:pt x="504" y="621"/>
                    </a:cubicBezTo>
                    <a:cubicBezTo>
                      <a:pt x="500" y="622"/>
                      <a:pt x="492" y="617"/>
                      <a:pt x="489" y="619"/>
                    </a:cubicBezTo>
                    <a:cubicBezTo>
                      <a:pt x="486" y="621"/>
                      <a:pt x="486" y="630"/>
                      <a:pt x="483" y="633"/>
                    </a:cubicBezTo>
                    <a:cubicBezTo>
                      <a:pt x="480" y="636"/>
                      <a:pt x="474" y="635"/>
                      <a:pt x="470" y="637"/>
                    </a:cubicBezTo>
                    <a:cubicBezTo>
                      <a:pt x="466" y="639"/>
                      <a:pt x="460" y="643"/>
                      <a:pt x="456" y="646"/>
                    </a:cubicBezTo>
                    <a:cubicBezTo>
                      <a:pt x="452" y="649"/>
                      <a:pt x="449" y="649"/>
                      <a:pt x="444" y="652"/>
                    </a:cubicBezTo>
                    <a:cubicBezTo>
                      <a:pt x="439" y="655"/>
                      <a:pt x="431" y="660"/>
                      <a:pt x="426" y="663"/>
                    </a:cubicBezTo>
                    <a:cubicBezTo>
                      <a:pt x="416" y="665"/>
                      <a:pt x="426" y="668"/>
                      <a:pt x="416" y="669"/>
                    </a:cubicBezTo>
                    <a:cubicBezTo>
                      <a:pt x="413" y="674"/>
                      <a:pt x="411" y="671"/>
                      <a:pt x="407" y="672"/>
                    </a:cubicBezTo>
                    <a:cubicBezTo>
                      <a:pt x="403" y="673"/>
                      <a:pt x="394" y="674"/>
                      <a:pt x="390" y="676"/>
                    </a:cubicBezTo>
                    <a:cubicBezTo>
                      <a:pt x="386" y="678"/>
                      <a:pt x="387" y="682"/>
                      <a:pt x="383" y="684"/>
                    </a:cubicBezTo>
                    <a:cubicBezTo>
                      <a:pt x="379" y="686"/>
                      <a:pt x="373" y="684"/>
                      <a:pt x="368" y="685"/>
                    </a:cubicBezTo>
                    <a:cubicBezTo>
                      <a:pt x="363" y="686"/>
                      <a:pt x="358" y="687"/>
                      <a:pt x="354" y="690"/>
                    </a:cubicBezTo>
                    <a:cubicBezTo>
                      <a:pt x="350" y="693"/>
                      <a:pt x="348" y="698"/>
                      <a:pt x="345" y="702"/>
                    </a:cubicBezTo>
                    <a:cubicBezTo>
                      <a:pt x="342" y="706"/>
                      <a:pt x="338" y="709"/>
                      <a:pt x="335" y="712"/>
                    </a:cubicBezTo>
                    <a:cubicBezTo>
                      <a:pt x="329" y="722"/>
                      <a:pt x="330" y="718"/>
                      <a:pt x="327" y="721"/>
                    </a:cubicBezTo>
                    <a:cubicBezTo>
                      <a:pt x="324" y="724"/>
                      <a:pt x="320" y="723"/>
                      <a:pt x="317" y="727"/>
                    </a:cubicBezTo>
                    <a:cubicBezTo>
                      <a:pt x="310" y="743"/>
                      <a:pt x="315" y="740"/>
                      <a:pt x="312" y="745"/>
                    </a:cubicBezTo>
                    <a:cubicBezTo>
                      <a:pt x="309" y="750"/>
                      <a:pt x="302" y="752"/>
                      <a:pt x="300" y="757"/>
                    </a:cubicBezTo>
                    <a:cubicBezTo>
                      <a:pt x="298" y="762"/>
                      <a:pt x="299" y="774"/>
                      <a:pt x="297" y="777"/>
                    </a:cubicBezTo>
                    <a:cubicBezTo>
                      <a:pt x="295" y="780"/>
                      <a:pt x="291" y="776"/>
                      <a:pt x="288" y="774"/>
                    </a:cubicBezTo>
                    <a:cubicBezTo>
                      <a:pt x="285" y="772"/>
                      <a:pt x="282" y="766"/>
                      <a:pt x="279" y="762"/>
                    </a:cubicBezTo>
                    <a:cubicBezTo>
                      <a:pt x="276" y="758"/>
                      <a:pt x="273" y="754"/>
                      <a:pt x="270" y="751"/>
                    </a:cubicBezTo>
                    <a:cubicBezTo>
                      <a:pt x="260" y="762"/>
                      <a:pt x="264" y="747"/>
                      <a:pt x="260" y="744"/>
                    </a:cubicBezTo>
                    <a:cubicBezTo>
                      <a:pt x="256" y="741"/>
                      <a:pt x="251" y="737"/>
                      <a:pt x="248" y="73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Freeform 10">
                <a:extLst>
                  <a:ext uri="{FF2B5EF4-FFF2-40B4-BE49-F238E27FC236}">
                    <a16:creationId xmlns:a16="http://schemas.microsoft.com/office/drawing/2014/main" xmlns="" id="{756BEC43-A0B3-4533-9817-4A99FFE9D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8825" y="808399"/>
                <a:ext cx="1364934" cy="923491"/>
              </a:xfrm>
              <a:custGeom>
                <a:avLst/>
                <a:gdLst/>
                <a:ahLst/>
                <a:cxnLst>
                  <a:cxn ang="0">
                    <a:pos x="177" y="155"/>
                  </a:cxn>
                  <a:cxn ang="0">
                    <a:pos x="201" y="156"/>
                  </a:cxn>
                  <a:cxn ang="0">
                    <a:pos x="244" y="138"/>
                  </a:cxn>
                  <a:cxn ang="0">
                    <a:pos x="252" y="108"/>
                  </a:cxn>
                  <a:cxn ang="0">
                    <a:pos x="261" y="42"/>
                  </a:cxn>
                  <a:cxn ang="0">
                    <a:pos x="259" y="8"/>
                  </a:cxn>
                  <a:cxn ang="0">
                    <a:pos x="289" y="30"/>
                  </a:cxn>
                  <a:cxn ang="0">
                    <a:pos x="316" y="2"/>
                  </a:cxn>
                  <a:cxn ang="0">
                    <a:pos x="345" y="9"/>
                  </a:cxn>
                  <a:cxn ang="0">
                    <a:pos x="358" y="30"/>
                  </a:cxn>
                  <a:cxn ang="0">
                    <a:pos x="378" y="68"/>
                  </a:cxn>
                  <a:cxn ang="0">
                    <a:pos x="406" y="59"/>
                  </a:cxn>
                  <a:cxn ang="0">
                    <a:pos x="450" y="59"/>
                  </a:cxn>
                  <a:cxn ang="0">
                    <a:pos x="478" y="74"/>
                  </a:cxn>
                  <a:cxn ang="0">
                    <a:pos x="504" y="80"/>
                  </a:cxn>
                  <a:cxn ang="0">
                    <a:pos x="547" y="81"/>
                  </a:cxn>
                  <a:cxn ang="0">
                    <a:pos x="595" y="87"/>
                  </a:cxn>
                  <a:cxn ang="0">
                    <a:pos x="634" y="89"/>
                  </a:cxn>
                  <a:cxn ang="0">
                    <a:pos x="654" y="108"/>
                  </a:cxn>
                  <a:cxn ang="0">
                    <a:pos x="664" y="195"/>
                  </a:cxn>
                  <a:cxn ang="0">
                    <a:pos x="673" y="239"/>
                  </a:cxn>
                  <a:cxn ang="0">
                    <a:pos x="640" y="279"/>
                  </a:cxn>
                  <a:cxn ang="0">
                    <a:pos x="607" y="290"/>
                  </a:cxn>
                  <a:cxn ang="0">
                    <a:pos x="576" y="333"/>
                  </a:cxn>
                  <a:cxn ang="0">
                    <a:pos x="532" y="359"/>
                  </a:cxn>
                  <a:cxn ang="0">
                    <a:pos x="483" y="344"/>
                  </a:cxn>
                  <a:cxn ang="0">
                    <a:pos x="436" y="411"/>
                  </a:cxn>
                  <a:cxn ang="0">
                    <a:pos x="388" y="414"/>
                  </a:cxn>
                  <a:cxn ang="0">
                    <a:pos x="327" y="426"/>
                  </a:cxn>
                  <a:cxn ang="0">
                    <a:pos x="277" y="399"/>
                  </a:cxn>
                  <a:cxn ang="0">
                    <a:pos x="250" y="359"/>
                  </a:cxn>
                  <a:cxn ang="0">
                    <a:pos x="210" y="374"/>
                  </a:cxn>
                  <a:cxn ang="0">
                    <a:pos x="169" y="386"/>
                  </a:cxn>
                  <a:cxn ang="0">
                    <a:pos x="141" y="354"/>
                  </a:cxn>
                  <a:cxn ang="0">
                    <a:pos x="126" y="345"/>
                  </a:cxn>
                  <a:cxn ang="0">
                    <a:pos x="102" y="354"/>
                  </a:cxn>
                  <a:cxn ang="0">
                    <a:pos x="73" y="339"/>
                  </a:cxn>
                  <a:cxn ang="0">
                    <a:pos x="46" y="320"/>
                  </a:cxn>
                  <a:cxn ang="0">
                    <a:pos x="13" y="350"/>
                  </a:cxn>
                  <a:cxn ang="0">
                    <a:pos x="9" y="320"/>
                  </a:cxn>
                  <a:cxn ang="0">
                    <a:pos x="9" y="275"/>
                  </a:cxn>
                  <a:cxn ang="0">
                    <a:pos x="7" y="249"/>
                  </a:cxn>
                  <a:cxn ang="0">
                    <a:pos x="37" y="227"/>
                  </a:cxn>
                  <a:cxn ang="0">
                    <a:pos x="54" y="194"/>
                  </a:cxn>
                  <a:cxn ang="0">
                    <a:pos x="70" y="158"/>
                  </a:cxn>
                  <a:cxn ang="0">
                    <a:pos x="96" y="134"/>
                  </a:cxn>
                  <a:cxn ang="0">
                    <a:pos x="136" y="153"/>
                  </a:cxn>
                  <a:cxn ang="0">
                    <a:pos x="154" y="176"/>
                  </a:cxn>
                </a:cxnLst>
                <a:rect l="0" t="0" r="r" b="b"/>
                <a:pathLst>
                  <a:path w="679" h="436">
                    <a:moveTo>
                      <a:pt x="166" y="173"/>
                    </a:moveTo>
                    <a:cubicBezTo>
                      <a:pt x="194" y="172"/>
                      <a:pt x="147" y="163"/>
                      <a:pt x="175" y="161"/>
                    </a:cubicBezTo>
                    <a:cubicBezTo>
                      <a:pt x="177" y="158"/>
                      <a:pt x="177" y="157"/>
                      <a:pt x="177" y="155"/>
                    </a:cubicBezTo>
                    <a:cubicBezTo>
                      <a:pt x="177" y="153"/>
                      <a:pt x="172" y="147"/>
                      <a:pt x="175" y="146"/>
                    </a:cubicBezTo>
                    <a:cubicBezTo>
                      <a:pt x="181" y="141"/>
                      <a:pt x="186" y="153"/>
                      <a:pt x="193" y="149"/>
                    </a:cubicBezTo>
                    <a:cubicBezTo>
                      <a:pt x="201" y="149"/>
                      <a:pt x="186" y="154"/>
                      <a:pt x="201" y="156"/>
                    </a:cubicBezTo>
                    <a:cubicBezTo>
                      <a:pt x="207" y="156"/>
                      <a:pt x="225" y="153"/>
                      <a:pt x="229" y="150"/>
                    </a:cubicBezTo>
                    <a:cubicBezTo>
                      <a:pt x="233" y="147"/>
                      <a:pt x="222" y="140"/>
                      <a:pt x="225" y="138"/>
                    </a:cubicBezTo>
                    <a:cubicBezTo>
                      <a:pt x="228" y="136"/>
                      <a:pt x="241" y="140"/>
                      <a:pt x="244" y="138"/>
                    </a:cubicBezTo>
                    <a:cubicBezTo>
                      <a:pt x="247" y="136"/>
                      <a:pt x="239" y="129"/>
                      <a:pt x="241" y="126"/>
                    </a:cubicBezTo>
                    <a:cubicBezTo>
                      <a:pt x="242" y="120"/>
                      <a:pt x="249" y="127"/>
                      <a:pt x="253" y="122"/>
                    </a:cubicBezTo>
                    <a:cubicBezTo>
                      <a:pt x="258" y="121"/>
                      <a:pt x="243" y="110"/>
                      <a:pt x="252" y="108"/>
                    </a:cubicBezTo>
                    <a:cubicBezTo>
                      <a:pt x="253" y="104"/>
                      <a:pt x="260" y="100"/>
                      <a:pt x="262" y="96"/>
                    </a:cubicBezTo>
                    <a:cubicBezTo>
                      <a:pt x="264" y="92"/>
                      <a:pt x="264" y="92"/>
                      <a:pt x="264" y="83"/>
                    </a:cubicBezTo>
                    <a:cubicBezTo>
                      <a:pt x="264" y="74"/>
                      <a:pt x="263" y="50"/>
                      <a:pt x="261" y="42"/>
                    </a:cubicBezTo>
                    <a:cubicBezTo>
                      <a:pt x="264" y="36"/>
                      <a:pt x="251" y="36"/>
                      <a:pt x="250" y="33"/>
                    </a:cubicBezTo>
                    <a:cubicBezTo>
                      <a:pt x="249" y="30"/>
                      <a:pt x="251" y="28"/>
                      <a:pt x="252" y="24"/>
                    </a:cubicBezTo>
                    <a:cubicBezTo>
                      <a:pt x="255" y="23"/>
                      <a:pt x="255" y="11"/>
                      <a:pt x="259" y="8"/>
                    </a:cubicBezTo>
                    <a:cubicBezTo>
                      <a:pt x="263" y="5"/>
                      <a:pt x="272" y="8"/>
                      <a:pt x="277" y="9"/>
                    </a:cubicBezTo>
                    <a:cubicBezTo>
                      <a:pt x="282" y="10"/>
                      <a:pt x="287" y="12"/>
                      <a:pt x="289" y="15"/>
                    </a:cubicBezTo>
                    <a:cubicBezTo>
                      <a:pt x="291" y="18"/>
                      <a:pt x="286" y="28"/>
                      <a:pt x="289" y="30"/>
                    </a:cubicBezTo>
                    <a:cubicBezTo>
                      <a:pt x="292" y="32"/>
                      <a:pt x="302" y="29"/>
                      <a:pt x="306" y="26"/>
                    </a:cubicBezTo>
                    <a:cubicBezTo>
                      <a:pt x="310" y="23"/>
                      <a:pt x="310" y="18"/>
                      <a:pt x="312" y="14"/>
                    </a:cubicBezTo>
                    <a:cubicBezTo>
                      <a:pt x="314" y="10"/>
                      <a:pt x="314" y="4"/>
                      <a:pt x="316" y="2"/>
                    </a:cubicBezTo>
                    <a:cubicBezTo>
                      <a:pt x="318" y="0"/>
                      <a:pt x="323" y="1"/>
                      <a:pt x="325" y="2"/>
                    </a:cubicBezTo>
                    <a:cubicBezTo>
                      <a:pt x="327" y="3"/>
                      <a:pt x="328" y="7"/>
                      <a:pt x="331" y="8"/>
                    </a:cubicBezTo>
                    <a:cubicBezTo>
                      <a:pt x="334" y="9"/>
                      <a:pt x="342" y="8"/>
                      <a:pt x="345" y="9"/>
                    </a:cubicBezTo>
                    <a:cubicBezTo>
                      <a:pt x="348" y="10"/>
                      <a:pt x="346" y="13"/>
                      <a:pt x="349" y="17"/>
                    </a:cubicBezTo>
                    <a:cubicBezTo>
                      <a:pt x="352" y="21"/>
                      <a:pt x="363" y="30"/>
                      <a:pt x="364" y="32"/>
                    </a:cubicBezTo>
                    <a:cubicBezTo>
                      <a:pt x="365" y="34"/>
                      <a:pt x="358" y="28"/>
                      <a:pt x="358" y="30"/>
                    </a:cubicBezTo>
                    <a:cubicBezTo>
                      <a:pt x="358" y="32"/>
                      <a:pt x="362" y="41"/>
                      <a:pt x="364" y="45"/>
                    </a:cubicBezTo>
                    <a:cubicBezTo>
                      <a:pt x="366" y="49"/>
                      <a:pt x="371" y="49"/>
                      <a:pt x="373" y="53"/>
                    </a:cubicBezTo>
                    <a:cubicBezTo>
                      <a:pt x="378" y="55"/>
                      <a:pt x="367" y="61"/>
                      <a:pt x="378" y="68"/>
                    </a:cubicBezTo>
                    <a:cubicBezTo>
                      <a:pt x="381" y="71"/>
                      <a:pt x="390" y="70"/>
                      <a:pt x="393" y="69"/>
                    </a:cubicBezTo>
                    <a:cubicBezTo>
                      <a:pt x="396" y="68"/>
                      <a:pt x="394" y="62"/>
                      <a:pt x="396" y="60"/>
                    </a:cubicBezTo>
                    <a:cubicBezTo>
                      <a:pt x="398" y="58"/>
                      <a:pt x="404" y="61"/>
                      <a:pt x="406" y="59"/>
                    </a:cubicBezTo>
                    <a:cubicBezTo>
                      <a:pt x="411" y="61"/>
                      <a:pt x="403" y="52"/>
                      <a:pt x="409" y="50"/>
                    </a:cubicBezTo>
                    <a:cubicBezTo>
                      <a:pt x="415" y="48"/>
                      <a:pt x="435" y="44"/>
                      <a:pt x="442" y="45"/>
                    </a:cubicBezTo>
                    <a:cubicBezTo>
                      <a:pt x="449" y="46"/>
                      <a:pt x="446" y="58"/>
                      <a:pt x="450" y="59"/>
                    </a:cubicBezTo>
                    <a:cubicBezTo>
                      <a:pt x="454" y="60"/>
                      <a:pt x="464" y="53"/>
                      <a:pt x="468" y="53"/>
                    </a:cubicBezTo>
                    <a:cubicBezTo>
                      <a:pt x="472" y="53"/>
                      <a:pt x="475" y="53"/>
                      <a:pt x="477" y="56"/>
                    </a:cubicBezTo>
                    <a:cubicBezTo>
                      <a:pt x="479" y="59"/>
                      <a:pt x="476" y="72"/>
                      <a:pt x="478" y="74"/>
                    </a:cubicBezTo>
                    <a:cubicBezTo>
                      <a:pt x="480" y="76"/>
                      <a:pt x="485" y="68"/>
                      <a:pt x="487" y="69"/>
                    </a:cubicBezTo>
                    <a:cubicBezTo>
                      <a:pt x="489" y="70"/>
                      <a:pt x="486" y="79"/>
                      <a:pt x="489" y="81"/>
                    </a:cubicBezTo>
                    <a:cubicBezTo>
                      <a:pt x="492" y="83"/>
                      <a:pt x="501" y="78"/>
                      <a:pt x="504" y="80"/>
                    </a:cubicBezTo>
                    <a:cubicBezTo>
                      <a:pt x="504" y="88"/>
                      <a:pt x="497" y="90"/>
                      <a:pt x="504" y="93"/>
                    </a:cubicBezTo>
                    <a:cubicBezTo>
                      <a:pt x="510" y="95"/>
                      <a:pt x="534" y="92"/>
                      <a:pt x="541" y="90"/>
                    </a:cubicBezTo>
                    <a:cubicBezTo>
                      <a:pt x="545" y="91"/>
                      <a:pt x="544" y="79"/>
                      <a:pt x="547" y="81"/>
                    </a:cubicBezTo>
                    <a:cubicBezTo>
                      <a:pt x="556" y="87"/>
                      <a:pt x="555" y="71"/>
                      <a:pt x="558" y="81"/>
                    </a:cubicBezTo>
                    <a:cubicBezTo>
                      <a:pt x="562" y="88"/>
                      <a:pt x="582" y="77"/>
                      <a:pt x="588" y="78"/>
                    </a:cubicBezTo>
                    <a:cubicBezTo>
                      <a:pt x="594" y="79"/>
                      <a:pt x="592" y="85"/>
                      <a:pt x="595" y="87"/>
                    </a:cubicBezTo>
                    <a:cubicBezTo>
                      <a:pt x="598" y="89"/>
                      <a:pt x="603" y="88"/>
                      <a:pt x="606" y="89"/>
                    </a:cubicBezTo>
                    <a:cubicBezTo>
                      <a:pt x="609" y="90"/>
                      <a:pt x="610" y="95"/>
                      <a:pt x="615" y="95"/>
                    </a:cubicBezTo>
                    <a:cubicBezTo>
                      <a:pt x="620" y="95"/>
                      <a:pt x="629" y="90"/>
                      <a:pt x="634" y="89"/>
                    </a:cubicBezTo>
                    <a:cubicBezTo>
                      <a:pt x="639" y="88"/>
                      <a:pt x="645" y="85"/>
                      <a:pt x="646" y="87"/>
                    </a:cubicBezTo>
                    <a:cubicBezTo>
                      <a:pt x="647" y="89"/>
                      <a:pt x="641" y="98"/>
                      <a:pt x="642" y="101"/>
                    </a:cubicBezTo>
                    <a:cubicBezTo>
                      <a:pt x="643" y="104"/>
                      <a:pt x="651" y="104"/>
                      <a:pt x="654" y="108"/>
                    </a:cubicBezTo>
                    <a:cubicBezTo>
                      <a:pt x="657" y="112"/>
                      <a:pt x="655" y="118"/>
                      <a:pt x="658" y="122"/>
                    </a:cubicBezTo>
                    <a:cubicBezTo>
                      <a:pt x="661" y="126"/>
                      <a:pt x="668" y="122"/>
                      <a:pt x="669" y="134"/>
                    </a:cubicBezTo>
                    <a:cubicBezTo>
                      <a:pt x="670" y="146"/>
                      <a:pt x="663" y="183"/>
                      <a:pt x="664" y="195"/>
                    </a:cubicBezTo>
                    <a:cubicBezTo>
                      <a:pt x="665" y="207"/>
                      <a:pt x="671" y="204"/>
                      <a:pt x="673" y="209"/>
                    </a:cubicBezTo>
                    <a:cubicBezTo>
                      <a:pt x="675" y="214"/>
                      <a:pt x="679" y="219"/>
                      <a:pt x="679" y="224"/>
                    </a:cubicBezTo>
                    <a:cubicBezTo>
                      <a:pt x="679" y="229"/>
                      <a:pt x="675" y="234"/>
                      <a:pt x="673" y="239"/>
                    </a:cubicBezTo>
                    <a:cubicBezTo>
                      <a:pt x="671" y="244"/>
                      <a:pt x="670" y="251"/>
                      <a:pt x="667" y="255"/>
                    </a:cubicBezTo>
                    <a:cubicBezTo>
                      <a:pt x="664" y="259"/>
                      <a:pt x="657" y="260"/>
                      <a:pt x="652" y="264"/>
                    </a:cubicBezTo>
                    <a:cubicBezTo>
                      <a:pt x="647" y="268"/>
                      <a:pt x="643" y="277"/>
                      <a:pt x="640" y="279"/>
                    </a:cubicBezTo>
                    <a:cubicBezTo>
                      <a:pt x="637" y="281"/>
                      <a:pt x="636" y="274"/>
                      <a:pt x="633" y="275"/>
                    </a:cubicBezTo>
                    <a:cubicBezTo>
                      <a:pt x="630" y="276"/>
                      <a:pt x="623" y="284"/>
                      <a:pt x="619" y="287"/>
                    </a:cubicBezTo>
                    <a:cubicBezTo>
                      <a:pt x="615" y="290"/>
                      <a:pt x="610" y="287"/>
                      <a:pt x="607" y="290"/>
                    </a:cubicBezTo>
                    <a:cubicBezTo>
                      <a:pt x="604" y="293"/>
                      <a:pt x="616" y="300"/>
                      <a:pt x="603" y="303"/>
                    </a:cubicBezTo>
                    <a:cubicBezTo>
                      <a:pt x="600" y="307"/>
                      <a:pt x="592" y="309"/>
                      <a:pt x="588" y="314"/>
                    </a:cubicBezTo>
                    <a:cubicBezTo>
                      <a:pt x="581" y="326"/>
                      <a:pt x="589" y="332"/>
                      <a:pt x="576" y="333"/>
                    </a:cubicBezTo>
                    <a:cubicBezTo>
                      <a:pt x="567" y="336"/>
                      <a:pt x="583" y="352"/>
                      <a:pt x="559" y="351"/>
                    </a:cubicBezTo>
                    <a:cubicBezTo>
                      <a:pt x="555" y="356"/>
                      <a:pt x="553" y="361"/>
                      <a:pt x="549" y="362"/>
                    </a:cubicBezTo>
                    <a:cubicBezTo>
                      <a:pt x="545" y="363"/>
                      <a:pt x="537" y="361"/>
                      <a:pt x="532" y="359"/>
                    </a:cubicBezTo>
                    <a:cubicBezTo>
                      <a:pt x="527" y="357"/>
                      <a:pt x="524" y="353"/>
                      <a:pt x="519" y="350"/>
                    </a:cubicBezTo>
                    <a:cubicBezTo>
                      <a:pt x="514" y="347"/>
                      <a:pt x="507" y="343"/>
                      <a:pt x="501" y="342"/>
                    </a:cubicBezTo>
                    <a:cubicBezTo>
                      <a:pt x="495" y="341"/>
                      <a:pt x="489" y="343"/>
                      <a:pt x="483" y="344"/>
                    </a:cubicBezTo>
                    <a:cubicBezTo>
                      <a:pt x="477" y="345"/>
                      <a:pt x="471" y="348"/>
                      <a:pt x="466" y="351"/>
                    </a:cubicBezTo>
                    <a:cubicBezTo>
                      <a:pt x="461" y="354"/>
                      <a:pt x="456" y="352"/>
                      <a:pt x="451" y="362"/>
                    </a:cubicBezTo>
                    <a:cubicBezTo>
                      <a:pt x="446" y="372"/>
                      <a:pt x="441" y="402"/>
                      <a:pt x="436" y="411"/>
                    </a:cubicBezTo>
                    <a:cubicBezTo>
                      <a:pt x="431" y="420"/>
                      <a:pt x="425" y="417"/>
                      <a:pt x="420" y="419"/>
                    </a:cubicBezTo>
                    <a:cubicBezTo>
                      <a:pt x="415" y="419"/>
                      <a:pt x="416" y="435"/>
                      <a:pt x="405" y="425"/>
                    </a:cubicBezTo>
                    <a:cubicBezTo>
                      <a:pt x="400" y="424"/>
                      <a:pt x="395" y="416"/>
                      <a:pt x="388" y="414"/>
                    </a:cubicBezTo>
                    <a:cubicBezTo>
                      <a:pt x="381" y="412"/>
                      <a:pt x="371" y="413"/>
                      <a:pt x="364" y="414"/>
                    </a:cubicBezTo>
                    <a:cubicBezTo>
                      <a:pt x="357" y="415"/>
                      <a:pt x="355" y="420"/>
                      <a:pt x="349" y="422"/>
                    </a:cubicBezTo>
                    <a:cubicBezTo>
                      <a:pt x="343" y="424"/>
                      <a:pt x="334" y="426"/>
                      <a:pt x="327" y="426"/>
                    </a:cubicBezTo>
                    <a:cubicBezTo>
                      <a:pt x="320" y="436"/>
                      <a:pt x="317" y="418"/>
                      <a:pt x="307" y="422"/>
                    </a:cubicBezTo>
                    <a:cubicBezTo>
                      <a:pt x="301" y="419"/>
                      <a:pt x="300" y="426"/>
                      <a:pt x="291" y="416"/>
                    </a:cubicBezTo>
                    <a:cubicBezTo>
                      <a:pt x="286" y="412"/>
                      <a:pt x="279" y="405"/>
                      <a:pt x="277" y="399"/>
                    </a:cubicBezTo>
                    <a:cubicBezTo>
                      <a:pt x="275" y="393"/>
                      <a:pt x="282" y="387"/>
                      <a:pt x="280" y="381"/>
                    </a:cubicBezTo>
                    <a:cubicBezTo>
                      <a:pt x="278" y="375"/>
                      <a:pt x="272" y="367"/>
                      <a:pt x="267" y="363"/>
                    </a:cubicBezTo>
                    <a:cubicBezTo>
                      <a:pt x="262" y="359"/>
                      <a:pt x="255" y="358"/>
                      <a:pt x="250" y="359"/>
                    </a:cubicBezTo>
                    <a:cubicBezTo>
                      <a:pt x="231" y="352"/>
                      <a:pt x="242" y="373"/>
                      <a:pt x="235" y="366"/>
                    </a:cubicBezTo>
                    <a:cubicBezTo>
                      <a:pt x="230" y="368"/>
                      <a:pt x="224" y="373"/>
                      <a:pt x="220" y="374"/>
                    </a:cubicBezTo>
                    <a:cubicBezTo>
                      <a:pt x="216" y="375"/>
                      <a:pt x="213" y="374"/>
                      <a:pt x="210" y="374"/>
                    </a:cubicBezTo>
                    <a:cubicBezTo>
                      <a:pt x="207" y="374"/>
                      <a:pt x="203" y="372"/>
                      <a:pt x="199" y="375"/>
                    </a:cubicBezTo>
                    <a:cubicBezTo>
                      <a:pt x="195" y="378"/>
                      <a:pt x="191" y="387"/>
                      <a:pt x="186" y="389"/>
                    </a:cubicBezTo>
                    <a:cubicBezTo>
                      <a:pt x="181" y="391"/>
                      <a:pt x="174" y="388"/>
                      <a:pt x="169" y="386"/>
                    </a:cubicBezTo>
                    <a:cubicBezTo>
                      <a:pt x="164" y="384"/>
                      <a:pt x="161" y="378"/>
                      <a:pt x="157" y="375"/>
                    </a:cubicBezTo>
                    <a:cubicBezTo>
                      <a:pt x="153" y="372"/>
                      <a:pt x="148" y="372"/>
                      <a:pt x="145" y="368"/>
                    </a:cubicBezTo>
                    <a:cubicBezTo>
                      <a:pt x="142" y="364"/>
                      <a:pt x="141" y="358"/>
                      <a:pt x="141" y="354"/>
                    </a:cubicBezTo>
                    <a:cubicBezTo>
                      <a:pt x="141" y="350"/>
                      <a:pt x="143" y="346"/>
                      <a:pt x="142" y="344"/>
                    </a:cubicBezTo>
                    <a:cubicBezTo>
                      <a:pt x="141" y="342"/>
                      <a:pt x="136" y="341"/>
                      <a:pt x="133" y="341"/>
                    </a:cubicBezTo>
                    <a:cubicBezTo>
                      <a:pt x="130" y="341"/>
                      <a:pt x="129" y="344"/>
                      <a:pt x="126" y="345"/>
                    </a:cubicBezTo>
                    <a:cubicBezTo>
                      <a:pt x="123" y="346"/>
                      <a:pt x="119" y="347"/>
                      <a:pt x="117" y="348"/>
                    </a:cubicBezTo>
                    <a:cubicBezTo>
                      <a:pt x="115" y="349"/>
                      <a:pt x="116" y="349"/>
                      <a:pt x="114" y="350"/>
                    </a:cubicBezTo>
                    <a:cubicBezTo>
                      <a:pt x="113" y="346"/>
                      <a:pt x="105" y="355"/>
                      <a:pt x="102" y="354"/>
                    </a:cubicBezTo>
                    <a:cubicBezTo>
                      <a:pt x="99" y="353"/>
                      <a:pt x="101" y="347"/>
                      <a:pt x="99" y="345"/>
                    </a:cubicBezTo>
                    <a:cubicBezTo>
                      <a:pt x="97" y="343"/>
                      <a:pt x="91" y="340"/>
                      <a:pt x="87" y="339"/>
                    </a:cubicBezTo>
                    <a:cubicBezTo>
                      <a:pt x="83" y="338"/>
                      <a:pt x="78" y="338"/>
                      <a:pt x="73" y="339"/>
                    </a:cubicBezTo>
                    <a:cubicBezTo>
                      <a:pt x="74" y="336"/>
                      <a:pt x="57" y="350"/>
                      <a:pt x="57" y="342"/>
                    </a:cubicBezTo>
                    <a:cubicBezTo>
                      <a:pt x="53" y="340"/>
                      <a:pt x="51" y="332"/>
                      <a:pt x="49" y="329"/>
                    </a:cubicBezTo>
                    <a:cubicBezTo>
                      <a:pt x="47" y="326"/>
                      <a:pt x="48" y="320"/>
                      <a:pt x="46" y="320"/>
                    </a:cubicBezTo>
                    <a:cubicBezTo>
                      <a:pt x="49" y="315"/>
                      <a:pt x="36" y="338"/>
                      <a:pt x="36" y="332"/>
                    </a:cubicBezTo>
                    <a:cubicBezTo>
                      <a:pt x="33" y="336"/>
                      <a:pt x="31" y="342"/>
                      <a:pt x="27" y="345"/>
                    </a:cubicBezTo>
                    <a:cubicBezTo>
                      <a:pt x="23" y="348"/>
                      <a:pt x="17" y="350"/>
                      <a:pt x="13" y="350"/>
                    </a:cubicBezTo>
                    <a:cubicBezTo>
                      <a:pt x="9" y="350"/>
                      <a:pt x="2" y="348"/>
                      <a:pt x="1" y="345"/>
                    </a:cubicBezTo>
                    <a:cubicBezTo>
                      <a:pt x="0" y="342"/>
                      <a:pt x="5" y="336"/>
                      <a:pt x="6" y="332"/>
                    </a:cubicBezTo>
                    <a:cubicBezTo>
                      <a:pt x="7" y="328"/>
                      <a:pt x="9" y="325"/>
                      <a:pt x="9" y="320"/>
                    </a:cubicBezTo>
                    <a:cubicBezTo>
                      <a:pt x="9" y="315"/>
                      <a:pt x="5" y="306"/>
                      <a:pt x="4" y="300"/>
                    </a:cubicBezTo>
                    <a:cubicBezTo>
                      <a:pt x="3" y="294"/>
                      <a:pt x="3" y="285"/>
                      <a:pt x="4" y="281"/>
                    </a:cubicBezTo>
                    <a:cubicBezTo>
                      <a:pt x="5" y="277"/>
                      <a:pt x="6" y="276"/>
                      <a:pt x="9" y="275"/>
                    </a:cubicBezTo>
                    <a:cubicBezTo>
                      <a:pt x="12" y="274"/>
                      <a:pt x="21" y="278"/>
                      <a:pt x="21" y="276"/>
                    </a:cubicBezTo>
                    <a:cubicBezTo>
                      <a:pt x="21" y="274"/>
                      <a:pt x="12" y="265"/>
                      <a:pt x="10" y="261"/>
                    </a:cubicBezTo>
                    <a:cubicBezTo>
                      <a:pt x="8" y="257"/>
                      <a:pt x="6" y="252"/>
                      <a:pt x="7" y="249"/>
                    </a:cubicBezTo>
                    <a:cubicBezTo>
                      <a:pt x="8" y="246"/>
                      <a:pt x="15" y="241"/>
                      <a:pt x="19" y="240"/>
                    </a:cubicBezTo>
                    <a:cubicBezTo>
                      <a:pt x="27" y="239"/>
                      <a:pt x="28" y="242"/>
                      <a:pt x="31" y="240"/>
                    </a:cubicBezTo>
                    <a:cubicBezTo>
                      <a:pt x="34" y="238"/>
                      <a:pt x="35" y="231"/>
                      <a:pt x="37" y="227"/>
                    </a:cubicBezTo>
                    <a:cubicBezTo>
                      <a:pt x="39" y="223"/>
                      <a:pt x="40" y="218"/>
                      <a:pt x="42" y="215"/>
                    </a:cubicBezTo>
                    <a:cubicBezTo>
                      <a:pt x="44" y="212"/>
                      <a:pt x="50" y="209"/>
                      <a:pt x="52" y="206"/>
                    </a:cubicBezTo>
                    <a:cubicBezTo>
                      <a:pt x="54" y="203"/>
                      <a:pt x="53" y="198"/>
                      <a:pt x="54" y="194"/>
                    </a:cubicBezTo>
                    <a:cubicBezTo>
                      <a:pt x="55" y="190"/>
                      <a:pt x="55" y="186"/>
                      <a:pt x="57" y="182"/>
                    </a:cubicBezTo>
                    <a:cubicBezTo>
                      <a:pt x="59" y="181"/>
                      <a:pt x="59" y="164"/>
                      <a:pt x="66" y="170"/>
                    </a:cubicBezTo>
                    <a:cubicBezTo>
                      <a:pt x="68" y="166"/>
                      <a:pt x="68" y="162"/>
                      <a:pt x="70" y="158"/>
                    </a:cubicBezTo>
                    <a:cubicBezTo>
                      <a:pt x="72" y="154"/>
                      <a:pt x="73" y="148"/>
                      <a:pt x="76" y="146"/>
                    </a:cubicBezTo>
                    <a:cubicBezTo>
                      <a:pt x="79" y="144"/>
                      <a:pt x="84" y="145"/>
                      <a:pt x="87" y="143"/>
                    </a:cubicBezTo>
                    <a:cubicBezTo>
                      <a:pt x="90" y="141"/>
                      <a:pt x="92" y="136"/>
                      <a:pt x="96" y="134"/>
                    </a:cubicBezTo>
                    <a:cubicBezTo>
                      <a:pt x="100" y="132"/>
                      <a:pt x="109" y="129"/>
                      <a:pt x="114" y="131"/>
                    </a:cubicBezTo>
                    <a:cubicBezTo>
                      <a:pt x="119" y="133"/>
                      <a:pt x="120" y="142"/>
                      <a:pt x="124" y="146"/>
                    </a:cubicBezTo>
                    <a:cubicBezTo>
                      <a:pt x="128" y="150"/>
                      <a:pt x="134" y="150"/>
                      <a:pt x="136" y="153"/>
                    </a:cubicBezTo>
                    <a:cubicBezTo>
                      <a:pt x="138" y="156"/>
                      <a:pt x="133" y="165"/>
                      <a:pt x="136" y="167"/>
                    </a:cubicBezTo>
                    <a:cubicBezTo>
                      <a:pt x="139" y="169"/>
                      <a:pt x="148" y="164"/>
                      <a:pt x="151" y="165"/>
                    </a:cubicBezTo>
                    <a:cubicBezTo>
                      <a:pt x="154" y="166"/>
                      <a:pt x="152" y="175"/>
                      <a:pt x="154" y="176"/>
                    </a:cubicBezTo>
                    <a:cubicBezTo>
                      <a:pt x="155" y="172"/>
                      <a:pt x="161" y="163"/>
                      <a:pt x="166" y="17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Freeform 11">
                <a:extLst>
                  <a:ext uri="{FF2B5EF4-FFF2-40B4-BE49-F238E27FC236}">
                    <a16:creationId xmlns:a16="http://schemas.microsoft.com/office/drawing/2014/main" xmlns="" id="{7156FD6F-C4C1-447E-B647-7324AB2BE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1034" y="511866"/>
                <a:ext cx="916656" cy="1107766"/>
              </a:xfrm>
              <a:custGeom>
                <a:avLst/>
                <a:gdLst/>
                <a:ahLst/>
                <a:cxnLst>
                  <a:cxn ang="0">
                    <a:pos x="31" y="112"/>
                  </a:cxn>
                  <a:cxn ang="0">
                    <a:pos x="70" y="110"/>
                  </a:cxn>
                  <a:cxn ang="0">
                    <a:pos x="77" y="86"/>
                  </a:cxn>
                  <a:cxn ang="0">
                    <a:pos x="97" y="68"/>
                  </a:cxn>
                  <a:cxn ang="0">
                    <a:pos x="106" y="56"/>
                  </a:cxn>
                  <a:cxn ang="0">
                    <a:pos x="122" y="44"/>
                  </a:cxn>
                  <a:cxn ang="0">
                    <a:pos x="143" y="38"/>
                  </a:cxn>
                  <a:cxn ang="0">
                    <a:pos x="164" y="16"/>
                  </a:cxn>
                  <a:cxn ang="0">
                    <a:pos x="187" y="7"/>
                  </a:cxn>
                  <a:cxn ang="0">
                    <a:pos x="221" y="10"/>
                  </a:cxn>
                  <a:cxn ang="0">
                    <a:pos x="227" y="40"/>
                  </a:cxn>
                  <a:cxn ang="0">
                    <a:pos x="209" y="56"/>
                  </a:cxn>
                  <a:cxn ang="0">
                    <a:pos x="236" y="59"/>
                  </a:cxn>
                  <a:cxn ang="0">
                    <a:pos x="266" y="71"/>
                  </a:cxn>
                  <a:cxn ang="0">
                    <a:pos x="283" y="86"/>
                  </a:cxn>
                  <a:cxn ang="0">
                    <a:pos x="304" y="101"/>
                  </a:cxn>
                  <a:cxn ang="0">
                    <a:pos x="310" y="119"/>
                  </a:cxn>
                  <a:cxn ang="0">
                    <a:pos x="332" y="127"/>
                  </a:cxn>
                  <a:cxn ang="0">
                    <a:pos x="350" y="145"/>
                  </a:cxn>
                  <a:cxn ang="0">
                    <a:pos x="371" y="164"/>
                  </a:cxn>
                  <a:cxn ang="0">
                    <a:pos x="380" y="197"/>
                  </a:cxn>
                  <a:cxn ang="0">
                    <a:pos x="403" y="212"/>
                  </a:cxn>
                  <a:cxn ang="0">
                    <a:pos x="422" y="226"/>
                  </a:cxn>
                  <a:cxn ang="0">
                    <a:pos x="428" y="244"/>
                  </a:cxn>
                  <a:cxn ang="0">
                    <a:pos x="442" y="253"/>
                  </a:cxn>
                  <a:cxn ang="0">
                    <a:pos x="448" y="287"/>
                  </a:cxn>
                  <a:cxn ang="0">
                    <a:pos x="421" y="328"/>
                  </a:cxn>
                  <a:cxn ang="0">
                    <a:pos x="398" y="362"/>
                  </a:cxn>
                  <a:cxn ang="0">
                    <a:pos x="407" y="401"/>
                  </a:cxn>
                  <a:cxn ang="0">
                    <a:pos x="421" y="439"/>
                  </a:cxn>
                  <a:cxn ang="0">
                    <a:pos x="431" y="463"/>
                  </a:cxn>
                  <a:cxn ang="0">
                    <a:pos x="412" y="484"/>
                  </a:cxn>
                  <a:cxn ang="0">
                    <a:pos x="383" y="484"/>
                  </a:cxn>
                  <a:cxn ang="0">
                    <a:pos x="365" y="469"/>
                  </a:cxn>
                  <a:cxn ang="0">
                    <a:pos x="343" y="439"/>
                  </a:cxn>
                  <a:cxn ang="0">
                    <a:pos x="308" y="437"/>
                  </a:cxn>
                  <a:cxn ang="0">
                    <a:pos x="292" y="445"/>
                  </a:cxn>
                  <a:cxn ang="0">
                    <a:pos x="275" y="478"/>
                  </a:cxn>
                  <a:cxn ang="0">
                    <a:pos x="256" y="485"/>
                  </a:cxn>
                  <a:cxn ang="0">
                    <a:pos x="242" y="496"/>
                  </a:cxn>
                  <a:cxn ang="0">
                    <a:pos x="199" y="521"/>
                  </a:cxn>
                  <a:cxn ang="0">
                    <a:pos x="151" y="509"/>
                  </a:cxn>
                  <a:cxn ang="0">
                    <a:pos x="139" y="487"/>
                  </a:cxn>
                  <a:cxn ang="0">
                    <a:pos x="101" y="458"/>
                  </a:cxn>
                  <a:cxn ang="0">
                    <a:pos x="73" y="443"/>
                  </a:cxn>
                  <a:cxn ang="0">
                    <a:pos x="65" y="409"/>
                  </a:cxn>
                  <a:cxn ang="0">
                    <a:pos x="62" y="373"/>
                  </a:cxn>
                  <a:cxn ang="0">
                    <a:pos x="65" y="350"/>
                  </a:cxn>
                  <a:cxn ang="0">
                    <a:pos x="58" y="314"/>
                  </a:cxn>
                  <a:cxn ang="0">
                    <a:pos x="55" y="265"/>
                  </a:cxn>
                  <a:cxn ang="0">
                    <a:pos x="71" y="245"/>
                  </a:cxn>
                  <a:cxn ang="0">
                    <a:pos x="46" y="229"/>
                  </a:cxn>
                  <a:cxn ang="0">
                    <a:pos x="43" y="196"/>
                  </a:cxn>
                  <a:cxn ang="0">
                    <a:pos x="49" y="184"/>
                  </a:cxn>
                  <a:cxn ang="0">
                    <a:pos x="31" y="181"/>
                  </a:cxn>
                  <a:cxn ang="0">
                    <a:pos x="22" y="170"/>
                  </a:cxn>
                  <a:cxn ang="0">
                    <a:pos x="14" y="148"/>
                  </a:cxn>
                  <a:cxn ang="0">
                    <a:pos x="1" y="125"/>
                  </a:cxn>
                </a:cxnLst>
                <a:rect l="0" t="0" r="r" b="b"/>
                <a:pathLst>
                  <a:path w="456" h="523">
                    <a:moveTo>
                      <a:pt x="16" y="112"/>
                    </a:moveTo>
                    <a:cubicBezTo>
                      <a:pt x="22" y="111"/>
                      <a:pt x="15" y="110"/>
                      <a:pt x="31" y="112"/>
                    </a:cubicBezTo>
                    <a:cubicBezTo>
                      <a:pt x="37" y="112"/>
                      <a:pt x="47" y="113"/>
                      <a:pt x="53" y="113"/>
                    </a:cubicBezTo>
                    <a:cubicBezTo>
                      <a:pt x="59" y="113"/>
                      <a:pt x="67" y="113"/>
                      <a:pt x="70" y="110"/>
                    </a:cubicBezTo>
                    <a:cubicBezTo>
                      <a:pt x="73" y="107"/>
                      <a:pt x="69" y="99"/>
                      <a:pt x="70" y="95"/>
                    </a:cubicBezTo>
                    <a:cubicBezTo>
                      <a:pt x="71" y="91"/>
                      <a:pt x="75" y="89"/>
                      <a:pt x="77" y="86"/>
                    </a:cubicBezTo>
                    <a:cubicBezTo>
                      <a:pt x="79" y="83"/>
                      <a:pt x="80" y="77"/>
                      <a:pt x="83" y="74"/>
                    </a:cubicBezTo>
                    <a:cubicBezTo>
                      <a:pt x="86" y="71"/>
                      <a:pt x="95" y="71"/>
                      <a:pt x="97" y="68"/>
                    </a:cubicBezTo>
                    <a:cubicBezTo>
                      <a:pt x="99" y="65"/>
                      <a:pt x="93" y="55"/>
                      <a:pt x="94" y="53"/>
                    </a:cubicBezTo>
                    <a:cubicBezTo>
                      <a:pt x="95" y="51"/>
                      <a:pt x="103" y="58"/>
                      <a:pt x="106" y="56"/>
                    </a:cubicBezTo>
                    <a:cubicBezTo>
                      <a:pt x="109" y="60"/>
                      <a:pt x="106" y="46"/>
                      <a:pt x="110" y="44"/>
                    </a:cubicBezTo>
                    <a:cubicBezTo>
                      <a:pt x="113" y="42"/>
                      <a:pt x="118" y="45"/>
                      <a:pt x="122" y="44"/>
                    </a:cubicBezTo>
                    <a:cubicBezTo>
                      <a:pt x="126" y="43"/>
                      <a:pt x="133" y="36"/>
                      <a:pt x="136" y="35"/>
                    </a:cubicBezTo>
                    <a:cubicBezTo>
                      <a:pt x="139" y="34"/>
                      <a:pt x="140" y="39"/>
                      <a:pt x="143" y="38"/>
                    </a:cubicBezTo>
                    <a:cubicBezTo>
                      <a:pt x="146" y="41"/>
                      <a:pt x="151" y="20"/>
                      <a:pt x="155" y="31"/>
                    </a:cubicBezTo>
                    <a:cubicBezTo>
                      <a:pt x="158" y="27"/>
                      <a:pt x="161" y="19"/>
                      <a:pt x="164" y="16"/>
                    </a:cubicBezTo>
                    <a:cubicBezTo>
                      <a:pt x="167" y="13"/>
                      <a:pt x="172" y="12"/>
                      <a:pt x="176" y="11"/>
                    </a:cubicBezTo>
                    <a:cubicBezTo>
                      <a:pt x="180" y="10"/>
                      <a:pt x="183" y="9"/>
                      <a:pt x="187" y="7"/>
                    </a:cubicBezTo>
                    <a:cubicBezTo>
                      <a:pt x="191" y="5"/>
                      <a:pt x="196" y="0"/>
                      <a:pt x="202" y="1"/>
                    </a:cubicBezTo>
                    <a:cubicBezTo>
                      <a:pt x="208" y="2"/>
                      <a:pt x="217" y="7"/>
                      <a:pt x="221" y="10"/>
                    </a:cubicBezTo>
                    <a:cubicBezTo>
                      <a:pt x="225" y="13"/>
                      <a:pt x="226" y="17"/>
                      <a:pt x="227" y="22"/>
                    </a:cubicBezTo>
                    <a:cubicBezTo>
                      <a:pt x="225" y="28"/>
                      <a:pt x="237" y="26"/>
                      <a:pt x="227" y="40"/>
                    </a:cubicBezTo>
                    <a:cubicBezTo>
                      <a:pt x="225" y="45"/>
                      <a:pt x="215" y="49"/>
                      <a:pt x="212" y="52"/>
                    </a:cubicBezTo>
                    <a:cubicBezTo>
                      <a:pt x="209" y="55"/>
                      <a:pt x="208" y="55"/>
                      <a:pt x="209" y="56"/>
                    </a:cubicBezTo>
                    <a:cubicBezTo>
                      <a:pt x="210" y="57"/>
                      <a:pt x="214" y="59"/>
                      <a:pt x="218" y="59"/>
                    </a:cubicBezTo>
                    <a:cubicBezTo>
                      <a:pt x="222" y="59"/>
                      <a:pt x="230" y="58"/>
                      <a:pt x="236" y="59"/>
                    </a:cubicBezTo>
                    <a:cubicBezTo>
                      <a:pt x="240" y="62"/>
                      <a:pt x="254" y="55"/>
                      <a:pt x="254" y="67"/>
                    </a:cubicBezTo>
                    <a:cubicBezTo>
                      <a:pt x="259" y="69"/>
                      <a:pt x="263" y="70"/>
                      <a:pt x="266" y="71"/>
                    </a:cubicBezTo>
                    <a:cubicBezTo>
                      <a:pt x="269" y="72"/>
                      <a:pt x="271" y="72"/>
                      <a:pt x="274" y="74"/>
                    </a:cubicBezTo>
                    <a:cubicBezTo>
                      <a:pt x="277" y="76"/>
                      <a:pt x="279" y="83"/>
                      <a:pt x="283" y="86"/>
                    </a:cubicBezTo>
                    <a:cubicBezTo>
                      <a:pt x="287" y="89"/>
                      <a:pt x="292" y="90"/>
                      <a:pt x="295" y="92"/>
                    </a:cubicBezTo>
                    <a:cubicBezTo>
                      <a:pt x="298" y="94"/>
                      <a:pt x="303" y="98"/>
                      <a:pt x="304" y="101"/>
                    </a:cubicBezTo>
                    <a:cubicBezTo>
                      <a:pt x="305" y="104"/>
                      <a:pt x="297" y="109"/>
                      <a:pt x="298" y="112"/>
                    </a:cubicBezTo>
                    <a:cubicBezTo>
                      <a:pt x="295" y="116"/>
                      <a:pt x="315" y="112"/>
                      <a:pt x="310" y="119"/>
                    </a:cubicBezTo>
                    <a:cubicBezTo>
                      <a:pt x="313" y="122"/>
                      <a:pt x="312" y="129"/>
                      <a:pt x="316" y="130"/>
                    </a:cubicBezTo>
                    <a:cubicBezTo>
                      <a:pt x="320" y="131"/>
                      <a:pt x="327" y="126"/>
                      <a:pt x="332" y="127"/>
                    </a:cubicBezTo>
                    <a:cubicBezTo>
                      <a:pt x="337" y="128"/>
                      <a:pt x="341" y="130"/>
                      <a:pt x="344" y="133"/>
                    </a:cubicBezTo>
                    <a:cubicBezTo>
                      <a:pt x="347" y="135"/>
                      <a:pt x="350" y="145"/>
                      <a:pt x="350" y="145"/>
                    </a:cubicBezTo>
                    <a:cubicBezTo>
                      <a:pt x="353" y="150"/>
                      <a:pt x="362" y="148"/>
                      <a:pt x="362" y="148"/>
                    </a:cubicBezTo>
                    <a:cubicBezTo>
                      <a:pt x="364" y="151"/>
                      <a:pt x="375" y="154"/>
                      <a:pt x="371" y="164"/>
                    </a:cubicBezTo>
                    <a:cubicBezTo>
                      <a:pt x="375" y="168"/>
                      <a:pt x="388" y="170"/>
                      <a:pt x="389" y="175"/>
                    </a:cubicBezTo>
                    <a:cubicBezTo>
                      <a:pt x="390" y="180"/>
                      <a:pt x="379" y="192"/>
                      <a:pt x="380" y="197"/>
                    </a:cubicBezTo>
                    <a:cubicBezTo>
                      <a:pt x="381" y="202"/>
                      <a:pt x="393" y="201"/>
                      <a:pt x="397" y="203"/>
                    </a:cubicBezTo>
                    <a:cubicBezTo>
                      <a:pt x="401" y="205"/>
                      <a:pt x="402" y="208"/>
                      <a:pt x="403" y="212"/>
                    </a:cubicBezTo>
                    <a:cubicBezTo>
                      <a:pt x="405" y="222"/>
                      <a:pt x="397" y="216"/>
                      <a:pt x="403" y="224"/>
                    </a:cubicBezTo>
                    <a:cubicBezTo>
                      <a:pt x="404" y="231"/>
                      <a:pt x="417" y="222"/>
                      <a:pt x="422" y="226"/>
                    </a:cubicBezTo>
                    <a:cubicBezTo>
                      <a:pt x="425" y="233"/>
                      <a:pt x="418" y="221"/>
                      <a:pt x="431" y="229"/>
                    </a:cubicBezTo>
                    <a:cubicBezTo>
                      <a:pt x="433" y="231"/>
                      <a:pt x="426" y="241"/>
                      <a:pt x="428" y="244"/>
                    </a:cubicBezTo>
                    <a:cubicBezTo>
                      <a:pt x="430" y="247"/>
                      <a:pt x="441" y="243"/>
                      <a:pt x="443" y="244"/>
                    </a:cubicBezTo>
                    <a:cubicBezTo>
                      <a:pt x="444" y="247"/>
                      <a:pt x="442" y="249"/>
                      <a:pt x="442" y="253"/>
                    </a:cubicBezTo>
                    <a:cubicBezTo>
                      <a:pt x="444" y="257"/>
                      <a:pt x="454" y="260"/>
                      <a:pt x="455" y="266"/>
                    </a:cubicBezTo>
                    <a:cubicBezTo>
                      <a:pt x="456" y="272"/>
                      <a:pt x="451" y="280"/>
                      <a:pt x="448" y="287"/>
                    </a:cubicBezTo>
                    <a:cubicBezTo>
                      <a:pt x="445" y="294"/>
                      <a:pt x="441" y="303"/>
                      <a:pt x="437" y="310"/>
                    </a:cubicBezTo>
                    <a:cubicBezTo>
                      <a:pt x="433" y="317"/>
                      <a:pt x="426" y="322"/>
                      <a:pt x="421" y="328"/>
                    </a:cubicBezTo>
                    <a:cubicBezTo>
                      <a:pt x="416" y="334"/>
                      <a:pt x="408" y="340"/>
                      <a:pt x="404" y="346"/>
                    </a:cubicBezTo>
                    <a:cubicBezTo>
                      <a:pt x="400" y="352"/>
                      <a:pt x="397" y="355"/>
                      <a:pt x="398" y="362"/>
                    </a:cubicBezTo>
                    <a:cubicBezTo>
                      <a:pt x="399" y="369"/>
                      <a:pt x="408" y="382"/>
                      <a:pt x="409" y="388"/>
                    </a:cubicBezTo>
                    <a:cubicBezTo>
                      <a:pt x="410" y="394"/>
                      <a:pt x="405" y="396"/>
                      <a:pt x="407" y="401"/>
                    </a:cubicBezTo>
                    <a:cubicBezTo>
                      <a:pt x="409" y="406"/>
                      <a:pt x="419" y="410"/>
                      <a:pt x="421" y="416"/>
                    </a:cubicBezTo>
                    <a:cubicBezTo>
                      <a:pt x="423" y="422"/>
                      <a:pt x="418" y="434"/>
                      <a:pt x="421" y="439"/>
                    </a:cubicBezTo>
                    <a:cubicBezTo>
                      <a:pt x="424" y="444"/>
                      <a:pt x="437" y="444"/>
                      <a:pt x="439" y="448"/>
                    </a:cubicBezTo>
                    <a:cubicBezTo>
                      <a:pt x="441" y="452"/>
                      <a:pt x="434" y="459"/>
                      <a:pt x="431" y="463"/>
                    </a:cubicBezTo>
                    <a:cubicBezTo>
                      <a:pt x="428" y="467"/>
                      <a:pt x="427" y="470"/>
                      <a:pt x="424" y="473"/>
                    </a:cubicBezTo>
                    <a:cubicBezTo>
                      <a:pt x="421" y="476"/>
                      <a:pt x="416" y="482"/>
                      <a:pt x="412" y="484"/>
                    </a:cubicBezTo>
                    <a:cubicBezTo>
                      <a:pt x="408" y="486"/>
                      <a:pt x="405" y="484"/>
                      <a:pt x="400" y="484"/>
                    </a:cubicBezTo>
                    <a:cubicBezTo>
                      <a:pt x="395" y="484"/>
                      <a:pt x="388" y="485"/>
                      <a:pt x="383" y="484"/>
                    </a:cubicBezTo>
                    <a:cubicBezTo>
                      <a:pt x="378" y="483"/>
                      <a:pt x="373" y="482"/>
                      <a:pt x="370" y="479"/>
                    </a:cubicBezTo>
                    <a:cubicBezTo>
                      <a:pt x="367" y="476"/>
                      <a:pt x="367" y="474"/>
                      <a:pt x="365" y="469"/>
                    </a:cubicBezTo>
                    <a:cubicBezTo>
                      <a:pt x="361" y="464"/>
                      <a:pt x="369" y="463"/>
                      <a:pt x="358" y="448"/>
                    </a:cubicBezTo>
                    <a:cubicBezTo>
                      <a:pt x="354" y="443"/>
                      <a:pt x="348" y="441"/>
                      <a:pt x="343" y="439"/>
                    </a:cubicBezTo>
                    <a:cubicBezTo>
                      <a:pt x="338" y="437"/>
                      <a:pt x="332" y="436"/>
                      <a:pt x="326" y="436"/>
                    </a:cubicBezTo>
                    <a:cubicBezTo>
                      <a:pt x="320" y="436"/>
                      <a:pt x="312" y="435"/>
                      <a:pt x="308" y="437"/>
                    </a:cubicBezTo>
                    <a:cubicBezTo>
                      <a:pt x="304" y="439"/>
                      <a:pt x="305" y="447"/>
                      <a:pt x="302" y="448"/>
                    </a:cubicBezTo>
                    <a:cubicBezTo>
                      <a:pt x="299" y="449"/>
                      <a:pt x="295" y="443"/>
                      <a:pt x="292" y="445"/>
                    </a:cubicBezTo>
                    <a:cubicBezTo>
                      <a:pt x="287" y="443"/>
                      <a:pt x="291" y="465"/>
                      <a:pt x="281" y="458"/>
                    </a:cubicBezTo>
                    <a:cubicBezTo>
                      <a:pt x="278" y="463"/>
                      <a:pt x="278" y="474"/>
                      <a:pt x="275" y="478"/>
                    </a:cubicBezTo>
                    <a:cubicBezTo>
                      <a:pt x="272" y="482"/>
                      <a:pt x="266" y="484"/>
                      <a:pt x="263" y="485"/>
                    </a:cubicBezTo>
                    <a:cubicBezTo>
                      <a:pt x="260" y="486"/>
                      <a:pt x="258" y="483"/>
                      <a:pt x="256" y="485"/>
                    </a:cubicBezTo>
                    <a:cubicBezTo>
                      <a:pt x="252" y="481"/>
                      <a:pt x="260" y="512"/>
                      <a:pt x="253" y="500"/>
                    </a:cubicBezTo>
                    <a:cubicBezTo>
                      <a:pt x="251" y="502"/>
                      <a:pt x="248" y="496"/>
                      <a:pt x="242" y="496"/>
                    </a:cubicBezTo>
                    <a:cubicBezTo>
                      <a:pt x="236" y="496"/>
                      <a:pt x="222" y="495"/>
                      <a:pt x="215" y="499"/>
                    </a:cubicBezTo>
                    <a:cubicBezTo>
                      <a:pt x="208" y="503"/>
                      <a:pt x="207" y="517"/>
                      <a:pt x="199" y="521"/>
                    </a:cubicBezTo>
                    <a:cubicBezTo>
                      <a:pt x="194" y="517"/>
                      <a:pt x="172" y="523"/>
                      <a:pt x="164" y="521"/>
                    </a:cubicBezTo>
                    <a:cubicBezTo>
                      <a:pt x="156" y="519"/>
                      <a:pt x="153" y="514"/>
                      <a:pt x="151" y="509"/>
                    </a:cubicBezTo>
                    <a:cubicBezTo>
                      <a:pt x="149" y="504"/>
                      <a:pt x="153" y="492"/>
                      <a:pt x="151" y="488"/>
                    </a:cubicBezTo>
                    <a:cubicBezTo>
                      <a:pt x="149" y="484"/>
                      <a:pt x="142" y="491"/>
                      <a:pt x="139" y="487"/>
                    </a:cubicBezTo>
                    <a:cubicBezTo>
                      <a:pt x="136" y="483"/>
                      <a:pt x="139" y="466"/>
                      <a:pt x="133" y="461"/>
                    </a:cubicBezTo>
                    <a:cubicBezTo>
                      <a:pt x="124" y="443"/>
                      <a:pt x="111" y="475"/>
                      <a:pt x="101" y="458"/>
                    </a:cubicBezTo>
                    <a:cubicBezTo>
                      <a:pt x="94" y="453"/>
                      <a:pt x="89" y="473"/>
                      <a:pt x="85" y="457"/>
                    </a:cubicBezTo>
                    <a:cubicBezTo>
                      <a:pt x="80" y="455"/>
                      <a:pt x="74" y="448"/>
                      <a:pt x="73" y="443"/>
                    </a:cubicBezTo>
                    <a:cubicBezTo>
                      <a:pt x="72" y="438"/>
                      <a:pt x="77" y="433"/>
                      <a:pt x="76" y="427"/>
                    </a:cubicBezTo>
                    <a:cubicBezTo>
                      <a:pt x="75" y="421"/>
                      <a:pt x="67" y="415"/>
                      <a:pt x="65" y="409"/>
                    </a:cubicBezTo>
                    <a:cubicBezTo>
                      <a:pt x="63" y="403"/>
                      <a:pt x="65" y="397"/>
                      <a:pt x="64" y="391"/>
                    </a:cubicBezTo>
                    <a:cubicBezTo>
                      <a:pt x="63" y="385"/>
                      <a:pt x="61" y="378"/>
                      <a:pt x="62" y="373"/>
                    </a:cubicBezTo>
                    <a:cubicBezTo>
                      <a:pt x="63" y="368"/>
                      <a:pt x="68" y="366"/>
                      <a:pt x="68" y="362"/>
                    </a:cubicBezTo>
                    <a:cubicBezTo>
                      <a:pt x="68" y="358"/>
                      <a:pt x="67" y="354"/>
                      <a:pt x="65" y="350"/>
                    </a:cubicBezTo>
                    <a:cubicBezTo>
                      <a:pt x="63" y="346"/>
                      <a:pt x="56" y="343"/>
                      <a:pt x="55" y="337"/>
                    </a:cubicBezTo>
                    <a:cubicBezTo>
                      <a:pt x="54" y="331"/>
                      <a:pt x="57" y="324"/>
                      <a:pt x="58" y="314"/>
                    </a:cubicBezTo>
                    <a:cubicBezTo>
                      <a:pt x="59" y="304"/>
                      <a:pt x="62" y="283"/>
                      <a:pt x="62" y="275"/>
                    </a:cubicBezTo>
                    <a:cubicBezTo>
                      <a:pt x="62" y="267"/>
                      <a:pt x="55" y="268"/>
                      <a:pt x="55" y="265"/>
                    </a:cubicBezTo>
                    <a:cubicBezTo>
                      <a:pt x="55" y="262"/>
                      <a:pt x="61" y="260"/>
                      <a:pt x="64" y="257"/>
                    </a:cubicBezTo>
                    <a:cubicBezTo>
                      <a:pt x="67" y="254"/>
                      <a:pt x="72" y="248"/>
                      <a:pt x="71" y="245"/>
                    </a:cubicBezTo>
                    <a:cubicBezTo>
                      <a:pt x="70" y="242"/>
                      <a:pt x="63" y="239"/>
                      <a:pt x="59" y="236"/>
                    </a:cubicBezTo>
                    <a:cubicBezTo>
                      <a:pt x="55" y="233"/>
                      <a:pt x="49" y="233"/>
                      <a:pt x="46" y="229"/>
                    </a:cubicBezTo>
                    <a:cubicBezTo>
                      <a:pt x="43" y="225"/>
                      <a:pt x="43" y="216"/>
                      <a:pt x="43" y="211"/>
                    </a:cubicBezTo>
                    <a:cubicBezTo>
                      <a:pt x="43" y="206"/>
                      <a:pt x="41" y="198"/>
                      <a:pt x="43" y="196"/>
                    </a:cubicBezTo>
                    <a:cubicBezTo>
                      <a:pt x="45" y="194"/>
                      <a:pt x="55" y="199"/>
                      <a:pt x="56" y="197"/>
                    </a:cubicBezTo>
                    <a:cubicBezTo>
                      <a:pt x="57" y="195"/>
                      <a:pt x="51" y="187"/>
                      <a:pt x="49" y="184"/>
                    </a:cubicBezTo>
                    <a:cubicBezTo>
                      <a:pt x="47" y="181"/>
                      <a:pt x="44" y="176"/>
                      <a:pt x="41" y="176"/>
                    </a:cubicBezTo>
                    <a:cubicBezTo>
                      <a:pt x="38" y="176"/>
                      <a:pt x="34" y="179"/>
                      <a:pt x="31" y="181"/>
                    </a:cubicBezTo>
                    <a:cubicBezTo>
                      <a:pt x="24" y="175"/>
                      <a:pt x="31" y="189"/>
                      <a:pt x="23" y="188"/>
                    </a:cubicBezTo>
                    <a:cubicBezTo>
                      <a:pt x="25" y="186"/>
                      <a:pt x="18" y="175"/>
                      <a:pt x="22" y="170"/>
                    </a:cubicBezTo>
                    <a:cubicBezTo>
                      <a:pt x="20" y="167"/>
                      <a:pt x="9" y="171"/>
                      <a:pt x="8" y="167"/>
                    </a:cubicBezTo>
                    <a:cubicBezTo>
                      <a:pt x="9" y="165"/>
                      <a:pt x="6" y="151"/>
                      <a:pt x="14" y="148"/>
                    </a:cubicBezTo>
                    <a:cubicBezTo>
                      <a:pt x="14" y="143"/>
                      <a:pt x="10" y="140"/>
                      <a:pt x="8" y="136"/>
                    </a:cubicBezTo>
                    <a:cubicBezTo>
                      <a:pt x="6" y="132"/>
                      <a:pt x="0" y="129"/>
                      <a:pt x="1" y="125"/>
                    </a:cubicBezTo>
                    <a:cubicBezTo>
                      <a:pt x="2" y="121"/>
                      <a:pt x="13" y="115"/>
                      <a:pt x="16" y="11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Freeform 12">
                <a:extLst>
                  <a:ext uri="{FF2B5EF4-FFF2-40B4-BE49-F238E27FC236}">
                    <a16:creationId xmlns:a16="http://schemas.microsoft.com/office/drawing/2014/main" xmlns="" id="{83F3ED89-BB05-4B01-9431-78500F80A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2393" y="1119761"/>
                <a:ext cx="1576005" cy="1414891"/>
              </a:xfrm>
              <a:custGeom>
                <a:avLst/>
                <a:gdLst/>
                <a:ahLst/>
                <a:cxnLst>
                  <a:cxn ang="0">
                    <a:pos x="84" y="120"/>
                  </a:cxn>
                  <a:cxn ang="0">
                    <a:pos x="66" y="66"/>
                  </a:cxn>
                  <a:cxn ang="0">
                    <a:pos x="131" y="12"/>
                  </a:cxn>
                  <a:cxn ang="0">
                    <a:pos x="170" y="63"/>
                  </a:cxn>
                  <a:cxn ang="0">
                    <a:pos x="201" y="62"/>
                  </a:cxn>
                  <a:cxn ang="0">
                    <a:pos x="224" y="15"/>
                  </a:cxn>
                  <a:cxn ang="0">
                    <a:pos x="260" y="36"/>
                  </a:cxn>
                  <a:cxn ang="0">
                    <a:pos x="311" y="45"/>
                  </a:cxn>
                  <a:cxn ang="0">
                    <a:pos x="345" y="51"/>
                  </a:cxn>
                  <a:cxn ang="0">
                    <a:pos x="381" y="12"/>
                  </a:cxn>
                  <a:cxn ang="0">
                    <a:pos x="414" y="12"/>
                  </a:cxn>
                  <a:cxn ang="0">
                    <a:pos x="467" y="32"/>
                  </a:cxn>
                  <a:cxn ang="0">
                    <a:pos x="512" y="54"/>
                  </a:cxn>
                  <a:cxn ang="0">
                    <a:pos x="531" y="92"/>
                  </a:cxn>
                  <a:cxn ang="0">
                    <a:pos x="588" y="98"/>
                  </a:cxn>
                  <a:cxn ang="0">
                    <a:pos x="629" y="111"/>
                  </a:cxn>
                  <a:cxn ang="0">
                    <a:pos x="677" y="117"/>
                  </a:cxn>
                  <a:cxn ang="0">
                    <a:pos x="719" y="87"/>
                  </a:cxn>
                  <a:cxn ang="0">
                    <a:pos x="749" y="110"/>
                  </a:cxn>
                  <a:cxn ang="0">
                    <a:pos x="776" y="125"/>
                  </a:cxn>
                  <a:cxn ang="0">
                    <a:pos x="755" y="171"/>
                  </a:cxn>
                  <a:cxn ang="0">
                    <a:pos x="767" y="206"/>
                  </a:cxn>
                  <a:cxn ang="0">
                    <a:pos x="738" y="239"/>
                  </a:cxn>
                  <a:cxn ang="0">
                    <a:pos x="683" y="287"/>
                  </a:cxn>
                  <a:cxn ang="0">
                    <a:pos x="710" y="336"/>
                  </a:cxn>
                  <a:cxn ang="0">
                    <a:pos x="719" y="416"/>
                  </a:cxn>
                  <a:cxn ang="0">
                    <a:pos x="663" y="458"/>
                  </a:cxn>
                  <a:cxn ang="0">
                    <a:pos x="609" y="464"/>
                  </a:cxn>
                  <a:cxn ang="0">
                    <a:pos x="560" y="470"/>
                  </a:cxn>
                  <a:cxn ang="0">
                    <a:pos x="525" y="476"/>
                  </a:cxn>
                  <a:cxn ang="0">
                    <a:pos x="530" y="524"/>
                  </a:cxn>
                  <a:cxn ang="0">
                    <a:pos x="531" y="573"/>
                  </a:cxn>
                  <a:cxn ang="0">
                    <a:pos x="545" y="665"/>
                  </a:cxn>
                  <a:cxn ang="0">
                    <a:pos x="482" y="633"/>
                  </a:cxn>
                  <a:cxn ang="0">
                    <a:pos x="440" y="578"/>
                  </a:cxn>
                  <a:cxn ang="0">
                    <a:pos x="377" y="566"/>
                  </a:cxn>
                  <a:cxn ang="0">
                    <a:pos x="323" y="524"/>
                  </a:cxn>
                  <a:cxn ang="0">
                    <a:pos x="248" y="555"/>
                  </a:cxn>
                  <a:cxn ang="0">
                    <a:pos x="129" y="530"/>
                  </a:cxn>
                  <a:cxn ang="0">
                    <a:pos x="83" y="542"/>
                  </a:cxn>
                  <a:cxn ang="0">
                    <a:pos x="42" y="473"/>
                  </a:cxn>
                  <a:cxn ang="0">
                    <a:pos x="30" y="441"/>
                  </a:cxn>
                  <a:cxn ang="0">
                    <a:pos x="38" y="383"/>
                  </a:cxn>
                  <a:cxn ang="0">
                    <a:pos x="27" y="303"/>
                  </a:cxn>
                  <a:cxn ang="0">
                    <a:pos x="14" y="275"/>
                  </a:cxn>
                  <a:cxn ang="0">
                    <a:pos x="5" y="228"/>
                  </a:cxn>
                  <a:cxn ang="0">
                    <a:pos x="41" y="191"/>
                  </a:cxn>
                  <a:cxn ang="0">
                    <a:pos x="101" y="176"/>
                  </a:cxn>
                </a:cxnLst>
                <a:rect l="0" t="0" r="r" b="b"/>
                <a:pathLst>
                  <a:path w="784" h="668">
                    <a:moveTo>
                      <a:pt x="111" y="161"/>
                    </a:moveTo>
                    <a:cubicBezTo>
                      <a:pt x="122" y="161"/>
                      <a:pt x="90" y="157"/>
                      <a:pt x="87" y="153"/>
                    </a:cubicBezTo>
                    <a:cubicBezTo>
                      <a:pt x="84" y="149"/>
                      <a:pt x="93" y="142"/>
                      <a:pt x="93" y="137"/>
                    </a:cubicBezTo>
                    <a:cubicBezTo>
                      <a:pt x="93" y="132"/>
                      <a:pt x="85" y="121"/>
                      <a:pt x="84" y="120"/>
                    </a:cubicBezTo>
                    <a:cubicBezTo>
                      <a:pt x="83" y="119"/>
                      <a:pt x="88" y="129"/>
                      <a:pt x="86" y="128"/>
                    </a:cubicBezTo>
                    <a:cubicBezTo>
                      <a:pt x="84" y="127"/>
                      <a:pt x="75" y="118"/>
                      <a:pt x="74" y="113"/>
                    </a:cubicBezTo>
                    <a:cubicBezTo>
                      <a:pt x="73" y="108"/>
                      <a:pt x="79" y="107"/>
                      <a:pt x="78" y="99"/>
                    </a:cubicBezTo>
                    <a:cubicBezTo>
                      <a:pt x="77" y="91"/>
                      <a:pt x="64" y="75"/>
                      <a:pt x="66" y="66"/>
                    </a:cubicBezTo>
                    <a:cubicBezTo>
                      <a:pt x="68" y="57"/>
                      <a:pt x="83" y="51"/>
                      <a:pt x="90" y="44"/>
                    </a:cubicBezTo>
                    <a:cubicBezTo>
                      <a:pt x="97" y="37"/>
                      <a:pt x="103" y="31"/>
                      <a:pt x="107" y="24"/>
                    </a:cubicBezTo>
                    <a:cubicBezTo>
                      <a:pt x="111" y="17"/>
                      <a:pt x="113" y="4"/>
                      <a:pt x="117" y="2"/>
                    </a:cubicBezTo>
                    <a:cubicBezTo>
                      <a:pt x="121" y="0"/>
                      <a:pt x="126" y="8"/>
                      <a:pt x="131" y="12"/>
                    </a:cubicBezTo>
                    <a:cubicBezTo>
                      <a:pt x="136" y="16"/>
                      <a:pt x="146" y="21"/>
                      <a:pt x="149" y="26"/>
                    </a:cubicBezTo>
                    <a:cubicBezTo>
                      <a:pt x="152" y="31"/>
                      <a:pt x="147" y="41"/>
                      <a:pt x="150" y="45"/>
                    </a:cubicBezTo>
                    <a:cubicBezTo>
                      <a:pt x="153" y="49"/>
                      <a:pt x="167" y="48"/>
                      <a:pt x="170" y="51"/>
                    </a:cubicBezTo>
                    <a:cubicBezTo>
                      <a:pt x="173" y="54"/>
                      <a:pt x="168" y="58"/>
                      <a:pt x="170" y="63"/>
                    </a:cubicBezTo>
                    <a:cubicBezTo>
                      <a:pt x="172" y="68"/>
                      <a:pt x="178" y="77"/>
                      <a:pt x="182" y="81"/>
                    </a:cubicBezTo>
                    <a:cubicBezTo>
                      <a:pt x="186" y="85"/>
                      <a:pt x="193" y="89"/>
                      <a:pt x="197" y="89"/>
                    </a:cubicBezTo>
                    <a:cubicBezTo>
                      <a:pt x="201" y="89"/>
                      <a:pt x="206" y="88"/>
                      <a:pt x="207" y="84"/>
                    </a:cubicBezTo>
                    <a:cubicBezTo>
                      <a:pt x="208" y="80"/>
                      <a:pt x="202" y="69"/>
                      <a:pt x="201" y="62"/>
                    </a:cubicBezTo>
                    <a:cubicBezTo>
                      <a:pt x="200" y="55"/>
                      <a:pt x="204" y="49"/>
                      <a:pt x="204" y="44"/>
                    </a:cubicBezTo>
                    <a:cubicBezTo>
                      <a:pt x="204" y="39"/>
                      <a:pt x="200" y="36"/>
                      <a:pt x="201" y="33"/>
                    </a:cubicBezTo>
                    <a:cubicBezTo>
                      <a:pt x="202" y="30"/>
                      <a:pt x="208" y="27"/>
                      <a:pt x="212" y="24"/>
                    </a:cubicBezTo>
                    <a:cubicBezTo>
                      <a:pt x="216" y="21"/>
                      <a:pt x="220" y="16"/>
                      <a:pt x="224" y="15"/>
                    </a:cubicBezTo>
                    <a:cubicBezTo>
                      <a:pt x="228" y="14"/>
                      <a:pt x="232" y="19"/>
                      <a:pt x="236" y="20"/>
                    </a:cubicBezTo>
                    <a:cubicBezTo>
                      <a:pt x="240" y="21"/>
                      <a:pt x="249" y="21"/>
                      <a:pt x="251" y="24"/>
                    </a:cubicBezTo>
                    <a:cubicBezTo>
                      <a:pt x="253" y="27"/>
                      <a:pt x="245" y="39"/>
                      <a:pt x="246" y="41"/>
                    </a:cubicBezTo>
                    <a:cubicBezTo>
                      <a:pt x="247" y="43"/>
                      <a:pt x="257" y="34"/>
                      <a:pt x="260" y="36"/>
                    </a:cubicBezTo>
                    <a:cubicBezTo>
                      <a:pt x="263" y="38"/>
                      <a:pt x="263" y="51"/>
                      <a:pt x="267" y="53"/>
                    </a:cubicBezTo>
                    <a:cubicBezTo>
                      <a:pt x="271" y="55"/>
                      <a:pt x="282" y="49"/>
                      <a:pt x="287" y="50"/>
                    </a:cubicBezTo>
                    <a:cubicBezTo>
                      <a:pt x="292" y="51"/>
                      <a:pt x="293" y="57"/>
                      <a:pt x="297" y="56"/>
                    </a:cubicBezTo>
                    <a:cubicBezTo>
                      <a:pt x="301" y="55"/>
                      <a:pt x="308" y="45"/>
                      <a:pt x="311" y="45"/>
                    </a:cubicBezTo>
                    <a:cubicBezTo>
                      <a:pt x="314" y="45"/>
                      <a:pt x="315" y="58"/>
                      <a:pt x="317" y="57"/>
                    </a:cubicBezTo>
                    <a:cubicBezTo>
                      <a:pt x="319" y="56"/>
                      <a:pt x="322" y="42"/>
                      <a:pt x="326" y="39"/>
                    </a:cubicBezTo>
                    <a:cubicBezTo>
                      <a:pt x="330" y="36"/>
                      <a:pt x="336" y="36"/>
                      <a:pt x="339" y="38"/>
                    </a:cubicBezTo>
                    <a:cubicBezTo>
                      <a:pt x="342" y="40"/>
                      <a:pt x="342" y="51"/>
                      <a:pt x="345" y="51"/>
                    </a:cubicBezTo>
                    <a:cubicBezTo>
                      <a:pt x="348" y="51"/>
                      <a:pt x="353" y="43"/>
                      <a:pt x="356" y="38"/>
                    </a:cubicBezTo>
                    <a:cubicBezTo>
                      <a:pt x="359" y="33"/>
                      <a:pt x="360" y="24"/>
                      <a:pt x="363" y="23"/>
                    </a:cubicBezTo>
                    <a:cubicBezTo>
                      <a:pt x="366" y="22"/>
                      <a:pt x="372" y="31"/>
                      <a:pt x="375" y="29"/>
                    </a:cubicBezTo>
                    <a:cubicBezTo>
                      <a:pt x="378" y="27"/>
                      <a:pt x="377" y="15"/>
                      <a:pt x="381" y="12"/>
                    </a:cubicBezTo>
                    <a:cubicBezTo>
                      <a:pt x="385" y="9"/>
                      <a:pt x="396" y="7"/>
                      <a:pt x="399" y="9"/>
                    </a:cubicBezTo>
                    <a:cubicBezTo>
                      <a:pt x="402" y="11"/>
                      <a:pt x="395" y="22"/>
                      <a:pt x="398" y="23"/>
                    </a:cubicBezTo>
                    <a:cubicBezTo>
                      <a:pt x="401" y="24"/>
                      <a:pt x="417" y="16"/>
                      <a:pt x="420" y="14"/>
                    </a:cubicBezTo>
                    <a:cubicBezTo>
                      <a:pt x="423" y="12"/>
                      <a:pt x="411" y="12"/>
                      <a:pt x="414" y="12"/>
                    </a:cubicBezTo>
                    <a:cubicBezTo>
                      <a:pt x="417" y="12"/>
                      <a:pt x="434" y="13"/>
                      <a:pt x="440" y="15"/>
                    </a:cubicBezTo>
                    <a:cubicBezTo>
                      <a:pt x="446" y="17"/>
                      <a:pt x="451" y="23"/>
                      <a:pt x="453" y="27"/>
                    </a:cubicBezTo>
                    <a:cubicBezTo>
                      <a:pt x="455" y="31"/>
                      <a:pt x="453" y="37"/>
                      <a:pt x="455" y="38"/>
                    </a:cubicBezTo>
                    <a:cubicBezTo>
                      <a:pt x="457" y="39"/>
                      <a:pt x="462" y="33"/>
                      <a:pt x="467" y="32"/>
                    </a:cubicBezTo>
                    <a:cubicBezTo>
                      <a:pt x="472" y="31"/>
                      <a:pt x="482" y="29"/>
                      <a:pt x="485" y="30"/>
                    </a:cubicBezTo>
                    <a:cubicBezTo>
                      <a:pt x="488" y="31"/>
                      <a:pt x="483" y="38"/>
                      <a:pt x="486" y="39"/>
                    </a:cubicBezTo>
                    <a:cubicBezTo>
                      <a:pt x="489" y="40"/>
                      <a:pt x="502" y="36"/>
                      <a:pt x="506" y="39"/>
                    </a:cubicBezTo>
                    <a:cubicBezTo>
                      <a:pt x="510" y="42"/>
                      <a:pt x="511" y="50"/>
                      <a:pt x="512" y="54"/>
                    </a:cubicBezTo>
                    <a:cubicBezTo>
                      <a:pt x="513" y="58"/>
                      <a:pt x="509" y="61"/>
                      <a:pt x="512" y="63"/>
                    </a:cubicBezTo>
                    <a:cubicBezTo>
                      <a:pt x="515" y="65"/>
                      <a:pt x="527" y="63"/>
                      <a:pt x="531" y="65"/>
                    </a:cubicBezTo>
                    <a:cubicBezTo>
                      <a:pt x="535" y="67"/>
                      <a:pt x="537" y="73"/>
                      <a:pt x="537" y="77"/>
                    </a:cubicBezTo>
                    <a:cubicBezTo>
                      <a:pt x="537" y="81"/>
                      <a:pt x="530" y="91"/>
                      <a:pt x="531" y="92"/>
                    </a:cubicBezTo>
                    <a:cubicBezTo>
                      <a:pt x="532" y="93"/>
                      <a:pt x="540" y="87"/>
                      <a:pt x="545" y="86"/>
                    </a:cubicBezTo>
                    <a:cubicBezTo>
                      <a:pt x="550" y="85"/>
                      <a:pt x="559" y="84"/>
                      <a:pt x="561" y="86"/>
                    </a:cubicBezTo>
                    <a:cubicBezTo>
                      <a:pt x="570" y="87"/>
                      <a:pt x="556" y="97"/>
                      <a:pt x="560" y="99"/>
                    </a:cubicBezTo>
                    <a:cubicBezTo>
                      <a:pt x="564" y="101"/>
                      <a:pt x="583" y="96"/>
                      <a:pt x="588" y="98"/>
                    </a:cubicBezTo>
                    <a:cubicBezTo>
                      <a:pt x="593" y="100"/>
                      <a:pt x="588" y="113"/>
                      <a:pt x="591" y="114"/>
                    </a:cubicBezTo>
                    <a:cubicBezTo>
                      <a:pt x="594" y="115"/>
                      <a:pt x="591" y="107"/>
                      <a:pt x="606" y="107"/>
                    </a:cubicBezTo>
                    <a:cubicBezTo>
                      <a:pt x="621" y="107"/>
                      <a:pt x="590" y="118"/>
                      <a:pt x="614" y="120"/>
                    </a:cubicBezTo>
                    <a:cubicBezTo>
                      <a:pt x="618" y="121"/>
                      <a:pt x="625" y="109"/>
                      <a:pt x="629" y="111"/>
                    </a:cubicBezTo>
                    <a:cubicBezTo>
                      <a:pt x="633" y="113"/>
                      <a:pt x="632" y="128"/>
                      <a:pt x="636" y="129"/>
                    </a:cubicBezTo>
                    <a:cubicBezTo>
                      <a:pt x="640" y="130"/>
                      <a:pt x="650" y="119"/>
                      <a:pt x="656" y="119"/>
                    </a:cubicBezTo>
                    <a:cubicBezTo>
                      <a:pt x="662" y="119"/>
                      <a:pt x="668" y="129"/>
                      <a:pt x="671" y="129"/>
                    </a:cubicBezTo>
                    <a:cubicBezTo>
                      <a:pt x="674" y="129"/>
                      <a:pt x="677" y="121"/>
                      <a:pt x="677" y="117"/>
                    </a:cubicBezTo>
                    <a:cubicBezTo>
                      <a:pt x="677" y="113"/>
                      <a:pt x="670" y="106"/>
                      <a:pt x="671" y="102"/>
                    </a:cubicBezTo>
                    <a:cubicBezTo>
                      <a:pt x="672" y="98"/>
                      <a:pt x="679" y="93"/>
                      <a:pt x="683" y="90"/>
                    </a:cubicBezTo>
                    <a:cubicBezTo>
                      <a:pt x="687" y="87"/>
                      <a:pt x="692" y="85"/>
                      <a:pt x="698" y="84"/>
                    </a:cubicBezTo>
                    <a:cubicBezTo>
                      <a:pt x="704" y="83"/>
                      <a:pt x="715" y="85"/>
                      <a:pt x="719" y="87"/>
                    </a:cubicBezTo>
                    <a:cubicBezTo>
                      <a:pt x="723" y="89"/>
                      <a:pt x="720" y="97"/>
                      <a:pt x="723" y="98"/>
                    </a:cubicBezTo>
                    <a:cubicBezTo>
                      <a:pt x="726" y="99"/>
                      <a:pt x="735" y="93"/>
                      <a:pt x="737" y="96"/>
                    </a:cubicBezTo>
                    <a:cubicBezTo>
                      <a:pt x="739" y="99"/>
                      <a:pt x="733" y="112"/>
                      <a:pt x="735" y="114"/>
                    </a:cubicBezTo>
                    <a:cubicBezTo>
                      <a:pt x="737" y="116"/>
                      <a:pt x="747" y="109"/>
                      <a:pt x="749" y="110"/>
                    </a:cubicBezTo>
                    <a:cubicBezTo>
                      <a:pt x="751" y="111"/>
                      <a:pt x="748" y="118"/>
                      <a:pt x="749" y="120"/>
                    </a:cubicBezTo>
                    <a:cubicBezTo>
                      <a:pt x="750" y="122"/>
                      <a:pt x="755" y="120"/>
                      <a:pt x="758" y="120"/>
                    </a:cubicBezTo>
                    <a:cubicBezTo>
                      <a:pt x="761" y="120"/>
                      <a:pt x="765" y="118"/>
                      <a:pt x="768" y="119"/>
                    </a:cubicBezTo>
                    <a:cubicBezTo>
                      <a:pt x="771" y="120"/>
                      <a:pt x="774" y="122"/>
                      <a:pt x="776" y="125"/>
                    </a:cubicBezTo>
                    <a:cubicBezTo>
                      <a:pt x="778" y="128"/>
                      <a:pt x="784" y="134"/>
                      <a:pt x="782" y="138"/>
                    </a:cubicBezTo>
                    <a:cubicBezTo>
                      <a:pt x="780" y="142"/>
                      <a:pt x="766" y="147"/>
                      <a:pt x="764" y="150"/>
                    </a:cubicBezTo>
                    <a:cubicBezTo>
                      <a:pt x="762" y="153"/>
                      <a:pt x="774" y="155"/>
                      <a:pt x="773" y="158"/>
                    </a:cubicBezTo>
                    <a:cubicBezTo>
                      <a:pt x="772" y="161"/>
                      <a:pt x="758" y="167"/>
                      <a:pt x="755" y="171"/>
                    </a:cubicBezTo>
                    <a:cubicBezTo>
                      <a:pt x="752" y="175"/>
                      <a:pt x="753" y="183"/>
                      <a:pt x="755" y="185"/>
                    </a:cubicBezTo>
                    <a:cubicBezTo>
                      <a:pt x="757" y="187"/>
                      <a:pt x="764" y="184"/>
                      <a:pt x="765" y="186"/>
                    </a:cubicBezTo>
                    <a:cubicBezTo>
                      <a:pt x="766" y="188"/>
                      <a:pt x="758" y="194"/>
                      <a:pt x="758" y="197"/>
                    </a:cubicBezTo>
                    <a:cubicBezTo>
                      <a:pt x="758" y="200"/>
                      <a:pt x="766" y="203"/>
                      <a:pt x="767" y="206"/>
                    </a:cubicBezTo>
                    <a:cubicBezTo>
                      <a:pt x="768" y="209"/>
                      <a:pt x="765" y="213"/>
                      <a:pt x="764" y="216"/>
                    </a:cubicBezTo>
                    <a:cubicBezTo>
                      <a:pt x="763" y="219"/>
                      <a:pt x="764" y="223"/>
                      <a:pt x="759" y="225"/>
                    </a:cubicBezTo>
                    <a:cubicBezTo>
                      <a:pt x="754" y="227"/>
                      <a:pt x="736" y="226"/>
                      <a:pt x="732" y="228"/>
                    </a:cubicBezTo>
                    <a:cubicBezTo>
                      <a:pt x="728" y="230"/>
                      <a:pt x="740" y="235"/>
                      <a:pt x="738" y="239"/>
                    </a:cubicBezTo>
                    <a:cubicBezTo>
                      <a:pt x="736" y="243"/>
                      <a:pt x="725" y="251"/>
                      <a:pt x="717" y="255"/>
                    </a:cubicBezTo>
                    <a:cubicBezTo>
                      <a:pt x="709" y="259"/>
                      <a:pt x="693" y="260"/>
                      <a:pt x="690" y="263"/>
                    </a:cubicBezTo>
                    <a:cubicBezTo>
                      <a:pt x="687" y="266"/>
                      <a:pt x="700" y="268"/>
                      <a:pt x="699" y="272"/>
                    </a:cubicBezTo>
                    <a:cubicBezTo>
                      <a:pt x="698" y="276"/>
                      <a:pt x="683" y="284"/>
                      <a:pt x="683" y="287"/>
                    </a:cubicBezTo>
                    <a:cubicBezTo>
                      <a:pt x="683" y="290"/>
                      <a:pt x="697" y="286"/>
                      <a:pt x="699" y="290"/>
                    </a:cubicBezTo>
                    <a:cubicBezTo>
                      <a:pt x="720" y="305"/>
                      <a:pt x="694" y="310"/>
                      <a:pt x="696" y="314"/>
                    </a:cubicBezTo>
                    <a:cubicBezTo>
                      <a:pt x="698" y="318"/>
                      <a:pt x="711" y="308"/>
                      <a:pt x="713" y="312"/>
                    </a:cubicBezTo>
                    <a:cubicBezTo>
                      <a:pt x="733" y="331"/>
                      <a:pt x="709" y="332"/>
                      <a:pt x="710" y="336"/>
                    </a:cubicBezTo>
                    <a:cubicBezTo>
                      <a:pt x="711" y="340"/>
                      <a:pt x="719" y="336"/>
                      <a:pt x="722" y="339"/>
                    </a:cubicBezTo>
                    <a:cubicBezTo>
                      <a:pt x="725" y="342"/>
                      <a:pt x="728" y="344"/>
                      <a:pt x="728" y="354"/>
                    </a:cubicBezTo>
                    <a:lnTo>
                      <a:pt x="725" y="399"/>
                    </a:lnTo>
                    <a:cubicBezTo>
                      <a:pt x="724" y="409"/>
                      <a:pt x="721" y="411"/>
                      <a:pt x="719" y="416"/>
                    </a:cubicBezTo>
                    <a:cubicBezTo>
                      <a:pt x="717" y="421"/>
                      <a:pt x="713" y="427"/>
                      <a:pt x="710" y="431"/>
                    </a:cubicBezTo>
                    <a:cubicBezTo>
                      <a:pt x="707" y="435"/>
                      <a:pt x="701" y="439"/>
                      <a:pt x="698" y="443"/>
                    </a:cubicBezTo>
                    <a:cubicBezTo>
                      <a:pt x="695" y="447"/>
                      <a:pt x="696" y="456"/>
                      <a:pt x="690" y="458"/>
                    </a:cubicBezTo>
                    <a:cubicBezTo>
                      <a:pt x="684" y="460"/>
                      <a:pt x="669" y="457"/>
                      <a:pt x="663" y="458"/>
                    </a:cubicBezTo>
                    <a:cubicBezTo>
                      <a:pt x="657" y="459"/>
                      <a:pt x="655" y="464"/>
                      <a:pt x="651" y="464"/>
                    </a:cubicBezTo>
                    <a:cubicBezTo>
                      <a:pt x="647" y="464"/>
                      <a:pt x="640" y="455"/>
                      <a:pt x="636" y="455"/>
                    </a:cubicBezTo>
                    <a:cubicBezTo>
                      <a:pt x="632" y="455"/>
                      <a:pt x="631" y="461"/>
                      <a:pt x="627" y="462"/>
                    </a:cubicBezTo>
                    <a:cubicBezTo>
                      <a:pt x="623" y="463"/>
                      <a:pt x="614" y="464"/>
                      <a:pt x="609" y="464"/>
                    </a:cubicBezTo>
                    <a:cubicBezTo>
                      <a:pt x="604" y="464"/>
                      <a:pt x="602" y="462"/>
                      <a:pt x="599" y="464"/>
                    </a:cubicBezTo>
                    <a:cubicBezTo>
                      <a:pt x="596" y="466"/>
                      <a:pt x="594" y="476"/>
                      <a:pt x="590" y="476"/>
                    </a:cubicBezTo>
                    <a:cubicBezTo>
                      <a:pt x="586" y="476"/>
                      <a:pt x="578" y="466"/>
                      <a:pt x="573" y="465"/>
                    </a:cubicBezTo>
                    <a:cubicBezTo>
                      <a:pt x="568" y="464"/>
                      <a:pt x="562" y="472"/>
                      <a:pt x="560" y="470"/>
                    </a:cubicBezTo>
                    <a:cubicBezTo>
                      <a:pt x="558" y="468"/>
                      <a:pt x="563" y="458"/>
                      <a:pt x="560" y="455"/>
                    </a:cubicBezTo>
                    <a:cubicBezTo>
                      <a:pt x="557" y="452"/>
                      <a:pt x="548" y="452"/>
                      <a:pt x="543" y="453"/>
                    </a:cubicBezTo>
                    <a:cubicBezTo>
                      <a:pt x="538" y="454"/>
                      <a:pt x="531" y="458"/>
                      <a:pt x="528" y="462"/>
                    </a:cubicBezTo>
                    <a:cubicBezTo>
                      <a:pt x="525" y="466"/>
                      <a:pt x="524" y="472"/>
                      <a:pt x="525" y="476"/>
                    </a:cubicBezTo>
                    <a:cubicBezTo>
                      <a:pt x="526" y="480"/>
                      <a:pt x="532" y="485"/>
                      <a:pt x="533" y="489"/>
                    </a:cubicBezTo>
                    <a:cubicBezTo>
                      <a:pt x="534" y="493"/>
                      <a:pt x="530" y="498"/>
                      <a:pt x="531" y="503"/>
                    </a:cubicBezTo>
                    <a:cubicBezTo>
                      <a:pt x="532" y="508"/>
                      <a:pt x="537" y="516"/>
                      <a:pt x="537" y="519"/>
                    </a:cubicBezTo>
                    <a:cubicBezTo>
                      <a:pt x="537" y="522"/>
                      <a:pt x="530" y="519"/>
                      <a:pt x="530" y="524"/>
                    </a:cubicBezTo>
                    <a:cubicBezTo>
                      <a:pt x="530" y="529"/>
                      <a:pt x="536" y="543"/>
                      <a:pt x="534" y="548"/>
                    </a:cubicBezTo>
                    <a:cubicBezTo>
                      <a:pt x="532" y="553"/>
                      <a:pt x="522" y="547"/>
                      <a:pt x="519" y="552"/>
                    </a:cubicBezTo>
                    <a:cubicBezTo>
                      <a:pt x="516" y="557"/>
                      <a:pt x="511" y="575"/>
                      <a:pt x="513" y="578"/>
                    </a:cubicBezTo>
                    <a:cubicBezTo>
                      <a:pt x="515" y="581"/>
                      <a:pt x="510" y="573"/>
                      <a:pt x="531" y="573"/>
                    </a:cubicBezTo>
                    <a:cubicBezTo>
                      <a:pt x="552" y="573"/>
                      <a:pt x="520" y="607"/>
                      <a:pt x="521" y="614"/>
                    </a:cubicBezTo>
                    <a:cubicBezTo>
                      <a:pt x="522" y="621"/>
                      <a:pt x="526" y="608"/>
                      <a:pt x="534" y="617"/>
                    </a:cubicBezTo>
                    <a:cubicBezTo>
                      <a:pt x="542" y="626"/>
                      <a:pt x="532" y="631"/>
                      <a:pt x="534" y="639"/>
                    </a:cubicBezTo>
                    <a:cubicBezTo>
                      <a:pt x="536" y="647"/>
                      <a:pt x="546" y="662"/>
                      <a:pt x="545" y="665"/>
                    </a:cubicBezTo>
                    <a:cubicBezTo>
                      <a:pt x="544" y="668"/>
                      <a:pt x="535" y="661"/>
                      <a:pt x="530" y="659"/>
                    </a:cubicBezTo>
                    <a:cubicBezTo>
                      <a:pt x="525" y="657"/>
                      <a:pt x="520" y="656"/>
                      <a:pt x="515" y="653"/>
                    </a:cubicBezTo>
                    <a:cubicBezTo>
                      <a:pt x="510" y="650"/>
                      <a:pt x="503" y="644"/>
                      <a:pt x="498" y="641"/>
                    </a:cubicBezTo>
                    <a:cubicBezTo>
                      <a:pt x="493" y="638"/>
                      <a:pt x="487" y="637"/>
                      <a:pt x="482" y="633"/>
                    </a:cubicBezTo>
                    <a:cubicBezTo>
                      <a:pt x="477" y="629"/>
                      <a:pt x="475" y="623"/>
                      <a:pt x="471" y="617"/>
                    </a:cubicBezTo>
                    <a:cubicBezTo>
                      <a:pt x="467" y="611"/>
                      <a:pt x="460" y="603"/>
                      <a:pt x="456" y="599"/>
                    </a:cubicBezTo>
                    <a:cubicBezTo>
                      <a:pt x="452" y="595"/>
                      <a:pt x="453" y="595"/>
                      <a:pt x="450" y="591"/>
                    </a:cubicBezTo>
                    <a:cubicBezTo>
                      <a:pt x="447" y="587"/>
                      <a:pt x="444" y="582"/>
                      <a:pt x="440" y="578"/>
                    </a:cubicBezTo>
                    <a:cubicBezTo>
                      <a:pt x="436" y="574"/>
                      <a:pt x="431" y="569"/>
                      <a:pt x="428" y="566"/>
                    </a:cubicBezTo>
                    <a:cubicBezTo>
                      <a:pt x="425" y="563"/>
                      <a:pt x="427" y="558"/>
                      <a:pt x="423" y="557"/>
                    </a:cubicBezTo>
                    <a:cubicBezTo>
                      <a:pt x="402" y="553"/>
                      <a:pt x="423" y="560"/>
                      <a:pt x="401" y="558"/>
                    </a:cubicBezTo>
                    <a:cubicBezTo>
                      <a:pt x="383" y="572"/>
                      <a:pt x="383" y="567"/>
                      <a:pt x="377" y="566"/>
                    </a:cubicBezTo>
                    <a:cubicBezTo>
                      <a:pt x="371" y="565"/>
                      <a:pt x="367" y="557"/>
                      <a:pt x="363" y="554"/>
                    </a:cubicBezTo>
                    <a:cubicBezTo>
                      <a:pt x="359" y="551"/>
                      <a:pt x="358" y="551"/>
                      <a:pt x="353" y="545"/>
                    </a:cubicBezTo>
                    <a:cubicBezTo>
                      <a:pt x="327" y="542"/>
                      <a:pt x="337" y="519"/>
                      <a:pt x="332" y="516"/>
                    </a:cubicBezTo>
                    <a:cubicBezTo>
                      <a:pt x="327" y="513"/>
                      <a:pt x="327" y="522"/>
                      <a:pt x="323" y="524"/>
                    </a:cubicBezTo>
                    <a:cubicBezTo>
                      <a:pt x="319" y="526"/>
                      <a:pt x="314" y="525"/>
                      <a:pt x="309" y="527"/>
                    </a:cubicBezTo>
                    <a:cubicBezTo>
                      <a:pt x="304" y="529"/>
                      <a:pt x="296" y="534"/>
                      <a:pt x="290" y="537"/>
                    </a:cubicBezTo>
                    <a:cubicBezTo>
                      <a:pt x="284" y="540"/>
                      <a:pt x="280" y="545"/>
                      <a:pt x="273" y="548"/>
                    </a:cubicBezTo>
                    <a:cubicBezTo>
                      <a:pt x="266" y="551"/>
                      <a:pt x="255" y="555"/>
                      <a:pt x="248" y="555"/>
                    </a:cubicBezTo>
                    <a:cubicBezTo>
                      <a:pt x="241" y="551"/>
                      <a:pt x="237" y="555"/>
                      <a:pt x="230" y="551"/>
                    </a:cubicBezTo>
                    <a:cubicBezTo>
                      <a:pt x="226" y="569"/>
                      <a:pt x="220" y="540"/>
                      <a:pt x="216" y="537"/>
                    </a:cubicBezTo>
                    <a:cubicBezTo>
                      <a:pt x="212" y="534"/>
                      <a:pt x="221" y="531"/>
                      <a:pt x="207" y="530"/>
                    </a:cubicBezTo>
                    <a:cubicBezTo>
                      <a:pt x="182" y="545"/>
                      <a:pt x="143" y="528"/>
                      <a:pt x="129" y="530"/>
                    </a:cubicBezTo>
                    <a:cubicBezTo>
                      <a:pt x="115" y="532"/>
                      <a:pt x="127" y="539"/>
                      <a:pt x="125" y="540"/>
                    </a:cubicBezTo>
                    <a:cubicBezTo>
                      <a:pt x="123" y="541"/>
                      <a:pt x="120" y="535"/>
                      <a:pt x="114" y="537"/>
                    </a:cubicBezTo>
                    <a:cubicBezTo>
                      <a:pt x="108" y="539"/>
                      <a:pt x="95" y="550"/>
                      <a:pt x="90" y="551"/>
                    </a:cubicBezTo>
                    <a:cubicBezTo>
                      <a:pt x="85" y="552"/>
                      <a:pt x="87" y="541"/>
                      <a:pt x="83" y="542"/>
                    </a:cubicBezTo>
                    <a:cubicBezTo>
                      <a:pt x="79" y="543"/>
                      <a:pt x="71" y="558"/>
                      <a:pt x="65" y="560"/>
                    </a:cubicBezTo>
                    <a:cubicBezTo>
                      <a:pt x="59" y="562"/>
                      <a:pt x="51" y="560"/>
                      <a:pt x="47" y="557"/>
                    </a:cubicBezTo>
                    <a:cubicBezTo>
                      <a:pt x="43" y="554"/>
                      <a:pt x="42" y="557"/>
                      <a:pt x="41" y="543"/>
                    </a:cubicBezTo>
                    <a:cubicBezTo>
                      <a:pt x="40" y="529"/>
                      <a:pt x="43" y="485"/>
                      <a:pt x="42" y="473"/>
                    </a:cubicBezTo>
                    <a:cubicBezTo>
                      <a:pt x="41" y="461"/>
                      <a:pt x="37" y="473"/>
                      <a:pt x="35" y="471"/>
                    </a:cubicBezTo>
                    <a:cubicBezTo>
                      <a:pt x="33" y="469"/>
                      <a:pt x="28" y="466"/>
                      <a:pt x="30" y="462"/>
                    </a:cubicBezTo>
                    <a:cubicBezTo>
                      <a:pt x="32" y="458"/>
                      <a:pt x="45" y="449"/>
                      <a:pt x="45" y="446"/>
                    </a:cubicBezTo>
                    <a:cubicBezTo>
                      <a:pt x="45" y="443"/>
                      <a:pt x="34" y="443"/>
                      <a:pt x="30" y="441"/>
                    </a:cubicBezTo>
                    <a:cubicBezTo>
                      <a:pt x="26" y="439"/>
                      <a:pt x="25" y="435"/>
                      <a:pt x="23" y="431"/>
                    </a:cubicBezTo>
                    <a:cubicBezTo>
                      <a:pt x="21" y="427"/>
                      <a:pt x="18" y="421"/>
                      <a:pt x="18" y="416"/>
                    </a:cubicBezTo>
                    <a:cubicBezTo>
                      <a:pt x="18" y="411"/>
                      <a:pt x="18" y="403"/>
                      <a:pt x="21" y="398"/>
                    </a:cubicBezTo>
                    <a:cubicBezTo>
                      <a:pt x="24" y="393"/>
                      <a:pt x="35" y="392"/>
                      <a:pt x="38" y="383"/>
                    </a:cubicBezTo>
                    <a:cubicBezTo>
                      <a:pt x="41" y="374"/>
                      <a:pt x="42" y="352"/>
                      <a:pt x="41" y="344"/>
                    </a:cubicBezTo>
                    <a:cubicBezTo>
                      <a:pt x="40" y="336"/>
                      <a:pt x="33" y="337"/>
                      <a:pt x="30" y="333"/>
                    </a:cubicBezTo>
                    <a:cubicBezTo>
                      <a:pt x="27" y="329"/>
                      <a:pt x="24" y="325"/>
                      <a:pt x="23" y="320"/>
                    </a:cubicBezTo>
                    <a:cubicBezTo>
                      <a:pt x="22" y="315"/>
                      <a:pt x="29" y="307"/>
                      <a:pt x="27" y="303"/>
                    </a:cubicBezTo>
                    <a:cubicBezTo>
                      <a:pt x="25" y="299"/>
                      <a:pt x="14" y="300"/>
                      <a:pt x="12" y="297"/>
                    </a:cubicBezTo>
                    <a:cubicBezTo>
                      <a:pt x="10" y="294"/>
                      <a:pt x="13" y="291"/>
                      <a:pt x="15" y="288"/>
                    </a:cubicBezTo>
                    <a:cubicBezTo>
                      <a:pt x="17" y="285"/>
                      <a:pt x="24" y="278"/>
                      <a:pt x="24" y="276"/>
                    </a:cubicBezTo>
                    <a:cubicBezTo>
                      <a:pt x="24" y="274"/>
                      <a:pt x="15" y="277"/>
                      <a:pt x="14" y="275"/>
                    </a:cubicBezTo>
                    <a:cubicBezTo>
                      <a:pt x="13" y="273"/>
                      <a:pt x="16" y="267"/>
                      <a:pt x="15" y="263"/>
                    </a:cubicBezTo>
                    <a:cubicBezTo>
                      <a:pt x="14" y="259"/>
                      <a:pt x="10" y="257"/>
                      <a:pt x="8" y="254"/>
                    </a:cubicBezTo>
                    <a:cubicBezTo>
                      <a:pt x="6" y="251"/>
                      <a:pt x="0" y="249"/>
                      <a:pt x="0" y="245"/>
                    </a:cubicBezTo>
                    <a:cubicBezTo>
                      <a:pt x="0" y="241"/>
                      <a:pt x="3" y="233"/>
                      <a:pt x="5" y="228"/>
                    </a:cubicBezTo>
                    <a:cubicBezTo>
                      <a:pt x="7" y="223"/>
                      <a:pt x="11" y="217"/>
                      <a:pt x="14" y="213"/>
                    </a:cubicBezTo>
                    <a:cubicBezTo>
                      <a:pt x="17" y="209"/>
                      <a:pt x="18" y="206"/>
                      <a:pt x="21" y="201"/>
                    </a:cubicBezTo>
                    <a:cubicBezTo>
                      <a:pt x="24" y="196"/>
                      <a:pt x="27" y="182"/>
                      <a:pt x="30" y="180"/>
                    </a:cubicBezTo>
                    <a:cubicBezTo>
                      <a:pt x="33" y="178"/>
                      <a:pt x="37" y="189"/>
                      <a:pt x="41" y="191"/>
                    </a:cubicBezTo>
                    <a:cubicBezTo>
                      <a:pt x="45" y="193"/>
                      <a:pt x="53" y="191"/>
                      <a:pt x="57" y="192"/>
                    </a:cubicBezTo>
                    <a:cubicBezTo>
                      <a:pt x="61" y="193"/>
                      <a:pt x="63" y="196"/>
                      <a:pt x="68" y="197"/>
                    </a:cubicBezTo>
                    <a:cubicBezTo>
                      <a:pt x="73" y="198"/>
                      <a:pt x="81" y="200"/>
                      <a:pt x="86" y="197"/>
                    </a:cubicBezTo>
                    <a:cubicBezTo>
                      <a:pt x="82" y="187"/>
                      <a:pt x="96" y="186"/>
                      <a:pt x="101" y="176"/>
                    </a:cubicBezTo>
                    <a:cubicBezTo>
                      <a:pt x="106" y="177"/>
                      <a:pt x="111" y="159"/>
                      <a:pt x="111" y="16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92" name="Freeform 13">
                <a:extLst>
                  <a:ext uri="{FF2B5EF4-FFF2-40B4-BE49-F238E27FC236}">
                    <a16:creationId xmlns:a16="http://schemas.microsoft.com/office/drawing/2014/main" xmlns="" id="{92FFE027-3D68-4A01-B55D-0FBB396C3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6470" y="2651147"/>
                <a:ext cx="1242310" cy="1037870"/>
              </a:xfrm>
              <a:custGeom>
                <a:avLst/>
                <a:gdLst/>
                <a:ahLst/>
                <a:cxnLst>
                  <a:cxn ang="0">
                    <a:pos x="241" y="29"/>
                  </a:cxn>
                  <a:cxn ang="0">
                    <a:pos x="264" y="14"/>
                  </a:cxn>
                  <a:cxn ang="0">
                    <a:pos x="307" y="11"/>
                  </a:cxn>
                  <a:cxn ang="0">
                    <a:pos x="337" y="8"/>
                  </a:cxn>
                  <a:cxn ang="0">
                    <a:pos x="363" y="2"/>
                  </a:cxn>
                  <a:cxn ang="0">
                    <a:pos x="384" y="35"/>
                  </a:cxn>
                  <a:cxn ang="0">
                    <a:pos x="384" y="68"/>
                  </a:cxn>
                  <a:cxn ang="0">
                    <a:pos x="405" y="87"/>
                  </a:cxn>
                  <a:cxn ang="0">
                    <a:pos x="408" y="113"/>
                  </a:cxn>
                  <a:cxn ang="0">
                    <a:pos x="412" y="128"/>
                  </a:cxn>
                  <a:cxn ang="0">
                    <a:pos x="442" y="134"/>
                  </a:cxn>
                  <a:cxn ang="0">
                    <a:pos x="487" y="152"/>
                  </a:cxn>
                  <a:cxn ang="0">
                    <a:pos x="495" y="183"/>
                  </a:cxn>
                  <a:cxn ang="0">
                    <a:pos x="546" y="206"/>
                  </a:cxn>
                  <a:cxn ang="0">
                    <a:pos x="552" y="255"/>
                  </a:cxn>
                  <a:cxn ang="0">
                    <a:pos x="594" y="339"/>
                  </a:cxn>
                  <a:cxn ang="0">
                    <a:pos x="616" y="374"/>
                  </a:cxn>
                  <a:cxn ang="0">
                    <a:pos x="600" y="380"/>
                  </a:cxn>
                  <a:cxn ang="0">
                    <a:pos x="582" y="384"/>
                  </a:cxn>
                  <a:cxn ang="0">
                    <a:pos x="561" y="371"/>
                  </a:cxn>
                  <a:cxn ang="0">
                    <a:pos x="534" y="365"/>
                  </a:cxn>
                  <a:cxn ang="0">
                    <a:pos x="502" y="360"/>
                  </a:cxn>
                  <a:cxn ang="0">
                    <a:pos x="472" y="350"/>
                  </a:cxn>
                  <a:cxn ang="0">
                    <a:pos x="445" y="363"/>
                  </a:cxn>
                  <a:cxn ang="0">
                    <a:pos x="429" y="383"/>
                  </a:cxn>
                  <a:cxn ang="0">
                    <a:pos x="424" y="410"/>
                  </a:cxn>
                  <a:cxn ang="0">
                    <a:pos x="414" y="444"/>
                  </a:cxn>
                  <a:cxn ang="0">
                    <a:pos x="384" y="437"/>
                  </a:cxn>
                  <a:cxn ang="0">
                    <a:pos x="325" y="429"/>
                  </a:cxn>
                  <a:cxn ang="0">
                    <a:pos x="286" y="413"/>
                  </a:cxn>
                  <a:cxn ang="0">
                    <a:pos x="256" y="426"/>
                  </a:cxn>
                  <a:cxn ang="0">
                    <a:pos x="234" y="437"/>
                  </a:cxn>
                  <a:cxn ang="0">
                    <a:pos x="187" y="489"/>
                  </a:cxn>
                  <a:cxn ang="0">
                    <a:pos x="175" y="461"/>
                  </a:cxn>
                  <a:cxn ang="0">
                    <a:pos x="157" y="444"/>
                  </a:cxn>
                  <a:cxn ang="0">
                    <a:pos x="106" y="425"/>
                  </a:cxn>
                  <a:cxn ang="0">
                    <a:pos x="90" y="399"/>
                  </a:cxn>
                  <a:cxn ang="0">
                    <a:pos x="58" y="369"/>
                  </a:cxn>
                  <a:cxn ang="0">
                    <a:pos x="57" y="291"/>
                  </a:cxn>
                  <a:cxn ang="0">
                    <a:pos x="69" y="251"/>
                  </a:cxn>
                  <a:cxn ang="0">
                    <a:pos x="63" y="213"/>
                  </a:cxn>
                  <a:cxn ang="0">
                    <a:pos x="58" y="195"/>
                  </a:cxn>
                  <a:cxn ang="0">
                    <a:pos x="49" y="186"/>
                  </a:cxn>
                  <a:cxn ang="0">
                    <a:pos x="45" y="168"/>
                  </a:cxn>
                  <a:cxn ang="0">
                    <a:pos x="36" y="149"/>
                  </a:cxn>
                  <a:cxn ang="0">
                    <a:pos x="22" y="122"/>
                  </a:cxn>
                  <a:cxn ang="0">
                    <a:pos x="7" y="81"/>
                  </a:cxn>
                  <a:cxn ang="0">
                    <a:pos x="10" y="45"/>
                  </a:cxn>
                  <a:cxn ang="0">
                    <a:pos x="64" y="29"/>
                  </a:cxn>
                  <a:cxn ang="0">
                    <a:pos x="121" y="41"/>
                  </a:cxn>
                  <a:cxn ang="0">
                    <a:pos x="162" y="33"/>
                  </a:cxn>
                </a:cxnLst>
                <a:rect l="0" t="0" r="r" b="b"/>
                <a:pathLst>
                  <a:path w="618" h="490">
                    <a:moveTo>
                      <a:pt x="172" y="26"/>
                    </a:moveTo>
                    <a:cubicBezTo>
                      <a:pt x="256" y="29"/>
                      <a:pt x="157" y="24"/>
                      <a:pt x="241" y="29"/>
                    </a:cubicBezTo>
                    <a:cubicBezTo>
                      <a:pt x="257" y="34"/>
                      <a:pt x="253" y="26"/>
                      <a:pt x="259" y="24"/>
                    </a:cubicBezTo>
                    <a:cubicBezTo>
                      <a:pt x="263" y="22"/>
                      <a:pt x="260" y="16"/>
                      <a:pt x="264" y="14"/>
                    </a:cubicBezTo>
                    <a:cubicBezTo>
                      <a:pt x="268" y="12"/>
                      <a:pt x="275" y="9"/>
                      <a:pt x="282" y="9"/>
                    </a:cubicBezTo>
                    <a:cubicBezTo>
                      <a:pt x="289" y="9"/>
                      <a:pt x="301" y="12"/>
                      <a:pt x="307" y="11"/>
                    </a:cubicBezTo>
                    <a:cubicBezTo>
                      <a:pt x="313" y="10"/>
                      <a:pt x="314" y="4"/>
                      <a:pt x="319" y="3"/>
                    </a:cubicBezTo>
                    <a:cubicBezTo>
                      <a:pt x="324" y="2"/>
                      <a:pt x="332" y="7"/>
                      <a:pt x="337" y="8"/>
                    </a:cubicBezTo>
                    <a:cubicBezTo>
                      <a:pt x="342" y="9"/>
                      <a:pt x="347" y="12"/>
                      <a:pt x="351" y="11"/>
                    </a:cubicBezTo>
                    <a:cubicBezTo>
                      <a:pt x="355" y="10"/>
                      <a:pt x="358" y="3"/>
                      <a:pt x="363" y="2"/>
                    </a:cubicBezTo>
                    <a:cubicBezTo>
                      <a:pt x="368" y="1"/>
                      <a:pt x="379" y="0"/>
                      <a:pt x="382" y="5"/>
                    </a:cubicBezTo>
                    <a:cubicBezTo>
                      <a:pt x="385" y="10"/>
                      <a:pt x="386" y="27"/>
                      <a:pt x="384" y="35"/>
                    </a:cubicBezTo>
                    <a:cubicBezTo>
                      <a:pt x="385" y="43"/>
                      <a:pt x="367" y="24"/>
                      <a:pt x="372" y="51"/>
                    </a:cubicBezTo>
                    <a:cubicBezTo>
                      <a:pt x="372" y="56"/>
                      <a:pt x="379" y="64"/>
                      <a:pt x="384" y="68"/>
                    </a:cubicBezTo>
                    <a:cubicBezTo>
                      <a:pt x="389" y="72"/>
                      <a:pt x="396" y="72"/>
                      <a:pt x="399" y="75"/>
                    </a:cubicBezTo>
                    <a:cubicBezTo>
                      <a:pt x="402" y="78"/>
                      <a:pt x="405" y="83"/>
                      <a:pt x="405" y="87"/>
                    </a:cubicBezTo>
                    <a:cubicBezTo>
                      <a:pt x="405" y="91"/>
                      <a:pt x="402" y="94"/>
                      <a:pt x="402" y="98"/>
                    </a:cubicBezTo>
                    <a:cubicBezTo>
                      <a:pt x="402" y="102"/>
                      <a:pt x="409" y="110"/>
                      <a:pt x="408" y="113"/>
                    </a:cubicBezTo>
                    <a:cubicBezTo>
                      <a:pt x="407" y="116"/>
                      <a:pt x="396" y="117"/>
                      <a:pt x="397" y="119"/>
                    </a:cubicBezTo>
                    <a:cubicBezTo>
                      <a:pt x="398" y="121"/>
                      <a:pt x="408" y="125"/>
                      <a:pt x="412" y="128"/>
                    </a:cubicBezTo>
                    <a:cubicBezTo>
                      <a:pt x="416" y="131"/>
                      <a:pt x="419" y="137"/>
                      <a:pt x="424" y="138"/>
                    </a:cubicBezTo>
                    <a:cubicBezTo>
                      <a:pt x="429" y="139"/>
                      <a:pt x="435" y="134"/>
                      <a:pt x="442" y="134"/>
                    </a:cubicBezTo>
                    <a:cubicBezTo>
                      <a:pt x="449" y="134"/>
                      <a:pt x="458" y="137"/>
                      <a:pt x="465" y="140"/>
                    </a:cubicBezTo>
                    <a:cubicBezTo>
                      <a:pt x="472" y="143"/>
                      <a:pt x="483" y="147"/>
                      <a:pt x="487" y="152"/>
                    </a:cubicBezTo>
                    <a:cubicBezTo>
                      <a:pt x="491" y="157"/>
                      <a:pt x="488" y="163"/>
                      <a:pt x="489" y="168"/>
                    </a:cubicBezTo>
                    <a:cubicBezTo>
                      <a:pt x="490" y="173"/>
                      <a:pt x="490" y="179"/>
                      <a:pt x="495" y="183"/>
                    </a:cubicBezTo>
                    <a:cubicBezTo>
                      <a:pt x="500" y="187"/>
                      <a:pt x="511" y="190"/>
                      <a:pt x="519" y="194"/>
                    </a:cubicBezTo>
                    <a:cubicBezTo>
                      <a:pt x="527" y="198"/>
                      <a:pt x="540" y="199"/>
                      <a:pt x="546" y="206"/>
                    </a:cubicBezTo>
                    <a:cubicBezTo>
                      <a:pt x="543" y="215"/>
                      <a:pt x="555" y="226"/>
                      <a:pt x="556" y="234"/>
                    </a:cubicBezTo>
                    <a:cubicBezTo>
                      <a:pt x="557" y="242"/>
                      <a:pt x="548" y="239"/>
                      <a:pt x="552" y="255"/>
                    </a:cubicBezTo>
                    <a:cubicBezTo>
                      <a:pt x="556" y="271"/>
                      <a:pt x="570" y="316"/>
                      <a:pt x="577" y="330"/>
                    </a:cubicBezTo>
                    <a:cubicBezTo>
                      <a:pt x="584" y="344"/>
                      <a:pt x="588" y="336"/>
                      <a:pt x="594" y="339"/>
                    </a:cubicBezTo>
                    <a:cubicBezTo>
                      <a:pt x="600" y="342"/>
                      <a:pt x="609" y="344"/>
                      <a:pt x="613" y="350"/>
                    </a:cubicBezTo>
                    <a:cubicBezTo>
                      <a:pt x="617" y="356"/>
                      <a:pt x="618" y="371"/>
                      <a:pt x="616" y="374"/>
                    </a:cubicBezTo>
                    <a:cubicBezTo>
                      <a:pt x="614" y="377"/>
                      <a:pt x="601" y="368"/>
                      <a:pt x="598" y="369"/>
                    </a:cubicBezTo>
                    <a:cubicBezTo>
                      <a:pt x="595" y="370"/>
                      <a:pt x="602" y="379"/>
                      <a:pt x="600" y="380"/>
                    </a:cubicBezTo>
                    <a:cubicBezTo>
                      <a:pt x="598" y="381"/>
                      <a:pt x="589" y="376"/>
                      <a:pt x="586" y="377"/>
                    </a:cubicBezTo>
                    <a:cubicBezTo>
                      <a:pt x="583" y="378"/>
                      <a:pt x="585" y="383"/>
                      <a:pt x="582" y="384"/>
                    </a:cubicBezTo>
                    <a:cubicBezTo>
                      <a:pt x="579" y="385"/>
                      <a:pt x="570" y="383"/>
                      <a:pt x="567" y="381"/>
                    </a:cubicBezTo>
                    <a:cubicBezTo>
                      <a:pt x="564" y="379"/>
                      <a:pt x="564" y="372"/>
                      <a:pt x="561" y="371"/>
                    </a:cubicBezTo>
                    <a:cubicBezTo>
                      <a:pt x="558" y="370"/>
                      <a:pt x="551" y="379"/>
                      <a:pt x="547" y="378"/>
                    </a:cubicBezTo>
                    <a:cubicBezTo>
                      <a:pt x="543" y="377"/>
                      <a:pt x="538" y="369"/>
                      <a:pt x="534" y="365"/>
                    </a:cubicBezTo>
                    <a:cubicBezTo>
                      <a:pt x="530" y="361"/>
                      <a:pt x="525" y="354"/>
                      <a:pt x="520" y="353"/>
                    </a:cubicBezTo>
                    <a:cubicBezTo>
                      <a:pt x="515" y="352"/>
                      <a:pt x="507" y="360"/>
                      <a:pt x="502" y="360"/>
                    </a:cubicBezTo>
                    <a:cubicBezTo>
                      <a:pt x="497" y="360"/>
                      <a:pt x="497" y="353"/>
                      <a:pt x="492" y="351"/>
                    </a:cubicBezTo>
                    <a:cubicBezTo>
                      <a:pt x="487" y="349"/>
                      <a:pt x="479" y="350"/>
                      <a:pt x="472" y="350"/>
                    </a:cubicBezTo>
                    <a:cubicBezTo>
                      <a:pt x="465" y="350"/>
                      <a:pt x="454" y="348"/>
                      <a:pt x="450" y="350"/>
                    </a:cubicBezTo>
                    <a:cubicBezTo>
                      <a:pt x="446" y="352"/>
                      <a:pt x="449" y="360"/>
                      <a:pt x="445" y="363"/>
                    </a:cubicBezTo>
                    <a:cubicBezTo>
                      <a:pt x="441" y="366"/>
                      <a:pt x="426" y="366"/>
                      <a:pt x="423" y="369"/>
                    </a:cubicBezTo>
                    <a:cubicBezTo>
                      <a:pt x="420" y="372"/>
                      <a:pt x="429" y="378"/>
                      <a:pt x="429" y="383"/>
                    </a:cubicBezTo>
                    <a:cubicBezTo>
                      <a:pt x="429" y="388"/>
                      <a:pt x="421" y="394"/>
                      <a:pt x="420" y="398"/>
                    </a:cubicBezTo>
                    <a:cubicBezTo>
                      <a:pt x="419" y="402"/>
                      <a:pt x="425" y="407"/>
                      <a:pt x="424" y="410"/>
                    </a:cubicBezTo>
                    <a:cubicBezTo>
                      <a:pt x="423" y="413"/>
                      <a:pt x="414" y="410"/>
                      <a:pt x="412" y="416"/>
                    </a:cubicBezTo>
                    <a:cubicBezTo>
                      <a:pt x="410" y="422"/>
                      <a:pt x="417" y="439"/>
                      <a:pt x="414" y="444"/>
                    </a:cubicBezTo>
                    <a:cubicBezTo>
                      <a:pt x="411" y="449"/>
                      <a:pt x="399" y="447"/>
                      <a:pt x="394" y="446"/>
                    </a:cubicBezTo>
                    <a:cubicBezTo>
                      <a:pt x="389" y="445"/>
                      <a:pt x="388" y="440"/>
                      <a:pt x="384" y="437"/>
                    </a:cubicBezTo>
                    <a:cubicBezTo>
                      <a:pt x="377" y="444"/>
                      <a:pt x="378" y="423"/>
                      <a:pt x="367" y="425"/>
                    </a:cubicBezTo>
                    <a:cubicBezTo>
                      <a:pt x="356" y="432"/>
                      <a:pt x="338" y="427"/>
                      <a:pt x="325" y="429"/>
                    </a:cubicBezTo>
                    <a:cubicBezTo>
                      <a:pt x="313" y="440"/>
                      <a:pt x="322" y="417"/>
                      <a:pt x="316" y="414"/>
                    </a:cubicBezTo>
                    <a:cubicBezTo>
                      <a:pt x="310" y="411"/>
                      <a:pt x="293" y="413"/>
                      <a:pt x="286" y="413"/>
                    </a:cubicBezTo>
                    <a:cubicBezTo>
                      <a:pt x="279" y="413"/>
                      <a:pt x="278" y="414"/>
                      <a:pt x="273" y="416"/>
                    </a:cubicBezTo>
                    <a:cubicBezTo>
                      <a:pt x="271" y="414"/>
                      <a:pt x="258" y="427"/>
                      <a:pt x="256" y="426"/>
                    </a:cubicBezTo>
                    <a:cubicBezTo>
                      <a:pt x="254" y="438"/>
                      <a:pt x="247" y="427"/>
                      <a:pt x="244" y="429"/>
                    </a:cubicBezTo>
                    <a:cubicBezTo>
                      <a:pt x="241" y="431"/>
                      <a:pt x="238" y="431"/>
                      <a:pt x="234" y="437"/>
                    </a:cubicBezTo>
                    <a:cubicBezTo>
                      <a:pt x="230" y="443"/>
                      <a:pt x="228" y="455"/>
                      <a:pt x="220" y="464"/>
                    </a:cubicBezTo>
                    <a:cubicBezTo>
                      <a:pt x="198" y="486"/>
                      <a:pt x="194" y="488"/>
                      <a:pt x="187" y="489"/>
                    </a:cubicBezTo>
                    <a:cubicBezTo>
                      <a:pt x="180" y="490"/>
                      <a:pt x="182" y="478"/>
                      <a:pt x="180" y="473"/>
                    </a:cubicBezTo>
                    <a:cubicBezTo>
                      <a:pt x="174" y="469"/>
                      <a:pt x="182" y="463"/>
                      <a:pt x="175" y="461"/>
                    </a:cubicBezTo>
                    <a:cubicBezTo>
                      <a:pt x="170" y="458"/>
                      <a:pt x="170" y="460"/>
                      <a:pt x="165" y="458"/>
                    </a:cubicBezTo>
                    <a:cubicBezTo>
                      <a:pt x="161" y="456"/>
                      <a:pt x="161" y="446"/>
                      <a:pt x="157" y="444"/>
                    </a:cubicBezTo>
                    <a:cubicBezTo>
                      <a:pt x="149" y="452"/>
                      <a:pt x="137" y="434"/>
                      <a:pt x="129" y="431"/>
                    </a:cubicBezTo>
                    <a:cubicBezTo>
                      <a:pt x="121" y="428"/>
                      <a:pt x="110" y="428"/>
                      <a:pt x="106" y="425"/>
                    </a:cubicBezTo>
                    <a:cubicBezTo>
                      <a:pt x="102" y="422"/>
                      <a:pt x="105" y="415"/>
                      <a:pt x="102" y="411"/>
                    </a:cubicBezTo>
                    <a:cubicBezTo>
                      <a:pt x="99" y="407"/>
                      <a:pt x="93" y="403"/>
                      <a:pt x="90" y="399"/>
                    </a:cubicBezTo>
                    <a:cubicBezTo>
                      <a:pt x="87" y="395"/>
                      <a:pt x="86" y="389"/>
                      <a:pt x="81" y="384"/>
                    </a:cubicBezTo>
                    <a:cubicBezTo>
                      <a:pt x="76" y="379"/>
                      <a:pt x="62" y="380"/>
                      <a:pt x="58" y="369"/>
                    </a:cubicBezTo>
                    <a:cubicBezTo>
                      <a:pt x="44" y="369"/>
                      <a:pt x="54" y="333"/>
                      <a:pt x="55" y="320"/>
                    </a:cubicBezTo>
                    <a:cubicBezTo>
                      <a:pt x="55" y="307"/>
                      <a:pt x="55" y="299"/>
                      <a:pt x="57" y="291"/>
                    </a:cubicBezTo>
                    <a:cubicBezTo>
                      <a:pt x="59" y="283"/>
                      <a:pt x="67" y="279"/>
                      <a:pt x="69" y="272"/>
                    </a:cubicBezTo>
                    <a:cubicBezTo>
                      <a:pt x="71" y="265"/>
                      <a:pt x="69" y="259"/>
                      <a:pt x="69" y="251"/>
                    </a:cubicBezTo>
                    <a:cubicBezTo>
                      <a:pt x="64" y="231"/>
                      <a:pt x="75" y="244"/>
                      <a:pt x="66" y="225"/>
                    </a:cubicBezTo>
                    <a:cubicBezTo>
                      <a:pt x="59" y="221"/>
                      <a:pt x="64" y="217"/>
                      <a:pt x="63" y="213"/>
                    </a:cubicBezTo>
                    <a:cubicBezTo>
                      <a:pt x="62" y="209"/>
                      <a:pt x="59" y="206"/>
                      <a:pt x="58" y="203"/>
                    </a:cubicBezTo>
                    <a:cubicBezTo>
                      <a:pt x="57" y="200"/>
                      <a:pt x="59" y="197"/>
                      <a:pt x="58" y="195"/>
                    </a:cubicBezTo>
                    <a:cubicBezTo>
                      <a:pt x="57" y="193"/>
                      <a:pt x="55" y="192"/>
                      <a:pt x="54" y="191"/>
                    </a:cubicBezTo>
                    <a:cubicBezTo>
                      <a:pt x="53" y="190"/>
                      <a:pt x="50" y="189"/>
                      <a:pt x="49" y="186"/>
                    </a:cubicBezTo>
                    <a:cubicBezTo>
                      <a:pt x="48" y="183"/>
                      <a:pt x="50" y="177"/>
                      <a:pt x="49" y="174"/>
                    </a:cubicBezTo>
                    <a:cubicBezTo>
                      <a:pt x="48" y="171"/>
                      <a:pt x="46" y="170"/>
                      <a:pt x="45" y="168"/>
                    </a:cubicBezTo>
                    <a:cubicBezTo>
                      <a:pt x="44" y="166"/>
                      <a:pt x="46" y="165"/>
                      <a:pt x="45" y="162"/>
                    </a:cubicBezTo>
                    <a:cubicBezTo>
                      <a:pt x="44" y="159"/>
                      <a:pt x="40" y="153"/>
                      <a:pt x="36" y="149"/>
                    </a:cubicBezTo>
                    <a:cubicBezTo>
                      <a:pt x="32" y="145"/>
                      <a:pt x="24" y="141"/>
                      <a:pt x="22" y="137"/>
                    </a:cubicBezTo>
                    <a:cubicBezTo>
                      <a:pt x="20" y="133"/>
                      <a:pt x="23" y="126"/>
                      <a:pt x="22" y="122"/>
                    </a:cubicBezTo>
                    <a:cubicBezTo>
                      <a:pt x="21" y="118"/>
                      <a:pt x="18" y="117"/>
                      <a:pt x="16" y="110"/>
                    </a:cubicBezTo>
                    <a:cubicBezTo>
                      <a:pt x="14" y="103"/>
                      <a:pt x="9" y="89"/>
                      <a:pt x="7" y="81"/>
                    </a:cubicBezTo>
                    <a:cubicBezTo>
                      <a:pt x="5" y="73"/>
                      <a:pt x="0" y="69"/>
                      <a:pt x="1" y="63"/>
                    </a:cubicBezTo>
                    <a:cubicBezTo>
                      <a:pt x="2" y="57"/>
                      <a:pt x="5" y="50"/>
                      <a:pt x="10" y="45"/>
                    </a:cubicBezTo>
                    <a:cubicBezTo>
                      <a:pt x="11" y="25"/>
                      <a:pt x="22" y="43"/>
                      <a:pt x="30" y="30"/>
                    </a:cubicBezTo>
                    <a:cubicBezTo>
                      <a:pt x="29" y="20"/>
                      <a:pt x="58" y="27"/>
                      <a:pt x="64" y="29"/>
                    </a:cubicBezTo>
                    <a:cubicBezTo>
                      <a:pt x="72" y="30"/>
                      <a:pt x="67" y="37"/>
                      <a:pt x="76" y="39"/>
                    </a:cubicBezTo>
                    <a:cubicBezTo>
                      <a:pt x="85" y="41"/>
                      <a:pt x="111" y="42"/>
                      <a:pt x="121" y="41"/>
                    </a:cubicBezTo>
                    <a:cubicBezTo>
                      <a:pt x="131" y="40"/>
                      <a:pt x="129" y="36"/>
                      <a:pt x="136" y="35"/>
                    </a:cubicBezTo>
                    <a:cubicBezTo>
                      <a:pt x="143" y="34"/>
                      <a:pt x="156" y="34"/>
                      <a:pt x="162" y="33"/>
                    </a:cubicBezTo>
                    <a:cubicBezTo>
                      <a:pt x="168" y="32"/>
                      <a:pt x="170" y="27"/>
                      <a:pt x="172" y="2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93" name="Freeform 14">
                <a:extLst>
                  <a:ext uri="{FF2B5EF4-FFF2-40B4-BE49-F238E27FC236}">
                    <a16:creationId xmlns:a16="http://schemas.microsoft.com/office/drawing/2014/main" xmlns="" id="{66DFCDEF-D71E-40D1-B94D-8B53F1E1A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0248" y="2208465"/>
                <a:ext cx="1519720" cy="1226380"/>
              </a:xfrm>
              <a:custGeom>
                <a:avLst/>
                <a:gdLst/>
                <a:ahLst/>
                <a:cxnLst>
                  <a:cxn ang="0">
                    <a:pos x="102" y="92"/>
                  </a:cxn>
                  <a:cxn ang="0">
                    <a:pos x="306" y="82"/>
                  </a:cxn>
                  <a:cxn ang="0">
                    <a:pos x="323" y="20"/>
                  </a:cxn>
                  <a:cxn ang="0">
                    <a:pos x="396" y="22"/>
                  </a:cxn>
                  <a:cxn ang="0">
                    <a:pos x="443" y="37"/>
                  </a:cxn>
                  <a:cxn ang="0">
                    <a:pos x="512" y="11"/>
                  </a:cxn>
                  <a:cxn ang="0">
                    <a:pos x="549" y="26"/>
                  </a:cxn>
                  <a:cxn ang="0">
                    <a:pos x="609" y="46"/>
                  </a:cxn>
                  <a:cxn ang="0">
                    <a:pos x="647" y="56"/>
                  </a:cxn>
                  <a:cxn ang="0">
                    <a:pos x="687" y="113"/>
                  </a:cxn>
                  <a:cxn ang="0">
                    <a:pos x="738" y="143"/>
                  </a:cxn>
                  <a:cxn ang="0">
                    <a:pos x="755" y="169"/>
                  </a:cxn>
                  <a:cxn ang="0">
                    <a:pos x="740" y="185"/>
                  </a:cxn>
                  <a:cxn ang="0">
                    <a:pos x="696" y="196"/>
                  </a:cxn>
                  <a:cxn ang="0">
                    <a:pos x="659" y="191"/>
                  </a:cxn>
                  <a:cxn ang="0">
                    <a:pos x="626" y="220"/>
                  </a:cxn>
                  <a:cxn ang="0">
                    <a:pos x="563" y="248"/>
                  </a:cxn>
                  <a:cxn ang="0">
                    <a:pos x="608" y="266"/>
                  </a:cxn>
                  <a:cxn ang="0">
                    <a:pos x="608" y="310"/>
                  </a:cxn>
                  <a:cxn ang="0">
                    <a:pos x="614" y="340"/>
                  </a:cxn>
                  <a:cxn ang="0">
                    <a:pos x="648" y="374"/>
                  </a:cxn>
                  <a:cxn ang="0">
                    <a:pos x="650" y="430"/>
                  </a:cxn>
                  <a:cxn ang="0">
                    <a:pos x="662" y="460"/>
                  </a:cxn>
                  <a:cxn ang="0">
                    <a:pos x="636" y="511"/>
                  </a:cxn>
                  <a:cxn ang="0">
                    <a:pos x="648" y="533"/>
                  </a:cxn>
                  <a:cxn ang="0">
                    <a:pos x="659" y="560"/>
                  </a:cxn>
                  <a:cxn ang="0">
                    <a:pos x="638" y="566"/>
                  </a:cxn>
                  <a:cxn ang="0">
                    <a:pos x="594" y="566"/>
                  </a:cxn>
                  <a:cxn ang="0">
                    <a:pos x="551" y="548"/>
                  </a:cxn>
                  <a:cxn ang="0">
                    <a:pos x="506" y="529"/>
                  </a:cxn>
                  <a:cxn ang="0">
                    <a:pos x="471" y="523"/>
                  </a:cxn>
                  <a:cxn ang="0">
                    <a:pos x="431" y="545"/>
                  </a:cxn>
                  <a:cxn ang="0">
                    <a:pos x="390" y="553"/>
                  </a:cxn>
                  <a:cxn ang="0">
                    <a:pos x="348" y="536"/>
                  </a:cxn>
                  <a:cxn ang="0">
                    <a:pos x="315" y="563"/>
                  </a:cxn>
                  <a:cxn ang="0">
                    <a:pos x="270" y="566"/>
                  </a:cxn>
                  <a:cxn ang="0">
                    <a:pos x="240" y="559"/>
                  </a:cxn>
                  <a:cxn ang="0">
                    <a:pos x="177" y="461"/>
                  </a:cxn>
                  <a:cxn ang="0">
                    <a:pos x="155" y="409"/>
                  </a:cxn>
                  <a:cxn ang="0">
                    <a:pos x="96" y="352"/>
                  </a:cxn>
                  <a:cxn ang="0">
                    <a:pos x="39" y="337"/>
                  </a:cxn>
                  <a:cxn ang="0">
                    <a:pos x="29" y="304"/>
                  </a:cxn>
                  <a:cxn ang="0">
                    <a:pos x="8" y="277"/>
                  </a:cxn>
                  <a:cxn ang="0">
                    <a:pos x="11" y="244"/>
                  </a:cxn>
                  <a:cxn ang="0">
                    <a:pos x="2" y="199"/>
                  </a:cxn>
                  <a:cxn ang="0">
                    <a:pos x="27" y="176"/>
                  </a:cxn>
                  <a:cxn ang="0">
                    <a:pos x="35" y="143"/>
                  </a:cxn>
                  <a:cxn ang="0">
                    <a:pos x="72" y="101"/>
                  </a:cxn>
                </a:cxnLst>
                <a:rect l="0" t="0" r="r" b="b"/>
                <a:pathLst>
                  <a:path w="756" h="579">
                    <a:moveTo>
                      <a:pt x="72" y="101"/>
                    </a:moveTo>
                    <a:cubicBezTo>
                      <a:pt x="73" y="100"/>
                      <a:pt x="91" y="99"/>
                      <a:pt x="92" y="98"/>
                    </a:cubicBezTo>
                    <a:cubicBezTo>
                      <a:pt x="93" y="97"/>
                      <a:pt x="100" y="92"/>
                      <a:pt x="102" y="92"/>
                    </a:cubicBezTo>
                    <a:cubicBezTo>
                      <a:pt x="122" y="91"/>
                      <a:pt x="259" y="91"/>
                      <a:pt x="279" y="92"/>
                    </a:cubicBezTo>
                    <a:cubicBezTo>
                      <a:pt x="316" y="97"/>
                      <a:pt x="297" y="96"/>
                      <a:pt x="303" y="95"/>
                    </a:cubicBezTo>
                    <a:cubicBezTo>
                      <a:pt x="309" y="94"/>
                      <a:pt x="305" y="95"/>
                      <a:pt x="306" y="82"/>
                    </a:cubicBezTo>
                    <a:cubicBezTo>
                      <a:pt x="307" y="69"/>
                      <a:pt x="306" y="67"/>
                      <a:pt x="306" y="61"/>
                    </a:cubicBezTo>
                    <a:cubicBezTo>
                      <a:pt x="305" y="53"/>
                      <a:pt x="299" y="42"/>
                      <a:pt x="302" y="35"/>
                    </a:cubicBezTo>
                    <a:cubicBezTo>
                      <a:pt x="305" y="28"/>
                      <a:pt x="318" y="22"/>
                      <a:pt x="323" y="20"/>
                    </a:cubicBezTo>
                    <a:cubicBezTo>
                      <a:pt x="328" y="18"/>
                      <a:pt x="332" y="26"/>
                      <a:pt x="335" y="25"/>
                    </a:cubicBezTo>
                    <a:cubicBezTo>
                      <a:pt x="338" y="24"/>
                      <a:pt x="329" y="14"/>
                      <a:pt x="339" y="14"/>
                    </a:cubicBezTo>
                    <a:cubicBezTo>
                      <a:pt x="349" y="14"/>
                      <a:pt x="383" y="22"/>
                      <a:pt x="396" y="22"/>
                    </a:cubicBezTo>
                    <a:cubicBezTo>
                      <a:pt x="409" y="22"/>
                      <a:pt x="412" y="10"/>
                      <a:pt x="419" y="13"/>
                    </a:cubicBezTo>
                    <a:cubicBezTo>
                      <a:pt x="426" y="16"/>
                      <a:pt x="433" y="39"/>
                      <a:pt x="437" y="43"/>
                    </a:cubicBezTo>
                    <a:cubicBezTo>
                      <a:pt x="441" y="47"/>
                      <a:pt x="439" y="38"/>
                      <a:pt x="443" y="37"/>
                    </a:cubicBezTo>
                    <a:cubicBezTo>
                      <a:pt x="447" y="36"/>
                      <a:pt x="454" y="39"/>
                      <a:pt x="462" y="38"/>
                    </a:cubicBezTo>
                    <a:cubicBezTo>
                      <a:pt x="470" y="37"/>
                      <a:pt x="481" y="35"/>
                      <a:pt x="489" y="31"/>
                    </a:cubicBezTo>
                    <a:cubicBezTo>
                      <a:pt x="497" y="27"/>
                      <a:pt x="505" y="14"/>
                      <a:pt x="512" y="11"/>
                    </a:cubicBezTo>
                    <a:cubicBezTo>
                      <a:pt x="519" y="8"/>
                      <a:pt x="528" y="12"/>
                      <a:pt x="533" y="11"/>
                    </a:cubicBezTo>
                    <a:cubicBezTo>
                      <a:pt x="538" y="10"/>
                      <a:pt x="542" y="0"/>
                      <a:pt x="545" y="2"/>
                    </a:cubicBezTo>
                    <a:cubicBezTo>
                      <a:pt x="548" y="4"/>
                      <a:pt x="545" y="21"/>
                      <a:pt x="549" y="26"/>
                    </a:cubicBezTo>
                    <a:cubicBezTo>
                      <a:pt x="553" y="31"/>
                      <a:pt x="561" y="30"/>
                      <a:pt x="567" y="34"/>
                    </a:cubicBezTo>
                    <a:cubicBezTo>
                      <a:pt x="573" y="38"/>
                      <a:pt x="580" y="48"/>
                      <a:pt x="587" y="50"/>
                    </a:cubicBezTo>
                    <a:cubicBezTo>
                      <a:pt x="594" y="52"/>
                      <a:pt x="603" y="48"/>
                      <a:pt x="609" y="46"/>
                    </a:cubicBezTo>
                    <a:cubicBezTo>
                      <a:pt x="615" y="44"/>
                      <a:pt x="622" y="40"/>
                      <a:pt x="626" y="40"/>
                    </a:cubicBezTo>
                    <a:cubicBezTo>
                      <a:pt x="630" y="40"/>
                      <a:pt x="632" y="41"/>
                      <a:pt x="636" y="44"/>
                    </a:cubicBezTo>
                    <a:cubicBezTo>
                      <a:pt x="640" y="47"/>
                      <a:pt x="643" y="51"/>
                      <a:pt x="647" y="56"/>
                    </a:cubicBezTo>
                    <a:cubicBezTo>
                      <a:pt x="651" y="61"/>
                      <a:pt x="655" y="71"/>
                      <a:pt x="660" y="77"/>
                    </a:cubicBezTo>
                    <a:cubicBezTo>
                      <a:pt x="665" y="83"/>
                      <a:pt x="670" y="86"/>
                      <a:pt x="675" y="92"/>
                    </a:cubicBezTo>
                    <a:cubicBezTo>
                      <a:pt x="680" y="98"/>
                      <a:pt x="683" y="108"/>
                      <a:pt x="687" y="113"/>
                    </a:cubicBezTo>
                    <a:cubicBezTo>
                      <a:pt x="691" y="118"/>
                      <a:pt x="697" y="122"/>
                      <a:pt x="702" y="125"/>
                    </a:cubicBezTo>
                    <a:cubicBezTo>
                      <a:pt x="707" y="128"/>
                      <a:pt x="714" y="131"/>
                      <a:pt x="720" y="134"/>
                    </a:cubicBezTo>
                    <a:cubicBezTo>
                      <a:pt x="726" y="137"/>
                      <a:pt x="733" y="140"/>
                      <a:pt x="738" y="143"/>
                    </a:cubicBezTo>
                    <a:cubicBezTo>
                      <a:pt x="743" y="146"/>
                      <a:pt x="752" y="149"/>
                      <a:pt x="753" y="151"/>
                    </a:cubicBezTo>
                    <a:cubicBezTo>
                      <a:pt x="754" y="153"/>
                      <a:pt x="746" y="155"/>
                      <a:pt x="746" y="158"/>
                    </a:cubicBezTo>
                    <a:cubicBezTo>
                      <a:pt x="746" y="161"/>
                      <a:pt x="755" y="167"/>
                      <a:pt x="755" y="169"/>
                    </a:cubicBezTo>
                    <a:cubicBezTo>
                      <a:pt x="755" y="171"/>
                      <a:pt x="749" y="171"/>
                      <a:pt x="749" y="173"/>
                    </a:cubicBezTo>
                    <a:cubicBezTo>
                      <a:pt x="749" y="175"/>
                      <a:pt x="756" y="180"/>
                      <a:pt x="755" y="182"/>
                    </a:cubicBezTo>
                    <a:cubicBezTo>
                      <a:pt x="754" y="184"/>
                      <a:pt x="745" y="183"/>
                      <a:pt x="740" y="185"/>
                    </a:cubicBezTo>
                    <a:cubicBezTo>
                      <a:pt x="735" y="187"/>
                      <a:pt x="730" y="195"/>
                      <a:pt x="726" y="197"/>
                    </a:cubicBezTo>
                    <a:cubicBezTo>
                      <a:pt x="722" y="199"/>
                      <a:pt x="718" y="199"/>
                      <a:pt x="713" y="199"/>
                    </a:cubicBezTo>
                    <a:cubicBezTo>
                      <a:pt x="708" y="199"/>
                      <a:pt x="700" y="198"/>
                      <a:pt x="696" y="196"/>
                    </a:cubicBezTo>
                    <a:cubicBezTo>
                      <a:pt x="692" y="194"/>
                      <a:pt x="690" y="189"/>
                      <a:pt x="686" y="188"/>
                    </a:cubicBezTo>
                    <a:cubicBezTo>
                      <a:pt x="682" y="187"/>
                      <a:pt x="678" y="190"/>
                      <a:pt x="674" y="190"/>
                    </a:cubicBezTo>
                    <a:cubicBezTo>
                      <a:pt x="670" y="190"/>
                      <a:pt x="662" y="189"/>
                      <a:pt x="659" y="191"/>
                    </a:cubicBezTo>
                    <a:cubicBezTo>
                      <a:pt x="656" y="193"/>
                      <a:pt x="660" y="202"/>
                      <a:pt x="656" y="205"/>
                    </a:cubicBezTo>
                    <a:cubicBezTo>
                      <a:pt x="652" y="208"/>
                      <a:pt x="641" y="209"/>
                      <a:pt x="636" y="212"/>
                    </a:cubicBezTo>
                    <a:cubicBezTo>
                      <a:pt x="631" y="215"/>
                      <a:pt x="631" y="217"/>
                      <a:pt x="626" y="220"/>
                    </a:cubicBezTo>
                    <a:cubicBezTo>
                      <a:pt x="621" y="223"/>
                      <a:pt x="614" y="228"/>
                      <a:pt x="608" y="230"/>
                    </a:cubicBezTo>
                    <a:cubicBezTo>
                      <a:pt x="602" y="232"/>
                      <a:pt x="597" y="232"/>
                      <a:pt x="590" y="235"/>
                    </a:cubicBezTo>
                    <a:cubicBezTo>
                      <a:pt x="583" y="238"/>
                      <a:pt x="564" y="245"/>
                      <a:pt x="563" y="248"/>
                    </a:cubicBezTo>
                    <a:cubicBezTo>
                      <a:pt x="562" y="251"/>
                      <a:pt x="575" y="252"/>
                      <a:pt x="581" y="254"/>
                    </a:cubicBezTo>
                    <a:cubicBezTo>
                      <a:pt x="587" y="256"/>
                      <a:pt x="596" y="258"/>
                      <a:pt x="600" y="260"/>
                    </a:cubicBezTo>
                    <a:cubicBezTo>
                      <a:pt x="604" y="262"/>
                      <a:pt x="606" y="263"/>
                      <a:pt x="608" y="266"/>
                    </a:cubicBezTo>
                    <a:cubicBezTo>
                      <a:pt x="610" y="269"/>
                      <a:pt x="611" y="276"/>
                      <a:pt x="611" y="281"/>
                    </a:cubicBezTo>
                    <a:cubicBezTo>
                      <a:pt x="611" y="286"/>
                      <a:pt x="609" y="294"/>
                      <a:pt x="609" y="299"/>
                    </a:cubicBezTo>
                    <a:cubicBezTo>
                      <a:pt x="609" y="304"/>
                      <a:pt x="610" y="307"/>
                      <a:pt x="608" y="310"/>
                    </a:cubicBezTo>
                    <a:cubicBezTo>
                      <a:pt x="606" y="313"/>
                      <a:pt x="600" y="316"/>
                      <a:pt x="599" y="320"/>
                    </a:cubicBezTo>
                    <a:cubicBezTo>
                      <a:pt x="598" y="324"/>
                      <a:pt x="600" y="332"/>
                      <a:pt x="602" y="335"/>
                    </a:cubicBezTo>
                    <a:cubicBezTo>
                      <a:pt x="604" y="338"/>
                      <a:pt x="610" y="337"/>
                      <a:pt x="614" y="340"/>
                    </a:cubicBezTo>
                    <a:cubicBezTo>
                      <a:pt x="618" y="343"/>
                      <a:pt x="625" y="348"/>
                      <a:pt x="629" y="352"/>
                    </a:cubicBezTo>
                    <a:cubicBezTo>
                      <a:pt x="633" y="356"/>
                      <a:pt x="636" y="363"/>
                      <a:pt x="639" y="367"/>
                    </a:cubicBezTo>
                    <a:cubicBezTo>
                      <a:pt x="642" y="371"/>
                      <a:pt x="645" y="371"/>
                      <a:pt x="648" y="374"/>
                    </a:cubicBezTo>
                    <a:cubicBezTo>
                      <a:pt x="651" y="377"/>
                      <a:pt x="656" y="375"/>
                      <a:pt x="657" y="382"/>
                    </a:cubicBezTo>
                    <a:cubicBezTo>
                      <a:pt x="658" y="389"/>
                      <a:pt x="655" y="411"/>
                      <a:pt x="654" y="419"/>
                    </a:cubicBezTo>
                    <a:cubicBezTo>
                      <a:pt x="653" y="427"/>
                      <a:pt x="649" y="426"/>
                      <a:pt x="650" y="430"/>
                    </a:cubicBezTo>
                    <a:cubicBezTo>
                      <a:pt x="651" y="434"/>
                      <a:pt x="657" y="438"/>
                      <a:pt x="660" y="442"/>
                    </a:cubicBezTo>
                    <a:cubicBezTo>
                      <a:pt x="663" y="446"/>
                      <a:pt x="668" y="449"/>
                      <a:pt x="668" y="452"/>
                    </a:cubicBezTo>
                    <a:cubicBezTo>
                      <a:pt x="668" y="455"/>
                      <a:pt x="665" y="457"/>
                      <a:pt x="662" y="460"/>
                    </a:cubicBezTo>
                    <a:cubicBezTo>
                      <a:pt x="659" y="463"/>
                      <a:pt x="653" y="463"/>
                      <a:pt x="651" y="470"/>
                    </a:cubicBezTo>
                    <a:cubicBezTo>
                      <a:pt x="649" y="477"/>
                      <a:pt x="652" y="496"/>
                      <a:pt x="650" y="503"/>
                    </a:cubicBezTo>
                    <a:cubicBezTo>
                      <a:pt x="648" y="510"/>
                      <a:pt x="638" y="508"/>
                      <a:pt x="636" y="511"/>
                    </a:cubicBezTo>
                    <a:cubicBezTo>
                      <a:pt x="634" y="514"/>
                      <a:pt x="638" y="517"/>
                      <a:pt x="638" y="521"/>
                    </a:cubicBezTo>
                    <a:cubicBezTo>
                      <a:pt x="638" y="525"/>
                      <a:pt x="631" y="533"/>
                      <a:pt x="633" y="535"/>
                    </a:cubicBezTo>
                    <a:cubicBezTo>
                      <a:pt x="635" y="537"/>
                      <a:pt x="646" y="532"/>
                      <a:pt x="648" y="533"/>
                    </a:cubicBezTo>
                    <a:cubicBezTo>
                      <a:pt x="650" y="534"/>
                      <a:pt x="646" y="539"/>
                      <a:pt x="648" y="542"/>
                    </a:cubicBezTo>
                    <a:cubicBezTo>
                      <a:pt x="650" y="545"/>
                      <a:pt x="661" y="547"/>
                      <a:pt x="663" y="550"/>
                    </a:cubicBezTo>
                    <a:cubicBezTo>
                      <a:pt x="665" y="553"/>
                      <a:pt x="660" y="556"/>
                      <a:pt x="659" y="560"/>
                    </a:cubicBezTo>
                    <a:cubicBezTo>
                      <a:pt x="658" y="564"/>
                      <a:pt x="659" y="571"/>
                      <a:pt x="656" y="574"/>
                    </a:cubicBezTo>
                    <a:cubicBezTo>
                      <a:pt x="653" y="577"/>
                      <a:pt x="645" y="579"/>
                      <a:pt x="642" y="578"/>
                    </a:cubicBezTo>
                    <a:cubicBezTo>
                      <a:pt x="639" y="577"/>
                      <a:pt x="641" y="567"/>
                      <a:pt x="638" y="566"/>
                    </a:cubicBezTo>
                    <a:cubicBezTo>
                      <a:pt x="635" y="565"/>
                      <a:pt x="628" y="571"/>
                      <a:pt x="623" y="571"/>
                    </a:cubicBezTo>
                    <a:cubicBezTo>
                      <a:pt x="618" y="571"/>
                      <a:pt x="611" y="564"/>
                      <a:pt x="606" y="563"/>
                    </a:cubicBezTo>
                    <a:cubicBezTo>
                      <a:pt x="601" y="562"/>
                      <a:pt x="598" y="568"/>
                      <a:pt x="594" y="566"/>
                    </a:cubicBezTo>
                    <a:cubicBezTo>
                      <a:pt x="590" y="564"/>
                      <a:pt x="585" y="555"/>
                      <a:pt x="581" y="551"/>
                    </a:cubicBezTo>
                    <a:cubicBezTo>
                      <a:pt x="577" y="547"/>
                      <a:pt x="577" y="543"/>
                      <a:pt x="572" y="542"/>
                    </a:cubicBezTo>
                    <a:cubicBezTo>
                      <a:pt x="567" y="541"/>
                      <a:pt x="556" y="549"/>
                      <a:pt x="551" y="548"/>
                    </a:cubicBezTo>
                    <a:cubicBezTo>
                      <a:pt x="546" y="547"/>
                      <a:pt x="544" y="540"/>
                      <a:pt x="539" y="538"/>
                    </a:cubicBezTo>
                    <a:cubicBezTo>
                      <a:pt x="534" y="536"/>
                      <a:pt x="527" y="534"/>
                      <a:pt x="522" y="533"/>
                    </a:cubicBezTo>
                    <a:cubicBezTo>
                      <a:pt x="517" y="532"/>
                      <a:pt x="510" y="528"/>
                      <a:pt x="506" y="529"/>
                    </a:cubicBezTo>
                    <a:cubicBezTo>
                      <a:pt x="502" y="530"/>
                      <a:pt x="503" y="539"/>
                      <a:pt x="500" y="539"/>
                    </a:cubicBezTo>
                    <a:cubicBezTo>
                      <a:pt x="497" y="539"/>
                      <a:pt x="491" y="530"/>
                      <a:pt x="486" y="527"/>
                    </a:cubicBezTo>
                    <a:cubicBezTo>
                      <a:pt x="465" y="512"/>
                      <a:pt x="476" y="523"/>
                      <a:pt x="471" y="523"/>
                    </a:cubicBezTo>
                    <a:cubicBezTo>
                      <a:pt x="466" y="523"/>
                      <a:pt x="460" y="523"/>
                      <a:pt x="456" y="526"/>
                    </a:cubicBezTo>
                    <a:cubicBezTo>
                      <a:pt x="452" y="529"/>
                      <a:pt x="451" y="539"/>
                      <a:pt x="447" y="542"/>
                    </a:cubicBezTo>
                    <a:cubicBezTo>
                      <a:pt x="443" y="545"/>
                      <a:pt x="436" y="544"/>
                      <a:pt x="431" y="545"/>
                    </a:cubicBezTo>
                    <a:cubicBezTo>
                      <a:pt x="426" y="546"/>
                      <a:pt x="422" y="547"/>
                      <a:pt x="417" y="550"/>
                    </a:cubicBezTo>
                    <a:cubicBezTo>
                      <a:pt x="412" y="553"/>
                      <a:pt x="405" y="560"/>
                      <a:pt x="401" y="560"/>
                    </a:cubicBezTo>
                    <a:cubicBezTo>
                      <a:pt x="397" y="560"/>
                      <a:pt x="394" y="553"/>
                      <a:pt x="390" y="553"/>
                    </a:cubicBezTo>
                    <a:cubicBezTo>
                      <a:pt x="386" y="553"/>
                      <a:pt x="381" y="561"/>
                      <a:pt x="377" y="560"/>
                    </a:cubicBezTo>
                    <a:cubicBezTo>
                      <a:pt x="373" y="559"/>
                      <a:pt x="373" y="548"/>
                      <a:pt x="368" y="544"/>
                    </a:cubicBezTo>
                    <a:cubicBezTo>
                      <a:pt x="363" y="540"/>
                      <a:pt x="351" y="535"/>
                      <a:pt x="348" y="536"/>
                    </a:cubicBezTo>
                    <a:cubicBezTo>
                      <a:pt x="345" y="537"/>
                      <a:pt x="350" y="548"/>
                      <a:pt x="347" y="551"/>
                    </a:cubicBezTo>
                    <a:cubicBezTo>
                      <a:pt x="344" y="554"/>
                      <a:pt x="334" y="551"/>
                      <a:pt x="329" y="553"/>
                    </a:cubicBezTo>
                    <a:cubicBezTo>
                      <a:pt x="324" y="555"/>
                      <a:pt x="321" y="561"/>
                      <a:pt x="315" y="563"/>
                    </a:cubicBezTo>
                    <a:cubicBezTo>
                      <a:pt x="309" y="565"/>
                      <a:pt x="299" y="561"/>
                      <a:pt x="294" y="563"/>
                    </a:cubicBezTo>
                    <a:cubicBezTo>
                      <a:pt x="289" y="565"/>
                      <a:pt x="288" y="575"/>
                      <a:pt x="284" y="575"/>
                    </a:cubicBezTo>
                    <a:cubicBezTo>
                      <a:pt x="280" y="575"/>
                      <a:pt x="274" y="568"/>
                      <a:pt x="270" y="566"/>
                    </a:cubicBezTo>
                    <a:cubicBezTo>
                      <a:pt x="266" y="564"/>
                      <a:pt x="264" y="561"/>
                      <a:pt x="260" y="562"/>
                    </a:cubicBezTo>
                    <a:cubicBezTo>
                      <a:pt x="256" y="563"/>
                      <a:pt x="251" y="575"/>
                      <a:pt x="248" y="574"/>
                    </a:cubicBezTo>
                    <a:cubicBezTo>
                      <a:pt x="245" y="573"/>
                      <a:pt x="243" y="563"/>
                      <a:pt x="240" y="559"/>
                    </a:cubicBezTo>
                    <a:cubicBezTo>
                      <a:pt x="237" y="555"/>
                      <a:pt x="233" y="553"/>
                      <a:pt x="228" y="550"/>
                    </a:cubicBezTo>
                    <a:cubicBezTo>
                      <a:pt x="214" y="566"/>
                      <a:pt x="215" y="553"/>
                      <a:pt x="207" y="538"/>
                    </a:cubicBezTo>
                    <a:cubicBezTo>
                      <a:pt x="199" y="523"/>
                      <a:pt x="180" y="476"/>
                      <a:pt x="177" y="461"/>
                    </a:cubicBezTo>
                    <a:cubicBezTo>
                      <a:pt x="174" y="446"/>
                      <a:pt x="189" y="452"/>
                      <a:pt x="188" y="445"/>
                    </a:cubicBezTo>
                    <a:cubicBezTo>
                      <a:pt x="175" y="454"/>
                      <a:pt x="176" y="422"/>
                      <a:pt x="171" y="416"/>
                    </a:cubicBezTo>
                    <a:cubicBezTo>
                      <a:pt x="166" y="410"/>
                      <a:pt x="163" y="413"/>
                      <a:pt x="155" y="409"/>
                    </a:cubicBezTo>
                    <a:cubicBezTo>
                      <a:pt x="147" y="405"/>
                      <a:pt x="130" y="398"/>
                      <a:pt x="123" y="391"/>
                    </a:cubicBezTo>
                    <a:cubicBezTo>
                      <a:pt x="116" y="384"/>
                      <a:pt x="118" y="371"/>
                      <a:pt x="114" y="365"/>
                    </a:cubicBezTo>
                    <a:cubicBezTo>
                      <a:pt x="110" y="359"/>
                      <a:pt x="103" y="356"/>
                      <a:pt x="96" y="352"/>
                    </a:cubicBezTo>
                    <a:cubicBezTo>
                      <a:pt x="89" y="348"/>
                      <a:pt x="81" y="344"/>
                      <a:pt x="74" y="344"/>
                    </a:cubicBezTo>
                    <a:cubicBezTo>
                      <a:pt x="67" y="344"/>
                      <a:pt x="62" y="351"/>
                      <a:pt x="56" y="350"/>
                    </a:cubicBezTo>
                    <a:cubicBezTo>
                      <a:pt x="50" y="349"/>
                      <a:pt x="44" y="341"/>
                      <a:pt x="39" y="337"/>
                    </a:cubicBezTo>
                    <a:cubicBezTo>
                      <a:pt x="34" y="333"/>
                      <a:pt x="26" y="331"/>
                      <a:pt x="26" y="328"/>
                    </a:cubicBezTo>
                    <a:cubicBezTo>
                      <a:pt x="26" y="325"/>
                      <a:pt x="36" y="321"/>
                      <a:pt x="36" y="317"/>
                    </a:cubicBezTo>
                    <a:cubicBezTo>
                      <a:pt x="36" y="313"/>
                      <a:pt x="29" y="308"/>
                      <a:pt x="29" y="304"/>
                    </a:cubicBezTo>
                    <a:cubicBezTo>
                      <a:pt x="29" y="300"/>
                      <a:pt x="38" y="295"/>
                      <a:pt x="38" y="292"/>
                    </a:cubicBezTo>
                    <a:cubicBezTo>
                      <a:pt x="38" y="289"/>
                      <a:pt x="31" y="289"/>
                      <a:pt x="26" y="287"/>
                    </a:cubicBezTo>
                    <a:cubicBezTo>
                      <a:pt x="21" y="285"/>
                      <a:pt x="12" y="281"/>
                      <a:pt x="8" y="277"/>
                    </a:cubicBezTo>
                    <a:cubicBezTo>
                      <a:pt x="4" y="273"/>
                      <a:pt x="4" y="267"/>
                      <a:pt x="3" y="262"/>
                    </a:cubicBezTo>
                    <a:cubicBezTo>
                      <a:pt x="2" y="257"/>
                      <a:pt x="1" y="250"/>
                      <a:pt x="2" y="247"/>
                    </a:cubicBezTo>
                    <a:cubicBezTo>
                      <a:pt x="3" y="244"/>
                      <a:pt x="9" y="247"/>
                      <a:pt x="11" y="244"/>
                    </a:cubicBezTo>
                    <a:cubicBezTo>
                      <a:pt x="13" y="241"/>
                      <a:pt x="16" y="232"/>
                      <a:pt x="15" y="227"/>
                    </a:cubicBezTo>
                    <a:cubicBezTo>
                      <a:pt x="14" y="222"/>
                      <a:pt x="8" y="216"/>
                      <a:pt x="6" y="212"/>
                    </a:cubicBezTo>
                    <a:cubicBezTo>
                      <a:pt x="4" y="208"/>
                      <a:pt x="0" y="202"/>
                      <a:pt x="2" y="199"/>
                    </a:cubicBezTo>
                    <a:cubicBezTo>
                      <a:pt x="4" y="196"/>
                      <a:pt x="19" y="197"/>
                      <a:pt x="21" y="194"/>
                    </a:cubicBezTo>
                    <a:cubicBezTo>
                      <a:pt x="23" y="191"/>
                      <a:pt x="11" y="185"/>
                      <a:pt x="12" y="182"/>
                    </a:cubicBezTo>
                    <a:cubicBezTo>
                      <a:pt x="13" y="179"/>
                      <a:pt x="25" y="179"/>
                      <a:pt x="27" y="176"/>
                    </a:cubicBezTo>
                    <a:cubicBezTo>
                      <a:pt x="29" y="173"/>
                      <a:pt x="22" y="169"/>
                      <a:pt x="24" y="166"/>
                    </a:cubicBezTo>
                    <a:cubicBezTo>
                      <a:pt x="26" y="163"/>
                      <a:pt x="37" y="159"/>
                      <a:pt x="39" y="155"/>
                    </a:cubicBezTo>
                    <a:cubicBezTo>
                      <a:pt x="41" y="151"/>
                      <a:pt x="33" y="147"/>
                      <a:pt x="35" y="143"/>
                    </a:cubicBezTo>
                    <a:cubicBezTo>
                      <a:pt x="37" y="139"/>
                      <a:pt x="51" y="137"/>
                      <a:pt x="54" y="133"/>
                    </a:cubicBezTo>
                    <a:cubicBezTo>
                      <a:pt x="60" y="125"/>
                      <a:pt x="44" y="122"/>
                      <a:pt x="53" y="116"/>
                    </a:cubicBezTo>
                    <a:cubicBezTo>
                      <a:pt x="56" y="109"/>
                      <a:pt x="83" y="101"/>
                      <a:pt x="72" y="10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94" name="Freeform 15">
                <a:extLst>
                  <a:ext uri="{FF2B5EF4-FFF2-40B4-BE49-F238E27FC236}">
                    <a16:creationId xmlns:a16="http://schemas.microsoft.com/office/drawing/2014/main" xmlns="" id="{E2BF61ED-ADFC-4204-8291-4B16CEACA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3069" y="1350634"/>
                <a:ext cx="2438387" cy="1414891"/>
              </a:xfrm>
              <a:custGeom>
                <a:avLst/>
                <a:gdLst/>
                <a:ahLst/>
                <a:cxnLst>
                  <a:cxn ang="0">
                    <a:pos x="526" y="161"/>
                  </a:cxn>
                  <a:cxn ang="0">
                    <a:pos x="593" y="163"/>
                  </a:cxn>
                  <a:cxn ang="0">
                    <a:pos x="623" y="107"/>
                  </a:cxn>
                  <a:cxn ang="0">
                    <a:pos x="710" y="103"/>
                  </a:cxn>
                  <a:cxn ang="0">
                    <a:pos x="748" y="79"/>
                  </a:cxn>
                  <a:cxn ang="0">
                    <a:pos x="778" y="32"/>
                  </a:cxn>
                  <a:cxn ang="0">
                    <a:pos x="818" y="13"/>
                  </a:cxn>
                  <a:cxn ang="0">
                    <a:pos x="853" y="41"/>
                  </a:cxn>
                  <a:cxn ang="0">
                    <a:pos x="890" y="68"/>
                  </a:cxn>
                  <a:cxn ang="0">
                    <a:pos x="920" y="88"/>
                  </a:cxn>
                  <a:cxn ang="0">
                    <a:pos x="935" y="116"/>
                  </a:cxn>
                  <a:cxn ang="0">
                    <a:pos x="991" y="107"/>
                  </a:cxn>
                  <a:cxn ang="0">
                    <a:pos x="1039" y="91"/>
                  </a:cxn>
                  <a:cxn ang="0">
                    <a:pos x="1073" y="50"/>
                  </a:cxn>
                  <a:cxn ang="0">
                    <a:pos x="1123" y="43"/>
                  </a:cxn>
                  <a:cxn ang="0">
                    <a:pos x="1130" y="95"/>
                  </a:cxn>
                  <a:cxn ang="0">
                    <a:pos x="1136" y="164"/>
                  </a:cxn>
                  <a:cxn ang="0">
                    <a:pos x="1138" y="223"/>
                  </a:cxn>
                  <a:cxn ang="0">
                    <a:pos x="1135" y="284"/>
                  </a:cxn>
                  <a:cxn ang="0">
                    <a:pos x="1154" y="337"/>
                  </a:cxn>
                  <a:cxn ang="0">
                    <a:pos x="1151" y="404"/>
                  </a:cxn>
                  <a:cxn ang="0">
                    <a:pos x="1174" y="451"/>
                  </a:cxn>
                  <a:cxn ang="0">
                    <a:pos x="1204" y="463"/>
                  </a:cxn>
                  <a:cxn ang="0">
                    <a:pos x="1195" y="508"/>
                  </a:cxn>
                  <a:cxn ang="0">
                    <a:pos x="994" y="503"/>
                  </a:cxn>
                  <a:cxn ang="0">
                    <a:pos x="946" y="548"/>
                  </a:cxn>
                  <a:cxn ang="0">
                    <a:pos x="911" y="590"/>
                  </a:cxn>
                  <a:cxn ang="0">
                    <a:pos x="904" y="614"/>
                  </a:cxn>
                  <a:cxn ang="0">
                    <a:pos x="835" y="628"/>
                  </a:cxn>
                  <a:cxn ang="0">
                    <a:pos x="764" y="647"/>
                  </a:cxn>
                  <a:cxn ang="0">
                    <a:pos x="664" y="649"/>
                  </a:cxn>
                  <a:cxn ang="0">
                    <a:pos x="575" y="641"/>
                  </a:cxn>
                  <a:cxn ang="0">
                    <a:pos x="538" y="661"/>
                  </a:cxn>
                  <a:cxn ang="0">
                    <a:pos x="428" y="658"/>
                  </a:cxn>
                  <a:cxn ang="0">
                    <a:pos x="302" y="655"/>
                  </a:cxn>
                  <a:cxn ang="0">
                    <a:pos x="220" y="626"/>
                  </a:cxn>
                  <a:cxn ang="0">
                    <a:pos x="151" y="584"/>
                  </a:cxn>
                  <a:cxn ang="0">
                    <a:pos x="92" y="571"/>
                  </a:cxn>
                  <a:cxn ang="0">
                    <a:pos x="37" y="550"/>
                  </a:cxn>
                  <a:cxn ang="0">
                    <a:pos x="26" y="509"/>
                  </a:cxn>
                  <a:cxn ang="0">
                    <a:pos x="68" y="469"/>
                  </a:cxn>
                  <a:cxn ang="0">
                    <a:pos x="107" y="431"/>
                  </a:cxn>
                  <a:cxn ang="0">
                    <a:pos x="112" y="400"/>
                  </a:cxn>
                  <a:cxn ang="0">
                    <a:pos x="140" y="352"/>
                  </a:cxn>
                  <a:cxn ang="0">
                    <a:pos x="196" y="314"/>
                  </a:cxn>
                  <a:cxn ang="0">
                    <a:pos x="250" y="284"/>
                  </a:cxn>
                  <a:cxn ang="0">
                    <a:pos x="296" y="245"/>
                  </a:cxn>
                  <a:cxn ang="0">
                    <a:pos x="349" y="208"/>
                  </a:cxn>
                  <a:cxn ang="0">
                    <a:pos x="386" y="161"/>
                  </a:cxn>
                  <a:cxn ang="0">
                    <a:pos x="407" y="109"/>
                  </a:cxn>
                  <a:cxn ang="0">
                    <a:pos x="454" y="128"/>
                  </a:cxn>
                  <a:cxn ang="0">
                    <a:pos x="484" y="166"/>
                  </a:cxn>
                </a:cxnLst>
                <a:rect l="0" t="0" r="r" b="b"/>
                <a:pathLst>
                  <a:path w="1213" h="668">
                    <a:moveTo>
                      <a:pt x="484" y="166"/>
                    </a:moveTo>
                    <a:cubicBezTo>
                      <a:pt x="488" y="168"/>
                      <a:pt x="492" y="173"/>
                      <a:pt x="496" y="173"/>
                    </a:cubicBezTo>
                    <a:cubicBezTo>
                      <a:pt x="500" y="173"/>
                      <a:pt x="504" y="169"/>
                      <a:pt x="509" y="167"/>
                    </a:cubicBezTo>
                    <a:cubicBezTo>
                      <a:pt x="514" y="165"/>
                      <a:pt x="519" y="163"/>
                      <a:pt x="526" y="161"/>
                    </a:cubicBezTo>
                    <a:cubicBezTo>
                      <a:pt x="533" y="159"/>
                      <a:pt x="541" y="155"/>
                      <a:pt x="548" y="155"/>
                    </a:cubicBezTo>
                    <a:cubicBezTo>
                      <a:pt x="555" y="155"/>
                      <a:pt x="565" y="159"/>
                      <a:pt x="571" y="161"/>
                    </a:cubicBezTo>
                    <a:cubicBezTo>
                      <a:pt x="577" y="163"/>
                      <a:pt x="582" y="170"/>
                      <a:pt x="586" y="170"/>
                    </a:cubicBezTo>
                    <a:cubicBezTo>
                      <a:pt x="590" y="170"/>
                      <a:pt x="590" y="165"/>
                      <a:pt x="593" y="163"/>
                    </a:cubicBezTo>
                    <a:cubicBezTo>
                      <a:pt x="596" y="161"/>
                      <a:pt x="604" y="163"/>
                      <a:pt x="607" y="160"/>
                    </a:cubicBezTo>
                    <a:cubicBezTo>
                      <a:pt x="610" y="157"/>
                      <a:pt x="611" y="148"/>
                      <a:pt x="613" y="143"/>
                    </a:cubicBezTo>
                    <a:cubicBezTo>
                      <a:pt x="615" y="138"/>
                      <a:pt x="615" y="134"/>
                      <a:pt x="617" y="128"/>
                    </a:cubicBezTo>
                    <a:lnTo>
                      <a:pt x="623" y="107"/>
                    </a:lnTo>
                    <a:cubicBezTo>
                      <a:pt x="626" y="101"/>
                      <a:pt x="632" y="95"/>
                      <a:pt x="638" y="92"/>
                    </a:cubicBezTo>
                    <a:cubicBezTo>
                      <a:pt x="644" y="89"/>
                      <a:pt x="652" y="87"/>
                      <a:pt x="659" y="86"/>
                    </a:cubicBezTo>
                    <a:cubicBezTo>
                      <a:pt x="666" y="85"/>
                      <a:pt x="671" y="85"/>
                      <a:pt x="679" y="88"/>
                    </a:cubicBezTo>
                    <a:cubicBezTo>
                      <a:pt x="687" y="91"/>
                      <a:pt x="703" y="100"/>
                      <a:pt x="710" y="103"/>
                    </a:cubicBezTo>
                    <a:cubicBezTo>
                      <a:pt x="717" y="106"/>
                      <a:pt x="718" y="107"/>
                      <a:pt x="722" y="106"/>
                    </a:cubicBezTo>
                    <a:cubicBezTo>
                      <a:pt x="726" y="105"/>
                      <a:pt x="730" y="100"/>
                      <a:pt x="733" y="97"/>
                    </a:cubicBezTo>
                    <a:cubicBezTo>
                      <a:pt x="736" y="94"/>
                      <a:pt x="741" y="92"/>
                      <a:pt x="743" y="89"/>
                    </a:cubicBezTo>
                    <a:cubicBezTo>
                      <a:pt x="745" y="86"/>
                      <a:pt x="746" y="82"/>
                      <a:pt x="748" y="79"/>
                    </a:cubicBezTo>
                    <a:cubicBezTo>
                      <a:pt x="750" y="76"/>
                      <a:pt x="756" y="76"/>
                      <a:pt x="758" y="73"/>
                    </a:cubicBezTo>
                    <a:cubicBezTo>
                      <a:pt x="760" y="70"/>
                      <a:pt x="757" y="63"/>
                      <a:pt x="760" y="59"/>
                    </a:cubicBezTo>
                    <a:cubicBezTo>
                      <a:pt x="763" y="55"/>
                      <a:pt x="776" y="50"/>
                      <a:pt x="779" y="46"/>
                    </a:cubicBezTo>
                    <a:cubicBezTo>
                      <a:pt x="782" y="42"/>
                      <a:pt x="777" y="34"/>
                      <a:pt x="778" y="32"/>
                    </a:cubicBezTo>
                    <a:cubicBezTo>
                      <a:pt x="779" y="30"/>
                      <a:pt x="783" y="33"/>
                      <a:pt x="788" y="31"/>
                    </a:cubicBezTo>
                    <a:cubicBezTo>
                      <a:pt x="793" y="29"/>
                      <a:pt x="802" y="20"/>
                      <a:pt x="806" y="20"/>
                    </a:cubicBezTo>
                    <a:cubicBezTo>
                      <a:pt x="810" y="20"/>
                      <a:pt x="809" y="30"/>
                      <a:pt x="811" y="29"/>
                    </a:cubicBezTo>
                    <a:cubicBezTo>
                      <a:pt x="813" y="28"/>
                      <a:pt x="814" y="18"/>
                      <a:pt x="818" y="13"/>
                    </a:cubicBezTo>
                    <a:cubicBezTo>
                      <a:pt x="822" y="8"/>
                      <a:pt x="834" y="2"/>
                      <a:pt x="838" y="1"/>
                    </a:cubicBezTo>
                    <a:cubicBezTo>
                      <a:pt x="842" y="0"/>
                      <a:pt x="841" y="4"/>
                      <a:pt x="844" y="8"/>
                    </a:cubicBezTo>
                    <a:cubicBezTo>
                      <a:pt x="847" y="12"/>
                      <a:pt x="855" y="21"/>
                      <a:pt x="856" y="26"/>
                    </a:cubicBezTo>
                    <a:cubicBezTo>
                      <a:pt x="857" y="31"/>
                      <a:pt x="852" y="36"/>
                      <a:pt x="853" y="41"/>
                    </a:cubicBezTo>
                    <a:cubicBezTo>
                      <a:pt x="854" y="46"/>
                      <a:pt x="857" y="51"/>
                      <a:pt x="860" y="55"/>
                    </a:cubicBezTo>
                    <a:cubicBezTo>
                      <a:pt x="863" y="59"/>
                      <a:pt x="865" y="66"/>
                      <a:pt x="868" y="67"/>
                    </a:cubicBezTo>
                    <a:cubicBezTo>
                      <a:pt x="871" y="68"/>
                      <a:pt x="876" y="61"/>
                      <a:pt x="880" y="61"/>
                    </a:cubicBezTo>
                    <a:cubicBezTo>
                      <a:pt x="884" y="61"/>
                      <a:pt x="886" y="68"/>
                      <a:pt x="890" y="68"/>
                    </a:cubicBezTo>
                    <a:cubicBezTo>
                      <a:pt x="894" y="68"/>
                      <a:pt x="900" y="60"/>
                      <a:pt x="904" y="59"/>
                    </a:cubicBezTo>
                    <a:cubicBezTo>
                      <a:pt x="908" y="58"/>
                      <a:pt x="914" y="61"/>
                      <a:pt x="916" y="64"/>
                    </a:cubicBezTo>
                    <a:cubicBezTo>
                      <a:pt x="918" y="67"/>
                      <a:pt x="918" y="75"/>
                      <a:pt x="919" y="79"/>
                    </a:cubicBezTo>
                    <a:cubicBezTo>
                      <a:pt x="920" y="83"/>
                      <a:pt x="918" y="86"/>
                      <a:pt x="920" y="88"/>
                    </a:cubicBezTo>
                    <a:cubicBezTo>
                      <a:pt x="922" y="90"/>
                      <a:pt x="929" y="91"/>
                      <a:pt x="931" y="92"/>
                    </a:cubicBezTo>
                    <a:cubicBezTo>
                      <a:pt x="933" y="93"/>
                      <a:pt x="932" y="89"/>
                      <a:pt x="932" y="91"/>
                    </a:cubicBezTo>
                    <a:cubicBezTo>
                      <a:pt x="932" y="93"/>
                      <a:pt x="932" y="102"/>
                      <a:pt x="932" y="106"/>
                    </a:cubicBezTo>
                    <a:cubicBezTo>
                      <a:pt x="932" y="110"/>
                      <a:pt x="933" y="113"/>
                      <a:pt x="935" y="116"/>
                    </a:cubicBezTo>
                    <a:cubicBezTo>
                      <a:pt x="937" y="119"/>
                      <a:pt x="939" y="120"/>
                      <a:pt x="943" y="122"/>
                    </a:cubicBezTo>
                    <a:cubicBezTo>
                      <a:pt x="947" y="124"/>
                      <a:pt x="953" y="125"/>
                      <a:pt x="958" y="125"/>
                    </a:cubicBezTo>
                    <a:cubicBezTo>
                      <a:pt x="963" y="125"/>
                      <a:pt x="968" y="125"/>
                      <a:pt x="973" y="122"/>
                    </a:cubicBezTo>
                    <a:cubicBezTo>
                      <a:pt x="978" y="119"/>
                      <a:pt x="986" y="111"/>
                      <a:pt x="991" y="107"/>
                    </a:cubicBezTo>
                    <a:cubicBezTo>
                      <a:pt x="996" y="103"/>
                      <a:pt x="999" y="101"/>
                      <a:pt x="1004" y="100"/>
                    </a:cubicBezTo>
                    <a:cubicBezTo>
                      <a:pt x="1009" y="99"/>
                      <a:pt x="1017" y="99"/>
                      <a:pt x="1022" y="100"/>
                    </a:cubicBezTo>
                    <a:cubicBezTo>
                      <a:pt x="1027" y="101"/>
                      <a:pt x="1033" y="105"/>
                      <a:pt x="1036" y="104"/>
                    </a:cubicBezTo>
                    <a:cubicBezTo>
                      <a:pt x="1039" y="103"/>
                      <a:pt x="1037" y="94"/>
                      <a:pt x="1039" y="91"/>
                    </a:cubicBezTo>
                    <a:cubicBezTo>
                      <a:pt x="1041" y="88"/>
                      <a:pt x="1048" y="92"/>
                      <a:pt x="1051" y="88"/>
                    </a:cubicBezTo>
                    <a:cubicBezTo>
                      <a:pt x="1054" y="84"/>
                      <a:pt x="1054" y="69"/>
                      <a:pt x="1057" y="65"/>
                    </a:cubicBezTo>
                    <a:cubicBezTo>
                      <a:pt x="1060" y="61"/>
                      <a:pt x="1064" y="64"/>
                      <a:pt x="1067" y="62"/>
                    </a:cubicBezTo>
                    <a:cubicBezTo>
                      <a:pt x="1070" y="60"/>
                      <a:pt x="1070" y="52"/>
                      <a:pt x="1073" y="50"/>
                    </a:cubicBezTo>
                    <a:cubicBezTo>
                      <a:pt x="1076" y="48"/>
                      <a:pt x="1082" y="53"/>
                      <a:pt x="1084" y="52"/>
                    </a:cubicBezTo>
                    <a:cubicBezTo>
                      <a:pt x="1086" y="51"/>
                      <a:pt x="1084" y="45"/>
                      <a:pt x="1088" y="43"/>
                    </a:cubicBezTo>
                    <a:cubicBezTo>
                      <a:pt x="1092" y="41"/>
                      <a:pt x="1099" y="38"/>
                      <a:pt x="1105" y="38"/>
                    </a:cubicBezTo>
                    <a:cubicBezTo>
                      <a:pt x="1111" y="38"/>
                      <a:pt x="1117" y="41"/>
                      <a:pt x="1123" y="43"/>
                    </a:cubicBezTo>
                    <a:cubicBezTo>
                      <a:pt x="1129" y="45"/>
                      <a:pt x="1136" y="48"/>
                      <a:pt x="1139" y="53"/>
                    </a:cubicBezTo>
                    <a:cubicBezTo>
                      <a:pt x="1142" y="58"/>
                      <a:pt x="1143" y="66"/>
                      <a:pt x="1142" y="71"/>
                    </a:cubicBezTo>
                    <a:cubicBezTo>
                      <a:pt x="1141" y="76"/>
                      <a:pt x="1134" y="78"/>
                      <a:pt x="1132" y="82"/>
                    </a:cubicBezTo>
                    <a:cubicBezTo>
                      <a:pt x="1130" y="86"/>
                      <a:pt x="1133" y="87"/>
                      <a:pt x="1130" y="95"/>
                    </a:cubicBezTo>
                    <a:cubicBezTo>
                      <a:pt x="1127" y="103"/>
                      <a:pt x="1112" y="125"/>
                      <a:pt x="1111" y="133"/>
                    </a:cubicBezTo>
                    <a:cubicBezTo>
                      <a:pt x="1110" y="141"/>
                      <a:pt x="1123" y="141"/>
                      <a:pt x="1126" y="146"/>
                    </a:cubicBezTo>
                    <a:cubicBezTo>
                      <a:pt x="1129" y="151"/>
                      <a:pt x="1124" y="160"/>
                      <a:pt x="1126" y="163"/>
                    </a:cubicBezTo>
                    <a:cubicBezTo>
                      <a:pt x="1128" y="166"/>
                      <a:pt x="1136" y="161"/>
                      <a:pt x="1136" y="164"/>
                    </a:cubicBezTo>
                    <a:cubicBezTo>
                      <a:pt x="1136" y="167"/>
                      <a:pt x="1123" y="179"/>
                      <a:pt x="1123" y="184"/>
                    </a:cubicBezTo>
                    <a:cubicBezTo>
                      <a:pt x="1123" y="189"/>
                      <a:pt x="1137" y="189"/>
                      <a:pt x="1138" y="193"/>
                    </a:cubicBezTo>
                    <a:cubicBezTo>
                      <a:pt x="1139" y="197"/>
                      <a:pt x="1132" y="204"/>
                      <a:pt x="1132" y="209"/>
                    </a:cubicBezTo>
                    <a:cubicBezTo>
                      <a:pt x="1132" y="214"/>
                      <a:pt x="1135" y="220"/>
                      <a:pt x="1138" y="223"/>
                    </a:cubicBezTo>
                    <a:cubicBezTo>
                      <a:pt x="1141" y="226"/>
                      <a:pt x="1148" y="225"/>
                      <a:pt x="1150" y="229"/>
                    </a:cubicBezTo>
                    <a:cubicBezTo>
                      <a:pt x="1152" y="233"/>
                      <a:pt x="1150" y="238"/>
                      <a:pt x="1150" y="245"/>
                    </a:cubicBezTo>
                    <a:cubicBezTo>
                      <a:pt x="1150" y="252"/>
                      <a:pt x="1150" y="263"/>
                      <a:pt x="1148" y="269"/>
                    </a:cubicBezTo>
                    <a:cubicBezTo>
                      <a:pt x="1146" y="275"/>
                      <a:pt x="1138" y="280"/>
                      <a:pt x="1135" y="284"/>
                    </a:cubicBezTo>
                    <a:cubicBezTo>
                      <a:pt x="1132" y="288"/>
                      <a:pt x="1131" y="288"/>
                      <a:pt x="1130" y="293"/>
                    </a:cubicBezTo>
                    <a:cubicBezTo>
                      <a:pt x="1129" y="298"/>
                      <a:pt x="1129" y="307"/>
                      <a:pt x="1130" y="313"/>
                    </a:cubicBezTo>
                    <a:cubicBezTo>
                      <a:pt x="1131" y="319"/>
                      <a:pt x="1132" y="324"/>
                      <a:pt x="1136" y="328"/>
                    </a:cubicBezTo>
                    <a:cubicBezTo>
                      <a:pt x="1140" y="332"/>
                      <a:pt x="1153" y="333"/>
                      <a:pt x="1154" y="337"/>
                    </a:cubicBezTo>
                    <a:cubicBezTo>
                      <a:pt x="1155" y="341"/>
                      <a:pt x="1144" y="348"/>
                      <a:pt x="1142" y="352"/>
                    </a:cubicBezTo>
                    <a:cubicBezTo>
                      <a:pt x="1140" y="356"/>
                      <a:pt x="1142" y="358"/>
                      <a:pt x="1144" y="359"/>
                    </a:cubicBezTo>
                    <a:cubicBezTo>
                      <a:pt x="1146" y="360"/>
                      <a:pt x="1156" y="354"/>
                      <a:pt x="1157" y="361"/>
                    </a:cubicBezTo>
                    <a:lnTo>
                      <a:pt x="1151" y="404"/>
                    </a:lnTo>
                    <a:lnTo>
                      <a:pt x="1150" y="428"/>
                    </a:lnTo>
                    <a:cubicBezTo>
                      <a:pt x="1150" y="433"/>
                      <a:pt x="1150" y="434"/>
                      <a:pt x="1151" y="437"/>
                    </a:cubicBezTo>
                    <a:cubicBezTo>
                      <a:pt x="1152" y="440"/>
                      <a:pt x="1153" y="446"/>
                      <a:pt x="1157" y="448"/>
                    </a:cubicBezTo>
                    <a:cubicBezTo>
                      <a:pt x="1161" y="450"/>
                      <a:pt x="1170" y="452"/>
                      <a:pt x="1174" y="451"/>
                    </a:cubicBezTo>
                    <a:cubicBezTo>
                      <a:pt x="1178" y="450"/>
                      <a:pt x="1177" y="443"/>
                      <a:pt x="1181" y="440"/>
                    </a:cubicBezTo>
                    <a:cubicBezTo>
                      <a:pt x="1185" y="437"/>
                      <a:pt x="1191" y="432"/>
                      <a:pt x="1195" y="433"/>
                    </a:cubicBezTo>
                    <a:cubicBezTo>
                      <a:pt x="1199" y="434"/>
                      <a:pt x="1203" y="441"/>
                      <a:pt x="1204" y="446"/>
                    </a:cubicBezTo>
                    <a:cubicBezTo>
                      <a:pt x="1205" y="451"/>
                      <a:pt x="1204" y="458"/>
                      <a:pt x="1204" y="463"/>
                    </a:cubicBezTo>
                    <a:cubicBezTo>
                      <a:pt x="1204" y="468"/>
                      <a:pt x="1205" y="471"/>
                      <a:pt x="1205" y="475"/>
                    </a:cubicBezTo>
                    <a:cubicBezTo>
                      <a:pt x="1205" y="479"/>
                      <a:pt x="1204" y="481"/>
                      <a:pt x="1205" y="485"/>
                    </a:cubicBezTo>
                    <a:cubicBezTo>
                      <a:pt x="1206" y="489"/>
                      <a:pt x="1213" y="495"/>
                      <a:pt x="1211" y="499"/>
                    </a:cubicBezTo>
                    <a:cubicBezTo>
                      <a:pt x="1209" y="503"/>
                      <a:pt x="1200" y="508"/>
                      <a:pt x="1195" y="508"/>
                    </a:cubicBezTo>
                    <a:cubicBezTo>
                      <a:pt x="1190" y="508"/>
                      <a:pt x="1206" y="501"/>
                      <a:pt x="1180" y="499"/>
                    </a:cubicBezTo>
                    <a:cubicBezTo>
                      <a:pt x="1154" y="497"/>
                      <a:pt x="1065" y="497"/>
                      <a:pt x="1037" y="497"/>
                    </a:cubicBezTo>
                    <a:cubicBezTo>
                      <a:pt x="1009" y="497"/>
                      <a:pt x="1016" y="496"/>
                      <a:pt x="1009" y="497"/>
                    </a:cubicBezTo>
                    <a:cubicBezTo>
                      <a:pt x="1002" y="498"/>
                      <a:pt x="999" y="502"/>
                      <a:pt x="994" y="503"/>
                    </a:cubicBezTo>
                    <a:cubicBezTo>
                      <a:pt x="989" y="504"/>
                      <a:pt x="985" y="503"/>
                      <a:pt x="979" y="505"/>
                    </a:cubicBezTo>
                    <a:cubicBezTo>
                      <a:pt x="973" y="507"/>
                      <a:pt x="962" y="510"/>
                      <a:pt x="958" y="515"/>
                    </a:cubicBezTo>
                    <a:cubicBezTo>
                      <a:pt x="954" y="520"/>
                      <a:pt x="957" y="527"/>
                      <a:pt x="955" y="532"/>
                    </a:cubicBezTo>
                    <a:cubicBezTo>
                      <a:pt x="953" y="537"/>
                      <a:pt x="948" y="544"/>
                      <a:pt x="946" y="548"/>
                    </a:cubicBezTo>
                    <a:cubicBezTo>
                      <a:pt x="944" y="552"/>
                      <a:pt x="943" y="555"/>
                      <a:pt x="940" y="559"/>
                    </a:cubicBezTo>
                    <a:cubicBezTo>
                      <a:pt x="937" y="563"/>
                      <a:pt x="928" y="567"/>
                      <a:pt x="926" y="571"/>
                    </a:cubicBezTo>
                    <a:cubicBezTo>
                      <a:pt x="924" y="575"/>
                      <a:pt x="927" y="578"/>
                      <a:pt x="925" y="581"/>
                    </a:cubicBezTo>
                    <a:cubicBezTo>
                      <a:pt x="923" y="584"/>
                      <a:pt x="911" y="587"/>
                      <a:pt x="911" y="590"/>
                    </a:cubicBezTo>
                    <a:cubicBezTo>
                      <a:pt x="911" y="593"/>
                      <a:pt x="921" y="598"/>
                      <a:pt x="922" y="601"/>
                    </a:cubicBezTo>
                    <a:cubicBezTo>
                      <a:pt x="923" y="604"/>
                      <a:pt x="919" y="604"/>
                      <a:pt x="916" y="605"/>
                    </a:cubicBezTo>
                    <a:cubicBezTo>
                      <a:pt x="913" y="606"/>
                      <a:pt x="906" y="606"/>
                      <a:pt x="904" y="607"/>
                    </a:cubicBezTo>
                    <a:cubicBezTo>
                      <a:pt x="902" y="608"/>
                      <a:pt x="906" y="612"/>
                      <a:pt x="904" y="614"/>
                    </a:cubicBezTo>
                    <a:cubicBezTo>
                      <a:pt x="902" y="616"/>
                      <a:pt x="894" y="618"/>
                      <a:pt x="889" y="620"/>
                    </a:cubicBezTo>
                    <a:cubicBezTo>
                      <a:pt x="884" y="622"/>
                      <a:pt x="880" y="628"/>
                      <a:pt x="874" y="628"/>
                    </a:cubicBezTo>
                    <a:cubicBezTo>
                      <a:pt x="868" y="628"/>
                      <a:pt x="859" y="619"/>
                      <a:pt x="853" y="619"/>
                    </a:cubicBezTo>
                    <a:cubicBezTo>
                      <a:pt x="830" y="627"/>
                      <a:pt x="843" y="627"/>
                      <a:pt x="835" y="628"/>
                    </a:cubicBezTo>
                    <a:cubicBezTo>
                      <a:pt x="827" y="629"/>
                      <a:pt x="810" y="624"/>
                      <a:pt x="803" y="625"/>
                    </a:cubicBezTo>
                    <a:cubicBezTo>
                      <a:pt x="796" y="626"/>
                      <a:pt x="795" y="631"/>
                      <a:pt x="791" y="634"/>
                    </a:cubicBezTo>
                    <a:cubicBezTo>
                      <a:pt x="787" y="637"/>
                      <a:pt x="783" y="639"/>
                      <a:pt x="779" y="641"/>
                    </a:cubicBezTo>
                    <a:cubicBezTo>
                      <a:pt x="762" y="659"/>
                      <a:pt x="775" y="647"/>
                      <a:pt x="764" y="647"/>
                    </a:cubicBezTo>
                    <a:cubicBezTo>
                      <a:pt x="753" y="647"/>
                      <a:pt x="722" y="642"/>
                      <a:pt x="712" y="641"/>
                    </a:cubicBezTo>
                    <a:cubicBezTo>
                      <a:pt x="702" y="640"/>
                      <a:pt x="707" y="639"/>
                      <a:pt x="704" y="640"/>
                    </a:cubicBezTo>
                    <a:cubicBezTo>
                      <a:pt x="701" y="641"/>
                      <a:pt x="698" y="646"/>
                      <a:pt x="691" y="647"/>
                    </a:cubicBezTo>
                    <a:cubicBezTo>
                      <a:pt x="684" y="648"/>
                      <a:pt x="672" y="647"/>
                      <a:pt x="664" y="649"/>
                    </a:cubicBezTo>
                    <a:cubicBezTo>
                      <a:pt x="656" y="651"/>
                      <a:pt x="654" y="658"/>
                      <a:pt x="644" y="658"/>
                    </a:cubicBezTo>
                    <a:cubicBezTo>
                      <a:pt x="634" y="658"/>
                      <a:pt x="611" y="655"/>
                      <a:pt x="602" y="652"/>
                    </a:cubicBezTo>
                    <a:cubicBezTo>
                      <a:pt x="593" y="649"/>
                      <a:pt x="596" y="642"/>
                      <a:pt x="592" y="640"/>
                    </a:cubicBezTo>
                    <a:cubicBezTo>
                      <a:pt x="588" y="638"/>
                      <a:pt x="580" y="641"/>
                      <a:pt x="575" y="641"/>
                    </a:cubicBezTo>
                    <a:cubicBezTo>
                      <a:pt x="570" y="641"/>
                      <a:pt x="566" y="639"/>
                      <a:pt x="563" y="641"/>
                    </a:cubicBezTo>
                    <a:cubicBezTo>
                      <a:pt x="560" y="643"/>
                      <a:pt x="557" y="652"/>
                      <a:pt x="554" y="653"/>
                    </a:cubicBezTo>
                    <a:cubicBezTo>
                      <a:pt x="551" y="654"/>
                      <a:pt x="548" y="649"/>
                      <a:pt x="545" y="650"/>
                    </a:cubicBezTo>
                    <a:cubicBezTo>
                      <a:pt x="542" y="651"/>
                      <a:pt x="539" y="662"/>
                      <a:pt x="538" y="661"/>
                    </a:cubicBezTo>
                    <a:cubicBezTo>
                      <a:pt x="537" y="660"/>
                      <a:pt x="542" y="646"/>
                      <a:pt x="539" y="646"/>
                    </a:cubicBezTo>
                    <a:cubicBezTo>
                      <a:pt x="536" y="646"/>
                      <a:pt x="523" y="658"/>
                      <a:pt x="518" y="659"/>
                    </a:cubicBezTo>
                    <a:cubicBezTo>
                      <a:pt x="513" y="660"/>
                      <a:pt x="523" y="655"/>
                      <a:pt x="508" y="655"/>
                    </a:cubicBezTo>
                    <a:cubicBezTo>
                      <a:pt x="493" y="655"/>
                      <a:pt x="446" y="658"/>
                      <a:pt x="428" y="658"/>
                    </a:cubicBezTo>
                    <a:cubicBezTo>
                      <a:pt x="410" y="658"/>
                      <a:pt x="410" y="655"/>
                      <a:pt x="401" y="656"/>
                    </a:cubicBezTo>
                    <a:cubicBezTo>
                      <a:pt x="392" y="657"/>
                      <a:pt x="378" y="666"/>
                      <a:pt x="371" y="667"/>
                    </a:cubicBezTo>
                    <a:cubicBezTo>
                      <a:pt x="364" y="668"/>
                      <a:pt x="370" y="661"/>
                      <a:pt x="359" y="659"/>
                    </a:cubicBezTo>
                    <a:cubicBezTo>
                      <a:pt x="341" y="653"/>
                      <a:pt x="315" y="657"/>
                      <a:pt x="302" y="655"/>
                    </a:cubicBezTo>
                    <a:cubicBezTo>
                      <a:pt x="289" y="653"/>
                      <a:pt x="290" y="649"/>
                      <a:pt x="286" y="647"/>
                    </a:cubicBezTo>
                    <a:cubicBezTo>
                      <a:pt x="282" y="645"/>
                      <a:pt x="280" y="642"/>
                      <a:pt x="277" y="641"/>
                    </a:cubicBezTo>
                    <a:cubicBezTo>
                      <a:pt x="274" y="640"/>
                      <a:pt x="275" y="645"/>
                      <a:pt x="266" y="643"/>
                    </a:cubicBezTo>
                    <a:cubicBezTo>
                      <a:pt x="257" y="641"/>
                      <a:pt x="231" y="632"/>
                      <a:pt x="220" y="626"/>
                    </a:cubicBezTo>
                    <a:cubicBezTo>
                      <a:pt x="209" y="620"/>
                      <a:pt x="205" y="611"/>
                      <a:pt x="200" y="607"/>
                    </a:cubicBezTo>
                    <a:cubicBezTo>
                      <a:pt x="195" y="603"/>
                      <a:pt x="193" y="602"/>
                      <a:pt x="187" y="599"/>
                    </a:cubicBezTo>
                    <a:cubicBezTo>
                      <a:pt x="181" y="596"/>
                      <a:pt x="167" y="592"/>
                      <a:pt x="161" y="590"/>
                    </a:cubicBezTo>
                    <a:cubicBezTo>
                      <a:pt x="155" y="588"/>
                      <a:pt x="154" y="585"/>
                      <a:pt x="151" y="584"/>
                    </a:cubicBezTo>
                    <a:cubicBezTo>
                      <a:pt x="148" y="583"/>
                      <a:pt x="149" y="585"/>
                      <a:pt x="143" y="586"/>
                    </a:cubicBezTo>
                    <a:cubicBezTo>
                      <a:pt x="137" y="587"/>
                      <a:pt x="122" y="590"/>
                      <a:pt x="116" y="589"/>
                    </a:cubicBezTo>
                    <a:cubicBezTo>
                      <a:pt x="110" y="588"/>
                      <a:pt x="111" y="584"/>
                      <a:pt x="107" y="581"/>
                    </a:cubicBezTo>
                    <a:cubicBezTo>
                      <a:pt x="103" y="578"/>
                      <a:pt x="96" y="574"/>
                      <a:pt x="92" y="571"/>
                    </a:cubicBezTo>
                    <a:cubicBezTo>
                      <a:pt x="88" y="568"/>
                      <a:pt x="89" y="566"/>
                      <a:pt x="85" y="565"/>
                    </a:cubicBezTo>
                    <a:cubicBezTo>
                      <a:pt x="81" y="564"/>
                      <a:pt x="71" y="567"/>
                      <a:pt x="67" y="566"/>
                    </a:cubicBezTo>
                    <a:cubicBezTo>
                      <a:pt x="63" y="565"/>
                      <a:pt x="66" y="559"/>
                      <a:pt x="61" y="556"/>
                    </a:cubicBezTo>
                    <a:cubicBezTo>
                      <a:pt x="56" y="553"/>
                      <a:pt x="42" y="552"/>
                      <a:pt x="37" y="550"/>
                    </a:cubicBezTo>
                    <a:cubicBezTo>
                      <a:pt x="32" y="548"/>
                      <a:pt x="34" y="544"/>
                      <a:pt x="29" y="542"/>
                    </a:cubicBezTo>
                    <a:cubicBezTo>
                      <a:pt x="24" y="540"/>
                      <a:pt x="8" y="542"/>
                      <a:pt x="4" y="539"/>
                    </a:cubicBezTo>
                    <a:cubicBezTo>
                      <a:pt x="0" y="536"/>
                      <a:pt x="0" y="526"/>
                      <a:pt x="4" y="521"/>
                    </a:cubicBezTo>
                    <a:cubicBezTo>
                      <a:pt x="8" y="516"/>
                      <a:pt x="21" y="514"/>
                      <a:pt x="26" y="509"/>
                    </a:cubicBezTo>
                    <a:cubicBezTo>
                      <a:pt x="31" y="504"/>
                      <a:pt x="32" y="496"/>
                      <a:pt x="37" y="490"/>
                    </a:cubicBezTo>
                    <a:cubicBezTo>
                      <a:pt x="42" y="484"/>
                      <a:pt x="50" y="474"/>
                      <a:pt x="56" y="473"/>
                    </a:cubicBezTo>
                    <a:cubicBezTo>
                      <a:pt x="62" y="472"/>
                      <a:pt x="69" y="482"/>
                      <a:pt x="71" y="481"/>
                    </a:cubicBezTo>
                    <a:cubicBezTo>
                      <a:pt x="73" y="480"/>
                      <a:pt x="67" y="473"/>
                      <a:pt x="68" y="469"/>
                    </a:cubicBezTo>
                    <a:cubicBezTo>
                      <a:pt x="69" y="465"/>
                      <a:pt x="75" y="462"/>
                      <a:pt x="76" y="458"/>
                    </a:cubicBezTo>
                    <a:cubicBezTo>
                      <a:pt x="77" y="454"/>
                      <a:pt x="75" y="447"/>
                      <a:pt x="77" y="443"/>
                    </a:cubicBezTo>
                    <a:cubicBezTo>
                      <a:pt x="79" y="439"/>
                      <a:pt x="83" y="435"/>
                      <a:pt x="88" y="433"/>
                    </a:cubicBezTo>
                    <a:cubicBezTo>
                      <a:pt x="93" y="431"/>
                      <a:pt x="104" y="432"/>
                      <a:pt x="107" y="431"/>
                    </a:cubicBezTo>
                    <a:cubicBezTo>
                      <a:pt x="110" y="430"/>
                      <a:pt x="105" y="428"/>
                      <a:pt x="104" y="425"/>
                    </a:cubicBezTo>
                    <a:cubicBezTo>
                      <a:pt x="103" y="422"/>
                      <a:pt x="100" y="412"/>
                      <a:pt x="101" y="410"/>
                    </a:cubicBezTo>
                    <a:cubicBezTo>
                      <a:pt x="102" y="408"/>
                      <a:pt x="107" y="411"/>
                      <a:pt x="109" y="409"/>
                    </a:cubicBezTo>
                    <a:cubicBezTo>
                      <a:pt x="111" y="407"/>
                      <a:pt x="112" y="403"/>
                      <a:pt x="112" y="400"/>
                    </a:cubicBezTo>
                    <a:cubicBezTo>
                      <a:pt x="112" y="397"/>
                      <a:pt x="111" y="392"/>
                      <a:pt x="112" y="388"/>
                    </a:cubicBezTo>
                    <a:cubicBezTo>
                      <a:pt x="113" y="384"/>
                      <a:pt x="119" y="381"/>
                      <a:pt x="121" y="377"/>
                    </a:cubicBezTo>
                    <a:cubicBezTo>
                      <a:pt x="123" y="373"/>
                      <a:pt x="122" y="365"/>
                      <a:pt x="125" y="361"/>
                    </a:cubicBezTo>
                    <a:cubicBezTo>
                      <a:pt x="128" y="357"/>
                      <a:pt x="136" y="356"/>
                      <a:pt x="140" y="352"/>
                    </a:cubicBezTo>
                    <a:cubicBezTo>
                      <a:pt x="144" y="348"/>
                      <a:pt x="147" y="340"/>
                      <a:pt x="151" y="335"/>
                    </a:cubicBezTo>
                    <a:cubicBezTo>
                      <a:pt x="155" y="330"/>
                      <a:pt x="158" y="326"/>
                      <a:pt x="164" y="323"/>
                    </a:cubicBezTo>
                    <a:cubicBezTo>
                      <a:pt x="170" y="320"/>
                      <a:pt x="180" y="317"/>
                      <a:pt x="185" y="316"/>
                    </a:cubicBezTo>
                    <a:cubicBezTo>
                      <a:pt x="190" y="315"/>
                      <a:pt x="192" y="316"/>
                      <a:pt x="196" y="314"/>
                    </a:cubicBezTo>
                    <a:cubicBezTo>
                      <a:pt x="200" y="312"/>
                      <a:pt x="207" y="307"/>
                      <a:pt x="211" y="305"/>
                    </a:cubicBezTo>
                    <a:cubicBezTo>
                      <a:pt x="215" y="303"/>
                      <a:pt x="219" y="305"/>
                      <a:pt x="223" y="304"/>
                    </a:cubicBezTo>
                    <a:cubicBezTo>
                      <a:pt x="227" y="303"/>
                      <a:pt x="231" y="299"/>
                      <a:pt x="235" y="296"/>
                    </a:cubicBezTo>
                    <a:cubicBezTo>
                      <a:pt x="239" y="293"/>
                      <a:pt x="244" y="287"/>
                      <a:pt x="250" y="284"/>
                    </a:cubicBezTo>
                    <a:cubicBezTo>
                      <a:pt x="256" y="281"/>
                      <a:pt x="266" y="280"/>
                      <a:pt x="271" y="277"/>
                    </a:cubicBezTo>
                    <a:cubicBezTo>
                      <a:pt x="276" y="274"/>
                      <a:pt x="277" y="267"/>
                      <a:pt x="281" y="266"/>
                    </a:cubicBezTo>
                    <a:cubicBezTo>
                      <a:pt x="285" y="265"/>
                      <a:pt x="294" y="271"/>
                      <a:pt x="296" y="268"/>
                    </a:cubicBezTo>
                    <a:cubicBezTo>
                      <a:pt x="298" y="265"/>
                      <a:pt x="293" y="247"/>
                      <a:pt x="296" y="245"/>
                    </a:cubicBezTo>
                    <a:cubicBezTo>
                      <a:pt x="299" y="243"/>
                      <a:pt x="313" y="255"/>
                      <a:pt x="317" y="253"/>
                    </a:cubicBezTo>
                    <a:cubicBezTo>
                      <a:pt x="321" y="251"/>
                      <a:pt x="316" y="237"/>
                      <a:pt x="320" y="232"/>
                    </a:cubicBezTo>
                    <a:cubicBezTo>
                      <a:pt x="324" y="227"/>
                      <a:pt x="335" y="227"/>
                      <a:pt x="340" y="223"/>
                    </a:cubicBezTo>
                    <a:cubicBezTo>
                      <a:pt x="345" y="219"/>
                      <a:pt x="347" y="212"/>
                      <a:pt x="349" y="208"/>
                    </a:cubicBezTo>
                    <a:cubicBezTo>
                      <a:pt x="351" y="204"/>
                      <a:pt x="351" y="203"/>
                      <a:pt x="353" y="200"/>
                    </a:cubicBezTo>
                    <a:cubicBezTo>
                      <a:pt x="357" y="201"/>
                      <a:pt x="362" y="193"/>
                      <a:pt x="364" y="187"/>
                    </a:cubicBezTo>
                    <a:cubicBezTo>
                      <a:pt x="366" y="181"/>
                      <a:pt x="364" y="170"/>
                      <a:pt x="368" y="166"/>
                    </a:cubicBezTo>
                    <a:cubicBezTo>
                      <a:pt x="372" y="162"/>
                      <a:pt x="382" y="164"/>
                      <a:pt x="386" y="161"/>
                    </a:cubicBezTo>
                    <a:cubicBezTo>
                      <a:pt x="390" y="158"/>
                      <a:pt x="389" y="150"/>
                      <a:pt x="392" y="145"/>
                    </a:cubicBezTo>
                    <a:cubicBezTo>
                      <a:pt x="395" y="140"/>
                      <a:pt x="401" y="136"/>
                      <a:pt x="403" y="133"/>
                    </a:cubicBezTo>
                    <a:cubicBezTo>
                      <a:pt x="405" y="130"/>
                      <a:pt x="405" y="129"/>
                      <a:pt x="406" y="125"/>
                    </a:cubicBezTo>
                    <a:cubicBezTo>
                      <a:pt x="407" y="121"/>
                      <a:pt x="405" y="113"/>
                      <a:pt x="407" y="109"/>
                    </a:cubicBezTo>
                    <a:cubicBezTo>
                      <a:pt x="409" y="105"/>
                      <a:pt x="415" y="101"/>
                      <a:pt x="419" y="100"/>
                    </a:cubicBezTo>
                    <a:cubicBezTo>
                      <a:pt x="423" y="99"/>
                      <a:pt x="429" y="101"/>
                      <a:pt x="434" y="104"/>
                    </a:cubicBezTo>
                    <a:cubicBezTo>
                      <a:pt x="439" y="107"/>
                      <a:pt x="445" y="112"/>
                      <a:pt x="448" y="116"/>
                    </a:cubicBezTo>
                    <a:cubicBezTo>
                      <a:pt x="451" y="120"/>
                      <a:pt x="454" y="124"/>
                      <a:pt x="454" y="128"/>
                    </a:cubicBezTo>
                    <a:cubicBezTo>
                      <a:pt x="454" y="132"/>
                      <a:pt x="447" y="135"/>
                      <a:pt x="448" y="140"/>
                    </a:cubicBezTo>
                    <a:cubicBezTo>
                      <a:pt x="449" y="145"/>
                      <a:pt x="456" y="153"/>
                      <a:pt x="460" y="157"/>
                    </a:cubicBezTo>
                    <a:cubicBezTo>
                      <a:pt x="464" y="161"/>
                      <a:pt x="469" y="162"/>
                      <a:pt x="473" y="163"/>
                    </a:cubicBezTo>
                    <a:cubicBezTo>
                      <a:pt x="477" y="164"/>
                      <a:pt x="480" y="164"/>
                      <a:pt x="484" y="16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95" name="Freeform 17">
                <a:extLst>
                  <a:ext uri="{FF2B5EF4-FFF2-40B4-BE49-F238E27FC236}">
                    <a16:creationId xmlns:a16="http://schemas.microsoft.com/office/drawing/2014/main" xmlns="" id="{AB2AF3AF-820C-44F5-866E-257F835152CA}"/>
                  </a:ext>
                </a:extLst>
              </p:cNvPr>
              <p:cNvSpPr/>
              <p:nvPr/>
            </p:nvSpPr>
            <p:spPr>
              <a:xfrm>
                <a:off x="5696216" y="344836"/>
                <a:ext cx="1288702" cy="848697"/>
              </a:xfrm>
              <a:custGeom>
                <a:avLst/>
                <a:gdLst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66725 w 1423987"/>
                  <a:gd name="connsiteY32" fmla="*/ 638175 h 895350"/>
                  <a:gd name="connsiteX33" fmla="*/ 457200 w 1423987"/>
                  <a:gd name="connsiteY33" fmla="*/ 595313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52537 w 1423987"/>
                  <a:gd name="connsiteY51" fmla="*/ 690563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57200 w 1423987"/>
                  <a:gd name="connsiteY33" fmla="*/ 595313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52537 w 1423987"/>
                  <a:gd name="connsiteY51" fmla="*/ 690563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52537 w 1423987"/>
                  <a:gd name="connsiteY51" fmla="*/ 690563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59583 w 1423987"/>
                  <a:gd name="connsiteY60" fmla="*/ 611981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19200 w 1423987"/>
                  <a:gd name="connsiteY36" fmla="*/ 566738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59583 w 1423987"/>
                  <a:gd name="connsiteY60" fmla="*/ 611981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19226 w 1423987"/>
                  <a:gd name="connsiteY2" fmla="*/ 304800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19200 w 1423987"/>
                  <a:gd name="connsiteY36" fmla="*/ 566738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59583 w 1423987"/>
                  <a:gd name="connsiteY60" fmla="*/ 611981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19094 w 1419269"/>
                  <a:gd name="connsiteY0" fmla="*/ 242888 h 895350"/>
                  <a:gd name="connsiteX1" fmla="*/ 0 w 1419269"/>
                  <a:gd name="connsiteY1" fmla="*/ 280988 h 895350"/>
                  <a:gd name="connsiteX2" fmla="*/ 14508 w 1419269"/>
                  <a:gd name="connsiteY2" fmla="*/ 304800 h 895350"/>
                  <a:gd name="connsiteX3" fmla="*/ 33382 w 1419269"/>
                  <a:gd name="connsiteY3" fmla="*/ 333375 h 895350"/>
                  <a:gd name="connsiteX4" fmla="*/ 19094 w 1419269"/>
                  <a:gd name="connsiteY4" fmla="*/ 371475 h 895350"/>
                  <a:gd name="connsiteX5" fmla="*/ 47669 w 1419269"/>
                  <a:gd name="connsiteY5" fmla="*/ 385763 h 895350"/>
                  <a:gd name="connsiteX6" fmla="*/ 52432 w 1419269"/>
                  <a:gd name="connsiteY6" fmla="*/ 457200 h 895350"/>
                  <a:gd name="connsiteX7" fmla="*/ 61957 w 1419269"/>
                  <a:gd name="connsiteY7" fmla="*/ 485775 h 895350"/>
                  <a:gd name="connsiteX8" fmla="*/ 71482 w 1419269"/>
                  <a:gd name="connsiteY8" fmla="*/ 538163 h 895350"/>
                  <a:gd name="connsiteX9" fmla="*/ 71482 w 1419269"/>
                  <a:gd name="connsiteY9" fmla="*/ 538163 h 895350"/>
                  <a:gd name="connsiteX10" fmla="*/ 90532 w 1419269"/>
                  <a:gd name="connsiteY10" fmla="*/ 590550 h 895350"/>
                  <a:gd name="connsiteX11" fmla="*/ 95294 w 1419269"/>
                  <a:gd name="connsiteY11" fmla="*/ 628650 h 895350"/>
                  <a:gd name="connsiteX12" fmla="*/ 95294 w 1419269"/>
                  <a:gd name="connsiteY12" fmla="*/ 685800 h 895350"/>
                  <a:gd name="connsiteX13" fmla="*/ 52432 w 1419269"/>
                  <a:gd name="connsiteY13" fmla="*/ 738188 h 895350"/>
                  <a:gd name="connsiteX14" fmla="*/ 23857 w 1419269"/>
                  <a:gd name="connsiteY14" fmla="*/ 809625 h 895350"/>
                  <a:gd name="connsiteX15" fmla="*/ 28619 w 1419269"/>
                  <a:gd name="connsiteY15" fmla="*/ 847725 h 895350"/>
                  <a:gd name="connsiteX16" fmla="*/ 71482 w 1419269"/>
                  <a:gd name="connsiteY16" fmla="*/ 809625 h 895350"/>
                  <a:gd name="connsiteX17" fmla="*/ 114344 w 1419269"/>
                  <a:gd name="connsiteY17" fmla="*/ 809625 h 895350"/>
                  <a:gd name="connsiteX18" fmla="*/ 157207 w 1419269"/>
                  <a:gd name="connsiteY18" fmla="*/ 833438 h 895350"/>
                  <a:gd name="connsiteX19" fmla="*/ 185782 w 1419269"/>
                  <a:gd name="connsiteY19" fmla="*/ 881063 h 895350"/>
                  <a:gd name="connsiteX20" fmla="*/ 219119 w 1419269"/>
                  <a:gd name="connsiteY20" fmla="*/ 895350 h 895350"/>
                  <a:gd name="connsiteX21" fmla="*/ 219119 w 1419269"/>
                  <a:gd name="connsiteY21" fmla="*/ 895350 h 895350"/>
                  <a:gd name="connsiteX22" fmla="*/ 261982 w 1419269"/>
                  <a:gd name="connsiteY22" fmla="*/ 876300 h 895350"/>
                  <a:gd name="connsiteX23" fmla="*/ 271507 w 1419269"/>
                  <a:gd name="connsiteY23" fmla="*/ 833438 h 895350"/>
                  <a:gd name="connsiteX24" fmla="*/ 271507 w 1419269"/>
                  <a:gd name="connsiteY24" fmla="*/ 833438 h 895350"/>
                  <a:gd name="connsiteX25" fmla="*/ 333419 w 1419269"/>
                  <a:gd name="connsiteY25" fmla="*/ 857250 h 895350"/>
                  <a:gd name="connsiteX26" fmla="*/ 333419 w 1419269"/>
                  <a:gd name="connsiteY26" fmla="*/ 857250 h 895350"/>
                  <a:gd name="connsiteX27" fmla="*/ 385807 w 1419269"/>
                  <a:gd name="connsiteY27" fmla="*/ 838200 h 895350"/>
                  <a:gd name="connsiteX28" fmla="*/ 409619 w 1419269"/>
                  <a:gd name="connsiteY28" fmla="*/ 819150 h 895350"/>
                  <a:gd name="connsiteX29" fmla="*/ 438194 w 1419269"/>
                  <a:gd name="connsiteY29" fmla="*/ 781050 h 895350"/>
                  <a:gd name="connsiteX30" fmla="*/ 442957 w 1419269"/>
                  <a:gd name="connsiteY30" fmla="*/ 728663 h 895350"/>
                  <a:gd name="connsiteX31" fmla="*/ 476294 w 1419269"/>
                  <a:gd name="connsiteY31" fmla="*/ 690563 h 895350"/>
                  <a:gd name="connsiteX32" fmla="*/ 476163 w 1419269"/>
                  <a:gd name="connsiteY32" fmla="*/ 633412 h 895350"/>
                  <a:gd name="connsiteX33" fmla="*/ 461919 w 1419269"/>
                  <a:gd name="connsiteY33" fmla="*/ 585788 h 895350"/>
                  <a:gd name="connsiteX34" fmla="*/ 447719 w 1419269"/>
                  <a:gd name="connsiteY34" fmla="*/ 542925 h 895350"/>
                  <a:gd name="connsiteX35" fmla="*/ 490582 w 1419269"/>
                  <a:gd name="connsiteY35" fmla="*/ 523875 h 895350"/>
                  <a:gd name="connsiteX36" fmla="*/ 514482 w 1419269"/>
                  <a:gd name="connsiteY36" fmla="*/ 566738 h 895350"/>
                  <a:gd name="connsiteX37" fmla="*/ 552494 w 1419269"/>
                  <a:gd name="connsiteY37" fmla="*/ 566738 h 895350"/>
                  <a:gd name="connsiteX38" fmla="*/ 585832 w 1419269"/>
                  <a:gd name="connsiteY38" fmla="*/ 519113 h 895350"/>
                  <a:gd name="connsiteX39" fmla="*/ 628694 w 1419269"/>
                  <a:gd name="connsiteY39" fmla="*/ 519113 h 895350"/>
                  <a:gd name="connsiteX40" fmla="*/ 647744 w 1419269"/>
                  <a:gd name="connsiteY40" fmla="*/ 547688 h 895350"/>
                  <a:gd name="connsiteX41" fmla="*/ 704894 w 1419269"/>
                  <a:gd name="connsiteY41" fmla="*/ 619125 h 895350"/>
                  <a:gd name="connsiteX42" fmla="*/ 714419 w 1419269"/>
                  <a:gd name="connsiteY42" fmla="*/ 647700 h 895350"/>
                  <a:gd name="connsiteX43" fmla="*/ 785857 w 1419269"/>
                  <a:gd name="connsiteY43" fmla="*/ 676275 h 895350"/>
                  <a:gd name="connsiteX44" fmla="*/ 823957 w 1419269"/>
                  <a:gd name="connsiteY44" fmla="*/ 633413 h 895350"/>
                  <a:gd name="connsiteX45" fmla="*/ 866819 w 1419269"/>
                  <a:gd name="connsiteY45" fmla="*/ 633413 h 895350"/>
                  <a:gd name="connsiteX46" fmla="*/ 938257 w 1419269"/>
                  <a:gd name="connsiteY46" fmla="*/ 671513 h 895350"/>
                  <a:gd name="connsiteX47" fmla="*/ 976357 w 1419269"/>
                  <a:gd name="connsiteY47" fmla="*/ 666750 h 895350"/>
                  <a:gd name="connsiteX48" fmla="*/ 1000169 w 1419269"/>
                  <a:gd name="connsiteY48" fmla="*/ 714375 h 895350"/>
                  <a:gd name="connsiteX49" fmla="*/ 1066844 w 1419269"/>
                  <a:gd name="connsiteY49" fmla="*/ 723900 h 895350"/>
                  <a:gd name="connsiteX50" fmla="*/ 1128757 w 1419269"/>
                  <a:gd name="connsiteY50" fmla="*/ 700088 h 895350"/>
                  <a:gd name="connsiteX51" fmla="*/ 1238383 w 1419269"/>
                  <a:gd name="connsiteY51" fmla="*/ 704850 h 895350"/>
                  <a:gd name="connsiteX52" fmla="*/ 1290682 w 1419269"/>
                  <a:gd name="connsiteY52" fmla="*/ 742950 h 895350"/>
                  <a:gd name="connsiteX53" fmla="*/ 1333544 w 1419269"/>
                  <a:gd name="connsiteY53" fmla="*/ 738188 h 895350"/>
                  <a:gd name="connsiteX54" fmla="*/ 1328782 w 1419269"/>
                  <a:gd name="connsiteY54" fmla="*/ 757238 h 895350"/>
                  <a:gd name="connsiteX55" fmla="*/ 1350015 w 1419269"/>
                  <a:gd name="connsiteY55" fmla="*/ 769144 h 895350"/>
                  <a:gd name="connsiteX56" fmla="*/ 1409744 w 1419269"/>
                  <a:gd name="connsiteY56" fmla="*/ 762000 h 895350"/>
                  <a:gd name="connsiteX57" fmla="*/ 1404982 w 1419269"/>
                  <a:gd name="connsiteY57" fmla="*/ 723900 h 895350"/>
                  <a:gd name="connsiteX58" fmla="*/ 1362119 w 1419269"/>
                  <a:gd name="connsiteY58" fmla="*/ 690563 h 895350"/>
                  <a:gd name="connsiteX59" fmla="*/ 1347832 w 1419269"/>
                  <a:gd name="connsiteY59" fmla="*/ 647700 h 895350"/>
                  <a:gd name="connsiteX60" fmla="*/ 1354865 w 1419269"/>
                  <a:gd name="connsiteY60" fmla="*/ 611981 h 895350"/>
                  <a:gd name="connsiteX61" fmla="*/ 1352594 w 1419269"/>
                  <a:gd name="connsiteY61" fmla="*/ 552450 h 895350"/>
                  <a:gd name="connsiteX62" fmla="*/ 1290682 w 1419269"/>
                  <a:gd name="connsiteY62" fmla="*/ 585788 h 895350"/>
                  <a:gd name="connsiteX63" fmla="*/ 1271632 w 1419269"/>
                  <a:gd name="connsiteY63" fmla="*/ 557213 h 895350"/>
                  <a:gd name="connsiteX64" fmla="*/ 1252582 w 1419269"/>
                  <a:gd name="connsiteY64" fmla="*/ 476250 h 895350"/>
                  <a:gd name="connsiteX65" fmla="*/ 1295444 w 1419269"/>
                  <a:gd name="connsiteY65" fmla="*/ 457200 h 895350"/>
                  <a:gd name="connsiteX66" fmla="*/ 1366882 w 1419269"/>
                  <a:gd name="connsiteY66" fmla="*/ 457200 h 895350"/>
                  <a:gd name="connsiteX67" fmla="*/ 1414507 w 1419269"/>
                  <a:gd name="connsiteY67" fmla="*/ 423863 h 895350"/>
                  <a:gd name="connsiteX68" fmla="*/ 1419269 w 1419269"/>
                  <a:gd name="connsiteY68" fmla="*/ 371475 h 895350"/>
                  <a:gd name="connsiteX69" fmla="*/ 1347832 w 1419269"/>
                  <a:gd name="connsiteY69" fmla="*/ 390525 h 895350"/>
                  <a:gd name="connsiteX70" fmla="*/ 1328782 w 1419269"/>
                  <a:gd name="connsiteY70" fmla="*/ 376238 h 895350"/>
                  <a:gd name="connsiteX71" fmla="*/ 1252582 w 1419269"/>
                  <a:gd name="connsiteY71" fmla="*/ 347663 h 895350"/>
                  <a:gd name="connsiteX72" fmla="*/ 1209719 w 1419269"/>
                  <a:gd name="connsiteY72" fmla="*/ 361950 h 895350"/>
                  <a:gd name="connsiteX73" fmla="*/ 1195432 w 1419269"/>
                  <a:gd name="connsiteY73" fmla="*/ 419100 h 895350"/>
                  <a:gd name="connsiteX74" fmla="*/ 1166857 w 1419269"/>
                  <a:gd name="connsiteY74" fmla="*/ 423863 h 895350"/>
                  <a:gd name="connsiteX75" fmla="*/ 1147807 w 1419269"/>
                  <a:gd name="connsiteY75" fmla="*/ 338138 h 895350"/>
                  <a:gd name="connsiteX76" fmla="*/ 1104944 w 1419269"/>
                  <a:gd name="connsiteY76" fmla="*/ 304800 h 895350"/>
                  <a:gd name="connsiteX77" fmla="*/ 1052557 w 1419269"/>
                  <a:gd name="connsiteY77" fmla="*/ 328613 h 895350"/>
                  <a:gd name="connsiteX78" fmla="*/ 1028744 w 1419269"/>
                  <a:gd name="connsiteY78" fmla="*/ 361950 h 895350"/>
                  <a:gd name="connsiteX79" fmla="*/ 1028744 w 1419269"/>
                  <a:gd name="connsiteY79" fmla="*/ 361950 h 895350"/>
                  <a:gd name="connsiteX80" fmla="*/ 985882 w 1419269"/>
                  <a:gd name="connsiteY80" fmla="*/ 381000 h 895350"/>
                  <a:gd name="connsiteX81" fmla="*/ 933494 w 1419269"/>
                  <a:gd name="connsiteY81" fmla="*/ 385763 h 895350"/>
                  <a:gd name="connsiteX82" fmla="*/ 914444 w 1419269"/>
                  <a:gd name="connsiteY82" fmla="*/ 314325 h 895350"/>
                  <a:gd name="connsiteX83" fmla="*/ 938257 w 1419269"/>
                  <a:gd name="connsiteY83" fmla="*/ 195263 h 895350"/>
                  <a:gd name="connsiteX84" fmla="*/ 914444 w 1419269"/>
                  <a:gd name="connsiteY84" fmla="*/ 123825 h 895350"/>
                  <a:gd name="connsiteX85" fmla="*/ 909682 w 1419269"/>
                  <a:gd name="connsiteY85" fmla="*/ 61913 h 895350"/>
                  <a:gd name="connsiteX86" fmla="*/ 862057 w 1419269"/>
                  <a:gd name="connsiteY86" fmla="*/ 4763 h 895350"/>
                  <a:gd name="connsiteX87" fmla="*/ 766807 w 1419269"/>
                  <a:gd name="connsiteY87" fmla="*/ 42863 h 895350"/>
                  <a:gd name="connsiteX88" fmla="*/ 728707 w 1419269"/>
                  <a:gd name="connsiteY88" fmla="*/ 66675 h 895350"/>
                  <a:gd name="connsiteX89" fmla="*/ 609644 w 1419269"/>
                  <a:gd name="connsiteY89" fmla="*/ 9525 h 895350"/>
                  <a:gd name="connsiteX90" fmla="*/ 509632 w 1419269"/>
                  <a:gd name="connsiteY90" fmla="*/ 0 h 895350"/>
                  <a:gd name="connsiteX91" fmla="*/ 385807 w 1419269"/>
                  <a:gd name="connsiteY91" fmla="*/ 80963 h 895350"/>
                  <a:gd name="connsiteX92" fmla="*/ 390569 w 1419269"/>
                  <a:gd name="connsiteY92" fmla="*/ 161925 h 895350"/>
                  <a:gd name="connsiteX93" fmla="*/ 314369 w 1419269"/>
                  <a:gd name="connsiteY93" fmla="*/ 152400 h 895350"/>
                  <a:gd name="connsiteX94" fmla="*/ 166732 w 1419269"/>
                  <a:gd name="connsiteY94" fmla="*/ 190500 h 895350"/>
                  <a:gd name="connsiteX95" fmla="*/ 19094 w 1419269"/>
                  <a:gd name="connsiteY95" fmla="*/ 242888 h 895350"/>
                  <a:gd name="connsiteX0" fmla="*/ 19094 w 1419269"/>
                  <a:gd name="connsiteY0" fmla="*/ 242888 h 895350"/>
                  <a:gd name="connsiteX1" fmla="*/ 0 w 1419269"/>
                  <a:gd name="connsiteY1" fmla="*/ 280988 h 895350"/>
                  <a:gd name="connsiteX2" fmla="*/ 14508 w 1419269"/>
                  <a:gd name="connsiteY2" fmla="*/ 304800 h 895350"/>
                  <a:gd name="connsiteX3" fmla="*/ 33382 w 1419269"/>
                  <a:gd name="connsiteY3" fmla="*/ 333375 h 895350"/>
                  <a:gd name="connsiteX4" fmla="*/ 19094 w 1419269"/>
                  <a:gd name="connsiteY4" fmla="*/ 371475 h 895350"/>
                  <a:gd name="connsiteX5" fmla="*/ 28795 w 1419269"/>
                  <a:gd name="connsiteY5" fmla="*/ 390526 h 895350"/>
                  <a:gd name="connsiteX6" fmla="*/ 52432 w 1419269"/>
                  <a:gd name="connsiteY6" fmla="*/ 457200 h 895350"/>
                  <a:gd name="connsiteX7" fmla="*/ 61957 w 1419269"/>
                  <a:gd name="connsiteY7" fmla="*/ 485775 h 895350"/>
                  <a:gd name="connsiteX8" fmla="*/ 71482 w 1419269"/>
                  <a:gd name="connsiteY8" fmla="*/ 538163 h 895350"/>
                  <a:gd name="connsiteX9" fmla="*/ 71482 w 1419269"/>
                  <a:gd name="connsiteY9" fmla="*/ 538163 h 895350"/>
                  <a:gd name="connsiteX10" fmla="*/ 90532 w 1419269"/>
                  <a:gd name="connsiteY10" fmla="*/ 590550 h 895350"/>
                  <a:gd name="connsiteX11" fmla="*/ 95294 w 1419269"/>
                  <a:gd name="connsiteY11" fmla="*/ 628650 h 895350"/>
                  <a:gd name="connsiteX12" fmla="*/ 95294 w 1419269"/>
                  <a:gd name="connsiteY12" fmla="*/ 685800 h 895350"/>
                  <a:gd name="connsiteX13" fmla="*/ 52432 w 1419269"/>
                  <a:gd name="connsiteY13" fmla="*/ 738188 h 895350"/>
                  <a:gd name="connsiteX14" fmla="*/ 23857 w 1419269"/>
                  <a:gd name="connsiteY14" fmla="*/ 809625 h 895350"/>
                  <a:gd name="connsiteX15" fmla="*/ 28619 w 1419269"/>
                  <a:gd name="connsiteY15" fmla="*/ 847725 h 895350"/>
                  <a:gd name="connsiteX16" fmla="*/ 71482 w 1419269"/>
                  <a:gd name="connsiteY16" fmla="*/ 809625 h 895350"/>
                  <a:gd name="connsiteX17" fmla="*/ 114344 w 1419269"/>
                  <a:gd name="connsiteY17" fmla="*/ 809625 h 895350"/>
                  <a:gd name="connsiteX18" fmla="*/ 157207 w 1419269"/>
                  <a:gd name="connsiteY18" fmla="*/ 833438 h 895350"/>
                  <a:gd name="connsiteX19" fmla="*/ 185782 w 1419269"/>
                  <a:gd name="connsiteY19" fmla="*/ 881063 h 895350"/>
                  <a:gd name="connsiteX20" fmla="*/ 219119 w 1419269"/>
                  <a:gd name="connsiteY20" fmla="*/ 895350 h 895350"/>
                  <a:gd name="connsiteX21" fmla="*/ 219119 w 1419269"/>
                  <a:gd name="connsiteY21" fmla="*/ 895350 h 895350"/>
                  <a:gd name="connsiteX22" fmla="*/ 261982 w 1419269"/>
                  <a:gd name="connsiteY22" fmla="*/ 876300 h 895350"/>
                  <a:gd name="connsiteX23" fmla="*/ 271507 w 1419269"/>
                  <a:gd name="connsiteY23" fmla="*/ 833438 h 895350"/>
                  <a:gd name="connsiteX24" fmla="*/ 271507 w 1419269"/>
                  <a:gd name="connsiteY24" fmla="*/ 833438 h 895350"/>
                  <a:gd name="connsiteX25" fmla="*/ 333419 w 1419269"/>
                  <a:gd name="connsiteY25" fmla="*/ 857250 h 895350"/>
                  <a:gd name="connsiteX26" fmla="*/ 333419 w 1419269"/>
                  <a:gd name="connsiteY26" fmla="*/ 857250 h 895350"/>
                  <a:gd name="connsiteX27" fmla="*/ 385807 w 1419269"/>
                  <a:gd name="connsiteY27" fmla="*/ 838200 h 895350"/>
                  <a:gd name="connsiteX28" fmla="*/ 409619 w 1419269"/>
                  <a:gd name="connsiteY28" fmla="*/ 819150 h 895350"/>
                  <a:gd name="connsiteX29" fmla="*/ 438194 w 1419269"/>
                  <a:gd name="connsiteY29" fmla="*/ 781050 h 895350"/>
                  <a:gd name="connsiteX30" fmla="*/ 442957 w 1419269"/>
                  <a:gd name="connsiteY30" fmla="*/ 728663 h 895350"/>
                  <a:gd name="connsiteX31" fmla="*/ 476294 w 1419269"/>
                  <a:gd name="connsiteY31" fmla="*/ 690563 h 895350"/>
                  <a:gd name="connsiteX32" fmla="*/ 476163 w 1419269"/>
                  <a:gd name="connsiteY32" fmla="*/ 633412 h 895350"/>
                  <a:gd name="connsiteX33" fmla="*/ 461919 w 1419269"/>
                  <a:gd name="connsiteY33" fmla="*/ 585788 h 895350"/>
                  <a:gd name="connsiteX34" fmla="*/ 447719 w 1419269"/>
                  <a:gd name="connsiteY34" fmla="*/ 542925 h 895350"/>
                  <a:gd name="connsiteX35" fmla="*/ 490582 w 1419269"/>
                  <a:gd name="connsiteY35" fmla="*/ 523875 h 895350"/>
                  <a:gd name="connsiteX36" fmla="*/ 514482 w 1419269"/>
                  <a:gd name="connsiteY36" fmla="*/ 566738 h 895350"/>
                  <a:gd name="connsiteX37" fmla="*/ 552494 w 1419269"/>
                  <a:gd name="connsiteY37" fmla="*/ 566738 h 895350"/>
                  <a:gd name="connsiteX38" fmla="*/ 585832 w 1419269"/>
                  <a:gd name="connsiteY38" fmla="*/ 519113 h 895350"/>
                  <a:gd name="connsiteX39" fmla="*/ 628694 w 1419269"/>
                  <a:gd name="connsiteY39" fmla="*/ 519113 h 895350"/>
                  <a:gd name="connsiteX40" fmla="*/ 647744 w 1419269"/>
                  <a:gd name="connsiteY40" fmla="*/ 547688 h 895350"/>
                  <a:gd name="connsiteX41" fmla="*/ 704894 w 1419269"/>
                  <a:gd name="connsiteY41" fmla="*/ 619125 h 895350"/>
                  <a:gd name="connsiteX42" fmla="*/ 714419 w 1419269"/>
                  <a:gd name="connsiteY42" fmla="*/ 647700 h 895350"/>
                  <a:gd name="connsiteX43" fmla="*/ 785857 w 1419269"/>
                  <a:gd name="connsiteY43" fmla="*/ 676275 h 895350"/>
                  <a:gd name="connsiteX44" fmla="*/ 823957 w 1419269"/>
                  <a:gd name="connsiteY44" fmla="*/ 633413 h 895350"/>
                  <a:gd name="connsiteX45" fmla="*/ 866819 w 1419269"/>
                  <a:gd name="connsiteY45" fmla="*/ 633413 h 895350"/>
                  <a:gd name="connsiteX46" fmla="*/ 938257 w 1419269"/>
                  <a:gd name="connsiteY46" fmla="*/ 671513 h 895350"/>
                  <a:gd name="connsiteX47" fmla="*/ 976357 w 1419269"/>
                  <a:gd name="connsiteY47" fmla="*/ 666750 h 895350"/>
                  <a:gd name="connsiteX48" fmla="*/ 1000169 w 1419269"/>
                  <a:gd name="connsiteY48" fmla="*/ 714375 h 895350"/>
                  <a:gd name="connsiteX49" fmla="*/ 1066844 w 1419269"/>
                  <a:gd name="connsiteY49" fmla="*/ 723900 h 895350"/>
                  <a:gd name="connsiteX50" fmla="*/ 1128757 w 1419269"/>
                  <a:gd name="connsiteY50" fmla="*/ 700088 h 895350"/>
                  <a:gd name="connsiteX51" fmla="*/ 1238383 w 1419269"/>
                  <a:gd name="connsiteY51" fmla="*/ 704850 h 895350"/>
                  <a:gd name="connsiteX52" fmla="*/ 1290682 w 1419269"/>
                  <a:gd name="connsiteY52" fmla="*/ 742950 h 895350"/>
                  <a:gd name="connsiteX53" fmla="*/ 1333544 w 1419269"/>
                  <a:gd name="connsiteY53" fmla="*/ 738188 h 895350"/>
                  <a:gd name="connsiteX54" fmla="*/ 1328782 w 1419269"/>
                  <a:gd name="connsiteY54" fmla="*/ 757238 h 895350"/>
                  <a:gd name="connsiteX55" fmla="*/ 1350015 w 1419269"/>
                  <a:gd name="connsiteY55" fmla="*/ 769144 h 895350"/>
                  <a:gd name="connsiteX56" fmla="*/ 1409744 w 1419269"/>
                  <a:gd name="connsiteY56" fmla="*/ 762000 h 895350"/>
                  <a:gd name="connsiteX57" fmla="*/ 1404982 w 1419269"/>
                  <a:gd name="connsiteY57" fmla="*/ 723900 h 895350"/>
                  <a:gd name="connsiteX58" fmla="*/ 1362119 w 1419269"/>
                  <a:gd name="connsiteY58" fmla="*/ 690563 h 895350"/>
                  <a:gd name="connsiteX59" fmla="*/ 1347832 w 1419269"/>
                  <a:gd name="connsiteY59" fmla="*/ 647700 h 895350"/>
                  <a:gd name="connsiteX60" fmla="*/ 1354865 w 1419269"/>
                  <a:gd name="connsiteY60" fmla="*/ 611981 h 895350"/>
                  <a:gd name="connsiteX61" fmla="*/ 1352594 w 1419269"/>
                  <a:gd name="connsiteY61" fmla="*/ 552450 h 895350"/>
                  <a:gd name="connsiteX62" fmla="*/ 1290682 w 1419269"/>
                  <a:gd name="connsiteY62" fmla="*/ 585788 h 895350"/>
                  <a:gd name="connsiteX63" fmla="*/ 1271632 w 1419269"/>
                  <a:gd name="connsiteY63" fmla="*/ 557213 h 895350"/>
                  <a:gd name="connsiteX64" fmla="*/ 1252582 w 1419269"/>
                  <a:gd name="connsiteY64" fmla="*/ 476250 h 895350"/>
                  <a:gd name="connsiteX65" fmla="*/ 1295444 w 1419269"/>
                  <a:gd name="connsiteY65" fmla="*/ 457200 h 895350"/>
                  <a:gd name="connsiteX66" fmla="*/ 1366882 w 1419269"/>
                  <a:gd name="connsiteY66" fmla="*/ 457200 h 895350"/>
                  <a:gd name="connsiteX67" fmla="*/ 1414507 w 1419269"/>
                  <a:gd name="connsiteY67" fmla="*/ 423863 h 895350"/>
                  <a:gd name="connsiteX68" fmla="*/ 1419269 w 1419269"/>
                  <a:gd name="connsiteY68" fmla="*/ 371475 h 895350"/>
                  <a:gd name="connsiteX69" fmla="*/ 1347832 w 1419269"/>
                  <a:gd name="connsiteY69" fmla="*/ 390525 h 895350"/>
                  <a:gd name="connsiteX70" fmla="*/ 1328782 w 1419269"/>
                  <a:gd name="connsiteY70" fmla="*/ 376238 h 895350"/>
                  <a:gd name="connsiteX71" fmla="*/ 1252582 w 1419269"/>
                  <a:gd name="connsiteY71" fmla="*/ 347663 h 895350"/>
                  <a:gd name="connsiteX72" fmla="*/ 1209719 w 1419269"/>
                  <a:gd name="connsiteY72" fmla="*/ 361950 h 895350"/>
                  <a:gd name="connsiteX73" fmla="*/ 1195432 w 1419269"/>
                  <a:gd name="connsiteY73" fmla="*/ 419100 h 895350"/>
                  <a:gd name="connsiteX74" fmla="*/ 1166857 w 1419269"/>
                  <a:gd name="connsiteY74" fmla="*/ 423863 h 895350"/>
                  <a:gd name="connsiteX75" fmla="*/ 1147807 w 1419269"/>
                  <a:gd name="connsiteY75" fmla="*/ 338138 h 895350"/>
                  <a:gd name="connsiteX76" fmla="*/ 1104944 w 1419269"/>
                  <a:gd name="connsiteY76" fmla="*/ 304800 h 895350"/>
                  <a:gd name="connsiteX77" fmla="*/ 1052557 w 1419269"/>
                  <a:gd name="connsiteY77" fmla="*/ 328613 h 895350"/>
                  <a:gd name="connsiteX78" fmla="*/ 1028744 w 1419269"/>
                  <a:gd name="connsiteY78" fmla="*/ 361950 h 895350"/>
                  <a:gd name="connsiteX79" fmla="*/ 1028744 w 1419269"/>
                  <a:gd name="connsiteY79" fmla="*/ 361950 h 895350"/>
                  <a:gd name="connsiteX80" fmla="*/ 985882 w 1419269"/>
                  <a:gd name="connsiteY80" fmla="*/ 381000 h 895350"/>
                  <a:gd name="connsiteX81" fmla="*/ 933494 w 1419269"/>
                  <a:gd name="connsiteY81" fmla="*/ 385763 h 895350"/>
                  <a:gd name="connsiteX82" fmla="*/ 914444 w 1419269"/>
                  <a:gd name="connsiteY82" fmla="*/ 314325 h 895350"/>
                  <a:gd name="connsiteX83" fmla="*/ 938257 w 1419269"/>
                  <a:gd name="connsiteY83" fmla="*/ 195263 h 895350"/>
                  <a:gd name="connsiteX84" fmla="*/ 914444 w 1419269"/>
                  <a:gd name="connsiteY84" fmla="*/ 123825 h 895350"/>
                  <a:gd name="connsiteX85" fmla="*/ 909682 w 1419269"/>
                  <a:gd name="connsiteY85" fmla="*/ 61913 h 895350"/>
                  <a:gd name="connsiteX86" fmla="*/ 862057 w 1419269"/>
                  <a:gd name="connsiteY86" fmla="*/ 4763 h 895350"/>
                  <a:gd name="connsiteX87" fmla="*/ 766807 w 1419269"/>
                  <a:gd name="connsiteY87" fmla="*/ 42863 h 895350"/>
                  <a:gd name="connsiteX88" fmla="*/ 728707 w 1419269"/>
                  <a:gd name="connsiteY88" fmla="*/ 66675 h 895350"/>
                  <a:gd name="connsiteX89" fmla="*/ 609644 w 1419269"/>
                  <a:gd name="connsiteY89" fmla="*/ 9525 h 895350"/>
                  <a:gd name="connsiteX90" fmla="*/ 509632 w 1419269"/>
                  <a:gd name="connsiteY90" fmla="*/ 0 h 895350"/>
                  <a:gd name="connsiteX91" fmla="*/ 385807 w 1419269"/>
                  <a:gd name="connsiteY91" fmla="*/ 80963 h 895350"/>
                  <a:gd name="connsiteX92" fmla="*/ 390569 w 1419269"/>
                  <a:gd name="connsiteY92" fmla="*/ 161925 h 895350"/>
                  <a:gd name="connsiteX93" fmla="*/ 314369 w 1419269"/>
                  <a:gd name="connsiteY93" fmla="*/ 152400 h 895350"/>
                  <a:gd name="connsiteX94" fmla="*/ 166732 w 1419269"/>
                  <a:gd name="connsiteY94" fmla="*/ 190500 h 895350"/>
                  <a:gd name="connsiteX95" fmla="*/ 19094 w 1419269"/>
                  <a:gd name="connsiteY95" fmla="*/ 242888 h 895350"/>
                  <a:gd name="connsiteX0" fmla="*/ 19094 w 1419269"/>
                  <a:gd name="connsiteY0" fmla="*/ 242888 h 895350"/>
                  <a:gd name="connsiteX1" fmla="*/ 0 w 1419269"/>
                  <a:gd name="connsiteY1" fmla="*/ 280988 h 895350"/>
                  <a:gd name="connsiteX2" fmla="*/ 14508 w 1419269"/>
                  <a:gd name="connsiteY2" fmla="*/ 304800 h 895350"/>
                  <a:gd name="connsiteX3" fmla="*/ 21585 w 1419269"/>
                  <a:gd name="connsiteY3" fmla="*/ 333375 h 895350"/>
                  <a:gd name="connsiteX4" fmla="*/ 19094 w 1419269"/>
                  <a:gd name="connsiteY4" fmla="*/ 371475 h 895350"/>
                  <a:gd name="connsiteX5" fmla="*/ 28795 w 1419269"/>
                  <a:gd name="connsiteY5" fmla="*/ 390526 h 895350"/>
                  <a:gd name="connsiteX6" fmla="*/ 52432 w 1419269"/>
                  <a:gd name="connsiteY6" fmla="*/ 457200 h 895350"/>
                  <a:gd name="connsiteX7" fmla="*/ 61957 w 1419269"/>
                  <a:gd name="connsiteY7" fmla="*/ 485775 h 895350"/>
                  <a:gd name="connsiteX8" fmla="*/ 71482 w 1419269"/>
                  <a:gd name="connsiteY8" fmla="*/ 538163 h 895350"/>
                  <a:gd name="connsiteX9" fmla="*/ 71482 w 1419269"/>
                  <a:gd name="connsiteY9" fmla="*/ 538163 h 895350"/>
                  <a:gd name="connsiteX10" fmla="*/ 90532 w 1419269"/>
                  <a:gd name="connsiteY10" fmla="*/ 590550 h 895350"/>
                  <a:gd name="connsiteX11" fmla="*/ 95294 w 1419269"/>
                  <a:gd name="connsiteY11" fmla="*/ 628650 h 895350"/>
                  <a:gd name="connsiteX12" fmla="*/ 95294 w 1419269"/>
                  <a:gd name="connsiteY12" fmla="*/ 685800 h 895350"/>
                  <a:gd name="connsiteX13" fmla="*/ 52432 w 1419269"/>
                  <a:gd name="connsiteY13" fmla="*/ 738188 h 895350"/>
                  <a:gd name="connsiteX14" fmla="*/ 23857 w 1419269"/>
                  <a:gd name="connsiteY14" fmla="*/ 809625 h 895350"/>
                  <a:gd name="connsiteX15" fmla="*/ 28619 w 1419269"/>
                  <a:gd name="connsiteY15" fmla="*/ 847725 h 895350"/>
                  <a:gd name="connsiteX16" fmla="*/ 71482 w 1419269"/>
                  <a:gd name="connsiteY16" fmla="*/ 809625 h 895350"/>
                  <a:gd name="connsiteX17" fmla="*/ 114344 w 1419269"/>
                  <a:gd name="connsiteY17" fmla="*/ 809625 h 895350"/>
                  <a:gd name="connsiteX18" fmla="*/ 157207 w 1419269"/>
                  <a:gd name="connsiteY18" fmla="*/ 833438 h 895350"/>
                  <a:gd name="connsiteX19" fmla="*/ 185782 w 1419269"/>
                  <a:gd name="connsiteY19" fmla="*/ 881063 h 895350"/>
                  <a:gd name="connsiteX20" fmla="*/ 219119 w 1419269"/>
                  <a:gd name="connsiteY20" fmla="*/ 895350 h 895350"/>
                  <a:gd name="connsiteX21" fmla="*/ 219119 w 1419269"/>
                  <a:gd name="connsiteY21" fmla="*/ 895350 h 895350"/>
                  <a:gd name="connsiteX22" fmla="*/ 261982 w 1419269"/>
                  <a:gd name="connsiteY22" fmla="*/ 876300 h 895350"/>
                  <a:gd name="connsiteX23" fmla="*/ 271507 w 1419269"/>
                  <a:gd name="connsiteY23" fmla="*/ 833438 h 895350"/>
                  <a:gd name="connsiteX24" fmla="*/ 271507 w 1419269"/>
                  <a:gd name="connsiteY24" fmla="*/ 833438 h 895350"/>
                  <a:gd name="connsiteX25" fmla="*/ 333419 w 1419269"/>
                  <a:gd name="connsiteY25" fmla="*/ 857250 h 895350"/>
                  <a:gd name="connsiteX26" fmla="*/ 333419 w 1419269"/>
                  <a:gd name="connsiteY26" fmla="*/ 857250 h 895350"/>
                  <a:gd name="connsiteX27" fmla="*/ 385807 w 1419269"/>
                  <a:gd name="connsiteY27" fmla="*/ 838200 h 895350"/>
                  <a:gd name="connsiteX28" fmla="*/ 409619 w 1419269"/>
                  <a:gd name="connsiteY28" fmla="*/ 819150 h 895350"/>
                  <a:gd name="connsiteX29" fmla="*/ 438194 w 1419269"/>
                  <a:gd name="connsiteY29" fmla="*/ 781050 h 895350"/>
                  <a:gd name="connsiteX30" fmla="*/ 442957 w 1419269"/>
                  <a:gd name="connsiteY30" fmla="*/ 728663 h 895350"/>
                  <a:gd name="connsiteX31" fmla="*/ 476294 w 1419269"/>
                  <a:gd name="connsiteY31" fmla="*/ 690563 h 895350"/>
                  <a:gd name="connsiteX32" fmla="*/ 476163 w 1419269"/>
                  <a:gd name="connsiteY32" fmla="*/ 633412 h 895350"/>
                  <a:gd name="connsiteX33" fmla="*/ 461919 w 1419269"/>
                  <a:gd name="connsiteY33" fmla="*/ 585788 h 895350"/>
                  <a:gd name="connsiteX34" fmla="*/ 447719 w 1419269"/>
                  <a:gd name="connsiteY34" fmla="*/ 542925 h 895350"/>
                  <a:gd name="connsiteX35" fmla="*/ 490582 w 1419269"/>
                  <a:gd name="connsiteY35" fmla="*/ 523875 h 895350"/>
                  <a:gd name="connsiteX36" fmla="*/ 514482 w 1419269"/>
                  <a:gd name="connsiteY36" fmla="*/ 566738 h 895350"/>
                  <a:gd name="connsiteX37" fmla="*/ 552494 w 1419269"/>
                  <a:gd name="connsiteY37" fmla="*/ 566738 h 895350"/>
                  <a:gd name="connsiteX38" fmla="*/ 585832 w 1419269"/>
                  <a:gd name="connsiteY38" fmla="*/ 519113 h 895350"/>
                  <a:gd name="connsiteX39" fmla="*/ 628694 w 1419269"/>
                  <a:gd name="connsiteY39" fmla="*/ 519113 h 895350"/>
                  <a:gd name="connsiteX40" fmla="*/ 647744 w 1419269"/>
                  <a:gd name="connsiteY40" fmla="*/ 547688 h 895350"/>
                  <a:gd name="connsiteX41" fmla="*/ 704894 w 1419269"/>
                  <a:gd name="connsiteY41" fmla="*/ 619125 h 895350"/>
                  <a:gd name="connsiteX42" fmla="*/ 714419 w 1419269"/>
                  <a:gd name="connsiteY42" fmla="*/ 647700 h 895350"/>
                  <a:gd name="connsiteX43" fmla="*/ 785857 w 1419269"/>
                  <a:gd name="connsiteY43" fmla="*/ 676275 h 895350"/>
                  <a:gd name="connsiteX44" fmla="*/ 823957 w 1419269"/>
                  <a:gd name="connsiteY44" fmla="*/ 633413 h 895350"/>
                  <a:gd name="connsiteX45" fmla="*/ 866819 w 1419269"/>
                  <a:gd name="connsiteY45" fmla="*/ 633413 h 895350"/>
                  <a:gd name="connsiteX46" fmla="*/ 938257 w 1419269"/>
                  <a:gd name="connsiteY46" fmla="*/ 671513 h 895350"/>
                  <a:gd name="connsiteX47" fmla="*/ 976357 w 1419269"/>
                  <a:gd name="connsiteY47" fmla="*/ 666750 h 895350"/>
                  <a:gd name="connsiteX48" fmla="*/ 1000169 w 1419269"/>
                  <a:gd name="connsiteY48" fmla="*/ 714375 h 895350"/>
                  <a:gd name="connsiteX49" fmla="*/ 1066844 w 1419269"/>
                  <a:gd name="connsiteY49" fmla="*/ 723900 h 895350"/>
                  <a:gd name="connsiteX50" fmla="*/ 1128757 w 1419269"/>
                  <a:gd name="connsiteY50" fmla="*/ 700088 h 895350"/>
                  <a:gd name="connsiteX51" fmla="*/ 1238383 w 1419269"/>
                  <a:gd name="connsiteY51" fmla="*/ 704850 h 895350"/>
                  <a:gd name="connsiteX52" fmla="*/ 1290682 w 1419269"/>
                  <a:gd name="connsiteY52" fmla="*/ 742950 h 895350"/>
                  <a:gd name="connsiteX53" fmla="*/ 1333544 w 1419269"/>
                  <a:gd name="connsiteY53" fmla="*/ 738188 h 895350"/>
                  <a:gd name="connsiteX54" fmla="*/ 1328782 w 1419269"/>
                  <a:gd name="connsiteY54" fmla="*/ 757238 h 895350"/>
                  <a:gd name="connsiteX55" fmla="*/ 1350015 w 1419269"/>
                  <a:gd name="connsiteY55" fmla="*/ 769144 h 895350"/>
                  <a:gd name="connsiteX56" fmla="*/ 1409744 w 1419269"/>
                  <a:gd name="connsiteY56" fmla="*/ 762000 h 895350"/>
                  <a:gd name="connsiteX57" fmla="*/ 1404982 w 1419269"/>
                  <a:gd name="connsiteY57" fmla="*/ 723900 h 895350"/>
                  <a:gd name="connsiteX58" fmla="*/ 1362119 w 1419269"/>
                  <a:gd name="connsiteY58" fmla="*/ 690563 h 895350"/>
                  <a:gd name="connsiteX59" fmla="*/ 1347832 w 1419269"/>
                  <a:gd name="connsiteY59" fmla="*/ 647700 h 895350"/>
                  <a:gd name="connsiteX60" fmla="*/ 1354865 w 1419269"/>
                  <a:gd name="connsiteY60" fmla="*/ 611981 h 895350"/>
                  <a:gd name="connsiteX61" fmla="*/ 1352594 w 1419269"/>
                  <a:gd name="connsiteY61" fmla="*/ 552450 h 895350"/>
                  <a:gd name="connsiteX62" fmla="*/ 1290682 w 1419269"/>
                  <a:gd name="connsiteY62" fmla="*/ 585788 h 895350"/>
                  <a:gd name="connsiteX63" fmla="*/ 1271632 w 1419269"/>
                  <a:gd name="connsiteY63" fmla="*/ 557213 h 895350"/>
                  <a:gd name="connsiteX64" fmla="*/ 1252582 w 1419269"/>
                  <a:gd name="connsiteY64" fmla="*/ 476250 h 895350"/>
                  <a:gd name="connsiteX65" fmla="*/ 1295444 w 1419269"/>
                  <a:gd name="connsiteY65" fmla="*/ 457200 h 895350"/>
                  <a:gd name="connsiteX66" fmla="*/ 1366882 w 1419269"/>
                  <a:gd name="connsiteY66" fmla="*/ 457200 h 895350"/>
                  <a:gd name="connsiteX67" fmla="*/ 1414507 w 1419269"/>
                  <a:gd name="connsiteY67" fmla="*/ 423863 h 895350"/>
                  <a:gd name="connsiteX68" fmla="*/ 1419269 w 1419269"/>
                  <a:gd name="connsiteY68" fmla="*/ 371475 h 895350"/>
                  <a:gd name="connsiteX69" fmla="*/ 1347832 w 1419269"/>
                  <a:gd name="connsiteY69" fmla="*/ 390525 h 895350"/>
                  <a:gd name="connsiteX70" fmla="*/ 1328782 w 1419269"/>
                  <a:gd name="connsiteY70" fmla="*/ 376238 h 895350"/>
                  <a:gd name="connsiteX71" fmla="*/ 1252582 w 1419269"/>
                  <a:gd name="connsiteY71" fmla="*/ 347663 h 895350"/>
                  <a:gd name="connsiteX72" fmla="*/ 1209719 w 1419269"/>
                  <a:gd name="connsiteY72" fmla="*/ 361950 h 895350"/>
                  <a:gd name="connsiteX73" fmla="*/ 1195432 w 1419269"/>
                  <a:gd name="connsiteY73" fmla="*/ 419100 h 895350"/>
                  <a:gd name="connsiteX74" fmla="*/ 1166857 w 1419269"/>
                  <a:gd name="connsiteY74" fmla="*/ 423863 h 895350"/>
                  <a:gd name="connsiteX75" fmla="*/ 1147807 w 1419269"/>
                  <a:gd name="connsiteY75" fmla="*/ 338138 h 895350"/>
                  <a:gd name="connsiteX76" fmla="*/ 1104944 w 1419269"/>
                  <a:gd name="connsiteY76" fmla="*/ 304800 h 895350"/>
                  <a:gd name="connsiteX77" fmla="*/ 1052557 w 1419269"/>
                  <a:gd name="connsiteY77" fmla="*/ 328613 h 895350"/>
                  <a:gd name="connsiteX78" fmla="*/ 1028744 w 1419269"/>
                  <a:gd name="connsiteY78" fmla="*/ 361950 h 895350"/>
                  <a:gd name="connsiteX79" fmla="*/ 1028744 w 1419269"/>
                  <a:gd name="connsiteY79" fmla="*/ 361950 h 895350"/>
                  <a:gd name="connsiteX80" fmla="*/ 985882 w 1419269"/>
                  <a:gd name="connsiteY80" fmla="*/ 381000 h 895350"/>
                  <a:gd name="connsiteX81" fmla="*/ 933494 w 1419269"/>
                  <a:gd name="connsiteY81" fmla="*/ 385763 h 895350"/>
                  <a:gd name="connsiteX82" fmla="*/ 914444 w 1419269"/>
                  <a:gd name="connsiteY82" fmla="*/ 314325 h 895350"/>
                  <a:gd name="connsiteX83" fmla="*/ 938257 w 1419269"/>
                  <a:gd name="connsiteY83" fmla="*/ 195263 h 895350"/>
                  <a:gd name="connsiteX84" fmla="*/ 914444 w 1419269"/>
                  <a:gd name="connsiteY84" fmla="*/ 123825 h 895350"/>
                  <a:gd name="connsiteX85" fmla="*/ 909682 w 1419269"/>
                  <a:gd name="connsiteY85" fmla="*/ 61913 h 895350"/>
                  <a:gd name="connsiteX86" fmla="*/ 862057 w 1419269"/>
                  <a:gd name="connsiteY86" fmla="*/ 4763 h 895350"/>
                  <a:gd name="connsiteX87" fmla="*/ 766807 w 1419269"/>
                  <a:gd name="connsiteY87" fmla="*/ 42863 h 895350"/>
                  <a:gd name="connsiteX88" fmla="*/ 728707 w 1419269"/>
                  <a:gd name="connsiteY88" fmla="*/ 66675 h 895350"/>
                  <a:gd name="connsiteX89" fmla="*/ 609644 w 1419269"/>
                  <a:gd name="connsiteY89" fmla="*/ 9525 h 895350"/>
                  <a:gd name="connsiteX90" fmla="*/ 509632 w 1419269"/>
                  <a:gd name="connsiteY90" fmla="*/ 0 h 895350"/>
                  <a:gd name="connsiteX91" fmla="*/ 385807 w 1419269"/>
                  <a:gd name="connsiteY91" fmla="*/ 80963 h 895350"/>
                  <a:gd name="connsiteX92" fmla="*/ 390569 w 1419269"/>
                  <a:gd name="connsiteY92" fmla="*/ 161925 h 895350"/>
                  <a:gd name="connsiteX93" fmla="*/ 314369 w 1419269"/>
                  <a:gd name="connsiteY93" fmla="*/ 152400 h 895350"/>
                  <a:gd name="connsiteX94" fmla="*/ 166732 w 1419269"/>
                  <a:gd name="connsiteY94" fmla="*/ 190500 h 895350"/>
                  <a:gd name="connsiteX95" fmla="*/ 19094 w 1419269"/>
                  <a:gd name="connsiteY95" fmla="*/ 242888 h 895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1419269" h="895350">
                    <a:moveTo>
                      <a:pt x="19094" y="242888"/>
                    </a:moveTo>
                    <a:lnTo>
                      <a:pt x="0" y="280988"/>
                    </a:lnTo>
                    <a:lnTo>
                      <a:pt x="14508" y="304800"/>
                    </a:lnTo>
                    <a:lnTo>
                      <a:pt x="21585" y="333375"/>
                    </a:lnTo>
                    <a:lnTo>
                      <a:pt x="19094" y="371475"/>
                    </a:lnTo>
                    <a:lnTo>
                      <a:pt x="28795" y="390526"/>
                    </a:lnTo>
                    <a:lnTo>
                      <a:pt x="52432" y="457200"/>
                    </a:lnTo>
                    <a:lnTo>
                      <a:pt x="61957" y="485775"/>
                    </a:lnTo>
                    <a:lnTo>
                      <a:pt x="71482" y="538163"/>
                    </a:lnTo>
                    <a:lnTo>
                      <a:pt x="71482" y="538163"/>
                    </a:lnTo>
                    <a:lnTo>
                      <a:pt x="90532" y="590550"/>
                    </a:lnTo>
                    <a:lnTo>
                      <a:pt x="95294" y="628650"/>
                    </a:lnTo>
                    <a:lnTo>
                      <a:pt x="95294" y="685800"/>
                    </a:lnTo>
                    <a:lnTo>
                      <a:pt x="52432" y="738188"/>
                    </a:lnTo>
                    <a:lnTo>
                      <a:pt x="23857" y="809625"/>
                    </a:lnTo>
                    <a:lnTo>
                      <a:pt x="28619" y="847725"/>
                    </a:lnTo>
                    <a:lnTo>
                      <a:pt x="71482" y="809625"/>
                    </a:lnTo>
                    <a:lnTo>
                      <a:pt x="114344" y="809625"/>
                    </a:lnTo>
                    <a:lnTo>
                      <a:pt x="157207" y="833438"/>
                    </a:lnTo>
                    <a:lnTo>
                      <a:pt x="185782" y="881063"/>
                    </a:lnTo>
                    <a:lnTo>
                      <a:pt x="219119" y="895350"/>
                    </a:lnTo>
                    <a:lnTo>
                      <a:pt x="219119" y="895350"/>
                    </a:lnTo>
                    <a:lnTo>
                      <a:pt x="261982" y="876300"/>
                    </a:lnTo>
                    <a:lnTo>
                      <a:pt x="271507" y="833438"/>
                    </a:lnTo>
                    <a:lnTo>
                      <a:pt x="271507" y="833438"/>
                    </a:lnTo>
                    <a:lnTo>
                      <a:pt x="333419" y="857250"/>
                    </a:lnTo>
                    <a:lnTo>
                      <a:pt x="333419" y="857250"/>
                    </a:lnTo>
                    <a:lnTo>
                      <a:pt x="385807" y="838200"/>
                    </a:lnTo>
                    <a:lnTo>
                      <a:pt x="409619" y="819150"/>
                    </a:lnTo>
                    <a:lnTo>
                      <a:pt x="438194" y="781050"/>
                    </a:lnTo>
                    <a:lnTo>
                      <a:pt x="442957" y="728663"/>
                    </a:lnTo>
                    <a:lnTo>
                      <a:pt x="476294" y="690563"/>
                    </a:lnTo>
                    <a:cubicBezTo>
                      <a:pt x="476250" y="671513"/>
                      <a:pt x="476207" y="652462"/>
                      <a:pt x="476163" y="633412"/>
                    </a:cubicBezTo>
                    <a:lnTo>
                      <a:pt x="461919" y="585788"/>
                    </a:lnTo>
                    <a:lnTo>
                      <a:pt x="447719" y="542925"/>
                    </a:lnTo>
                    <a:lnTo>
                      <a:pt x="490582" y="523875"/>
                    </a:lnTo>
                    <a:lnTo>
                      <a:pt x="514482" y="566738"/>
                    </a:lnTo>
                    <a:lnTo>
                      <a:pt x="552494" y="566738"/>
                    </a:lnTo>
                    <a:lnTo>
                      <a:pt x="585832" y="519113"/>
                    </a:lnTo>
                    <a:cubicBezTo>
                      <a:pt x="630272" y="514175"/>
                      <a:pt x="628694" y="499975"/>
                      <a:pt x="628694" y="519113"/>
                    </a:cubicBezTo>
                    <a:lnTo>
                      <a:pt x="647744" y="547688"/>
                    </a:lnTo>
                    <a:lnTo>
                      <a:pt x="704894" y="619125"/>
                    </a:lnTo>
                    <a:lnTo>
                      <a:pt x="714419" y="647700"/>
                    </a:lnTo>
                    <a:lnTo>
                      <a:pt x="785857" y="676275"/>
                    </a:lnTo>
                    <a:lnTo>
                      <a:pt x="823957" y="633413"/>
                    </a:lnTo>
                    <a:lnTo>
                      <a:pt x="866819" y="633413"/>
                    </a:lnTo>
                    <a:lnTo>
                      <a:pt x="938257" y="671513"/>
                    </a:lnTo>
                    <a:lnTo>
                      <a:pt x="976357" y="666750"/>
                    </a:lnTo>
                    <a:lnTo>
                      <a:pt x="1000169" y="714375"/>
                    </a:lnTo>
                    <a:lnTo>
                      <a:pt x="1066844" y="723900"/>
                    </a:lnTo>
                    <a:lnTo>
                      <a:pt x="1128757" y="700088"/>
                    </a:lnTo>
                    <a:lnTo>
                      <a:pt x="1238383" y="704850"/>
                    </a:lnTo>
                    <a:lnTo>
                      <a:pt x="1290682" y="742950"/>
                    </a:lnTo>
                    <a:lnTo>
                      <a:pt x="1333544" y="738188"/>
                    </a:lnTo>
                    <a:cubicBezTo>
                      <a:pt x="1331957" y="744538"/>
                      <a:pt x="1326037" y="752079"/>
                      <a:pt x="1328782" y="757238"/>
                    </a:cubicBezTo>
                    <a:cubicBezTo>
                      <a:pt x="1331527" y="762397"/>
                      <a:pt x="1342937" y="765175"/>
                      <a:pt x="1350015" y="769144"/>
                    </a:cubicBezTo>
                    <a:lnTo>
                      <a:pt x="1409744" y="762000"/>
                    </a:lnTo>
                    <a:lnTo>
                      <a:pt x="1404982" y="723900"/>
                    </a:lnTo>
                    <a:lnTo>
                      <a:pt x="1362119" y="690563"/>
                    </a:lnTo>
                    <a:cubicBezTo>
                      <a:pt x="1357357" y="676275"/>
                      <a:pt x="1349041" y="660797"/>
                      <a:pt x="1347832" y="647700"/>
                    </a:cubicBezTo>
                    <a:cubicBezTo>
                      <a:pt x="1346623" y="634603"/>
                      <a:pt x="1352521" y="623887"/>
                      <a:pt x="1354865" y="611981"/>
                    </a:cubicBezTo>
                    <a:lnTo>
                      <a:pt x="1352594" y="552450"/>
                    </a:lnTo>
                    <a:lnTo>
                      <a:pt x="1290682" y="585788"/>
                    </a:lnTo>
                    <a:lnTo>
                      <a:pt x="1271632" y="557213"/>
                    </a:lnTo>
                    <a:lnTo>
                      <a:pt x="1252582" y="476250"/>
                    </a:lnTo>
                    <a:lnTo>
                      <a:pt x="1295444" y="457200"/>
                    </a:lnTo>
                    <a:lnTo>
                      <a:pt x="1366882" y="457200"/>
                    </a:lnTo>
                    <a:lnTo>
                      <a:pt x="1414507" y="423863"/>
                    </a:lnTo>
                    <a:lnTo>
                      <a:pt x="1419269" y="371475"/>
                    </a:lnTo>
                    <a:lnTo>
                      <a:pt x="1347832" y="390525"/>
                    </a:lnTo>
                    <a:lnTo>
                      <a:pt x="1328782" y="376238"/>
                    </a:lnTo>
                    <a:lnTo>
                      <a:pt x="1252582" y="347663"/>
                    </a:lnTo>
                    <a:lnTo>
                      <a:pt x="1209719" y="361950"/>
                    </a:lnTo>
                    <a:lnTo>
                      <a:pt x="1195432" y="419100"/>
                    </a:lnTo>
                    <a:lnTo>
                      <a:pt x="1166857" y="423863"/>
                    </a:lnTo>
                    <a:lnTo>
                      <a:pt x="1147807" y="338138"/>
                    </a:lnTo>
                    <a:lnTo>
                      <a:pt x="1104944" y="304800"/>
                    </a:lnTo>
                    <a:lnTo>
                      <a:pt x="1052557" y="328613"/>
                    </a:lnTo>
                    <a:lnTo>
                      <a:pt x="1028744" y="361950"/>
                    </a:lnTo>
                    <a:lnTo>
                      <a:pt x="1028744" y="361950"/>
                    </a:lnTo>
                    <a:lnTo>
                      <a:pt x="985882" y="381000"/>
                    </a:lnTo>
                    <a:lnTo>
                      <a:pt x="933494" y="385763"/>
                    </a:lnTo>
                    <a:lnTo>
                      <a:pt x="914444" y="314325"/>
                    </a:lnTo>
                    <a:lnTo>
                      <a:pt x="938257" y="195263"/>
                    </a:lnTo>
                    <a:lnTo>
                      <a:pt x="914444" y="123825"/>
                    </a:lnTo>
                    <a:lnTo>
                      <a:pt x="909682" y="61913"/>
                    </a:lnTo>
                    <a:lnTo>
                      <a:pt x="862057" y="4763"/>
                    </a:lnTo>
                    <a:lnTo>
                      <a:pt x="766807" y="42863"/>
                    </a:lnTo>
                    <a:lnTo>
                      <a:pt x="728707" y="66675"/>
                    </a:lnTo>
                    <a:lnTo>
                      <a:pt x="609644" y="9525"/>
                    </a:lnTo>
                    <a:lnTo>
                      <a:pt x="509632" y="0"/>
                    </a:lnTo>
                    <a:lnTo>
                      <a:pt x="385807" y="80963"/>
                    </a:lnTo>
                    <a:lnTo>
                      <a:pt x="390569" y="161925"/>
                    </a:lnTo>
                    <a:lnTo>
                      <a:pt x="314369" y="152400"/>
                    </a:lnTo>
                    <a:lnTo>
                      <a:pt x="166732" y="190500"/>
                    </a:lnTo>
                    <a:lnTo>
                      <a:pt x="19094" y="24288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>
                <a:off x="5648094" y="3008114"/>
                <a:ext cx="690214" cy="822614"/>
              </a:xfrm>
              <a:custGeom>
                <a:avLst/>
                <a:gdLst>
                  <a:gd name="connsiteX0" fmla="*/ 0 w 991769"/>
                  <a:gd name="connsiteY0" fmla="*/ 9742 h 1140824"/>
                  <a:gd name="connsiteX1" fmla="*/ 65005 w 991769"/>
                  <a:gd name="connsiteY1" fmla="*/ 1075 h 1140824"/>
                  <a:gd name="connsiteX2" fmla="*/ 95340 w 991769"/>
                  <a:gd name="connsiteY2" fmla="*/ 31410 h 1140824"/>
                  <a:gd name="connsiteX3" fmla="*/ 134343 w 991769"/>
                  <a:gd name="connsiteY3" fmla="*/ 53078 h 1140824"/>
                  <a:gd name="connsiteX4" fmla="*/ 160345 w 991769"/>
                  <a:gd name="connsiteY4" fmla="*/ 74747 h 1140824"/>
                  <a:gd name="connsiteX5" fmla="*/ 212349 w 991769"/>
                  <a:gd name="connsiteY5" fmla="*/ 135418 h 1140824"/>
                  <a:gd name="connsiteX6" fmla="*/ 255685 w 991769"/>
                  <a:gd name="connsiteY6" fmla="*/ 170087 h 1140824"/>
                  <a:gd name="connsiteX7" fmla="*/ 299022 w 991769"/>
                  <a:gd name="connsiteY7" fmla="*/ 226424 h 1140824"/>
                  <a:gd name="connsiteX8" fmla="*/ 342358 w 991769"/>
                  <a:gd name="connsiteY8" fmla="*/ 239425 h 1140824"/>
                  <a:gd name="connsiteX9" fmla="*/ 377027 w 991769"/>
                  <a:gd name="connsiteY9" fmla="*/ 261093 h 1140824"/>
                  <a:gd name="connsiteX10" fmla="*/ 433365 w 991769"/>
                  <a:gd name="connsiteY10" fmla="*/ 343433 h 1140824"/>
                  <a:gd name="connsiteX11" fmla="*/ 502703 w 991769"/>
                  <a:gd name="connsiteY11" fmla="*/ 404104 h 1140824"/>
                  <a:gd name="connsiteX12" fmla="*/ 585042 w 991769"/>
                  <a:gd name="connsiteY12" fmla="*/ 477776 h 1140824"/>
                  <a:gd name="connsiteX13" fmla="*/ 645714 w 991769"/>
                  <a:gd name="connsiteY13" fmla="*/ 508111 h 1140824"/>
                  <a:gd name="connsiteX14" fmla="*/ 715052 w 991769"/>
                  <a:gd name="connsiteY14" fmla="*/ 560115 h 1140824"/>
                  <a:gd name="connsiteX15" fmla="*/ 788724 w 991769"/>
                  <a:gd name="connsiteY15" fmla="*/ 620786 h 1140824"/>
                  <a:gd name="connsiteX16" fmla="*/ 840728 w 991769"/>
                  <a:gd name="connsiteY16" fmla="*/ 646788 h 1140824"/>
                  <a:gd name="connsiteX17" fmla="*/ 905732 w 991769"/>
                  <a:gd name="connsiteY17" fmla="*/ 703126 h 1140824"/>
                  <a:gd name="connsiteX18" fmla="*/ 940402 w 991769"/>
                  <a:gd name="connsiteY18" fmla="*/ 798466 h 1140824"/>
                  <a:gd name="connsiteX19" fmla="*/ 988072 w 991769"/>
                  <a:gd name="connsiteY19" fmla="*/ 833135 h 1140824"/>
                  <a:gd name="connsiteX20" fmla="*/ 988072 w 991769"/>
                  <a:gd name="connsiteY20" fmla="*/ 872138 h 1140824"/>
                  <a:gd name="connsiteX21" fmla="*/ 983738 w 991769"/>
                  <a:gd name="connsiteY21" fmla="*/ 954477 h 1140824"/>
                  <a:gd name="connsiteX22" fmla="*/ 970737 w 991769"/>
                  <a:gd name="connsiteY22" fmla="*/ 1002148 h 1140824"/>
                  <a:gd name="connsiteX23" fmla="*/ 940402 w 991769"/>
                  <a:gd name="connsiteY23" fmla="*/ 1010815 h 1140824"/>
                  <a:gd name="connsiteX24" fmla="*/ 936068 w 991769"/>
                  <a:gd name="connsiteY24" fmla="*/ 1062819 h 1140824"/>
                  <a:gd name="connsiteX25" fmla="*/ 944735 w 991769"/>
                  <a:gd name="connsiteY25" fmla="*/ 1119156 h 1140824"/>
                  <a:gd name="connsiteX26" fmla="*/ 944735 w 991769"/>
                  <a:gd name="connsiteY26" fmla="*/ 1140824 h 11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1769" h="1140824">
                    <a:moveTo>
                      <a:pt x="0" y="9742"/>
                    </a:moveTo>
                    <a:cubicBezTo>
                      <a:pt x="24557" y="3603"/>
                      <a:pt x="49115" y="-2536"/>
                      <a:pt x="65005" y="1075"/>
                    </a:cubicBezTo>
                    <a:cubicBezTo>
                      <a:pt x="80895" y="4686"/>
                      <a:pt x="83784" y="22743"/>
                      <a:pt x="95340" y="31410"/>
                    </a:cubicBezTo>
                    <a:cubicBezTo>
                      <a:pt x="106896" y="40077"/>
                      <a:pt x="123509" y="45855"/>
                      <a:pt x="134343" y="53078"/>
                    </a:cubicBezTo>
                    <a:cubicBezTo>
                      <a:pt x="145177" y="60301"/>
                      <a:pt x="147344" y="61024"/>
                      <a:pt x="160345" y="74747"/>
                    </a:cubicBezTo>
                    <a:cubicBezTo>
                      <a:pt x="173346" y="88470"/>
                      <a:pt x="196459" y="119528"/>
                      <a:pt x="212349" y="135418"/>
                    </a:cubicBezTo>
                    <a:cubicBezTo>
                      <a:pt x="228239" y="151308"/>
                      <a:pt x="241240" y="154919"/>
                      <a:pt x="255685" y="170087"/>
                    </a:cubicBezTo>
                    <a:cubicBezTo>
                      <a:pt x="270130" y="185255"/>
                      <a:pt x="284577" y="214868"/>
                      <a:pt x="299022" y="226424"/>
                    </a:cubicBezTo>
                    <a:cubicBezTo>
                      <a:pt x="313467" y="237980"/>
                      <a:pt x="329357" y="233647"/>
                      <a:pt x="342358" y="239425"/>
                    </a:cubicBezTo>
                    <a:cubicBezTo>
                      <a:pt x="355359" y="245203"/>
                      <a:pt x="361859" y="243758"/>
                      <a:pt x="377027" y="261093"/>
                    </a:cubicBezTo>
                    <a:cubicBezTo>
                      <a:pt x="392195" y="278428"/>
                      <a:pt x="412419" y="319598"/>
                      <a:pt x="433365" y="343433"/>
                    </a:cubicBezTo>
                    <a:cubicBezTo>
                      <a:pt x="454311" y="367268"/>
                      <a:pt x="502703" y="404104"/>
                      <a:pt x="502703" y="404104"/>
                    </a:cubicBezTo>
                    <a:cubicBezTo>
                      <a:pt x="527982" y="426494"/>
                      <a:pt x="561207" y="460442"/>
                      <a:pt x="585042" y="477776"/>
                    </a:cubicBezTo>
                    <a:cubicBezTo>
                      <a:pt x="608877" y="495110"/>
                      <a:pt x="624046" y="494388"/>
                      <a:pt x="645714" y="508111"/>
                    </a:cubicBezTo>
                    <a:cubicBezTo>
                      <a:pt x="667382" y="521834"/>
                      <a:pt x="691217" y="541336"/>
                      <a:pt x="715052" y="560115"/>
                    </a:cubicBezTo>
                    <a:cubicBezTo>
                      <a:pt x="738887" y="578894"/>
                      <a:pt x="767778" y="606341"/>
                      <a:pt x="788724" y="620786"/>
                    </a:cubicBezTo>
                    <a:cubicBezTo>
                      <a:pt x="809670" y="635231"/>
                      <a:pt x="821227" y="633065"/>
                      <a:pt x="840728" y="646788"/>
                    </a:cubicBezTo>
                    <a:cubicBezTo>
                      <a:pt x="860229" y="660511"/>
                      <a:pt x="889120" y="677846"/>
                      <a:pt x="905732" y="703126"/>
                    </a:cubicBezTo>
                    <a:cubicBezTo>
                      <a:pt x="922344" y="728406"/>
                      <a:pt x="926679" y="776798"/>
                      <a:pt x="940402" y="798466"/>
                    </a:cubicBezTo>
                    <a:cubicBezTo>
                      <a:pt x="954125" y="820134"/>
                      <a:pt x="980127" y="820856"/>
                      <a:pt x="988072" y="833135"/>
                    </a:cubicBezTo>
                    <a:cubicBezTo>
                      <a:pt x="996017" y="845414"/>
                      <a:pt x="988794" y="851914"/>
                      <a:pt x="988072" y="872138"/>
                    </a:cubicBezTo>
                    <a:cubicBezTo>
                      <a:pt x="987350" y="892362"/>
                      <a:pt x="986627" y="932809"/>
                      <a:pt x="983738" y="954477"/>
                    </a:cubicBezTo>
                    <a:cubicBezTo>
                      <a:pt x="980849" y="976145"/>
                      <a:pt x="977960" y="992758"/>
                      <a:pt x="970737" y="1002148"/>
                    </a:cubicBezTo>
                    <a:cubicBezTo>
                      <a:pt x="963514" y="1011538"/>
                      <a:pt x="946180" y="1000703"/>
                      <a:pt x="940402" y="1010815"/>
                    </a:cubicBezTo>
                    <a:cubicBezTo>
                      <a:pt x="934624" y="1020927"/>
                      <a:pt x="935346" y="1044762"/>
                      <a:pt x="936068" y="1062819"/>
                    </a:cubicBezTo>
                    <a:cubicBezTo>
                      <a:pt x="936790" y="1080876"/>
                      <a:pt x="943291" y="1106155"/>
                      <a:pt x="944735" y="1119156"/>
                    </a:cubicBezTo>
                    <a:cubicBezTo>
                      <a:pt x="946179" y="1132157"/>
                      <a:pt x="945457" y="1136490"/>
                      <a:pt x="944735" y="1140824"/>
                    </a:cubicBezTo>
                  </a:path>
                </a:pathLst>
              </a:custGeom>
              <a:noFill/>
              <a:ln w="152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Полилиния 24"/>
              <p:cNvSpPr/>
              <p:nvPr/>
            </p:nvSpPr>
            <p:spPr>
              <a:xfrm>
                <a:off x="5655453" y="2974276"/>
                <a:ext cx="711768" cy="853089"/>
              </a:xfrm>
              <a:custGeom>
                <a:avLst/>
                <a:gdLst>
                  <a:gd name="connsiteX0" fmla="*/ 0 w 991769"/>
                  <a:gd name="connsiteY0" fmla="*/ 9742 h 1140824"/>
                  <a:gd name="connsiteX1" fmla="*/ 65005 w 991769"/>
                  <a:gd name="connsiteY1" fmla="*/ 1075 h 1140824"/>
                  <a:gd name="connsiteX2" fmla="*/ 95340 w 991769"/>
                  <a:gd name="connsiteY2" fmla="*/ 31410 h 1140824"/>
                  <a:gd name="connsiteX3" fmla="*/ 134343 w 991769"/>
                  <a:gd name="connsiteY3" fmla="*/ 53078 h 1140824"/>
                  <a:gd name="connsiteX4" fmla="*/ 160345 w 991769"/>
                  <a:gd name="connsiteY4" fmla="*/ 74747 h 1140824"/>
                  <a:gd name="connsiteX5" fmla="*/ 212349 w 991769"/>
                  <a:gd name="connsiteY5" fmla="*/ 135418 h 1140824"/>
                  <a:gd name="connsiteX6" fmla="*/ 255685 w 991769"/>
                  <a:gd name="connsiteY6" fmla="*/ 170087 h 1140824"/>
                  <a:gd name="connsiteX7" fmla="*/ 299022 w 991769"/>
                  <a:gd name="connsiteY7" fmla="*/ 226424 h 1140824"/>
                  <a:gd name="connsiteX8" fmla="*/ 342358 w 991769"/>
                  <a:gd name="connsiteY8" fmla="*/ 239425 h 1140824"/>
                  <a:gd name="connsiteX9" fmla="*/ 377027 w 991769"/>
                  <a:gd name="connsiteY9" fmla="*/ 261093 h 1140824"/>
                  <a:gd name="connsiteX10" fmla="*/ 433365 w 991769"/>
                  <a:gd name="connsiteY10" fmla="*/ 343433 h 1140824"/>
                  <a:gd name="connsiteX11" fmla="*/ 502703 w 991769"/>
                  <a:gd name="connsiteY11" fmla="*/ 404104 h 1140824"/>
                  <a:gd name="connsiteX12" fmla="*/ 585042 w 991769"/>
                  <a:gd name="connsiteY12" fmla="*/ 477776 h 1140824"/>
                  <a:gd name="connsiteX13" fmla="*/ 645714 w 991769"/>
                  <a:gd name="connsiteY13" fmla="*/ 508111 h 1140824"/>
                  <a:gd name="connsiteX14" fmla="*/ 715052 w 991769"/>
                  <a:gd name="connsiteY14" fmla="*/ 560115 h 1140824"/>
                  <a:gd name="connsiteX15" fmla="*/ 788724 w 991769"/>
                  <a:gd name="connsiteY15" fmla="*/ 620786 h 1140824"/>
                  <a:gd name="connsiteX16" fmla="*/ 840728 w 991769"/>
                  <a:gd name="connsiteY16" fmla="*/ 646788 h 1140824"/>
                  <a:gd name="connsiteX17" fmla="*/ 905732 w 991769"/>
                  <a:gd name="connsiteY17" fmla="*/ 703126 h 1140824"/>
                  <a:gd name="connsiteX18" fmla="*/ 940402 w 991769"/>
                  <a:gd name="connsiteY18" fmla="*/ 798466 h 1140824"/>
                  <a:gd name="connsiteX19" fmla="*/ 988072 w 991769"/>
                  <a:gd name="connsiteY19" fmla="*/ 833135 h 1140824"/>
                  <a:gd name="connsiteX20" fmla="*/ 988072 w 991769"/>
                  <a:gd name="connsiteY20" fmla="*/ 872138 h 1140824"/>
                  <a:gd name="connsiteX21" fmla="*/ 983738 w 991769"/>
                  <a:gd name="connsiteY21" fmla="*/ 954477 h 1140824"/>
                  <a:gd name="connsiteX22" fmla="*/ 970737 w 991769"/>
                  <a:gd name="connsiteY22" fmla="*/ 1002148 h 1140824"/>
                  <a:gd name="connsiteX23" fmla="*/ 940402 w 991769"/>
                  <a:gd name="connsiteY23" fmla="*/ 1010815 h 1140824"/>
                  <a:gd name="connsiteX24" fmla="*/ 936068 w 991769"/>
                  <a:gd name="connsiteY24" fmla="*/ 1062819 h 1140824"/>
                  <a:gd name="connsiteX25" fmla="*/ 944735 w 991769"/>
                  <a:gd name="connsiteY25" fmla="*/ 1119156 h 1140824"/>
                  <a:gd name="connsiteX26" fmla="*/ 944735 w 991769"/>
                  <a:gd name="connsiteY26" fmla="*/ 1140824 h 11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1769" h="1140824">
                    <a:moveTo>
                      <a:pt x="0" y="9742"/>
                    </a:moveTo>
                    <a:cubicBezTo>
                      <a:pt x="24557" y="3603"/>
                      <a:pt x="49115" y="-2536"/>
                      <a:pt x="65005" y="1075"/>
                    </a:cubicBezTo>
                    <a:cubicBezTo>
                      <a:pt x="80895" y="4686"/>
                      <a:pt x="83784" y="22743"/>
                      <a:pt x="95340" y="31410"/>
                    </a:cubicBezTo>
                    <a:cubicBezTo>
                      <a:pt x="106896" y="40077"/>
                      <a:pt x="123509" y="45855"/>
                      <a:pt x="134343" y="53078"/>
                    </a:cubicBezTo>
                    <a:cubicBezTo>
                      <a:pt x="145177" y="60301"/>
                      <a:pt x="147344" y="61024"/>
                      <a:pt x="160345" y="74747"/>
                    </a:cubicBezTo>
                    <a:cubicBezTo>
                      <a:pt x="173346" y="88470"/>
                      <a:pt x="196459" y="119528"/>
                      <a:pt x="212349" y="135418"/>
                    </a:cubicBezTo>
                    <a:cubicBezTo>
                      <a:pt x="228239" y="151308"/>
                      <a:pt x="241240" y="154919"/>
                      <a:pt x="255685" y="170087"/>
                    </a:cubicBezTo>
                    <a:cubicBezTo>
                      <a:pt x="270130" y="185255"/>
                      <a:pt x="284577" y="214868"/>
                      <a:pt x="299022" y="226424"/>
                    </a:cubicBezTo>
                    <a:cubicBezTo>
                      <a:pt x="313467" y="237980"/>
                      <a:pt x="329357" y="233647"/>
                      <a:pt x="342358" y="239425"/>
                    </a:cubicBezTo>
                    <a:cubicBezTo>
                      <a:pt x="355359" y="245203"/>
                      <a:pt x="361859" y="243758"/>
                      <a:pt x="377027" y="261093"/>
                    </a:cubicBezTo>
                    <a:cubicBezTo>
                      <a:pt x="392195" y="278428"/>
                      <a:pt x="412419" y="319598"/>
                      <a:pt x="433365" y="343433"/>
                    </a:cubicBezTo>
                    <a:cubicBezTo>
                      <a:pt x="454311" y="367268"/>
                      <a:pt x="502703" y="404104"/>
                      <a:pt x="502703" y="404104"/>
                    </a:cubicBezTo>
                    <a:cubicBezTo>
                      <a:pt x="527982" y="426494"/>
                      <a:pt x="561207" y="460442"/>
                      <a:pt x="585042" y="477776"/>
                    </a:cubicBezTo>
                    <a:cubicBezTo>
                      <a:pt x="608877" y="495110"/>
                      <a:pt x="624046" y="494388"/>
                      <a:pt x="645714" y="508111"/>
                    </a:cubicBezTo>
                    <a:cubicBezTo>
                      <a:pt x="667382" y="521834"/>
                      <a:pt x="691217" y="541336"/>
                      <a:pt x="715052" y="560115"/>
                    </a:cubicBezTo>
                    <a:cubicBezTo>
                      <a:pt x="738887" y="578894"/>
                      <a:pt x="767778" y="606341"/>
                      <a:pt x="788724" y="620786"/>
                    </a:cubicBezTo>
                    <a:cubicBezTo>
                      <a:pt x="809670" y="635231"/>
                      <a:pt x="821227" y="633065"/>
                      <a:pt x="840728" y="646788"/>
                    </a:cubicBezTo>
                    <a:cubicBezTo>
                      <a:pt x="860229" y="660511"/>
                      <a:pt x="889120" y="677846"/>
                      <a:pt x="905732" y="703126"/>
                    </a:cubicBezTo>
                    <a:cubicBezTo>
                      <a:pt x="922344" y="728406"/>
                      <a:pt x="926679" y="776798"/>
                      <a:pt x="940402" y="798466"/>
                    </a:cubicBezTo>
                    <a:cubicBezTo>
                      <a:pt x="954125" y="820134"/>
                      <a:pt x="980127" y="820856"/>
                      <a:pt x="988072" y="833135"/>
                    </a:cubicBezTo>
                    <a:cubicBezTo>
                      <a:pt x="996017" y="845414"/>
                      <a:pt x="988794" y="851914"/>
                      <a:pt x="988072" y="872138"/>
                    </a:cubicBezTo>
                    <a:cubicBezTo>
                      <a:pt x="987350" y="892362"/>
                      <a:pt x="986627" y="932809"/>
                      <a:pt x="983738" y="954477"/>
                    </a:cubicBezTo>
                    <a:cubicBezTo>
                      <a:pt x="980849" y="976145"/>
                      <a:pt x="977960" y="992758"/>
                      <a:pt x="970737" y="1002148"/>
                    </a:cubicBezTo>
                    <a:cubicBezTo>
                      <a:pt x="963514" y="1011538"/>
                      <a:pt x="946180" y="1000703"/>
                      <a:pt x="940402" y="1010815"/>
                    </a:cubicBezTo>
                    <a:cubicBezTo>
                      <a:pt x="934624" y="1020927"/>
                      <a:pt x="935346" y="1044762"/>
                      <a:pt x="936068" y="1062819"/>
                    </a:cubicBezTo>
                    <a:cubicBezTo>
                      <a:pt x="936790" y="1080876"/>
                      <a:pt x="943291" y="1106155"/>
                      <a:pt x="944735" y="1119156"/>
                    </a:cubicBezTo>
                    <a:cubicBezTo>
                      <a:pt x="946179" y="1132157"/>
                      <a:pt x="945457" y="1136490"/>
                      <a:pt x="944735" y="114082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Полилиния 25"/>
              <p:cNvSpPr/>
              <p:nvPr/>
            </p:nvSpPr>
            <p:spPr>
              <a:xfrm>
                <a:off x="5632368" y="3041832"/>
                <a:ext cx="678594" cy="793715"/>
              </a:xfrm>
              <a:custGeom>
                <a:avLst/>
                <a:gdLst>
                  <a:gd name="connsiteX0" fmla="*/ 0 w 991769"/>
                  <a:gd name="connsiteY0" fmla="*/ 9742 h 1140824"/>
                  <a:gd name="connsiteX1" fmla="*/ 65005 w 991769"/>
                  <a:gd name="connsiteY1" fmla="*/ 1075 h 1140824"/>
                  <a:gd name="connsiteX2" fmla="*/ 95340 w 991769"/>
                  <a:gd name="connsiteY2" fmla="*/ 31410 h 1140824"/>
                  <a:gd name="connsiteX3" fmla="*/ 134343 w 991769"/>
                  <a:gd name="connsiteY3" fmla="*/ 53078 h 1140824"/>
                  <a:gd name="connsiteX4" fmla="*/ 160345 w 991769"/>
                  <a:gd name="connsiteY4" fmla="*/ 74747 h 1140824"/>
                  <a:gd name="connsiteX5" fmla="*/ 212349 w 991769"/>
                  <a:gd name="connsiteY5" fmla="*/ 135418 h 1140824"/>
                  <a:gd name="connsiteX6" fmla="*/ 255685 w 991769"/>
                  <a:gd name="connsiteY6" fmla="*/ 170087 h 1140824"/>
                  <a:gd name="connsiteX7" fmla="*/ 299022 w 991769"/>
                  <a:gd name="connsiteY7" fmla="*/ 226424 h 1140824"/>
                  <a:gd name="connsiteX8" fmla="*/ 342358 w 991769"/>
                  <a:gd name="connsiteY8" fmla="*/ 239425 h 1140824"/>
                  <a:gd name="connsiteX9" fmla="*/ 377027 w 991769"/>
                  <a:gd name="connsiteY9" fmla="*/ 261093 h 1140824"/>
                  <a:gd name="connsiteX10" fmla="*/ 433365 w 991769"/>
                  <a:gd name="connsiteY10" fmla="*/ 343433 h 1140824"/>
                  <a:gd name="connsiteX11" fmla="*/ 502703 w 991769"/>
                  <a:gd name="connsiteY11" fmla="*/ 404104 h 1140824"/>
                  <a:gd name="connsiteX12" fmla="*/ 585042 w 991769"/>
                  <a:gd name="connsiteY12" fmla="*/ 477776 h 1140824"/>
                  <a:gd name="connsiteX13" fmla="*/ 645714 w 991769"/>
                  <a:gd name="connsiteY13" fmla="*/ 508111 h 1140824"/>
                  <a:gd name="connsiteX14" fmla="*/ 715052 w 991769"/>
                  <a:gd name="connsiteY14" fmla="*/ 560115 h 1140824"/>
                  <a:gd name="connsiteX15" fmla="*/ 788724 w 991769"/>
                  <a:gd name="connsiteY15" fmla="*/ 620786 h 1140824"/>
                  <a:gd name="connsiteX16" fmla="*/ 840728 w 991769"/>
                  <a:gd name="connsiteY16" fmla="*/ 646788 h 1140824"/>
                  <a:gd name="connsiteX17" fmla="*/ 905732 w 991769"/>
                  <a:gd name="connsiteY17" fmla="*/ 703126 h 1140824"/>
                  <a:gd name="connsiteX18" fmla="*/ 940402 w 991769"/>
                  <a:gd name="connsiteY18" fmla="*/ 798466 h 1140824"/>
                  <a:gd name="connsiteX19" fmla="*/ 988072 w 991769"/>
                  <a:gd name="connsiteY19" fmla="*/ 833135 h 1140824"/>
                  <a:gd name="connsiteX20" fmla="*/ 988072 w 991769"/>
                  <a:gd name="connsiteY20" fmla="*/ 872138 h 1140824"/>
                  <a:gd name="connsiteX21" fmla="*/ 983738 w 991769"/>
                  <a:gd name="connsiteY21" fmla="*/ 954477 h 1140824"/>
                  <a:gd name="connsiteX22" fmla="*/ 970737 w 991769"/>
                  <a:gd name="connsiteY22" fmla="*/ 1002148 h 1140824"/>
                  <a:gd name="connsiteX23" fmla="*/ 940402 w 991769"/>
                  <a:gd name="connsiteY23" fmla="*/ 1010815 h 1140824"/>
                  <a:gd name="connsiteX24" fmla="*/ 936068 w 991769"/>
                  <a:gd name="connsiteY24" fmla="*/ 1062819 h 1140824"/>
                  <a:gd name="connsiteX25" fmla="*/ 944735 w 991769"/>
                  <a:gd name="connsiteY25" fmla="*/ 1119156 h 1140824"/>
                  <a:gd name="connsiteX26" fmla="*/ 944735 w 991769"/>
                  <a:gd name="connsiteY26" fmla="*/ 1140824 h 11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1769" h="1140824">
                    <a:moveTo>
                      <a:pt x="0" y="9742"/>
                    </a:moveTo>
                    <a:cubicBezTo>
                      <a:pt x="24557" y="3603"/>
                      <a:pt x="49115" y="-2536"/>
                      <a:pt x="65005" y="1075"/>
                    </a:cubicBezTo>
                    <a:cubicBezTo>
                      <a:pt x="80895" y="4686"/>
                      <a:pt x="83784" y="22743"/>
                      <a:pt x="95340" y="31410"/>
                    </a:cubicBezTo>
                    <a:cubicBezTo>
                      <a:pt x="106896" y="40077"/>
                      <a:pt x="123509" y="45855"/>
                      <a:pt x="134343" y="53078"/>
                    </a:cubicBezTo>
                    <a:cubicBezTo>
                      <a:pt x="145177" y="60301"/>
                      <a:pt x="147344" y="61024"/>
                      <a:pt x="160345" y="74747"/>
                    </a:cubicBezTo>
                    <a:cubicBezTo>
                      <a:pt x="173346" y="88470"/>
                      <a:pt x="196459" y="119528"/>
                      <a:pt x="212349" y="135418"/>
                    </a:cubicBezTo>
                    <a:cubicBezTo>
                      <a:pt x="228239" y="151308"/>
                      <a:pt x="241240" y="154919"/>
                      <a:pt x="255685" y="170087"/>
                    </a:cubicBezTo>
                    <a:cubicBezTo>
                      <a:pt x="270130" y="185255"/>
                      <a:pt x="284577" y="214868"/>
                      <a:pt x="299022" y="226424"/>
                    </a:cubicBezTo>
                    <a:cubicBezTo>
                      <a:pt x="313467" y="237980"/>
                      <a:pt x="329357" y="233647"/>
                      <a:pt x="342358" y="239425"/>
                    </a:cubicBezTo>
                    <a:cubicBezTo>
                      <a:pt x="355359" y="245203"/>
                      <a:pt x="361859" y="243758"/>
                      <a:pt x="377027" y="261093"/>
                    </a:cubicBezTo>
                    <a:cubicBezTo>
                      <a:pt x="392195" y="278428"/>
                      <a:pt x="412419" y="319598"/>
                      <a:pt x="433365" y="343433"/>
                    </a:cubicBezTo>
                    <a:cubicBezTo>
                      <a:pt x="454311" y="367268"/>
                      <a:pt x="502703" y="404104"/>
                      <a:pt x="502703" y="404104"/>
                    </a:cubicBezTo>
                    <a:cubicBezTo>
                      <a:pt x="527982" y="426494"/>
                      <a:pt x="561207" y="460442"/>
                      <a:pt x="585042" y="477776"/>
                    </a:cubicBezTo>
                    <a:cubicBezTo>
                      <a:pt x="608877" y="495110"/>
                      <a:pt x="624046" y="494388"/>
                      <a:pt x="645714" y="508111"/>
                    </a:cubicBezTo>
                    <a:cubicBezTo>
                      <a:pt x="667382" y="521834"/>
                      <a:pt x="691217" y="541336"/>
                      <a:pt x="715052" y="560115"/>
                    </a:cubicBezTo>
                    <a:cubicBezTo>
                      <a:pt x="738887" y="578894"/>
                      <a:pt x="767778" y="606341"/>
                      <a:pt x="788724" y="620786"/>
                    </a:cubicBezTo>
                    <a:cubicBezTo>
                      <a:pt x="809670" y="635231"/>
                      <a:pt x="821227" y="633065"/>
                      <a:pt x="840728" y="646788"/>
                    </a:cubicBezTo>
                    <a:cubicBezTo>
                      <a:pt x="860229" y="660511"/>
                      <a:pt x="889120" y="677846"/>
                      <a:pt x="905732" y="703126"/>
                    </a:cubicBezTo>
                    <a:cubicBezTo>
                      <a:pt x="922344" y="728406"/>
                      <a:pt x="926679" y="776798"/>
                      <a:pt x="940402" y="798466"/>
                    </a:cubicBezTo>
                    <a:cubicBezTo>
                      <a:pt x="954125" y="820134"/>
                      <a:pt x="980127" y="820856"/>
                      <a:pt x="988072" y="833135"/>
                    </a:cubicBezTo>
                    <a:cubicBezTo>
                      <a:pt x="996017" y="845414"/>
                      <a:pt x="988794" y="851914"/>
                      <a:pt x="988072" y="872138"/>
                    </a:cubicBezTo>
                    <a:cubicBezTo>
                      <a:pt x="987350" y="892362"/>
                      <a:pt x="986627" y="932809"/>
                      <a:pt x="983738" y="954477"/>
                    </a:cubicBezTo>
                    <a:cubicBezTo>
                      <a:pt x="980849" y="976145"/>
                      <a:pt x="977960" y="992758"/>
                      <a:pt x="970737" y="1002148"/>
                    </a:cubicBezTo>
                    <a:cubicBezTo>
                      <a:pt x="963514" y="1011538"/>
                      <a:pt x="946180" y="1000703"/>
                      <a:pt x="940402" y="1010815"/>
                    </a:cubicBezTo>
                    <a:cubicBezTo>
                      <a:pt x="934624" y="1020927"/>
                      <a:pt x="935346" y="1044762"/>
                      <a:pt x="936068" y="1062819"/>
                    </a:cubicBezTo>
                    <a:cubicBezTo>
                      <a:pt x="936790" y="1080876"/>
                      <a:pt x="943291" y="1106155"/>
                      <a:pt x="944735" y="1119156"/>
                    </a:cubicBezTo>
                    <a:cubicBezTo>
                      <a:pt x="946179" y="1132157"/>
                      <a:pt x="945457" y="1136490"/>
                      <a:pt x="944735" y="114082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Полилиния 26"/>
              <p:cNvSpPr/>
              <p:nvPr/>
            </p:nvSpPr>
            <p:spPr>
              <a:xfrm>
                <a:off x="5650304" y="3010404"/>
                <a:ext cx="690214" cy="822614"/>
              </a:xfrm>
              <a:custGeom>
                <a:avLst/>
                <a:gdLst>
                  <a:gd name="connsiteX0" fmla="*/ 0 w 991769"/>
                  <a:gd name="connsiteY0" fmla="*/ 9742 h 1140824"/>
                  <a:gd name="connsiteX1" fmla="*/ 65005 w 991769"/>
                  <a:gd name="connsiteY1" fmla="*/ 1075 h 1140824"/>
                  <a:gd name="connsiteX2" fmla="*/ 95340 w 991769"/>
                  <a:gd name="connsiteY2" fmla="*/ 31410 h 1140824"/>
                  <a:gd name="connsiteX3" fmla="*/ 134343 w 991769"/>
                  <a:gd name="connsiteY3" fmla="*/ 53078 h 1140824"/>
                  <a:gd name="connsiteX4" fmla="*/ 160345 w 991769"/>
                  <a:gd name="connsiteY4" fmla="*/ 74747 h 1140824"/>
                  <a:gd name="connsiteX5" fmla="*/ 212349 w 991769"/>
                  <a:gd name="connsiteY5" fmla="*/ 135418 h 1140824"/>
                  <a:gd name="connsiteX6" fmla="*/ 255685 w 991769"/>
                  <a:gd name="connsiteY6" fmla="*/ 170087 h 1140824"/>
                  <a:gd name="connsiteX7" fmla="*/ 299022 w 991769"/>
                  <a:gd name="connsiteY7" fmla="*/ 226424 h 1140824"/>
                  <a:gd name="connsiteX8" fmla="*/ 342358 w 991769"/>
                  <a:gd name="connsiteY8" fmla="*/ 239425 h 1140824"/>
                  <a:gd name="connsiteX9" fmla="*/ 377027 w 991769"/>
                  <a:gd name="connsiteY9" fmla="*/ 261093 h 1140824"/>
                  <a:gd name="connsiteX10" fmla="*/ 433365 w 991769"/>
                  <a:gd name="connsiteY10" fmla="*/ 343433 h 1140824"/>
                  <a:gd name="connsiteX11" fmla="*/ 502703 w 991769"/>
                  <a:gd name="connsiteY11" fmla="*/ 404104 h 1140824"/>
                  <a:gd name="connsiteX12" fmla="*/ 585042 w 991769"/>
                  <a:gd name="connsiteY12" fmla="*/ 477776 h 1140824"/>
                  <a:gd name="connsiteX13" fmla="*/ 645714 w 991769"/>
                  <a:gd name="connsiteY13" fmla="*/ 508111 h 1140824"/>
                  <a:gd name="connsiteX14" fmla="*/ 715052 w 991769"/>
                  <a:gd name="connsiteY14" fmla="*/ 560115 h 1140824"/>
                  <a:gd name="connsiteX15" fmla="*/ 788724 w 991769"/>
                  <a:gd name="connsiteY15" fmla="*/ 620786 h 1140824"/>
                  <a:gd name="connsiteX16" fmla="*/ 840728 w 991769"/>
                  <a:gd name="connsiteY16" fmla="*/ 646788 h 1140824"/>
                  <a:gd name="connsiteX17" fmla="*/ 905732 w 991769"/>
                  <a:gd name="connsiteY17" fmla="*/ 703126 h 1140824"/>
                  <a:gd name="connsiteX18" fmla="*/ 940402 w 991769"/>
                  <a:gd name="connsiteY18" fmla="*/ 798466 h 1140824"/>
                  <a:gd name="connsiteX19" fmla="*/ 988072 w 991769"/>
                  <a:gd name="connsiteY19" fmla="*/ 833135 h 1140824"/>
                  <a:gd name="connsiteX20" fmla="*/ 988072 w 991769"/>
                  <a:gd name="connsiteY20" fmla="*/ 872138 h 1140824"/>
                  <a:gd name="connsiteX21" fmla="*/ 983738 w 991769"/>
                  <a:gd name="connsiteY21" fmla="*/ 954477 h 1140824"/>
                  <a:gd name="connsiteX22" fmla="*/ 970737 w 991769"/>
                  <a:gd name="connsiteY22" fmla="*/ 1002148 h 1140824"/>
                  <a:gd name="connsiteX23" fmla="*/ 940402 w 991769"/>
                  <a:gd name="connsiteY23" fmla="*/ 1010815 h 1140824"/>
                  <a:gd name="connsiteX24" fmla="*/ 936068 w 991769"/>
                  <a:gd name="connsiteY24" fmla="*/ 1062819 h 1140824"/>
                  <a:gd name="connsiteX25" fmla="*/ 944735 w 991769"/>
                  <a:gd name="connsiteY25" fmla="*/ 1119156 h 1140824"/>
                  <a:gd name="connsiteX26" fmla="*/ 944735 w 991769"/>
                  <a:gd name="connsiteY26" fmla="*/ 1140824 h 11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1769" h="1140824">
                    <a:moveTo>
                      <a:pt x="0" y="9742"/>
                    </a:moveTo>
                    <a:cubicBezTo>
                      <a:pt x="24557" y="3603"/>
                      <a:pt x="49115" y="-2536"/>
                      <a:pt x="65005" y="1075"/>
                    </a:cubicBezTo>
                    <a:cubicBezTo>
                      <a:pt x="80895" y="4686"/>
                      <a:pt x="83784" y="22743"/>
                      <a:pt x="95340" y="31410"/>
                    </a:cubicBezTo>
                    <a:cubicBezTo>
                      <a:pt x="106896" y="40077"/>
                      <a:pt x="123509" y="45855"/>
                      <a:pt x="134343" y="53078"/>
                    </a:cubicBezTo>
                    <a:cubicBezTo>
                      <a:pt x="145177" y="60301"/>
                      <a:pt x="147344" y="61024"/>
                      <a:pt x="160345" y="74747"/>
                    </a:cubicBezTo>
                    <a:cubicBezTo>
                      <a:pt x="173346" y="88470"/>
                      <a:pt x="196459" y="119528"/>
                      <a:pt x="212349" y="135418"/>
                    </a:cubicBezTo>
                    <a:cubicBezTo>
                      <a:pt x="228239" y="151308"/>
                      <a:pt x="241240" y="154919"/>
                      <a:pt x="255685" y="170087"/>
                    </a:cubicBezTo>
                    <a:cubicBezTo>
                      <a:pt x="270130" y="185255"/>
                      <a:pt x="284577" y="214868"/>
                      <a:pt x="299022" y="226424"/>
                    </a:cubicBezTo>
                    <a:cubicBezTo>
                      <a:pt x="313467" y="237980"/>
                      <a:pt x="329357" y="233647"/>
                      <a:pt x="342358" y="239425"/>
                    </a:cubicBezTo>
                    <a:cubicBezTo>
                      <a:pt x="355359" y="245203"/>
                      <a:pt x="361859" y="243758"/>
                      <a:pt x="377027" y="261093"/>
                    </a:cubicBezTo>
                    <a:cubicBezTo>
                      <a:pt x="392195" y="278428"/>
                      <a:pt x="412419" y="319598"/>
                      <a:pt x="433365" y="343433"/>
                    </a:cubicBezTo>
                    <a:cubicBezTo>
                      <a:pt x="454311" y="367268"/>
                      <a:pt x="502703" y="404104"/>
                      <a:pt x="502703" y="404104"/>
                    </a:cubicBezTo>
                    <a:cubicBezTo>
                      <a:pt x="527982" y="426494"/>
                      <a:pt x="561207" y="460442"/>
                      <a:pt x="585042" y="477776"/>
                    </a:cubicBezTo>
                    <a:cubicBezTo>
                      <a:pt x="608877" y="495110"/>
                      <a:pt x="624046" y="494388"/>
                      <a:pt x="645714" y="508111"/>
                    </a:cubicBezTo>
                    <a:cubicBezTo>
                      <a:pt x="667382" y="521834"/>
                      <a:pt x="691217" y="541336"/>
                      <a:pt x="715052" y="560115"/>
                    </a:cubicBezTo>
                    <a:cubicBezTo>
                      <a:pt x="738887" y="578894"/>
                      <a:pt x="767778" y="606341"/>
                      <a:pt x="788724" y="620786"/>
                    </a:cubicBezTo>
                    <a:cubicBezTo>
                      <a:pt x="809670" y="635231"/>
                      <a:pt x="821227" y="633065"/>
                      <a:pt x="840728" y="646788"/>
                    </a:cubicBezTo>
                    <a:cubicBezTo>
                      <a:pt x="860229" y="660511"/>
                      <a:pt x="889120" y="677846"/>
                      <a:pt x="905732" y="703126"/>
                    </a:cubicBezTo>
                    <a:cubicBezTo>
                      <a:pt x="922344" y="728406"/>
                      <a:pt x="926679" y="776798"/>
                      <a:pt x="940402" y="798466"/>
                    </a:cubicBezTo>
                    <a:cubicBezTo>
                      <a:pt x="954125" y="820134"/>
                      <a:pt x="980127" y="820856"/>
                      <a:pt x="988072" y="833135"/>
                    </a:cubicBezTo>
                    <a:cubicBezTo>
                      <a:pt x="996017" y="845414"/>
                      <a:pt x="988794" y="851914"/>
                      <a:pt x="988072" y="872138"/>
                    </a:cubicBezTo>
                    <a:cubicBezTo>
                      <a:pt x="987350" y="892362"/>
                      <a:pt x="986627" y="932809"/>
                      <a:pt x="983738" y="954477"/>
                    </a:cubicBezTo>
                    <a:cubicBezTo>
                      <a:pt x="980849" y="976145"/>
                      <a:pt x="977960" y="992758"/>
                      <a:pt x="970737" y="1002148"/>
                    </a:cubicBezTo>
                    <a:cubicBezTo>
                      <a:pt x="963514" y="1011538"/>
                      <a:pt x="946180" y="1000703"/>
                      <a:pt x="940402" y="1010815"/>
                    </a:cubicBezTo>
                    <a:cubicBezTo>
                      <a:pt x="934624" y="1020927"/>
                      <a:pt x="935346" y="1044762"/>
                      <a:pt x="936068" y="1062819"/>
                    </a:cubicBezTo>
                    <a:cubicBezTo>
                      <a:pt x="936790" y="1080876"/>
                      <a:pt x="943291" y="1106155"/>
                      <a:pt x="944735" y="1119156"/>
                    </a:cubicBezTo>
                    <a:cubicBezTo>
                      <a:pt x="946179" y="1132157"/>
                      <a:pt x="945457" y="1136490"/>
                      <a:pt x="944735" y="114082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>
                <a:off x="4430279" y="1582197"/>
                <a:ext cx="1225779" cy="1437639"/>
              </a:xfrm>
              <a:custGeom>
                <a:avLst/>
                <a:gdLst>
                  <a:gd name="connsiteX0" fmla="*/ 1761322 w 1761322"/>
                  <a:gd name="connsiteY0" fmla="*/ 1993758 h 1993758"/>
                  <a:gd name="connsiteX1" fmla="*/ 1704172 w 1761322"/>
                  <a:gd name="connsiteY1" fmla="*/ 1978518 h 1993758"/>
                  <a:gd name="connsiteX2" fmla="*/ 1662262 w 1761322"/>
                  <a:gd name="connsiteY2" fmla="*/ 1970898 h 1993758"/>
                  <a:gd name="connsiteX3" fmla="*/ 1620352 w 1761322"/>
                  <a:gd name="connsiteY3" fmla="*/ 1967088 h 1993758"/>
                  <a:gd name="connsiteX4" fmla="*/ 1586062 w 1761322"/>
                  <a:gd name="connsiteY4" fmla="*/ 1959468 h 1993758"/>
                  <a:gd name="connsiteX5" fmla="*/ 1574632 w 1761322"/>
                  <a:gd name="connsiteY5" fmla="*/ 1963278 h 1993758"/>
                  <a:gd name="connsiteX6" fmla="*/ 1551772 w 1761322"/>
                  <a:gd name="connsiteY6" fmla="*/ 1928988 h 1993758"/>
                  <a:gd name="connsiteX7" fmla="*/ 1506052 w 1761322"/>
                  <a:gd name="connsiteY7" fmla="*/ 1906128 h 1993758"/>
                  <a:gd name="connsiteX8" fmla="*/ 1452712 w 1761322"/>
                  <a:gd name="connsiteY8" fmla="*/ 1883268 h 1993758"/>
                  <a:gd name="connsiteX9" fmla="*/ 1422232 w 1761322"/>
                  <a:gd name="connsiteY9" fmla="*/ 1868028 h 1993758"/>
                  <a:gd name="connsiteX10" fmla="*/ 1406992 w 1761322"/>
                  <a:gd name="connsiteY10" fmla="*/ 1814688 h 1993758"/>
                  <a:gd name="connsiteX11" fmla="*/ 1403182 w 1761322"/>
                  <a:gd name="connsiteY11" fmla="*/ 1746108 h 1993758"/>
                  <a:gd name="connsiteX12" fmla="*/ 1418422 w 1761322"/>
                  <a:gd name="connsiteY12" fmla="*/ 1723248 h 1993758"/>
                  <a:gd name="connsiteX13" fmla="*/ 1391752 w 1761322"/>
                  <a:gd name="connsiteY13" fmla="*/ 1681338 h 1993758"/>
                  <a:gd name="connsiteX14" fmla="*/ 1380322 w 1761322"/>
                  <a:gd name="connsiteY14" fmla="*/ 1654668 h 1993758"/>
                  <a:gd name="connsiteX15" fmla="*/ 1342222 w 1761322"/>
                  <a:gd name="connsiteY15" fmla="*/ 1639428 h 1993758"/>
                  <a:gd name="connsiteX16" fmla="*/ 1254592 w 1761322"/>
                  <a:gd name="connsiteY16" fmla="*/ 1662288 h 1993758"/>
                  <a:gd name="connsiteX17" fmla="*/ 1227922 w 1761322"/>
                  <a:gd name="connsiteY17" fmla="*/ 1677528 h 1993758"/>
                  <a:gd name="connsiteX18" fmla="*/ 1140292 w 1761322"/>
                  <a:gd name="connsiteY18" fmla="*/ 1639428 h 1993758"/>
                  <a:gd name="connsiteX19" fmla="*/ 1083142 w 1761322"/>
                  <a:gd name="connsiteY19" fmla="*/ 1608948 h 1993758"/>
                  <a:gd name="connsiteX20" fmla="*/ 1014562 w 1761322"/>
                  <a:gd name="connsiteY20" fmla="*/ 1589898 h 1993758"/>
                  <a:gd name="connsiteX21" fmla="*/ 965032 w 1761322"/>
                  <a:gd name="connsiteY21" fmla="*/ 1597518 h 1993758"/>
                  <a:gd name="connsiteX22" fmla="*/ 957412 w 1761322"/>
                  <a:gd name="connsiteY22" fmla="*/ 1525128 h 1993758"/>
                  <a:gd name="connsiteX23" fmla="*/ 930742 w 1761322"/>
                  <a:gd name="connsiteY23" fmla="*/ 1448928 h 1993758"/>
                  <a:gd name="connsiteX24" fmla="*/ 919312 w 1761322"/>
                  <a:gd name="connsiteY24" fmla="*/ 1384158 h 1993758"/>
                  <a:gd name="connsiteX25" fmla="*/ 911692 w 1761322"/>
                  <a:gd name="connsiteY25" fmla="*/ 1361298 h 1993758"/>
                  <a:gd name="connsiteX26" fmla="*/ 907882 w 1761322"/>
                  <a:gd name="connsiteY26" fmla="*/ 1311768 h 1993758"/>
                  <a:gd name="connsiteX27" fmla="*/ 885022 w 1761322"/>
                  <a:gd name="connsiteY27" fmla="*/ 1269858 h 1993758"/>
                  <a:gd name="connsiteX28" fmla="*/ 858352 w 1761322"/>
                  <a:gd name="connsiteY28" fmla="*/ 1205088 h 1993758"/>
                  <a:gd name="connsiteX29" fmla="*/ 846922 w 1761322"/>
                  <a:gd name="connsiteY29" fmla="*/ 1163178 h 1993758"/>
                  <a:gd name="connsiteX30" fmla="*/ 865972 w 1761322"/>
                  <a:gd name="connsiteY30" fmla="*/ 1140318 h 1993758"/>
                  <a:gd name="connsiteX31" fmla="*/ 862162 w 1761322"/>
                  <a:gd name="connsiteY31" fmla="*/ 1060308 h 1993758"/>
                  <a:gd name="connsiteX32" fmla="*/ 869782 w 1761322"/>
                  <a:gd name="connsiteY32" fmla="*/ 1003158 h 1993758"/>
                  <a:gd name="connsiteX33" fmla="*/ 831682 w 1761322"/>
                  <a:gd name="connsiteY33" fmla="*/ 949818 h 1993758"/>
                  <a:gd name="connsiteX34" fmla="*/ 805012 w 1761322"/>
                  <a:gd name="connsiteY34" fmla="*/ 820278 h 1993758"/>
                  <a:gd name="connsiteX35" fmla="*/ 766912 w 1761322"/>
                  <a:gd name="connsiteY35" fmla="*/ 606918 h 1993758"/>
                  <a:gd name="connsiteX36" fmla="*/ 713572 w 1761322"/>
                  <a:gd name="connsiteY36" fmla="*/ 443088 h 1993758"/>
                  <a:gd name="connsiteX37" fmla="*/ 656422 w 1761322"/>
                  <a:gd name="connsiteY37" fmla="*/ 355458 h 1993758"/>
                  <a:gd name="connsiteX38" fmla="*/ 622132 w 1761322"/>
                  <a:gd name="connsiteY38" fmla="*/ 260208 h 1993758"/>
                  <a:gd name="connsiteX39" fmla="*/ 610702 w 1761322"/>
                  <a:gd name="connsiteY39" fmla="*/ 225918 h 1993758"/>
                  <a:gd name="connsiteX40" fmla="*/ 614512 w 1761322"/>
                  <a:gd name="connsiteY40" fmla="*/ 187818 h 1993758"/>
                  <a:gd name="connsiteX41" fmla="*/ 534502 w 1761322"/>
                  <a:gd name="connsiteY41" fmla="*/ 138288 h 1993758"/>
                  <a:gd name="connsiteX42" fmla="*/ 450682 w 1761322"/>
                  <a:gd name="connsiteY42" fmla="*/ 111618 h 1993758"/>
                  <a:gd name="connsiteX43" fmla="*/ 374482 w 1761322"/>
                  <a:gd name="connsiteY43" fmla="*/ 103998 h 1993758"/>
                  <a:gd name="connsiteX44" fmla="*/ 305902 w 1761322"/>
                  <a:gd name="connsiteY44" fmla="*/ 84948 h 1993758"/>
                  <a:gd name="connsiteX45" fmla="*/ 279232 w 1761322"/>
                  <a:gd name="connsiteY45" fmla="*/ 54468 h 1993758"/>
                  <a:gd name="connsiteX46" fmla="*/ 199222 w 1761322"/>
                  <a:gd name="connsiteY46" fmla="*/ 43038 h 1993758"/>
                  <a:gd name="connsiteX47" fmla="*/ 149692 w 1761322"/>
                  <a:gd name="connsiteY47" fmla="*/ 31608 h 1993758"/>
                  <a:gd name="connsiteX48" fmla="*/ 107782 w 1761322"/>
                  <a:gd name="connsiteY48" fmla="*/ 16368 h 1993758"/>
                  <a:gd name="connsiteX49" fmla="*/ 12532 w 1761322"/>
                  <a:gd name="connsiteY49" fmla="*/ 1128 h 1993758"/>
                  <a:gd name="connsiteX50" fmla="*/ 1102 w 1761322"/>
                  <a:gd name="connsiteY50" fmla="*/ 1128 h 1993758"/>
                  <a:gd name="connsiteX51" fmla="*/ 1102 w 1761322"/>
                  <a:gd name="connsiteY51" fmla="*/ 1128 h 1993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761322" h="1993758">
                    <a:moveTo>
                      <a:pt x="1761322" y="1993758"/>
                    </a:moveTo>
                    <a:cubicBezTo>
                      <a:pt x="1741002" y="1988043"/>
                      <a:pt x="1720682" y="1982328"/>
                      <a:pt x="1704172" y="1978518"/>
                    </a:cubicBezTo>
                    <a:cubicBezTo>
                      <a:pt x="1687662" y="1974708"/>
                      <a:pt x="1676232" y="1972803"/>
                      <a:pt x="1662262" y="1970898"/>
                    </a:cubicBezTo>
                    <a:cubicBezTo>
                      <a:pt x="1648292" y="1968993"/>
                      <a:pt x="1633052" y="1968993"/>
                      <a:pt x="1620352" y="1967088"/>
                    </a:cubicBezTo>
                    <a:cubicBezTo>
                      <a:pt x="1607652" y="1965183"/>
                      <a:pt x="1586062" y="1959468"/>
                      <a:pt x="1586062" y="1959468"/>
                    </a:cubicBezTo>
                    <a:cubicBezTo>
                      <a:pt x="1578442" y="1958833"/>
                      <a:pt x="1580347" y="1968358"/>
                      <a:pt x="1574632" y="1963278"/>
                    </a:cubicBezTo>
                    <a:cubicBezTo>
                      <a:pt x="1568917" y="1958198"/>
                      <a:pt x="1563202" y="1938513"/>
                      <a:pt x="1551772" y="1928988"/>
                    </a:cubicBezTo>
                    <a:cubicBezTo>
                      <a:pt x="1540342" y="1919463"/>
                      <a:pt x="1522562" y="1913748"/>
                      <a:pt x="1506052" y="1906128"/>
                    </a:cubicBezTo>
                    <a:cubicBezTo>
                      <a:pt x="1489542" y="1898508"/>
                      <a:pt x="1466682" y="1889618"/>
                      <a:pt x="1452712" y="1883268"/>
                    </a:cubicBezTo>
                    <a:cubicBezTo>
                      <a:pt x="1438742" y="1876918"/>
                      <a:pt x="1429852" y="1879458"/>
                      <a:pt x="1422232" y="1868028"/>
                    </a:cubicBezTo>
                    <a:cubicBezTo>
                      <a:pt x="1414612" y="1856598"/>
                      <a:pt x="1410167" y="1835008"/>
                      <a:pt x="1406992" y="1814688"/>
                    </a:cubicBezTo>
                    <a:cubicBezTo>
                      <a:pt x="1403817" y="1794368"/>
                      <a:pt x="1401277" y="1761348"/>
                      <a:pt x="1403182" y="1746108"/>
                    </a:cubicBezTo>
                    <a:cubicBezTo>
                      <a:pt x="1405087" y="1730868"/>
                      <a:pt x="1420327" y="1734043"/>
                      <a:pt x="1418422" y="1723248"/>
                    </a:cubicBezTo>
                    <a:cubicBezTo>
                      <a:pt x="1416517" y="1712453"/>
                      <a:pt x="1398102" y="1692768"/>
                      <a:pt x="1391752" y="1681338"/>
                    </a:cubicBezTo>
                    <a:cubicBezTo>
                      <a:pt x="1385402" y="1669908"/>
                      <a:pt x="1388577" y="1661653"/>
                      <a:pt x="1380322" y="1654668"/>
                    </a:cubicBezTo>
                    <a:cubicBezTo>
                      <a:pt x="1372067" y="1647683"/>
                      <a:pt x="1363177" y="1638158"/>
                      <a:pt x="1342222" y="1639428"/>
                    </a:cubicBezTo>
                    <a:cubicBezTo>
                      <a:pt x="1321267" y="1640698"/>
                      <a:pt x="1273642" y="1655938"/>
                      <a:pt x="1254592" y="1662288"/>
                    </a:cubicBezTo>
                    <a:cubicBezTo>
                      <a:pt x="1235542" y="1668638"/>
                      <a:pt x="1246972" y="1681338"/>
                      <a:pt x="1227922" y="1677528"/>
                    </a:cubicBezTo>
                    <a:cubicBezTo>
                      <a:pt x="1208872" y="1673718"/>
                      <a:pt x="1164422" y="1650858"/>
                      <a:pt x="1140292" y="1639428"/>
                    </a:cubicBezTo>
                    <a:cubicBezTo>
                      <a:pt x="1116162" y="1627998"/>
                      <a:pt x="1104097" y="1617203"/>
                      <a:pt x="1083142" y="1608948"/>
                    </a:cubicBezTo>
                    <a:cubicBezTo>
                      <a:pt x="1062187" y="1600693"/>
                      <a:pt x="1034247" y="1591803"/>
                      <a:pt x="1014562" y="1589898"/>
                    </a:cubicBezTo>
                    <a:cubicBezTo>
                      <a:pt x="994877" y="1587993"/>
                      <a:pt x="974557" y="1608313"/>
                      <a:pt x="965032" y="1597518"/>
                    </a:cubicBezTo>
                    <a:cubicBezTo>
                      <a:pt x="955507" y="1586723"/>
                      <a:pt x="963127" y="1549893"/>
                      <a:pt x="957412" y="1525128"/>
                    </a:cubicBezTo>
                    <a:cubicBezTo>
                      <a:pt x="951697" y="1500363"/>
                      <a:pt x="937092" y="1472423"/>
                      <a:pt x="930742" y="1448928"/>
                    </a:cubicBezTo>
                    <a:cubicBezTo>
                      <a:pt x="924392" y="1425433"/>
                      <a:pt x="922487" y="1398763"/>
                      <a:pt x="919312" y="1384158"/>
                    </a:cubicBezTo>
                    <a:cubicBezTo>
                      <a:pt x="916137" y="1369553"/>
                      <a:pt x="913597" y="1373363"/>
                      <a:pt x="911692" y="1361298"/>
                    </a:cubicBezTo>
                    <a:cubicBezTo>
                      <a:pt x="909787" y="1349233"/>
                      <a:pt x="912327" y="1327008"/>
                      <a:pt x="907882" y="1311768"/>
                    </a:cubicBezTo>
                    <a:cubicBezTo>
                      <a:pt x="903437" y="1296528"/>
                      <a:pt x="893277" y="1287638"/>
                      <a:pt x="885022" y="1269858"/>
                    </a:cubicBezTo>
                    <a:cubicBezTo>
                      <a:pt x="876767" y="1252078"/>
                      <a:pt x="864702" y="1222868"/>
                      <a:pt x="858352" y="1205088"/>
                    </a:cubicBezTo>
                    <a:cubicBezTo>
                      <a:pt x="852002" y="1187308"/>
                      <a:pt x="845652" y="1173973"/>
                      <a:pt x="846922" y="1163178"/>
                    </a:cubicBezTo>
                    <a:cubicBezTo>
                      <a:pt x="848192" y="1152383"/>
                      <a:pt x="863432" y="1157463"/>
                      <a:pt x="865972" y="1140318"/>
                    </a:cubicBezTo>
                    <a:cubicBezTo>
                      <a:pt x="868512" y="1123173"/>
                      <a:pt x="861527" y="1083168"/>
                      <a:pt x="862162" y="1060308"/>
                    </a:cubicBezTo>
                    <a:cubicBezTo>
                      <a:pt x="862797" y="1037448"/>
                      <a:pt x="874862" y="1021573"/>
                      <a:pt x="869782" y="1003158"/>
                    </a:cubicBezTo>
                    <a:cubicBezTo>
                      <a:pt x="864702" y="984743"/>
                      <a:pt x="842477" y="980298"/>
                      <a:pt x="831682" y="949818"/>
                    </a:cubicBezTo>
                    <a:cubicBezTo>
                      <a:pt x="820887" y="919338"/>
                      <a:pt x="815807" y="877428"/>
                      <a:pt x="805012" y="820278"/>
                    </a:cubicBezTo>
                    <a:cubicBezTo>
                      <a:pt x="794217" y="763128"/>
                      <a:pt x="782152" y="669783"/>
                      <a:pt x="766912" y="606918"/>
                    </a:cubicBezTo>
                    <a:cubicBezTo>
                      <a:pt x="751672" y="544053"/>
                      <a:pt x="731987" y="484998"/>
                      <a:pt x="713572" y="443088"/>
                    </a:cubicBezTo>
                    <a:cubicBezTo>
                      <a:pt x="695157" y="401178"/>
                      <a:pt x="671662" y="385938"/>
                      <a:pt x="656422" y="355458"/>
                    </a:cubicBezTo>
                    <a:cubicBezTo>
                      <a:pt x="641182" y="324978"/>
                      <a:pt x="629752" y="281798"/>
                      <a:pt x="622132" y="260208"/>
                    </a:cubicBezTo>
                    <a:cubicBezTo>
                      <a:pt x="614512" y="238618"/>
                      <a:pt x="611972" y="237983"/>
                      <a:pt x="610702" y="225918"/>
                    </a:cubicBezTo>
                    <a:cubicBezTo>
                      <a:pt x="609432" y="213853"/>
                      <a:pt x="627212" y="202423"/>
                      <a:pt x="614512" y="187818"/>
                    </a:cubicBezTo>
                    <a:cubicBezTo>
                      <a:pt x="601812" y="173213"/>
                      <a:pt x="561807" y="150988"/>
                      <a:pt x="534502" y="138288"/>
                    </a:cubicBezTo>
                    <a:cubicBezTo>
                      <a:pt x="507197" y="125588"/>
                      <a:pt x="477352" y="117333"/>
                      <a:pt x="450682" y="111618"/>
                    </a:cubicBezTo>
                    <a:cubicBezTo>
                      <a:pt x="424012" y="105903"/>
                      <a:pt x="398612" y="108443"/>
                      <a:pt x="374482" y="103998"/>
                    </a:cubicBezTo>
                    <a:cubicBezTo>
                      <a:pt x="350352" y="99553"/>
                      <a:pt x="321777" y="93203"/>
                      <a:pt x="305902" y="84948"/>
                    </a:cubicBezTo>
                    <a:cubicBezTo>
                      <a:pt x="290027" y="76693"/>
                      <a:pt x="297012" y="61453"/>
                      <a:pt x="279232" y="54468"/>
                    </a:cubicBezTo>
                    <a:cubicBezTo>
                      <a:pt x="261452" y="47483"/>
                      <a:pt x="220812" y="46848"/>
                      <a:pt x="199222" y="43038"/>
                    </a:cubicBezTo>
                    <a:cubicBezTo>
                      <a:pt x="177632" y="39228"/>
                      <a:pt x="164932" y="36053"/>
                      <a:pt x="149692" y="31608"/>
                    </a:cubicBezTo>
                    <a:cubicBezTo>
                      <a:pt x="134452" y="27163"/>
                      <a:pt x="130642" y="21448"/>
                      <a:pt x="107782" y="16368"/>
                    </a:cubicBezTo>
                    <a:cubicBezTo>
                      <a:pt x="84922" y="11288"/>
                      <a:pt x="30312" y="3668"/>
                      <a:pt x="12532" y="1128"/>
                    </a:cubicBezTo>
                    <a:cubicBezTo>
                      <a:pt x="-5248" y="-1412"/>
                      <a:pt x="1102" y="1128"/>
                      <a:pt x="1102" y="1128"/>
                    </a:cubicBezTo>
                    <a:lnTo>
                      <a:pt x="1102" y="1128"/>
                    </a:lnTo>
                  </a:path>
                </a:pathLst>
              </a:custGeom>
              <a:ln w="165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Полилиния 28"/>
              <p:cNvSpPr/>
              <p:nvPr/>
            </p:nvSpPr>
            <p:spPr>
              <a:xfrm>
                <a:off x="4313364" y="1419309"/>
                <a:ext cx="132774" cy="144874"/>
              </a:xfrm>
              <a:custGeom>
                <a:avLst/>
                <a:gdLst>
                  <a:gd name="connsiteX0" fmla="*/ 184667 w 190783"/>
                  <a:gd name="connsiteY0" fmla="*/ 193602 h 193602"/>
                  <a:gd name="connsiteX1" fmla="*/ 181689 w 190783"/>
                  <a:gd name="connsiteY1" fmla="*/ 139989 h 193602"/>
                  <a:gd name="connsiteX2" fmla="*/ 190624 w 190783"/>
                  <a:gd name="connsiteY2" fmla="*/ 119140 h 193602"/>
                  <a:gd name="connsiteX3" fmla="*/ 172753 w 190783"/>
                  <a:gd name="connsiteY3" fmla="*/ 107226 h 193602"/>
                  <a:gd name="connsiteX4" fmla="*/ 134033 w 190783"/>
                  <a:gd name="connsiteY4" fmla="*/ 98290 h 193602"/>
                  <a:gd name="connsiteX5" fmla="*/ 98291 w 190783"/>
                  <a:gd name="connsiteY5" fmla="*/ 92333 h 193602"/>
                  <a:gd name="connsiteX6" fmla="*/ 89355 w 190783"/>
                  <a:gd name="connsiteY6" fmla="*/ 86376 h 193602"/>
                  <a:gd name="connsiteX7" fmla="*/ 68506 w 190783"/>
                  <a:gd name="connsiteY7" fmla="*/ 71484 h 193602"/>
                  <a:gd name="connsiteX8" fmla="*/ 53613 w 190783"/>
                  <a:gd name="connsiteY8" fmla="*/ 56591 h 193602"/>
                  <a:gd name="connsiteX9" fmla="*/ 47656 w 190783"/>
                  <a:gd name="connsiteY9" fmla="*/ 41699 h 193602"/>
                  <a:gd name="connsiteX10" fmla="*/ 38721 w 190783"/>
                  <a:gd name="connsiteY10" fmla="*/ 26806 h 193602"/>
                  <a:gd name="connsiteX11" fmla="*/ 26807 w 190783"/>
                  <a:gd name="connsiteY11" fmla="*/ 11914 h 193602"/>
                  <a:gd name="connsiteX12" fmla="*/ 0 w 190783"/>
                  <a:gd name="connsiteY12" fmla="*/ 0 h 193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0783" h="193602">
                    <a:moveTo>
                      <a:pt x="184667" y="193602"/>
                    </a:moveTo>
                    <a:cubicBezTo>
                      <a:pt x="182681" y="173000"/>
                      <a:pt x="180696" y="152399"/>
                      <a:pt x="181689" y="139989"/>
                    </a:cubicBezTo>
                    <a:cubicBezTo>
                      <a:pt x="182682" y="127579"/>
                      <a:pt x="192113" y="124601"/>
                      <a:pt x="190624" y="119140"/>
                    </a:cubicBezTo>
                    <a:cubicBezTo>
                      <a:pt x="189135" y="113679"/>
                      <a:pt x="182185" y="110701"/>
                      <a:pt x="172753" y="107226"/>
                    </a:cubicBezTo>
                    <a:cubicBezTo>
                      <a:pt x="163321" y="103751"/>
                      <a:pt x="146443" y="100772"/>
                      <a:pt x="134033" y="98290"/>
                    </a:cubicBezTo>
                    <a:cubicBezTo>
                      <a:pt x="121623" y="95808"/>
                      <a:pt x="98291" y="92333"/>
                      <a:pt x="98291" y="92333"/>
                    </a:cubicBezTo>
                    <a:cubicBezTo>
                      <a:pt x="90845" y="90347"/>
                      <a:pt x="94319" y="89851"/>
                      <a:pt x="89355" y="86376"/>
                    </a:cubicBezTo>
                    <a:cubicBezTo>
                      <a:pt x="84391" y="82901"/>
                      <a:pt x="74463" y="76448"/>
                      <a:pt x="68506" y="71484"/>
                    </a:cubicBezTo>
                    <a:cubicBezTo>
                      <a:pt x="62549" y="66520"/>
                      <a:pt x="57088" y="61555"/>
                      <a:pt x="53613" y="56591"/>
                    </a:cubicBezTo>
                    <a:cubicBezTo>
                      <a:pt x="50138" y="51627"/>
                      <a:pt x="50138" y="46663"/>
                      <a:pt x="47656" y="41699"/>
                    </a:cubicBezTo>
                    <a:cubicBezTo>
                      <a:pt x="45174" y="36735"/>
                      <a:pt x="42196" y="31770"/>
                      <a:pt x="38721" y="26806"/>
                    </a:cubicBezTo>
                    <a:cubicBezTo>
                      <a:pt x="35246" y="21842"/>
                      <a:pt x="33260" y="16382"/>
                      <a:pt x="26807" y="11914"/>
                    </a:cubicBezTo>
                    <a:cubicBezTo>
                      <a:pt x="20354" y="7446"/>
                      <a:pt x="10177" y="3723"/>
                      <a:pt x="0" y="0"/>
                    </a:cubicBezTo>
                  </a:path>
                </a:pathLst>
              </a:custGeom>
              <a:noFill/>
              <a:ln w="793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Полилиния 29"/>
              <p:cNvSpPr/>
              <p:nvPr/>
            </p:nvSpPr>
            <p:spPr>
              <a:xfrm>
                <a:off x="4315783" y="1420498"/>
                <a:ext cx="130356" cy="145023"/>
              </a:xfrm>
              <a:custGeom>
                <a:avLst/>
                <a:gdLst>
                  <a:gd name="connsiteX0" fmla="*/ 184667 w 190783"/>
                  <a:gd name="connsiteY0" fmla="*/ 193602 h 193602"/>
                  <a:gd name="connsiteX1" fmla="*/ 181689 w 190783"/>
                  <a:gd name="connsiteY1" fmla="*/ 139989 h 193602"/>
                  <a:gd name="connsiteX2" fmla="*/ 190624 w 190783"/>
                  <a:gd name="connsiteY2" fmla="*/ 119140 h 193602"/>
                  <a:gd name="connsiteX3" fmla="*/ 172753 w 190783"/>
                  <a:gd name="connsiteY3" fmla="*/ 107226 h 193602"/>
                  <a:gd name="connsiteX4" fmla="*/ 134033 w 190783"/>
                  <a:gd name="connsiteY4" fmla="*/ 98290 h 193602"/>
                  <a:gd name="connsiteX5" fmla="*/ 98291 w 190783"/>
                  <a:gd name="connsiteY5" fmla="*/ 92333 h 193602"/>
                  <a:gd name="connsiteX6" fmla="*/ 89355 w 190783"/>
                  <a:gd name="connsiteY6" fmla="*/ 86376 h 193602"/>
                  <a:gd name="connsiteX7" fmla="*/ 68506 w 190783"/>
                  <a:gd name="connsiteY7" fmla="*/ 71484 h 193602"/>
                  <a:gd name="connsiteX8" fmla="*/ 53613 w 190783"/>
                  <a:gd name="connsiteY8" fmla="*/ 56591 h 193602"/>
                  <a:gd name="connsiteX9" fmla="*/ 47656 w 190783"/>
                  <a:gd name="connsiteY9" fmla="*/ 41699 h 193602"/>
                  <a:gd name="connsiteX10" fmla="*/ 38721 w 190783"/>
                  <a:gd name="connsiteY10" fmla="*/ 26806 h 193602"/>
                  <a:gd name="connsiteX11" fmla="*/ 26807 w 190783"/>
                  <a:gd name="connsiteY11" fmla="*/ 11914 h 193602"/>
                  <a:gd name="connsiteX12" fmla="*/ 0 w 190783"/>
                  <a:gd name="connsiteY12" fmla="*/ 0 h 193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0783" h="193602">
                    <a:moveTo>
                      <a:pt x="184667" y="193602"/>
                    </a:moveTo>
                    <a:cubicBezTo>
                      <a:pt x="182681" y="173000"/>
                      <a:pt x="180696" y="152399"/>
                      <a:pt x="181689" y="139989"/>
                    </a:cubicBezTo>
                    <a:cubicBezTo>
                      <a:pt x="182682" y="127579"/>
                      <a:pt x="192113" y="124601"/>
                      <a:pt x="190624" y="119140"/>
                    </a:cubicBezTo>
                    <a:cubicBezTo>
                      <a:pt x="189135" y="113679"/>
                      <a:pt x="182185" y="110701"/>
                      <a:pt x="172753" y="107226"/>
                    </a:cubicBezTo>
                    <a:cubicBezTo>
                      <a:pt x="163321" y="103751"/>
                      <a:pt x="146443" y="100772"/>
                      <a:pt x="134033" y="98290"/>
                    </a:cubicBezTo>
                    <a:cubicBezTo>
                      <a:pt x="121623" y="95808"/>
                      <a:pt x="98291" y="92333"/>
                      <a:pt x="98291" y="92333"/>
                    </a:cubicBezTo>
                    <a:cubicBezTo>
                      <a:pt x="90845" y="90347"/>
                      <a:pt x="94319" y="89851"/>
                      <a:pt x="89355" y="86376"/>
                    </a:cubicBezTo>
                    <a:cubicBezTo>
                      <a:pt x="84391" y="82901"/>
                      <a:pt x="74463" y="76448"/>
                      <a:pt x="68506" y="71484"/>
                    </a:cubicBezTo>
                    <a:cubicBezTo>
                      <a:pt x="62549" y="66520"/>
                      <a:pt x="57088" y="61555"/>
                      <a:pt x="53613" y="56591"/>
                    </a:cubicBezTo>
                    <a:cubicBezTo>
                      <a:pt x="50138" y="51627"/>
                      <a:pt x="50138" y="46663"/>
                      <a:pt x="47656" y="41699"/>
                    </a:cubicBezTo>
                    <a:cubicBezTo>
                      <a:pt x="45174" y="36735"/>
                      <a:pt x="42196" y="31770"/>
                      <a:pt x="38721" y="26806"/>
                    </a:cubicBezTo>
                    <a:cubicBezTo>
                      <a:pt x="35246" y="21842"/>
                      <a:pt x="33260" y="16382"/>
                      <a:pt x="26807" y="11914"/>
                    </a:cubicBezTo>
                    <a:cubicBezTo>
                      <a:pt x="20354" y="7446"/>
                      <a:pt x="10177" y="372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Полилиния 30"/>
              <p:cNvSpPr/>
              <p:nvPr/>
            </p:nvSpPr>
            <p:spPr>
              <a:xfrm>
                <a:off x="3598227" y="1070210"/>
                <a:ext cx="822927" cy="514499"/>
              </a:xfrm>
              <a:custGeom>
                <a:avLst/>
                <a:gdLst>
                  <a:gd name="connsiteX0" fmla="*/ 1182465 w 1182465"/>
                  <a:gd name="connsiteY0" fmla="*/ 711861 h 713521"/>
                  <a:gd name="connsiteX1" fmla="*/ 1116938 w 1182465"/>
                  <a:gd name="connsiteY1" fmla="*/ 708883 h 713521"/>
                  <a:gd name="connsiteX2" fmla="*/ 1054390 w 1182465"/>
                  <a:gd name="connsiteY2" fmla="*/ 711861 h 713521"/>
                  <a:gd name="connsiteX3" fmla="*/ 1015669 w 1182465"/>
                  <a:gd name="connsiteY3" fmla="*/ 711861 h 713521"/>
                  <a:gd name="connsiteX4" fmla="*/ 932271 w 1182465"/>
                  <a:gd name="connsiteY4" fmla="*/ 691012 h 713521"/>
                  <a:gd name="connsiteX5" fmla="*/ 884615 w 1182465"/>
                  <a:gd name="connsiteY5" fmla="*/ 702926 h 713521"/>
                  <a:gd name="connsiteX6" fmla="*/ 842916 w 1182465"/>
                  <a:gd name="connsiteY6" fmla="*/ 705904 h 713521"/>
                  <a:gd name="connsiteX7" fmla="*/ 753561 w 1182465"/>
                  <a:gd name="connsiteY7" fmla="*/ 685055 h 713521"/>
                  <a:gd name="connsiteX8" fmla="*/ 640378 w 1182465"/>
                  <a:gd name="connsiteY8" fmla="*/ 664205 h 713521"/>
                  <a:gd name="connsiteX9" fmla="*/ 577830 w 1182465"/>
                  <a:gd name="connsiteY9" fmla="*/ 661227 h 713521"/>
                  <a:gd name="connsiteX10" fmla="*/ 530174 w 1182465"/>
                  <a:gd name="connsiteY10" fmla="*/ 652291 h 713521"/>
                  <a:gd name="connsiteX11" fmla="*/ 467625 w 1182465"/>
                  <a:gd name="connsiteY11" fmla="*/ 628463 h 713521"/>
                  <a:gd name="connsiteX12" fmla="*/ 405076 w 1182465"/>
                  <a:gd name="connsiteY12" fmla="*/ 610592 h 713521"/>
                  <a:gd name="connsiteX13" fmla="*/ 327635 w 1182465"/>
                  <a:gd name="connsiteY13" fmla="*/ 577829 h 713521"/>
                  <a:gd name="connsiteX14" fmla="*/ 262108 w 1182465"/>
                  <a:gd name="connsiteY14" fmla="*/ 551022 h 713521"/>
                  <a:gd name="connsiteX15" fmla="*/ 232323 w 1182465"/>
                  <a:gd name="connsiteY15" fmla="*/ 542087 h 713521"/>
                  <a:gd name="connsiteX16" fmla="*/ 226366 w 1182465"/>
                  <a:gd name="connsiteY16" fmla="*/ 515280 h 713521"/>
                  <a:gd name="connsiteX17" fmla="*/ 217431 w 1182465"/>
                  <a:gd name="connsiteY17" fmla="*/ 491452 h 713521"/>
                  <a:gd name="connsiteX18" fmla="*/ 190624 w 1182465"/>
                  <a:gd name="connsiteY18" fmla="*/ 470603 h 713521"/>
                  <a:gd name="connsiteX19" fmla="*/ 187646 w 1182465"/>
                  <a:gd name="connsiteY19" fmla="*/ 437839 h 713521"/>
                  <a:gd name="connsiteX20" fmla="*/ 175732 w 1182465"/>
                  <a:gd name="connsiteY20" fmla="*/ 416990 h 713521"/>
                  <a:gd name="connsiteX21" fmla="*/ 145947 w 1182465"/>
                  <a:gd name="connsiteY21" fmla="*/ 387205 h 713521"/>
                  <a:gd name="connsiteX22" fmla="*/ 119140 w 1182465"/>
                  <a:gd name="connsiteY22" fmla="*/ 342527 h 713521"/>
                  <a:gd name="connsiteX23" fmla="*/ 104248 w 1182465"/>
                  <a:gd name="connsiteY23" fmla="*/ 297850 h 713521"/>
                  <a:gd name="connsiteX24" fmla="*/ 80420 w 1182465"/>
                  <a:gd name="connsiteY24" fmla="*/ 259129 h 713521"/>
                  <a:gd name="connsiteX25" fmla="*/ 56592 w 1182465"/>
                  <a:gd name="connsiteY25" fmla="*/ 193602 h 713521"/>
                  <a:gd name="connsiteX26" fmla="*/ 50635 w 1182465"/>
                  <a:gd name="connsiteY26" fmla="*/ 175731 h 713521"/>
                  <a:gd name="connsiteX27" fmla="*/ 56592 w 1182465"/>
                  <a:gd name="connsiteY27" fmla="*/ 148925 h 713521"/>
                  <a:gd name="connsiteX28" fmla="*/ 65527 w 1182465"/>
                  <a:gd name="connsiteY28" fmla="*/ 110204 h 713521"/>
                  <a:gd name="connsiteX29" fmla="*/ 35742 w 1182465"/>
                  <a:gd name="connsiteY29" fmla="*/ 74462 h 713521"/>
                  <a:gd name="connsiteX30" fmla="*/ 23828 w 1182465"/>
                  <a:gd name="connsiteY30" fmla="*/ 41699 h 713521"/>
                  <a:gd name="connsiteX31" fmla="*/ 5957 w 1182465"/>
                  <a:gd name="connsiteY31" fmla="*/ 11914 h 713521"/>
                  <a:gd name="connsiteX32" fmla="*/ 0 w 1182465"/>
                  <a:gd name="connsiteY32" fmla="*/ 0 h 713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182465" h="713521">
                    <a:moveTo>
                      <a:pt x="1182465" y="711861"/>
                    </a:moveTo>
                    <a:cubicBezTo>
                      <a:pt x="1160374" y="710372"/>
                      <a:pt x="1138284" y="708883"/>
                      <a:pt x="1116938" y="708883"/>
                    </a:cubicBezTo>
                    <a:cubicBezTo>
                      <a:pt x="1095592" y="708883"/>
                      <a:pt x="1071268" y="711365"/>
                      <a:pt x="1054390" y="711861"/>
                    </a:cubicBezTo>
                    <a:cubicBezTo>
                      <a:pt x="1037512" y="712357"/>
                      <a:pt x="1036022" y="715336"/>
                      <a:pt x="1015669" y="711861"/>
                    </a:cubicBezTo>
                    <a:cubicBezTo>
                      <a:pt x="995316" y="708386"/>
                      <a:pt x="954113" y="692501"/>
                      <a:pt x="932271" y="691012"/>
                    </a:cubicBezTo>
                    <a:cubicBezTo>
                      <a:pt x="910429" y="689523"/>
                      <a:pt x="899507" y="700444"/>
                      <a:pt x="884615" y="702926"/>
                    </a:cubicBezTo>
                    <a:cubicBezTo>
                      <a:pt x="869723" y="705408"/>
                      <a:pt x="864758" y="708882"/>
                      <a:pt x="842916" y="705904"/>
                    </a:cubicBezTo>
                    <a:cubicBezTo>
                      <a:pt x="821074" y="702925"/>
                      <a:pt x="787317" y="692005"/>
                      <a:pt x="753561" y="685055"/>
                    </a:cubicBezTo>
                    <a:cubicBezTo>
                      <a:pt x="719805" y="678105"/>
                      <a:pt x="669667" y="668176"/>
                      <a:pt x="640378" y="664205"/>
                    </a:cubicBezTo>
                    <a:cubicBezTo>
                      <a:pt x="611089" y="660234"/>
                      <a:pt x="596197" y="663213"/>
                      <a:pt x="577830" y="661227"/>
                    </a:cubicBezTo>
                    <a:cubicBezTo>
                      <a:pt x="559463" y="659241"/>
                      <a:pt x="548542" y="657752"/>
                      <a:pt x="530174" y="652291"/>
                    </a:cubicBezTo>
                    <a:cubicBezTo>
                      <a:pt x="511806" y="646830"/>
                      <a:pt x="488475" y="635413"/>
                      <a:pt x="467625" y="628463"/>
                    </a:cubicBezTo>
                    <a:cubicBezTo>
                      <a:pt x="446775" y="621513"/>
                      <a:pt x="428408" y="619031"/>
                      <a:pt x="405076" y="610592"/>
                    </a:cubicBezTo>
                    <a:cubicBezTo>
                      <a:pt x="381744" y="602153"/>
                      <a:pt x="327635" y="577829"/>
                      <a:pt x="327635" y="577829"/>
                    </a:cubicBezTo>
                    <a:cubicBezTo>
                      <a:pt x="303807" y="567901"/>
                      <a:pt x="277993" y="556979"/>
                      <a:pt x="262108" y="551022"/>
                    </a:cubicBezTo>
                    <a:cubicBezTo>
                      <a:pt x="246223" y="545065"/>
                      <a:pt x="238280" y="548044"/>
                      <a:pt x="232323" y="542087"/>
                    </a:cubicBezTo>
                    <a:cubicBezTo>
                      <a:pt x="226366" y="536130"/>
                      <a:pt x="228848" y="523719"/>
                      <a:pt x="226366" y="515280"/>
                    </a:cubicBezTo>
                    <a:cubicBezTo>
                      <a:pt x="223884" y="506841"/>
                      <a:pt x="223388" y="498898"/>
                      <a:pt x="217431" y="491452"/>
                    </a:cubicBezTo>
                    <a:cubicBezTo>
                      <a:pt x="211474" y="484006"/>
                      <a:pt x="195588" y="479538"/>
                      <a:pt x="190624" y="470603"/>
                    </a:cubicBezTo>
                    <a:cubicBezTo>
                      <a:pt x="185660" y="461668"/>
                      <a:pt x="190128" y="446774"/>
                      <a:pt x="187646" y="437839"/>
                    </a:cubicBezTo>
                    <a:cubicBezTo>
                      <a:pt x="185164" y="428904"/>
                      <a:pt x="182682" y="425429"/>
                      <a:pt x="175732" y="416990"/>
                    </a:cubicBezTo>
                    <a:cubicBezTo>
                      <a:pt x="168782" y="408551"/>
                      <a:pt x="155379" y="399615"/>
                      <a:pt x="145947" y="387205"/>
                    </a:cubicBezTo>
                    <a:cubicBezTo>
                      <a:pt x="136515" y="374795"/>
                      <a:pt x="126090" y="357419"/>
                      <a:pt x="119140" y="342527"/>
                    </a:cubicBezTo>
                    <a:cubicBezTo>
                      <a:pt x="112190" y="327635"/>
                      <a:pt x="110701" y="311750"/>
                      <a:pt x="104248" y="297850"/>
                    </a:cubicBezTo>
                    <a:cubicBezTo>
                      <a:pt x="97795" y="283950"/>
                      <a:pt x="88363" y="276504"/>
                      <a:pt x="80420" y="259129"/>
                    </a:cubicBezTo>
                    <a:cubicBezTo>
                      <a:pt x="72477" y="241754"/>
                      <a:pt x="61556" y="207502"/>
                      <a:pt x="56592" y="193602"/>
                    </a:cubicBezTo>
                    <a:cubicBezTo>
                      <a:pt x="51628" y="179702"/>
                      <a:pt x="50635" y="183177"/>
                      <a:pt x="50635" y="175731"/>
                    </a:cubicBezTo>
                    <a:cubicBezTo>
                      <a:pt x="50635" y="168285"/>
                      <a:pt x="54110" y="159846"/>
                      <a:pt x="56592" y="148925"/>
                    </a:cubicBezTo>
                    <a:cubicBezTo>
                      <a:pt x="59074" y="138004"/>
                      <a:pt x="69002" y="122614"/>
                      <a:pt x="65527" y="110204"/>
                    </a:cubicBezTo>
                    <a:cubicBezTo>
                      <a:pt x="62052" y="97794"/>
                      <a:pt x="42692" y="85879"/>
                      <a:pt x="35742" y="74462"/>
                    </a:cubicBezTo>
                    <a:cubicBezTo>
                      <a:pt x="28792" y="63045"/>
                      <a:pt x="28792" y="52124"/>
                      <a:pt x="23828" y="41699"/>
                    </a:cubicBezTo>
                    <a:cubicBezTo>
                      <a:pt x="18864" y="31274"/>
                      <a:pt x="5957" y="11914"/>
                      <a:pt x="5957" y="11914"/>
                    </a:cubicBezTo>
                    <a:cubicBezTo>
                      <a:pt x="1986" y="4964"/>
                      <a:pt x="993" y="2482"/>
                      <a:pt x="0" y="0"/>
                    </a:cubicBezTo>
                  </a:path>
                </a:pathLst>
              </a:custGeom>
              <a:noFill/>
              <a:ln w="793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Полилиния 31"/>
              <p:cNvSpPr/>
              <p:nvPr/>
            </p:nvSpPr>
            <p:spPr>
              <a:xfrm>
                <a:off x="3598430" y="1069109"/>
                <a:ext cx="832916" cy="514499"/>
              </a:xfrm>
              <a:custGeom>
                <a:avLst/>
                <a:gdLst>
                  <a:gd name="connsiteX0" fmla="*/ 1182465 w 1182465"/>
                  <a:gd name="connsiteY0" fmla="*/ 711861 h 713521"/>
                  <a:gd name="connsiteX1" fmla="*/ 1116938 w 1182465"/>
                  <a:gd name="connsiteY1" fmla="*/ 708883 h 713521"/>
                  <a:gd name="connsiteX2" fmla="*/ 1054390 w 1182465"/>
                  <a:gd name="connsiteY2" fmla="*/ 711861 h 713521"/>
                  <a:gd name="connsiteX3" fmla="*/ 1015669 w 1182465"/>
                  <a:gd name="connsiteY3" fmla="*/ 711861 h 713521"/>
                  <a:gd name="connsiteX4" fmla="*/ 932271 w 1182465"/>
                  <a:gd name="connsiteY4" fmla="*/ 691012 h 713521"/>
                  <a:gd name="connsiteX5" fmla="*/ 884615 w 1182465"/>
                  <a:gd name="connsiteY5" fmla="*/ 702926 h 713521"/>
                  <a:gd name="connsiteX6" fmla="*/ 842916 w 1182465"/>
                  <a:gd name="connsiteY6" fmla="*/ 705904 h 713521"/>
                  <a:gd name="connsiteX7" fmla="*/ 753561 w 1182465"/>
                  <a:gd name="connsiteY7" fmla="*/ 685055 h 713521"/>
                  <a:gd name="connsiteX8" fmla="*/ 640378 w 1182465"/>
                  <a:gd name="connsiteY8" fmla="*/ 664205 h 713521"/>
                  <a:gd name="connsiteX9" fmla="*/ 577830 w 1182465"/>
                  <a:gd name="connsiteY9" fmla="*/ 661227 h 713521"/>
                  <a:gd name="connsiteX10" fmla="*/ 530174 w 1182465"/>
                  <a:gd name="connsiteY10" fmla="*/ 652291 h 713521"/>
                  <a:gd name="connsiteX11" fmla="*/ 467625 w 1182465"/>
                  <a:gd name="connsiteY11" fmla="*/ 628463 h 713521"/>
                  <a:gd name="connsiteX12" fmla="*/ 405076 w 1182465"/>
                  <a:gd name="connsiteY12" fmla="*/ 610592 h 713521"/>
                  <a:gd name="connsiteX13" fmla="*/ 327635 w 1182465"/>
                  <a:gd name="connsiteY13" fmla="*/ 577829 h 713521"/>
                  <a:gd name="connsiteX14" fmla="*/ 262108 w 1182465"/>
                  <a:gd name="connsiteY14" fmla="*/ 551022 h 713521"/>
                  <a:gd name="connsiteX15" fmla="*/ 232323 w 1182465"/>
                  <a:gd name="connsiteY15" fmla="*/ 542087 h 713521"/>
                  <a:gd name="connsiteX16" fmla="*/ 226366 w 1182465"/>
                  <a:gd name="connsiteY16" fmla="*/ 515280 h 713521"/>
                  <a:gd name="connsiteX17" fmla="*/ 217431 w 1182465"/>
                  <a:gd name="connsiteY17" fmla="*/ 491452 h 713521"/>
                  <a:gd name="connsiteX18" fmla="*/ 190624 w 1182465"/>
                  <a:gd name="connsiteY18" fmla="*/ 470603 h 713521"/>
                  <a:gd name="connsiteX19" fmla="*/ 187646 w 1182465"/>
                  <a:gd name="connsiteY19" fmla="*/ 437839 h 713521"/>
                  <a:gd name="connsiteX20" fmla="*/ 175732 w 1182465"/>
                  <a:gd name="connsiteY20" fmla="*/ 416990 h 713521"/>
                  <a:gd name="connsiteX21" fmla="*/ 145947 w 1182465"/>
                  <a:gd name="connsiteY21" fmla="*/ 387205 h 713521"/>
                  <a:gd name="connsiteX22" fmla="*/ 119140 w 1182465"/>
                  <a:gd name="connsiteY22" fmla="*/ 342527 h 713521"/>
                  <a:gd name="connsiteX23" fmla="*/ 104248 w 1182465"/>
                  <a:gd name="connsiteY23" fmla="*/ 297850 h 713521"/>
                  <a:gd name="connsiteX24" fmla="*/ 80420 w 1182465"/>
                  <a:gd name="connsiteY24" fmla="*/ 259129 h 713521"/>
                  <a:gd name="connsiteX25" fmla="*/ 56592 w 1182465"/>
                  <a:gd name="connsiteY25" fmla="*/ 193602 h 713521"/>
                  <a:gd name="connsiteX26" fmla="*/ 50635 w 1182465"/>
                  <a:gd name="connsiteY26" fmla="*/ 175731 h 713521"/>
                  <a:gd name="connsiteX27" fmla="*/ 56592 w 1182465"/>
                  <a:gd name="connsiteY27" fmla="*/ 148925 h 713521"/>
                  <a:gd name="connsiteX28" fmla="*/ 65527 w 1182465"/>
                  <a:gd name="connsiteY28" fmla="*/ 110204 h 713521"/>
                  <a:gd name="connsiteX29" fmla="*/ 35742 w 1182465"/>
                  <a:gd name="connsiteY29" fmla="*/ 74462 h 713521"/>
                  <a:gd name="connsiteX30" fmla="*/ 23828 w 1182465"/>
                  <a:gd name="connsiteY30" fmla="*/ 41699 h 713521"/>
                  <a:gd name="connsiteX31" fmla="*/ 5957 w 1182465"/>
                  <a:gd name="connsiteY31" fmla="*/ 11914 h 713521"/>
                  <a:gd name="connsiteX32" fmla="*/ 0 w 1182465"/>
                  <a:gd name="connsiteY32" fmla="*/ 0 h 713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182465" h="713521">
                    <a:moveTo>
                      <a:pt x="1182465" y="711861"/>
                    </a:moveTo>
                    <a:cubicBezTo>
                      <a:pt x="1160374" y="710372"/>
                      <a:pt x="1138284" y="708883"/>
                      <a:pt x="1116938" y="708883"/>
                    </a:cubicBezTo>
                    <a:cubicBezTo>
                      <a:pt x="1095592" y="708883"/>
                      <a:pt x="1071268" y="711365"/>
                      <a:pt x="1054390" y="711861"/>
                    </a:cubicBezTo>
                    <a:cubicBezTo>
                      <a:pt x="1037512" y="712357"/>
                      <a:pt x="1036022" y="715336"/>
                      <a:pt x="1015669" y="711861"/>
                    </a:cubicBezTo>
                    <a:cubicBezTo>
                      <a:pt x="995316" y="708386"/>
                      <a:pt x="954113" y="692501"/>
                      <a:pt x="932271" y="691012"/>
                    </a:cubicBezTo>
                    <a:cubicBezTo>
                      <a:pt x="910429" y="689523"/>
                      <a:pt x="899507" y="700444"/>
                      <a:pt x="884615" y="702926"/>
                    </a:cubicBezTo>
                    <a:cubicBezTo>
                      <a:pt x="869723" y="705408"/>
                      <a:pt x="864758" y="708882"/>
                      <a:pt x="842916" y="705904"/>
                    </a:cubicBezTo>
                    <a:cubicBezTo>
                      <a:pt x="821074" y="702925"/>
                      <a:pt x="787317" y="692005"/>
                      <a:pt x="753561" y="685055"/>
                    </a:cubicBezTo>
                    <a:cubicBezTo>
                      <a:pt x="719805" y="678105"/>
                      <a:pt x="669667" y="668176"/>
                      <a:pt x="640378" y="664205"/>
                    </a:cubicBezTo>
                    <a:cubicBezTo>
                      <a:pt x="611089" y="660234"/>
                      <a:pt x="596197" y="663213"/>
                      <a:pt x="577830" y="661227"/>
                    </a:cubicBezTo>
                    <a:cubicBezTo>
                      <a:pt x="559463" y="659241"/>
                      <a:pt x="548542" y="657752"/>
                      <a:pt x="530174" y="652291"/>
                    </a:cubicBezTo>
                    <a:cubicBezTo>
                      <a:pt x="511806" y="646830"/>
                      <a:pt x="488475" y="635413"/>
                      <a:pt x="467625" y="628463"/>
                    </a:cubicBezTo>
                    <a:cubicBezTo>
                      <a:pt x="446775" y="621513"/>
                      <a:pt x="428408" y="619031"/>
                      <a:pt x="405076" y="610592"/>
                    </a:cubicBezTo>
                    <a:cubicBezTo>
                      <a:pt x="381744" y="602153"/>
                      <a:pt x="327635" y="577829"/>
                      <a:pt x="327635" y="577829"/>
                    </a:cubicBezTo>
                    <a:cubicBezTo>
                      <a:pt x="303807" y="567901"/>
                      <a:pt x="277993" y="556979"/>
                      <a:pt x="262108" y="551022"/>
                    </a:cubicBezTo>
                    <a:cubicBezTo>
                      <a:pt x="246223" y="545065"/>
                      <a:pt x="238280" y="548044"/>
                      <a:pt x="232323" y="542087"/>
                    </a:cubicBezTo>
                    <a:cubicBezTo>
                      <a:pt x="226366" y="536130"/>
                      <a:pt x="228848" y="523719"/>
                      <a:pt x="226366" y="515280"/>
                    </a:cubicBezTo>
                    <a:cubicBezTo>
                      <a:pt x="223884" y="506841"/>
                      <a:pt x="223388" y="498898"/>
                      <a:pt x="217431" y="491452"/>
                    </a:cubicBezTo>
                    <a:cubicBezTo>
                      <a:pt x="211474" y="484006"/>
                      <a:pt x="195588" y="479538"/>
                      <a:pt x="190624" y="470603"/>
                    </a:cubicBezTo>
                    <a:cubicBezTo>
                      <a:pt x="185660" y="461668"/>
                      <a:pt x="190128" y="446774"/>
                      <a:pt x="187646" y="437839"/>
                    </a:cubicBezTo>
                    <a:cubicBezTo>
                      <a:pt x="185164" y="428904"/>
                      <a:pt x="182682" y="425429"/>
                      <a:pt x="175732" y="416990"/>
                    </a:cubicBezTo>
                    <a:cubicBezTo>
                      <a:pt x="168782" y="408551"/>
                      <a:pt x="155379" y="399615"/>
                      <a:pt x="145947" y="387205"/>
                    </a:cubicBezTo>
                    <a:cubicBezTo>
                      <a:pt x="136515" y="374795"/>
                      <a:pt x="126090" y="357419"/>
                      <a:pt x="119140" y="342527"/>
                    </a:cubicBezTo>
                    <a:cubicBezTo>
                      <a:pt x="112190" y="327635"/>
                      <a:pt x="110701" y="311750"/>
                      <a:pt x="104248" y="297850"/>
                    </a:cubicBezTo>
                    <a:cubicBezTo>
                      <a:pt x="97795" y="283950"/>
                      <a:pt x="88363" y="276504"/>
                      <a:pt x="80420" y="259129"/>
                    </a:cubicBezTo>
                    <a:cubicBezTo>
                      <a:pt x="72477" y="241754"/>
                      <a:pt x="61556" y="207502"/>
                      <a:pt x="56592" y="193602"/>
                    </a:cubicBezTo>
                    <a:cubicBezTo>
                      <a:pt x="51628" y="179702"/>
                      <a:pt x="50635" y="183177"/>
                      <a:pt x="50635" y="175731"/>
                    </a:cubicBezTo>
                    <a:cubicBezTo>
                      <a:pt x="50635" y="168285"/>
                      <a:pt x="54110" y="159846"/>
                      <a:pt x="56592" y="148925"/>
                    </a:cubicBezTo>
                    <a:cubicBezTo>
                      <a:pt x="59074" y="138004"/>
                      <a:pt x="69002" y="122614"/>
                      <a:pt x="65527" y="110204"/>
                    </a:cubicBezTo>
                    <a:cubicBezTo>
                      <a:pt x="62052" y="97794"/>
                      <a:pt x="42692" y="85879"/>
                      <a:pt x="35742" y="74462"/>
                    </a:cubicBezTo>
                    <a:cubicBezTo>
                      <a:pt x="28792" y="63045"/>
                      <a:pt x="28792" y="52124"/>
                      <a:pt x="23828" y="41699"/>
                    </a:cubicBezTo>
                    <a:cubicBezTo>
                      <a:pt x="18864" y="31274"/>
                      <a:pt x="5957" y="11914"/>
                      <a:pt x="5957" y="11914"/>
                    </a:cubicBezTo>
                    <a:cubicBezTo>
                      <a:pt x="1986" y="4964"/>
                      <a:pt x="993" y="248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Полилиния 32"/>
              <p:cNvSpPr/>
              <p:nvPr/>
            </p:nvSpPr>
            <p:spPr>
              <a:xfrm>
                <a:off x="3179605" y="2114868"/>
                <a:ext cx="758103" cy="914252"/>
              </a:xfrm>
              <a:custGeom>
                <a:avLst/>
                <a:gdLst>
                  <a:gd name="connsiteX0" fmla="*/ 471055 w 1089317"/>
                  <a:gd name="connsiteY0" fmla="*/ 60346 h 1267910"/>
                  <a:gd name="connsiteX1" fmla="*/ 523394 w 1089317"/>
                  <a:gd name="connsiteY1" fmla="*/ 54188 h 1267910"/>
                  <a:gd name="connsiteX2" fmla="*/ 560340 w 1089317"/>
                  <a:gd name="connsiteY2" fmla="*/ 35715 h 1267910"/>
                  <a:gd name="connsiteX3" fmla="*/ 581891 w 1089317"/>
                  <a:gd name="connsiteY3" fmla="*/ 26479 h 1267910"/>
                  <a:gd name="connsiteX4" fmla="*/ 621915 w 1089317"/>
                  <a:gd name="connsiteY4" fmla="*/ 11085 h 1267910"/>
                  <a:gd name="connsiteX5" fmla="*/ 655782 w 1089317"/>
                  <a:gd name="connsiteY5" fmla="*/ 17243 h 1267910"/>
                  <a:gd name="connsiteX6" fmla="*/ 677334 w 1089317"/>
                  <a:gd name="connsiteY6" fmla="*/ 20322 h 1267910"/>
                  <a:gd name="connsiteX7" fmla="*/ 717358 w 1089317"/>
                  <a:gd name="connsiteY7" fmla="*/ 8006 h 1267910"/>
                  <a:gd name="connsiteX8" fmla="*/ 757382 w 1089317"/>
                  <a:gd name="connsiteY8" fmla="*/ 1849 h 1267910"/>
                  <a:gd name="connsiteX9" fmla="*/ 794328 w 1089317"/>
                  <a:gd name="connsiteY9" fmla="*/ 1849 h 1267910"/>
                  <a:gd name="connsiteX10" fmla="*/ 828194 w 1089317"/>
                  <a:gd name="connsiteY10" fmla="*/ 23400 h 1267910"/>
                  <a:gd name="connsiteX11" fmla="*/ 852825 w 1089317"/>
                  <a:gd name="connsiteY11" fmla="*/ 32637 h 1267910"/>
                  <a:gd name="connsiteX12" fmla="*/ 877455 w 1089317"/>
                  <a:gd name="connsiteY12" fmla="*/ 51109 h 1267910"/>
                  <a:gd name="connsiteX13" fmla="*/ 899006 w 1089317"/>
                  <a:gd name="connsiteY13" fmla="*/ 84976 h 1267910"/>
                  <a:gd name="connsiteX14" fmla="*/ 917479 w 1089317"/>
                  <a:gd name="connsiteY14" fmla="*/ 121922 h 1267910"/>
                  <a:gd name="connsiteX15" fmla="*/ 929794 w 1089317"/>
                  <a:gd name="connsiteY15" fmla="*/ 177340 h 1267910"/>
                  <a:gd name="connsiteX16" fmla="*/ 929794 w 1089317"/>
                  <a:gd name="connsiteY16" fmla="*/ 189655 h 1267910"/>
                  <a:gd name="connsiteX17" fmla="*/ 923637 w 1089317"/>
                  <a:gd name="connsiteY17" fmla="*/ 217364 h 1267910"/>
                  <a:gd name="connsiteX18" fmla="*/ 935952 w 1089317"/>
                  <a:gd name="connsiteY18" fmla="*/ 245073 h 1267910"/>
                  <a:gd name="connsiteX19" fmla="*/ 935952 w 1089317"/>
                  <a:gd name="connsiteY19" fmla="*/ 291255 h 1267910"/>
                  <a:gd name="connsiteX20" fmla="*/ 942109 w 1089317"/>
                  <a:gd name="connsiteY20" fmla="*/ 328200 h 1267910"/>
                  <a:gd name="connsiteX21" fmla="*/ 957503 w 1089317"/>
                  <a:gd name="connsiteY21" fmla="*/ 386697 h 1267910"/>
                  <a:gd name="connsiteX22" fmla="*/ 985212 w 1089317"/>
                  <a:gd name="connsiteY22" fmla="*/ 497534 h 1267910"/>
                  <a:gd name="connsiteX23" fmla="*/ 969818 w 1089317"/>
                  <a:gd name="connsiteY23" fmla="*/ 519085 h 1267910"/>
                  <a:gd name="connsiteX24" fmla="*/ 966740 w 1089317"/>
                  <a:gd name="connsiteY24" fmla="*/ 537558 h 1267910"/>
                  <a:gd name="connsiteX25" fmla="*/ 979055 w 1089317"/>
                  <a:gd name="connsiteY25" fmla="*/ 571425 h 1267910"/>
                  <a:gd name="connsiteX26" fmla="*/ 994449 w 1089317"/>
                  <a:gd name="connsiteY26" fmla="*/ 626843 h 1267910"/>
                  <a:gd name="connsiteX27" fmla="*/ 1028315 w 1089317"/>
                  <a:gd name="connsiteY27" fmla="*/ 673025 h 1267910"/>
                  <a:gd name="connsiteX28" fmla="*/ 1052946 w 1089317"/>
                  <a:gd name="connsiteY28" fmla="*/ 725364 h 1267910"/>
                  <a:gd name="connsiteX29" fmla="*/ 1068340 w 1089317"/>
                  <a:gd name="connsiteY29" fmla="*/ 786940 h 1267910"/>
                  <a:gd name="connsiteX30" fmla="*/ 1086812 w 1089317"/>
                  <a:gd name="connsiteY30" fmla="*/ 836200 h 1267910"/>
                  <a:gd name="connsiteX31" fmla="*/ 1086812 w 1089317"/>
                  <a:gd name="connsiteY31" fmla="*/ 870067 h 1267910"/>
                  <a:gd name="connsiteX32" fmla="*/ 1065261 w 1089317"/>
                  <a:gd name="connsiteY32" fmla="*/ 897776 h 1267910"/>
                  <a:gd name="connsiteX33" fmla="*/ 1040631 w 1089317"/>
                  <a:gd name="connsiteY33" fmla="*/ 919328 h 1267910"/>
                  <a:gd name="connsiteX34" fmla="*/ 982134 w 1089317"/>
                  <a:gd name="connsiteY34" fmla="*/ 934722 h 1267910"/>
                  <a:gd name="connsiteX35" fmla="*/ 905164 w 1089317"/>
                  <a:gd name="connsiteY35" fmla="*/ 968588 h 1267910"/>
                  <a:gd name="connsiteX36" fmla="*/ 825115 w 1089317"/>
                  <a:gd name="connsiteY36" fmla="*/ 1008612 h 1267910"/>
                  <a:gd name="connsiteX37" fmla="*/ 735831 w 1089317"/>
                  <a:gd name="connsiteY37" fmla="*/ 1042479 h 1267910"/>
                  <a:gd name="connsiteX38" fmla="*/ 668097 w 1089317"/>
                  <a:gd name="connsiteY38" fmla="*/ 1076346 h 1267910"/>
                  <a:gd name="connsiteX39" fmla="*/ 538788 w 1089317"/>
                  <a:gd name="connsiteY39" fmla="*/ 1128685 h 1267910"/>
                  <a:gd name="connsiteX40" fmla="*/ 517237 w 1089317"/>
                  <a:gd name="connsiteY40" fmla="*/ 1128685 h 1267910"/>
                  <a:gd name="connsiteX41" fmla="*/ 452582 w 1089317"/>
                  <a:gd name="connsiteY41" fmla="*/ 1110212 h 1267910"/>
                  <a:gd name="connsiteX42" fmla="*/ 387928 w 1089317"/>
                  <a:gd name="connsiteY42" fmla="*/ 1085582 h 1267910"/>
                  <a:gd name="connsiteX43" fmla="*/ 338667 w 1089317"/>
                  <a:gd name="connsiteY43" fmla="*/ 1067109 h 1267910"/>
                  <a:gd name="connsiteX44" fmla="*/ 289406 w 1089317"/>
                  <a:gd name="connsiteY44" fmla="*/ 1057873 h 1267910"/>
                  <a:gd name="connsiteX45" fmla="*/ 270934 w 1089317"/>
                  <a:gd name="connsiteY45" fmla="*/ 1070188 h 1267910"/>
                  <a:gd name="connsiteX46" fmla="*/ 255540 w 1089317"/>
                  <a:gd name="connsiteY46" fmla="*/ 1122528 h 1267910"/>
                  <a:gd name="connsiteX47" fmla="*/ 237067 w 1089317"/>
                  <a:gd name="connsiteY47" fmla="*/ 1187182 h 1267910"/>
                  <a:gd name="connsiteX48" fmla="*/ 218594 w 1089317"/>
                  <a:gd name="connsiteY48" fmla="*/ 1264152 h 1267910"/>
                  <a:gd name="connsiteX49" fmla="*/ 193964 w 1089317"/>
                  <a:gd name="connsiteY49" fmla="*/ 1254915 h 1267910"/>
                  <a:gd name="connsiteX50" fmla="*/ 166255 w 1089317"/>
                  <a:gd name="connsiteY50" fmla="*/ 1245679 h 1267910"/>
                  <a:gd name="connsiteX51" fmla="*/ 150861 w 1089317"/>
                  <a:gd name="connsiteY51" fmla="*/ 1239522 h 1267910"/>
                  <a:gd name="connsiteX52" fmla="*/ 120073 w 1089317"/>
                  <a:gd name="connsiteY52" fmla="*/ 1230285 h 1267910"/>
                  <a:gd name="connsiteX53" fmla="*/ 95443 w 1089317"/>
                  <a:gd name="connsiteY53" fmla="*/ 1221049 h 1267910"/>
                  <a:gd name="connsiteX54" fmla="*/ 64655 w 1089317"/>
                  <a:gd name="connsiteY54" fmla="*/ 1208734 h 1267910"/>
                  <a:gd name="connsiteX55" fmla="*/ 43103 w 1089317"/>
                  <a:gd name="connsiteY55" fmla="*/ 1190261 h 1267910"/>
                  <a:gd name="connsiteX56" fmla="*/ 18473 w 1089317"/>
                  <a:gd name="connsiteY56" fmla="*/ 1177946 h 1267910"/>
                  <a:gd name="connsiteX57" fmla="*/ 0 w 1089317"/>
                  <a:gd name="connsiteY57" fmla="*/ 1171788 h 1267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089317" h="1267910">
                    <a:moveTo>
                      <a:pt x="471055" y="60346"/>
                    </a:moveTo>
                    <a:cubicBezTo>
                      <a:pt x="489784" y="59319"/>
                      <a:pt x="508513" y="58293"/>
                      <a:pt x="523394" y="54188"/>
                    </a:cubicBezTo>
                    <a:cubicBezTo>
                      <a:pt x="538275" y="50083"/>
                      <a:pt x="550590" y="40333"/>
                      <a:pt x="560340" y="35715"/>
                    </a:cubicBezTo>
                    <a:cubicBezTo>
                      <a:pt x="570090" y="31097"/>
                      <a:pt x="571629" y="30584"/>
                      <a:pt x="581891" y="26479"/>
                    </a:cubicBezTo>
                    <a:cubicBezTo>
                      <a:pt x="592153" y="22374"/>
                      <a:pt x="609600" y="12624"/>
                      <a:pt x="621915" y="11085"/>
                    </a:cubicBezTo>
                    <a:cubicBezTo>
                      <a:pt x="634230" y="9546"/>
                      <a:pt x="646546" y="15703"/>
                      <a:pt x="655782" y="17243"/>
                    </a:cubicBezTo>
                    <a:cubicBezTo>
                      <a:pt x="665019" y="18782"/>
                      <a:pt x="667071" y="21861"/>
                      <a:pt x="677334" y="20322"/>
                    </a:cubicBezTo>
                    <a:cubicBezTo>
                      <a:pt x="687597" y="18783"/>
                      <a:pt x="704017" y="11085"/>
                      <a:pt x="717358" y="8006"/>
                    </a:cubicBezTo>
                    <a:cubicBezTo>
                      <a:pt x="730699" y="4927"/>
                      <a:pt x="744554" y="2875"/>
                      <a:pt x="757382" y="1849"/>
                    </a:cubicBezTo>
                    <a:cubicBezTo>
                      <a:pt x="770210" y="823"/>
                      <a:pt x="782526" y="-1743"/>
                      <a:pt x="794328" y="1849"/>
                    </a:cubicBezTo>
                    <a:cubicBezTo>
                      <a:pt x="806130" y="5441"/>
                      <a:pt x="818445" y="18269"/>
                      <a:pt x="828194" y="23400"/>
                    </a:cubicBezTo>
                    <a:cubicBezTo>
                      <a:pt x="837943" y="28531"/>
                      <a:pt x="844615" y="28019"/>
                      <a:pt x="852825" y="32637"/>
                    </a:cubicBezTo>
                    <a:cubicBezTo>
                      <a:pt x="861035" y="37255"/>
                      <a:pt x="869758" y="42386"/>
                      <a:pt x="877455" y="51109"/>
                    </a:cubicBezTo>
                    <a:cubicBezTo>
                      <a:pt x="885152" y="59832"/>
                      <a:pt x="892335" y="73174"/>
                      <a:pt x="899006" y="84976"/>
                    </a:cubicBezTo>
                    <a:cubicBezTo>
                      <a:pt x="905677" y="96778"/>
                      <a:pt x="912348" y="106528"/>
                      <a:pt x="917479" y="121922"/>
                    </a:cubicBezTo>
                    <a:cubicBezTo>
                      <a:pt x="922610" y="137316"/>
                      <a:pt x="927742" y="166051"/>
                      <a:pt x="929794" y="177340"/>
                    </a:cubicBezTo>
                    <a:cubicBezTo>
                      <a:pt x="931846" y="188629"/>
                      <a:pt x="930820" y="182984"/>
                      <a:pt x="929794" y="189655"/>
                    </a:cubicBezTo>
                    <a:cubicBezTo>
                      <a:pt x="928768" y="196326"/>
                      <a:pt x="922611" y="208128"/>
                      <a:pt x="923637" y="217364"/>
                    </a:cubicBezTo>
                    <a:cubicBezTo>
                      <a:pt x="924663" y="226600"/>
                      <a:pt x="933900" y="232758"/>
                      <a:pt x="935952" y="245073"/>
                    </a:cubicBezTo>
                    <a:cubicBezTo>
                      <a:pt x="938005" y="257388"/>
                      <a:pt x="934926" y="277401"/>
                      <a:pt x="935952" y="291255"/>
                    </a:cubicBezTo>
                    <a:cubicBezTo>
                      <a:pt x="936978" y="305109"/>
                      <a:pt x="938517" y="312293"/>
                      <a:pt x="942109" y="328200"/>
                    </a:cubicBezTo>
                    <a:cubicBezTo>
                      <a:pt x="945701" y="344107"/>
                      <a:pt x="950319" y="358475"/>
                      <a:pt x="957503" y="386697"/>
                    </a:cubicBezTo>
                    <a:cubicBezTo>
                      <a:pt x="964687" y="414919"/>
                      <a:pt x="983160" y="475469"/>
                      <a:pt x="985212" y="497534"/>
                    </a:cubicBezTo>
                    <a:cubicBezTo>
                      <a:pt x="987264" y="519599"/>
                      <a:pt x="969818" y="519085"/>
                      <a:pt x="969818" y="519085"/>
                    </a:cubicBezTo>
                    <a:cubicBezTo>
                      <a:pt x="966739" y="525756"/>
                      <a:pt x="965201" y="528835"/>
                      <a:pt x="966740" y="537558"/>
                    </a:cubicBezTo>
                    <a:cubicBezTo>
                      <a:pt x="968279" y="546281"/>
                      <a:pt x="974437" y="556544"/>
                      <a:pt x="979055" y="571425"/>
                    </a:cubicBezTo>
                    <a:cubicBezTo>
                      <a:pt x="983673" y="586306"/>
                      <a:pt x="986239" y="609910"/>
                      <a:pt x="994449" y="626843"/>
                    </a:cubicBezTo>
                    <a:cubicBezTo>
                      <a:pt x="1002659" y="643776"/>
                      <a:pt x="1018566" y="656605"/>
                      <a:pt x="1028315" y="673025"/>
                    </a:cubicBezTo>
                    <a:cubicBezTo>
                      <a:pt x="1038065" y="689445"/>
                      <a:pt x="1046275" y="706378"/>
                      <a:pt x="1052946" y="725364"/>
                    </a:cubicBezTo>
                    <a:cubicBezTo>
                      <a:pt x="1059617" y="744350"/>
                      <a:pt x="1062696" y="768467"/>
                      <a:pt x="1068340" y="786940"/>
                    </a:cubicBezTo>
                    <a:cubicBezTo>
                      <a:pt x="1073984" y="805413"/>
                      <a:pt x="1083733" y="822346"/>
                      <a:pt x="1086812" y="836200"/>
                    </a:cubicBezTo>
                    <a:cubicBezTo>
                      <a:pt x="1089891" y="850054"/>
                      <a:pt x="1090404" y="859804"/>
                      <a:pt x="1086812" y="870067"/>
                    </a:cubicBezTo>
                    <a:cubicBezTo>
                      <a:pt x="1083220" y="880330"/>
                      <a:pt x="1072958" y="889566"/>
                      <a:pt x="1065261" y="897776"/>
                    </a:cubicBezTo>
                    <a:cubicBezTo>
                      <a:pt x="1057564" y="905986"/>
                      <a:pt x="1054486" y="913170"/>
                      <a:pt x="1040631" y="919328"/>
                    </a:cubicBezTo>
                    <a:cubicBezTo>
                      <a:pt x="1026777" y="925486"/>
                      <a:pt x="1004712" y="926512"/>
                      <a:pt x="982134" y="934722"/>
                    </a:cubicBezTo>
                    <a:cubicBezTo>
                      <a:pt x="959556" y="942932"/>
                      <a:pt x="931334" y="956273"/>
                      <a:pt x="905164" y="968588"/>
                    </a:cubicBezTo>
                    <a:cubicBezTo>
                      <a:pt x="878994" y="980903"/>
                      <a:pt x="853337" y="996297"/>
                      <a:pt x="825115" y="1008612"/>
                    </a:cubicBezTo>
                    <a:cubicBezTo>
                      <a:pt x="796893" y="1020927"/>
                      <a:pt x="762001" y="1031190"/>
                      <a:pt x="735831" y="1042479"/>
                    </a:cubicBezTo>
                    <a:cubicBezTo>
                      <a:pt x="709661" y="1053768"/>
                      <a:pt x="700937" y="1061978"/>
                      <a:pt x="668097" y="1076346"/>
                    </a:cubicBezTo>
                    <a:cubicBezTo>
                      <a:pt x="635257" y="1090714"/>
                      <a:pt x="563931" y="1119962"/>
                      <a:pt x="538788" y="1128685"/>
                    </a:cubicBezTo>
                    <a:cubicBezTo>
                      <a:pt x="513645" y="1137408"/>
                      <a:pt x="531605" y="1131764"/>
                      <a:pt x="517237" y="1128685"/>
                    </a:cubicBezTo>
                    <a:cubicBezTo>
                      <a:pt x="502869" y="1125606"/>
                      <a:pt x="474134" y="1117396"/>
                      <a:pt x="452582" y="1110212"/>
                    </a:cubicBezTo>
                    <a:cubicBezTo>
                      <a:pt x="431030" y="1103028"/>
                      <a:pt x="387928" y="1085582"/>
                      <a:pt x="387928" y="1085582"/>
                    </a:cubicBezTo>
                    <a:cubicBezTo>
                      <a:pt x="368942" y="1078398"/>
                      <a:pt x="355087" y="1071727"/>
                      <a:pt x="338667" y="1067109"/>
                    </a:cubicBezTo>
                    <a:cubicBezTo>
                      <a:pt x="322247" y="1062491"/>
                      <a:pt x="300695" y="1057360"/>
                      <a:pt x="289406" y="1057873"/>
                    </a:cubicBezTo>
                    <a:cubicBezTo>
                      <a:pt x="278117" y="1058386"/>
                      <a:pt x="276578" y="1059412"/>
                      <a:pt x="270934" y="1070188"/>
                    </a:cubicBezTo>
                    <a:cubicBezTo>
                      <a:pt x="265290" y="1080964"/>
                      <a:pt x="261184" y="1103029"/>
                      <a:pt x="255540" y="1122528"/>
                    </a:cubicBezTo>
                    <a:cubicBezTo>
                      <a:pt x="249896" y="1142027"/>
                      <a:pt x="243225" y="1163578"/>
                      <a:pt x="237067" y="1187182"/>
                    </a:cubicBezTo>
                    <a:cubicBezTo>
                      <a:pt x="230909" y="1210786"/>
                      <a:pt x="225778" y="1252863"/>
                      <a:pt x="218594" y="1264152"/>
                    </a:cubicBezTo>
                    <a:cubicBezTo>
                      <a:pt x="211410" y="1275441"/>
                      <a:pt x="202687" y="1257994"/>
                      <a:pt x="193964" y="1254915"/>
                    </a:cubicBezTo>
                    <a:cubicBezTo>
                      <a:pt x="185241" y="1251836"/>
                      <a:pt x="173439" y="1248245"/>
                      <a:pt x="166255" y="1245679"/>
                    </a:cubicBezTo>
                    <a:cubicBezTo>
                      <a:pt x="159071" y="1243113"/>
                      <a:pt x="158558" y="1242088"/>
                      <a:pt x="150861" y="1239522"/>
                    </a:cubicBezTo>
                    <a:cubicBezTo>
                      <a:pt x="143164" y="1236956"/>
                      <a:pt x="129309" y="1233364"/>
                      <a:pt x="120073" y="1230285"/>
                    </a:cubicBezTo>
                    <a:cubicBezTo>
                      <a:pt x="110837" y="1227206"/>
                      <a:pt x="104679" y="1224641"/>
                      <a:pt x="95443" y="1221049"/>
                    </a:cubicBezTo>
                    <a:cubicBezTo>
                      <a:pt x="86207" y="1217457"/>
                      <a:pt x="73378" y="1213865"/>
                      <a:pt x="64655" y="1208734"/>
                    </a:cubicBezTo>
                    <a:cubicBezTo>
                      <a:pt x="55932" y="1203603"/>
                      <a:pt x="50800" y="1195392"/>
                      <a:pt x="43103" y="1190261"/>
                    </a:cubicBezTo>
                    <a:cubicBezTo>
                      <a:pt x="35406" y="1185130"/>
                      <a:pt x="25657" y="1181025"/>
                      <a:pt x="18473" y="1177946"/>
                    </a:cubicBezTo>
                    <a:cubicBezTo>
                      <a:pt x="11289" y="1174867"/>
                      <a:pt x="5644" y="1173327"/>
                      <a:pt x="0" y="1171788"/>
                    </a:cubicBezTo>
                  </a:path>
                </a:pathLst>
              </a:custGeom>
              <a:noFill/>
              <a:ln w="793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Полилиния 33"/>
              <p:cNvSpPr/>
              <p:nvPr/>
            </p:nvSpPr>
            <p:spPr>
              <a:xfrm>
                <a:off x="3179605" y="2115607"/>
                <a:ext cx="758103" cy="914252"/>
              </a:xfrm>
              <a:custGeom>
                <a:avLst/>
                <a:gdLst>
                  <a:gd name="connsiteX0" fmla="*/ 471055 w 1089317"/>
                  <a:gd name="connsiteY0" fmla="*/ 60346 h 1267910"/>
                  <a:gd name="connsiteX1" fmla="*/ 523394 w 1089317"/>
                  <a:gd name="connsiteY1" fmla="*/ 54188 h 1267910"/>
                  <a:gd name="connsiteX2" fmla="*/ 560340 w 1089317"/>
                  <a:gd name="connsiteY2" fmla="*/ 35715 h 1267910"/>
                  <a:gd name="connsiteX3" fmla="*/ 581891 w 1089317"/>
                  <a:gd name="connsiteY3" fmla="*/ 26479 h 1267910"/>
                  <a:gd name="connsiteX4" fmla="*/ 621915 w 1089317"/>
                  <a:gd name="connsiteY4" fmla="*/ 11085 h 1267910"/>
                  <a:gd name="connsiteX5" fmla="*/ 655782 w 1089317"/>
                  <a:gd name="connsiteY5" fmla="*/ 17243 h 1267910"/>
                  <a:gd name="connsiteX6" fmla="*/ 677334 w 1089317"/>
                  <a:gd name="connsiteY6" fmla="*/ 20322 h 1267910"/>
                  <a:gd name="connsiteX7" fmla="*/ 717358 w 1089317"/>
                  <a:gd name="connsiteY7" fmla="*/ 8006 h 1267910"/>
                  <a:gd name="connsiteX8" fmla="*/ 757382 w 1089317"/>
                  <a:gd name="connsiteY8" fmla="*/ 1849 h 1267910"/>
                  <a:gd name="connsiteX9" fmla="*/ 794328 w 1089317"/>
                  <a:gd name="connsiteY9" fmla="*/ 1849 h 1267910"/>
                  <a:gd name="connsiteX10" fmla="*/ 828194 w 1089317"/>
                  <a:gd name="connsiteY10" fmla="*/ 23400 h 1267910"/>
                  <a:gd name="connsiteX11" fmla="*/ 852825 w 1089317"/>
                  <a:gd name="connsiteY11" fmla="*/ 32637 h 1267910"/>
                  <a:gd name="connsiteX12" fmla="*/ 877455 w 1089317"/>
                  <a:gd name="connsiteY12" fmla="*/ 51109 h 1267910"/>
                  <a:gd name="connsiteX13" fmla="*/ 899006 w 1089317"/>
                  <a:gd name="connsiteY13" fmla="*/ 84976 h 1267910"/>
                  <a:gd name="connsiteX14" fmla="*/ 917479 w 1089317"/>
                  <a:gd name="connsiteY14" fmla="*/ 121922 h 1267910"/>
                  <a:gd name="connsiteX15" fmla="*/ 929794 w 1089317"/>
                  <a:gd name="connsiteY15" fmla="*/ 177340 h 1267910"/>
                  <a:gd name="connsiteX16" fmla="*/ 929794 w 1089317"/>
                  <a:gd name="connsiteY16" fmla="*/ 189655 h 1267910"/>
                  <a:gd name="connsiteX17" fmla="*/ 923637 w 1089317"/>
                  <a:gd name="connsiteY17" fmla="*/ 217364 h 1267910"/>
                  <a:gd name="connsiteX18" fmla="*/ 935952 w 1089317"/>
                  <a:gd name="connsiteY18" fmla="*/ 245073 h 1267910"/>
                  <a:gd name="connsiteX19" fmla="*/ 935952 w 1089317"/>
                  <a:gd name="connsiteY19" fmla="*/ 291255 h 1267910"/>
                  <a:gd name="connsiteX20" fmla="*/ 942109 w 1089317"/>
                  <a:gd name="connsiteY20" fmla="*/ 328200 h 1267910"/>
                  <a:gd name="connsiteX21" fmla="*/ 957503 w 1089317"/>
                  <a:gd name="connsiteY21" fmla="*/ 386697 h 1267910"/>
                  <a:gd name="connsiteX22" fmla="*/ 985212 w 1089317"/>
                  <a:gd name="connsiteY22" fmla="*/ 497534 h 1267910"/>
                  <a:gd name="connsiteX23" fmla="*/ 969818 w 1089317"/>
                  <a:gd name="connsiteY23" fmla="*/ 519085 h 1267910"/>
                  <a:gd name="connsiteX24" fmla="*/ 966740 w 1089317"/>
                  <a:gd name="connsiteY24" fmla="*/ 537558 h 1267910"/>
                  <a:gd name="connsiteX25" fmla="*/ 979055 w 1089317"/>
                  <a:gd name="connsiteY25" fmla="*/ 571425 h 1267910"/>
                  <a:gd name="connsiteX26" fmla="*/ 994449 w 1089317"/>
                  <a:gd name="connsiteY26" fmla="*/ 626843 h 1267910"/>
                  <a:gd name="connsiteX27" fmla="*/ 1028315 w 1089317"/>
                  <a:gd name="connsiteY27" fmla="*/ 673025 h 1267910"/>
                  <a:gd name="connsiteX28" fmla="*/ 1052946 w 1089317"/>
                  <a:gd name="connsiteY28" fmla="*/ 725364 h 1267910"/>
                  <a:gd name="connsiteX29" fmla="*/ 1068340 w 1089317"/>
                  <a:gd name="connsiteY29" fmla="*/ 786940 h 1267910"/>
                  <a:gd name="connsiteX30" fmla="*/ 1086812 w 1089317"/>
                  <a:gd name="connsiteY30" fmla="*/ 836200 h 1267910"/>
                  <a:gd name="connsiteX31" fmla="*/ 1086812 w 1089317"/>
                  <a:gd name="connsiteY31" fmla="*/ 870067 h 1267910"/>
                  <a:gd name="connsiteX32" fmla="*/ 1065261 w 1089317"/>
                  <a:gd name="connsiteY32" fmla="*/ 897776 h 1267910"/>
                  <a:gd name="connsiteX33" fmla="*/ 1040631 w 1089317"/>
                  <a:gd name="connsiteY33" fmla="*/ 919328 h 1267910"/>
                  <a:gd name="connsiteX34" fmla="*/ 982134 w 1089317"/>
                  <a:gd name="connsiteY34" fmla="*/ 934722 h 1267910"/>
                  <a:gd name="connsiteX35" fmla="*/ 905164 w 1089317"/>
                  <a:gd name="connsiteY35" fmla="*/ 968588 h 1267910"/>
                  <a:gd name="connsiteX36" fmla="*/ 825115 w 1089317"/>
                  <a:gd name="connsiteY36" fmla="*/ 1008612 h 1267910"/>
                  <a:gd name="connsiteX37" fmla="*/ 735831 w 1089317"/>
                  <a:gd name="connsiteY37" fmla="*/ 1042479 h 1267910"/>
                  <a:gd name="connsiteX38" fmla="*/ 668097 w 1089317"/>
                  <a:gd name="connsiteY38" fmla="*/ 1076346 h 1267910"/>
                  <a:gd name="connsiteX39" fmla="*/ 538788 w 1089317"/>
                  <a:gd name="connsiteY39" fmla="*/ 1128685 h 1267910"/>
                  <a:gd name="connsiteX40" fmla="*/ 517237 w 1089317"/>
                  <a:gd name="connsiteY40" fmla="*/ 1128685 h 1267910"/>
                  <a:gd name="connsiteX41" fmla="*/ 452582 w 1089317"/>
                  <a:gd name="connsiteY41" fmla="*/ 1110212 h 1267910"/>
                  <a:gd name="connsiteX42" fmla="*/ 387928 w 1089317"/>
                  <a:gd name="connsiteY42" fmla="*/ 1085582 h 1267910"/>
                  <a:gd name="connsiteX43" fmla="*/ 338667 w 1089317"/>
                  <a:gd name="connsiteY43" fmla="*/ 1067109 h 1267910"/>
                  <a:gd name="connsiteX44" fmla="*/ 289406 w 1089317"/>
                  <a:gd name="connsiteY44" fmla="*/ 1057873 h 1267910"/>
                  <a:gd name="connsiteX45" fmla="*/ 270934 w 1089317"/>
                  <a:gd name="connsiteY45" fmla="*/ 1070188 h 1267910"/>
                  <a:gd name="connsiteX46" fmla="*/ 255540 w 1089317"/>
                  <a:gd name="connsiteY46" fmla="*/ 1122528 h 1267910"/>
                  <a:gd name="connsiteX47" fmla="*/ 237067 w 1089317"/>
                  <a:gd name="connsiteY47" fmla="*/ 1187182 h 1267910"/>
                  <a:gd name="connsiteX48" fmla="*/ 218594 w 1089317"/>
                  <a:gd name="connsiteY48" fmla="*/ 1264152 h 1267910"/>
                  <a:gd name="connsiteX49" fmla="*/ 193964 w 1089317"/>
                  <a:gd name="connsiteY49" fmla="*/ 1254915 h 1267910"/>
                  <a:gd name="connsiteX50" fmla="*/ 166255 w 1089317"/>
                  <a:gd name="connsiteY50" fmla="*/ 1245679 h 1267910"/>
                  <a:gd name="connsiteX51" fmla="*/ 150861 w 1089317"/>
                  <a:gd name="connsiteY51" fmla="*/ 1239522 h 1267910"/>
                  <a:gd name="connsiteX52" fmla="*/ 120073 w 1089317"/>
                  <a:gd name="connsiteY52" fmla="*/ 1230285 h 1267910"/>
                  <a:gd name="connsiteX53" fmla="*/ 95443 w 1089317"/>
                  <a:gd name="connsiteY53" fmla="*/ 1221049 h 1267910"/>
                  <a:gd name="connsiteX54" fmla="*/ 64655 w 1089317"/>
                  <a:gd name="connsiteY54" fmla="*/ 1208734 h 1267910"/>
                  <a:gd name="connsiteX55" fmla="*/ 43103 w 1089317"/>
                  <a:gd name="connsiteY55" fmla="*/ 1190261 h 1267910"/>
                  <a:gd name="connsiteX56" fmla="*/ 18473 w 1089317"/>
                  <a:gd name="connsiteY56" fmla="*/ 1177946 h 1267910"/>
                  <a:gd name="connsiteX57" fmla="*/ 0 w 1089317"/>
                  <a:gd name="connsiteY57" fmla="*/ 1171788 h 1267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089317" h="1267910">
                    <a:moveTo>
                      <a:pt x="471055" y="60346"/>
                    </a:moveTo>
                    <a:cubicBezTo>
                      <a:pt x="489784" y="59319"/>
                      <a:pt x="508513" y="58293"/>
                      <a:pt x="523394" y="54188"/>
                    </a:cubicBezTo>
                    <a:cubicBezTo>
                      <a:pt x="538275" y="50083"/>
                      <a:pt x="550590" y="40333"/>
                      <a:pt x="560340" y="35715"/>
                    </a:cubicBezTo>
                    <a:cubicBezTo>
                      <a:pt x="570090" y="31097"/>
                      <a:pt x="571629" y="30584"/>
                      <a:pt x="581891" y="26479"/>
                    </a:cubicBezTo>
                    <a:cubicBezTo>
                      <a:pt x="592153" y="22374"/>
                      <a:pt x="609600" y="12624"/>
                      <a:pt x="621915" y="11085"/>
                    </a:cubicBezTo>
                    <a:cubicBezTo>
                      <a:pt x="634230" y="9546"/>
                      <a:pt x="646546" y="15703"/>
                      <a:pt x="655782" y="17243"/>
                    </a:cubicBezTo>
                    <a:cubicBezTo>
                      <a:pt x="665019" y="18782"/>
                      <a:pt x="667071" y="21861"/>
                      <a:pt x="677334" y="20322"/>
                    </a:cubicBezTo>
                    <a:cubicBezTo>
                      <a:pt x="687597" y="18783"/>
                      <a:pt x="704017" y="11085"/>
                      <a:pt x="717358" y="8006"/>
                    </a:cubicBezTo>
                    <a:cubicBezTo>
                      <a:pt x="730699" y="4927"/>
                      <a:pt x="744554" y="2875"/>
                      <a:pt x="757382" y="1849"/>
                    </a:cubicBezTo>
                    <a:cubicBezTo>
                      <a:pt x="770210" y="823"/>
                      <a:pt x="782526" y="-1743"/>
                      <a:pt x="794328" y="1849"/>
                    </a:cubicBezTo>
                    <a:cubicBezTo>
                      <a:pt x="806130" y="5441"/>
                      <a:pt x="818445" y="18269"/>
                      <a:pt x="828194" y="23400"/>
                    </a:cubicBezTo>
                    <a:cubicBezTo>
                      <a:pt x="837943" y="28531"/>
                      <a:pt x="844615" y="28019"/>
                      <a:pt x="852825" y="32637"/>
                    </a:cubicBezTo>
                    <a:cubicBezTo>
                      <a:pt x="861035" y="37255"/>
                      <a:pt x="869758" y="42386"/>
                      <a:pt x="877455" y="51109"/>
                    </a:cubicBezTo>
                    <a:cubicBezTo>
                      <a:pt x="885152" y="59832"/>
                      <a:pt x="892335" y="73174"/>
                      <a:pt x="899006" y="84976"/>
                    </a:cubicBezTo>
                    <a:cubicBezTo>
                      <a:pt x="905677" y="96778"/>
                      <a:pt x="912348" y="106528"/>
                      <a:pt x="917479" y="121922"/>
                    </a:cubicBezTo>
                    <a:cubicBezTo>
                      <a:pt x="922610" y="137316"/>
                      <a:pt x="927742" y="166051"/>
                      <a:pt x="929794" y="177340"/>
                    </a:cubicBezTo>
                    <a:cubicBezTo>
                      <a:pt x="931846" y="188629"/>
                      <a:pt x="930820" y="182984"/>
                      <a:pt x="929794" y="189655"/>
                    </a:cubicBezTo>
                    <a:cubicBezTo>
                      <a:pt x="928768" y="196326"/>
                      <a:pt x="922611" y="208128"/>
                      <a:pt x="923637" y="217364"/>
                    </a:cubicBezTo>
                    <a:cubicBezTo>
                      <a:pt x="924663" y="226600"/>
                      <a:pt x="933900" y="232758"/>
                      <a:pt x="935952" y="245073"/>
                    </a:cubicBezTo>
                    <a:cubicBezTo>
                      <a:pt x="938005" y="257388"/>
                      <a:pt x="934926" y="277401"/>
                      <a:pt x="935952" y="291255"/>
                    </a:cubicBezTo>
                    <a:cubicBezTo>
                      <a:pt x="936978" y="305109"/>
                      <a:pt x="938517" y="312293"/>
                      <a:pt x="942109" y="328200"/>
                    </a:cubicBezTo>
                    <a:cubicBezTo>
                      <a:pt x="945701" y="344107"/>
                      <a:pt x="950319" y="358475"/>
                      <a:pt x="957503" y="386697"/>
                    </a:cubicBezTo>
                    <a:cubicBezTo>
                      <a:pt x="964687" y="414919"/>
                      <a:pt x="983160" y="475469"/>
                      <a:pt x="985212" y="497534"/>
                    </a:cubicBezTo>
                    <a:cubicBezTo>
                      <a:pt x="987264" y="519599"/>
                      <a:pt x="969818" y="519085"/>
                      <a:pt x="969818" y="519085"/>
                    </a:cubicBezTo>
                    <a:cubicBezTo>
                      <a:pt x="966739" y="525756"/>
                      <a:pt x="965201" y="528835"/>
                      <a:pt x="966740" y="537558"/>
                    </a:cubicBezTo>
                    <a:cubicBezTo>
                      <a:pt x="968279" y="546281"/>
                      <a:pt x="974437" y="556544"/>
                      <a:pt x="979055" y="571425"/>
                    </a:cubicBezTo>
                    <a:cubicBezTo>
                      <a:pt x="983673" y="586306"/>
                      <a:pt x="986239" y="609910"/>
                      <a:pt x="994449" y="626843"/>
                    </a:cubicBezTo>
                    <a:cubicBezTo>
                      <a:pt x="1002659" y="643776"/>
                      <a:pt x="1018566" y="656605"/>
                      <a:pt x="1028315" y="673025"/>
                    </a:cubicBezTo>
                    <a:cubicBezTo>
                      <a:pt x="1038065" y="689445"/>
                      <a:pt x="1046275" y="706378"/>
                      <a:pt x="1052946" y="725364"/>
                    </a:cubicBezTo>
                    <a:cubicBezTo>
                      <a:pt x="1059617" y="744350"/>
                      <a:pt x="1062696" y="768467"/>
                      <a:pt x="1068340" y="786940"/>
                    </a:cubicBezTo>
                    <a:cubicBezTo>
                      <a:pt x="1073984" y="805413"/>
                      <a:pt x="1083733" y="822346"/>
                      <a:pt x="1086812" y="836200"/>
                    </a:cubicBezTo>
                    <a:cubicBezTo>
                      <a:pt x="1089891" y="850054"/>
                      <a:pt x="1090404" y="859804"/>
                      <a:pt x="1086812" y="870067"/>
                    </a:cubicBezTo>
                    <a:cubicBezTo>
                      <a:pt x="1083220" y="880330"/>
                      <a:pt x="1072958" y="889566"/>
                      <a:pt x="1065261" y="897776"/>
                    </a:cubicBezTo>
                    <a:cubicBezTo>
                      <a:pt x="1057564" y="905986"/>
                      <a:pt x="1054486" y="913170"/>
                      <a:pt x="1040631" y="919328"/>
                    </a:cubicBezTo>
                    <a:cubicBezTo>
                      <a:pt x="1026777" y="925486"/>
                      <a:pt x="1004712" y="926512"/>
                      <a:pt x="982134" y="934722"/>
                    </a:cubicBezTo>
                    <a:cubicBezTo>
                      <a:pt x="959556" y="942932"/>
                      <a:pt x="931334" y="956273"/>
                      <a:pt x="905164" y="968588"/>
                    </a:cubicBezTo>
                    <a:cubicBezTo>
                      <a:pt x="878994" y="980903"/>
                      <a:pt x="853337" y="996297"/>
                      <a:pt x="825115" y="1008612"/>
                    </a:cubicBezTo>
                    <a:cubicBezTo>
                      <a:pt x="796893" y="1020927"/>
                      <a:pt x="762001" y="1031190"/>
                      <a:pt x="735831" y="1042479"/>
                    </a:cubicBezTo>
                    <a:cubicBezTo>
                      <a:pt x="709661" y="1053768"/>
                      <a:pt x="700937" y="1061978"/>
                      <a:pt x="668097" y="1076346"/>
                    </a:cubicBezTo>
                    <a:cubicBezTo>
                      <a:pt x="635257" y="1090714"/>
                      <a:pt x="563931" y="1119962"/>
                      <a:pt x="538788" y="1128685"/>
                    </a:cubicBezTo>
                    <a:cubicBezTo>
                      <a:pt x="513645" y="1137408"/>
                      <a:pt x="531605" y="1131764"/>
                      <a:pt x="517237" y="1128685"/>
                    </a:cubicBezTo>
                    <a:cubicBezTo>
                      <a:pt x="502869" y="1125606"/>
                      <a:pt x="474134" y="1117396"/>
                      <a:pt x="452582" y="1110212"/>
                    </a:cubicBezTo>
                    <a:cubicBezTo>
                      <a:pt x="431030" y="1103028"/>
                      <a:pt x="387928" y="1085582"/>
                      <a:pt x="387928" y="1085582"/>
                    </a:cubicBezTo>
                    <a:cubicBezTo>
                      <a:pt x="368942" y="1078398"/>
                      <a:pt x="355087" y="1071727"/>
                      <a:pt x="338667" y="1067109"/>
                    </a:cubicBezTo>
                    <a:cubicBezTo>
                      <a:pt x="322247" y="1062491"/>
                      <a:pt x="300695" y="1057360"/>
                      <a:pt x="289406" y="1057873"/>
                    </a:cubicBezTo>
                    <a:cubicBezTo>
                      <a:pt x="278117" y="1058386"/>
                      <a:pt x="276578" y="1059412"/>
                      <a:pt x="270934" y="1070188"/>
                    </a:cubicBezTo>
                    <a:cubicBezTo>
                      <a:pt x="265290" y="1080964"/>
                      <a:pt x="261184" y="1103029"/>
                      <a:pt x="255540" y="1122528"/>
                    </a:cubicBezTo>
                    <a:cubicBezTo>
                      <a:pt x="249896" y="1142027"/>
                      <a:pt x="243225" y="1163578"/>
                      <a:pt x="237067" y="1187182"/>
                    </a:cubicBezTo>
                    <a:cubicBezTo>
                      <a:pt x="230909" y="1210786"/>
                      <a:pt x="225778" y="1252863"/>
                      <a:pt x="218594" y="1264152"/>
                    </a:cubicBezTo>
                    <a:cubicBezTo>
                      <a:pt x="211410" y="1275441"/>
                      <a:pt x="202687" y="1257994"/>
                      <a:pt x="193964" y="1254915"/>
                    </a:cubicBezTo>
                    <a:cubicBezTo>
                      <a:pt x="185241" y="1251836"/>
                      <a:pt x="173439" y="1248245"/>
                      <a:pt x="166255" y="1245679"/>
                    </a:cubicBezTo>
                    <a:cubicBezTo>
                      <a:pt x="159071" y="1243113"/>
                      <a:pt x="158558" y="1242088"/>
                      <a:pt x="150861" y="1239522"/>
                    </a:cubicBezTo>
                    <a:cubicBezTo>
                      <a:pt x="143164" y="1236956"/>
                      <a:pt x="129309" y="1233364"/>
                      <a:pt x="120073" y="1230285"/>
                    </a:cubicBezTo>
                    <a:cubicBezTo>
                      <a:pt x="110837" y="1227206"/>
                      <a:pt x="104679" y="1224641"/>
                      <a:pt x="95443" y="1221049"/>
                    </a:cubicBezTo>
                    <a:cubicBezTo>
                      <a:pt x="86207" y="1217457"/>
                      <a:pt x="73378" y="1213865"/>
                      <a:pt x="64655" y="1208734"/>
                    </a:cubicBezTo>
                    <a:cubicBezTo>
                      <a:pt x="55932" y="1203603"/>
                      <a:pt x="50800" y="1195392"/>
                      <a:pt x="43103" y="1190261"/>
                    </a:cubicBezTo>
                    <a:cubicBezTo>
                      <a:pt x="35406" y="1185130"/>
                      <a:pt x="25657" y="1181025"/>
                      <a:pt x="18473" y="1177946"/>
                    </a:cubicBezTo>
                    <a:cubicBezTo>
                      <a:pt x="11289" y="1174867"/>
                      <a:pt x="5644" y="1173327"/>
                      <a:pt x="0" y="11717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Блок-схема: узел 34"/>
              <p:cNvSpPr/>
              <p:nvPr/>
            </p:nvSpPr>
            <p:spPr>
              <a:xfrm>
                <a:off x="3148443" y="2929264"/>
                <a:ext cx="63608" cy="62938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Полилиния 35"/>
              <p:cNvSpPr/>
              <p:nvPr/>
            </p:nvSpPr>
            <p:spPr>
              <a:xfrm>
                <a:off x="4857307" y="1134344"/>
                <a:ext cx="330232" cy="559447"/>
              </a:xfrm>
              <a:custGeom>
                <a:avLst/>
                <a:gdLst>
                  <a:gd name="connsiteX0" fmla="*/ 418715 w 474511"/>
                  <a:gd name="connsiteY0" fmla="*/ 0 h 775855"/>
                  <a:gd name="connsiteX1" fmla="*/ 464897 w 474511"/>
                  <a:gd name="connsiteY1" fmla="*/ 49261 h 775855"/>
                  <a:gd name="connsiteX2" fmla="*/ 464897 w 474511"/>
                  <a:gd name="connsiteY2" fmla="*/ 86206 h 775855"/>
                  <a:gd name="connsiteX3" fmla="*/ 464897 w 474511"/>
                  <a:gd name="connsiteY3" fmla="*/ 113915 h 775855"/>
                  <a:gd name="connsiteX4" fmla="*/ 461818 w 474511"/>
                  <a:gd name="connsiteY4" fmla="*/ 132388 h 775855"/>
                  <a:gd name="connsiteX5" fmla="*/ 474134 w 474511"/>
                  <a:gd name="connsiteY5" fmla="*/ 157018 h 775855"/>
                  <a:gd name="connsiteX6" fmla="*/ 471055 w 474511"/>
                  <a:gd name="connsiteY6" fmla="*/ 190885 h 775855"/>
                  <a:gd name="connsiteX7" fmla="*/ 467976 w 474511"/>
                  <a:gd name="connsiteY7" fmla="*/ 221673 h 775855"/>
                  <a:gd name="connsiteX8" fmla="*/ 446424 w 474511"/>
                  <a:gd name="connsiteY8" fmla="*/ 255539 h 775855"/>
                  <a:gd name="connsiteX9" fmla="*/ 434109 w 474511"/>
                  <a:gd name="connsiteY9" fmla="*/ 286327 h 775855"/>
                  <a:gd name="connsiteX10" fmla="*/ 415637 w 474511"/>
                  <a:gd name="connsiteY10" fmla="*/ 295564 h 775855"/>
                  <a:gd name="connsiteX11" fmla="*/ 384849 w 474511"/>
                  <a:gd name="connsiteY11" fmla="*/ 301721 h 775855"/>
                  <a:gd name="connsiteX12" fmla="*/ 375612 w 474511"/>
                  <a:gd name="connsiteY12" fmla="*/ 323273 h 775855"/>
                  <a:gd name="connsiteX13" fmla="*/ 375612 w 474511"/>
                  <a:gd name="connsiteY13" fmla="*/ 347903 h 775855"/>
                  <a:gd name="connsiteX14" fmla="*/ 375612 w 474511"/>
                  <a:gd name="connsiteY14" fmla="*/ 440267 h 775855"/>
                  <a:gd name="connsiteX15" fmla="*/ 375612 w 474511"/>
                  <a:gd name="connsiteY15" fmla="*/ 474133 h 775855"/>
                  <a:gd name="connsiteX16" fmla="*/ 366376 w 474511"/>
                  <a:gd name="connsiteY16" fmla="*/ 508000 h 775855"/>
                  <a:gd name="connsiteX17" fmla="*/ 354061 w 474511"/>
                  <a:gd name="connsiteY17" fmla="*/ 535709 h 775855"/>
                  <a:gd name="connsiteX18" fmla="*/ 335588 w 474511"/>
                  <a:gd name="connsiteY18" fmla="*/ 551103 h 775855"/>
                  <a:gd name="connsiteX19" fmla="*/ 310958 w 474511"/>
                  <a:gd name="connsiteY19" fmla="*/ 581891 h 775855"/>
                  <a:gd name="connsiteX20" fmla="*/ 295564 w 474511"/>
                  <a:gd name="connsiteY20" fmla="*/ 597285 h 775855"/>
                  <a:gd name="connsiteX21" fmla="*/ 243224 w 474511"/>
                  <a:gd name="connsiteY21" fmla="*/ 609600 h 775855"/>
                  <a:gd name="connsiteX22" fmla="*/ 240146 w 474511"/>
                  <a:gd name="connsiteY22" fmla="*/ 603442 h 775855"/>
                  <a:gd name="connsiteX23" fmla="*/ 150861 w 474511"/>
                  <a:gd name="connsiteY23" fmla="*/ 655782 h 775855"/>
                  <a:gd name="connsiteX24" fmla="*/ 132388 w 474511"/>
                  <a:gd name="connsiteY24" fmla="*/ 655782 h 775855"/>
                  <a:gd name="connsiteX25" fmla="*/ 116994 w 474511"/>
                  <a:gd name="connsiteY25" fmla="*/ 658861 h 775855"/>
                  <a:gd name="connsiteX26" fmla="*/ 89285 w 474511"/>
                  <a:gd name="connsiteY26" fmla="*/ 665018 h 775855"/>
                  <a:gd name="connsiteX27" fmla="*/ 76970 w 474511"/>
                  <a:gd name="connsiteY27" fmla="*/ 658861 h 775855"/>
                  <a:gd name="connsiteX28" fmla="*/ 67734 w 474511"/>
                  <a:gd name="connsiteY28" fmla="*/ 652703 h 775855"/>
                  <a:gd name="connsiteX29" fmla="*/ 46182 w 474511"/>
                  <a:gd name="connsiteY29" fmla="*/ 649624 h 775855"/>
                  <a:gd name="connsiteX30" fmla="*/ 30788 w 474511"/>
                  <a:gd name="connsiteY30" fmla="*/ 649624 h 775855"/>
                  <a:gd name="connsiteX31" fmla="*/ 18473 w 474511"/>
                  <a:gd name="connsiteY31" fmla="*/ 668097 h 775855"/>
                  <a:gd name="connsiteX32" fmla="*/ 18473 w 474511"/>
                  <a:gd name="connsiteY32" fmla="*/ 692727 h 775855"/>
                  <a:gd name="connsiteX33" fmla="*/ 21552 w 474511"/>
                  <a:gd name="connsiteY33" fmla="*/ 708121 h 775855"/>
                  <a:gd name="connsiteX34" fmla="*/ 15394 w 474511"/>
                  <a:gd name="connsiteY34" fmla="*/ 720436 h 775855"/>
                  <a:gd name="connsiteX35" fmla="*/ 9237 w 474511"/>
                  <a:gd name="connsiteY35" fmla="*/ 732751 h 775855"/>
                  <a:gd name="connsiteX36" fmla="*/ 6158 w 474511"/>
                  <a:gd name="connsiteY36" fmla="*/ 748145 h 775855"/>
                  <a:gd name="connsiteX37" fmla="*/ 0 w 474511"/>
                  <a:gd name="connsiteY37" fmla="*/ 775855 h 77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474511" h="775855">
                    <a:moveTo>
                      <a:pt x="418715" y="0"/>
                    </a:moveTo>
                    <a:cubicBezTo>
                      <a:pt x="437957" y="17446"/>
                      <a:pt x="457200" y="34893"/>
                      <a:pt x="464897" y="49261"/>
                    </a:cubicBezTo>
                    <a:cubicBezTo>
                      <a:pt x="472594" y="63629"/>
                      <a:pt x="464897" y="86206"/>
                      <a:pt x="464897" y="86206"/>
                    </a:cubicBezTo>
                    <a:cubicBezTo>
                      <a:pt x="464897" y="96982"/>
                      <a:pt x="465410" y="106218"/>
                      <a:pt x="464897" y="113915"/>
                    </a:cubicBezTo>
                    <a:cubicBezTo>
                      <a:pt x="464384" y="121612"/>
                      <a:pt x="460279" y="125204"/>
                      <a:pt x="461818" y="132388"/>
                    </a:cubicBezTo>
                    <a:cubicBezTo>
                      <a:pt x="463357" y="139572"/>
                      <a:pt x="472595" y="147269"/>
                      <a:pt x="474134" y="157018"/>
                    </a:cubicBezTo>
                    <a:cubicBezTo>
                      <a:pt x="475673" y="166767"/>
                      <a:pt x="472081" y="180109"/>
                      <a:pt x="471055" y="190885"/>
                    </a:cubicBezTo>
                    <a:cubicBezTo>
                      <a:pt x="470029" y="201661"/>
                      <a:pt x="472081" y="210897"/>
                      <a:pt x="467976" y="221673"/>
                    </a:cubicBezTo>
                    <a:cubicBezTo>
                      <a:pt x="463871" y="232449"/>
                      <a:pt x="452069" y="244763"/>
                      <a:pt x="446424" y="255539"/>
                    </a:cubicBezTo>
                    <a:cubicBezTo>
                      <a:pt x="440780" y="266315"/>
                      <a:pt x="439240" y="279656"/>
                      <a:pt x="434109" y="286327"/>
                    </a:cubicBezTo>
                    <a:cubicBezTo>
                      <a:pt x="428978" y="292998"/>
                      <a:pt x="423847" y="292998"/>
                      <a:pt x="415637" y="295564"/>
                    </a:cubicBezTo>
                    <a:cubicBezTo>
                      <a:pt x="407427" y="298130"/>
                      <a:pt x="391520" y="297103"/>
                      <a:pt x="384849" y="301721"/>
                    </a:cubicBezTo>
                    <a:cubicBezTo>
                      <a:pt x="378178" y="306339"/>
                      <a:pt x="377151" y="315576"/>
                      <a:pt x="375612" y="323273"/>
                    </a:cubicBezTo>
                    <a:cubicBezTo>
                      <a:pt x="374072" y="330970"/>
                      <a:pt x="375612" y="347903"/>
                      <a:pt x="375612" y="347903"/>
                    </a:cubicBezTo>
                    <a:lnTo>
                      <a:pt x="375612" y="440267"/>
                    </a:lnTo>
                    <a:cubicBezTo>
                      <a:pt x="375612" y="461305"/>
                      <a:pt x="377151" y="462844"/>
                      <a:pt x="375612" y="474133"/>
                    </a:cubicBezTo>
                    <a:cubicBezTo>
                      <a:pt x="374073" y="485422"/>
                      <a:pt x="369968" y="497737"/>
                      <a:pt x="366376" y="508000"/>
                    </a:cubicBezTo>
                    <a:cubicBezTo>
                      <a:pt x="362784" y="518263"/>
                      <a:pt x="359192" y="528525"/>
                      <a:pt x="354061" y="535709"/>
                    </a:cubicBezTo>
                    <a:cubicBezTo>
                      <a:pt x="348930" y="542893"/>
                      <a:pt x="342772" y="543406"/>
                      <a:pt x="335588" y="551103"/>
                    </a:cubicBezTo>
                    <a:cubicBezTo>
                      <a:pt x="328404" y="558800"/>
                      <a:pt x="317629" y="574194"/>
                      <a:pt x="310958" y="581891"/>
                    </a:cubicBezTo>
                    <a:cubicBezTo>
                      <a:pt x="304287" y="589588"/>
                      <a:pt x="306853" y="592667"/>
                      <a:pt x="295564" y="597285"/>
                    </a:cubicBezTo>
                    <a:cubicBezTo>
                      <a:pt x="284275" y="601903"/>
                      <a:pt x="252460" y="608574"/>
                      <a:pt x="243224" y="609600"/>
                    </a:cubicBezTo>
                    <a:cubicBezTo>
                      <a:pt x="233988" y="610626"/>
                      <a:pt x="255540" y="595745"/>
                      <a:pt x="240146" y="603442"/>
                    </a:cubicBezTo>
                    <a:cubicBezTo>
                      <a:pt x="224752" y="611139"/>
                      <a:pt x="168821" y="647059"/>
                      <a:pt x="150861" y="655782"/>
                    </a:cubicBezTo>
                    <a:cubicBezTo>
                      <a:pt x="132901" y="664505"/>
                      <a:pt x="138032" y="655269"/>
                      <a:pt x="132388" y="655782"/>
                    </a:cubicBezTo>
                    <a:cubicBezTo>
                      <a:pt x="126744" y="656295"/>
                      <a:pt x="116994" y="658861"/>
                      <a:pt x="116994" y="658861"/>
                    </a:cubicBezTo>
                    <a:lnTo>
                      <a:pt x="89285" y="665018"/>
                    </a:lnTo>
                    <a:cubicBezTo>
                      <a:pt x="82614" y="665018"/>
                      <a:pt x="76970" y="658861"/>
                      <a:pt x="76970" y="658861"/>
                    </a:cubicBezTo>
                    <a:cubicBezTo>
                      <a:pt x="73378" y="656809"/>
                      <a:pt x="72865" y="654242"/>
                      <a:pt x="67734" y="652703"/>
                    </a:cubicBezTo>
                    <a:cubicBezTo>
                      <a:pt x="62603" y="651164"/>
                      <a:pt x="52340" y="650137"/>
                      <a:pt x="46182" y="649624"/>
                    </a:cubicBezTo>
                    <a:cubicBezTo>
                      <a:pt x="40024" y="649111"/>
                      <a:pt x="35406" y="646545"/>
                      <a:pt x="30788" y="649624"/>
                    </a:cubicBezTo>
                    <a:cubicBezTo>
                      <a:pt x="26170" y="652703"/>
                      <a:pt x="20525" y="660913"/>
                      <a:pt x="18473" y="668097"/>
                    </a:cubicBezTo>
                    <a:cubicBezTo>
                      <a:pt x="16421" y="675281"/>
                      <a:pt x="17960" y="686056"/>
                      <a:pt x="18473" y="692727"/>
                    </a:cubicBezTo>
                    <a:cubicBezTo>
                      <a:pt x="18986" y="699398"/>
                      <a:pt x="21552" y="708121"/>
                      <a:pt x="21552" y="708121"/>
                    </a:cubicBezTo>
                    <a:cubicBezTo>
                      <a:pt x="21039" y="712739"/>
                      <a:pt x="15394" y="720436"/>
                      <a:pt x="15394" y="720436"/>
                    </a:cubicBezTo>
                    <a:cubicBezTo>
                      <a:pt x="13342" y="724541"/>
                      <a:pt x="10776" y="728133"/>
                      <a:pt x="9237" y="732751"/>
                    </a:cubicBezTo>
                    <a:cubicBezTo>
                      <a:pt x="7698" y="737369"/>
                      <a:pt x="7697" y="740961"/>
                      <a:pt x="6158" y="748145"/>
                    </a:cubicBezTo>
                    <a:cubicBezTo>
                      <a:pt x="4619" y="755329"/>
                      <a:pt x="2309" y="765592"/>
                      <a:pt x="0" y="775855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Полилиния 36"/>
              <p:cNvSpPr/>
              <p:nvPr/>
            </p:nvSpPr>
            <p:spPr>
              <a:xfrm>
                <a:off x="4856568" y="1133799"/>
                <a:ext cx="330232" cy="559447"/>
              </a:xfrm>
              <a:custGeom>
                <a:avLst/>
                <a:gdLst>
                  <a:gd name="connsiteX0" fmla="*/ 418715 w 474511"/>
                  <a:gd name="connsiteY0" fmla="*/ 0 h 775855"/>
                  <a:gd name="connsiteX1" fmla="*/ 464897 w 474511"/>
                  <a:gd name="connsiteY1" fmla="*/ 49261 h 775855"/>
                  <a:gd name="connsiteX2" fmla="*/ 464897 w 474511"/>
                  <a:gd name="connsiteY2" fmla="*/ 86206 h 775855"/>
                  <a:gd name="connsiteX3" fmla="*/ 464897 w 474511"/>
                  <a:gd name="connsiteY3" fmla="*/ 113915 h 775855"/>
                  <a:gd name="connsiteX4" fmla="*/ 461818 w 474511"/>
                  <a:gd name="connsiteY4" fmla="*/ 132388 h 775855"/>
                  <a:gd name="connsiteX5" fmla="*/ 474134 w 474511"/>
                  <a:gd name="connsiteY5" fmla="*/ 157018 h 775855"/>
                  <a:gd name="connsiteX6" fmla="*/ 471055 w 474511"/>
                  <a:gd name="connsiteY6" fmla="*/ 190885 h 775855"/>
                  <a:gd name="connsiteX7" fmla="*/ 467976 w 474511"/>
                  <a:gd name="connsiteY7" fmla="*/ 221673 h 775855"/>
                  <a:gd name="connsiteX8" fmla="*/ 446424 w 474511"/>
                  <a:gd name="connsiteY8" fmla="*/ 255539 h 775855"/>
                  <a:gd name="connsiteX9" fmla="*/ 434109 w 474511"/>
                  <a:gd name="connsiteY9" fmla="*/ 286327 h 775855"/>
                  <a:gd name="connsiteX10" fmla="*/ 415637 w 474511"/>
                  <a:gd name="connsiteY10" fmla="*/ 295564 h 775855"/>
                  <a:gd name="connsiteX11" fmla="*/ 384849 w 474511"/>
                  <a:gd name="connsiteY11" fmla="*/ 301721 h 775855"/>
                  <a:gd name="connsiteX12" fmla="*/ 375612 w 474511"/>
                  <a:gd name="connsiteY12" fmla="*/ 323273 h 775855"/>
                  <a:gd name="connsiteX13" fmla="*/ 375612 w 474511"/>
                  <a:gd name="connsiteY13" fmla="*/ 347903 h 775855"/>
                  <a:gd name="connsiteX14" fmla="*/ 375612 w 474511"/>
                  <a:gd name="connsiteY14" fmla="*/ 440267 h 775855"/>
                  <a:gd name="connsiteX15" fmla="*/ 375612 w 474511"/>
                  <a:gd name="connsiteY15" fmla="*/ 474133 h 775855"/>
                  <a:gd name="connsiteX16" fmla="*/ 366376 w 474511"/>
                  <a:gd name="connsiteY16" fmla="*/ 508000 h 775855"/>
                  <a:gd name="connsiteX17" fmla="*/ 354061 w 474511"/>
                  <a:gd name="connsiteY17" fmla="*/ 535709 h 775855"/>
                  <a:gd name="connsiteX18" fmla="*/ 335588 w 474511"/>
                  <a:gd name="connsiteY18" fmla="*/ 551103 h 775855"/>
                  <a:gd name="connsiteX19" fmla="*/ 310958 w 474511"/>
                  <a:gd name="connsiteY19" fmla="*/ 581891 h 775855"/>
                  <a:gd name="connsiteX20" fmla="*/ 295564 w 474511"/>
                  <a:gd name="connsiteY20" fmla="*/ 597285 h 775855"/>
                  <a:gd name="connsiteX21" fmla="*/ 243224 w 474511"/>
                  <a:gd name="connsiteY21" fmla="*/ 609600 h 775855"/>
                  <a:gd name="connsiteX22" fmla="*/ 240146 w 474511"/>
                  <a:gd name="connsiteY22" fmla="*/ 603442 h 775855"/>
                  <a:gd name="connsiteX23" fmla="*/ 150861 w 474511"/>
                  <a:gd name="connsiteY23" fmla="*/ 655782 h 775855"/>
                  <a:gd name="connsiteX24" fmla="*/ 132388 w 474511"/>
                  <a:gd name="connsiteY24" fmla="*/ 655782 h 775855"/>
                  <a:gd name="connsiteX25" fmla="*/ 116994 w 474511"/>
                  <a:gd name="connsiteY25" fmla="*/ 658861 h 775855"/>
                  <a:gd name="connsiteX26" fmla="*/ 89285 w 474511"/>
                  <a:gd name="connsiteY26" fmla="*/ 665018 h 775855"/>
                  <a:gd name="connsiteX27" fmla="*/ 76970 w 474511"/>
                  <a:gd name="connsiteY27" fmla="*/ 658861 h 775855"/>
                  <a:gd name="connsiteX28" fmla="*/ 67734 w 474511"/>
                  <a:gd name="connsiteY28" fmla="*/ 652703 h 775855"/>
                  <a:gd name="connsiteX29" fmla="*/ 46182 w 474511"/>
                  <a:gd name="connsiteY29" fmla="*/ 649624 h 775855"/>
                  <a:gd name="connsiteX30" fmla="*/ 30788 w 474511"/>
                  <a:gd name="connsiteY30" fmla="*/ 649624 h 775855"/>
                  <a:gd name="connsiteX31" fmla="*/ 18473 w 474511"/>
                  <a:gd name="connsiteY31" fmla="*/ 668097 h 775855"/>
                  <a:gd name="connsiteX32" fmla="*/ 18473 w 474511"/>
                  <a:gd name="connsiteY32" fmla="*/ 692727 h 775855"/>
                  <a:gd name="connsiteX33" fmla="*/ 21552 w 474511"/>
                  <a:gd name="connsiteY33" fmla="*/ 708121 h 775855"/>
                  <a:gd name="connsiteX34" fmla="*/ 15394 w 474511"/>
                  <a:gd name="connsiteY34" fmla="*/ 720436 h 775855"/>
                  <a:gd name="connsiteX35" fmla="*/ 9237 w 474511"/>
                  <a:gd name="connsiteY35" fmla="*/ 732751 h 775855"/>
                  <a:gd name="connsiteX36" fmla="*/ 6158 w 474511"/>
                  <a:gd name="connsiteY36" fmla="*/ 748145 h 775855"/>
                  <a:gd name="connsiteX37" fmla="*/ 0 w 474511"/>
                  <a:gd name="connsiteY37" fmla="*/ 775855 h 77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474511" h="775855">
                    <a:moveTo>
                      <a:pt x="418715" y="0"/>
                    </a:moveTo>
                    <a:cubicBezTo>
                      <a:pt x="437957" y="17446"/>
                      <a:pt x="457200" y="34893"/>
                      <a:pt x="464897" y="49261"/>
                    </a:cubicBezTo>
                    <a:cubicBezTo>
                      <a:pt x="472594" y="63629"/>
                      <a:pt x="464897" y="86206"/>
                      <a:pt x="464897" y="86206"/>
                    </a:cubicBezTo>
                    <a:cubicBezTo>
                      <a:pt x="464897" y="96982"/>
                      <a:pt x="465410" y="106218"/>
                      <a:pt x="464897" y="113915"/>
                    </a:cubicBezTo>
                    <a:cubicBezTo>
                      <a:pt x="464384" y="121612"/>
                      <a:pt x="460279" y="125204"/>
                      <a:pt x="461818" y="132388"/>
                    </a:cubicBezTo>
                    <a:cubicBezTo>
                      <a:pt x="463357" y="139572"/>
                      <a:pt x="472595" y="147269"/>
                      <a:pt x="474134" y="157018"/>
                    </a:cubicBezTo>
                    <a:cubicBezTo>
                      <a:pt x="475673" y="166767"/>
                      <a:pt x="472081" y="180109"/>
                      <a:pt x="471055" y="190885"/>
                    </a:cubicBezTo>
                    <a:cubicBezTo>
                      <a:pt x="470029" y="201661"/>
                      <a:pt x="472081" y="210897"/>
                      <a:pt x="467976" y="221673"/>
                    </a:cubicBezTo>
                    <a:cubicBezTo>
                      <a:pt x="463871" y="232449"/>
                      <a:pt x="452069" y="244763"/>
                      <a:pt x="446424" y="255539"/>
                    </a:cubicBezTo>
                    <a:cubicBezTo>
                      <a:pt x="440780" y="266315"/>
                      <a:pt x="439240" y="279656"/>
                      <a:pt x="434109" y="286327"/>
                    </a:cubicBezTo>
                    <a:cubicBezTo>
                      <a:pt x="428978" y="292998"/>
                      <a:pt x="423847" y="292998"/>
                      <a:pt x="415637" y="295564"/>
                    </a:cubicBezTo>
                    <a:cubicBezTo>
                      <a:pt x="407427" y="298130"/>
                      <a:pt x="391520" y="297103"/>
                      <a:pt x="384849" y="301721"/>
                    </a:cubicBezTo>
                    <a:cubicBezTo>
                      <a:pt x="378178" y="306339"/>
                      <a:pt x="377151" y="315576"/>
                      <a:pt x="375612" y="323273"/>
                    </a:cubicBezTo>
                    <a:cubicBezTo>
                      <a:pt x="374072" y="330970"/>
                      <a:pt x="375612" y="347903"/>
                      <a:pt x="375612" y="347903"/>
                    </a:cubicBezTo>
                    <a:lnTo>
                      <a:pt x="375612" y="440267"/>
                    </a:lnTo>
                    <a:cubicBezTo>
                      <a:pt x="375612" y="461305"/>
                      <a:pt x="377151" y="462844"/>
                      <a:pt x="375612" y="474133"/>
                    </a:cubicBezTo>
                    <a:cubicBezTo>
                      <a:pt x="374073" y="485422"/>
                      <a:pt x="369968" y="497737"/>
                      <a:pt x="366376" y="508000"/>
                    </a:cubicBezTo>
                    <a:cubicBezTo>
                      <a:pt x="362784" y="518263"/>
                      <a:pt x="359192" y="528525"/>
                      <a:pt x="354061" y="535709"/>
                    </a:cubicBezTo>
                    <a:cubicBezTo>
                      <a:pt x="348930" y="542893"/>
                      <a:pt x="342772" y="543406"/>
                      <a:pt x="335588" y="551103"/>
                    </a:cubicBezTo>
                    <a:cubicBezTo>
                      <a:pt x="328404" y="558800"/>
                      <a:pt x="317629" y="574194"/>
                      <a:pt x="310958" y="581891"/>
                    </a:cubicBezTo>
                    <a:cubicBezTo>
                      <a:pt x="304287" y="589588"/>
                      <a:pt x="306853" y="592667"/>
                      <a:pt x="295564" y="597285"/>
                    </a:cubicBezTo>
                    <a:cubicBezTo>
                      <a:pt x="284275" y="601903"/>
                      <a:pt x="252460" y="608574"/>
                      <a:pt x="243224" y="609600"/>
                    </a:cubicBezTo>
                    <a:cubicBezTo>
                      <a:pt x="233988" y="610626"/>
                      <a:pt x="255540" y="595745"/>
                      <a:pt x="240146" y="603442"/>
                    </a:cubicBezTo>
                    <a:cubicBezTo>
                      <a:pt x="224752" y="611139"/>
                      <a:pt x="168821" y="647059"/>
                      <a:pt x="150861" y="655782"/>
                    </a:cubicBezTo>
                    <a:cubicBezTo>
                      <a:pt x="132901" y="664505"/>
                      <a:pt x="138032" y="655269"/>
                      <a:pt x="132388" y="655782"/>
                    </a:cubicBezTo>
                    <a:cubicBezTo>
                      <a:pt x="126744" y="656295"/>
                      <a:pt x="116994" y="658861"/>
                      <a:pt x="116994" y="658861"/>
                    </a:cubicBezTo>
                    <a:lnTo>
                      <a:pt x="89285" y="665018"/>
                    </a:lnTo>
                    <a:cubicBezTo>
                      <a:pt x="82614" y="665018"/>
                      <a:pt x="76970" y="658861"/>
                      <a:pt x="76970" y="658861"/>
                    </a:cubicBezTo>
                    <a:cubicBezTo>
                      <a:pt x="73378" y="656809"/>
                      <a:pt x="72865" y="654242"/>
                      <a:pt x="67734" y="652703"/>
                    </a:cubicBezTo>
                    <a:cubicBezTo>
                      <a:pt x="62603" y="651164"/>
                      <a:pt x="52340" y="650137"/>
                      <a:pt x="46182" y="649624"/>
                    </a:cubicBezTo>
                    <a:cubicBezTo>
                      <a:pt x="40024" y="649111"/>
                      <a:pt x="35406" y="646545"/>
                      <a:pt x="30788" y="649624"/>
                    </a:cubicBezTo>
                    <a:cubicBezTo>
                      <a:pt x="26170" y="652703"/>
                      <a:pt x="20525" y="660913"/>
                      <a:pt x="18473" y="668097"/>
                    </a:cubicBezTo>
                    <a:cubicBezTo>
                      <a:pt x="16421" y="675281"/>
                      <a:pt x="17960" y="686056"/>
                      <a:pt x="18473" y="692727"/>
                    </a:cubicBezTo>
                    <a:cubicBezTo>
                      <a:pt x="18986" y="699398"/>
                      <a:pt x="21552" y="708121"/>
                      <a:pt x="21552" y="708121"/>
                    </a:cubicBezTo>
                    <a:cubicBezTo>
                      <a:pt x="21039" y="712739"/>
                      <a:pt x="15394" y="720436"/>
                      <a:pt x="15394" y="720436"/>
                    </a:cubicBezTo>
                    <a:cubicBezTo>
                      <a:pt x="13342" y="724541"/>
                      <a:pt x="10776" y="728133"/>
                      <a:pt x="9237" y="732751"/>
                    </a:cubicBezTo>
                    <a:cubicBezTo>
                      <a:pt x="7698" y="737369"/>
                      <a:pt x="7697" y="740961"/>
                      <a:pt x="6158" y="748145"/>
                    </a:cubicBezTo>
                    <a:cubicBezTo>
                      <a:pt x="4619" y="755329"/>
                      <a:pt x="2309" y="765592"/>
                      <a:pt x="0" y="77585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Полилиния 37"/>
              <p:cNvSpPr/>
              <p:nvPr/>
            </p:nvSpPr>
            <p:spPr>
              <a:xfrm rot="485512">
                <a:off x="6999022" y="716818"/>
                <a:ext cx="304672" cy="325855"/>
              </a:xfrm>
              <a:custGeom>
                <a:avLst/>
                <a:gdLst>
                  <a:gd name="connsiteX0" fmla="*/ 0 w 437783"/>
                  <a:gd name="connsiteY0" fmla="*/ 0 h 451905"/>
                  <a:gd name="connsiteX1" fmla="*/ 42366 w 437783"/>
                  <a:gd name="connsiteY1" fmla="*/ 52958 h 451905"/>
                  <a:gd name="connsiteX2" fmla="*/ 56488 w 437783"/>
                  <a:gd name="connsiteY2" fmla="*/ 70610 h 451905"/>
                  <a:gd name="connsiteX3" fmla="*/ 74141 w 437783"/>
                  <a:gd name="connsiteY3" fmla="*/ 77671 h 451905"/>
                  <a:gd name="connsiteX4" fmla="*/ 88263 w 437783"/>
                  <a:gd name="connsiteY4" fmla="*/ 81202 h 451905"/>
                  <a:gd name="connsiteX5" fmla="*/ 102385 w 437783"/>
                  <a:gd name="connsiteY5" fmla="*/ 102385 h 451905"/>
                  <a:gd name="connsiteX6" fmla="*/ 127098 w 437783"/>
                  <a:gd name="connsiteY6" fmla="*/ 127098 h 451905"/>
                  <a:gd name="connsiteX7" fmla="*/ 144751 w 437783"/>
                  <a:gd name="connsiteY7" fmla="*/ 151812 h 451905"/>
                  <a:gd name="connsiteX8" fmla="*/ 165934 w 437783"/>
                  <a:gd name="connsiteY8" fmla="*/ 172995 h 451905"/>
                  <a:gd name="connsiteX9" fmla="*/ 180056 w 437783"/>
                  <a:gd name="connsiteY9" fmla="*/ 190647 h 451905"/>
                  <a:gd name="connsiteX10" fmla="*/ 197709 w 437783"/>
                  <a:gd name="connsiteY10" fmla="*/ 197708 h 451905"/>
                  <a:gd name="connsiteX11" fmla="*/ 215361 w 437783"/>
                  <a:gd name="connsiteY11" fmla="*/ 208300 h 451905"/>
                  <a:gd name="connsiteX12" fmla="*/ 236544 w 437783"/>
                  <a:gd name="connsiteY12" fmla="*/ 211830 h 451905"/>
                  <a:gd name="connsiteX13" fmla="*/ 275380 w 437783"/>
                  <a:gd name="connsiteY13" fmla="*/ 218891 h 451905"/>
                  <a:gd name="connsiteX14" fmla="*/ 307154 w 437783"/>
                  <a:gd name="connsiteY14" fmla="*/ 236544 h 451905"/>
                  <a:gd name="connsiteX15" fmla="*/ 349520 w 437783"/>
                  <a:gd name="connsiteY15" fmla="*/ 264788 h 451905"/>
                  <a:gd name="connsiteX16" fmla="*/ 374234 w 437783"/>
                  <a:gd name="connsiteY16" fmla="*/ 307154 h 451905"/>
                  <a:gd name="connsiteX17" fmla="*/ 388356 w 437783"/>
                  <a:gd name="connsiteY17" fmla="*/ 335398 h 451905"/>
                  <a:gd name="connsiteX18" fmla="*/ 416600 w 437783"/>
                  <a:gd name="connsiteY18" fmla="*/ 370703 h 451905"/>
                  <a:gd name="connsiteX19" fmla="*/ 434252 w 437783"/>
                  <a:gd name="connsiteY19" fmla="*/ 427191 h 451905"/>
                  <a:gd name="connsiteX20" fmla="*/ 437783 w 437783"/>
                  <a:gd name="connsiteY20" fmla="*/ 451905 h 451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7783" h="451905">
                    <a:moveTo>
                      <a:pt x="0" y="0"/>
                    </a:moveTo>
                    <a:lnTo>
                      <a:pt x="42366" y="52958"/>
                    </a:lnTo>
                    <a:cubicBezTo>
                      <a:pt x="51781" y="64726"/>
                      <a:pt x="51192" y="66491"/>
                      <a:pt x="56488" y="70610"/>
                    </a:cubicBezTo>
                    <a:cubicBezTo>
                      <a:pt x="61784" y="74729"/>
                      <a:pt x="74141" y="77671"/>
                      <a:pt x="74141" y="77671"/>
                    </a:cubicBezTo>
                    <a:cubicBezTo>
                      <a:pt x="79437" y="79436"/>
                      <a:pt x="83556" y="77083"/>
                      <a:pt x="88263" y="81202"/>
                    </a:cubicBezTo>
                    <a:cubicBezTo>
                      <a:pt x="92970" y="85321"/>
                      <a:pt x="95913" y="94736"/>
                      <a:pt x="102385" y="102385"/>
                    </a:cubicBezTo>
                    <a:cubicBezTo>
                      <a:pt x="108857" y="110034"/>
                      <a:pt x="120037" y="118860"/>
                      <a:pt x="127098" y="127098"/>
                    </a:cubicBezTo>
                    <a:cubicBezTo>
                      <a:pt x="134159" y="135336"/>
                      <a:pt x="138278" y="144163"/>
                      <a:pt x="144751" y="151812"/>
                    </a:cubicBezTo>
                    <a:cubicBezTo>
                      <a:pt x="151224" y="159461"/>
                      <a:pt x="160050" y="166523"/>
                      <a:pt x="165934" y="172995"/>
                    </a:cubicBezTo>
                    <a:cubicBezTo>
                      <a:pt x="171818" y="179467"/>
                      <a:pt x="180056" y="190647"/>
                      <a:pt x="180056" y="190647"/>
                    </a:cubicBezTo>
                    <a:cubicBezTo>
                      <a:pt x="185352" y="194766"/>
                      <a:pt x="191825" y="194766"/>
                      <a:pt x="197709" y="197708"/>
                    </a:cubicBezTo>
                    <a:cubicBezTo>
                      <a:pt x="203593" y="200650"/>
                      <a:pt x="208889" y="205946"/>
                      <a:pt x="215361" y="208300"/>
                    </a:cubicBezTo>
                    <a:cubicBezTo>
                      <a:pt x="221833" y="210654"/>
                      <a:pt x="236544" y="211830"/>
                      <a:pt x="236544" y="211830"/>
                    </a:cubicBezTo>
                    <a:cubicBezTo>
                      <a:pt x="246547" y="213595"/>
                      <a:pt x="263612" y="214772"/>
                      <a:pt x="275380" y="218891"/>
                    </a:cubicBezTo>
                    <a:cubicBezTo>
                      <a:pt x="287148" y="223010"/>
                      <a:pt x="294797" y="228895"/>
                      <a:pt x="307154" y="236544"/>
                    </a:cubicBezTo>
                    <a:cubicBezTo>
                      <a:pt x="319511" y="244194"/>
                      <a:pt x="338340" y="253020"/>
                      <a:pt x="349520" y="264788"/>
                    </a:cubicBezTo>
                    <a:cubicBezTo>
                      <a:pt x="360700" y="276556"/>
                      <a:pt x="367761" y="295386"/>
                      <a:pt x="374234" y="307154"/>
                    </a:cubicBezTo>
                    <a:cubicBezTo>
                      <a:pt x="380707" y="318922"/>
                      <a:pt x="381295" y="324807"/>
                      <a:pt x="388356" y="335398"/>
                    </a:cubicBezTo>
                    <a:cubicBezTo>
                      <a:pt x="395417" y="345989"/>
                      <a:pt x="408951" y="355404"/>
                      <a:pt x="416600" y="370703"/>
                    </a:cubicBezTo>
                    <a:cubicBezTo>
                      <a:pt x="424249" y="386002"/>
                      <a:pt x="430722" y="413657"/>
                      <a:pt x="434252" y="427191"/>
                    </a:cubicBezTo>
                    <a:cubicBezTo>
                      <a:pt x="437782" y="440725"/>
                      <a:pt x="437782" y="446315"/>
                      <a:pt x="437783" y="451905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Полилиния 38"/>
              <p:cNvSpPr/>
              <p:nvPr/>
            </p:nvSpPr>
            <p:spPr>
              <a:xfrm rot="508109">
                <a:off x="6998182" y="721808"/>
                <a:ext cx="304672" cy="325855"/>
              </a:xfrm>
              <a:custGeom>
                <a:avLst/>
                <a:gdLst>
                  <a:gd name="connsiteX0" fmla="*/ 0 w 437783"/>
                  <a:gd name="connsiteY0" fmla="*/ 0 h 451905"/>
                  <a:gd name="connsiteX1" fmla="*/ 42366 w 437783"/>
                  <a:gd name="connsiteY1" fmla="*/ 52958 h 451905"/>
                  <a:gd name="connsiteX2" fmla="*/ 56488 w 437783"/>
                  <a:gd name="connsiteY2" fmla="*/ 70610 h 451905"/>
                  <a:gd name="connsiteX3" fmla="*/ 74141 w 437783"/>
                  <a:gd name="connsiteY3" fmla="*/ 77671 h 451905"/>
                  <a:gd name="connsiteX4" fmla="*/ 88263 w 437783"/>
                  <a:gd name="connsiteY4" fmla="*/ 81202 h 451905"/>
                  <a:gd name="connsiteX5" fmla="*/ 102385 w 437783"/>
                  <a:gd name="connsiteY5" fmla="*/ 102385 h 451905"/>
                  <a:gd name="connsiteX6" fmla="*/ 127098 w 437783"/>
                  <a:gd name="connsiteY6" fmla="*/ 127098 h 451905"/>
                  <a:gd name="connsiteX7" fmla="*/ 144751 w 437783"/>
                  <a:gd name="connsiteY7" fmla="*/ 151812 h 451905"/>
                  <a:gd name="connsiteX8" fmla="*/ 165934 w 437783"/>
                  <a:gd name="connsiteY8" fmla="*/ 172995 h 451905"/>
                  <a:gd name="connsiteX9" fmla="*/ 180056 w 437783"/>
                  <a:gd name="connsiteY9" fmla="*/ 190647 h 451905"/>
                  <a:gd name="connsiteX10" fmla="*/ 197709 w 437783"/>
                  <a:gd name="connsiteY10" fmla="*/ 197708 h 451905"/>
                  <a:gd name="connsiteX11" fmla="*/ 215361 w 437783"/>
                  <a:gd name="connsiteY11" fmla="*/ 208300 h 451905"/>
                  <a:gd name="connsiteX12" fmla="*/ 236544 w 437783"/>
                  <a:gd name="connsiteY12" fmla="*/ 211830 h 451905"/>
                  <a:gd name="connsiteX13" fmla="*/ 275380 w 437783"/>
                  <a:gd name="connsiteY13" fmla="*/ 218891 h 451905"/>
                  <a:gd name="connsiteX14" fmla="*/ 307154 w 437783"/>
                  <a:gd name="connsiteY14" fmla="*/ 236544 h 451905"/>
                  <a:gd name="connsiteX15" fmla="*/ 349520 w 437783"/>
                  <a:gd name="connsiteY15" fmla="*/ 264788 h 451905"/>
                  <a:gd name="connsiteX16" fmla="*/ 374234 w 437783"/>
                  <a:gd name="connsiteY16" fmla="*/ 307154 h 451905"/>
                  <a:gd name="connsiteX17" fmla="*/ 388356 w 437783"/>
                  <a:gd name="connsiteY17" fmla="*/ 335398 h 451905"/>
                  <a:gd name="connsiteX18" fmla="*/ 416600 w 437783"/>
                  <a:gd name="connsiteY18" fmla="*/ 370703 h 451905"/>
                  <a:gd name="connsiteX19" fmla="*/ 434252 w 437783"/>
                  <a:gd name="connsiteY19" fmla="*/ 427191 h 451905"/>
                  <a:gd name="connsiteX20" fmla="*/ 437783 w 437783"/>
                  <a:gd name="connsiteY20" fmla="*/ 451905 h 451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7783" h="451905">
                    <a:moveTo>
                      <a:pt x="0" y="0"/>
                    </a:moveTo>
                    <a:lnTo>
                      <a:pt x="42366" y="52958"/>
                    </a:lnTo>
                    <a:cubicBezTo>
                      <a:pt x="51781" y="64726"/>
                      <a:pt x="51192" y="66491"/>
                      <a:pt x="56488" y="70610"/>
                    </a:cubicBezTo>
                    <a:cubicBezTo>
                      <a:pt x="61784" y="74729"/>
                      <a:pt x="74141" y="77671"/>
                      <a:pt x="74141" y="77671"/>
                    </a:cubicBezTo>
                    <a:cubicBezTo>
                      <a:pt x="79437" y="79436"/>
                      <a:pt x="83556" y="77083"/>
                      <a:pt x="88263" y="81202"/>
                    </a:cubicBezTo>
                    <a:cubicBezTo>
                      <a:pt x="92970" y="85321"/>
                      <a:pt x="95913" y="94736"/>
                      <a:pt x="102385" y="102385"/>
                    </a:cubicBezTo>
                    <a:cubicBezTo>
                      <a:pt x="108857" y="110034"/>
                      <a:pt x="120037" y="118860"/>
                      <a:pt x="127098" y="127098"/>
                    </a:cubicBezTo>
                    <a:cubicBezTo>
                      <a:pt x="134159" y="135336"/>
                      <a:pt x="138278" y="144163"/>
                      <a:pt x="144751" y="151812"/>
                    </a:cubicBezTo>
                    <a:cubicBezTo>
                      <a:pt x="151224" y="159461"/>
                      <a:pt x="160050" y="166523"/>
                      <a:pt x="165934" y="172995"/>
                    </a:cubicBezTo>
                    <a:cubicBezTo>
                      <a:pt x="171818" y="179467"/>
                      <a:pt x="180056" y="190647"/>
                      <a:pt x="180056" y="190647"/>
                    </a:cubicBezTo>
                    <a:cubicBezTo>
                      <a:pt x="185352" y="194766"/>
                      <a:pt x="191825" y="194766"/>
                      <a:pt x="197709" y="197708"/>
                    </a:cubicBezTo>
                    <a:cubicBezTo>
                      <a:pt x="203593" y="200650"/>
                      <a:pt x="208889" y="205946"/>
                      <a:pt x="215361" y="208300"/>
                    </a:cubicBezTo>
                    <a:cubicBezTo>
                      <a:pt x="221833" y="210654"/>
                      <a:pt x="236544" y="211830"/>
                      <a:pt x="236544" y="211830"/>
                    </a:cubicBezTo>
                    <a:cubicBezTo>
                      <a:pt x="246547" y="213595"/>
                      <a:pt x="263612" y="214772"/>
                      <a:pt x="275380" y="218891"/>
                    </a:cubicBezTo>
                    <a:cubicBezTo>
                      <a:pt x="287148" y="223010"/>
                      <a:pt x="294797" y="228895"/>
                      <a:pt x="307154" y="236544"/>
                    </a:cubicBezTo>
                    <a:cubicBezTo>
                      <a:pt x="319511" y="244194"/>
                      <a:pt x="338340" y="253020"/>
                      <a:pt x="349520" y="264788"/>
                    </a:cubicBezTo>
                    <a:cubicBezTo>
                      <a:pt x="360700" y="276556"/>
                      <a:pt x="367761" y="295386"/>
                      <a:pt x="374234" y="307154"/>
                    </a:cubicBezTo>
                    <a:cubicBezTo>
                      <a:pt x="380707" y="318922"/>
                      <a:pt x="381295" y="324807"/>
                      <a:pt x="388356" y="335398"/>
                    </a:cubicBezTo>
                    <a:cubicBezTo>
                      <a:pt x="395417" y="345989"/>
                      <a:pt x="408951" y="355404"/>
                      <a:pt x="416600" y="370703"/>
                    </a:cubicBezTo>
                    <a:cubicBezTo>
                      <a:pt x="424249" y="386002"/>
                      <a:pt x="430722" y="413657"/>
                      <a:pt x="434252" y="427191"/>
                    </a:cubicBezTo>
                    <a:cubicBezTo>
                      <a:pt x="437782" y="440725"/>
                      <a:pt x="437782" y="446315"/>
                      <a:pt x="437783" y="45190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Полилиния 39"/>
              <p:cNvSpPr/>
              <p:nvPr/>
            </p:nvSpPr>
            <p:spPr>
              <a:xfrm>
                <a:off x="6173686" y="576510"/>
                <a:ext cx="56512" cy="394590"/>
              </a:xfrm>
              <a:custGeom>
                <a:avLst/>
                <a:gdLst>
                  <a:gd name="connsiteX0" fmla="*/ 0 w 81202"/>
                  <a:gd name="connsiteY0" fmla="*/ 0 h 547228"/>
                  <a:gd name="connsiteX1" fmla="*/ 7061 w 81202"/>
                  <a:gd name="connsiteY1" fmla="*/ 84732 h 547228"/>
                  <a:gd name="connsiteX2" fmla="*/ 21183 w 81202"/>
                  <a:gd name="connsiteY2" fmla="*/ 112976 h 547228"/>
                  <a:gd name="connsiteX3" fmla="*/ 28244 w 81202"/>
                  <a:gd name="connsiteY3" fmla="*/ 134159 h 547228"/>
                  <a:gd name="connsiteX4" fmla="*/ 35305 w 81202"/>
                  <a:gd name="connsiteY4" fmla="*/ 155342 h 547228"/>
                  <a:gd name="connsiteX5" fmla="*/ 21183 w 81202"/>
                  <a:gd name="connsiteY5" fmla="*/ 194178 h 547228"/>
                  <a:gd name="connsiteX6" fmla="*/ 10592 w 81202"/>
                  <a:gd name="connsiteY6" fmla="*/ 233013 h 547228"/>
                  <a:gd name="connsiteX7" fmla="*/ 10592 w 81202"/>
                  <a:gd name="connsiteY7" fmla="*/ 275379 h 547228"/>
                  <a:gd name="connsiteX8" fmla="*/ 17653 w 81202"/>
                  <a:gd name="connsiteY8" fmla="*/ 307154 h 547228"/>
                  <a:gd name="connsiteX9" fmla="*/ 24714 w 81202"/>
                  <a:gd name="connsiteY9" fmla="*/ 321276 h 547228"/>
                  <a:gd name="connsiteX10" fmla="*/ 35305 w 81202"/>
                  <a:gd name="connsiteY10" fmla="*/ 335398 h 547228"/>
                  <a:gd name="connsiteX11" fmla="*/ 52958 w 81202"/>
                  <a:gd name="connsiteY11" fmla="*/ 356581 h 547228"/>
                  <a:gd name="connsiteX12" fmla="*/ 74141 w 81202"/>
                  <a:gd name="connsiteY12" fmla="*/ 391886 h 547228"/>
                  <a:gd name="connsiteX13" fmla="*/ 81202 w 81202"/>
                  <a:gd name="connsiteY13" fmla="*/ 444843 h 547228"/>
                  <a:gd name="connsiteX14" fmla="*/ 74141 w 81202"/>
                  <a:gd name="connsiteY14" fmla="*/ 480148 h 547228"/>
                  <a:gd name="connsiteX15" fmla="*/ 70610 w 81202"/>
                  <a:gd name="connsiteY15" fmla="*/ 529576 h 547228"/>
                  <a:gd name="connsiteX16" fmla="*/ 63549 w 81202"/>
                  <a:gd name="connsiteY16" fmla="*/ 547228 h 547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1202" h="547228">
                    <a:moveTo>
                      <a:pt x="0" y="0"/>
                    </a:moveTo>
                    <a:cubicBezTo>
                      <a:pt x="1765" y="32951"/>
                      <a:pt x="3531" y="65903"/>
                      <a:pt x="7061" y="84732"/>
                    </a:cubicBezTo>
                    <a:cubicBezTo>
                      <a:pt x="10591" y="103561"/>
                      <a:pt x="21183" y="112976"/>
                      <a:pt x="21183" y="112976"/>
                    </a:cubicBezTo>
                    <a:cubicBezTo>
                      <a:pt x="24713" y="121214"/>
                      <a:pt x="28244" y="134159"/>
                      <a:pt x="28244" y="134159"/>
                    </a:cubicBezTo>
                    <a:cubicBezTo>
                      <a:pt x="30598" y="141220"/>
                      <a:pt x="36482" y="145339"/>
                      <a:pt x="35305" y="155342"/>
                    </a:cubicBezTo>
                    <a:cubicBezTo>
                      <a:pt x="34128" y="165345"/>
                      <a:pt x="25302" y="181233"/>
                      <a:pt x="21183" y="194178"/>
                    </a:cubicBezTo>
                    <a:cubicBezTo>
                      <a:pt x="17064" y="207123"/>
                      <a:pt x="12357" y="219479"/>
                      <a:pt x="10592" y="233013"/>
                    </a:cubicBezTo>
                    <a:cubicBezTo>
                      <a:pt x="8827" y="246547"/>
                      <a:pt x="9415" y="263022"/>
                      <a:pt x="10592" y="275379"/>
                    </a:cubicBezTo>
                    <a:cubicBezTo>
                      <a:pt x="11769" y="287736"/>
                      <a:pt x="17653" y="307154"/>
                      <a:pt x="17653" y="307154"/>
                    </a:cubicBezTo>
                    <a:cubicBezTo>
                      <a:pt x="20007" y="314804"/>
                      <a:pt x="24714" y="321276"/>
                      <a:pt x="24714" y="321276"/>
                    </a:cubicBezTo>
                    <a:cubicBezTo>
                      <a:pt x="27656" y="325983"/>
                      <a:pt x="30598" y="329514"/>
                      <a:pt x="35305" y="335398"/>
                    </a:cubicBezTo>
                    <a:cubicBezTo>
                      <a:pt x="40012" y="341282"/>
                      <a:pt x="46485" y="347166"/>
                      <a:pt x="52958" y="356581"/>
                    </a:cubicBezTo>
                    <a:cubicBezTo>
                      <a:pt x="59431" y="365996"/>
                      <a:pt x="69434" y="377176"/>
                      <a:pt x="74141" y="391886"/>
                    </a:cubicBezTo>
                    <a:cubicBezTo>
                      <a:pt x="78848" y="406596"/>
                      <a:pt x="81202" y="430133"/>
                      <a:pt x="81202" y="444843"/>
                    </a:cubicBezTo>
                    <a:cubicBezTo>
                      <a:pt x="81202" y="459553"/>
                      <a:pt x="75906" y="466026"/>
                      <a:pt x="74141" y="480148"/>
                    </a:cubicBezTo>
                    <a:cubicBezTo>
                      <a:pt x="72376" y="494270"/>
                      <a:pt x="72375" y="518396"/>
                      <a:pt x="70610" y="529576"/>
                    </a:cubicBezTo>
                    <a:cubicBezTo>
                      <a:pt x="68845" y="540756"/>
                      <a:pt x="66197" y="543992"/>
                      <a:pt x="63549" y="54722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Полилиния 40"/>
              <p:cNvSpPr/>
              <p:nvPr/>
            </p:nvSpPr>
            <p:spPr>
              <a:xfrm>
                <a:off x="6171642" y="569294"/>
                <a:ext cx="56512" cy="394590"/>
              </a:xfrm>
              <a:custGeom>
                <a:avLst/>
                <a:gdLst>
                  <a:gd name="connsiteX0" fmla="*/ 0 w 81202"/>
                  <a:gd name="connsiteY0" fmla="*/ 0 h 547228"/>
                  <a:gd name="connsiteX1" fmla="*/ 7061 w 81202"/>
                  <a:gd name="connsiteY1" fmla="*/ 84732 h 547228"/>
                  <a:gd name="connsiteX2" fmla="*/ 21183 w 81202"/>
                  <a:gd name="connsiteY2" fmla="*/ 112976 h 547228"/>
                  <a:gd name="connsiteX3" fmla="*/ 28244 w 81202"/>
                  <a:gd name="connsiteY3" fmla="*/ 134159 h 547228"/>
                  <a:gd name="connsiteX4" fmla="*/ 35305 w 81202"/>
                  <a:gd name="connsiteY4" fmla="*/ 155342 h 547228"/>
                  <a:gd name="connsiteX5" fmla="*/ 21183 w 81202"/>
                  <a:gd name="connsiteY5" fmla="*/ 194178 h 547228"/>
                  <a:gd name="connsiteX6" fmla="*/ 10592 w 81202"/>
                  <a:gd name="connsiteY6" fmla="*/ 233013 h 547228"/>
                  <a:gd name="connsiteX7" fmla="*/ 10592 w 81202"/>
                  <a:gd name="connsiteY7" fmla="*/ 275379 h 547228"/>
                  <a:gd name="connsiteX8" fmla="*/ 17653 w 81202"/>
                  <a:gd name="connsiteY8" fmla="*/ 307154 h 547228"/>
                  <a:gd name="connsiteX9" fmla="*/ 24714 w 81202"/>
                  <a:gd name="connsiteY9" fmla="*/ 321276 h 547228"/>
                  <a:gd name="connsiteX10" fmla="*/ 35305 w 81202"/>
                  <a:gd name="connsiteY10" fmla="*/ 335398 h 547228"/>
                  <a:gd name="connsiteX11" fmla="*/ 52958 w 81202"/>
                  <a:gd name="connsiteY11" fmla="*/ 356581 h 547228"/>
                  <a:gd name="connsiteX12" fmla="*/ 74141 w 81202"/>
                  <a:gd name="connsiteY12" fmla="*/ 391886 h 547228"/>
                  <a:gd name="connsiteX13" fmla="*/ 81202 w 81202"/>
                  <a:gd name="connsiteY13" fmla="*/ 444843 h 547228"/>
                  <a:gd name="connsiteX14" fmla="*/ 74141 w 81202"/>
                  <a:gd name="connsiteY14" fmla="*/ 480148 h 547228"/>
                  <a:gd name="connsiteX15" fmla="*/ 70610 w 81202"/>
                  <a:gd name="connsiteY15" fmla="*/ 529576 h 547228"/>
                  <a:gd name="connsiteX16" fmla="*/ 63549 w 81202"/>
                  <a:gd name="connsiteY16" fmla="*/ 547228 h 547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1202" h="547228">
                    <a:moveTo>
                      <a:pt x="0" y="0"/>
                    </a:moveTo>
                    <a:cubicBezTo>
                      <a:pt x="1765" y="32951"/>
                      <a:pt x="3531" y="65903"/>
                      <a:pt x="7061" y="84732"/>
                    </a:cubicBezTo>
                    <a:cubicBezTo>
                      <a:pt x="10591" y="103561"/>
                      <a:pt x="21183" y="112976"/>
                      <a:pt x="21183" y="112976"/>
                    </a:cubicBezTo>
                    <a:cubicBezTo>
                      <a:pt x="24713" y="121214"/>
                      <a:pt x="28244" y="134159"/>
                      <a:pt x="28244" y="134159"/>
                    </a:cubicBezTo>
                    <a:cubicBezTo>
                      <a:pt x="30598" y="141220"/>
                      <a:pt x="36482" y="145339"/>
                      <a:pt x="35305" y="155342"/>
                    </a:cubicBezTo>
                    <a:cubicBezTo>
                      <a:pt x="34128" y="165345"/>
                      <a:pt x="25302" y="181233"/>
                      <a:pt x="21183" y="194178"/>
                    </a:cubicBezTo>
                    <a:cubicBezTo>
                      <a:pt x="17064" y="207123"/>
                      <a:pt x="12357" y="219479"/>
                      <a:pt x="10592" y="233013"/>
                    </a:cubicBezTo>
                    <a:cubicBezTo>
                      <a:pt x="8827" y="246547"/>
                      <a:pt x="9415" y="263022"/>
                      <a:pt x="10592" y="275379"/>
                    </a:cubicBezTo>
                    <a:cubicBezTo>
                      <a:pt x="11769" y="287736"/>
                      <a:pt x="17653" y="307154"/>
                      <a:pt x="17653" y="307154"/>
                    </a:cubicBezTo>
                    <a:cubicBezTo>
                      <a:pt x="20007" y="314804"/>
                      <a:pt x="24714" y="321276"/>
                      <a:pt x="24714" y="321276"/>
                    </a:cubicBezTo>
                    <a:cubicBezTo>
                      <a:pt x="27656" y="325983"/>
                      <a:pt x="30598" y="329514"/>
                      <a:pt x="35305" y="335398"/>
                    </a:cubicBezTo>
                    <a:cubicBezTo>
                      <a:pt x="40012" y="341282"/>
                      <a:pt x="46485" y="347166"/>
                      <a:pt x="52958" y="356581"/>
                    </a:cubicBezTo>
                    <a:cubicBezTo>
                      <a:pt x="59431" y="365996"/>
                      <a:pt x="69434" y="377176"/>
                      <a:pt x="74141" y="391886"/>
                    </a:cubicBezTo>
                    <a:cubicBezTo>
                      <a:pt x="78848" y="406596"/>
                      <a:pt x="81202" y="430133"/>
                      <a:pt x="81202" y="444843"/>
                    </a:cubicBezTo>
                    <a:cubicBezTo>
                      <a:pt x="81202" y="459553"/>
                      <a:pt x="75906" y="466026"/>
                      <a:pt x="74141" y="480148"/>
                    </a:cubicBezTo>
                    <a:cubicBezTo>
                      <a:pt x="72376" y="494270"/>
                      <a:pt x="72375" y="518396"/>
                      <a:pt x="70610" y="529576"/>
                    </a:cubicBezTo>
                    <a:cubicBezTo>
                      <a:pt x="68845" y="540756"/>
                      <a:pt x="66197" y="543992"/>
                      <a:pt x="63549" y="54722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>
                <a:off x="7607490" y="2926228"/>
                <a:ext cx="558843" cy="341129"/>
              </a:xfrm>
              <a:custGeom>
                <a:avLst/>
                <a:gdLst>
                  <a:gd name="connsiteX0" fmla="*/ 803002 w 803002"/>
                  <a:gd name="connsiteY0" fmla="*/ 0 h 473087"/>
                  <a:gd name="connsiteX1" fmla="*/ 732392 w 803002"/>
                  <a:gd name="connsiteY1" fmla="*/ 31774 h 473087"/>
                  <a:gd name="connsiteX2" fmla="*/ 690026 w 803002"/>
                  <a:gd name="connsiteY2" fmla="*/ 56488 h 473087"/>
                  <a:gd name="connsiteX3" fmla="*/ 651191 w 803002"/>
                  <a:gd name="connsiteY3" fmla="*/ 88262 h 473087"/>
                  <a:gd name="connsiteX4" fmla="*/ 626477 w 803002"/>
                  <a:gd name="connsiteY4" fmla="*/ 130628 h 473087"/>
                  <a:gd name="connsiteX5" fmla="*/ 605294 w 803002"/>
                  <a:gd name="connsiteY5" fmla="*/ 169464 h 473087"/>
                  <a:gd name="connsiteX6" fmla="*/ 587642 w 803002"/>
                  <a:gd name="connsiteY6" fmla="*/ 208299 h 473087"/>
                  <a:gd name="connsiteX7" fmla="*/ 520562 w 803002"/>
                  <a:gd name="connsiteY7" fmla="*/ 229482 h 473087"/>
                  <a:gd name="connsiteX8" fmla="*/ 421708 w 803002"/>
                  <a:gd name="connsiteY8" fmla="*/ 264787 h 473087"/>
                  <a:gd name="connsiteX9" fmla="*/ 361690 w 803002"/>
                  <a:gd name="connsiteY9" fmla="*/ 293031 h 473087"/>
                  <a:gd name="connsiteX10" fmla="*/ 262836 w 803002"/>
                  <a:gd name="connsiteY10" fmla="*/ 328336 h 473087"/>
                  <a:gd name="connsiteX11" fmla="*/ 206347 w 803002"/>
                  <a:gd name="connsiteY11" fmla="*/ 345989 h 473087"/>
                  <a:gd name="connsiteX12" fmla="*/ 163981 w 803002"/>
                  <a:gd name="connsiteY12" fmla="*/ 360111 h 473087"/>
                  <a:gd name="connsiteX13" fmla="*/ 125146 w 803002"/>
                  <a:gd name="connsiteY13" fmla="*/ 388355 h 473087"/>
                  <a:gd name="connsiteX14" fmla="*/ 93371 w 803002"/>
                  <a:gd name="connsiteY14" fmla="*/ 398946 h 473087"/>
                  <a:gd name="connsiteX15" fmla="*/ 43944 w 803002"/>
                  <a:gd name="connsiteY15" fmla="*/ 430721 h 473087"/>
                  <a:gd name="connsiteX16" fmla="*/ 5109 w 803002"/>
                  <a:gd name="connsiteY16" fmla="*/ 466026 h 473087"/>
                  <a:gd name="connsiteX17" fmla="*/ 1578 w 803002"/>
                  <a:gd name="connsiteY17" fmla="*/ 473087 h 4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002" h="473087">
                    <a:moveTo>
                      <a:pt x="803002" y="0"/>
                    </a:moveTo>
                    <a:cubicBezTo>
                      <a:pt x="777111" y="11179"/>
                      <a:pt x="751221" y="22359"/>
                      <a:pt x="732392" y="31774"/>
                    </a:cubicBezTo>
                    <a:cubicBezTo>
                      <a:pt x="713563" y="41189"/>
                      <a:pt x="703559" y="47073"/>
                      <a:pt x="690026" y="56488"/>
                    </a:cubicBezTo>
                    <a:cubicBezTo>
                      <a:pt x="676492" y="65903"/>
                      <a:pt x="661782" y="75905"/>
                      <a:pt x="651191" y="88262"/>
                    </a:cubicBezTo>
                    <a:cubicBezTo>
                      <a:pt x="640600" y="100619"/>
                      <a:pt x="634126" y="117094"/>
                      <a:pt x="626477" y="130628"/>
                    </a:cubicBezTo>
                    <a:cubicBezTo>
                      <a:pt x="618828" y="144162"/>
                      <a:pt x="611766" y="156519"/>
                      <a:pt x="605294" y="169464"/>
                    </a:cubicBezTo>
                    <a:cubicBezTo>
                      <a:pt x="598821" y="182409"/>
                      <a:pt x="601764" y="198296"/>
                      <a:pt x="587642" y="208299"/>
                    </a:cubicBezTo>
                    <a:cubicBezTo>
                      <a:pt x="573520" y="218302"/>
                      <a:pt x="548218" y="220067"/>
                      <a:pt x="520562" y="229482"/>
                    </a:cubicBezTo>
                    <a:cubicBezTo>
                      <a:pt x="492906" y="238897"/>
                      <a:pt x="448187" y="254196"/>
                      <a:pt x="421708" y="264787"/>
                    </a:cubicBezTo>
                    <a:cubicBezTo>
                      <a:pt x="395229" y="275378"/>
                      <a:pt x="388169" y="282440"/>
                      <a:pt x="361690" y="293031"/>
                    </a:cubicBezTo>
                    <a:cubicBezTo>
                      <a:pt x="335211" y="303622"/>
                      <a:pt x="288726" y="319510"/>
                      <a:pt x="262836" y="328336"/>
                    </a:cubicBezTo>
                    <a:cubicBezTo>
                      <a:pt x="236946" y="337162"/>
                      <a:pt x="222823" y="340693"/>
                      <a:pt x="206347" y="345989"/>
                    </a:cubicBezTo>
                    <a:cubicBezTo>
                      <a:pt x="189871" y="351285"/>
                      <a:pt x="177514" y="353050"/>
                      <a:pt x="163981" y="360111"/>
                    </a:cubicBezTo>
                    <a:cubicBezTo>
                      <a:pt x="150447" y="367172"/>
                      <a:pt x="136914" y="381883"/>
                      <a:pt x="125146" y="388355"/>
                    </a:cubicBezTo>
                    <a:cubicBezTo>
                      <a:pt x="113378" y="394827"/>
                      <a:pt x="106905" y="391885"/>
                      <a:pt x="93371" y="398946"/>
                    </a:cubicBezTo>
                    <a:cubicBezTo>
                      <a:pt x="79837" y="406007"/>
                      <a:pt x="58654" y="419541"/>
                      <a:pt x="43944" y="430721"/>
                    </a:cubicBezTo>
                    <a:cubicBezTo>
                      <a:pt x="29234" y="441901"/>
                      <a:pt x="5109" y="466026"/>
                      <a:pt x="5109" y="466026"/>
                    </a:cubicBezTo>
                    <a:cubicBezTo>
                      <a:pt x="-1952" y="473087"/>
                      <a:pt x="-187" y="473087"/>
                      <a:pt x="1578" y="473087"/>
                    </a:cubicBezTo>
                  </a:path>
                </a:pathLst>
              </a:custGeom>
              <a:noFill/>
              <a:ln w="152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>
                <a:off x="7574047" y="2900609"/>
                <a:ext cx="558843" cy="341129"/>
              </a:xfrm>
              <a:custGeom>
                <a:avLst/>
                <a:gdLst>
                  <a:gd name="connsiteX0" fmla="*/ 803002 w 803002"/>
                  <a:gd name="connsiteY0" fmla="*/ 0 h 473087"/>
                  <a:gd name="connsiteX1" fmla="*/ 732392 w 803002"/>
                  <a:gd name="connsiteY1" fmla="*/ 31774 h 473087"/>
                  <a:gd name="connsiteX2" fmla="*/ 690026 w 803002"/>
                  <a:gd name="connsiteY2" fmla="*/ 56488 h 473087"/>
                  <a:gd name="connsiteX3" fmla="*/ 651191 w 803002"/>
                  <a:gd name="connsiteY3" fmla="*/ 88262 h 473087"/>
                  <a:gd name="connsiteX4" fmla="*/ 626477 w 803002"/>
                  <a:gd name="connsiteY4" fmla="*/ 130628 h 473087"/>
                  <a:gd name="connsiteX5" fmla="*/ 605294 w 803002"/>
                  <a:gd name="connsiteY5" fmla="*/ 169464 h 473087"/>
                  <a:gd name="connsiteX6" fmla="*/ 587642 w 803002"/>
                  <a:gd name="connsiteY6" fmla="*/ 208299 h 473087"/>
                  <a:gd name="connsiteX7" fmla="*/ 520562 w 803002"/>
                  <a:gd name="connsiteY7" fmla="*/ 229482 h 473087"/>
                  <a:gd name="connsiteX8" fmla="*/ 421708 w 803002"/>
                  <a:gd name="connsiteY8" fmla="*/ 264787 h 473087"/>
                  <a:gd name="connsiteX9" fmla="*/ 361690 w 803002"/>
                  <a:gd name="connsiteY9" fmla="*/ 293031 h 473087"/>
                  <a:gd name="connsiteX10" fmla="*/ 262836 w 803002"/>
                  <a:gd name="connsiteY10" fmla="*/ 328336 h 473087"/>
                  <a:gd name="connsiteX11" fmla="*/ 206347 w 803002"/>
                  <a:gd name="connsiteY11" fmla="*/ 345989 h 473087"/>
                  <a:gd name="connsiteX12" fmla="*/ 163981 w 803002"/>
                  <a:gd name="connsiteY12" fmla="*/ 360111 h 473087"/>
                  <a:gd name="connsiteX13" fmla="*/ 125146 w 803002"/>
                  <a:gd name="connsiteY13" fmla="*/ 388355 h 473087"/>
                  <a:gd name="connsiteX14" fmla="*/ 93371 w 803002"/>
                  <a:gd name="connsiteY14" fmla="*/ 398946 h 473087"/>
                  <a:gd name="connsiteX15" fmla="*/ 43944 w 803002"/>
                  <a:gd name="connsiteY15" fmla="*/ 430721 h 473087"/>
                  <a:gd name="connsiteX16" fmla="*/ 5109 w 803002"/>
                  <a:gd name="connsiteY16" fmla="*/ 466026 h 473087"/>
                  <a:gd name="connsiteX17" fmla="*/ 1578 w 803002"/>
                  <a:gd name="connsiteY17" fmla="*/ 473087 h 4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002" h="473087">
                    <a:moveTo>
                      <a:pt x="803002" y="0"/>
                    </a:moveTo>
                    <a:cubicBezTo>
                      <a:pt x="777111" y="11179"/>
                      <a:pt x="751221" y="22359"/>
                      <a:pt x="732392" y="31774"/>
                    </a:cubicBezTo>
                    <a:cubicBezTo>
                      <a:pt x="713563" y="41189"/>
                      <a:pt x="703559" y="47073"/>
                      <a:pt x="690026" y="56488"/>
                    </a:cubicBezTo>
                    <a:cubicBezTo>
                      <a:pt x="676492" y="65903"/>
                      <a:pt x="661782" y="75905"/>
                      <a:pt x="651191" y="88262"/>
                    </a:cubicBezTo>
                    <a:cubicBezTo>
                      <a:pt x="640600" y="100619"/>
                      <a:pt x="634126" y="117094"/>
                      <a:pt x="626477" y="130628"/>
                    </a:cubicBezTo>
                    <a:cubicBezTo>
                      <a:pt x="618828" y="144162"/>
                      <a:pt x="611766" y="156519"/>
                      <a:pt x="605294" y="169464"/>
                    </a:cubicBezTo>
                    <a:cubicBezTo>
                      <a:pt x="598821" y="182409"/>
                      <a:pt x="601764" y="198296"/>
                      <a:pt x="587642" y="208299"/>
                    </a:cubicBezTo>
                    <a:cubicBezTo>
                      <a:pt x="573520" y="218302"/>
                      <a:pt x="548218" y="220067"/>
                      <a:pt x="520562" y="229482"/>
                    </a:cubicBezTo>
                    <a:cubicBezTo>
                      <a:pt x="492906" y="238897"/>
                      <a:pt x="448187" y="254196"/>
                      <a:pt x="421708" y="264787"/>
                    </a:cubicBezTo>
                    <a:cubicBezTo>
                      <a:pt x="395229" y="275378"/>
                      <a:pt x="388169" y="282440"/>
                      <a:pt x="361690" y="293031"/>
                    </a:cubicBezTo>
                    <a:cubicBezTo>
                      <a:pt x="335211" y="303622"/>
                      <a:pt x="288726" y="319510"/>
                      <a:pt x="262836" y="328336"/>
                    </a:cubicBezTo>
                    <a:cubicBezTo>
                      <a:pt x="236946" y="337162"/>
                      <a:pt x="222823" y="340693"/>
                      <a:pt x="206347" y="345989"/>
                    </a:cubicBezTo>
                    <a:cubicBezTo>
                      <a:pt x="189871" y="351285"/>
                      <a:pt x="177514" y="353050"/>
                      <a:pt x="163981" y="360111"/>
                    </a:cubicBezTo>
                    <a:cubicBezTo>
                      <a:pt x="150447" y="367172"/>
                      <a:pt x="136914" y="381883"/>
                      <a:pt x="125146" y="388355"/>
                    </a:cubicBezTo>
                    <a:cubicBezTo>
                      <a:pt x="113378" y="394827"/>
                      <a:pt x="106905" y="391885"/>
                      <a:pt x="93371" y="398946"/>
                    </a:cubicBezTo>
                    <a:cubicBezTo>
                      <a:pt x="79837" y="406007"/>
                      <a:pt x="58654" y="419541"/>
                      <a:pt x="43944" y="430721"/>
                    </a:cubicBezTo>
                    <a:cubicBezTo>
                      <a:pt x="29234" y="441901"/>
                      <a:pt x="5109" y="466026"/>
                      <a:pt x="5109" y="466026"/>
                    </a:cubicBezTo>
                    <a:cubicBezTo>
                      <a:pt x="-1952" y="473087"/>
                      <a:pt x="-187" y="473087"/>
                      <a:pt x="1578" y="473087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Полилиния 43"/>
              <p:cNvSpPr/>
              <p:nvPr/>
            </p:nvSpPr>
            <p:spPr>
              <a:xfrm>
                <a:off x="7642752" y="2959999"/>
                <a:ext cx="558843" cy="341129"/>
              </a:xfrm>
              <a:custGeom>
                <a:avLst/>
                <a:gdLst>
                  <a:gd name="connsiteX0" fmla="*/ 803002 w 803002"/>
                  <a:gd name="connsiteY0" fmla="*/ 0 h 473087"/>
                  <a:gd name="connsiteX1" fmla="*/ 732392 w 803002"/>
                  <a:gd name="connsiteY1" fmla="*/ 31774 h 473087"/>
                  <a:gd name="connsiteX2" fmla="*/ 690026 w 803002"/>
                  <a:gd name="connsiteY2" fmla="*/ 56488 h 473087"/>
                  <a:gd name="connsiteX3" fmla="*/ 651191 w 803002"/>
                  <a:gd name="connsiteY3" fmla="*/ 88262 h 473087"/>
                  <a:gd name="connsiteX4" fmla="*/ 626477 w 803002"/>
                  <a:gd name="connsiteY4" fmla="*/ 130628 h 473087"/>
                  <a:gd name="connsiteX5" fmla="*/ 605294 w 803002"/>
                  <a:gd name="connsiteY5" fmla="*/ 169464 h 473087"/>
                  <a:gd name="connsiteX6" fmla="*/ 587642 w 803002"/>
                  <a:gd name="connsiteY6" fmla="*/ 208299 h 473087"/>
                  <a:gd name="connsiteX7" fmla="*/ 520562 w 803002"/>
                  <a:gd name="connsiteY7" fmla="*/ 229482 h 473087"/>
                  <a:gd name="connsiteX8" fmla="*/ 421708 w 803002"/>
                  <a:gd name="connsiteY8" fmla="*/ 264787 h 473087"/>
                  <a:gd name="connsiteX9" fmla="*/ 361690 w 803002"/>
                  <a:gd name="connsiteY9" fmla="*/ 293031 h 473087"/>
                  <a:gd name="connsiteX10" fmla="*/ 262836 w 803002"/>
                  <a:gd name="connsiteY10" fmla="*/ 328336 h 473087"/>
                  <a:gd name="connsiteX11" fmla="*/ 206347 w 803002"/>
                  <a:gd name="connsiteY11" fmla="*/ 345989 h 473087"/>
                  <a:gd name="connsiteX12" fmla="*/ 163981 w 803002"/>
                  <a:gd name="connsiteY12" fmla="*/ 360111 h 473087"/>
                  <a:gd name="connsiteX13" fmla="*/ 125146 w 803002"/>
                  <a:gd name="connsiteY13" fmla="*/ 388355 h 473087"/>
                  <a:gd name="connsiteX14" fmla="*/ 93371 w 803002"/>
                  <a:gd name="connsiteY14" fmla="*/ 398946 h 473087"/>
                  <a:gd name="connsiteX15" fmla="*/ 43944 w 803002"/>
                  <a:gd name="connsiteY15" fmla="*/ 430721 h 473087"/>
                  <a:gd name="connsiteX16" fmla="*/ 5109 w 803002"/>
                  <a:gd name="connsiteY16" fmla="*/ 466026 h 473087"/>
                  <a:gd name="connsiteX17" fmla="*/ 1578 w 803002"/>
                  <a:gd name="connsiteY17" fmla="*/ 473087 h 4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002" h="473087">
                    <a:moveTo>
                      <a:pt x="803002" y="0"/>
                    </a:moveTo>
                    <a:cubicBezTo>
                      <a:pt x="777111" y="11179"/>
                      <a:pt x="751221" y="22359"/>
                      <a:pt x="732392" y="31774"/>
                    </a:cubicBezTo>
                    <a:cubicBezTo>
                      <a:pt x="713563" y="41189"/>
                      <a:pt x="703559" y="47073"/>
                      <a:pt x="690026" y="56488"/>
                    </a:cubicBezTo>
                    <a:cubicBezTo>
                      <a:pt x="676492" y="65903"/>
                      <a:pt x="661782" y="75905"/>
                      <a:pt x="651191" y="88262"/>
                    </a:cubicBezTo>
                    <a:cubicBezTo>
                      <a:pt x="640600" y="100619"/>
                      <a:pt x="634126" y="117094"/>
                      <a:pt x="626477" y="130628"/>
                    </a:cubicBezTo>
                    <a:cubicBezTo>
                      <a:pt x="618828" y="144162"/>
                      <a:pt x="611766" y="156519"/>
                      <a:pt x="605294" y="169464"/>
                    </a:cubicBezTo>
                    <a:cubicBezTo>
                      <a:pt x="598821" y="182409"/>
                      <a:pt x="601764" y="198296"/>
                      <a:pt x="587642" y="208299"/>
                    </a:cubicBezTo>
                    <a:cubicBezTo>
                      <a:pt x="573520" y="218302"/>
                      <a:pt x="548218" y="220067"/>
                      <a:pt x="520562" y="229482"/>
                    </a:cubicBezTo>
                    <a:cubicBezTo>
                      <a:pt x="492906" y="238897"/>
                      <a:pt x="448187" y="254196"/>
                      <a:pt x="421708" y="264787"/>
                    </a:cubicBezTo>
                    <a:cubicBezTo>
                      <a:pt x="395229" y="275378"/>
                      <a:pt x="388169" y="282440"/>
                      <a:pt x="361690" y="293031"/>
                    </a:cubicBezTo>
                    <a:cubicBezTo>
                      <a:pt x="335211" y="303622"/>
                      <a:pt x="288726" y="319510"/>
                      <a:pt x="262836" y="328336"/>
                    </a:cubicBezTo>
                    <a:cubicBezTo>
                      <a:pt x="236946" y="337162"/>
                      <a:pt x="222823" y="340693"/>
                      <a:pt x="206347" y="345989"/>
                    </a:cubicBezTo>
                    <a:cubicBezTo>
                      <a:pt x="189871" y="351285"/>
                      <a:pt x="177514" y="353050"/>
                      <a:pt x="163981" y="360111"/>
                    </a:cubicBezTo>
                    <a:cubicBezTo>
                      <a:pt x="150447" y="367172"/>
                      <a:pt x="136914" y="381883"/>
                      <a:pt x="125146" y="388355"/>
                    </a:cubicBezTo>
                    <a:cubicBezTo>
                      <a:pt x="113378" y="394827"/>
                      <a:pt x="106905" y="391885"/>
                      <a:pt x="93371" y="398946"/>
                    </a:cubicBezTo>
                    <a:cubicBezTo>
                      <a:pt x="79837" y="406007"/>
                      <a:pt x="58654" y="419541"/>
                      <a:pt x="43944" y="430721"/>
                    </a:cubicBezTo>
                    <a:cubicBezTo>
                      <a:pt x="29234" y="441901"/>
                      <a:pt x="5109" y="466026"/>
                      <a:pt x="5109" y="466026"/>
                    </a:cubicBezTo>
                    <a:cubicBezTo>
                      <a:pt x="-1952" y="473087"/>
                      <a:pt x="-187" y="473087"/>
                      <a:pt x="1578" y="473087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Полилиния 44"/>
              <p:cNvSpPr/>
              <p:nvPr/>
            </p:nvSpPr>
            <p:spPr>
              <a:xfrm>
                <a:off x="7607490" y="2923682"/>
                <a:ext cx="558843" cy="341129"/>
              </a:xfrm>
              <a:custGeom>
                <a:avLst/>
                <a:gdLst>
                  <a:gd name="connsiteX0" fmla="*/ 803002 w 803002"/>
                  <a:gd name="connsiteY0" fmla="*/ 0 h 473087"/>
                  <a:gd name="connsiteX1" fmla="*/ 732392 w 803002"/>
                  <a:gd name="connsiteY1" fmla="*/ 31774 h 473087"/>
                  <a:gd name="connsiteX2" fmla="*/ 690026 w 803002"/>
                  <a:gd name="connsiteY2" fmla="*/ 56488 h 473087"/>
                  <a:gd name="connsiteX3" fmla="*/ 651191 w 803002"/>
                  <a:gd name="connsiteY3" fmla="*/ 88262 h 473087"/>
                  <a:gd name="connsiteX4" fmla="*/ 626477 w 803002"/>
                  <a:gd name="connsiteY4" fmla="*/ 130628 h 473087"/>
                  <a:gd name="connsiteX5" fmla="*/ 605294 w 803002"/>
                  <a:gd name="connsiteY5" fmla="*/ 169464 h 473087"/>
                  <a:gd name="connsiteX6" fmla="*/ 587642 w 803002"/>
                  <a:gd name="connsiteY6" fmla="*/ 208299 h 473087"/>
                  <a:gd name="connsiteX7" fmla="*/ 520562 w 803002"/>
                  <a:gd name="connsiteY7" fmla="*/ 229482 h 473087"/>
                  <a:gd name="connsiteX8" fmla="*/ 421708 w 803002"/>
                  <a:gd name="connsiteY8" fmla="*/ 264787 h 473087"/>
                  <a:gd name="connsiteX9" fmla="*/ 361690 w 803002"/>
                  <a:gd name="connsiteY9" fmla="*/ 293031 h 473087"/>
                  <a:gd name="connsiteX10" fmla="*/ 262836 w 803002"/>
                  <a:gd name="connsiteY10" fmla="*/ 328336 h 473087"/>
                  <a:gd name="connsiteX11" fmla="*/ 206347 w 803002"/>
                  <a:gd name="connsiteY11" fmla="*/ 345989 h 473087"/>
                  <a:gd name="connsiteX12" fmla="*/ 163981 w 803002"/>
                  <a:gd name="connsiteY12" fmla="*/ 360111 h 473087"/>
                  <a:gd name="connsiteX13" fmla="*/ 125146 w 803002"/>
                  <a:gd name="connsiteY13" fmla="*/ 388355 h 473087"/>
                  <a:gd name="connsiteX14" fmla="*/ 93371 w 803002"/>
                  <a:gd name="connsiteY14" fmla="*/ 398946 h 473087"/>
                  <a:gd name="connsiteX15" fmla="*/ 43944 w 803002"/>
                  <a:gd name="connsiteY15" fmla="*/ 430721 h 473087"/>
                  <a:gd name="connsiteX16" fmla="*/ 5109 w 803002"/>
                  <a:gd name="connsiteY16" fmla="*/ 466026 h 473087"/>
                  <a:gd name="connsiteX17" fmla="*/ 1578 w 803002"/>
                  <a:gd name="connsiteY17" fmla="*/ 473087 h 4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002" h="473087">
                    <a:moveTo>
                      <a:pt x="803002" y="0"/>
                    </a:moveTo>
                    <a:cubicBezTo>
                      <a:pt x="777111" y="11179"/>
                      <a:pt x="751221" y="22359"/>
                      <a:pt x="732392" y="31774"/>
                    </a:cubicBezTo>
                    <a:cubicBezTo>
                      <a:pt x="713563" y="41189"/>
                      <a:pt x="703559" y="47073"/>
                      <a:pt x="690026" y="56488"/>
                    </a:cubicBezTo>
                    <a:cubicBezTo>
                      <a:pt x="676492" y="65903"/>
                      <a:pt x="661782" y="75905"/>
                      <a:pt x="651191" y="88262"/>
                    </a:cubicBezTo>
                    <a:cubicBezTo>
                      <a:pt x="640600" y="100619"/>
                      <a:pt x="634126" y="117094"/>
                      <a:pt x="626477" y="130628"/>
                    </a:cubicBezTo>
                    <a:cubicBezTo>
                      <a:pt x="618828" y="144162"/>
                      <a:pt x="611766" y="156519"/>
                      <a:pt x="605294" y="169464"/>
                    </a:cubicBezTo>
                    <a:cubicBezTo>
                      <a:pt x="598821" y="182409"/>
                      <a:pt x="601764" y="198296"/>
                      <a:pt x="587642" y="208299"/>
                    </a:cubicBezTo>
                    <a:cubicBezTo>
                      <a:pt x="573520" y="218302"/>
                      <a:pt x="548218" y="220067"/>
                      <a:pt x="520562" y="229482"/>
                    </a:cubicBezTo>
                    <a:cubicBezTo>
                      <a:pt x="492906" y="238897"/>
                      <a:pt x="448187" y="254196"/>
                      <a:pt x="421708" y="264787"/>
                    </a:cubicBezTo>
                    <a:cubicBezTo>
                      <a:pt x="395229" y="275378"/>
                      <a:pt x="388169" y="282440"/>
                      <a:pt x="361690" y="293031"/>
                    </a:cubicBezTo>
                    <a:cubicBezTo>
                      <a:pt x="335211" y="303622"/>
                      <a:pt x="288726" y="319510"/>
                      <a:pt x="262836" y="328336"/>
                    </a:cubicBezTo>
                    <a:cubicBezTo>
                      <a:pt x="236946" y="337162"/>
                      <a:pt x="222823" y="340693"/>
                      <a:pt x="206347" y="345989"/>
                    </a:cubicBezTo>
                    <a:cubicBezTo>
                      <a:pt x="189871" y="351285"/>
                      <a:pt x="177514" y="353050"/>
                      <a:pt x="163981" y="360111"/>
                    </a:cubicBezTo>
                    <a:cubicBezTo>
                      <a:pt x="150447" y="367172"/>
                      <a:pt x="136914" y="381883"/>
                      <a:pt x="125146" y="388355"/>
                    </a:cubicBezTo>
                    <a:cubicBezTo>
                      <a:pt x="113378" y="394827"/>
                      <a:pt x="106905" y="391885"/>
                      <a:pt x="93371" y="398946"/>
                    </a:cubicBezTo>
                    <a:cubicBezTo>
                      <a:pt x="79837" y="406007"/>
                      <a:pt x="58654" y="419541"/>
                      <a:pt x="43944" y="430721"/>
                    </a:cubicBezTo>
                    <a:cubicBezTo>
                      <a:pt x="29234" y="441901"/>
                      <a:pt x="5109" y="466026"/>
                      <a:pt x="5109" y="466026"/>
                    </a:cubicBezTo>
                    <a:cubicBezTo>
                      <a:pt x="-1952" y="473087"/>
                      <a:pt x="-187" y="473087"/>
                      <a:pt x="1578" y="473087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Полилиния 45"/>
              <p:cNvSpPr/>
              <p:nvPr/>
            </p:nvSpPr>
            <p:spPr>
              <a:xfrm>
                <a:off x="3344246" y="3041774"/>
                <a:ext cx="111602" cy="66427"/>
              </a:xfrm>
              <a:custGeom>
                <a:avLst/>
                <a:gdLst>
                  <a:gd name="connsiteX0" fmla="*/ 0 w 160361"/>
                  <a:gd name="connsiteY0" fmla="*/ 0 h 92123"/>
                  <a:gd name="connsiteX1" fmla="*/ 61415 w 160361"/>
                  <a:gd name="connsiteY1" fmla="*/ 47767 h 92123"/>
                  <a:gd name="connsiteX2" fmla="*/ 102358 w 160361"/>
                  <a:gd name="connsiteY2" fmla="*/ 58003 h 92123"/>
                  <a:gd name="connsiteX3" fmla="*/ 129654 w 160361"/>
                  <a:gd name="connsiteY3" fmla="*/ 71651 h 92123"/>
                  <a:gd name="connsiteX4" fmla="*/ 153537 w 160361"/>
                  <a:gd name="connsiteY4" fmla="*/ 81887 h 92123"/>
                  <a:gd name="connsiteX5" fmla="*/ 160361 w 160361"/>
                  <a:gd name="connsiteY5" fmla="*/ 92123 h 92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361" h="92123">
                    <a:moveTo>
                      <a:pt x="0" y="0"/>
                    </a:moveTo>
                    <a:cubicBezTo>
                      <a:pt x="22177" y="19050"/>
                      <a:pt x="44355" y="38100"/>
                      <a:pt x="61415" y="47767"/>
                    </a:cubicBezTo>
                    <a:cubicBezTo>
                      <a:pt x="78475" y="57434"/>
                      <a:pt x="90985" y="54022"/>
                      <a:pt x="102358" y="58003"/>
                    </a:cubicBezTo>
                    <a:cubicBezTo>
                      <a:pt x="113731" y="61984"/>
                      <a:pt x="121124" y="67670"/>
                      <a:pt x="129654" y="71651"/>
                    </a:cubicBezTo>
                    <a:cubicBezTo>
                      <a:pt x="138184" y="75632"/>
                      <a:pt x="153537" y="81887"/>
                      <a:pt x="153537" y="81887"/>
                    </a:cubicBezTo>
                    <a:cubicBezTo>
                      <a:pt x="158655" y="85299"/>
                      <a:pt x="159508" y="88711"/>
                      <a:pt x="160361" y="92123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Полилиния 46"/>
              <p:cNvSpPr/>
              <p:nvPr/>
            </p:nvSpPr>
            <p:spPr>
              <a:xfrm>
                <a:off x="3343452" y="3040953"/>
                <a:ext cx="111602" cy="66427"/>
              </a:xfrm>
              <a:custGeom>
                <a:avLst/>
                <a:gdLst>
                  <a:gd name="connsiteX0" fmla="*/ 0 w 160361"/>
                  <a:gd name="connsiteY0" fmla="*/ 0 h 92123"/>
                  <a:gd name="connsiteX1" fmla="*/ 61415 w 160361"/>
                  <a:gd name="connsiteY1" fmla="*/ 47767 h 92123"/>
                  <a:gd name="connsiteX2" fmla="*/ 102358 w 160361"/>
                  <a:gd name="connsiteY2" fmla="*/ 58003 h 92123"/>
                  <a:gd name="connsiteX3" fmla="*/ 129654 w 160361"/>
                  <a:gd name="connsiteY3" fmla="*/ 71651 h 92123"/>
                  <a:gd name="connsiteX4" fmla="*/ 153537 w 160361"/>
                  <a:gd name="connsiteY4" fmla="*/ 81887 h 92123"/>
                  <a:gd name="connsiteX5" fmla="*/ 160361 w 160361"/>
                  <a:gd name="connsiteY5" fmla="*/ 92123 h 92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361" h="92123">
                    <a:moveTo>
                      <a:pt x="0" y="0"/>
                    </a:moveTo>
                    <a:cubicBezTo>
                      <a:pt x="22177" y="19050"/>
                      <a:pt x="44355" y="38100"/>
                      <a:pt x="61415" y="47767"/>
                    </a:cubicBezTo>
                    <a:cubicBezTo>
                      <a:pt x="78475" y="57434"/>
                      <a:pt x="90985" y="54022"/>
                      <a:pt x="102358" y="58003"/>
                    </a:cubicBezTo>
                    <a:cubicBezTo>
                      <a:pt x="113731" y="61984"/>
                      <a:pt x="121124" y="67670"/>
                      <a:pt x="129654" y="71651"/>
                    </a:cubicBezTo>
                    <a:cubicBezTo>
                      <a:pt x="138184" y="75632"/>
                      <a:pt x="153537" y="81887"/>
                      <a:pt x="153537" y="81887"/>
                    </a:cubicBezTo>
                    <a:cubicBezTo>
                      <a:pt x="158655" y="85299"/>
                      <a:pt x="159508" y="88711"/>
                      <a:pt x="160361" y="92123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Полилиния 47"/>
              <p:cNvSpPr/>
              <p:nvPr/>
            </p:nvSpPr>
            <p:spPr>
              <a:xfrm>
                <a:off x="5160748" y="994848"/>
                <a:ext cx="258822" cy="137773"/>
              </a:xfrm>
              <a:custGeom>
                <a:avLst/>
                <a:gdLst>
                  <a:gd name="connsiteX0" fmla="*/ 371902 w 371902"/>
                  <a:gd name="connsiteY0" fmla="*/ 0 h 191068"/>
                  <a:gd name="connsiteX1" fmla="*/ 300251 w 371902"/>
                  <a:gd name="connsiteY1" fmla="*/ 30707 h 191068"/>
                  <a:gd name="connsiteX2" fmla="*/ 255896 w 371902"/>
                  <a:gd name="connsiteY2" fmla="*/ 34119 h 191068"/>
                  <a:gd name="connsiteX3" fmla="*/ 232012 w 371902"/>
                  <a:gd name="connsiteY3" fmla="*/ 47767 h 191068"/>
                  <a:gd name="connsiteX4" fmla="*/ 191069 w 371902"/>
                  <a:gd name="connsiteY4" fmla="*/ 92122 h 191068"/>
                  <a:gd name="connsiteX5" fmla="*/ 163773 w 371902"/>
                  <a:gd name="connsiteY5" fmla="*/ 136477 h 191068"/>
                  <a:gd name="connsiteX6" fmla="*/ 133066 w 371902"/>
                  <a:gd name="connsiteY6" fmla="*/ 167185 h 191068"/>
                  <a:gd name="connsiteX7" fmla="*/ 98947 w 371902"/>
                  <a:gd name="connsiteY7" fmla="*/ 170597 h 191068"/>
                  <a:gd name="connsiteX8" fmla="*/ 58003 w 371902"/>
                  <a:gd name="connsiteY8" fmla="*/ 180833 h 191068"/>
                  <a:gd name="connsiteX9" fmla="*/ 10236 w 371902"/>
                  <a:gd name="connsiteY9" fmla="*/ 184245 h 191068"/>
                  <a:gd name="connsiteX10" fmla="*/ 0 w 371902"/>
                  <a:gd name="connsiteY10" fmla="*/ 191068 h 19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1902" h="191068">
                    <a:moveTo>
                      <a:pt x="371902" y="0"/>
                    </a:moveTo>
                    <a:cubicBezTo>
                      <a:pt x="345743" y="12510"/>
                      <a:pt x="319585" y="25021"/>
                      <a:pt x="300251" y="30707"/>
                    </a:cubicBezTo>
                    <a:cubicBezTo>
                      <a:pt x="280917" y="36393"/>
                      <a:pt x="267269" y="31276"/>
                      <a:pt x="255896" y="34119"/>
                    </a:cubicBezTo>
                    <a:cubicBezTo>
                      <a:pt x="244523" y="36962"/>
                      <a:pt x="242816" y="38100"/>
                      <a:pt x="232012" y="47767"/>
                    </a:cubicBezTo>
                    <a:cubicBezTo>
                      <a:pt x="221208" y="57434"/>
                      <a:pt x="202442" y="77337"/>
                      <a:pt x="191069" y="92122"/>
                    </a:cubicBezTo>
                    <a:cubicBezTo>
                      <a:pt x="179696" y="106907"/>
                      <a:pt x="173440" y="123966"/>
                      <a:pt x="163773" y="136477"/>
                    </a:cubicBezTo>
                    <a:cubicBezTo>
                      <a:pt x="154106" y="148988"/>
                      <a:pt x="143870" y="161498"/>
                      <a:pt x="133066" y="167185"/>
                    </a:cubicBezTo>
                    <a:cubicBezTo>
                      <a:pt x="122262" y="172872"/>
                      <a:pt x="111457" y="168322"/>
                      <a:pt x="98947" y="170597"/>
                    </a:cubicBezTo>
                    <a:cubicBezTo>
                      <a:pt x="86436" y="172872"/>
                      <a:pt x="72788" y="178558"/>
                      <a:pt x="58003" y="180833"/>
                    </a:cubicBezTo>
                    <a:cubicBezTo>
                      <a:pt x="43218" y="183108"/>
                      <a:pt x="10236" y="184245"/>
                      <a:pt x="10236" y="184245"/>
                    </a:cubicBezTo>
                    <a:cubicBezTo>
                      <a:pt x="569" y="185951"/>
                      <a:pt x="284" y="188509"/>
                      <a:pt x="0" y="191068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Полилиния 49"/>
              <p:cNvSpPr/>
              <p:nvPr/>
            </p:nvSpPr>
            <p:spPr>
              <a:xfrm>
                <a:off x="7975867" y="1690756"/>
                <a:ext cx="172083" cy="779899"/>
              </a:xfrm>
              <a:custGeom>
                <a:avLst/>
                <a:gdLst>
                  <a:gd name="connsiteX0" fmla="*/ 192347 w 247266"/>
                  <a:gd name="connsiteY0" fmla="*/ 0 h 1081585"/>
                  <a:gd name="connsiteX1" fmla="*/ 117285 w 247266"/>
                  <a:gd name="connsiteY1" fmla="*/ 58003 h 1081585"/>
                  <a:gd name="connsiteX2" fmla="*/ 89989 w 247266"/>
                  <a:gd name="connsiteY2" fmla="*/ 85299 h 1081585"/>
                  <a:gd name="connsiteX3" fmla="*/ 72929 w 247266"/>
                  <a:gd name="connsiteY3" fmla="*/ 129654 h 1081585"/>
                  <a:gd name="connsiteX4" fmla="*/ 55870 w 247266"/>
                  <a:gd name="connsiteY4" fmla="*/ 146714 h 1081585"/>
                  <a:gd name="connsiteX5" fmla="*/ 42222 w 247266"/>
                  <a:gd name="connsiteY5" fmla="*/ 187657 h 1081585"/>
                  <a:gd name="connsiteX6" fmla="*/ 52458 w 247266"/>
                  <a:gd name="connsiteY6" fmla="*/ 232012 h 1081585"/>
                  <a:gd name="connsiteX7" fmla="*/ 55870 w 247266"/>
                  <a:gd name="connsiteY7" fmla="*/ 266132 h 1081585"/>
                  <a:gd name="connsiteX8" fmla="*/ 42222 w 247266"/>
                  <a:gd name="connsiteY8" fmla="*/ 290015 h 1081585"/>
                  <a:gd name="connsiteX9" fmla="*/ 21750 w 247266"/>
                  <a:gd name="connsiteY9" fmla="*/ 303663 h 1081585"/>
                  <a:gd name="connsiteX10" fmla="*/ 11514 w 247266"/>
                  <a:gd name="connsiteY10" fmla="*/ 348018 h 1081585"/>
                  <a:gd name="connsiteX11" fmla="*/ 1279 w 247266"/>
                  <a:gd name="connsiteY11" fmla="*/ 392373 h 1081585"/>
                  <a:gd name="connsiteX12" fmla="*/ 1279 w 247266"/>
                  <a:gd name="connsiteY12" fmla="*/ 423081 h 1081585"/>
                  <a:gd name="connsiteX13" fmla="*/ 11514 w 247266"/>
                  <a:gd name="connsiteY13" fmla="*/ 450376 h 1081585"/>
                  <a:gd name="connsiteX14" fmla="*/ 18338 w 247266"/>
                  <a:gd name="connsiteY14" fmla="*/ 474260 h 1081585"/>
                  <a:gd name="connsiteX15" fmla="*/ 18338 w 247266"/>
                  <a:gd name="connsiteY15" fmla="*/ 511791 h 1081585"/>
                  <a:gd name="connsiteX16" fmla="*/ 42222 w 247266"/>
                  <a:gd name="connsiteY16" fmla="*/ 549323 h 1081585"/>
                  <a:gd name="connsiteX17" fmla="*/ 79753 w 247266"/>
                  <a:gd name="connsiteY17" fmla="*/ 586854 h 1081585"/>
                  <a:gd name="connsiteX18" fmla="*/ 100225 w 247266"/>
                  <a:gd name="connsiteY18" fmla="*/ 603914 h 1081585"/>
                  <a:gd name="connsiteX19" fmla="*/ 107049 w 247266"/>
                  <a:gd name="connsiteY19" fmla="*/ 648269 h 1081585"/>
                  <a:gd name="connsiteX20" fmla="*/ 103637 w 247266"/>
                  <a:gd name="connsiteY20" fmla="*/ 689212 h 1081585"/>
                  <a:gd name="connsiteX21" fmla="*/ 124108 w 247266"/>
                  <a:gd name="connsiteY21" fmla="*/ 736979 h 1081585"/>
                  <a:gd name="connsiteX22" fmla="*/ 141168 w 247266"/>
                  <a:gd name="connsiteY22" fmla="*/ 747215 h 1081585"/>
                  <a:gd name="connsiteX23" fmla="*/ 141168 w 247266"/>
                  <a:gd name="connsiteY23" fmla="*/ 781335 h 1081585"/>
                  <a:gd name="connsiteX24" fmla="*/ 151404 w 247266"/>
                  <a:gd name="connsiteY24" fmla="*/ 815454 h 1081585"/>
                  <a:gd name="connsiteX25" fmla="*/ 154816 w 247266"/>
                  <a:gd name="connsiteY25" fmla="*/ 852985 h 1081585"/>
                  <a:gd name="connsiteX26" fmla="*/ 151404 w 247266"/>
                  <a:gd name="connsiteY26" fmla="*/ 887105 h 1081585"/>
                  <a:gd name="connsiteX27" fmla="*/ 151404 w 247266"/>
                  <a:gd name="connsiteY27" fmla="*/ 948520 h 1081585"/>
                  <a:gd name="connsiteX28" fmla="*/ 171876 w 247266"/>
                  <a:gd name="connsiteY28" fmla="*/ 986051 h 1081585"/>
                  <a:gd name="connsiteX29" fmla="*/ 226467 w 247266"/>
                  <a:gd name="connsiteY29" fmla="*/ 1023582 h 1081585"/>
                  <a:gd name="connsiteX30" fmla="*/ 243526 w 247266"/>
                  <a:gd name="connsiteY30" fmla="*/ 1037230 h 1081585"/>
                  <a:gd name="connsiteX31" fmla="*/ 246938 w 247266"/>
                  <a:gd name="connsiteY31" fmla="*/ 1061114 h 1081585"/>
                  <a:gd name="connsiteX32" fmla="*/ 246938 w 247266"/>
                  <a:gd name="connsiteY32" fmla="*/ 1081585 h 108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47266" h="1081585">
                    <a:moveTo>
                      <a:pt x="192347" y="0"/>
                    </a:moveTo>
                    <a:cubicBezTo>
                      <a:pt x="163346" y="21893"/>
                      <a:pt x="134345" y="43787"/>
                      <a:pt x="117285" y="58003"/>
                    </a:cubicBezTo>
                    <a:cubicBezTo>
                      <a:pt x="100225" y="72219"/>
                      <a:pt x="97382" y="73357"/>
                      <a:pt x="89989" y="85299"/>
                    </a:cubicBezTo>
                    <a:cubicBezTo>
                      <a:pt x="82596" y="97241"/>
                      <a:pt x="78615" y="119418"/>
                      <a:pt x="72929" y="129654"/>
                    </a:cubicBezTo>
                    <a:cubicBezTo>
                      <a:pt x="67242" y="139890"/>
                      <a:pt x="60988" y="137047"/>
                      <a:pt x="55870" y="146714"/>
                    </a:cubicBezTo>
                    <a:cubicBezTo>
                      <a:pt x="50752" y="156381"/>
                      <a:pt x="42791" y="173441"/>
                      <a:pt x="42222" y="187657"/>
                    </a:cubicBezTo>
                    <a:cubicBezTo>
                      <a:pt x="41653" y="201873"/>
                      <a:pt x="50183" y="218933"/>
                      <a:pt x="52458" y="232012"/>
                    </a:cubicBezTo>
                    <a:cubicBezTo>
                      <a:pt x="54733" y="245091"/>
                      <a:pt x="57576" y="256465"/>
                      <a:pt x="55870" y="266132"/>
                    </a:cubicBezTo>
                    <a:cubicBezTo>
                      <a:pt x="54164" y="275799"/>
                      <a:pt x="47908" y="283760"/>
                      <a:pt x="42222" y="290015"/>
                    </a:cubicBezTo>
                    <a:cubicBezTo>
                      <a:pt x="36536" y="296270"/>
                      <a:pt x="26868" y="293996"/>
                      <a:pt x="21750" y="303663"/>
                    </a:cubicBezTo>
                    <a:cubicBezTo>
                      <a:pt x="16632" y="313330"/>
                      <a:pt x="11514" y="348018"/>
                      <a:pt x="11514" y="348018"/>
                    </a:cubicBezTo>
                    <a:cubicBezTo>
                      <a:pt x="8102" y="362803"/>
                      <a:pt x="2985" y="379863"/>
                      <a:pt x="1279" y="392373"/>
                    </a:cubicBezTo>
                    <a:cubicBezTo>
                      <a:pt x="-427" y="404884"/>
                      <a:pt x="-427" y="413414"/>
                      <a:pt x="1279" y="423081"/>
                    </a:cubicBezTo>
                    <a:cubicBezTo>
                      <a:pt x="2985" y="432748"/>
                      <a:pt x="8671" y="441846"/>
                      <a:pt x="11514" y="450376"/>
                    </a:cubicBezTo>
                    <a:cubicBezTo>
                      <a:pt x="14357" y="458906"/>
                      <a:pt x="17201" y="464024"/>
                      <a:pt x="18338" y="474260"/>
                    </a:cubicBezTo>
                    <a:cubicBezTo>
                      <a:pt x="19475" y="484496"/>
                      <a:pt x="14357" y="499281"/>
                      <a:pt x="18338" y="511791"/>
                    </a:cubicBezTo>
                    <a:cubicBezTo>
                      <a:pt x="22319" y="524301"/>
                      <a:pt x="31986" y="536812"/>
                      <a:pt x="42222" y="549323"/>
                    </a:cubicBezTo>
                    <a:cubicBezTo>
                      <a:pt x="52458" y="561834"/>
                      <a:pt x="70086" y="577756"/>
                      <a:pt x="79753" y="586854"/>
                    </a:cubicBezTo>
                    <a:cubicBezTo>
                      <a:pt x="89420" y="595952"/>
                      <a:pt x="95676" y="593678"/>
                      <a:pt x="100225" y="603914"/>
                    </a:cubicBezTo>
                    <a:cubicBezTo>
                      <a:pt x="104774" y="614150"/>
                      <a:pt x="106480" y="634053"/>
                      <a:pt x="107049" y="648269"/>
                    </a:cubicBezTo>
                    <a:cubicBezTo>
                      <a:pt x="107618" y="662485"/>
                      <a:pt x="100794" y="674427"/>
                      <a:pt x="103637" y="689212"/>
                    </a:cubicBezTo>
                    <a:cubicBezTo>
                      <a:pt x="106480" y="703997"/>
                      <a:pt x="117853" y="727312"/>
                      <a:pt x="124108" y="736979"/>
                    </a:cubicBezTo>
                    <a:cubicBezTo>
                      <a:pt x="130363" y="746646"/>
                      <a:pt x="138325" y="739822"/>
                      <a:pt x="141168" y="747215"/>
                    </a:cubicBezTo>
                    <a:cubicBezTo>
                      <a:pt x="144011" y="754608"/>
                      <a:pt x="139462" y="769962"/>
                      <a:pt x="141168" y="781335"/>
                    </a:cubicBezTo>
                    <a:cubicBezTo>
                      <a:pt x="142874" y="792708"/>
                      <a:pt x="149129" y="803512"/>
                      <a:pt x="151404" y="815454"/>
                    </a:cubicBezTo>
                    <a:cubicBezTo>
                      <a:pt x="153679" y="827396"/>
                      <a:pt x="154816" y="841043"/>
                      <a:pt x="154816" y="852985"/>
                    </a:cubicBezTo>
                    <a:cubicBezTo>
                      <a:pt x="154816" y="864927"/>
                      <a:pt x="151973" y="871183"/>
                      <a:pt x="151404" y="887105"/>
                    </a:cubicBezTo>
                    <a:cubicBezTo>
                      <a:pt x="150835" y="903027"/>
                      <a:pt x="147992" y="932029"/>
                      <a:pt x="151404" y="948520"/>
                    </a:cubicBezTo>
                    <a:cubicBezTo>
                      <a:pt x="154816" y="965011"/>
                      <a:pt x="159365" y="973541"/>
                      <a:pt x="171876" y="986051"/>
                    </a:cubicBezTo>
                    <a:cubicBezTo>
                      <a:pt x="184386" y="998561"/>
                      <a:pt x="214525" y="1015052"/>
                      <a:pt x="226467" y="1023582"/>
                    </a:cubicBezTo>
                    <a:cubicBezTo>
                      <a:pt x="238409" y="1032112"/>
                      <a:pt x="240114" y="1030975"/>
                      <a:pt x="243526" y="1037230"/>
                    </a:cubicBezTo>
                    <a:cubicBezTo>
                      <a:pt x="246938" y="1043485"/>
                      <a:pt x="246369" y="1053722"/>
                      <a:pt x="246938" y="1061114"/>
                    </a:cubicBezTo>
                    <a:cubicBezTo>
                      <a:pt x="247507" y="1068506"/>
                      <a:pt x="247222" y="1075045"/>
                      <a:pt x="246938" y="1081585"/>
                    </a:cubicBezTo>
                  </a:path>
                </a:pathLst>
              </a:custGeom>
              <a:noFill/>
              <a:ln w="920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Полилиния 50"/>
              <p:cNvSpPr/>
              <p:nvPr/>
            </p:nvSpPr>
            <p:spPr>
              <a:xfrm>
                <a:off x="7975239" y="1687816"/>
                <a:ext cx="172083" cy="779899"/>
              </a:xfrm>
              <a:custGeom>
                <a:avLst/>
                <a:gdLst>
                  <a:gd name="connsiteX0" fmla="*/ 192347 w 247266"/>
                  <a:gd name="connsiteY0" fmla="*/ 0 h 1081585"/>
                  <a:gd name="connsiteX1" fmla="*/ 117285 w 247266"/>
                  <a:gd name="connsiteY1" fmla="*/ 58003 h 1081585"/>
                  <a:gd name="connsiteX2" fmla="*/ 89989 w 247266"/>
                  <a:gd name="connsiteY2" fmla="*/ 85299 h 1081585"/>
                  <a:gd name="connsiteX3" fmla="*/ 72929 w 247266"/>
                  <a:gd name="connsiteY3" fmla="*/ 129654 h 1081585"/>
                  <a:gd name="connsiteX4" fmla="*/ 55870 w 247266"/>
                  <a:gd name="connsiteY4" fmla="*/ 146714 h 1081585"/>
                  <a:gd name="connsiteX5" fmla="*/ 42222 w 247266"/>
                  <a:gd name="connsiteY5" fmla="*/ 187657 h 1081585"/>
                  <a:gd name="connsiteX6" fmla="*/ 52458 w 247266"/>
                  <a:gd name="connsiteY6" fmla="*/ 232012 h 1081585"/>
                  <a:gd name="connsiteX7" fmla="*/ 55870 w 247266"/>
                  <a:gd name="connsiteY7" fmla="*/ 266132 h 1081585"/>
                  <a:gd name="connsiteX8" fmla="*/ 42222 w 247266"/>
                  <a:gd name="connsiteY8" fmla="*/ 290015 h 1081585"/>
                  <a:gd name="connsiteX9" fmla="*/ 21750 w 247266"/>
                  <a:gd name="connsiteY9" fmla="*/ 303663 h 1081585"/>
                  <a:gd name="connsiteX10" fmla="*/ 11514 w 247266"/>
                  <a:gd name="connsiteY10" fmla="*/ 348018 h 1081585"/>
                  <a:gd name="connsiteX11" fmla="*/ 1279 w 247266"/>
                  <a:gd name="connsiteY11" fmla="*/ 392373 h 1081585"/>
                  <a:gd name="connsiteX12" fmla="*/ 1279 w 247266"/>
                  <a:gd name="connsiteY12" fmla="*/ 423081 h 1081585"/>
                  <a:gd name="connsiteX13" fmla="*/ 11514 w 247266"/>
                  <a:gd name="connsiteY13" fmla="*/ 450376 h 1081585"/>
                  <a:gd name="connsiteX14" fmla="*/ 18338 w 247266"/>
                  <a:gd name="connsiteY14" fmla="*/ 474260 h 1081585"/>
                  <a:gd name="connsiteX15" fmla="*/ 18338 w 247266"/>
                  <a:gd name="connsiteY15" fmla="*/ 511791 h 1081585"/>
                  <a:gd name="connsiteX16" fmla="*/ 42222 w 247266"/>
                  <a:gd name="connsiteY16" fmla="*/ 549323 h 1081585"/>
                  <a:gd name="connsiteX17" fmla="*/ 79753 w 247266"/>
                  <a:gd name="connsiteY17" fmla="*/ 586854 h 1081585"/>
                  <a:gd name="connsiteX18" fmla="*/ 100225 w 247266"/>
                  <a:gd name="connsiteY18" fmla="*/ 603914 h 1081585"/>
                  <a:gd name="connsiteX19" fmla="*/ 107049 w 247266"/>
                  <a:gd name="connsiteY19" fmla="*/ 648269 h 1081585"/>
                  <a:gd name="connsiteX20" fmla="*/ 103637 w 247266"/>
                  <a:gd name="connsiteY20" fmla="*/ 689212 h 1081585"/>
                  <a:gd name="connsiteX21" fmla="*/ 124108 w 247266"/>
                  <a:gd name="connsiteY21" fmla="*/ 736979 h 1081585"/>
                  <a:gd name="connsiteX22" fmla="*/ 141168 w 247266"/>
                  <a:gd name="connsiteY22" fmla="*/ 747215 h 1081585"/>
                  <a:gd name="connsiteX23" fmla="*/ 141168 w 247266"/>
                  <a:gd name="connsiteY23" fmla="*/ 781335 h 1081585"/>
                  <a:gd name="connsiteX24" fmla="*/ 151404 w 247266"/>
                  <a:gd name="connsiteY24" fmla="*/ 815454 h 1081585"/>
                  <a:gd name="connsiteX25" fmla="*/ 154816 w 247266"/>
                  <a:gd name="connsiteY25" fmla="*/ 852985 h 1081585"/>
                  <a:gd name="connsiteX26" fmla="*/ 151404 w 247266"/>
                  <a:gd name="connsiteY26" fmla="*/ 887105 h 1081585"/>
                  <a:gd name="connsiteX27" fmla="*/ 151404 w 247266"/>
                  <a:gd name="connsiteY27" fmla="*/ 948520 h 1081585"/>
                  <a:gd name="connsiteX28" fmla="*/ 171876 w 247266"/>
                  <a:gd name="connsiteY28" fmla="*/ 986051 h 1081585"/>
                  <a:gd name="connsiteX29" fmla="*/ 226467 w 247266"/>
                  <a:gd name="connsiteY29" fmla="*/ 1023582 h 1081585"/>
                  <a:gd name="connsiteX30" fmla="*/ 243526 w 247266"/>
                  <a:gd name="connsiteY30" fmla="*/ 1037230 h 1081585"/>
                  <a:gd name="connsiteX31" fmla="*/ 246938 w 247266"/>
                  <a:gd name="connsiteY31" fmla="*/ 1061114 h 1081585"/>
                  <a:gd name="connsiteX32" fmla="*/ 246938 w 247266"/>
                  <a:gd name="connsiteY32" fmla="*/ 1081585 h 108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47266" h="1081585">
                    <a:moveTo>
                      <a:pt x="192347" y="0"/>
                    </a:moveTo>
                    <a:cubicBezTo>
                      <a:pt x="163346" y="21893"/>
                      <a:pt x="134345" y="43787"/>
                      <a:pt x="117285" y="58003"/>
                    </a:cubicBezTo>
                    <a:cubicBezTo>
                      <a:pt x="100225" y="72219"/>
                      <a:pt x="97382" y="73357"/>
                      <a:pt x="89989" y="85299"/>
                    </a:cubicBezTo>
                    <a:cubicBezTo>
                      <a:pt x="82596" y="97241"/>
                      <a:pt x="78615" y="119418"/>
                      <a:pt x="72929" y="129654"/>
                    </a:cubicBezTo>
                    <a:cubicBezTo>
                      <a:pt x="67242" y="139890"/>
                      <a:pt x="60988" y="137047"/>
                      <a:pt x="55870" y="146714"/>
                    </a:cubicBezTo>
                    <a:cubicBezTo>
                      <a:pt x="50752" y="156381"/>
                      <a:pt x="42791" y="173441"/>
                      <a:pt x="42222" y="187657"/>
                    </a:cubicBezTo>
                    <a:cubicBezTo>
                      <a:pt x="41653" y="201873"/>
                      <a:pt x="50183" y="218933"/>
                      <a:pt x="52458" y="232012"/>
                    </a:cubicBezTo>
                    <a:cubicBezTo>
                      <a:pt x="54733" y="245091"/>
                      <a:pt x="57576" y="256465"/>
                      <a:pt x="55870" y="266132"/>
                    </a:cubicBezTo>
                    <a:cubicBezTo>
                      <a:pt x="54164" y="275799"/>
                      <a:pt x="47908" y="283760"/>
                      <a:pt x="42222" y="290015"/>
                    </a:cubicBezTo>
                    <a:cubicBezTo>
                      <a:pt x="36536" y="296270"/>
                      <a:pt x="26868" y="293996"/>
                      <a:pt x="21750" y="303663"/>
                    </a:cubicBezTo>
                    <a:cubicBezTo>
                      <a:pt x="16632" y="313330"/>
                      <a:pt x="11514" y="348018"/>
                      <a:pt x="11514" y="348018"/>
                    </a:cubicBezTo>
                    <a:cubicBezTo>
                      <a:pt x="8102" y="362803"/>
                      <a:pt x="2985" y="379863"/>
                      <a:pt x="1279" y="392373"/>
                    </a:cubicBezTo>
                    <a:cubicBezTo>
                      <a:pt x="-427" y="404884"/>
                      <a:pt x="-427" y="413414"/>
                      <a:pt x="1279" y="423081"/>
                    </a:cubicBezTo>
                    <a:cubicBezTo>
                      <a:pt x="2985" y="432748"/>
                      <a:pt x="8671" y="441846"/>
                      <a:pt x="11514" y="450376"/>
                    </a:cubicBezTo>
                    <a:cubicBezTo>
                      <a:pt x="14357" y="458906"/>
                      <a:pt x="17201" y="464024"/>
                      <a:pt x="18338" y="474260"/>
                    </a:cubicBezTo>
                    <a:cubicBezTo>
                      <a:pt x="19475" y="484496"/>
                      <a:pt x="14357" y="499281"/>
                      <a:pt x="18338" y="511791"/>
                    </a:cubicBezTo>
                    <a:cubicBezTo>
                      <a:pt x="22319" y="524301"/>
                      <a:pt x="31986" y="536812"/>
                      <a:pt x="42222" y="549323"/>
                    </a:cubicBezTo>
                    <a:cubicBezTo>
                      <a:pt x="52458" y="561834"/>
                      <a:pt x="70086" y="577756"/>
                      <a:pt x="79753" y="586854"/>
                    </a:cubicBezTo>
                    <a:cubicBezTo>
                      <a:pt x="89420" y="595952"/>
                      <a:pt x="95676" y="593678"/>
                      <a:pt x="100225" y="603914"/>
                    </a:cubicBezTo>
                    <a:cubicBezTo>
                      <a:pt x="104774" y="614150"/>
                      <a:pt x="106480" y="634053"/>
                      <a:pt x="107049" y="648269"/>
                    </a:cubicBezTo>
                    <a:cubicBezTo>
                      <a:pt x="107618" y="662485"/>
                      <a:pt x="100794" y="674427"/>
                      <a:pt x="103637" y="689212"/>
                    </a:cubicBezTo>
                    <a:cubicBezTo>
                      <a:pt x="106480" y="703997"/>
                      <a:pt x="117853" y="727312"/>
                      <a:pt x="124108" y="736979"/>
                    </a:cubicBezTo>
                    <a:cubicBezTo>
                      <a:pt x="130363" y="746646"/>
                      <a:pt x="138325" y="739822"/>
                      <a:pt x="141168" y="747215"/>
                    </a:cubicBezTo>
                    <a:cubicBezTo>
                      <a:pt x="144011" y="754608"/>
                      <a:pt x="139462" y="769962"/>
                      <a:pt x="141168" y="781335"/>
                    </a:cubicBezTo>
                    <a:cubicBezTo>
                      <a:pt x="142874" y="792708"/>
                      <a:pt x="149129" y="803512"/>
                      <a:pt x="151404" y="815454"/>
                    </a:cubicBezTo>
                    <a:cubicBezTo>
                      <a:pt x="153679" y="827396"/>
                      <a:pt x="154816" y="841043"/>
                      <a:pt x="154816" y="852985"/>
                    </a:cubicBezTo>
                    <a:cubicBezTo>
                      <a:pt x="154816" y="864927"/>
                      <a:pt x="151973" y="871183"/>
                      <a:pt x="151404" y="887105"/>
                    </a:cubicBezTo>
                    <a:cubicBezTo>
                      <a:pt x="150835" y="903027"/>
                      <a:pt x="147992" y="932029"/>
                      <a:pt x="151404" y="948520"/>
                    </a:cubicBezTo>
                    <a:cubicBezTo>
                      <a:pt x="154816" y="965011"/>
                      <a:pt x="159365" y="973541"/>
                      <a:pt x="171876" y="986051"/>
                    </a:cubicBezTo>
                    <a:cubicBezTo>
                      <a:pt x="184386" y="998561"/>
                      <a:pt x="214525" y="1015052"/>
                      <a:pt x="226467" y="1023582"/>
                    </a:cubicBezTo>
                    <a:cubicBezTo>
                      <a:pt x="238409" y="1032112"/>
                      <a:pt x="240114" y="1030975"/>
                      <a:pt x="243526" y="1037230"/>
                    </a:cubicBezTo>
                    <a:cubicBezTo>
                      <a:pt x="246938" y="1043485"/>
                      <a:pt x="246369" y="1053722"/>
                      <a:pt x="246938" y="1061114"/>
                    </a:cubicBezTo>
                    <a:cubicBezTo>
                      <a:pt x="247507" y="1068506"/>
                      <a:pt x="247222" y="1075045"/>
                      <a:pt x="246938" y="108158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Полилиния 52"/>
              <p:cNvSpPr/>
              <p:nvPr/>
            </p:nvSpPr>
            <p:spPr>
              <a:xfrm>
                <a:off x="8178756" y="1742490"/>
                <a:ext cx="648242" cy="256223"/>
              </a:xfrm>
              <a:custGeom>
                <a:avLst/>
                <a:gdLst>
                  <a:gd name="connsiteX0" fmla="*/ 931460 w 931460"/>
                  <a:gd name="connsiteY0" fmla="*/ 314277 h 355337"/>
                  <a:gd name="connsiteX1" fmla="*/ 866633 w 931460"/>
                  <a:gd name="connsiteY1" fmla="*/ 293806 h 355337"/>
                  <a:gd name="connsiteX2" fmla="*/ 839338 w 931460"/>
                  <a:gd name="connsiteY2" fmla="*/ 280158 h 355337"/>
                  <a:gd name="connsiteX3" fmla="*/ 812042 w 931460"/>
                  <a:gd name="connsiteY3" fmla="*/ 280158 h 355337"/>
                  <a:gd name="connsiteX4" fmla="*/ 788159 w 931460"/>
                  <a:gd name="connsiteY4" fmla="*/ 314277 h 355337"/>
                  <a:gd name="connsiteX5" fmla="*/ 781335 w 931460"/>
                  <a:gd name="connsiteY5" fmla="*/ 338161 h 355337"/>
                  <a:gd name="connsiteX6" fmla="*/ 767687 w 931460"/>
                  <a:gd name="connsiteY6" fmla="*/ 355220 h 355337"/>
                  <a:gd name="connsiteX7" fmla="*/ 730156 w 931460"/>
                  <a:gd name="connsiteY7" fmla="*/ 344985 h 355337"/>
                  <a:gd name="connsiteX8" fmla="*/ 696036 w 931460"/>
                  <a:gd name="connsiteY8" fmla="*/ 331337 h 355337"/>
                  <a:gd name="connsiteX9" fmla="*/ 634621 w 931460"/>
                  <a:gd name="connsiteY9" fmla="*/ 321101 h 355337"/>
                  <a:gd name="connsiteX10" fmla="*/ 586854 w 931460"/>
                  <a:gd name="connsiteY10" fmla="*/ 331337 h 355337"/>
                  <a:gd name="connsiteX11" fmla="*/ 484496 w 931460"/>
                  <a:gd name="connsiteY11" fmla="*/ 300629 h 355337"/>
                  <a:gd name="connsiteX12" fmla="*/ 446965 w 931460"/>
                  <a:gd name="connsiteY12" fmla="*/ 314277 h 355337"/>
                  <a:gd name="connsiteX13" fmla="*/ 395786 w 931460"/>
                  <a:gd name="connsiteY13" fmla="*/ 307453 h 355337"/>
                  <a:gd name="connsiteX14" fmla="*/ 375314 w 931460"/>
                  <a:gd name="connsiteY14" fmla="*/ 290394 h 355337"/>
                  <a:gd name="connsiteX15" fmla="*/ 341194 w 931460"/>
                  <a:gd name="connsiteY15" fmla="*/ 269922 h 355337"/>
                  <a:gd name="connsiteX16" fmla="*/ 286603 w 931460"/>
                  <a:gd name="connsiteY16" fmla="*/ 249450 h 355337"/>
                  <a:gd name="connsiteX17" fmla="*/ 269544 w 931460"/>
                  <a:gd name="connsiteY17" fmla="*/ 228979 h 355337"/>
                  <a:gd name="connsiteX18" fmla="*/ 235424 w 931460"/>
                  <a:gd name="connsiteY18" fmla="*/ 205095 h 355337"/>
                  <a:gd name="connsiteX19" fmla="*/ 218365 w 931460"/>
                  <a:gd name="connsiteY19" fmla="*/ 184623 h 355337"/>
                  <a:gd name="connsiteX20" fmla="*/ 211541 w 931460"/>
                  <a:gd name="connsiteY20" fmla="*/ 160740 h 355337"/>
                  <a:gd name="connsiteX21" fmla="*/ 170597 w 931460"/>
                  <a:gd name="connsiteY21" fmla="*/ 123209 h 355337"/>
                  <a:gd name="connsiteX22" fmla="*/ 156950 w 931460"/>
                  <a:gd name="connsiteY22" fmla="*/ 112973 h 355337"/>
                  <a:gd name="connsiteX23" fmla="*/ 136478 w 931460"/>
                  <a:gd name="connsiteY23" fmla="*/ 99325 h 355337"/>
                  <a:gd name="connsiteX24" fmla="*/ 105771 w 931460"/>
                  <a:gd name="connsiteY24" fmla="*/ 75441 h 355337"/>
                  <a:gd name="connsiteX25" fmla="*/ 75063 w 931460"/>
                  <a:gd name="connsiteY25" fmla="*/ 54970 h 355337"/>
                  <a:gd name="connsiteX26" fmla="*/ 20472 w 931460"/>
                  <a:gd name="connsiteY26" fmla="*/ 27674 h 355337"/>
                  <a:gd name="connsiteX27" fmla="*/ 6824 w 931460"/>
                  <a:gd name="connsiteY27" fmla="*/ 3791 h 355337"/>
                  <a:gd name="connsiteX28" fmla="*/ 0 w 931460"/>
                  <a:gd name="connsiteY28" fmla="*/ 379 h 35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31460" h="355337">
                    <a:moveTo>
                      <a:pt x="931460" y="314277"/>
                    </a:moveTo>
                    <a:cubicBezTo>
                      <a:pt x="906723" y="306884"/>
                      <a:pt x="881987" y="299492"/>
                      <a:pt x="866633" y="293806"/>
                    </a:cubicBezTo>
                    <a:cubicBezTo>
                      <a:pt x="851279" y="288119"/>
                      <a:pt x="848437" y="282433"/>
                      <a:pt x="839338" y="280158"/>
                    </a:cubicBezTo>
                    <a:cubicBezTo>
                      <a:pt x="830239" y="277883"/>
                      <a:pt x="820572" y="274472"/>
                      <a:pt x="812042" y="280158"/>
                    </a:cubicBezTo>
                    <a:cubicBezTo>
                      <a:pt x="803512" y="285844"/>
                      <a:pt x="793277" y="304610"/>
                      <a:pt x="788159" y="314277"/>
                    </a:cubicBezTo>
                    <a:cubicBezTo>
                      <a:pt x="783041" y="323944"/>
                      <a:pt x="784747" y="331337"/>
                      <a:pt x="781335" y="338161"/>
                    </a:cubicBezTo>
                    <a:cubicBezTo>
                      <a:pt x="777923" y="344985"/>
                      <a:pt x="776217" y="354083"/>
                      <a:pt x="767687" y="355220"/>
                    </a:cubicBezTo>
                    <a:cubicBezTo>
                      <a:pt x="759157" y="356357"/>
                      <a:pt x="742098" y="348965"/>
                      <a:pt x="730156" y="344985"/>
                    </a:cubicBezTo>
                    <a:cubicBezTo>
                      <a:pt x="718214" y="341005"/>
                      <a:pt x="711958" y="335318"/>
                      <a:pt x="696036" y="331337"/>
                    </a:cubicBezTo>
                    <a:cubicBezTo>
                      <a:pt x="680114" y="327356"/>
                      <a:pt x="652818" y="321101"/>
                      <a:pt x="634621" y="321101"/>
                    </a:cubicBezTo>
                    <a:cubicBezTo>
                      <a:pt x="616424" y="321101"/>
                      <a:pt x="611875" y="334749"/>
                      <a:pt x="586854" y="331337"/>
                    </a:cubicBezTo>
                    <a:cubicBezTo>
                      <a:pt x="561833" y="327925"/>
                      <a:pt x="507811" y="303472"/>
                      <a:pt x="484496" y="300629"/>
                    </a:cubicBezTo>
                    <a:cubicBezTo>
                      <a:pt x="461181" y="297786"/>
                      <a:pt x="461750" y="313140"/>
                      <a:pt x="446965" y="314277"/>
                    </a:cubicBezTo>
                    <a:cubicBezTo>
                      <a:pt x="432180" y="315414"/>
                      <a:pt x="407728" y="311433"/>
                      <a:pt x="395786" y="307453"/>
                    </a:cubicBezTo>
                    <a:cubicBezTo>
                      <a:pt x="383844" y="303473"/>
                      <a:pt x="384413" y="296649"/>
                      <a:pt x="375314" y="290394"/>
                    </a:cubicBezTo>
                    <a:cubicBezTo>
                      <a:pt x="366215" y="284139"/>
                      <a:pt x="355979" y="276746"/>
                      <a:pt x="341194" y="269922"/>
                    </a:cubicBezTo>
                    <a:cubicBezTo>
                      <a:pt x="326409" y="263098"/>
                      <a:pt x="298545" y="256274"/>
                      <a:pt x="286603" y="249450"/>
                    </a:cubicBezTo>
                    <a:cubicBezTo>
                      <a:pt x="274661" y="242626"/>
                      <a:pt x="278074" y="236371"/>
                      <a:pt x="269544" y="228979"/>
                    </a:cubicBezTo>
                    <a:cubicBezTo>
                      <a:pt x="261014" y="221586"/>
                      <a:pt x="235424" y="205095"/>
                      <a:pt x="235424" y="205095"/>
                    </a:cubicBezTo>
                    <a:cubicBezTo>
                      <a:pt x="226894" y="197702"/>
                      <a:pt x="222346" y="192016"/>
                      <a:pt x="218365" y="184623"/>
                    </a:cubicBezTo>
                    <a:cubicBezTo>
                      <a:pt x="214384" y="177230"/>
                      <a:pt x="219502" y="170975"/>
                      <a:pt x="211541" y="160740"/>
                    </a:cubicBezTo>
                    <a:cubicBezTo>
                      <a:pt x="203580" y="150505"/>
                      <a:pt x="170597" y="123209"/>
                      <a:pt x="170597" y="123209"/>
                    </a:cubicBezTo>
                    <a:cubicBezTo>
                      <a:pt x="161498" y="115248"/>
                      <a:pt x="162637" y="116954"/>
                      <a:pt x="156950" y="112973"/>
                    </a:cubicBezTo>
                    <a:cubicBezTo>
                      <a:pt x="151263" y="108992"/>
                      <a:pt x="145008" y="105580"/>
                      <a:pt x="136478" y="99325"/>
                    </a:cubicBezTo>
                    <a:cubicBezTo>
                      <a:pt x="127948" y="93070"/>
                      <a:pt x="116007" y="82833"/>
                      <a:pt x="105771" y="75441"/>
                    </a:cubicBezTo>
                    <a:cubicBezTo>
                      <a:pt x="95535" y="68048"/>
                      <a:pt x="89280" y="62931"/>
                      <a:pt x="75063" y="54970"/>
                    </a:cubicBezTo>
                    <a:cubicBezTo>
                      <a:pt x="60846" y="47009"/>
                      <a:pt x="31845" y="36204"/>
                      <a:pt x="20472" y="27674"/>
                    </a:cubicBezTo>
                    <a:cubicBezTo>
                      <a:pt x="9099" y="19144"/>
                      <a:pt x="6824" y="3791"/>
                      <a:pt x="6824" y="3791"/>
                    </a:cubicBezTo>
                    <a:cubicBezTo>
                      <a:pt x="3412" y="-758"/>
                      <a:pt x="1706" y="-190"/>
                      <a:pt x="0" y="379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Полилиния 53"/>
              <p:cNvSpPr/>
              <p:nvPr/>
            </p:nvSpPr>
            <p:spPr>
              <a:xfrm>
                <a:off x="8177962" y="1741668"/>
                <a:ext cx="648242" cy="256223"/>
              </a:xfrm>
              <a:custGeom>
                <a:avLst/>
                <a:gdLst>
                  <a:gd name="connsiteX0" fmla="*/ 931460 w 931460"/>
                  <a:gd name="connsiteY0" fmla="*/ 314277 h 355337"/>
                  <a:gd name="connsiteX1" fmla="*/ 866633 w 931460"/>
                  <a:gd name="connsiteY1" fmla="*/ 293806 h 355337"/>
                  <a:gd name="connsiteX2" fmla="*/ 839338 w 931460"/>
                  <a:gd name="connsiteY2" fmla="*/ 280158 h 355337"/>
                  <a:gd name="connsiteX3" fmla="*/ 812042 w 931460"/>
                  <a:gd name="connsiteY3" fmla="*/ 280158 h 355337"/>
                  <a:gd name="connsiteX4" fmla="*/ 788159 w 931460"/>
                  <a:gd name="connsiteY4" fmla="*/ 314277 h 355337"/>
                  <a:gd name="connsiteX5" fmla="*/ 781335 w 931460"/>
                  <a:gd name="connsiteY5" fmla="*/ 338161 h 355337"/>
                  <a:gd name="connsiteX6" fmla="*/ 767687 w 931460"/>
                  <a:gd name="connsiteY6" fmla="*/ 355220 h 355337"/>
                  <a:gd name="connsiteX7" fmla="*/ 730156 w 931460"/>
                  <a:gd name="connsiteY7" fmla="*/ 344985 h 355337"/>
                  <a:gd name="connsiteX8" fmla="*/ 696036 w 931460"/>
                  <a:gd name="connsiteY8" fmla="*/ 331337 h 355337"/>
                  <a:gd name="connsiteX9" fmla="*/ 634621 w 931460"/>
                  <a:gd name="connsiteY9" fmla="*/ 321101 h 355337"/>
                  <a:gd name="connsiteX10" fmla="*/ 586854 w 931460"/>
                  <a:gd name="connsiteY10" fmla="*/ 331337 h 355337"/>
                  <a:gd name="connsiteX11" fmla="*/ 484496 w 931460"/>
                  <a:gd name="connsiteY11" fmla="*/ 300629 h 355337"/>
                  <a:gd name="connsiteX12" fmla="*/ 446965 w 931460"/>
                  <a:gd name="connsiteY12" fmla="*/ 314277 h 355337"/>
                  <a:gd name="connsiteX13" fmla="*/ 395786 w 931460"/>
                  <a:gd name="connsiteY13" fmla="*/ 307453 h 355337"/>
                  <a:gd name="connsiteX14" fmla="*/ 375314 w 931460"/>
                  <a:gd name="connsiteY14" fmla="*/ 290394 h 355337"/>
                  <a:gd name="connsiteX15" fmla="*/ 341194 w 931460"/>
                  <a:gd name="connsiteY15" fmla="*/ 269922 h 355337"/>
                  <a:gd name="connsiteX16" fmla="*/ 286603 w 931460"/>
                  <a:gd name="connsiteY16" fmla="*/ 249450 h 355337"/>
                  <a:gd name="connsiteX17" fmla="*/ 269544 w 931460"/>
                  <a:gd name="connsiteY17" fmla="*/ 228979 h 355337"/>
                  <a:gd name="connsiteX18" fmla="*/ 235424 w 931460"/>
                  <a:gd name="connsiteY18" fmla="*/ 205095 h 355337"/>
                  <a:gd name="connsiteX19" fmla="*/ 218365 w 931460"/>
                  <a:gd name="connsiteY19" fmla="*/ 184623 h 355337"/>
                  <a:gd name="connsiteX20" fmla="*/ 211541 w 931460"/>
                  <a:gd name="connsiteY20" fmla="*/ 160740 h 355337"/>
                  <a:gd name="connsiteX21" fmla="*/ 170597 w 931460"/>
                  <a:gd name="connsiteY21" fmla="*/ 123209 h 355337"/>
                  <a:gd name="connsiteX22" fmla="*/ 156950 w 931460"/>
                  <a:gd name="connsiteY22" fmla="*/ 112973 h 355337"/>
                  <a:gd name="connsiteX23" fmla="*/ 136478 w 931460"/>
                  <a:gd name="connsiteY23" fmla="*/ 99325 h 355337"/>
                  <a:gd name="connsiteX24" fmla="*/ 105771 w 931460"/>
                  <a:gd name="connsiteY24" fmla="*/ 75441 h 355337"/>
                  <a:gd name="connsiteX25" fmla="*/ 75063 w 931460"/>
                  <a:gd name="connsiteY25" fmla="*/ 54970 h 355337"/>
                  <a:gd name="connsiteX26" fmla="*/ 20472 w 931460"/>
                  <a:gd name="connsiteY26" fmla="*/ 27674 h 355337"/>
                  <a:gd name="connsiteX27" fmla="*/ 6824 w 931460"/>
                  <a:gd name="connsiteY27" fmla="*/ 3791 h 355337"/>
                  <a:gd name="connsiteX28" fmla="*/ 0 w 931460"/>
                  <a:gd name="connsiteY28" fmla="*/ 379 h 35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31460" h="355337">
                    <a:moveTo>
                      <a:pt x="931460" y="314277"/>
                    </a:moveTo>
                    <a:cubicBezTo>
                      <a:pt x="906723" y="306884"/>
                      <a:pt x="881987" y="299492"/>
                      <a:pt x="866633" y="293806"/>
                    </a:cubicBezTo>
                    <a:cubicBezTo>
                      <a:pt x="851279" y="288119"/>
                      <a:pt x="848437" y="282433"/>
                      <a:pt x="839338" y="280158"/>
                    </a:cubicBezTo>
                    <a:cubicBezTo>
                      <a:pt x="830239" y="277883"/>
                      <a:pt x="820572" y="274472"/>
                      <a:pt x="812042" y="280158"/>
                    </a:cubicBezTo>
                    <a:cubicBezTo>
                      <a:pt x="803512" y="285844"/>
                      <a:pt x="793277" y="304610"/>
                      <a:pt x="788159" y="314277"/>
                    </a:cubicBezTo>
                    <a:cubicBezTo>
                      <a:pt x="783041" y="323944"/>
                      <a:pt x="784747" y="331337"/>
                      <a:pt x="781335" y="338161"/>
                    </a:cubicBezTo>
                    <a:cubicBezTo>
                      <a:pt x="777923" y="344985"/>
                      <a:pt x="776217" y="354083"/>
                      <a:pt x="767687" y="355220"/>
                    </a:cubicBezTo>
                    <a:cubicBezTo>
                      <a:pt x="759157" y="356357"/>
                      <a:pt x="742098" y="348965"/>
                      <a:pt x="730156" y="344985"/>
                    </a:cubicBezTo>
                    <a:cubicBezTo>
                      <a:pt x="718214" y="341005"/>
                      <a:pt x="711958" y="335318"/>
                      <a:pt x="696036" y="331337"/>
                    </a:cubicBezTo>
                    <a:cubicBezTo>
                      <a:pt x="680114" y="327356"/>
                      <a:pt x="652818" y="321101"/>
                      <a:pt x="634621" y="321101"/>
                    </a:cubicBezTo>
                    <a:cubicBezTo>
                      <a:pt x="616424" y="321101"/>
                      <a:pt x="611875" y="334749"/>
                      <a:pt x="586854" y="331337"/>
                    </a:cubicBezTo>
                    <a:cubicBezTo>
                      <a:pt x="561833" y="327925"/>
                      <a:pt x="507811" y="303472"/>
                      <a:pt x="484496" y="300629"/>
                    </a:cubicBezTo>
                    <a:cubicBezTo>
                      <a:pt x="461181" y="297786"/>
                      <a:pt x="461750" y="313140"/>
                      <a:pt x="446965" y="314277"/>
                    </a:cubicBezTo>
                    <a:cubicBezTo>
                      <a:pt x="432180" y="315414"/>
                      <a:pt x="407728" y="311433"/>
                      <a:pt x="395786" y="307453"/>
                    </a:cubicBezTo>
                    <a:cubicBezTo>
                      <a:pt x="383844" y="303473"/>
                      <a:pt x="384413" y="296649"/>
                      <a:pt x="375314" y="290394"/>
                    </a:cubicBezTo>
                    <a:cubicBezTo>
                      <a:pt x="366215" y="284139"/>
                      <a:pt x="355979" y="276746"/>
                      <a:pt x="341194" y="269922"/>
                    </a:cubicBezTo>
                    <a:cubicBezTo>
                      <a:pt x="326409" y="263098"/>
                      <a:pt x="298545" y="256274"/>
                      <a:pt x="286603" y="249450"/>
                    </a:cubicBezTo>
                    <a:cubicBezTo>
                      <a:pt x="274661" y="242626"/>
                      <a:pt x="278074" y="236371"/>
                      <a:pt x="269544" y="228979"/>
                    </a:cubicBezTo>
                    <a:cubicBezTo>
                      <a:pt x="261014" y="221586"/>
                      <a:pt x="235424" y="205095"/>
                      <a:pt x="235424" y="205095"/>
                    </a:cubicBezTo>
                    <a:cubicBezTo>
                      <a:pt x="226894" y="197702"/>
                      <a:pt x="222346" y="192016"/>
                      <a:pt x="218365" y="184623"/>
                    </a:cubicBezTo>
                    <a:cubicBezTo>
                      <a:pt x="214384" y="177230"/>
                      <a:pt x="219502" y="170975"/>
                      <a:pt x="211541" y="160740"/>
                    </a:cubicBezTo>
                    <a:cubicBezTo>
                      <a:pt x="203580" y="150505"/>
                      <a:pt x="170597" y="123209"/>
                      <a:pt x="170597" y="123209"/>
                    </a:cubicBezTo>
                    <a:cubicBezTo>
                      <a:pt x="161498" y="115248"/>
                      <a:pt x="162637" y="116954"/>
                      <a:pt x="156950" y="112973"/>
                    </a:cubicBezTo>
                    <a:cubicBezTo>
                      <a:pt x="151263" y="108992"/>
                      <a:pt x="145008" y="105580"/>
                      <a:pt x="136478" y="99325"/>
                    </a:cubicBezTo>
                    <a:cubicBezTo>
                      <a:pt x="127948" y="93070"/>
                      <a:pt x="116007" y="82833"/>
                      <a:pt x="105771" y="75441"/>
                    </a:cubicBezTo>
                    <a:cubicBezTo>
                      <a:pt x="95535" y="68048"/>
                      <a:pt x="89280" y="62931"/>
                      <a:pt x="75063" y="54970"/>
                    </a:cubicBezTo>
                    <a:cubicBezTo>
                      <a:pt x="60846" y="47009"/>
                      <a:pt x="31845" y="36204"/>
                      <a:pt x="20472" y="27674"/>
                    </a:cubicBezTo>
                    <a:cubicBezTo>
                      <a:pt x="9099" y="19144"/>
                      <a:pt x="6824" y="3791"/>
                      <a:pt x="6824" y="3791"/>
                    </a:cubicBezTo>
                    <a:cubicBezTo>
                      <a:pt x="3412" y="-758"/>
                      <a:pt x="1706" y="-190"/>
                      <a:pt x="0" y="37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>
                <a:off x="8128726" y="1693558"/>
                <a:ext cx="59363" cy="61505"/>
              </a:xfrm>
              <a:custGeom>
                <a:avLst/>
                <a:gdLst>
                  <a:gd name="connsiteX0" fmla="*/ 0 w 85298"/>
                  <a:gd name="connsiteY0" fmla="*/ 0 h 85298"/>
                  <a:gd name="connsiteX1" fmla="*/ 61415 w 85298"/>
                  <a:gd name="connsiteY1" fmla="*/ 10236 h 85298"/>
                  <a:gd name="connsiteX2" fmla="*/ 64827 w 85298"/>
                  <a:gd name="connsiteY2" fmla="*/ 23883 h 85298"/>
                  <a:gd name="connsiteX3" fmla="*/ 61415 w 85298"/>
                  <a:gd name="connsiteY3" fmla="*/ 44355 h 85298"/>
                  <a:gd name="connsiteX4" fmla="*/ 61415 w 85298"/>
                  <a:gd name="connsiteY4" fmla="*/ 58003 h 85298"/>
                  <a:gd name="connsiteX5" fmla="*/ 78474 w 85298"/>
                  <a:gd name="connsiteY5" fmla="*/ 71651 h 85298"/>
                  <a:gd name="connsiteX6" fmla="*/ 81886 w 85298"/>
                  <a:gd name="connsiteY6" fmla="*/ 78475 h 85298"/>
                  <a:gd name="connsiteX7" fmla="*/ 85298 w 85298"/>
                  <a:gd name="connsiteY7" fmla="*/ 85298 h 85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298" h="85298">
                    <a:moveTo>
                      <a:pt x="0" y="0"/>
                    </a:moveTo>
                    <a:lnTo>
                      <a:pt x="61415" y="10236"/>
                    </a:lnTo>
                    <a:cubicBezTo>
                      <a:pt x="72220" y="14217"/>
                      <a:pt x="64827" y="18197"/>
                      <a:pt x="64827" y="23883"/>
                    </a:cubicBezTo>
                    <a:cubicBezTo>
                      <a:pt x="64827" y="29569"/>
                      <a:pt x="61984" y="38668"/>
                      <a:pt x="61415" y="44355"/>
                    </a:cubicBezTo>
                    <a:cubicBezTo>
                      <a:pt x="60846" y="50042"/>
                      <a:pt x="58572" y="53454"/>
                      <a:pt x="61415" y="58003"/>
                    </a:cubicBezTo>
                    <a:cubicBezTo>
                      <a:pt x="64258" y="62552"/>
                      <a:pt x="78474" y="71651"/>
                      <a:pt x="78474" y="71651"/>
                    </a:cubicBezTo>
                    <a:cubicBezTo>
                      <a:pt x="81886" y="75063"/>
                      <a:pt x="81886" y="78475"/>
                      <a:pt x="81886" y="78475"/>
                    </a:cubicBezTo>
                    <a:lnTo>
                      <a:pt x="85298" y="85298"/>
                    </a:ln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>
                <a:off x="8130474" y="1697657"/>
                <a:ext cx="59363" cy="61505"/>
              </a:xfrm>
              <a:custGeom>
                <a:avLst/>
                <a:gdLst>
                  <a:gd name="connsiteX0" fmla="*/ 0 w 85298"/>
                  <a:gd name="connsiteY0" fmla="*/ 0 h 85298"/>
                  <a:gd name="connsiteX1" fmla="*/ 61415 w 85298"/>
                  <a:gd name="connsiteY1" fmla="*/ 10236 h 85298"/>
                  <a:gd name="connsiteX2" fmla="*/ 64827 w 85298"/>
                  <a:gd name="connsiteY2" fmla="*/ 23883 h 85298"/>
                  <a:gd name="connsiteX3" fmla="*/ 61415 w 85298"/>
                  <a:gd name="connsiteY3" fmla="*/ 44355 h 85298"/>
                  <a:gd name="connsiteX4" fmla="*/ 61415 w 85298"/>
                  <a:gd name="connsiteY4" fmla="*/ 58003 h 85298"/>
                  <a:gd name="connsiteX5" fmla="*/ 78474 w 85298"/>
                  <a:gd name="connsiteY5" fmla="*/ 71651 h 85298"/>
                  <a:gd name="connsiteX6" fmla="*/ 81886 w 85298"/>
                  <a:gd name="connsiteY6" fmla="*/ 78475 h 85298"/>
                  <a:gd name="connsiteX7" fmla="*/ 85298 w 85298"/>
                  <a:gd name="connsiteY7" fmla="*/ 85298 h 85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298" h="85298">
                    <a:moveTo>
                      <a:pt x="0" y="0"/>
                    </a:moveTo>
                    <a:lnTo>
                      <a:pt x="61415" y="10236"/>
                    </a:lnTo>
                    <a:cubicBezTo>
                      <a:pt x="72220" y="14217"/>
                      <a:pt x="64827" y="18197"/>
                      <a:pt x="64827" y="23883"/>
                    </a:cubicBezTo>
                    <a:cubicBezTo>
                      <a:pt x="64827" y="29569"/>
                      <a:pt x="61984" y="38668"/>
                      <a:pt x="61415" y="44355"/>
                    </a:cubicBezTo>
                    <a:cubicBezTo>
                      <a:pt x="60846" y="50042"/>
                      <a:pt x="58572" y="53454"/>
                      <a:pt x="61415" y="58003"/>
                    </a:cubicBezTo>
                    <a:cubicBezTo>
                      <a:pt x="64258" y="62552"/>
                      <a:pt x="78474" y="71651"/>
                      <a:pt x="78474" y="71651"/>
                    </a:cubicBezTo>
                    <a:cubicBezTo>
                      <a:pt x="81886" y="75063"/>
                      <a:pt x="81886" y="78475"/>
                      <a:pt x="81886" y="78475"/>
                    </a:cubicBezTo>
                    <a:lnTo>
                      <a:pt x="85298" y="85298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>
                <a:off x="8109895" y="1494278"/>
                <a:ext cx="118726" cy="191899"/>
              </a:xfrm>
              <a:custGeom>
                <a:avLst/>
                <a:gdLst>
                  <a:gd name="connsiteX0" fmla="*/ 170597 w 170597"/>
                  <a:gd name="connsiteY0" fmla="*/ 0 h 266131"/>
                  <a:gd name="connsiteX1" fmla="*/ 116006 w 170597"/>
                  <a:gd name="connsiteY1" fmla="*/ 81886 h 266131"/>
                  <a:gd name="connsiteX2" fmla="*/ 71651 w 170597"/>
                  <a:gd name="connsiteY2" fmla="*/ 126241 h 266131"/>
                  <a:gd name="connsiteX3" fmla="*/ 51179 w 170597"/>
                  <a:gd name="connsiteY3" fmla="*/ 153537 h 266131"/>
                  <a:gd name="connsiteX4" fmla="*/ 47767 w 170597"/>
                  <a:gd name="connsiteY4" fmla="*/ 201304 h 266131"/>
                  <a:gd name="connsiteX5" fmla="*/ 40944 w 170597"/>
                  <a:gd name="connsiteY5" fmla="*/ 228600 h 266131"/>
                  <a:gd name="connsiteX6" fmla="*/ 13648 w 170597"/>
                  <a:gd name="connsiteY6" fmla="*/ 259307 h 266131"/>
                  <a:gd name="connsiteX7" fmla="*/ 0 w 170597"/>
                  <a:gd name="connsiteY7" fmla="*/ 266131 h 26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0597" h="266131">
                    <a:moveTo>
                      <a:pt x="170597" y="0"/>
                    </a:moveTo>
                    <a:cubicBezTo>
                      <a:pt x="151547" y="30423"/>
                      <a:pt x="132497" y="60846"/>
                      <a:pt x="116006" y="81886"/>
                    </a:cubicBezTo>
                    <a:cubicBezTo>
                      <a:pt x="99515" y="102926"/>
                      <a:pt x="82455" y="114299"/>
                      <a:pt x="71651" y="126241"/>
                    </a:cubicBezTo>
                    <a:cubicBezTo>
                      <a:pt x="60846" y="138183"/>
                      <a:pt x="55160" y="141027"/>
                      <a:pt x="51179" y="153537"/>
                    </a:cubicBezTo>
                    <a:cubicBezTo>
                      <a:pt x="47198" y="166047"/>
                      <a:pt x="49473" y="188794"/>
                      <a:pt x="47767" y="201304"/>
                    </a:cubicBezTo>
                    <a:cubicBezTo>
                      <a:pt x="46061" y="213815"/>
                      <a:pt x="46630" y="218933"/>
                      <a:pt x="40944" y="228600"/>
                    </a:cubicBezTo>
                    <a:cubicBezTo>
                      <a:pt x="35258" y="238267"/>
                      <a:pt x="20472" y="253052"/>
                      <a:pt x="13648" y="259307"/>
                    </a:cubicBezTo>
                    <a:cubicBezTo>
                      <a:pt x="6824" y="265562"/>
                      <a:pt x="3412" y="265846"/>
                      <a:pt x="0" y="266131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>
                <a:off x="8109102" y="1493456"/>
                <a:ext cx="118726" cy="191899"/>
              </a:xfrm>
              <a:custGeom>
                <a:avLst/>
                <a:gdLst>
                  <a:gd name="connsiteX0" fmla="*/ 170597 w 170597"/>
                  <a:gd name="connsiteY0" fmla="*/ 0 h 266131"/>
                  <a:gd name="connsiteX1" fmla="*/ 116006 w 170597"/>
                  <a:gd name="connsiteY1" fmla="*/ 81886 h 266131"/>
                  <a:gd name="connsiteX2" fmla="*/ 71651 w 170597"/>
                  <a:gd name="connsiteY2" fmla="*/ 126241 h 266131"/>
                  <a:gd name="connsiteX3" fmla="*/ 51179 w 170597"/>
                  <a:gd name="connsiteY3" fmla="*/ 153537 h 266131"/>
                  <a:gd name="connsiteX4" fmla="*/ 47767 w 170597"/>
                  <a:gd name="connsiteY4" fmla="*/ 201304 h 266131"/>
                  <a:gd name="connsiteX5" fmla="*/ 40944 w 170597"/>
                  <a:gd name="connsiteY5" fmla="*/ 228600 h 266131"/>
                  <a:gd name="connsiteX6" fmla="*/ 13648 w 170597"/>
                  <a:gd name="connsiteY6" fmla="*/ 259307 h 266131"/>
                  <a:gd name="connsiteX7" fmla="*/ 0 w 170597"/>
                  <a:gd name="connsiteY7" fmla="*/ 266131 h 26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0597" h="266131">
                    <a:moveTo>
                      <a:pt x="170597" y="0"/>
                    </a:moveTo>
                    <a:cubicBezTo>
                      <a:pt x="151547" y="30423"/>
                      <a:pt x="132497" y="60846"/>
                      <a:pt x="116006" y="81886"/>
                    </a:cubicBezTo>
                    <a:cubicBezTo>
                      <a:pt x="99515" y="102926"/>
                      <a:pt x="82455" y="114299"/>
                      <a:pt x="71651" y="126241"/>
                    </a:cubicBezTo>
                    <a:cubicBezTo>
                      <a:pt x="60846" y="138183"/>
                      <a:pt x="55160" y="141027"/>
                      <a:pt x="51179" y="153537"/>
                    </a:cubicBezTo>
                    <a:cubicBezTo>
                      <a:pt x="47198" y="166047"/>
                      <a:pt x="49473" y="188794"/>
                      <a:pt x="47767" y="201304"/>
                    </a:cubicBezTo>
                    <a:cubicBezTo>
                      <a:pt x="46061" y="213815"/>
                      <a:pt x="46630" y="218933"/>
                      <a:pt x="40944" y="228600"/>
                    </a:cubicBezTo>
                    <a:cubicBezTo>
                      <a:pt x="35258" y="238267"/>
                      <a:pt x="20472" y="253052"/>
                      <a:pt x="13648" y="259307"/>
                    </a:cubicBezTo>
                    <a:cubicBezTo>
                      <a:pt x="6824" y="265562"/>
                      <a:pt x="3412" y="265846"/>
                      <a:pt x="0" y="266131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Полилиния 60"/>
              <p:cNvSpPr/>
              <p:nvPr/>
            </p:nvSpPr>
            <p:spPr>
              <a:xfrm>
                <a:off x="8156198" y="2218549"/>
                <a:ext cx="280621" cy="60129"/>
              </a:xfrm>
              <a:custGeom>
                <a:avLst/>
                <a:gdLst>
                  <a:gd name="connsiteX0" fmla="*/ 0 w 403225"/>
                  <a:gd name="connsiteY0" fmla="*/ 0 h 83388"/>
                  <a:gd name="connsiteX1" fmla="*/ 53975 w 403225"/>
                  <a:gd name="connsiteY1" fmla="*/ 19050 h 83388"/>
                  <a:gd name="connsiteX2" fmla="*/ 79375 w 403225"/>
                  <a:gd name="connsiteY2" fmla="*/ 15875 h 83388"/>
                  <a:gd name="connsiteX3" fmla="*/ 104775 w 403225"/>
                  <a:gd name="connsiteY3" fmla="*/ 3175 h 83388"/>
                  <a:gd name="connsiteX4" fmla="*/ 139700 w 403225"/>
                  <a:gd name="connsiteY4" fmla="*/ 19050 h 83388"/>
                  <a:gd name="connsiteX5" fmla="*/ 152400 w 403225"/>
                  <a:gd name="connsiteY5" fmla="*/ 34925 h 83388"/>
                  <a:gd name="connsiteX6" fmla="*/ 165100 w 403225"/>
                  <a:gd name="connsiteY6" fmla="*/ 47625 h 83388"/>
                  <a:gd name="connsiteX7" fmla="*/ 187325 w 403225"/>
                  <a:gd name="connsiteY7" fmla="*/ 66675 h 83388"/>
                  <a:gd name="connsiteX8" fmla="*/ 215900 w 403225"/>
                  <a:gd name="connsiteY8" fmla="*/ 79375 h 83388"/>
                  <a:gd name="connsiteX9" fmla="*/ 234950 w 403225"/>
                  <a:gd name="connsiteY9" fmla="*/ 79375 h 83388"/>
                  <a:gd name="connsiteX10" fmla="*/ 263525 w 403225"/>
                  <a:gd name="connsiteY10" fmla="*/ 82550 h 83388"/>
                  <a:gd name="connsiteX11" fmla="*/ 292100 w 403225"/>
                  <a:gd name="connsiteY11" fmla="*/ 82550 h 83388"/>
                  <a:gd name="connsiteX12" fmla="*/ 314325 w 403225"/>
                  <a:gd name="connsiteY12" fmla="*/ 73025 h 83388"/>
                  <a:gd name="connsiteX13" fmla="*/ 336550 w 403225"/>
                  <a:gd name="connsiteY13" fmla="*/ 66675 h 83388"/>
                  <a:gd name="connsiteX14" fmla="*/ 358775 w 403225"/>
                  <a:gd name="connsiteY14" fmla="*/ 73025 h 83388"/>
                  <a:gd name="connsiteX15" fmla="*/ 384175 w 403225"/>
                  <a:gd name="connsiteY15" fmla="*/ 73025 h 83388"/>
                  <a:gd name="connsiteX16" fmla="*/ 403225 w 403225"/>
                  <a:gd name="connsiteY16" fmla="*/ 73025 h 83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3225" h="83388">
                    <a:moveTo>
                      <a:pt x="0" y="0"/>
                    </a:moveTo>
                    <a:cubicBezTo>
                      <a:pt x="20373" y="8202"/>
                      <a:pt x="40746" y="16404"/>
                      <a:pt x="53975" y="19050"/>
                    </a:cubicBezTo>
                    <a:cubicBezTo>
                      <a:pt x="67204" y="21696"/>
                      <a:pt x="70908" y="18521"/>
                      <a:pt x="79375" y="15875"/>
                    </a:cubicBezTo>
                    <a:cubicBezTo>
                      <a:pt x="87842" y="13229"/>
                      <a:pt x="94721" y="2646"/>
                      <a:pt x="104775" y="3175"/>
                    </a:cubicBezTo>
                    <a:cubicBezTo>
                      <a:pt x="114829" y="3704"/>
                      <a:pt x="131763" y="13758"/>
                      <a:pt x="139700" y="19050"/>
                    </a:cubicBezTo>
                    <a:cubicBezTo>
                      <a:pt x="147637" y="24342"/>
                      <a:pt x="148167" y="30163"/>
                      <a:pt x="152400" y="34925"/>
                    </a:cubicBezTo>
                    <a:cubicBezTo>
                      <a:pt x="156633" y="39687"/>
                      <a:pt x="159279" y="42333"/>
                      <a:pt x="165100" y="47625"/>
                    </a:cubicBezTo>
                    <a:cubicBezTo>
                      <a:pt x="170921" y="52917"/>
                      <a:pt x="178858" y="61383"/>
                      <a:pt x="187325" y="66675"/>
                    </a:cubicBezTo>
                    <a:cubicBezTo>
                      <a:pt x="195792" y="71967"/>
                      <a:pt x="207963" y="77258"/>
                      <a:pt x="215900" y="79375"/>
                    </a:cubicBezTo>
                    <a:cubicBezTo>
                      <a:pt x="223837" y="81492"/>
                      <a:pt x="227013" y="78846"/>
                      <a:pt x="234950" y="79375"/>
                    </a:cubicBezTo>
                    <a:cubicBezTo>
                      <a:pt x="242888" y="79904"/>
                      <a:pt x="254000" y="82021"/>
                      <a:pt x="263525" y="82550"/>
                    </a:cubicBezTo>
                    <a:cubicBezTo>
                      <a:pt x="273050" y="83079"/>
                      <a:pt x="283633" y="84137"/>
                      <a:pt x="292100" y="82550"/>
                    </a:cubicBezTo>
                    <a:cubicBezTo>
                      <a:pt x="300567" y="80963"/>
                      <a:pt x="306917" y="75671"/>
                      <a:pt x="314325" y="73025"/>
                    </a:cubicBezTo>
                    <a:cubicBezTo>
                      <a:pt x="321733" y="70379"/>
                      <a:pt x="329142" y="66675"/>
                      <a:pt x="336550" y="66675"/>
                    </a:cubicBezTo>
                    <a:cubicBezTo>
                      <a:pt x="343958" y="66675"/>
                      <a:pt x="350838" y="71967"/>
                      <a:pt x="358775" y="73025"/>
                    </a:cubicBezTo>
                    <a:cubicBezTo>
                      <a:pt x="366712" y="74083"/>
                      <a:pt x="384175" y="73025"/>
                      <a:pt x="384175" y="73025"/>
                    </a:cubicBezTo>
                    <a:lnTo>
                      <a:pt x="403225" y="73025"/>
                    </a:ln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Полилиния 61"/>
              <p:cNvSpPr/>
              <p:nvPr/>
            </p:nvSpPr>
            <p:spPr>
              <a:xfrm>
                <a:off x="8092119" y="2216259"/>
                <a:ext cx="72918" cy="9729"/>
              </a:xfrm>
              <a:custGeom>
                <a:avLst/>
                <a:gdLst>
                  <a:gd name="connsiteX0" fmla="*/ 104775 w 104775"/>
                  <a:gd name="connsiteY0" fmla="*/ 6350 h 13493"/>
                  <a:gd name="connsiteX1" fmla="*/ 50800 w 104775"/>
                  <a:gd name="connsiteY1" fmla="*/ 12700 h 13493"/>
                  <a:gd name="connsiteX2" fmla="*/ 38100 w 104775"/>
                  <a:gd name="connsiteY2" fmla="*/ 12700 h 13493"/>
                  <a:gd name="connsiteX3" fmla="*/ 22225 w 104775"/>
                  <a:gd name="connsiteY3" fmla="*/ 6350 h 13493"/>
                  <a:gd name="connsiteX4" fmla="*/ 0 w 104775"/>
                  <a:gd name="connsiteY4" fmla="*/ 0 h 13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13493">
                    <a:moveTo>
                      <a:pt x="104775" y="6350"/>
                    </a:moveTo>
                    <a:lnTo>
                      <a:pt x="50800" y="12700"/>
                    </a:lnTo>
                    <a:cubicBezTo>
                      <a:pt x="39688" y="13758"/>
                      <a:pt x="42862" y="13758"/>
                      <a:pt x="38100" y="12700"/>
                    </a:cubicBezTo>
                    <a:cubicBezTo>
                      <a:pt x="33338" y="11642"/>
                      <a:pt x="28575" y="8467"/>
                      <a:pt x="22225" y="6350"/>
                    </a:cubicBezTo>
                    <a:cubicBezTo>
                      <a:pt x="15875" y="4233"/>
                      <a:pt x="7937" y="2116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Полилиния 62"/>
              <p:cNvSpPr/>
              <p:nvPr/>
            </p:nvSpPr>
            <p:spPr>
              <a:xfrm>
                <a:off x="8087700" y="2212354"/>
                <a:ext cx="335862" cy="66429"/>
              </a:xfrm>
              <a:custGeom>
                <a:avLst/>
                <a:gdLst>
                  <a:gd name="connsiteX0" fmla="*/ 482600 w 482600"/>
                  <a:gd name="connsiteY0" fmla="*/ 82550 h 92125"/>
                  <a:gd name="connsiteX1" fmla="*/ 425450 w 482600"/>
                  <a:gd name="connsiteY1" fmla="*/ 73025 h 92125"/>
                  <a:gd name="connsiteX2" fmla="*/ 387350 w 482600"/>
                  <a:gd name="connsiteY2" fmla="*/ 85725 h 92125"/>
                  <a:gd name="connsiteX3" fmla="*/ 333375 w 482600"/>
                  <a:gd name="connsiteY3" fmla="*/ 92075 h 92125"/>
                  <a:gd name="connsiteX4" fmla="*/ 295275 w 482600"/>
                  <a:gd name="connsiteY4" fmla="*/ 82550 h 92125"/>
                  <a:gd name="connsiteX5" fmla="*/ 282575 w 482600"/>
                  <a:gd name="connsiteY5" fmla="*/ 79375 h 92125"/>
                  <a:gd name="connsiteX6" fmla="*/ 263525 w 482600"/>
                  <a:gd name="connsiteY6" fmla="*/ 63500 h 92125"/>
                  <a:gd name="connsiteX7" fmla="*/ 247650 w 482600"/>
                  <a:gd name="connsiteY7" fmla="*/ 41275 h 92125"/>
                  <a:gd name="connsiteX8" fmla="*/ 231775 w 482600"/>
                  <a:gd name="connsiteY8" fmla="*/ 25400 h 92125"/>
                  <a:gd name="connsiteX9" fmla="*/ 209550 w 482600"/>
                  <a:gd name="connsiteY9" fmla="*/ 9525 h 92125"/>
                  <a:gd name="connsiteX10" fmla="*/ 193675 w 482600"/>
                  <a:gd name="connsiteY10" fmla="*/ 6350 h 92125"/>
                  <a:gd name="connsiteX11" fmla="*/ 180975 w 482600"/>
                  <a:gd name="connsiteY11" fmla="*/ 12700 h 92125"/>
                  <a:gd name="connsiteX12" fmla="*/ 168275 w 482600"/>
                  <a:gd name="connsiteY12" fmla="*/ 25400 h 92125"/>
                  <a:gd name="connsiteX13" fmla="*/ 158750 w 482600"/>
                  <a:gd name="connsiteY13" fmla="*/ 25400 h 92125"/>
                  <a:gd name="connsiteX14" fmla="*/ 136525 w 482600"/>
                  <a:gd name="connsiteY14" fmla="*/ 19050 h 92125"/>
                  <a:gd name="connsiteX15" fmla="*/ 127000 w 482600"/>
                  <a:gd name="connsiteY15" fmla="*/ 15875 h 92125"/>
                  <a:gd name="connsiteX16" fmla="*/ 107950 w 482600"/>
                  <a:gd name="connsiteY16" fmla="*/ 15875 h 92125"/>
                  <a:gd name="connsiteX17" fmla="*/ 88900 w 482600"/>
                  <a:gd name="connsiteY17" fmla="*/ 9525 h 92125"/>
                  <a:gd name="connsiteX18" fmla="*/ 73025 w 482600"/>
                  <a:gd name="connsiteY18" fmla="*/ 0 h 92125"/>
                  <a:gd name="connsiteX19" fmla="*/ 44450 w 482600"/>
                  <a:gd name="connsiteY19" fmla="*/ 9525 h 92125"/>
                  <a:gd name="connsiteX20" fmla="*/ 25400 w 482600"/>
                  <a:gd name="connsiteY20" fmla="*/ 9525 h 92125"/>
                  <a:gd name="connsiteX21" fmla="*/ 12700 w 482600"/>
                  <a:gd name="connsiteY21" fmla="*/ 3175 h 92125"/>
                  <a:gd name="connsiteX22" fmla="*/ 0 w 482600"/>
                  <a:gd name="connsiteY22" fmla="*/ 3175 h 9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82600" h="92125">
                    <a:moveTo>
                      <a:pt x="482600" y="82550"/>
                    </a:moveTo>
                    <a:cubicBezTo>
                      <a:pt x="461962" y="77523"/>
                      <a:pt x="441325" y="72496"/>
                      <a:pt x="425450" y="73025"/>
                    </a:cubicBezTo>
                    <a:cubicBezTo>
                      <a:pt x="409575" y="73554"/>
                      <a:pt x="402696" y="82550"/>
                      <a:pt x="387350" y="85725"/>
                    </a:cubicBezTo>
                    <a:cubicBezTo>
                      <a:pt x="372004" y="88900"/>
                      <a:pt x="348721" y="92604"/>
                      <a:pt x="333375" y="92075"/>
                    </a:cubicBezTo>
                    <a:cubicBezTo>
                      <a:pt x="318029" y="91546"/>
                      <a:pt x="295275" y="82550"/>
                      <a:pt x="295275" y="82550"/>
                    </a:cubicBezTo>
                    <a:cubicBezTo>
                      <a:pt x="286808" y="80433"/>
                      <a:pt x="287867" y="82550"/>
                      <a:pt x="282575" y="79375"/>
                    </a:cubicBezTo>
                    <a:cubicBezTo>
                      <a:pt x="277283" y="76200"/>
                      <a:pt x="269346" y="69850"/>
                      <a:pt x="263525" y="63500"/>
                    </a:cubicBezTo>
                    <a:cubicBezTo>
                      <a:pt x="257704" y="57150"/>
                      <a:pt x="252942" y="47625"/>
                      <a:pt x="247650" y="41275"/>
                    </a:cubicBezTo>
                    <a:cubicBezTo>
                      <a:pt x="242358" y="34925"/>
                      <a:pt x="238125" y="30692"/>
                      <a:pt x="231775" y="25400"/>
                    </a:cubicBezTo>
                    <a:cubicBezTo>
                      <a:pt x="225425" y="20108"/>
                      <a:pt x="215900" y="12700"/>
                      <a:pt x="209550" y="9525"/>
                    </a:cubicBezTo>
                    <a:cubicBezTo>
                      <a:pt x="203200" y="6350"/>
                      <a:pt x="198437" y="5821"/>
                      <a:pt x="193675" y="6350"/>
                    </a:cubicBezTo>
                    <a:cubicBezTo>
                      <a:pt x="188912" y="6879"/>
                      <a:pt x="180975" y="12700"/>
                      <a:pt x="180975" y="12700"/>
                    </a:cubicBezTo>
                    <a:cubicBezTo>
                      <a:pt x="176742" y="15875"/>
                      <a:pt x="168275" y="25400"/>
                      <a:pt x="168275" y="25400"/>
                    </a:cubicBezTo>
                    <a:cubicBezTo>
                      <a:pt x="164571" y="27517"/>
                      <a:pt x="164041" y="26458"/>
                      <a:pt x="158750" y="25400"/>
                    </a:cubicBezTo>
                    <a:cubicBezTo>
                      <a:pt x="153459" y="24342"/>
                      <a:pt x="136525" y="19050"/>
                      <a:pt x="136525" y="19050"/>
                    </a:cubicBezTo>
                    <a:cubicBezTo>
                      <a:pt x="131233" y="17463"/>
                      <a:pt x="131762" y="16404"/>
                      <a:pt x="127000" y="15875"/>
                    </a:cubicBezTo>
                    <a:cubicBezTo>
                      <a:pt x="122237" y="15346"/>
                      <a:pt x="114300" y="16933"/>
                      <a:pt x="107950" y="15875"/>
                    </a:cubicBezTo>
                    <a:cubicBezTo>
                      <a:pt x="101600" y="14817"/>
                      <a:pt x="94721" y="12171"/>
                      <a:pt x="88900" y="9525"/>
                    </a:cubicBezTo>
                    <a:cubicBezTo>
                      <a:pt x="83079" y="6879"/>
                      <a:pt x="80433" y="0"/>
                      <a:pt x="73025" y="0"/>
                    </a:cubicBezTo>
                    <a:cubicBezTo>
                      <a:pt x="65617" y="0"/>
                      <a:pt x="52388" y="7937"/>
                      <a:pt x="44450" y="9525"/>
                    </a:cubicBezTo>
                    <a:cubicBezTo>
                      <a:pt x="36512" y="11113"/>
                      <a:pt x="25400" y="9525"/>
                      <a:pt x="25400" y="9525"/>
                    </a:cubicBezTo>
                    <a:cubicBezTo>
                      <a:pt x="20109" y="8467"/>
                      <a:pt x="16933" y="4233"/>
                      <a:pt x="12700" y="3175"/>
                    </a:cubicBezTo>
                    <a:cubicBezTo>
                      <a:pt x="8467" y="2117"/>
                      <a:pt x="4233" y="2646"/>
                      <a:pt x="0" y="317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>
                <a:off x="8160618" y="2454356"/>
                <a:ext cx="307137" cy="148811"/>
              </a:xfrm>
              <a:custGeom>
                <a:avLst/>
                <a:gdLst>
                  <a:gd name="connsiteX0" fmla="*/ 441325 w 441325"/>
                  <a:gd name="connsiteY0" fmla="*/ 206375 h 206375"/>
                  <a:gd name="connsiteX1" fmla="*/ 371475 w 441325"/>
                  <a:gd name="connsiteY1" fmla="*/ 177800 h 206375"/>
                  <a:gd name="connsiteX2" fmla="*/ 355600 w 441325"/>
                  <a:gd name="connsiteY2" fmla="*/ 161925 h 206375"/>
                  <a:gd name="connsiteX3" fmla="*/ 320675 w 441325"/>
                  <a:gd name="connsiteY3" fmla="*/ 161925 h 206375"/>
                  <a:gd name="connsiteX4" fmla="*/ 314325 w 441325"/>
                  <a:gd name="connsiteY4" fmla="*/ 146050 h 206375"/>
                  <a:gd name="connsiteX5" fmla="*/ 298450 w 441325"/>
                  <a:gd name="connsiteY5" fmla="*/ 130175 h 206375"/>
                  <a:gd name="connsiteX6" fmla="*/ 260350 w 441325"/>
                  <a:gd name="connsiteY6" fmla="*/ 98425 h 206375"/>
                  <a:gd name="connsiteX7" fmla="*/ 250825 w 441325"/>
                  <a:gd name="connsiteY7" fmla="*/ 95250 h 206375"/>
                  <a:gd name="connsiteX8" fmla="*/ 212725 w 441325"/>
                  <a:gd name="connsiteY8" fmla="*/ 104775 h 206375"/>
                  <a:gd name="connsiteX9" fmla="*/ 184150 w 441325"/>
                  <a:gd name="connsiteY9" fmla="*/ 95250 h 206375"/>
                  <a:gd name="connsiteX10" fmla="*/ 158750 w 441325"/>
                  <a:gd name="connsiteY10" fmla="*/ 82550 h 206375"/>
                  <a:gd name="connsiteX11" fmla="*/ 117475 w 441325"/>
                  <a:gd name="connsiteY11" fmla="*/ 53975 h 206375"/>
                  <a:gd name="connsiteX12" fmla="*/ 82550 w 441325"/>
                  <a:gd name="connsiteY12" fmla="*/ 34925 h 206375"/>
                  <a:gd name="connsiteX13" fmla="*/ 50800 w 441325"/>
                  <a:gd name="connsiteY13" fmla="*/ 22225 h 206375"/>
                  <a:gd name="connsiteX14" fmla="*/ 25400 w 441325"/>
                  <a:gd name="connsiteY14" fmla="*/ 15875 h 206375"/>
                  <a:gd name="connsiteX15" fmla="*/ 6350 w 441325"/>
                  <a:gd name="connsiteY15" fmla="*/ 6350 h 206375"/>
                  <a:gd name="connsiteX16" fmla="*/ 0 w 441325"/>
                  <a:gd name="connsiteY16" fmla="*/ 0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1325" h="206375">
                    <a:moveTo>
                      <a:pt x="441325" y="206375"/>
                    </a:moveTo>
                    <a:cubicBezTo>
                      <a:pt x="413543" y="195791"/>
                      <a:pt x="385762" y="185208"/>
                      <a:pt x="371475" y="177800"/>
                    </a:cubicBezTo>
                    <a:cubicBezTo>
                      <a:pt x="357188" y="170392"/>
                      <a:pt x="364067" y="164571"/>
                      <a:pt x="355600" y="161925"/>
                    </a:cubicBezTo>
                    <a:cubicBezTo>
                      <a:pt x="347133" y="159279"/>
                      <a:pt x="320675" y="161925"/>
                      <a:pt x="320675" y="161925"/>
                    </a:cubicBezTo>
                    <a:cubicBezTo>
                      <a:pt x="313796" y="159279"/>
                      <a:pt x="318029" y="151342"/>
                      <a:pt x="314325" y="146050"/>
                    </a:cubicBezTo>
                    <a:cubicBezTo>
                      <a:pt x="310621" y="140758"/>
                      <a:pt x="307446" y="138112"/>
                      <a:pt x="298450" y="130175"/>
                    </a:cubicBezTo>
                    <a:cubicBezTo>
                      <a:pt x="289454" y="122237"/>
                      <a:pt x="260350" y="98425"/>
                      <a:pt x="260350" y="98425"/>
                    </a:cubicBezTo>
                    <a:cubicBezTo>
                      <a:pt x="252413" y="92604"/>
                      <a:pt x="258762" y="94192"/>
                      <a:pt x="250825" y="95250"/>
                    </a:cubicBezTo>
                    <a:cubicBezTo>
                      <a:pt x="242888" y="96308"/>
                      <a:pt x="223837" y="104775"/>
                      <a:pt x="212725" y="104775"/>
                    </a:cubicBezTo>
                    <a:cubicBezTo>
                      <a:pt x="201613" y="104775"/>
                      <a:pt x="193146" y="98954"/>
                      <a:pt x="184150" y="95250"/>
                    </a:cubicBezTo>
                    <a:cubicBezTo>
                      <a:pt x="175154" y="91546"/>
                      <a:pt x="169862" y="89429"/>
                      <a:pt x="158750" y="82550"/>
                    </a:cubicBezTo>
                    <a:cubicBezTo>
                      <a:pt x="147638" y="75671"/>
                      <a:pt x="130175" y="61912"/>
                      <a:pt x="117475" y="53975"/>
                    </a:cubicBezTo>
                    <a:cubicBezTo>
                      <a:pt x="104775" y="46038"/>
                      <a:pt x="93662" y="40217"/>
                      <a:pt x="82550" y="34925"/>
                    </a:cubicBezTo>
                    <a:cubicBezTo>
                      <a:pt x="71437" y="29633"/>
                      <a:pt x="60325" y="25400"/>
                      <a:pt x="50800" y="22225"/>
                    </a:cubicBezTo>
                    <a:cubicBezTo>
                      <a:pt x="41275" y="19050"/>
                      <a:pt x="32808" y="18521"/>
                      <a:pt x="25400" y="15875"/>
                    </a:cubicBezTo>
                    <a:cubicBezTo>
                      <a:pt x="17992" y="13229"/>
                      <a:pt x="6350" y="6350"/>
                      <a:pt x="6350" y="6350"/>
                    </a:cubicBezTo>
                    <a:cubicBezTo>
                      <a:pt x="2117" y="3704"/>
                      <a:pt x="1058" y="1852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>
                <a:off x="3942458" y="2715348"/>
                <a:ext cx="110480" cy="144232"/>
              </a:xfrm>
              <a:custGeom>
                <a:avLst/>
                <a:gdLst>
                  <a:gd name="connsiteX0" fmla="*/ 158750 w 158750"/>
                  <a:gd name="connsiteY0" fmla="*/ 200025 h 200025"/>
                  <a:gd name="connsiteX1" fmla="*/ 111125 w 158750"/>
                  <a:gd name="connsiteY1" fmla="*/ 158750 h 200025"/>
                  <a:gd name="connsiteX2" fmla="*/ 73025 w 158750"/>
                  <a:gd name="connsiteY2" fmla="*/ 107950 h 200025"/>
                  <a:gd name="connsiteX3" fmla="*/ 60325 w 158750"/>
                  <a:gd name="connsiteY3" fmla="*/ 92075 h 200025"/>
                  <a:gd name="connsiteX4" fmla="*/ 50800 w 158750"/>
                  <a:gd name="connsiteY4" fmla="*/ 76200 h 200025"/>
                  <a:gd name="connsiteX5" fmla="*/ 50800 w 158750"/>
                  <a:gd name="connsiteY5" fmla="*/ 53975 h 200025"/>
                  <a:gd name="connsiteX6" fmla="*/ 47625 w 158750"/>
                  <a:gd name="connsiteY6" fmla="*/ 38100 h 200025"/>
                  <a:gd name="connsiteX7" fmla="*/ 44450 w 158750"/>
                  <a:gd name="connsiteY7" fmla="*/ 31750 h 200025"/>
                  <a:gd name="connsiteX8" fmla="*/ 28575 w 158750"/>
                  <a:gd name="connsiteY8" fmla="*/ 15875 h 200025"/>
                  <a:gd name="connsiteX9" fmla="*/ 12700 w 158750"/>
                  <a:gd name="connsiteY9" fmla="*/ 6350 h 200025"/>
                  <a:gd name="connsiteX10" fmla="*/ 0 w 158750"/>
                  <a:gd name="connsiteY10" fmla="*/ 0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750" h="200025">
                    <a:moveTo>
                      <a:pt x="158750" y="200025"/>
                    </a:moveTo>
                    <a:cubicBezTo>
                      <a:pt x="142081" y="187060"/>
                      <a:pt x="125412" y="174096"/>
                      <a:pt x="111125" y="158750"/>
                    </a:cubicBezTo>
                    <a:cubicBezTo>
                      <a:pt x="96837" y="143404"/>
                      <a:pt x="81492" y="119062"/>
                      <a:pt x="73025" y="107950"/>
                    </a:cubicBezTo>
                    <a:cubicBezTo>
                      <a:pt x="64558" y="96838"/>
                      <a:pt x="64029" y="97367"/>
                      <a:pt x="60325" y="92075"/>
                    </a:cubicBezTo>
                    <a:cubicBezTo>
                      <a:pt x="56621" y="86783"/>
                      <a:pt x="52387" y="82550"/>
                      <a:pt x="50800" y="76200"/>
                    </a:cubicBezTo>
                    <a:cubicBezTo>
                      <a:pt x="49212" y="69850"/>
                      <a:pt x="50800" y="53975"/>
                      <a:pt x="50800" y="53975"/>
                    </a:cubicBezTo>
                    <a:cubicBezTo>
                      <a:pt x="50271" y="47625"/>
                      <a:pt x="47625" y="38100"/>
                      <a:pt x="47625" y="38100"/>
                    </a:cubicBezTo>
                    <a:cubicBezTo>
                      <a:pt x="46567" y="34396"/>
                      <a:pt x="47625" y="35454"/>
                      <a:pt x="44450" y="31750"/>
                    </a:cubicBezTo>
                    <a:cubicBezTo>
                      <a:pt x="41275" y="28046"/>
                      <a:pt x="33867" y="20108"/>
                      <a:pt x="28575" y="15875"/>
                    </a:cubicBezTo>
                    <a:cubicBezTo>
                      <a:pt x="23283" y="11642"/>
                      <a:pt x="12700" y="6350"/>
                      <a:pt x="12700" y="6350"/>
                    </a:cubicBezTo>
                    <a:cubicBezTo>
                      <a:pt x="7938" y="3704"/>
                      <a:pt x="3969" y="1852"/>
                      <a:pt x="0" y="0"/>
                    </a:cubicBezTo>
                  </a:path>
                </a:pathLst>
              </a:custGeom>
              <a:noFill/>
              <a:ln w="793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>
                <a:off x="3940248" y="2710768"/>
                <a:ext cx="110480" cy="144232"/>
              </a:xfrm>
              <a:custGeom>
                <a:avLst/>
                <a:gdLst>
                  <a:gd name="connsiteX0" fmla="*/ 158750 w 158750"/>
                  <a:gd name="connsiteY0" fmla="*/ 200025 h 200025"/>
                  <a:gd name="connsiteX1" fmla="*/ 111125 w 158750"/>
                  <a:gd name="connsiteY1" fmla="*/ 158750 h 200025"/>
                  <a:gd name="connsiteX2" fmla="*/ 73025 w 158750"/>
                  <a:gd name="connsiteY2" fmla="*/ 107950 h 200025"/>
                  <a:gd name="connsiteX3" fmla="*/ 60325 w 158750"/>
                  <a:gd name="connsiteY3" fmla="*/ 92075 h 200025"/>
                  <a:gd name="connsiteX4" fmla="*/ 50800 w 158750"/>
                  <a:gd name="connsiteY4" fmla="*/ 76200 h 200025"/>
                  <a:gd name="connsiteX5" fmla="*/ 50800 w 158750"/>
                  <a:gd name="connsiteY5" fmla="*/ 53975 h 200025"/>
                  <a:gd name="connsiteX6" fmla="*/ 47625 w 158750"/>
                  <a:gd name="connsiteY6" fmla="*/ 38100 h 200025"/>
                  <a:gd name="connsiteX7" fmla="*/ 44450 w 158750"/>
                  <a:gd name="connsiteY7" fmla="*/ 31750 h 200025"/>
                  <a:gd name="connsiteX8" fmla="*/ 28575 w 158750"/>
                  <a:gd name="connsiteY8" fmla="*/ 15875 h 200025"/>
                  <a:gd name="connsiteX9" fmla="*/ 12700 w 158750"/>
                  <a:gd name="connsiteY9" fmla="*/ 6350 h 200025"/>
                  <a:gd name="connsiteX10" fmla="*/ 0 w 158750"/>
                  <a:gd name="connsiteY10" fmla="*/ 0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750" h="200025">
                    <a:moveTo>
                      <a:pt x="158750" y="200025"/>
                    </a:moveTo>
                    <a:cubicBezTo>
                      <a:pt x="142081" y="187060"/>
                      <a:pt x="125412" y="174096"/>
                      <a:pt x="111125" y="158750"/>
                    </a:cubicBezTo>
                    <a:cubicBezTo>
                      <a:pt x="96837" y="143404"/>
                      <a:pt x="81492" y="119062"/>
                      <a:pt x="73025" y="107950"/>
                    </a:cubicBezTo>
                    <a:cubicBezTo>
                      <a:pt x="64558" y="96838"/>
                      <a:pt x="64029" y="97367"/>
                      <a:pt x="60325" y="92075"/>
                    </a:cubicBezTo>
                    <a:cubicBezTo>
                      <a:pt x="56621" y="86783"/>
                      <a:pt x="52387" y="82550"/>
                      <a:pt x="50800" y="76200"/>
                    </a:cubicBezTo>
                    <a:cubicBezTo>
                      <a:pt x="49212" y="69850"/>
                      <a:pt x="50800" y="53975"/>
                      <a:pt x="50800" y="53975"/>
                    </a:cubicBezTo>
                    <a:cubicBezTo>
                      <a:pt x="50271" y="47625"/>
                      <a:pt x="47625" y="38100"/>
                      <a:pt x="47625" y="38100"/>
                    </a:cubicBezTo>
                    <a:cubicBezTo>
                      <a:pt x="46567" y="34396"/>
                      <a:pt x="47625" y="35454"/>
                      <a:pt x="44450" y="31750"/>
                    </a:cubicBezTo>
                    <a:cubicBezTo>
                      <a:pt x="41275" y="28046"/>
                      <a:pt x="33867" y="20108"/>
                      <a:pt x="28575" y="15875"/>
                    </a:cubicBezTo>
                    <a:cubicBezTo>
                      <a:pt x="23283" y="11642"/>
                      <a:pt x="12700" y="6350"/>
                      <a:pt x="12700" y="6350"/>
                    </a:cubicBezTo>
                    <a:cubicBezTo>
                      <a:pt x="7938" y="3704"/>
                      <a:pt x="3969" y="185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>
                <a:off x="3467391" y="1183334"/>
                <a:ext cx="132577" cy="15351"/>
              </a:xfrm>
              <a:custGeom>
                <a:avLst/>
                <a:gdLst>
                  <a:gd name="connsiteX0" fmla="*/ 190500 w 190500"/>
                  <a:gd name="connsiteY0" fmla="*/ 6913 h 21289"/>
                  <a:gd name="connsiteX1" fmla="*/ 136525 w 190500"/>
                  <a:gd name="connsiteY1" fmla="*/ 563 h 21289"/>
                  <a:gd name="connsiteX2" fmla="*/ 120650 w 190500"/>
                  <a:gd name="connsiteY2" fmla="*/ 19613 h 21289"/>
                  <a:gd name="connsiteX3" fmla="*/ 92075 w 190500"/>
                  <a:gd name="connsiteY3" fmla="*/ 19613 h 21289"/>
                  <a:gd name="connsiteX4" fmla="*/ 69850 w 190500"/>
                  <a:gd name="connsiteY4" fmla="*/ 13263 h 21289"/>
                  <a:gd name="connsiteX5" fmla="*/ 34925 w 190500"/>
                  <a:gd name="connsiteY5" fmla="*/ 10088 h 21289"/>
                  <a:gd name="connsiteX6" fmla="*/ 15875 w 190500"/>
                  <a:gd name="connsiteY6" fmla="*/ 10088 h 21289"/>
                  <a:gd name="connsiteX7" fmla="*/ 0 w 190500"/>
                  <a:gd name="connsiteY7" fmla="*/ 10088 h 21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500" h="21289">
                    <a:moveTo>
                      <a:pt x="190500" y="6913"/>
                    </a:moveTo>
                    <a:cubicBezTo>
                      <a:pt x="169333" y="2679"/>
                      <a:pt x="148167" y="-1554"/>
                      <a:pt x="136525" y="563"/>
                    </a:cubicBezTo>
                    <a:cubicBezTo>
                      <a:pt x="124883" y="2680"/>
                      <a:pt x="128058" y="16438"/>
                      <a:pt x="120650" y="19613"/>
                    </a:cubicBezTo>
                    <a:cubicBezTo>
                      <a:pt x="113242" y="22788"/>
                      <a:pt x="100542" y="20671"/>
                      <a:pt x="92075" y="19613"/>
                    </a:cubicBezTo>
                    <a:cubicBezTo>
                      <a:pt x="83608" y="18555"/>
                      <a:pt x="79375" y="14851"/>
                      <a:pt x="69850" y="13263"/>
                    </a:cubicBezTo>
                    <a:cubicBezTo>
                      <a:pt x="60325" y="11676"/>
                      <a:pt x="43921" y="10617"/>
                      <a:pt x="34925" y="10088"/>
                    </a:cubicBezTo>
                    <a:cubicBezTo>
                      <a:pt x="25929" y="9559"/>
                      <a:pt x="15875" y="10088"/>
                      <a:pt x="15875" y="10088"/>
                    </a:cubicBezTo>
                    <a:lnTo>
                      <a:pt x="0" y="10088"/>
                    </a:lnTo>
                  </a:path>
                </a:pathLst>
              </a:custGeom>
              <a:noFill/>
              <a:ln w="793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Полилиния 68"/>
              <p:cNvSpPr/>
              <p:nvPr/>
            </p:nvSpPr>
            <p:spPr>
              <a:xfrm>
                <a:off x="3462971" y="1181044"/>
                <a:ext cx="132577" cy="15351"/>
              </a:xfrm>
              <a:custGeom>
                <a:avLst/>
                <a:gdLst>
                  <a:gd name="connsiteX0" fmla="*/ 190500 w 190500"/>
                  <a:gd name="connsiteY0" fmla="*/ 6913 h 21289"/>
                  <a:gd name="connsiteX1" fmla="*/ 136525 w 190500"/>
                  <a:gd name="connsiteY1" fmla="*/ 563 h 21289"/>
                  <a:gd name="connsiteX2" fmla="*/ 120650 w 190500"/>
                  <a:gd name="connsiteY2" fmla="*/ 19613 h 21289"/>
                  <a:gd name="connsiteX3" fmla="*/ 92075 w 190500"/>
                  <a:gd name="connsiteY3" fmla="*/ 19613 h 21289"/>
                  <a:gd name="connsiteX4" fmla="*/ 69850 w 190500"/>
                  <a:gd name="connsiteY4" fmla="*/ 13263 h 21289"/>
                  <a:gd name="connsiteX5" fmla="*/ 34925 w 190500"/>
                  <a:gd name="connsiteY5" fmla="*/ 10088 h 21289"/>
                  <a:gd name="connsiteX6" fmla="*/ 15875 w 190500"/>
                  <a:gd name="connsiteY6" fmla="*/ 10088 h 21289"/>
                  <a:gd name="connsiteX7" fmla="*/ 0 w 190500"/>
                  <a:gd name="connsiteY7" fmla="*/ 10088 h 21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500" h="21289">
                    <a:moveTo>
                      <a:pt x="190500" y="6913"/>
                    </a:moveTo>
                    <a:cubicBezTo>
                      <a:pt x="169333" y="2679"/>
                      <a:pt x="148167" y="-1554"/>
                      <a:pt x="136525" y="563"/>
                    </a:cubicBezTo>
                    <a:cubicBezTo>
                      <a:pt x="124883" y="2680"/>
                      <a:pt x="128058" y="16438"/>
                      <a:pt x="120650" y="19613"/>
                    </a:cubicBezTo>
                    <a:cubicBezTo>
                      <a:pt x="113242" y="22788"/>
                      <a:pt x="100542" y="20671"/>
                      <a:pt x="92075" y="19613"/>
                    </a:cubicBezTo>
                    <a:cubicBezTo>
                      <a:pt x="83608" y="18555"/>
                      <a:pt x="79375" y="14851"/>
                      <a:pt x="69850" y="13263"/>
                    </a:cubicBezTo>
                    <a:cubicBezTo>
                      <a:pt x="60325" y="11676"/>
                      <a:pt x="43921" y="10617"/>
                      <a:pt x="34925" y="10088"/>
                    </a:cubicBezTo>
                    <a:cubicBezTo>
                      <a:pt x="25929" y="9559"/>
                      <a:pt x="15875" y="10088"/>
                      <a:pt x="15875" y="10088"/>
                    </a:cubicBezTo>
                    <a:lnTo>
                      <a:pt x="0" y="10088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Полилиния 69"/>
              <p:cNvSpPr/>
              <p:nvPr/>
            </p:nvSpPr>
            <p:spPr>
              <a:xfrm rot="20925388">
                <a:off x="3414359" y="1156268"/>
                <a:ext cx="57450" cy="41209"/>
              </a:xfrm>
              <a:custGeom>
                <a:avLst/>
                <a:gdLst>
                  <a:gd name="connsiteX0" fmla="*/ 82550 w 82550"/>
                  <a:gd name="connsiteY0" fmla="*/ 57150 h 57150"/>
                  <a:gd name="connsiteX1" fmla="*/ 28575 w 82550"/>
                  <a:gd name="connsiteY1" fmla="*/ 25400 h 57150"/>
                  <a:gd name="connsiteX2" fmla="*/ 6350 w 82550"/>
                  <a:gd name="connsiteY2" fmla="*/ 9525 h 57150"/>
                  <a:gd name="connsiteX3" fmla="*/ 0 w 82550"/>
                  <a:gd name="connsiteY3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550" h="57150">
                    <a:moveTo>
                      <a:pt x="82550" y="57150"/>
                    </a:moveTo>
                    <a:cubicBezTo>
                      <a:pt x="61912" y="45243"/>
                      <a:pt x="41275" y="33337"/>
                      <a:pt x="28575" y="25400"/>
                    </a:cubicBezTo>
                    <a:cubicBezTo>
                      <a:pt x="15875" y="17463"/>
                      <a:pt x="6350" y="9525"/>
                      <a:pt x="6350" y="9525"/>
                    </a:cubicBezTo>
                    <a:cubicBezTo>
                      <a:pt x="1588" y="5292"/>
                      <a:pt x="794" y="2646"/>
                      <a:pt x="0" y="0"/>
                    </a:cubicBezTo>
                  </a:path>
                </a:pathLst>
              </a:custGeom>
              <a:noFill/>
              <a:ln w="793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Полилиния 70"/>
              <p:cNvSpPr/>
              <p:nvPr/>
            </p:nvSpPr>
            <p:spPr>
              <a:xfrm rot="20800529">
                <a:off x="3409941" y="1153978"/>
                <a:ext cx="57450" cy="41209"/>
              </a:xfrm>
              <a:custGeom>
                <a:avLst/>
                <a:gdLst>
                  <a:gd name="connsiteX0" fmla="*/ 82550 w 82550"/>
                  <a:gd name="connsiteY0" fmla="*/ 57150 h 57150"/>
                  <a:gd name="connsiteX1" fmla="*/ 28575 w 82550"/>
                  <a:gd name="connsiteY1" fmla="*/ 25400 h 57150"/>
                  <a:gd name="connsiteX2" fmla="*/ 6350 w 82550"/>
                  <a:gd name="connsiteY2" fmla="*/ 9525 h 57150"/>
                  <a:gd name="connsiteX3" fmla="*/ 0 w 82550"/>
                  <a:gd name="connsiteY3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550" h="57150">
                    <a:moveTo>
                      <a:pt x="82550" y="57150"/>
                    </a:moveTo>
                    <a:cubicBezTo>
                      <a:pt x="61912" y="45243"/>
                      <a:pt x="41275" y="33337"/>
                      <a:pt x="28575" y="25400"/>
                    </a:cubicBezTo>
                    <a:cubicBezTo>
                      <a:pt x="15875" y="17463"/>
                      <a:pt x="6350" y="9525"/>
                      <a:pt x="6350" y="9525"/>
                    </a:cubicBezTo>
                    <a:cubicBezTo>
                      <a:pt x="1588" y="5292"/>
                      <a:pt x="794" y="2646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>
                <a:off x="3045353" y="2094907"/>
                <a:ext cx="433085" cy="103546"/>
              </a:xfrm>
              <a:custGeom>
                <a:avLst/>
                <a:gdLst>
                  <a:gd name="connsiteX0" fmla="*/ 0 w 622300"/>
                  <a:gd name="connsiteY0" fmla="*/ 136544 h 143599"/>
                  <a:gd name="connsiteX1" fmla="*/ 66675 w 622300"/>
                  <a:gd name="connsiteY1" fmla="*/ 127019 h 143599"/>
                  <a:gd name="connsiteX2" fmla="*/ 101600 w 622300"/>
                  <a:gd name="connsiteY2" fmla="*/ 130194 h 143599"/>
                  <a:gd name="connsiteX3" fmla="*/ 139700 w 622300"/>
                  <a:gd name="connsiteY3" fmla="*/ 139719 h 143599"/>
                  <a:gd name="connsiteX4" fmla="*/ 165100 w 622300"/>
                  <a:gd name="connsiteY4" fmla="*/ 142894 h 143599"/>
                  <a:gd name="connsiteX5" fmla="*/ 187325 w 622300"/>
                  <a:gd name="connsiteY5" fmla="*/ 142894 h 143599"/>
                  <a:gd name="connsiteX6" fmla="*/ 209550 w 622300"/>
                  <a:gd name="connsiteY6" fmla="*/ 142894 h 143599"/>
                  <a:gd name="connsiteX7" fmla="*/ 231775 w 622300"/>
                  <a:gd name="connsiteY7" fmla="*/ 133369 h 143599"/>
                  <a:gd name="connsiteX8" fmla="*/ 273050 w 622300"/>
                  <a:gd name="connsiteY8" fmla="*/ 104794 h 143599"/>
                  <a:gd name="connsiteX9" fmla="*/ 304800 w 622300"/>
                  <a:gd name="connsiteY9" fmla="*/ 92094 h 143599"/>
                  <a:gd name="connsiteX10" fmla="*/ 355600 w 622300"/>
                  <a:gd name="connsiteY10" fmla="*/ 79394 h 143599"/>
                  <a:gd name="connsiteX11" fmla="*/ 415925 w 622300"/>
                  <a:gd name="connsiteY11" fmla="*/ 60344 h 143599"/>
                  <a:gd name="connsiteX12" fmla="*/ 444500 w 622300"/>
                  <a:gd name="connsiteY12" fmla="*/ 53994 h 143599"/>
                  <a:gd name="connsiteX13" fmla="*/ 460375 w 622300"/>
                  <a:gd name="connsiteY13" fmla="*/ 44469 h 143599"/>
                  <a:gd name="connsiteX14" fmla="*/ 473075 w 622300"/>
                  <a:gd name="connsiteY14" fmla="*/ 15894 h 143599"/>
                  <a:gd name="connsiteX15" fmla="*/ 488950 w 622300"/>
                  <a:gd name="connsiteY15" fmla="*/ 19 h 143599"/>
                  <a:gd name="connsiteX16" fmla="*/ 520700 w 622300"/>
                  <a:gd name="connsiteY16" fmla="*/ 12719 h 143599"/>
                  <a:gd name="connsiteX17" fmla="*/ 536575 w 622300"/>
                  <a:gd name="connsiteY17" fmla="*/ 15894 h 143599"/>
                  <a:gd name="connsiteX18" fmla="*/ 574675 w 622300"/>
                  <a:gd name="connsiteY18" fmla="*/ 31769 h 143599"/>
                  <a:gd name="connsiteX19" fmla="*/ 596900 w 622300"/>
                  <a:gd name="connsiteY19" fmla="*/ 41294 h 143599"/>
                  <a:gd name="connsiteX20" fmla="*/ 609600 w 622300"/>
                  <a:gd name="connsiteY20" fmla="*/ 44469 h 143599"/>
                  <a:gd name="connsiteX21" fmla="*/ 622300 w 622300"/>
                  <a:gd name="connsiteY21" fmla="*/ 50819 h 143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22300" h="143599">
                    <a:moveTo>
                      <a:pt x="0" y="136544"/>
                    </a:moveTo>
                    <a:cubicBezTo>
                      <a:pt x="24871" y="132310"/>
                      <a:pt x="49742" y="128077"/>
                      <a:pt x="66675" y="127019"/>
                    </a:cubicBezTo>
                    <a:cubicBezTo>
                      <a:pt x="83608" y="125961"/>
                      <a:pt x="89429" y="128077"/>
                      <a:pt x="101600" y="130194"/>
                    </a:cubicBezTo>
                    <a:cubicBezTo>
                      <a:pt x="113771" y="132311"/>
                      <a:pt x="129117" y="137602"/>
                      <a:pt x="139700" y="139719"/>
                    </a:cubicBezTo>
                    <a:cubicBezTo>
                      <a:pt x="150283" y="141836"/>
                      <a:pt x="157163" y="142365"/>
                      <a:pt x="165100" y="142894"/>
                    </a:cubicBezTo>
                    <a:cubicBezTo>
                      <a:pt x="173038" y="143423"/>
                      <a:pt x="187325" y="142894"/>
                      <a:pt x="187325" y="142894"/>
                    </a:cubicBezTo>
                    <a:cubicBezTo>
                      <a:pt x="194733" y="142894"/>
                      <a:pt x="202142" y="144481"/>
                      <a:pt x="209550" y="142894"/>
                    </a:cubicBezTo>
                    <a:cubicBezTo>
                      <a:pt x="216958" y="141307"/>
                      <a:pt x="221192" y="139719"/>
                      <a:pt x="231775" y="133369"/>
                    </a:cubicBezTo>
                    <a:cubicBezTo>
                      <a:pt x="242358" y="127019"/>
                      <a:pt x="260879" y="111673"/>
                      <a:pt x="273050" y="104794"/>
                    </a:cubicBezTo>
                    <a:cubicBezTo>
                      <a:pt x="285221" y="97915"/>
                      <a:pt x="291042" y="96327"/>
                      <a:pt x="304800" y="92094"/>
                    </a:cubicBezTo>
                    <a:cubicBezTo>
                      <a:pt x="318558" y="87861"/>
                      <a:pt x="337079" y="84686"/>
                      <a:pt x="355600" y="79394"/>
                    </a:cubicBezTo>
                    <a:cubicBezTo>
                      <a:pt x="374121" y="74102"/>
                      <a:pt x="401108" y="64577"/>
                      <a:pt x="415925" y="60344"/>
                    </a:cubicBezTo>
                    <a:cubicBezTo>
                      <a:pt x="430742" y="56111"/>
                      <a:pt x="437092" y="56640"/>
                      <a:pt x="444500" y="53994"/>
                    </a:cubicBezTo>
                    <a:cubicBezTo>
                      <a:pt x="451908" y="51348"/>
                      <a:pt x="455613" y="50819"/>
                      <a:pt x="460375" y="44469"/>
                    </a:cubicBezTo>
                    <a:cubicBezTo>
                      <a:pt x="465137" y="38119"/>
                      <a:pt x="468313" y="23302"/>
                      <a:pt x="473075" y="15894"/>
                    </a:cubicBezTo>
                    <a:cubicBezTo>
                      <a:pt x="477838" y="8486"/>
                      <a:pt x="481013" y="548"/>
                      <a:pt x="488950" y="19"/>
                    </a:cubicBezTo>
                    <a:cubicBezTo>
                      <a:pt x="496888" y="-510"/>
                      <a:pt x="512763" y="10073"/>
                      <a:pt x="520700" y="12719"/>
                    </a:cubicBezTo>
                    <a:cubicBezTo>
                      <a:pt x="528637" y="15365"/>
                      <a:pt x="527579" y="12719"/>
                      <a:pt x="536575" y="15894"/>
                    </a:cubicBezTo>
                    <a:cubicBezTo>
                      <a:pt x="545571" y="19069"/>
                      <a:pt x="574675" y="31769"/>
                      <a:pt x="574675" y="31769"/>
                    </a:cubicBezTo>
                    <a:lnTo>
                      <a:pt x="596900" y="41294"/>
                    </a:lnTo>
                    <a:cubicBezTo>
                      <a:pt x="602721" y="43411"/>
                      <a:pt x="609600" y="44469"/>
                      <a:pt x="609600" y="44469"/>
                    </a:cubicBezTo>
                    <a:cubicBezTo>
                      <a:pt x="613833" y="46056"/>
                      <a:pt x="618066" y="48437"/>
                      <a:pt x="622300" y="50819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Полилиния 72"/>
              <p:cNvSpPr/>
              <p:nvPr/>
            </p:nvSpPr>
            <p:spPr>
              <a:xfrm>
                <a:off x="2932662" y="2156734"/>
                <a:ext cx="143172" cy="32966"/>
              </a:xfrm>
              <a:custGeom>
                <a:avLst/>
                <a:gdLst>
                  <a:gd name="connsiteX0" fmla="*/ 155575 w 155575"/>
                  <a:gd name="connsiteY0" fmla="*/ 28575 h 28575"/>
                  <a:gd name="connsiteX1" fmla="*/ 92075 w 155575"/>
                  <a:gd name="connsiteY1" fmla="*/ 22225 h 28575"/>
                  <a:gd name="connsiteX2" fmla="*/ 73025 w 155575"/>
                  <a:gd name="connsiteY2" fmla="*/ 19050 h 28575"/>
                  <a:gd name="connsiteX3" fmla="*/ 41275 w 155575"/>
                  <a:gd name="connsiteY3" fmla="*/ 15875 h 28575"/>
                  <a:gd name="connsiteX4" fmla="*/ 25400 w 155575"/>
                  <a:gd name="connsiteY4" fmla="*/ 9525 h 28575"/>
                  <a:gd name="connsiteX5" fmla="*/ 12700 w 155575"/>
                  <a:gd name="connsiteY5" fmla="*/ 6350 h 28575"/>
                  <a:gd name="connsiteX6" fmla="*/ 0 w 155575"/>
                  <a:gd name="connsiteY6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575" h="28575">
                    <a:moveTo>
                      <a:pt x="155575" y="28575"/>
                    </a:moveTo>
                    <a:lnTo>
                      <a:pt x="92075" y="22225"/>
                    </a:lnTo>
                    <a:cubicBezTo>
                      <a:pt x="78317" y="20638"/>
                      <a:pt x="81492" y="20108"/>
                      <a:pt x="73025" y="19050"/>
                    </a:cubicBezTo>
                    <a:cubicBezTo>
                      <a:pt x="64558" y="17992"/>
                      <a:pt x="49213" y="17463"/>
                      <a:pt x="41275" y="15875"/>
                    </a:cubicBezTo>
                    <a:cubicBezTo>
                      <a:pt x="33337" y="14287"/>
                      <a:pt x="25400" y="9525"/>
                      <a:pt x="25400" y="9525"/>
                    </a:cubicBezTo>
                    <a:cubicBezTo>
                      <a:pt x="20638" y="7938"/>
                      <a:pt x="12700" y="6350"/>
                      <a:pt x="12700" y="6350"/>
                    </a:cubicBezTo>
                    <a:cubicBezTo>
                      <a:pt x="8467" y="4763"/>
                      <a:pt x="4233" y="2381"/>
                      <a:pt x="0" y="0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Полилиния 73"/>
              <p:cNvSpPr/>
              <p:nvPr/>
            </p:nvSpPr>
            <p:spPr>
              <a:xfrm>
                <a:off x="2932662" y="2159024"/>
                <a:ext cx="108272" cy="20604"/>
              </a:xfrm>
              <a:custGeom>
                <a:avLst/>
                <a:gdLst>
                  <a:gd name="connsiteX0" fmla="*/ 155575 w 155575"/>
                  <a:gd name="connsiteY0" fmla="*/ 28575 h 28575"/>
                  <a:gd name="connsiteX1" fmla="*/ 92075 w 155575"/>
                  <a:gd name="connsiteY1" fmla="*/ 22225 h 28575"/>
                  <a:gd name="connsiteX2" fmla="*/ 73025 w 155575"/>
                  <a:gd name="connsiteY2" fmla="*/ 19050 h 28575"/>
                  <a:gd name="connsiteX3" fmla="*/ 41275 w 155575"/>
                  <a:gd name="connsiteY3" fmla="*/ 15875 h 28575"/>
                  <a:gd name="connsiteX4" fmla="*/ 25400 w 155575"/>
                  <a:gd name="connsiteY4" fmla="*/ 9525 h 28575"/>
                  <a:gd name="connsiteX5" fmla="*/ 12700 w 155575"/>
                  <a:gd name="connsiteY5" fmla="*/ 6350 h 28575"/>
                  <a:gd name="connsiteX6" fmla="*/ 0 w 155575"/>
                  <a:gd name="connsiteY6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575" h="28575">
                    <a:moveTo>
                      <a:pt x="155575" y="28575"/>
                    </a:moveTo>
                    <a:lnTo>
                      <a:pt x="92075" y="22225"/>
                    </a:lnTo>
                    <a:cubicBezTo>
                      <a:pt x="78317" y="20638"/>
                      <a:pt x="81492" y="20108"/>
                      <a:pt x="73025" y="19050"/>
                    </a:cubicBezTo>
                    <a:cubicBezTo>
                      <a:pt x="64558" y="17992"/>
                      <a:pt x="49213" y="17463"/>
                      <a:pt x="41275" y="15875"/>
                    </a:cubicBezTo>
                    <a:cubicBezTo>
                      <a:pt x="33337" y="14287"/>
                      <a:pt x="25400" y="9525"/>
                      <a:pt x="25400" y="9525"/>
                    </a:cubicBezTo>
                    <a:cubicBezTo>
                      <a:pt x="20638" y="7938"/>
                      <a:pt x="12700" y="6350"/>
                      <a:pt x="12700" y="6350"/>
                    </a:cubicBezTo>
                    <a:cubicBezTo>
                      <a:pt x="8467" y="4763"/>
                      <a:pt x="4233" y="2381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Полилиния 74"/>
              <p:cNvSpPr/>
              <p:nvPr/>
            </p:nvSpPr>
            <p:spPr>
              <a:xfrm>
                <a:off x="3063030" y="2092164"/>
                <a:ext cx="408780" cy="110982"/>
              </a:xfrm>
              <a:custGeom>
                <a:avLst/>
                <a:gdLst>
                  <a:gd name="connsiteX0" fmla="*/ 0 w 587375"/>
                  <a:gd name="connsiteY0" fmla="*/ 121298 h 153913"/>
                  <a:gd name="connsiteX1" fmla="*/ 63500 w 587375"/>
                  <a:gd name="connsiteY1" fmla="*/ 133998 h 153913"/>
                  <a:gd name="connsiteX2" fmla="*/ 136525 w 587375"/>
                  <a:gd name="connsiteY2" fmla="*/ 146698 h 153913"/>
                  <a:gd name="connsiteX3" fmla="*/ 174625 w 587375"/>
                  <a:gd name="connsiteY3" fmla="*/ 153048 h 153913"/>
                  <a:gd name="connsiteX4" fmla="*/ 209550 w 587375"/>
                  <a:gd name="connsiteY4" fmla="*/ 127648 h 153913"/>
                  <a:gd name="connsiteX5" fmla="*/ 260350 w 587375"/>
                  <a:gd name="connsiteY5" fmla="*/ 99073 h 153913"/>
                  <a:gd name="connsiteX6" fmla="*/ 323850 w 587375"/>
                  <a:gd name="connsiteY6" fmla="*/ 86373 h 153913"/>
                  <a:gd name="connsiteX7" fmla="*/ 390525 w 587375"/>
                  <a:gd name="connsiteY7" fmla="*/ 67323 h 153913"/>
                  <a:gd name="connsiteX8" fmla="*/ 419100 w 587375"/>
                  <a:gd name="connsiteY8" fmla="*/ 57798 h 153913"/>
                  <a:gd name="connsiteX9" fmla="*/ 434975 w 587375"/>
                  <a:gd name="connsiteY9" fmla="*/ 35573 h 153913"/>
                  <a:gd name="connsiteX10" fmla="*/ 457200 w 587375"/>
                  <a:gd name="connsiteY10" fmla="*/ 648 h 153913"/>
                  <a:gd name="connsiteX11" fmla="*/ 495300 w 587375"/>
                  <a:gd name="connsiteY11" fmla="*/ 13348 h 153913"/>
                  <a:gd name="connsiteX12" fmla="*/ 520700 w 587375"/>
                  <a:gd name="connsiteY12" fmla="*/ 19698 h 153913"/>
                  <a:gd name="connsiteX13" fmla="*/ 558800 w 587375"/>
                  <a:gd name="connsiteY13" fmla="*/ 38748 h 153913"/>
                  <a:gd name="connsiteX14" fmla="*/ 581025 w 587375"/>
                  <a:gd name="connsiteY14" fmla="*/ 51448 h 153913"/>
                  <a:gd name="connsiteX15" fmla="*/ 587375 w 587375"/>
                  <a:gd name="connsiteY15" fmla="*/ 57798 h 15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7375" h="153913">
                    <a:moveTo>
                      <a:pt x="0" y="121298"/>
                    </a:moveTo>
                    <a:lnTo>
                      <a:pt x="63500" y="133998"/>
                    </a:lnTo>
                    <a:cubicBezTo>
                      <a:pt x="86254" y="138231"/>
                      <a:pt x="136525" y="146698"/>
                      <a:pt x="136525" y="146698"/>
                    </a:cubicBezTo>
                    <a:cubicBezTo>
                      <a:pt x="155046" y="149873"/>
                      <a:pt x="162454" y="156223"/>
                      <a:pt x="174625" y="153048"/>
                    </a:cubicBezTo>
                    <a:cubicBezTo>
                      <a:pt x="186796" y="149873"/>
                      <a:pt x="195263" y="136644"/>
                      <a:pt x="209550" y="127648"/>
                    </a:cubicBezTo>
                    <a:cubicBezTo>
                      <a:pt x="223837" y="118652"/>
                      <a:pt x="241300" y="105952"/>
                      <a:pt x="260350" y="99073"/>
                    </a:cubicBezTo>
                    <a:cubicBezTo>
                      <a:pt x="279400" y="92194"/>
                      <a:pt x="302154" y="91665"/>
                      <a:pt x="323850" y="86373"/>
                    </a:cubicBezTo>
                    <a:cubicBezTo>
                      <a:pt x="345546" y="81081"/>
                      <a:pt x="374650" y="72085"/>
                      <a:pt x="390525" y="67323"/>
                    </a:cubicBezTo>
                    <a:cubicBezTo>
                      <a:pt x="406400" y="62561"/>
                      <a:pt x="411692" y="63090"/>
                      <a:pt x="419100" y="57798"/>
                    </a:cubicBezTo>
                    <a:cubicBezTo>
                      <a:pt x="426508" y="52506"/>
                      <a:pt x="428625" y="45098"/>
                      <a:pt x="434975" y="35573"/>
                    </a:cubicBezTo>
                    <a:cubicBezTo>
                      <a:pt x="441325" y="26048"/>
                      <a:pt x="447146" y="4352"/>
                      <a:pt x="457200" y="648"/>
                    </a:cubicBezTo>
                    <a:cubicBezTo>
                      <a:pt x="467254" y="-3056"/>
                      <a:pt x="484717" y="10173"/>
                      <a:pt x="495300" y="13348"/>
                    </a:cubicBezTo>
                    <a:cubicBezTo>
                      <a:pt x="505883" y="16523"/>
                      <a:pt x="510117" y="15465"/>
                      <a:pt x="520700" y="19698"/>
                    </a:cubicBezTo>
                    <a:cubicBezTo>
                      <a:pt x="531283" y="23931"/>
                      <a:pt x="548746" y="33456"/>
                      <a:pt x="558800" y="38748"/>
                    </a:cubicBezTo>
                    <a:cubicBezTo>
                      <a:pt x="568854" y="44040"/>
                      <a:pt x="581025" y="51448"/>
                      <a:pt x="581025" y="51448"/>
                    </a:cubicBezTo>
                    <a:cubicBezTo>
                      <a:pt x="585787" y="54623"/>
                      <a:pt x="586581" y="56210"/>
                      <a:pt x="587375" y="5779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Полилиния 75"/>
              <p:cNvSpPr/>
              <p:nvPr/>
            </p:nvSpPr>
            <p:spPr>
              <a:xfrm>
                <a:off x="3734754" y="1776694"/>
                <a:ext cx="689401" cy="334252"/>
              </a:xfrm>
              <a:custGeom>
                <a:avLst/>
                <a:gdLst>
                  <a:gd name="connsiteX0" fmla="*/ 990600 w 990600"/>
                  <a:gd name="connsiteY0" fmla="*/ 0 h 463550"/>
                  <a:gd name="connsiteX1" fmla="*/ 930275 w 990600"/>
                  <a:gd name="connsiteY1" fmla="*/ 28575 h 463550"/>
                  <a:gd name="connsiteX2" fmla="*/ 911225 w 990600"/>
                  <a:gd name="connsiteY2" fmla="*/ 41275 h 463550"/>
                  <a:gd name="connsiteX3" fmla="*/ 882650 w 990600"/>
                  <a:gd name="connsiteY3" fmla="*/ 63500 h 463550"/>
                  <a:gd name="connsiteX4" fmla="*/ 863600 w 990600"/>
                  <a:gd name="connsiteY4" fmla="*/ 69850 h 463550"/>
                  <a:gd name="connsiteX5" fmla="*/ 819150 w 990600"/>
                  <a:gd name="connsiteY5" fmla="*/ 66675 h 463550"/>
                  <a:gd name="connsiteX6" fmla="*/ 787400 w 990600"/>
                  <a:gd name="connsiteY6" fmla="*/ 73025 h 463550"/>
                  <a:gd name="connsiteX7" fmla="*/ 762000 w 990600"/>
                  <a:gd name="connsiteY7" fmla="*/ 82550 h 463550"/>
                  <a:gd name="connsiteX8" fmla="*/ 736600 w 990600"/>
                  <a:gd name="connsiteY8" fmla="*/ 114300 h 463550"/>
                  <a:gd name="connsiteX9" fmla="*/ 673100 w 990600"/>
                  <a:gd name="connsiteY9" fmla="*/ 171450 h 463550"/>
                  <a:gd name="connsiteX10" fmla="*/ 650875 w 990600"/>
                  <a:gd name="connsiteY10" fmla="*/ 187325 h 463550"/>
                  <a:gd name="connsiteX11" fmla="*/ 619125 w 990600"/>
                  <a:gd name="connsiteY11" fmla="*/ 228600 h 463550"/>
                  <a:gd name="connsiteX12" fmla="*/ 577850 w 990600"/>
                  <a:gd name="connsiteY12" fmla="*/ 260350 h 463550"/>
                  <a:gd name="connsiteX13" fmla="*/ 533400 w 990600"/>
                  <a:gd name="connsiteY13" fmla="*/ 282575 h 463550"/>
                  <a:gd name="connsiteX14" fmla="*/ 476250 w 990600"/>
                  <a:gd name="connsiteY14" fmla="*/ 288925 h 463550"/>
                  <a:gd name="connsiteX15" fmla="*/ 450850 w 990600"/>
                  <a:gd name="connsiteY15" fmla="*/ 295275 h 463550"/>
                  <a:gd name="connsiteX16" fmla="*/ 425450 w 990600"/>
                  <a:gd name="connsiteY16" fmla="*/ 323850 h 463550"/>
                  <a:gd name="connsiteX17" fmla="*/ 387350 w 990600"/>
                  <a:gd name="connsiteY17" fmla="*/ 327025 h 463550"/>
                  <a:gd name="connsiteX18" fmla="*/ 346075 w 990600"/>
                  <a:gd name="connsiteY18" fmla="*/ 342900 h 463550"/>
                  <a:gd name="connsiteX19" fmla="*/ 323850 w 990600"/>
                  <a:gd name="connsiteY19" fmla="*/ 355600 h 463550"/>
                  <a:gd name="connsiteX20" fmla="*/ 301625 w 990600"/>
                  <a:gd name="connsiteY20" fmla="*/ 368300 h 463550"/>
                  <a:gd name="connsiteX21" fmla="*/ 266700 w 990600"/>
                  <a:gd name="connsiteY21" fmla="*/ 371475 h 463550"/>
                  <a:gd name="connsiteX22" fmla="*/ 228600 w 990600"/>
                  <a:gd name="connsiteY22" fmla="*/ 387350 h 463550"/>
                  <a:gd name="connsiteX23" fmla="*/ 187325 w 990600"/>
                  <a:gd name="connsiteY23" fmla="*/ 400050 h 463550"/>
                  <a:gd name="connsiteX24" fmla="*/ 142875 w 990600"/>
                  <a:gd name="connsiteY24" fmla="*/ 412750 h 463550"/>
                  <a:gd name="connsiteX25" fmla="*/ 111125 w 990600"/>
                  <a:gd name="connsiteY25" fmla="*/ 425450 h 463550"/>
                  <a:gd name="connsiteX26" fmla="*/ 82550 w 990600"/>
                  <a:gd name="connsiteY26" fmla="*/ 428625 h 463550"/>
                  <a:gd name="connsiteX27" fmla="*/ 60325 w 990600"/>
                  <a:gd name="connsiteY27" fmla="*/ 434975 h 463550"/>
                  <a:gd name="connsiteX28" fmla="*/ 34925 w 990600"/>
                  <a:gd name="connsiteY28" fmla="*/ 438150 h 463550"/>
                  <a:gd name="connsiteX29" fmla="*/ 9525 w 990600"/>
                  <a:gd name="connsiteY29" fmla="*/ 454025 h 463550"/>
                  <a:gd name="connsiteX30" fmla="*/ 0 w 990600"/>
                  <a:gd name="connsiteY30" fmla="*/ 463550 h 463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90600" h="463550">
                    <a:moveTo>
                      <a:pt x="990600" y="0"/>
                    </a:moveTo>
                    <a:cubicBezTo>
                      <a:pt x="967052" y="10848"/>
                      <a:pt x="943504" y="21696"/>
                      <a:pt x="930275" y="28575"/>
                    </a:cubicBezTo>
                    <a:cubicBezTo>
                      <a:pt x="917046" y="35454"/>
                      <a:pt x="919162" y="35454"/>
                      <a:pt x="911225" y="41275"/>
                    </a:cubicBezTo>
                    <a:cubicBezTo>
                      <a:pt x="903288" y="47096"/>
                      <a:pt x="890587" y="58738"/>
                      <a:pt x="882650" y="63500"/>
                    </a:cubicBezTo>
                    <a:cubicBezTo>
                      <a:pt x="874712" y="68263"/>
                      <a:pt x="874183" y="69321"/>
                      <a:pt x="863600" y="69850"/>
                    </a:cubicBezTo>
                    <a:cubicBezTo>
                      <a:pt x="853017" y="70379"/>
                      <a:pt x="831850" y="66146"/>
                      <a:pt x="819150" y="66675"/>
                    </a:cubicBezTo>
                    <a:cubicBezTo>
                      <a:pt x="806450" y="67204"/>
                      <a:pt x="796925" y="70379"/>
                      <a:pt x="787400" y="73025"/>
                    </a:cubicBezTo>
                    <a:cubicBezTo>
                      <a:pt x="777875" y="75671"/>
                      <a:pt x="770467" y="75671"/>
                      <a:pt x="762000" y="82550"/>
                    </a:cubicBezTo>
                    <a:cubicBezTo>
                      <a:pt x="753533" y="89429"/>
                      <a:pt x="751417" y="99483"/>
                      <a:pt x="736600" y="114300"/>
                    </a:cubicBezTo>
                    <a:cubicBezTo>
                      <a:pt x="721783" y="129117"/>
                      <a:pt x="687387" y="159279"/>
                      <a:pt x="673100" y="171450"/>
                    </a:cubicBezTo>
                    <a:cubicBezTo>
                      <a:pt x="658813" y="183621"/>
                      <a:pt x="659871" y="177800"/>
                      <a:pt x="650875" y="187325"/>
                    </a:cubicBezTo>
                    <a:cubicBezTo>
                      <a:pt x="641879" y="196850"/>
                      <a:pt x="631296" y="216429"/>
                      <a:pt x="619125" y="228600"/>
                    </a:cubicBezTo>
                    <a:cubicBezTo>
                      <a:pt x="606954" y="240771"/>
                      <a:pt x="592137" y="251354"/>
                      <a:pt x="577850" y="260350"/>
                    </a:cubicBezTo>
                    <a:cubicBezTo>
                      <a:pt x="563563" y="269346"/>
                      <a:pt x="550333" y="277813"/>
                      <a:pt x="533400" y="282575"/>
                    </a:cubicBezTo>
                    <a:cubicBezTo>
                      <a:pt x="516467" y="287337"/>
                      <a:pt x="490008" y="286808"/>
                      <a:pt x="476250" y="288925"/>
                    </a:cubicBezTo>
                    <a:cubicBezTo>
                      <a:pt x="462492" y="291042"/>
                      <a:pt x="459317" y="289454"/>
                      <a:pt x="450850" y="295275"/>
                    </a:cubicBezTo>
                    <a:cubicBezTo>
                      <a:pt x="442383" y="301096"/>
                      <a:pt x="436033" y="318558"/>
                      <a:pt x="425450" y="323850"/>
                    </a:cubicBezTo>
                    <a:cubicBezTo>
                      <a:pt x="414867" y="329142"/>
                      <a:pt x="400579" y="323850"/>
                      <a:pt x="387350" y="327025"/>
                    </a:cubicBezTo>
                    <a:cubicBezTo>
                      <a:pt x="374121" y="330200"/>
                      <a:pt x="356658" y="338138"/>
                      <a:pt x="346075" y="342900"/>
                    </a:cubicBezTo>
                    <a:cubicBezTo>
                      <a:pt x="335492" y="347663"/>
                      <a:pt x="323850" y="355600"/>
                      <a:pt x="323850" y="355600"/>
                    </a:cubicBezTo>
                    <a:cubicBezTo>
                      <a:pt x="316442" y="359833"/>
                      <a:pt x="311150" y="365654"/>
                      <a:pt x="301625" y="368300"/>
                    </a:cubicBezTo>
                    <a:cubicBezTo>
                      <a:pt x="292100" y="370946"/>
                      <a:pt x="278871" y="368300"/>
                      <a:pt x="266700" y="371475"/>
                    </a:cubicBezTo>
                    <a:cubicBezTo>
                      <a:pt x="254529" y="374650"/>
                      <a:pt x="241829" y="382588"/>
                      <a:pt x="228600" y="387350"/>
                    </a:cubicBezTo>
                    <a:cubicBezTo>
                      <a:pt x="215371" y="392112"/>
                      <a:pt x="201612" y="395817"/>
                      <a:pt x="187325" y="400050"/>
                    </a:cubicBezTo>
                    <a:cubicBezTo>
                      <a:pt x="173038" y="404283"/>
                      <a:pt x="155575" y="408517"/>
                      <a:pt x="142875" y="412750"/>
                    </a:cubicBezTo>
                    <a:cubicBezTo>
                      <a:pt x="130175" y="416983"/>
                      <a:pt x="121179" y="422804"/>
                      <a:pt x="111125" y="425450"/>
                    </a:cubicBezTo>
                    <a:cubicBezTo>
                      <a:pt x="101071" y="428096"/>
                      <a:pt x="91017" y="427038"/>
                      <a:pt x="82550" y="428625"/>
                    </a:cubicBezTo>
                    <a:cubicBezTo>
                      <a:pt x="74083" y="430212"/>
                      <a:pt x="68263" y="433387"/>
                      <a:pt x="60325" y="434975"/>
                    </a:cubicBezTo>
                    <a:cubicBezTo>
                      <a:pt x="52387" y="436563"/>
                      <a:pt x="43392" y="434975"/>
                      <a:pt x="34925" y="438150"/>
                    </a:cubicBezTo>
                    <a:cubicBezTo>
                      <a:pt x="26458" y="441325"/>
                      <a:pt x="9525" y="454025"/>
                      <a:pt x="9525" y="454025"/>
                    </a:cubicBezTo>
                    <a:cubicBezTo>
                      <a:pt x="3704" y="458258"/>
                      <a:pt x="1852" y="460904"/>
                      <a:pt x="0" y="463550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Полилиния 76"/>
              <p:cNvSpPr/>
              <p:nvPr/>
            </p:nvSpPr>
            <p:spPr>
              <a:xfrm>
                <a:off x="3734754" y="1774404"/>
                <a:ext cx="689401" cy="334252"/>
              </a:xfrm>
              <a:custGeom>
                <a:avLst/>
                <a:gdLst>
                  <a:gd name="connsiteX0" fmla="*/ 990600 w 990600"/>
                  <a:gd name="connsiteY0" fmla="*/ 0 h 463550"/>
                  <a:gd name="connsiteX1" fmla="*/ 930275 w 990600"/>
                  <a:gd name="connsiteY1" fmla="*/ 28575 h 463550"/>
                  <a:gd name="connsiteX2" fmla="*/ 911225 w 990600"/>
                  <a:gd name="connsiteY2" fmla="*/ 41275 h 463550"/>
                  <a:gd name="connsiteX3" fmla="*/ 882650 w 990600"/>
                  <a:gd name="connsiteY3" fmla="*/ 63500 h 463550"/>
                  <a:gd name="connsiteX4" fmla="*/ 863600 w 990600"/>
                  <a:gd name="connsiteY4" fmla="*/ 69850 h 463550"/>
                  <a:gd name="connsiteX5" fmla="*/ 819150 w 990600"/>
                  <a:gd name="connsiteY5" fmla="*/ 66675 h 463550"/>
                  <a:gd name="connsiteX6" fmla="*/ 787400 w 990600"/>
                  <a:gd name="connsiteY6" fmla="*/ 73025 h 463550"/>
                  <a:gd name="connsiteX7" fmla="*/ 762000 w 990600"/>
                  <a:gd name="connsiteY7" fmla="*/ 82550 h 463550"/>
                  <a:gd name="connsiteX8" fmla="*/ 736600 w 990600"/>
                  <a:gd name="connsiteY8" fmla="*/ 114300 h 463550"/>
                  <a:gd name="connsiteX9" fmla="*/ 673100 w 990600"/>
                  <a:gd name="connsiteY9" fmla="*/ 171450 h 463550"/>
                  <a:gd name="connsiteX10" fmla="*/ 650875 w 990600"/>
                  <a:gd name="connsiteY10" fmla="*/ 187325 h 463550"/>
                  <a:gd name="connsiteX11" fmla="*/ 619125 w 990600"/>
                  <a:gd name="connsiteY11" fmla="*/ 228600 h 463550"/>
                  <a:gd name="connsiteX12" fmla="*/ 577850 w 990600"/>
                  <a:gd name="connsiteY12" fmla="*/ 260350 h 463550"/>
                  <a:gd name="connsiteX13" fmla="*/ 533400 w 990600"/>
                  <a:gd name="connsiteY13" fmla="*/ 282575 h 463550"/>
                  <a:gd name="connsiteX14" fmla="*/ 476250 w 990600"/>
                  <a:gd name="connsiteY14" fmla="*/ 288925 h 463550"/>
                  <a:gd name="connsiteX15" fmla="*/ 450850 w 990600"/>
                  <a:gd name="connsiteY15" fmla="*/ 295275 h 463550"/>
                  <a:gd name="connsiteX16" fmla="*/ 425450 w 990600"/>
                  <a:gd name="connsiteY16" fmla="*/ 323850 h 463550"/>
                  <a:gd name="connsiteX17" fmla="*/ 387350 w 990600"/>
                  <a:gd name="connsiteY17" fmla="*/ 327025 h 463550"/>
                  <a:gd name="connsiteX18" fmla="*/ 346075 w 990600"/>
                  <a:gd name="connsiteY18" fmla="*/ 342900 h 463550"/>
                  <a:gd name="connsiteX19" fmla="*/ 323850 w 990600"/>
                  <a:gd name="connsiteY19" fmla="*/ 355600 h 463550"/>
                  <a:gd name="connsiteX20" fmla="*/ 301625 w 990600"/>
                  <a:gd name="connsiteY20" fmla="*/ 368300 h 463550"/>
                  <a:gd name="connsiteX21" fmla="*/ 266700 w 990600"/>
                  <a:gd name="connsiteY21" fmla="*/ 371475 h 463550"/>
                  <a:gd name="connsiteX22" fmla="*/ 228600 w 990600"/>
                  <a:gd name="connsiteY22" fmla="*/ 387350 h 463550"/>
                  <a:gd name="connsiteX23" fmla="*/ 187325 w 990600"/>
                  <a:gd name="connsiteY23" fmla="*/ 400050 h 463550"/>
                  <a:gd name="connsiteX24" fmla="*/ 142875 w 990600"/>
                  <a:gd name="connsiteY24" fmla="*/ 412750 h 463550"/>
                  <a:gd name="connsiteX25" fmla="*/ 111125 w 990600"/>
                  <a:gd name="connsiteY25" fmla="*/ 425450 h 463550"/>
                  <a:gd name="connsiteX26" fmla="*/ 82550 w 990600"/>
                  <a:gd name="connsiteY26" fmla="*/ 428625 h 463550"/>
                  <a:gd name="connsiteX27" fmla="*/ 60325 w 990600"/>
                  <a:gd name="connsiteY27" fmla="*/ 434975 h 463550"/>
                  <a:gd name="connsiteX28" fmla="*/ 34925 w 990600"/>
                  <a:gd name="connsiteY28" fmla="*/ 438150 h 463550"/>
                  <a:gd name="connsiteX29" fmla="*/ 9525 w 990600"/>
                  <a:gd name="connsiteY29" fmla="*/ 454025 h 463550"/>
                  <a:gd name="connsiteX30" fmla="*/ 0 w 990600"/>
                  <a:gd name="connsiteY30" fmla="*/ 463550 h 463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90600" h="463550">
                    <a:moveTo>
                      <a:pt x="990600" y="0"/>
                    </a:moveTo>
                    <a:cubicBezTo>
                      <a:pt x="967052" y="10848"/>
                      <a:pt x="943504" y="21696"/>
                      <a:pt x="930275" y="28575"/>
                    </a:cubicBezTo>
                    <a:cubicBezTo>
                      <a:pt x="917046" y="35454"/>
                      <a:pt x="919162" y="35454"/>
                      <a:pt x="911225" y="41275"/>
                    </a:cubicBezTo>
                    <a:cubicBezTo>
                      <a:pt x="903288" y="47096"/>
                      <a:pt x="890587" y="58738"/>
                      <a:pt x="882650" y="63500"/>
                    </a:cubicBezTo>
                    <a:cubicBezTo>
                      <a:pt x="874712" y="68263"/>
                      <a:pt x="874183" y="69321"/>
                      <a:pt x="863600" y="69850"/>
                    </a:cubicBezTo>
                    <a:cubicBezTo>
                      <a:pt x="853017" y="70379"/>
                      <a:pt x="831850" y="66146"/>
                      <a:pt x="819150" y="66675"/>
                    </a:cubicBezTo>
                    <a:cubicBezTo>
                      <a:pt x="806450" y="67204"/>
                      <a:pt x="796925" y="70379"/>
                      <a:pt x="787400" y="73025"/>
                    </a:cubicBezTo>
                    <a:cubicBezTo>
                      <a:pt x="777875" y="75671"/>
                      <a:pt x="770467" y="75671"/>
                      <a:pt x="762000" y="82550"/>
                    </a:cubicBezTo>
                    <a:cubicBezTo>
                      <a:pt x="753533" y="89429"/>
                      <a:pt x="751417" y="99483"/>
                      <a:pt x="736600" y="114300"/>
                    </a:cubicBezTo>
                    <a:cubicBezTo>
                      <a:pt x="721783" y="129117"/>
                      <a:pt x="687387" y="159279"/>
                      <a:pt x="673100" y="171450"/>
                    </a:cubicBezTo>
                    <a:cubicBezTo>
                      <a:pt x="658813" y="183621"/>
                      <a:pt x="659871" y="177800"/>
                      <a:pt x="650875" y="187325"/>
                    </a:cubicBezTo>
                    <a:cubicBezTo>
                      <a:pt x="641879" y="196850"/>
                      <a:pt x="631296" y="216429"/>
                      <a:pt x="619125" y="228600"/>
                    </a:cubicBezTo>
                    <a:cubicBezTo>
                      <a:pt x="606954" y="240771"/>
                      <a:pt x="592137" y="251354"/>
                      <a:pt x="577850" y="260350"/>
                    </a:cubicBezTo>
                    <a:cubicBezTo>
                      <a:pt x="563563" y="269346"/>
                      <a:pt x="550333" y="277813"/>
                      <a:pt x="533400" y="282575"/>
                    </a:cubicBezTo>
                    <a:cubicBezTo>
                      <a:pt x="516467" y="287337"/>
                      <a:pt x="490008" y="286808"/>
                      <a:pt x="476250" y="288925"/>
                    </a:cubicBezTo>
                    <a:cubicBezTo>
                      <a:pt x="462492" y="291042"/>
                      <a:pt x="459317" y="289454"/>
                      <a:pt x="450850" y="295275"/>
                    </a:cubicBezTo>
                    <a:cubicBezTo>
                      <a:pt x="442383" y="301096"/>
                      <a:pt x="436033" y="318558"/>
                      <a:pt x="425450" y="323850"/>
                    </a:cubicBezTo>
                    <a:cubicBezTo>
                      <a:pt x="414867" y="329142"/>
                      <a:pt x="400579" y="323850"/>
                      <a:pt x="387350" y="327025"/>
                    </a:cubicBezTo>
                    <a:cubicBezTo>
                      <a:pt x="374121" y="330200"/>
                      <a:pt x="356658" y="338138"/>
                      <a:pt x="346075" y="342900"/>
                    </a:cubicBezTo>
                    <a:cubicBezTo>
                      <a:pt x="335492" y="347663"/>
                      <a:pt x="323850" y="355600"/>
                      <a:pt x="323850" y="355600"/>
                    </a:cubicBezTo>
                    <a:cubicBezTo>
                      <a:pt x="316442" y="359833"/>
                      <a:pt x="311150" y="365654"/>
                      <a:pt x="301625" y="368300"/>
                    </a:cubicBezTo>
                    <a:cubicBezTo>
                      <a:pt x="292100" y="370946"/>
                      <a:pt x="278871" y="368300"/>
                      <a:pt x="266700" y="371475"/>
                    </a:cubicBezTo>
                    <a:cubicBezTo>
                      <a:pt x="254529" y="374650"/>
                      <a:pt x="241829" y="382588"/>
                      <a:pt x="228600" y="387350"/>
                    </a:cubicBezTo>
                    <a:cubicBezTo>
                      <a:pt x="215371" y="392112"/>
                      <a:pt x="201612" y="395817"/>
                      <a:pt x="187325" y="400050"/>
                    </a:cubicBezTo>
                    <a:cubicBezTo>
                      <a:pt x="173038" y="404283"/>
                      <a:pt x="155575" y="408517"/>
                      <a:pt x="142875" y="412750"/>
                    </a:cubicBezTo>
                    <a:cubicBezTo>
                      <a:pt x="130175" y="416983"/>
                      <a:pt x="121179" y="422804"/>
                      <a:pt x="111125" y="425450"/>
                    </a:cubicBezTo>
                    <a:cubicBezTo>
                      <a:pt x="101071" y="428096"/>
                      <a:pt x="91017" y="427038"/>
                      <a:pt x="82550" y="428625"/>
                    </a:cubicBezTo>
                    <a:cubicBezTo>
                      <a:pt x="74083" y="430212"/>
                      <a:pt x="68263" y="433387"/>
                      <a:pt x="60325" y="434975"/>
                    </a:cubicBezTo>
                    <a:cubicBezTo>
                      <a:pt x="52387" y="436563"/>
                      <a:pt x="43392" y="434975"/>
                      <a:pt x="34925" y="438150"/>
                    </a:cubicBezTo>
                    <a:cubicBezTo>
                      <a:pt x="26458" y="441325"/>
                      <a:pt x="9525" y="454025"/>
                      <a:pt x="9525" y="454025"/>
                    </a:cubicBezTo>
                    <a:cubicBezTo>
                      <a:pt x="3704" y="458258"/>
                      <a:pt x="1852" y="460904"/>
                      <a:pt x="0" y="46355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Полилиния 77"/>
              <p:cNvSpPr/>
              <p:nvPr/>
            </p:nvSpPr>
            <p:spPr>
              <a:xfrm>
                <a:off x="7772301" y="1424386"/>
                <a:ext cx="337553" cy="258006"/>
              </a:xfrm>
              <a:custGeom>
                <a:avLst/>
                <a:gdLst>
                  <a:gd name="connsiteX0" fmla="*/ 485030 w 485030"/>
                  <a:gd name="connsiteY0" fmla="*/ 357809 h 357809"/>
                  <a:gd name="connsiteX1" fmla="*/ 433346 w 485030"/>
                  <a:gd name="connsiteY1" fmla="*/ 333955 h 357809"/>
                  <a:gd name="connsiteX2" fmla="*/ 401541 w 485030"/>
                  <a:gd name="connsiteY2" fmla="*/ 310101 h 357809"/>
                  <a:gd name="connsiteX3" fmla="*/ 373712 w 485030"/>
                  <a:gd name="connsiteY3" fmla="*/ 310101 h 357809"/>
                  <a:gd name="connsiteX4" fmla="*/ 341906 w 485030"/>
                  <a:gd name="connsiteY4" fmla="*/ 282271 h 357809"/>
                  <a:gd name="connsiteX5" fmla="*/ 302150 w 485030"/>
                  <a:gd name="connsiteY5" fmla="*/ 250466 h 357809"/>
                  <a:gd name="connsiteX6" fmla="*/ 278296 w 485030"/>
                  <a:gd name="connsiteY6" fmla="*/ 226612 h 357809"/>
                  <a:gd name="connsiteX7" fmla="*/ 254442 w 485030"/>
                  <a:gd name="connsiteY7" fmla="*/ 166977 h 357809"/>
                  <a:gd name="connsiteX8" fmla="*/ 210710 w 485030"/>
                  <a:gd name="connsiteY8" fmla="*/ 135172 h 357809"/>
                  <a:gd name="connsiteX9" fmla="*/ 166978 w 485030"/>
                  <a:gd name="connsiteY9" fmla="*/ 103367 h 357809"/>
                  <a:gd name="connsiteX10" fmla="*/ 131197 w 485030"/>
                  <a:gd name="connsiteY10" fmla="*/ 87464 h 357809"/>
                  <a:gd name="connsiteX11" fmla="*/ 103367 w 485030"/>
                  <a:gd name="connsiteY11" fmla="*/ 59635 h 357809"/>
                  <a:gd name="connsiteX12" fmla="*/ 75538 w 485030"/>
                  <a:gd name="connsiteY12" fmla="*/ 39756 h 357809"/>
                  <a:gd name="connsiteX13" fmla="*/ 55659 w 485030"/>
                  <a:gd name="connsiteY13" fmla="*/ 19878 h 357809"/>
                  <a:gd name="connsiteX14" fmla="*/ 19879 w 485030"/>
                  <a:gd name="connsiteY14" fmla="*/ 3976 h 357809"/>
                  <a:gd name="connsiteX15" fmla="*/ 0 w 485030"/>
                  <a:gd name="connsiteY15" fmla="*/ 0 h 357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5030" h="357809">
                    <a:moveTo>
                      <a:pt x="485030" y="357809"/>
                    </a:moveTo>
                    <a:cubicBezTo>
                      <a:pt x="466145" y="349857"/>
                      <a:pt x="447261" y="341906"/>
                      <a:pt x="433346" y="333955"/>
                    </a:cubicBezTo>
                    <a:cubicBezTo>
                      <a:pt x="419431" y="326004"/>
                      <a:pt x="411480" y="314077"/>
                      <a:pt x="401541" y="310101"/>
                    </a:cubicBezTo>
                    <a:cubicBezTo>
                      <a:pt x="391602" y="306125"/>
                      <a:pt x="383651" y="314739"/>
                      <a:pt x="373712" y="310101"/>
                    </a:cubicBezTo>
                    <a:cubicBezTo>
                      <a:pt x="363773" y="305463"/>
                      <a:pt x="353833" y="292210"/>
                      <a:pt x="341906" y="282271"/>
                    </a:cubicBezTo>
                    <a:cubicBezTo>
                      <a:pt x="329979" y="272332"/>
                      <a:pt x="312752" y="259742"/>
                      <a:pt x="302150" y="250466"/>
                    </a:cubicBezTo>
                    <a:cubicBezTo>
                      <a:pt x="291548" y="241190"/>
                      <a:pt x="286247" y="240527"/>
                      <a:pt x="278296" y="226612"/>
                    </a:cubicBezTo>
                    <a:cubicBezTo>
                      <a:pt x="270345" y="212697"/>
                      <a:pt x="265706" y="182217"/>
                      <a:pt x="254442" y="166977"/>
                    </a:cubicBezTo>
                    <a:cubicBezTo>
                      <a:pt x="243178" y="151737"/>
                      <a:pt x="210710" y="135172"/>
                      <a:pt x="210710" y="135172"/>
                    </a:cubicBezTo>
                    <a:cubicBezTo>
                      <a:pt x="196133" y="124570"/>
                      <a:pt x="180230" y="111318"/>
                      <a:pt x="166978" y="103367"/>
                    </a:cubicBezTo>
                    <a:cubicBezTo>
                      <a:pt x="153726" y="95416"/>
                      <a:pt x="141799" y="94753"/>
                      <a:pt x="131197" y="87464"/>
                    </a:cubicBezTo>
                    <a:cubicBezTo>
                      <a:pt x="120595" y="80175"/>
                      <a:pt x="112643" y="67586"/>
                      <a:pt x="103367" y="59635"/>
                    </a:cubicBezTo>
                    <a:cubicBezTo>
                      <a:pt x="94090" y="51684"/>
                      <a:pt x="83489" y="46382"/>
                      <a:pt x="75538" y="39756"/>
                    </a:cubicBezTo>
                    <a:cubicBezTo>
                      <a:pt x="67587" y="33130"/>
                      <a:pt x="64935" y="25841"/>
                      <a:pt x="55659" y="19878"/>
                    </a:cubicBezTo>
                    <a:cubicBezTo>
                      <a:pt x="46383" y="13915"/>
                      <a:pt x="29156" y="7289"/>
                      <a:pt x="19879" y="3976"/>
                    </a:cubicBezTo>
                    <a:cubicBezTo>
                      <a:pt x="10602" y="663"/>
                      <a:pt x="5301" y="331"/>
                      <a:pt x="0" y="0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Полилиния 78"/>
              <p:cNvSpPr/>
              <p:nvPr/>
            </p:nvSpPr>
            <p:spPr>
              <a:xfrm>
                <a:off x="7770456" y="1422473"/>
                <a:ext cx="337553" cy="258006"/>
              </a:xfrm>
              <a:custGeom>
                <a:avLst/>
                <a:gdLst>
                  <a:gd name="connsiteX0" fmla="*/ 485030 w 485030"/>
                  <a:gd name="connsiteY0" fmla="*/ 357809 h 357809"/>
                  <a:gd name="connsiteX1" fmla="*/ 433346 w 485030"/>
                  <a:gd name="connsiteY1" fmla="*/ 333955 h 357809"/>
                  <a:gd name="connsiteX2" fmla="*/ 401541 w 485030"/>
                  <a:gd name="connsiteY2" fmla="*/ 310101 h 357809"/>
                  <a:gd name="connsiteX3" fmla="*/ 373712 w 485030"/>
                  <a:gd name="connsiteY3" fmla="*/ 310101 h 357809"/>
                  <a:gd name="connsiteX4" fmla="*/ 341906 w 485030"/>
                  <a:gd name="connsiteY4" fmla="*/ 282271 h 357809"/>
                  <a:gd name="connsiteX5" fmla="*/ 302150 w 485030"/>
                  <a:gd name="connsiteY5" fmla="*/ 250466 h 357809"/>
                  <a:gd name="connsiteX6" fmla="*/ 278296 w 485030"/>
                  <a:gd name="connsiteY6" fmla="*/ 226612 h 357809"/>
                  <a:gd name="connsiteX7" fmla="*/ 254442 w 485030"/>
                  <a:gd name="connsiteY7" fmla="*/ 166977 h 357809"/>
                  <a:gd name="connsiteX8" fmla="*/ 210710 w 485030"/>
                  <a:gd name="connsiteY8" fmla="*/ 135172 h 357809"/>
                  <a:gd name="connsiteX9" fmla="*/ 166978 w 485030"/>
                  <a:gd name="connsiteY9" fmla="*/ 103367 h 357809"/>
                  <a:gd name="connsiteX10" fmla="*/ 131197 w 485030"/>
                  <a:gd name="connsiteY10" fmla="*/ 87464 h 357809"/>
                  <a:gd name="connsiteX11" fmla="*/ 103367 w 485030"/>
                  <a:gd name="connsiteY11" fmla="*/ 59635 h 357809"/>
                  <a:gd name="connsiteX12" fmla="*/ 75538 w 485030"/>
                  <a:gd name="connsiteY12" fmla="*/ 39756 h 357809"/>
                  <a:gd name="connsiteX13" fmla="*/ 55659 w 485030"/>
                  <a:gd name="connsiteY13" fmla="*/ 19878 h 357809"/>
                  <a:gd name="connsiteX14" fmla="*/ 19879 w 485030"/>
                  <a:gd name="connsiteY14" fmla="*/ 3976 h 357809"/>
                  <a:gd name="connsiteX15" fmla="*/ 0 w 485030"/>
                  <a:gd name="connsiteY15" fmla="*/ 0 h 357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5030" h="357809">
                    <a:moveTo>
                      <a:pt x="485030" y="357809"/>
                    </a:moveTo>
                    <a:cubicBezTo>
                      <a:pt x="466145" y="349857"/>
                      <a:pt x="447261" y="341906"/>
                      <a:pt x="433346" y="333955"/>
                    </a:cubicBezTo>
                    <a:cubicBezTo>
                      <a:pt x="419431" y="326004"/>
                      <a:pt x="411480" y="314077"/>
                      <a:pt x="401541" y="310101"/>
                    </a:cubicBezTo>
                    <a:cubicBezTo>
                      <a:pt x="391602" y="306125"/>
                      <a:pt x="383651" y="314739"/>
                      <a:pt x="373712" y="310101"/>
                    </a:cubicBezTo>
                    <a:cubicBezTo>
                      <a:pt x="363773" y="305463"/>
                      <a:pt x="353833" y="292210"/>
                      <a:pt x="341906" y="282271"/>
                    </a:cubicBezTo>
                    <a:cubicBezTo>
                      <a:pt x="329979" y="272332"/>
                      <a:pt x="312752" y="259742"/>
                      <a:pt x="302150" y="250466"/>
                    </a:cubicBezTo>
                    <a:cubicBezTo>
                      <a:pt x="291548" y="241190"/>
                      <a:pt x="286247" y="240527"/>
                      <a:pt x="278296" y="226612"/>
                    </a:cubicBezTo>
                    <a:cubicBezTo>
                      <a:pt x="270345" y="212697"/>
                      <a:pt x="265706" y="182217"/>
                      <a:pt x="254442" y="166977"/>
                    </a:cubicBezTo>
                    <a:cubicBezTo>
                      <a:pt x="243178" y="151737"/>
                      <a:pt x="210710" y="135172"/>
                      <a:pt x="210710" y="135172"/>
                    </a:cubicBezTo>
                    <a:cubicBezTo>
                      <a:pt x="196133" y="124570"/>
                      <a:pt x="180230" y="111318"/>
                      <a:pt x="166978" y="103367"/>
                    </a:cubicBezTo>
                    <a:cubicBezTo>
                      <a:pt x="153726" y="95416"/>
                      <a:pt x="141799" y="94753"/>
                      <a:pt x="131197" y="87464"/>
                    </a:cubicBezTo>
                    <a:cubicBezTo>
                      <a:pt x="120595" y="80175"/>
                      <a:pt x="112643" y="67586"/>
                      <a:pt x="103367" y="59635"/>
                    </a:cubicBezTo>
                    <a:cubicBezTo>
                      <a:pt x="94090" y="51684"/>
                      <a:pt x="83489" y="46382"/>
                      <a:pt x="75538" y="39756"/>
                    </a:cubicBezTo>
                    <a:cubicBezTo>
                      <a:pt x="67587" y="33130"/>
                      <a:pt x="64935" y="25841"/>
                      <a:pt x="55659" y="19878"/>
                    </a:cubicBezTo>
                    <a:cubicBezTo>
                      <a:pt x="46383" y="13915"/>
                      <a:pt x="29156" y="7289"/>
                      <a:pt x="19879" y="3976"/>
                    </a:cubicBezTo>
                    <a:cubicBezTo>
                      <a:pt x="10602" y="663"/>
                      <a:pt x="5301" y="331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Полилиния 79"/>
              <p:cNvSpPr/>
              <p:nvPr/>
            </p:nvSpPr>
            <p:spPr>
              <a:xfrm>
                <a:off x="7308540" y="1106921"/>
                <a:ext cx="50359" cy="64037"/>
              </a:xfrm>
              <a:custGeom>
                <a:avLst/>
                <a:gdLst>
                  <a:gd name="connsiteX0" fmla="*/ 0 w 72362"/>
                  <a:gd name="connsiteY0" fmla="*/ 0 h 88809"/>
                  <a:gd name="connsiteX1" fmla="*/ 29603 w 72362"/>
                  <a:gd name="connsiteY1" fmla="*/ 42760 h 88809"/>
                  <a:gd name="connsiteX2" fmla="*/ 52627 w 72362"/>
                  <a:gd name="connsiteY2" fmla="*/ 69074 h 88809"/>
                  <a:gd name="connsiteX3" fmla="*/ 72362 w 72362"/>
                  <a:gd name="connsiteY3" fmla="*/ 88809 h 88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362" h="88809">
                    <a:moveTo>
                      <a:pt x="0" y="0"/>
                    </a:moveTo>
                    <a:cubicBezTo>
                      <a:pt x="10416" y="15624"/>
                      <a:pt x="20832" y="31248"/>
                      <a:pt x="29603" y="42760"/>
                    </a:cubicBezTo>
                    <a:cubicBezTo>
                      <a:pt x="38374" y="54272"/>
                      <a:pt x="45500" y="61399"/>
                      <a:pt x="52627" y="69074"/>
                    </a:cubicBezTo>
                    <a:cubicBezTo>
                      <a:pt x="59754" y="76749"/>
                      <a:pt x="66058" y="82779"/>
                      <a:pt x="72362" y="88809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Полилиния 80"/>
              <p:cNvSpPr/>
              <p:nvPr/>
            </p:nvSpPr>
            <p:spPr>
              <a:xfrm>
                <a:off x="7313120" y="1114061"/>
                <a:ext cx="50359" cy="64037"/>
              </a:xfrm>
              <a:custGeom>
                <a:avLst/>
                <a:gdLst>
                  <a:gd name="connsiteX0" fmla="*/ 0 w 72362"/>
                  <a:gd name="connsiteY0" fmla="*/ 0 h 88809"/>
                  <a:gd name="connsiteX1" fmla="*/ 29603 w 72362"/>
                  <a:gd name="connsiteY1" fmla="*/ 42760 h 88809"/>
                  <a:gd name="connsiteX2" fmla="*/ 52627 w 72362"/>
                  <a:gd name="connsiteY2" fmla="*/ 69074 h 88809"/>
                  <a:gd name="connsiteX3" fmla="*/ 72362 w 72362"/>
                  <a:gd name="connsiteY3" fmla="*/ 88809 h 88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362" h="88809">
                    <a:moveTo>
                      <a:pt x="0" y="0"/>
                    </a:moveTo>
                    <a:cubicBezTo>
                      <a:pt x="10416" y="15624"/>
                      <a:pt x="20832" y="31248"/>
                      <a:pt x="29603" y="42760"/>
                    </a:cubicBezTo>
                    <a:cubicBezTo>
                      <a:pt x="38374" y="54272"/>
                      <a:pt x="45500" y="61399"/>
                      <a:pt x="52627" y="69074"/>
                    </a:cubicBezTo>
                    <a:cubicBezTo>
                      <a:pt x="59754" y="76749"/>
                      <a:pt x="66058" y="82779"/>
                      <a:pt x="72362" y="8880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Полилиния 81"/>
              <p:cNvSpPr/>
              <p:nvPr/>
            </p:nvSpPr>
            <p:spPr>
              <a:xfrm>
                <a:off x="7353294" y="1166215"/>
                <a:ext cx="155659" cy="118939"/>
              </a:xfrm>
              <a:custGeom>
                <a:avLst/>
                <a:gdLst>
                  <a:gd name="connsiteX0" fmla="*/ 0 w 374970"/>
                  <a:gd name="connsiteY0" fmla="*/ 0 h 197353"/>
                  <a:gd name="connsiteX1" fmla="*/ 39471 w 374970"/>
                  <a:gd name="connsiteY1" fmla="*/ 32892 h 197353"/>
                  <a:gd name="connsiteX2" fmla="*/ 59206 w 374970"/>
                  <a:gd name="connsiteY2" fmla="*/ 49339 h 197353"/>
                  <a:gd name="connsiteX3" fmla="*/ 75652 w 374970"/>
                  <a:gd name="connsiteY3" fmla="*/ 69074 h 197353"/>
                  <a:gd name="connsiteX4" fmla="*/ 88809 w 374970"/>
                  <a:gd name="connsiteY4" fmla="*/ 92098 h 197353"/>
                  <a:gd name="connsiteX5" fmla="*/ 115122 w 374970"/>
                  <a:gd name="connsiteY5" fmla="*/ 128280 h 197353"/>
                  <a:gd name="connsiteX6" fmla="*/ 128279 w 374970"/>
                  <a:gd name="connsiteY6" fmla="*/ 157882 h 197353"/>
                  <a:gd name="connsiteX7" fmla="*/ 141436 w 374970"/>
                  <a:gd name="connsiteY7" fmla="*/ 164461 h 197353"/>
                  <a:gd name="connsiteX8" fmla="*/ 174328 w 374970"/>
                  <a:gd name="connsiteY8" fmla="*/ 164461 h 197353"/>
                  <a:gd name="connsiteX9" fmla="*/ 223666 w 374970"/>
                  <a:gd name="connsiteY9" fmla="*/ 164461 h 197353"/>
                  <a:gd name="connsiteX10" fmla="*/ 246691 w 374970"/>
                  <a:gd name="connsiteY10" fmla="*/ 167750 h 197353"/>
                  <a:gd name="connsiteX11" fmla="*/ 273004 w 374970"/>
                  <a:gd name="connsiteY11" fmla="*/ 174328 h 197353"/>
                  <a:gd name="connsiteX12" fmla="*/ 286161 w 374970"/>
                  <a:gd name="connsiteY12" fmla="*/ 180907 h 197353"/>
                  <a:gd name="connsiteX13" fmla="*/ 315764 w 374970"/>
                  <a:gd name="connsiteY13" fmla="*/ 171039 h 197353"/>
                  <a:gd name="connsiteX14" fmla="*/ 328921 w 374970"/>
                  <a:gd name="connsiteY14" fmla="*/ 171039 h 197353"/>
                  <a:gd name="connsiteX15" fmla="*/ 355235 w 374970"/>
                  <a:gd name="connsiteY15" fmla="*/ 184196 h 197353"/>
                  <a:gd name="connsiteX16" fmla="*/ 374970 w 374970"/>
                  <a:gd name="connsiteY16" fmla="*/ 197353 h 197353"/>
                  <a:gd name="connsiteX0" fmla="*/ 0 w 355235"/>
                  <a:gd name="connsiteY0" fmla="*/ 0 h 184196"/>
                  <a:gd name="connsiteX1" fmla="*/ 39471 w 355235"/>
                  <a:gd name="connsiteY1" fmla="*/ 32892 h 184196"/>
                  <a:gd name="connsiteX2" fmla="*/ 59206 w 355235"/>
                  <a:gd name="connsiteY2" fmla="*/ 49339 h 184196"/>
                  <a:gd name="connsiteX3" fmla="*/ 75652 w 355235"/>
                  <a:gd name="connsiteY3" fmla="*/ 69074 h 184196"/>
                  <a:gd name="connsiteX4" fmla="*/ 88809 w 355235"/>
                  <a:gd name="connsiteY4" fmla="*/ 92098 h 184196"/>
                  <a:gd name="connsiteX5" fmla="*/ 115122 w 355235"/>
                  <a:gd name="connsiteY5" fmla="*/ 128280 h 184196"/>
                  <a:gd name="connsiteX6" fmla="*/ 128279 w 355235"/>
                  <a:gd name="connsiteY6" fmla="*/ 157882 h 184196"/>
                  <a:gd name="connsiteX7" fmla="*/ 141436 w 355235"/>
                  <a:gd name="connsiteY7" fmla="*/ 164461 h 184196"/>
                  <a:gd name="connsiteX8" fmla="*/ 174328 w 355235"/>
                  <a:gd name="connsiteY8" fmla="*/ 164461 h 184196"/>
                  <a:gd name="connsiteX9" fmla="*/ 223666 w 355235"/>
                  <a:gd name="connsiteY9" fmla="*/ 164461 h 184196"/>
                  <a:gd name="connsiteX10" fmla="*/ 246691 w 355235"/>
                  <a:gd name="connsiteY10" fmla="*/ 167750 h 184196"/>
                  <a:gd name="connsiteX11" fmla="*/ 273004 w 355235"/>
                  <a:gd name="connsiteY11" fmla="*/ 174328 h 184196"/>
                  <a:gd name="connsiteX12" fmla="*/ 286161 w 355235"/>
                  <a:gd name="connsiteY12" fmla="*/ 180907 h 184196"/>
                  <a:gd name="connsiteX13" fmla="*/ 315764 w 355235"/>
                  <a:gd name="connsiteY13" fmla="*/ 171039 h 184196"/>
                  <a:gd name="connsiteX14" fmla="*/ 328921 w 355235"/>
                  <a:gd name="connsiteY14" fmla="*/ 171039 h 184196"/>
                  <a:gd name="connsiteX15" fmla="*/ 355235 w 355235"/>
                  <a:gd name="connsiteY15" fmla="*/ 184196 h 184196"/>
                  <a:gd name="connsiteX0" fmla="*/ 0 w 328921"/>
                  <a:gd name="connsiteY0" fmla="*/ 0 h 180949"/>
                  <a:gd name="connsiteX1" fmla="*/ 39471 w 328921"/>
                  <a:gd name="connsiteY1" fmla="*/ 32892 h 180949"/>
                  <a:gd name="connsiteX2" fmla="*/ 59206 w 328921"/>
                  <a:gd name="connsiteY2" fmla="*/ 49339 h 180949"/>
                  <a:gd name="connsiteX3" fmla="*/ 75652 w 328921"/>
                  <a:gd name="connsiteY3" fmla="*/ 69074 h 180949"/>
                  <a:gd name="connsiteX4" fmla="*/ 88809 w 328921"/>
                  <a:gd name="connsiteY4" fmla="*/ 92098 h 180949"/>
                  <a:gd name="connsiteX5" fmla="*/ 115122 w 328921"/>
                  <a:gd name="connsiteY5" fmla="*/ 128280 h 180949"/>
                  <a:gd name="connsiteX6" fmla="*/ 128279 w 328921"/>
                  <a:gd name="connsiteY6" fmla="*/ 157882 h 180949"/>
                  <a:gd name="connsiteX7" fmla="*/ 141436 w 328921"/>
                  <a:gd name="connsiteY7" fmla="*/ 164461 h 180949"/>
                  <a:gd name="connsiteX8" fmla="*/ 174328 w 328921"/>
                  <a:gd name="connsiteY8" fmla="*/ 164461 h 180949"/>
                  <a:gd name="connsiteX9" fmla="*/ 223666 w 328921"/>
                  <a:gd name="connsiteY9" fmla="*/ 164461 h 180949"/>
                  <a:gd name="connsiteX10" fmla="*/ 246691 w 328921"/>
                  <a:gd name="connsiteY10" fmla="*/ 167750 h 180949"/>
                  <a:gd name="connsiteX11" fmla="*/ 273004 w 328921"/>
                  <a:gd name="connsiteY11" fmla="*/ 174328 h 180949"/>
                  <a:gd name="connsiteX12" fmla="*/ 286161 w 328921"/>
                  <a:gd name="connsiteY12" fmla="*/ 180907 h 180949"/>
                  <a:gd name="connsiteX13" fmla="*/ 315764 w 328921"/>
                  <a:gd name="connsiteY13" fmla="*/ 171039 h 180949"/>
                  <a:gd name="connsiteX14" fmla="*/ 328921 w 328921"/>
                  <a:gd name="connsiteY14" fmla="*/ 171039 h 180949"/>
                  <a:gd name="connsiteX0" fmla="*/ 0 w 315764"/>
                  <a:gd name="connsiteY0" fmla="*/ 0 h 180949"/>
                  <a:gd name="connsiteX1" fmla="*/ 39471 w 315764"/>
                  <a:gd name="connsiteY1" fmla="*/ 32892 h 180949"/>
                  <a:gd name="connsiteX2" fmla="*/ 59206 w 315764"/>
                  <a:gd name="connsiteY2" fmla="*/ 49339 h 180949"/>
                  <a:gd name="connsiteX3" fmla="*/ 75652 w 315764"/>
                  <a:gd name="connsiteY3" fmla="*/ 69074 h 180949"/>
                  <a:gd name="connsiteX4" fmla="*/ 88809 w 315764"/>
                  <a:gd name="connsiteY4" fmla="*/ 92098 h 180949"/>
                  <a:gd name="connsiteX5" fmla="*/ 115122 w 315764"/>
                  <a:gd name="connsiteY5" fmla="*/ 128280 h 180949"/>
                  <a:gd name="connsiteX6" fmla="*/ 128279 w 315764"/>
                  <a:gd name="connsiteY6" fmla="*/ 157882 h 180949"/>
                  <a:gd name="connsiteX7" fmla="*/ 141436 w 315764"/>
                  <a:gd name="connsiteY7" fmla="*/ 164461 h 180949"/>
                  <a:gd name="connsiteX8" fmla="*/ 174328 w 315764"/>
                  <a:gd name="connsiteY8" fmla="*/ 164461 h 180949"/>
                  <a:gd name="connsiteX9" fmla="*/ 223666 w 315764"/>
                  <a:gd name="connsiteY9" fmla="*/ 164461 h 180949"/>
                  <a:gd name="connsiteX10" fmla="*/ 246691 w 315764"/>
                  <a:gd name="connsiteY10" fmla="*/ 167750 h 180949"/>
                  <a:gd name="connsiteX11" fmla="*/ 273004 w 315764"/>
                  <a:gd name="connsiteY11" fmla="*/ 174328 h 180949"/>
                  <a:gd name="connsiteX12" fmla="*/ 286161 w 315764"/>
                  <a:gd name="connsiteY12" fmla="*/ 180907 h 180949"/>
                  <a:gd name="connsiteX13" fmla="*/ 315764 w 315764"/>
                  <a:gd name="connsiteY13" fmla="*/ 171039 h 180949"/>
                  <a:gd name="connsiteX0" fmla="*/ 0 w 286161"/>
                  <a:gd name="connsiteY0" fmla="*/ 0 h 180949"/>
                  <a:gd name="connsiteX1" fmla="*/ 39471 w 286161"/>
                  <a:gd name="connsiteY1" fmla="*/ 32892 h 180949"/>
                  <a:gd name="connsiteX2" fmla="*/ 59206 w 286161"/>
                  <a:gd name="connsiteY2" fmla="*/ 49339 h 180949"/>
                  <a:gd name="connsiteX3" fmla="*/ 75652 w 286161"/>
                  <a:gd name="connsiteY3" fmla="*/ 69074 h 180949"/>
                  <a:gd name="connsiteX4" fmla="*/ 88809 w 286161"/>
                  <a:gd name="connsiteY4" fmla="*/ 92098 h 180949"/>
                  <a:gd name="connsiteX5" fmla="*/ 115122 w 286161"/>
                  <a:gd name="connsiteY5" fmla="*/ 128280 h 180949"/>
                  <a:gd name="connsiteX6" fmla="*/ 128279 w 286161"/>
                  <a:gd name="connsiteY6" fmla="*/ 157882 h 180949"/>
                  <a:gd name="connsiteX7" fmla="*/ 141436 w 286161"/>
                  <a:gd name="connsiteY7" fmla="*/ 164461 h 180949"/>
                  <a:gd name="connsiteX8" fmla="*/ 174328 w 286161"/>
                  <a:gd name="connsiteY8" fmla="*/ 164461 h 180949"/>
                  <a:gd name="connsiteX9" fmla="*/ 223666 w 286161"/>
                  <a:gd name="connsiteY9" fmla="*/ 164461 h 180949"/>
                  <a:gd name="connsiteX10" fmla="*/ 246691 w 286161"/>
                  <a:gd name="connsiteY10" fmla="*/ 167750 h 180949"/>
                  <a:gd name="connsiteX11" fmla="*/ 273004 w 286161"/>
                  <a:gd name="connsiteY11" fmla="*/ 174328 h 180949"/>
                  <a:gd name="connsiteX12" fmla="*/ 286161 w 286161"/>
                  <a:gd name="connsiteY12" fmla="*/ 180907 h 180949"/>
                  <a:gd name="connsiteX0" fmla="*/ 0 w 273004"/>
                  <a:gd name="connsiteY0" fmla="*/ 0 h 174328"/>
                  <a:gd name="connsiteX1" fmla="*/ 39471 w 273004"/>
                  <a:gd name="connsiteY1" fmla="*/ 32892 h 174328"/>
                  <a:gd name="connsiteX2" fmla="*/ 59206 w 273004"/>
                  <a:gd name="connsiteY2" fmla="*/ 49339 h 174328"/>
                  <a:gd name="connsiteX3" fmla="*/ 75652 w 273004"/>
                  <a:gd name="connsiteY3" fmla="*/ 69074 h 174328"/>
                  <a:gd name="connsiteX4" fmla="*/ 88809 w 273004"/>
                  <a:gd name="connsiteY4" fmla="*/ 92098 h 174328"/>
                  <a:gd name="connsiteX5" fmla="*/ 115122 w 273004"/>
                  <a:gd name="connsiteY5" fmla="*/ 128280 h 174328"/>
                  <a:gd name="connsiteX6" fmla="*/ 128279 w 273004"/>
                  <a:gd name="connsiteY6" fmla="*/ 157882 h 174328"/>
                  <a:gd name="connsiteX7" fmla="*/ 141436 w 273004"/>
                  <a:gd name="connsiteY7" fmla="*/ 164461 h 174328"/>
                  <a:gd name="connsiteX8" fmla="*/ 174328 w 273004"/>
                  <a:gd name="connsiteY8" fmla="*/ 164461 h 174328"/>
                  <a:gd name="connsiteX9" fmla="*/ 223666 w 273004"/>
                  <a:gd name="connsiteY9" fmla="*/ 164461 h 174328"/>
                  <a:gd name="connsiteX10" fmla="*/ 246691 w 273004"/>
                  <a:gd name="connsiteY10" fmla="*/ 167750 h 174328"/>
                  <a:gd name="connsiteX11" fmla="*/ 273004 w 273004"/>
                  <a:gd name="connsiteY11" fmla="*/ 174328 h 174328"/>
                  <a:gd name="connsiteX0" fmla="*/ 0 w 246691"/>
                  <a:gd name="connsiteY0" fmla="*/ 0 h 167750"/>
                  <a:gd name="connsiteX1" fmla="*/ 39471 w 246691"/>
                  <a:gd name="connsiteY1" fmla="*/ 32892 h 167750"/>
                  <a:gd name="connsiteX2" fmla="*/ 59206 w 246691"/>
                  <a:gd name="connsiteY2" fmla="*/ 49339 h 167750"/>
                  <a:gd name="connsiteX3" fmla="*/ 75652 w 246691"/>
                  <a:gd name="connsiteY3" fmla="*/ 69074 h 167750"/>
                  <a:gd name="connsiteX4" fmla="*/ 88809 w 246691"/>
                  <a:gd name="connsiteY4" fmla="*/ 92098 h 167750"/>
                  <a:gd name="connsiteX5" fmla="*/ 115122 w 246691"/>
                  <a:gd name="connsiteY5" fmla="*/ 128280 h 167750"/>
                  <a:gd name="connsiteX6" fmla="*/ 128279 w 246691"/>
                  <a:gd name="connsiteY6" fmla="*/ 157882 h 167750"/>
                  <a:gd name="connsiteX7" fmla="*/ 141436 w 246691"/>
                  <a:gd name="connsiteY7" fmla="*/ 164461 h 167750"/>
                  <a:gd name="connsiteX8" fmla="*/ 174328 w 246691"/>
                  <a:gd name="connsiteY8" fmla="*/ 164461 h 167750"/>
                  <a:gd name="connsiteX9" fmla="*/ 223666 w 246691"/>
                  <a:gd name="connsiteY9" fmla="*/ 164461 h 167750"/>
                  <a:gd name="connsiteX10" fmla="*/ 246691 w 246691"/>
                  <a:gd name="connsiteY10" fmla="*/ 167750 h 167750"/>
                  <a:gd name="connsiteX0" fmla="*/ 0 w 223666"/>
                  <a:gd name="connsiteY0" fmla="*/ 0 h 164948"/>
                  <a:gd name="connsiteX1" fmla="*/ 39471 w 223666"/>
                  <a:gd name="connsiteY1" fmla="*/ 32892 h 164948"/>
                  <a:gd name="connsiteX2" fmla="*/ 59206 w 223666"/>
                  <a:gd name="connsiteY2" fmla="*/ 49339 h 164948"/>
                  <a:gd name="connsiteX3" fmla="*/ 75652 w 223666"/>
                  <a:gd name="connsiteY3" fmla="*/ 69074 h 164948"/>
                  <a:gd name="connsiteX4" fmla="*/ 88809 w 223666"/>
                  <a:gd name="connsiteY4" fmla="*/ 92098 h 164948"/>
                  <a:gd name="connsiteX5" fmla="*/ 115122 w 223666"/>
                  <a:gd name="connsiteY5" fmla="*/ 128280 h 164948"/>
                  <a:gd name="connsiteX6" fmla="*/ 128279 w 223666"/>
                  <a:gd name="connsiteY6" fmla="*/ 157882 h 164948"/>
                  <a:gd name="connsiteX7" fmla="*/ 141436 w 223666"/>
                  <a:gd name="connsiteY7" fmla="*/ 164461 h 164948"/>
                  <a:gd name="connsiteX8" fmla="*/ 174328 w 223666"/>
                  <a:gd name="connsiteY8" fmla="*/ 164461 h 164948"/>
                  <a:gd name="connsiteX9" fmla="*/ 223666 w 223666"/>
                  <a:gd name="connsiteY9" fmla="*/ 164461 h 164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3666" h="164948">
                    <a:moveTo>
                      <a:pt x="0" y="0"/>
                    </a:moveTo>
                    <a:lnTo>
                      <a:pt x="39471" y="32892"/>
                    </a:lnTo>
                    <a:cubicBezTo>
                      <a:pt x="49339" y="41115"/>
                      <a:pt x="53176" y="43309"/>
                      <a:pt x="59206" y="49339"/>
                    </a:cubicBezTo>
                    <a:cubicBezTo>
                      <a:pt x="65236" y="55369"/>
                      <a:pt x="70718" y="61948"/>
                      <a:pt x="75652" y="69074"/>
                    </a:cubicBezTo>
                    <a:cubicBezTo>
                      <a:pt x="80586" y="76201"/>
                      <a:pt x="82231" y="82230"/>
                      <a:pt x="88809" y="92098"/>
                    </a:cubicBezTo>
                    <a:cubicBezTo>
                      <a:pt x="95387" y="101966"/>
                      <a:pt x="108544" y="117316"/>
                      <a:pt x="115122" y="128280"/>
                    </a:cubicBezTo>
                    <a:cubicBezTo>
                      <a:pt x="121700" y="139244"/>
                      <a:pt x="128279" y="157882"/>
                      <a:pt x="128279" y="157882"/>
                    </a:cubicBezTo>
                    <a:cubicBezTo>
                      <a:pt x="132665" y="163912"/>
                      <a:pt x="133761" y="163365"/>
                      <a:pt x="141436" y="164461"/>
                    </a:cubicBezTo>
                    <a:cubicBezTo>
                      <a:pt x="149111" y="165558"/>
                      <a:pt x="174328" y="164461"/>
                      <a:pt x="174328" y="164461"/>
                    </a:cubicBezTo>
                    <a:cubicBezTo>
                      <a:pt x="188033" y="164461"/>
                      <a:pt x="211606" y="163913"/>
                      <a:pt x="223666" y="164461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Полилиния 82"/>
              <p:cNvSpPr/>
              <p:nvPr/>
            </p:nvSpPr>
            <p:spPr>
              <a:xfrm>
                <a:off x="7607386" y="1303776"/>
                <a:ext cx="169393" cy="120959"/>
              </a:xfrm>
              <a:custGeom>
                <a:avLst/>
                <a:gdLst>
                  <a:gd name="connsiteX0" fmla="*/ 0 w 243401"/>
                  <a:gd name="connsiteY0" fmla="*/ 0 h 167750"/>
                  <a:gd name="connsiteX1" fmla="*/ 62495 w 243401"/>
                  <a:gd name="connsiteY1" fmla="*/ 52628 h 167750"/>
                  <a:gd name="connsiteX2" fmla="*/ 82230 w 243401"/>
                  <a:gd name="connsiteY2" fmla="*/ 82231 h 167750"/>
                  <a:gd name="connsiteX3" fmla="*/ 108544 w 243401"/>
                  <a:gd name="connsiteY3" fmla="*/ 98677 h 167750"/>
                  <a:gd name="connsiteX4" fmla="*/ 138147 w 243401"/>
                  <a:gd name="connsiteY4" fmla="*/ 101966 h 167750"/>
                  <a:gd name="connsiteX5" fmla="*/ 167749 w 243401"/>
                  <a:gd name="connsiteY5" fmla="*/ 108544 h 167750"/>
                  <a:gd name="connsiteX6" fmla="*/ 177617 w 243401"/>
                  <a:gd name="connsiteY6" fmla="*/ 111833 h 167750"/>
                  <a:gd name="connsiteX7" fmla="*/ 187485 w 243401"/>
                  <a:gd name="connsiteY7" fmla="*/ 144725 h 167750"/>
                  <a:gd name="connsiteX8" fmla="*/ 207220 w 243401"/>
                  <a:gd name="connsiteY8" fmla="*/ 148015 h 167750"/>
                  <a:gd name="connsiteX9" fmla="*/ 223666 w 243401"/>
                  <a:gd name="connsiteY9" fmla="*/ 157882 h 167750"/>
                  <a:gd name="connsiteX10" fmla="*/ 243401 w 243401"/>
                  <a:gd name="connsiteY10" fmla="*/ 167750 h 16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3401" h="167750">
                    <a:moveTo>
                      <a:pt x="0" y="0"/>
                    </a:moveTo>
                    <a:cubicBezTo>
                      <a:pt x="24395" y="19461"/>
                      <a:pt x="48790" y="38923"/>
                      <a:pt x="62495" y="52628"/>
                    </a:cubicBezTo>
                    <a:cubicBezTo>
                      <a:pt x="76200" y="66333"/>
                      <a:pt x="74555" y="74556"/>
                      <a:pt x="82230" y="82231"/>
                    </a:cubicBezTo>
                    <a:cubicBezTo>
                      <a:pt x="89905" y="89906"/>
                      <a:pt x="99225" y="95388"/>
                      <a:pt x="108544" y="98677"/>
                    </a:cubicBezTo>
                    <a:cubicBezTo>
                      <a:pt x="117864" y="101966"/>
                      <a:pt x="128280" y="100322"/>
                      <a:pt x="138147" y="101966"/>
                    </a:cubicBezTo>
                    <a:cubicBezTo>
                      <a:pt x="148014" y="103610"/>
                      <a:pt x="161171" y="106900"/>
                      <a:pt x="167749" y="108544"/>
                    </a:cubicBezTo>
                    <a:cubicBezTo>
                      <a:pt x="174327" y="110188"/>
                      <a:pt x="174328" y="105803"/>
                      <a:pt x="177617" y="111833"/>
                    </a:cubicBezTo>
                    <a:cubicBezTo>
                      <a:pt x="180906" y="117863"/>
                      <a:pt x="182551" y="138695"/>
                      <a:pt x="187485" y="144725"/>
                    </a:cubicBezTo>
                    <a:cubicBezTo>
                      <a:pt x="192419" y="150755"/>
                      <a:pt x="201190" y="145822"/>
                      <a:pt x="207220" y="148015"/>
                    </a:cubicBezTo>
                    <a:cubicBezTo>
                      <a:pt x="213250" y="150208"/>
                      <a:pt x="217636" y="154593"/>
                      <a:pt x="223666" y="157882"/>
                    </a:cubicBezTo>
                    <a:cubicBezTo>
                      <a:pt x="229696" y="161171"/>
                      <a:pt x="236548" y="164460"/>
                      <a:pt x="243401" y="167750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Полилиния 83"/>
              <p:cNvSpPr/>
              <p:nvPr/>
            </p:nvSpPr>
            <p:spPr>
              <a:xfrm>
                <a:off x="7607386" y="1303251"/>
                <a:ext cx="169393" cy="120959"/>
              </a:xfrm>
              <a:custGeom>
                <a:avLst/>
                <a:gdLst>
                  <a:gd name="connsiteX0" fmla="*/ 0 w 243401"/>
                  <a:gd name="connsiteY0" fmla="*/ 0 h 167750"/>
                  <a:gd name="connsiteX1" fmla="*/ 62495 w 243401"/>
                  <a:gd name="connsiteY1" fmla="*/ 52628 h 167750"/>
                  <a:gd name="connsiteX2" fmla="*/ 82230 w 243401"/>
                  <a:gd name="connsiteY2" fmla="*/ 82231 h 167750"/>
                  <a:gd name="connsiteX3" fmla="*/ 108544 w 243401"/>
                  <a:gd name="connsiteY3" fmla="*/ 98677 h 167750"/>
                  <a:gd name="connsiteX4" fmla="*/ 138147 w 243401"/>
                  <a:gd name="connsiteY4" fmla="*/ 101966 h 167750"/>
                  <a:gd name="connsiteX5" fmla="*/ 167749 w 243401"/>
                  <a:gd name="connsiteY5" fmla="*/ 108544 h 167750"/>
                  <a:gd name="connsiteX6" fmla="*/ 177617 w 243401"/>
                  <a:gd name="connsiteY6" fmla="*/ 111833 h 167750"/>
                  <a:gd name="connsiteX7" fmla="*/ 187485 w 243401"/>
                  <a:gd name="connsiteY7" fmla="*/ 144725 h 167750"/>
                  <a:gd name="connsiteX8" fmla="*/ 207220 w 243401"/>
                  <a:gd name="connsiteY8" fmla="*/ 148015 h 167750"/>
                  <a:gd name="connsiteX9" fmla="*/ 223666 w 243401"/>
                  <a:gd name="connsiteY9" fmla="*/ 157882 h 167750"/>
                  <a:gd name="connsiteX10" fmla="*/ 243401 w 243401"/>
                  <a:gd name="connsiteY10" fmla="*/ 167750 h 16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3401" h="167750">
                    <a:moveTo>
                      <a:pt x="0" y="0"/>
                    </a:moveTo>
                    <a:cubicBezTo>
                      <a:pt x="24395" y="19461"/>
                      <a:pt x="48790" y="38923"/>
                      <a:pt x="62495" y="52628"/>
                    </a:cubicBezTo>
                    <a:cubicBezTo>
                      <a:pt x="76200" y="66333"/>
                      <a:pt x="74555" y="74556"/>
                      <a:pt x="82230" y="82231"/>
                    </a:cubicBezTo>
                    <a:cubicBezTo>
                      <a:pt x="89905" y="89906"/>
                      <a:pt x="99225" y="95388"/>
                      <a:pt x="108544" y="98677"/>
                    </a:cubicBezTo>
                    <a:cubicBezTo>
                      <a:pt x="117864" y="101966"/>
                      <a:pt x="128280" y="100322"/>
                      <a:pt x="138147" y="101966"/>
                    </a:cubicBezTo>
                    <a:cubicBezTo>
                      <a:pt x="148014" y="103610"/>
                      <a:pt x="161171" y="106900"/>
                      <a:pt x="167749" y="108544"/>
                    </a:cubicBezTo>
                    <a:cubicBezTo>
                      <a:pt x="174327" y="110188"/>
                      <a:pt x="174328" y="105803"/>
                      <a:pt x="177617" y="111833"/>
                    </a:cubicBezTo>
                    <a:cubicBezTo>
                      <a:pt x="180906" y="117863"/>
                      <a:pt x="182551" y="138695"/>
                      <a:pt x="187485" y="144725"/>
                    </a:cubicBezTo>
                    <a:cubicBezTo>
                      <a:pt x="192419" y="150755"/>
                      <a:pt x="201190" y="145822"/>
                      <a:pt x="207220" y="148015"/>
                    </a:cubicBezTo>
                    <a:cubicBezTo>
                      <a:pt x="213250" y="150208"/>
                      <a:pt x="217636" y="154593"/>
                      <a:pt x="223666" y="157882"/>
                    </a:cubicBezTo>
                    <a:cubicBezTo>
                      <a:pt x="229696" y="161171"/>
                      <a:pt x="236548" y="164460"/>
                      <a:pt x="243401" y="16775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Полилиния 84"/>
              <p:cNvSpPr/>
              <p:nvPr/>
            </p:nvSpPr>
            <p:spPr>
              <a:xfrm>
                <a:off x="6544873" y="1310124"/>
                <a:ext cx="351329" cy="151100"/>
              </a:xfrm>
              <a:custGeom>
                <a:avLst/>
                <a:gdLst>
                  <a:gd name="connsiteX0" fmla="*/ 504825 w 504825"/>
                  <a:gd name="connsiteY0" fmla="*/ 0 h 209550"/>
                  <a:gd name="connsiteX1" fmla="*/ 438150 w 504825"/>
                  <a:gd name="connsiteY1" fmla="*/ 34925 h 209550"/>
                  <a:gd name="connsiteX2" fmla="*/ 403225 w 504825"/>
                  <a:gd name="connsiteY2" fmla="*/ 41275 h 209550"/>
                  <a:gd name="connsiteX3" fmla="*/ 361950 w 504825"/>
                  <a:gd name="connsiteY3" fmla="*/ 38100 h 209550"/>
                  <a:gd name="connsiteX4" fmla="*/ 339725 w 504825"/>
                  <a:gd name="connsiteY4" fmla="*/ 31750 h 209550"/>
                  <a:gd name="connsiteX5" fmla="*/ 288925 w 504825"/>
                  <a:gd name="connsiteY5" fmla="*/ 9525 h 209550"/>
                  <a:gd name="connsiteX6" fmla="*/ 257175 w 504825"/>
                  <a:gd name="connsiteY6" fmla="*/ 0 h 209550"/>
                  <a:gd name="connsiteX7" fmla="*/ 238125 w 504825"/>
                  <a:gd name="connsiteY7" fmla="*/ 9525 h 209550"/>
                  <a:gd name="connsiteX8" fmla="*/ 184150 w 504825"/>
                  <a:gd name="connsiteY8" fmla="*/ 19050 h 209550"/>
                  <a:gd name="connsiteX9" fmla="*/ 155575 w 504825"/>
                  <a:gd name="connsiteY9" fmla="*/ 41275 h 209550"/>
                  <a:gd name="connsiteX10" fmla="*/ 111125 w 504825"/>
                  <a:gd name="connsiteY10" fmla="*/ 76200 h 209550"/>
                  <a:gd name="connsiteX11" fmla="*/ 92075 w 504825"/>
                  <a:gd name="connsiteY11" fmla="*/ 107950 h 209550"/>
                  <a:gd name="connsiteX12" fmla="*/ 69850 w 504825"/>
                  <a:gd name="connsiteY12" fmla="*/ 139700 h 209550"/>
                  <a:gd name="connsiteX13" fmla="*/ 47625 w 504825"/>
                  <a:gd name="connsiteY13" fmla="*/ 171450 h 209550"/>
                  <a:gd name="connsiteX14" fmla="*/ 19050 w 504825"/>
                  <a:gd name="connsiteY14" fmla="*/ 190500 h 209550"/>
                  <a:gd name="connsiteX15" fmla="*/ 0 w 504825"/>
                  <a:gd name="connsiteY15" fmla="*/ 20955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4825" h="209550">
                    <a:moveTo>
                      <a:pt x="504825" y="0"/>
                    </a:moveTo>
                    <a:cubicBezTo>
                      <a:pt x="479954" y="14023"/>
                      <a:pt x="455083" y="28046"/>
                      <a:pt x="438150" y="34925"/>
                    </a:cubicBezTo>
                    <a:cubicBezTo>
                      <a:pt x="421217" y="41804"/>
                      <a:pt x="415925" y="40746"/>
                      <a:pt x="403225" y="41275"/>
                    </a:cubicBezTo>
                    <a:cubicBezTo>
                      <a:pt x="390525" y="41804"/>
                      <a:pt x="372533" y="39688"/>
                      <a:pt x="361950" y="38100"/>
                    </a:cubicBezTo>
                    <a:cubicBezTo>
                      <a:pt x="351367" y="36513"/>
                      <a:pt x="351896" y="36512"/>
                      <a:pt x="339725" y="31750"/>
                    </a:cubicBezTo>
                    <a:cubicBezTo>
                      <a:pt x="327554" y="26988"/>
                      <a:pt x="302683" y="14817"/>
                      <a:pt x="288925" y="9525"/>
                    </a:cubicBezTo>
                    <a:cubicBezTo>
                      <a:pt x="275167" y="4233"/>
                      <a:pt x="265642" y="0"/>
                      <a:pt x="257175" y="0"/>
                    </a:cubicBezTo>
                    <a:cubicBezTo>
                      <a:pt x="248708" y="0"/>
                      <a:pt x="250296" y="6350"/>
                      <a:pt x="238125" y="9525"/>
                    </a:cubicBezTo>
                    <a:cubicBezTo>
                      <a:pt x="225954" y="12700"/>
                      <a:pt x="197908" y="13758"/>
                      <a:pt x="184150" y="19050"/>
                    </a:cubicBezTo>
                    <a:cubicBezTo>
                      <a:pt x="170392" y="24342"/>
                      <a:pt x="155575" y="41275"/>
                      <a:pt x="155575" y="41275"/>
                    </a:cubicBezTo>
                    <a:cubicBezTo>
                      <a:pt x="143404" y="50800"/>
                      <a:pt x="121708" y="65088"/>
                      <a:pt x="111125" y="76200"/>
                    </a:cubicBezTo>
                    <a:cubicBezTo>
                      <a:pt x="100542" y="87312"/>
                      <a:pt x="98954" y="97367"/>
                      <a:pt x="92075" y="107950"/>
                    </a:cubicBezTo>
                    <a:cubicBezTo>
                      <a:pt x="85196" y="118533"/>
                      <a:pt x="69850" y="139700"/>
                      <a:pt x="69850" y="139700"/>
                    </a:cubicBezTo>
                    <a:cubicBezTo>
                      <a:pt x="62442" y="150283"/>
                      <a:pt x="56092" y="162983"/>
                      <a:pt x="47625" y="171450"/>
                    </a:cubicBezTo>
                    <a:cubicBezTo>
                      <a:pt x="39158" y="179917"/>
                      <a:pt x="26987" y="184150"/>
                      <a:pt x="19050" y="190500"/>
                    </a:cubicBezTo>
                    <a:cubicBezTo>
                      <a:pt x="11113" y="196850"/>
                      <a:pt x="5556" y="203200"/>
                      <a:pt x="0" y="209550"/>
                    </a:cubicBezTo>
                  </a:path>
                </a:pathLst>
              </a:custGeom>
              <a:noFill/>
              <a:ln w="1270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Блок-схема: узел 85"/>
              <p:cNvSpPr/>
              <p:nvPr/>
            </p:nvSpPr>
            <p:spPr>
              <a:xfrm>
                <a:off x="4290153" y="1397816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Блок-схема: узел 86"/>
              <p:cNvSpPr/>
              <p:nvPr/>
            </p:nvSpPr>
            <p:spPr>
              <a:xfrm>
                <a:off x="3369755" y="1125440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Блок-схема: узел 87"/>
              <p:cNvSpPr/>
              <p:nvPr/>
            </p:nvSpPr>
            <p:spPr>
              <a:xfrm>
                <a:off x="3575418" y="1042535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Блок-схема: узел 88"/>
              <p:cNvSpPr/>
              <p:nvPr/>
            </p:nvSpPr>
            <p:spPr>
              <a:xfrm>
                <a:off x="2890996" y="2128681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Блок-схема: узел 89"/>
              <p:cNvSpPr/>
              <p:nvPr/>
            </p:nvSpPr>
            <p:spPr>
              <a:xfrm>
                <a:off x="3346866" y="2858349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Блок-схема: узел 90"/>
              <p:cNvSpPr/>
              <p:nvPr/>
            </p:nvSpPr>
            <p:spPr>
              <a:xfrm>
                <a:off x="3302065" y="3004016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Блок-схема: узел 91"/>
              <p:cNvSpPr/>
              <p:nvPr/>
            </p:nvSpPr>
            <p:spPr>
              <a:xfrm>
                <a:off x="3709526" y="2091816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Блок-схема: узел 93"/>
              <p:cNvSpPr/>
              <p:nvPr/>
            </p:nvSpPr>
            <p:spPr>
              <a:xfrm>
                <a:off x="8123547" y="2883822"/>
                <a:ext cx="93184" cy="8879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Блок-схема: узел 94"/>
              <p:cNvSpPr/>
              <p:nvPr/>
            </p:nvSpPr>
            <p:spPr>
              <a:xfrm>
                <a:off x="6987126" y="648471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Блок-схема: узел 95"/>
              <p:cNvSpPr/>
              <p:nvPr/>
            </p:nvSpPr>
            <p:spPr>
              <a:xfrm>
                <a:off x="8085426" y="1665407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Блок-схема: узел 96"/>
              <p:cNvSpPr/>
              <p:nvPr/>
            </p:nvSpPr>
            <p:spPr>
              <a:xfrm>
                <a:off x="8050769" y="2196253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Блок-схема: узел 97"/>
              <p:cNvSpPr/>
              <p:nvPr/>
            </p:nvSpPr>
            <p:spPr>
              <a:xfrm>
                <a:off x="8809555" y="1947354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Блок-схема: узел 98"/>
              <p:cNvSpPr/>
              <p:nvPr/>
            </p:nvSpPr>
            <p:spPr>
              <a:xfrm>
                <a:off x="8445030" y="2577694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Полилиния 99"/>
              <p:cNvSpPr/>
              <p:nvPr/>
            </p:nvSpPr>
            <p:spPr>
              <a:xfrm>
                <a:off x="6091479" y="563799"/>
                <a:ext cx="68565" cy="8881"/>
              </a:xfrm>
              <a:custGeom>
                <a:avLst/>
                <a:gdLst>
                  <a:gd name="connsiteX0" fmla="*/ 98521 w 98521"/>
                  <a:gd name="connsiteY0" fmla="*/ 12316 h 12316"/>
                  <a:gd name="connsiteX1" fmla="*/ 43103 w 98521"/>
                  <a:gd name="connsiteY1" fmla="*/ 6158 h 12316"/>
                  <a:gd name="connsiteX2" fmla="*/ 15394 w 98521"/>
                  <a:gd name="connsiteY2" fmla="*/ 0 h 12316"/>
                  <a:gd name="connsiteX3" fmla="*/ 0 w 98521"/>
                  <a:gd name="connsiteY3" fmla="*/ 6158 h 12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521" h="12316">
                    <a:moveTo>
                      <a:pt x="98521" y="12316"/>
                    </a:moveTo>
                    <a:cubicBezTo>
                      <a:pt x="77739" y="10263"/>
                      <a:pt x="56957" y="8211"/>
                      <a:pt x="43103" y="6158"/>
                    </a:cubicBezTo>
                    <a:cubicBezTo>
                      <a:pt x="29249" y="4105"/>
                      <a:pt x="22578" y="0"/>
                      <a:pt x="15394" y="0"/>
                    </a:cubicBezTo>
                    <a:cubicBezTo>
                      <a:pt x="8210" y="0"/>
                      <a:pt x="4105" y="3079"/>
                      <a:pt x="0" y="615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Полилиния 100"/>
              <p:cNvSpPr/>
              <p:nvPr/>
            </p:nvSpPr>
            <p:spPr>
              <a:xfrm>
                <a:off x="6069947" y="560766"/>
                <a:ext cx="68565" cy="8881"/>
              </a:xfrm>
              <a:custGeom>
                <a:avLst/>
                <a:gdLst>
                  <a:gd name="connsiteX0" fmla="*/ 98521 w 98521"/>
                  <a:gd name="connsiteY0" fmla="*/ 12316 h 12316"/>
                  <a:gd name="connsiteX1" fmla="*/ 43103 w 98521"/>
                  <a:gd name="connsiteY1" fmla="*/ 6158 h 12316"/>
                  <a:gd name="connsiteX2" fmla="*/ 15394 w 98521"/>
                  <a:gd name="connsiteY2" fmla="*/ 0 h 12316"/>
                  <a:gd name="connsiteX3" fmla="*/ 0 w 98521"/>
                  <a:gd name="connsiteY3" fmla="*/ 6158 h 12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521" h="12316">
                    <a:moveTo>
                      <a:pt x="98521" y="12316"/>
                    </a:moveTo>
                    <a:cubicBezTo>
                      <a:pt x="77739" y="10263"/>
                      <a:pt x="56957" y="8211"/>
                      <a:pt x="43103" y="6158"/>
                    </a:cubicBezTo>
                    <a:cubicBezTo>
                      <a:pt x="29249" y="4105"/>
                      <a:pt x="22578" y="0"/>
                      <a:pt x="15394" y="0"/>
                    </a:cubicBezTo>
                    <a:cubicBezTo>
                      <a:pt x="8210" y="0"/>
                      <a:pt x="4105" y="3079"/>
                      <a:pt x="0" y="615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Полилиния 101"/>
              <p:cNvSpPr/>
              <p:nvPr/>
            </p:nvSpPr>
            <p:spPr>
              <a:xfrm>
                <a:off x="6057195" y="524860"/>
                <a:ext cx="62327" cy="47819"/>
              </a:xfrm>
              <a:custGeom>
                <a:avLst/>
                <a:gdLst>
                  <a:gd name="connsiteX0" fmla="*/ 64655 w 64655"/>
                  <a:gd name="connsiteY0" fmla="*/ 54000 h 54000"/>
                  <a:gd name="connsiteX1" fmla="*/ 12316 w 64655"/>
                  <a:gd name="connsiteY1" fmla="*/ 4740 h 54000"/>
                  <a:gd name="connsiteX2" fmla="*/ 0 w 64655"/>
                  <a:gd name="connsiteY2" fmla="*/ 4740 h 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655" h="54000">
                    <a:moveTo>
                      <a:pt x="64655" y="54000"/>
                    </a:moveTo>
                    <a:lnTo>
                      <a:pt x="12316" y="4740"/>
                    </a:lnTo>
                    <a:cubicBezTo>
                      <a:pt x="1540" y="-3470"/>
                      <a:pt x="770" y="635"/>
                      <a:pt x="0" y="4740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Полилиния 102"/>
              <p:cNvSpPr/>
              <p:nvPr/>
            </p:nvSpPr>
            <p:spPr>
              <a:xfrm>
                <a:off x="6055471" y="520909"/>
                <a:ext cx="44996" cy="38938"/>
              </a:xfrm>
              <a:custGeom>
                <a:avLst/>
                <a:gdLst>
                  <a:gd name="connsiteX0" fmla="*/ 64655 w 64655"/>
                  <a:gd name="connsiteY0" fmla="*/ 54000 h 54000"/>
                  <a:gd name="connsiteX1" fmla="*/ 12316 w 64655"/>
                  <a:gd name="connsiteY1" fmla="*/ 4740 h 54000"/>
                  <a:gd name="connsiteX2" fmla="*/ 0 w 64655"/>
                  <a:gd name="connsiteY2" fmla="*/ 4740 h 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655" h="54000">
                    <a:moveTo>
                      <a:pt x="64655" y="54000"/>
                    </a:moveTo>
                    <a:lnTo>
                      <a:pt x="12316" y="4740"/>
                    </a:lnTo>
                    <a:cubicBezTo>
                      <a:pt x="1540" y="-3470"/>
                      <a:pt x="770" y="635"/>
                      <a:pt x="0" y="474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Блок-схема: узел 103"/>
              <p:cNvSpPr/>
              <p:nvPr/>
            </p:nvSpPr>
            <p:spPr>
              <a:xfrm>
                <a:off x="6144859" y="552285"/>
                <a:ext cx="63608" cy="62938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Блок-схема: узел 104"/>
              <p:cNvSpPr/>
              <p:nvPr/>
            </p:nvSpPr>
            <p:spPr>
              <a:xfrm>
                <a:off x="6027881" y="497412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Полилиния 105"/>
              <p:cNvSpPr/>
              <p:nvPr/>
            </p:nvSpPr>
            <p:spPr>
              <a:xfrm>
                <a:off x="6239321" y="965622"/>
                <a:ext cx="95101" cy="102121"/>
              </a:xfrm>
              <a:custGeom>
                <a:avLst/>
                <a:gdLst>
                  <a:gd name="connsiteX0" fmla="*/ 0 w 136652"/>
                  <a:gd name="connsiteY0" fmla="*/ 0 h 141624"/>
                  <a:gd name="connsiteX1" fmla="*/ 46182 w 136652"/>
                  <a:gd name="connsiteY1" fmla="*/ 24630 h 141624"/>
                  <a:gd name="connsiteX2" fmla="*/ 64655 w 136652"/>
                  <a:gd name="connsiteY2" fmla="*/ 46182 h 141624"/>
                  <a:gd name="connsiteX3" fmla="*/ 92364 w 136652"/>
                  <a:gd name="connsiteY3" fmla="*/ 58497 h 141624"/>
                  <a:gd name="connsiteX4" fmla="*/ 116994 w 136652"/>
                  <a:gd name="connsiteY4" fmla="*/ 70812 h 141624"/>
                  <a:gd name="connsiteX5" fmla="*/ 123152 w 136652"/>
                  <a:gd name="connsiteY5" fmla="*/ 89285 h 141624"/>
                  <a:gd name="connsiteX6" fmla="*/ 135467 w 136652"/>
                  <a:gd name="connsiteY6" fmla="*/ 116994 h 141624"/>
                  <a:gd name="connsiteX7" fmla="*/ 135467 w 136652"/>
                  <a:gd name="connsiteY7" fmla="*/ 141624 h 14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652" h="141624">
                    <a:moveTo>
                      <a:pt x="0" y="0"/>
                    </a:moveTo>
                    <a:cubicBezTo>
                      <a:pt x="17703" y="8466"/>
                      <a:pt x="35406" y="16933"/>
                      <a:pt x="46182" y="24630"/>
                    </a:cubicBezTo>
                    <a:cubicBezTo>
                      <a:pt x="56958" y="32327"/>
                      <a:pt x="56958" y="40538"/>
                      <a:pt x="64655" y="46182"/>
                    </a:cubicBezTo>
                    <a:cubicBezTo>
                      <a:pt x="72352" y="51827"/>
                      <a:pt x="83641" y="54392"/>
                      <a:pt x="92364" y="58497"/>
                    </a:cubicBezTo>
                    <a:cubicBezTo>
                      <a:pt x="101087" y="62602"/>
                      <a:pt x="116994" y="70812"/>
                      <a:pt x="116994" y="70812"/>
                    </a:cubicBezTo>
                    <a:cubicBezTo>
                      <a:pt x="122125" y="75943"/>
                      <a:pt x="120073" y="81588"/>
                      <a:pt x="123152" y="89285"/>
                    </a:cubicBezTo>
                    <a:cubicBezTo>
                      <a:pt x="126231" y="96982"/>
                      <a:pt x="133414" y="108271"/>
                      <a:pt x="135467" y="116994"/>
                    </a:cubicBezTo>
                    <a:cubicBezTo>
                      <a:pt x="137520" y="125717"/>
                      <a:pt x="136493" y="133670"/>
                      <a:pt x="135467" y="141624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Полилиния 106"/>
              <p:cNvSpPr/>
              <p:nvPr/>
            </p:nvSpPr>
            <p:spPr>
              <a:xfrm>
                <a:off x="6240392" y="968950"/>
                <a:ext cx="95101" cy="102121"/>
              </a:xfrm>
              <a:custGeom>
                <a:avLst/>
                <a:gdLst>
                  <a:gd name="connsiteX0" fmla="*/ 0 w 136652"/>
                  <a:gd name="connsiteY0" fmla="*/ 0 h 141624"/>
                  <a:gd name="connsiteX1" fmla="*/ 46182 w 136652"/>
                  <a:gd name="connsiteY1" fmla="*/ 24630 h 141624"/>
                  <a:gd name="connsiteX2" fmla="*/ 64655 w 136652"/>
                  <a:gd name="connsiteY2" fmla="*/ 46182 h 141624"/>
                  <a:gd name="connsiteX3" fmla="*/ 92364 w 136652"/>
                  <a:gd name="connsiteY3" fmla="*/ 58497 h 141624"/>
                  <a:gd name="connsiteX4" fmla="*/ 116994 w 136652"/>
                  <a:gd name="connsiteY4" fmla="*/ 70812 h 141624"/>
                  <a:gd name="connsiteX5" fmla="*/ 123152 w 136652"/>
                  <a:gd name="connsiteY5" fmla="*/ 89285 h 141624"/>
                  <a:gd name="connsiteX6" fmla="*/ 135467 w 136652"/>
                  <a:gd name="connsiteY6" fmla="*/ 116994 h 141624"/>
                  <a:gd name="connsiteX7" fmla="*/ 135467 w 136652"/>
                  <a:gd name="connsiteY7" fmla="*/ 141624 h 14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652" h="141624">
                    <a:moveTo>
                      <a:pt x="0" y="0"/>
                    </a:moveTo>
                    <a:cubicBezTo>
                      <a:pt x="17703" y="8466"/>
                      <a:pt x="35406" y="16933"/>
                      <a:pt x="46182" y="24630"/>
                    </a:cubicBezTo>
                    <a:cubicBezTo>
                      <a:pt x="56958" y="32327"/>
                      <a:pt x="56958" y="40538"/>
                      <a:pt x="64655" y="46182"/>
                    </a:cubicBezTo>
                    <a:cubicBezTo>
                      <a:pt x="72352" y="51827"/>
                      <a:pt x="83641" y="54392"/>
                      <a:pt x="92364" y="58497"/>
                    </a:cubicBezTo>
                    <a:cubicBezTo>
                      <a:pt x="101087" y="62602"/>
                      <a:pt x="116994" y="70812"/>
                      <a:pt x="116994" y="70812"/>
                    </a:cubicBezTo>
                    <a:cubicBezTo>
                      <a:pt x="122125" y="75943"/>
                      <a:pt x="120073" y="81588"/>
                      <a:pt x="123152" y="89285"/>
                    </a:cubicBezTo>
                    <a:cubicBezTo>
                      <a:pt x="126231" y="96982"/>
                      <a:pt x="133414" y="108271"/>
                      <a:pt x="135467" y="116994"/>
                    </a:cubicBezTo>
                    <a:cubicBezTo>
                      <a:pt x="137520" y="125717"/>
                      <a:pt x="136493" y="133670"/>
                      <a:pt x="135467" y="14162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08" name="Блок-схема: узел 107"/>
              <p:cNvSpPr/>
              <p:nvPr/>
            </p:nvSpPr>
            <p:spPr>
              <a:xfrm>
                <a:off x="6195416" y="925170"/>
                <a:ext cx="63608" cy="62938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Полилиния 108"/>
              <p:cNvSpPr/>
              <p:nvPr/>
            </p:nvSpPr>
            <p:spPr>
              <a:xfrm>
                <a:off x="6185754" y="1038828"/>
                <a:ext cx="88919" cy="53138"/>
              </a:xfrm>
              <a:custGeom>
                <a:avLst/>
                <a:gdLst>
                  <a:gd name="connsiteX0" fmla="*/ 132388 w 132388"/>
                  <a:gd name="connsiteY0" fmla="*/ 80124 h 80124"/>
                  <a:gd name="connsiteX1" fmla="*/ 76970 w 132388"/>
                  <a:gd name="connsiteY1" fmla="*/ 18548 h 80124"/>
                  <a:gd name="connsiteX2" fmla="*/ 52339 w 132388"/>
                  <a:gd name="connsiteY2" fmla="*/ 75 h 80124"/>
                  <a:gd name="connsiteX3" fmla="*/ 15394 w 132388"/>
                  <a:gd name="connsiteY3" fmla="*/ 12390 h 80124"/>
                  <a:gd name="connsiteX4" fmla="*/ 0 w 132388"/>
                  <a:gd name="connsiteY4" fmla="*/ 21627 h 80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388" h="80124">
                    <a:moveTo>
                      <a:pt x="132388" y="80124"/>
                    </a:moveTo>
                    <a:cubicBezTo>
                      <a:pt x="111349" y="56006"/>
                      <a:pt x="90311" y="31889"/>
                      <a:pt x="76970" y="18548"/>
                    </a:cubicBezTo>
                    <a:cubicBezTo>
                      <a:pt x="63629" y="5207"/>
                      <a:pt x="62602" y="1101"/>
                      <a:pt x="52339" y="75"/>
                    </a:cubicBezTo>
                    <a:cubicBezTo>
                      <a:pt x="42076" y="-951"/>
                      <a:pt x="24117" y="8798"/>
                      <a:pt x="15394" y="12390"/>
                    </a:cubicBezTo>
                    <a:cubicBezTo>
                      <a:pt x="6671" y="15982"/>
                      <a:pt x="3335" y="18804"/>
                      <a:pt x="0" y="21627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Полилиния 109"/>
              <p:cNvSpPr/>
              <p:nvPr/>
            </p:nvSpPr>
            <p:spPr>
              <a:xfrm>
                <a:off x="6262891" y="1049984"/>
                <a:ext cx="66422" cy="37740"/>
              </a:xfrm>
              <a:custGeom>
                <a:avLst/>
                <a:gdLst>
                  <a:gd name="connsiteX0" fmla="*/ 95442 w 95442"/>
                  <a:gd name="connsiteY0" fmla="*/ 0 h 52339"/>
                  <a:gd name="connsiteX1" fmla="*/ 55418 w 95442"/>
                  <a:gd name="connsiteY1" fmla="*/ 36945 h 52339"/>
                  <a:gd name="connsiteX2" fmla="*/ 30788 w 95442"/>
                  <a:gd name="connsiteY2" fmla="*/ 46182 h 52339"/>
                  <a:gd name="connsiteX3" fmla="*/ 18473 w 95442"/>
                  <a:gd name="connsiteY3" fmla="*/ 52339 h 52339"/>
                  <a:gd name="connsiteX4" fmla="*/ 0 w 95442"/>
                  <a:gd name="connsiteY4" fmla="*/ 46182 h 52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442" h="52339">
                    <a:moveTo>
                      <a:pt x="95442" y="0"/>
                    </a:moveTo>
                    <a:cubicBezTo>
                      <a:pt x="80818" y="14624"/>
                      <a:pt x="66194" y="29248"/>
                      <a:pt x="55418" y="36945"/>
                    </a:cubicBezTo>
                    <a:cubicBezTo>
                      <a:pt x="44642" y="44642"/>
                      <a:pt x="30788" y="46182"/>
                      <a:pt x="30788" y="46182"/>
                    </a:cubicBezTo>
                    <a:cubicBezTo>
                      <a:pt x="24631" y="48748"/>
                      <a:pt x="23604" y="52339"/>
                      <a:pt x="18473" y="52339"/>
                    </a:cubicBezTo>
                    <a:cubicBezTo>
                      <a:pt x="13342" y="52339"/>
                      <a:pt x="6671" y="49260"/>
                      <a:pt x="0" y="46182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Полилиния 110"/>
              <p:cNvSpPr/>
              <p:nvPr/>
            </p:nvSpPr>
            <p:spPr>
              <a:xfrm>
                <a:off x="6181471" y="1040890"/>
                <a:ext cx="154272" cy="47693"/>
              </a:xfrm>
              <a:custGeom>
                <a:avLst/>
                <a:gdLst>
                  <a:gd name="connsiteX0" fmla="*/ 221673 w 221673"/>
                  <a:gd name="connsiteY0" fmla="*/ 296 h 66141"/>
                  <a:gd name="connsiteX1" fmla="*/ 163176 w 221673"/>
                  <a:gd name="connsiteY1" fmla="*/ 58793 h 66141"/>
                  <a:gd name="connsiteX2" fmla="*/ 138546 w 221673"/>
                  <a:gd name="connsiteY2" fmla="*/ 64950 h 66141"/>
                  <a:gd name="connsiteX3" fmla="*/ 120073 w 221673"/>
                  <a:gd name="connsiteY3" fmla="*/ 55714 h 66141"/>
                  <a:gd name="connsiteX4" fmla="*/ 95443 w 221673"/>
                  <a:gd name="connsiteY4" fmla="*/ 34162 h 66141"/>
                  <a:gd name="connsiteX5" fmla="*/ 67733 w 221673"/>
                  <a:gd name="connsiteY5" fmla="*/ 6453 h 66141"/>
                  <a:gd name="connsiteX6" fmla="*/ 46182 w 221673"/>
                  <a:gd name="connsiteY6" fmla="*/ 296 h 66141"/>
                  <a:gd name="connsiteX7" fmla="*/ 24630 w 221673"/>
                  <a:gd name="connsiteY7" fmla="*/ 12611 h 66141"/>
                  <a:gd name="connsiteX8" fmla="*/ 12315 w 221673"/>
                  <a:gd name="connsiteY8" fmla="*/ 18768 h 66141"/>
                  <a:gd name="connsiteX9" fmla="*/ 0 w 221673"/>
                  <a:gd name="connsiteY9" fmla="*/ 24926 h 6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1673" h="66141">
                    <a:moveTo>
                      <a:pt x="221673" y="296"/>
                    </a:moveTo>
                    <a:cubicBezTo>
                      <a:pt x="199351" y="24156"/>
                      <a:pt x="177030" y="48017"/>
                      <a:pt x="163176" y="58793"/>
                    </a:cubicBezTo>
                    <a:cubicBezTo>
                      <a:pt x="149322" y="69569"/>
                      <a:pt x="145730" y="65463"/>
                      <a:pt x="138546" y="64950"/>
                    </a:cubicBezTo>
                    <a:cubicBezTo>
                      <a:pt x="131362" y="64437"/>
                      <a:pt x="127257" y="60845"/>
                      <a:pt x="120073" y="55714"/>
                    </a:cubicBezTo>
                    <a:cubicBezTo>
                      <a:pt x="112889" y="50583"/>
                      <a:pt x="104166" y="42372"/>
                      <a:pt x="95443" y="34162"/>
                    </a:cubicBezTo>
                    <a:cubicBezTo>
                      <a:pt x="86720" y="25952"/>
                      <a:pt x="75943" y="12097"/>
                      <a:pt x="67733" y="6453"/>
                    </a:cubicBezTo>
                    <a:cubicBezTo>
                      <a:pt x="59523" y="809"/>
                      <a:pt x="53366" y="-730"/>
                      <a:pt x="46182" y="296"/>
                    </a:cubicBezTo>
                    <a:cubicBezTo>
                      <a:pt x="38998" y="1322"/>
                      <a:pt x="24630" y="12611"/>
                      <a:pt x="24630" y="12611"/>
                    </a:cubicBezTo>
                    <a:cubicBezTo>
                      <a:pt x="18986" y="15690"/>
                      <a:pt x="12315" y="18768"/>
                      <a:pt x="12315" y="18768"/>
                    </a:cubicBezTo>
                    <a:lnTo>
                      <a:pt x="0" y="24926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Блок-схема: узел 111"/>
              <p:cNvSpPr/>
              <p:nvPr/>
            </p:nvSpPr>
            <p:spPr>
              <a:xfrm>
                <a:off x="6164907" y="1020755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Полилиния 112"/>
              <p:cNvSpPr/>
              <p:nvPr/>
            </p:nvSpPr>
            <p:spPr>
              <a:xfrm>
                <a:off x="6334586" y="1056482"/>
                <a:ext cx="203965" cy="384064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165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14" name="Полилиния 113"/>
              <p:cNvSpPr/>
              <p:nvPr/>
            </p:nvSpPr>
            <p:spPr>
              <a:xfrm>
                <a:off x="6313245" y="1071074"/>
                <a:ext cx="203965" cy="384064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15" name="Полилиния 114"/>
              <p:cNvSpPr/>
              <p:nvPr/>
            </p:nvSpPr>
            <p:spPr>
              <a:xfrm>
                <a:off x="6279520" y="1087113"/>
                <a:ext cx="203965" cy="384064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16" name="Полилиния 115"/>
              <p:cNvSpPr/>
              <p:nvPr/>
            </p:nvSpPr>
            <p:spPr>
              <a:xfrm>
                <a:off x="6358001" y="1051092"/>
                <a:ext cx="203965" cy="384064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17" name="Полилиния 116"/>
              <p:cNvSpPr/>
              <p:nvPr/>
            </p:nvSpPr>
            <p:spPr>
              <a:xfrm>
                <a:off x="6389311" y="1043320"/>
                <a:ext cx="203965" cy="384064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18" name="Полилиния 117"/>
              <p:cNvSpPr/>
              <p:nvPr/>
            </p:nvSpPr>
            <p:spPr>
              <a:xfrm>
                <a:off x="6330390" y="1056973"/>
                <a:ext cx="203965" cy="384064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19" name="Блок-схема: узел 118"/>
              <p:cNvSpPr/>
              <p:nvPr/>
            </p:nvSpPr>
            <p:spPr>
              <a:xfrm>
                <a:off x="6305589" y="1031201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20" name="Полилиния 119"/>
              <p:cNvSpPr/>
              <p:nvPr/>
            </p:nvSpPr>
            <p:spPr>
              <a:xfrm>
                <a:off x="7758468" y="2713338"/>
                <a:ext cx="70274" cy="129442"/>
              </a:xfrm>
              <a:custGeom>
                <a:avLst/>
                <a:gdLst>
                  <a:gd name="connsiteX0" fmla="*/ 100976 w 100976"/>
                  <a:gd name="connsiteY0" fmla="*/ 0 h 179515"/>
                  <a:gd name="connsiteX1" fmla="*/ 61708 w 100976"/>
                  <a:gd name="connsiteY1" fmla="*/ 53294 h 179515"/>
                  <a:gd name="connsiteX2" fmla="*/ 47683 w 100976"/>
                  <a:gd name="connsiteY2" fmla="*/ 95367 h 179515"/>
                  <a:gd name="connsiteX3" fmla="*/ 39268 w 100976"/>
                  <a:gd name="connsiteY3" fmla="*/ 115002 h 179515"/>
                  <a:gd name="connsiteX4" fmla="*/ 22439 w 100976"/>
                  <a:gd name="connsiteY4" fmla="*/ 137441 h 179515"/>
                  <a:gd name="connsiteX5" fmla="*/ 5609 w 100976"/>
                  <a:gd name="connsiteY5" fmla="*/ 171100 h 179515"/>
                  <a:gd name="connsiteX6" fmla="*/ 0 w 100976"/>
                  <a:gd name="connsiteY6" fmla="*/ 179515 h 179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976" h="179515">
                    <a:moveTo>
                      <a:pt x="100976" y="0"/>
                    </a:moveTo>
                    <a:cubicBezTo>
                      <a:pt x="85783" y="18699"/>
                      <a:pt x="70590" y="37399"/>
                      <a:pt x="61708" y="53294"/>
                    </a:cubicBezTo>
                    <a:cubicBezTo>
                      <a:pt x="52826" y="69189"/>
                      <a:pt x="51423" y="85082"/>
                      <a:pt x="47683" y="95367"/>
                    </a:cubicBezTo>
                    <a:cubicBezTo>
                      <a:pt x="43943" y="105652"/>
                      <a:pt x="43475" y="107990"/>
                      <a:pt x="39268" y="115002"/>
                    </a:cubicBezTo>
                    <a:cubicBezTo>
                      <a:pt x="35061" y="122014"/>
                      <a:pt x="28049" y="128091"/>
                      <a:pt x="22439" y="137441"/>
                    </a:cubicBezTo>
                    <a:cubicBezTo>
                      <a:pt x="16829" y="146791"/>
                      <a:pt x="5609" y="171100"/>
                      <a:pt x="5609" y="171100"/>
                    </a:cubicBezTo>
                    <a:cubicBezTo>
                      <a:pt x="1869" y="178112"/>
                      <a:pt x="934" y="178813"/>
                      <a:pt x="0" y="179515"/>
                    </a:cubicBezTo>
                  </a:path>
                </a:pathLst>
              </a:custGeom>
              <a:noFill/>
              <a:ln w="825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21" name="Полилиния 120"/>
              <p:cNvSpPr/>
              <p:nvPr/>
            </p:nvSpPr>
            <p:spPr>
              <a:xfrm>
                <a:off x="7764973" y="2695807"/>
                <a:ext cx="70274" cy="129442"/>
              </a:xfrm>
              <a:custGeom>
                <a:avLst/>
                <a:gdLst>
                  <a:gd name="connsiteX0" fmla="*/ 100976 w 100976"/>
                  <a:gd name="connsiteY0" fmla="*/ 0 h 179515"/>
                  <a:gd name="connsiteX1" fmla="*/ 61708 w 100976"/>
                  <a:gd name="connsiteY1" fmla="*/ 53294 h 179515"/>
                  <a:gd name="connsiteX2" fmla="*/ 47683 w 100976"/>
                  <a:gd name="connsiteY2" fmla="*/ 95367 h 179515"/>
                  <a:gd name="connsiteX3" fmla="*/ 39268 w 100976"/>
                  <a:gd name="connsiteY3" fmla="*/ 115002 h 179515"/>
                  <a:gd name="connsiteX4" fmla="*/ 22439 w 100976"/>
                  <a:gd name="connsiteY4" fmla="*/ 137441 h 179515"/>
                  <a:gd name="connsiteX5" fmla="*/ 5609 w 100976"/>
                  <a:gd name="connsiteY5" fmla="*/ 171100 h 179515"/>
                  <a:gd name="connsiteX6" fmla="*/ 0 w 100976"/>
                  <a:gd name="connsiteY6" fmla="*/ 179515 h 179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976" h="179515">
                    <a:moveTo>
                      <a:pt x="100976" y="0"/>
                    </a:moveTo>
                    <a:cubicBezTo>
                      <a:pt x="85783" y="18699"/>
                      <a:pt x="70590" y="37399"/>
                      <a:pt x="61708" y="53294"/>
                    </a:cubicBezTo>
                    <a:cubicBezTo>
                      <a:pt x="52826" y="69189"/>
                      <a:pt x="51423" y="85082"/>
                      <a:pt x="47683" y="95367"/>
                    </a:cubicBezTo>
                    <a:cubicBezTo>
                      <a:pt x="43943" y="105652"/>
                      <a:pt x="43475" y="107990"/>
                      <a:pt x="39268" y="115002"/>
                    </a:cubicBezTo>
                    <a:cubicBezTo>
                      <a:pt x="35061" y="122014"/>
                      <a:pt x="28049" y="128091"/>
                      <a:pt x="22439" y="137441"/>
                    </a:cubicBezTo>
                    <a:cubicBezTo>
                      <a:pt x="16829" y="146791"/>
                      <a:pt x="5609" y="171100"/>
                      <a:pt x="5609" y="171100"/>
                    </a:cubicBezTo>
                    <a:cubicBezTo>
                      <a:pt x="1869" y="178112"/>
                      <a:pt x="934" y="178813"/>
                      <a:pt x="0" y="17951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22" name="Полилиния 121"/>
              <p:cNvSpPr/>
              <p:nvPr/>
            </p:nvSpPr>
            <p:spPr>
              <a:xfrm>
                <a:off x="7818127" y="2463514"/>
                <a:ext cx="320394" cy="256413"/>
              </a:xfrm>
              <a:custGeom>
                <a:avLst/>
                <a:gdLst>
                  <a:gd name="connsiteX0" fmla="*/ 460375 w 460375"/>
                  <a:gd name="connsiteY0" fmla="*/ 0 h 355600"/>
                  <a:gd name="connsiteX1" fmla="*/ 444500 w 460375"/>
                  <a:gd name="connsiteY1" fmla="*/ 60325 h 355600"/>
                  <a:gd name="connsiteX2" fmla="*/ 438150 w 460375"/>
                  <a:gd name="connsiteY2" fmla="*/ 85725 h 355600"/>
                  <a:gd name="connsiteX3" fmla="*/ 441325 w 460375"/>
                  <a:gd name="connsiteY3" fmla="*/ 114300 h 355600"/>
                  <a:gd name="connsiteX4" fmla="*/ 441325 w 460375"/>
                  <a:gd name="connsiteY4" fmla="*/ 120650 h 355600"/>
                  <a:gd name="connsiteX5" fmla="*/ 419100 w 460375"/>
                  <a:gd name="connsiteY5" fmla="*/ 127000 h 355600"/>
                  <a:gd name="connsiteX6" fmla="*/ 387350 w 460375"/>
                  <a:gd name="connsiteY6" fmla="*/ 133350 h 355600"/>
                  <a:gd name="connsiteX7" fmla="*/ 374650 w 460375"/>
                  <a:gd name="connsiteY7" fmla="*/ 133350 h 355600"/>
                  <a:gd name="connsiteX8" fmla="*/ 374650 w 460375"/>
                  <a:gd name="connsiteY8" fmla="*/ 152400 h 355600"/>
                  <a:gd name="connsiteX9" fmla="*/ 368300 w 460375"/>
                  <a:gd name="connsiteY9" fmla="*/ 171450 h 355600"/>
                  <a:gd name="connsiteX10" fmla="*/ 368300 w 460375"/>
                  <a:gd name="connsiteY10" fmla="*/ 193675 h 355600"/>
                  <a:gd name="connsiteX11" fmla="*/ 346075 w 460375"/>
                  <a:gd name="connsiteY11" fmla="*/ 203200 h 355600"/>
                  <a:gd name="connsiteX12" fmla="*/ 349250 w 460375"/>
                  <a:gd name="connsiteY12" fmla="*/ 228600 h 355600"/>
                  <a:gd name="connsiteX13" fmla="*/ 330200 w 460375"/>
                  <a:gd name="connsiteY13" fmla="*/ 247650 h 355600"/>
                  <a:gd name="connsiteX14" fmla="*/ 317500 w 460375"/>
                  <a:gd name="connsiteY14" fmla="*/ 266700 h 355600"/>
                  <a:gd name="connsiteX15" fmla="*/ 304800 w 460375"/>
                  <a:gd name="connsiteY15" fmla="*/ 285750 h 355600"/>
                  <a:gd name="connsiteX16" fmla="*/ 276225 w 460375"/>
                  <a:gd name="connsiteY16" fmla="*/ 292100 h 355600"/>
                  <a:gd name="connsiteX17" fmla="*/ 231775 w 460375"/>
                  <a:gd name="connsiteY17" fmla="*/ 314325 h 355600"/>
                  <a:gd name="connsiteX18" fmla="*/ 168275 w 460375"/>
                  <a:gd name="connsiteY18" fmla="*/ 311150 h 355600"/>
                  <a:gd name="connsiteX19" fmla="*/ 98425 w 460375"/>
                  <a:gd name="connsiteY19" fmla="*/ 333375 h 355600"/>
                  <a:gd name="connsiteX20" fmla="*/ 28575 w 460375"/>
                  <a:gd name="connsiteY20" fmla="*/ 349250 h 355600"/>
                  <a:gd name="connsiteX21" fmla="*/ 0 w 460375"/>
                  <a:gd name="connsiteY21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60375" h="355600">
                    <a:moveTo>
                      <a:pt x="460375" y="0"/>
                    </a:moveTo>
                    <a:cubicBezTo>
                      <a:pt x="454289" y="23019"/>
                      <a:pt x="448204" y="46038"/>
                      <a:pt x="444500" y="60325"/>
                    </a:cubicBezTo>
                    <a:cubicBezTo>
                      <a:pt x="440796" y="74612"/>
                      <a:pt x="438679" y="76729"/>
                      <a:pt x="438150" y="85725"/>
                    </a:cubicBezTo>
                    <a:cubicBezTo>
                      <a:pt x="437621" y="94721"/>
                      <a:pt x="441325" y="114300"/>
                      <a:pt x="441325" y="114300"/>
                    </a:cubicBezTo>
                    <a:cubicBezTo>
                      <a:pt x="441854" y="120121"/>
                      <a:pt x="445029" y="118533"/>
                      <a:pt x="441325" y="120650"/>
                    </a:cubicBezTo>
                    <a:cubicBezTo>
                      <a:pt x="437621" y="122767"/>
                      <a:pt x="428096" y="124883"/>
                      <a:pt x="419100" y="127000"/>
                    </a:cubicBezTo>
                    <a:cubicBezTo>
                      <a:pt x="410104" y="129117"/>
                      <a:pt x="387350" y="133350"/>
                      <a:pt x="387350" y="133350"/>
                    </a:cubicBezTo>
                    <a:cubicBezTo>
                      <a:pt x="379942" y="134408"/>
                      <a:pt x="376767" y="130175"/>
                      <a:pt x="374650" y="133350"/>
                    </a:cubicBezTo>
                    <a:cubicBezTo>
                      <a:pt x="372533" y="136525"/>
                      <a:pt x="375708" y="146050"/>
                      <a:pt x="374650" y="152400"/>
                    </a:cubicBezTo>
                    <a:cubicBezTo>
                      <a:pt x="373592" y="158750"/>
                      <a:pt x="369358" y="164571"/>
                      <a:pt x="368300" y="171450"/>
                    </a:cubicBezTo>
                    <a:cubicBezTo>
                      <a:pt x="367242" y="178329"/>
                      <a:pt x="372004" y="188383"/>
                      <a:pt x="368300" y="193675"/>
                    </a:cubicBezTo>
                    <a:cubicBezTo>
                      <a:pt x="364596" y="198967"/>
                      <a:pt x="349250" y="197379"/>
                      <a:pt x="346075" y="203200"/>
                    </a:cubicBezTo>
                    <a:cubicBezTo>
                      <a:pt x="342900" y="209021"/>
                      <a:pt x="351896" y="221192"/>
                      <a:pt x="349250" y="228600"/>
                    </a:cubicBezTo>
                    <a:cubicBezTo>
                      <a:pt x="346604" y="236008"/>
                      <a:pt x="335492" y="241300"/>
                      <a:pt x="330200" y="247650"/>
                    </a:cubicBezTo>
                    <a:cubicBezTo>
                      <a:pt x="324908" y="254000"/>
                      <a:pt x="317500" y="266700"/>
                      <a:pt x="317500" y="266700"/>
                    </a:cubicBezTo>
                    <a:cubicBezTo>
                      <a:pt x="313267" y="273050"/>
                      <a:pt x="311679" y="281517"/>
                      <a:pt x="304800" y="285750"/>
                    </a:cubicBezTo>
                    <a:cubicBezTo>
                      <a:pt x="297921" y="289983"/>
                      <a:pt x="288396" y="287338"/>
                      <a:pt x="276225" y="292100"/>
                    </a:cubicBezTo>
                    <a:cubicBezTo>
                      <a:pt x="264054" y="296862"/>
                      <a:pt x="249767" y="311150"/>
                      <a:pt x="231775" y="314325"/>
                    </a:cubicBezTo>
                    <a:cubicBezTo>
                      <a:pt x="213783" y="317500"/>
                      <a:pt x="190500" y="307975"/>
                      <a:pt x="168275" y="311150"/>
                    </a:cubicBezTo>
                    <a:cubicBezTo>
                      <a:pt x="146050" y="314325"/>
                      <a:pt x="121708" y="327025"/>
                      <a:pt x="98425" y="333375"/>
                    </a:cubicBezTo>
                    <a:cubicBezTo>
                      <a:pt x="75142" y="339725"/>
                      <a:pt x="28575" y="349250"/>
                      <a:pt x="28575" y="349250"/>
                    </a:cubicBezTo>
                    <a:lnTo>
                      <a:pt x="0" y="355600"/>
                    </a:lnTo>
                  </a:path>
                </a:pathLst>
              </a:custGeom>
              <a:noFill/>
              <a:ln w="825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>
                <a:off x="7816174" y="2463247"/>
                <a:ext cx="320394" cy="256413"/>
              </a:xfrm>
              <a:custGeom>
                <a:avLst/>
                <a:gdLst>
                  <a:gd name="connsiteX0" fmla="*/ 460375 w 460375"/>
                  <a:gd name="connsiteY0" fmla="*/ 0 h 355600"/>
                  <a:gd name="connsiteX1" fmla="*/ 444500 w 460375"/>
                  <a:gd name="connsiteY1" fmla="*/ 60325 h 355600"/>
                  <a:gd name="connsiteX2" fmla="*/ 438150 w 460375"/>
                  <a:gd name="connsiteY2" fmla="*/ 85725 h 355600"/>
                  <a:gd name="connsiteX3" fmla="*/ 441325 w 460375"/>
                  <a:gd name="connsiteY3" fmla="*/ 114300 h 355600"/>
                  <a:gd name="connsiteX4" fmla="*/ 441325 w 460375"/>
                  <a:gd name="connsiteY4" fmla="*/ 120650 h 355600"/>
                  <a:gd name="connsiteX5" fmla="*/ 419100 w 460375"/>
                  <a:gd name="connsiteY5" fmla="*/ 127000 h 355600"/>
                  <a:gd name="connsiteX6" fmla="*/ 387350 w 460375"/>
                  <a:gd name="connsiteY6" fmla="*/ 133350 h 355600"/>
                  <a:gd name="connsiteX7" fmla="*/ 374650 w 460375"/>
                  <a:gd name="connsiteY7" fmla="*/ 133350 h 355600"/>
                  <a:gd name="connsiteX8" fmla="*/ 374650 w 460375"/>
                  <a:gd name="connsiteY8" fmla="*/ 152400 h 355600"/>
                  <a:gd name="connsiteX9" fmla="*/ 368300 w 460375"/>
                  <a:gd name="connsiteY9" fmla="*/ 171450 h 355600"/>
                  <a:gd name="connsiteX10" fmla="*/ 368300 w 460375"/>
                  <a:gd name="connsiteY10" fmla="*/ 193675 h 355600"/>
                  <a:gd name="connsiteX11" fmla="*/ 346075 w 460375"/>
                  <a:gd name="connsiteY11" fmla="*/ 203200 h 355600"/>
                  <a:gd name="connsiteX12" fmla="*/ 349250 w 460375"/>
                  <a:gd name="connsiteY12" fmla="*/ 228600 h 355600"/>
                  <a:gd name="connsiteX13" fmla="*/ 330200 w 460375"/>
                  <a:gd name="connsiteY13" fmla="*/ 247650 h 355600"/>
                  <a:gd name="connsiteX14" fmla="*/ 317500 w 460375"/>
                  <a:gd name="connsiteY14" fmla="*/ 266700 h 355600"/>
                  <a:gd name="connsiteX15" fmla="*/ 304800 w 460375"/>
                  <a:gd name="connsiteY15" fmla="*/ 285750 h 355600"/>
                  <a:gd name="connsiteX16" fmla="*/ 276225 w 460375"/>
                  <a:gd name="connsiteY16" fmla="*/ 292100 h 355600"/>
                  <a:gd name="connsiteX17" fmla="*/ 231775 w 460375"/>
                  <a:gd name="connsiteY17" fmla="*/ 314325 h 355600"/>
                  <a:gd name="connsiteX18" fmla="*/ 168275 w 460375"/>
                  <a:gd name="connsiteY18" fmla="*/ 311150 h 355600"/>
                  <a:gd name="connsiteX19" fmla="*/ 98425 w 460375"/>
                  <a:gd name="connsiteY19" fmla="*/ 333375 h 355600"/>
                  <a:gd name="connsiteX20" fmla="*/ 28575 w 460375"/>
                  <a:gd name="connsiteY20" fmla="*/ 349250 h 355600"/>
                  <a:gd name="connsiteX21" fmla="*/ 0 w 460375"/>
                  <a:gd name="connsiteY21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60375" h="355600">
                    <a:moveTo>
                      <a:pt x="460375" y="0"/>
                    </a:moveTo>
                    <a:cubicBezTo>
                      <a:pt x="454289" y="23019"/>
                      <a:pt x="448204" y="46038"/>
                      <a:pt x="444500" y="60325"/>
                    </a:cubicBezTo>
                    <a:cubicBezTo>
                      <a:pt x="440796" y="74612"/>
                      <a:pt x="438679" y="76729"/>
                      <a:pt x="438150" y="85725"/>
                    </a:cubicBezTo>
                    <a:cubicBezTo>
                      <a:pt x="437621" y="94721"/>
                      <a:pt x="441325" y="114300"/>
                      <a:pt x="441325" y="114300"/>
                    </a:cubicBezTo>
                    <a:cubicBezTo>
                      <a:pt x="441854" y="120121"/>
                      <a:pt x="445029" y="118533"/>
                      <a:pt x="441325" y="120650"/>
                    </a:cubicBezTo>
                    <a:cubicBezTo>
                      <a:pt x="437621" y="122767"/>
                      <a:pt x="428096" y="124883"/>
                      <a:pt x="419100" y="127000"/>
                    </a:cubicBezTo>
                    <a:cubicBezTo>
                      <a:pt x="410104" y="129117"/>
                      <a:pt x="387350" y="133350"/>
                      <a:pt x="387350" y="133350"/>
                    </a:cubicBezTo>
                    <a:cubicBezTo>
                      <a:pt x="379942" y="134408"/>
                      <a:pt x="376767" y="130175"/>
                      <a:pt x="374650" y="133350"/>
                    </a:cubicBezTo>
                    <a:cubicBezTo>
                      <a:pt x="372533" y="136525"/>
                      <a:pt x="375708" y="146050"/>
                      <a:pt x="374650" y="152400"/>
                    </a:cubicBezTo>
                    <a:cubicBezTo>
                      <a:pt x="373592" y="158750"/>
                      <a:pt x="369358" y="164571"/>
                      <a:pt x="368300" y="171450"/>
                    </a:cubicBezTo>
                    <a:cubicBezTo>
                      <a:pt x="367242" y="178329"/>
                      <a:pt x="372004" y="188383"/>
                      <a:pt x="368300" y="193675"/>
                    </a:cubicBezTo>
                    <a:cubicBezTo>
                      <a:pt x="364596" y="198967"/>
                      <a:pt x="349250" y="197379"/>
                      <a:pt x="346075" y="203200"/>
                    </a:cubicBezTo>
                    <a:cubicBezTo>
                      <a:pt x="342900" y="209021"/>
                      <a:pt x="351896" y="221192"/>
                      <a:pt x="349250" y="228600"/>
                    </a:cubicBezTo>
                    <a:cubicBezTo>
                      <a:pt x="346604" y="236008"/>
                      <a:pt x="335492" y="241300"/>
                      <a:pt x="330200" y="247650"/>
                    </a:cubicBezTo>
                    <a:cubicBezTo>
                      <a:pt x="324908" y="254000"/>
                      <a:pt x="317500" y="266700"/>
                      <a:pt x="317500" y="266700"/>
                    </a:cubicBezTo>
                    <a:cubicBezTo>
                      <a:pt x="313267" y="273050"/>
                      <a:pt x="311679" y="281517"/>
                      <a:pt x="304800" y="285750"/>
                    </a:cubicBezTo>
                    <a:cubicBezTo>
                      <a:pt x="297921" y="289983"/>
                      <a:pt x="288396" y="287338"/>
                      <a:pt x="276225" y="292100"/>
                    </a:cubicBezTo>
                    <a:cubicBezTo>
                      <a:pt x="264054" y="296862"/>
                      <a:pt x="249767" y="311150"/>
                      <a:pt x="231775" y="314325"/>
                    </a:cubicBezTo>
                    <a:cubicBezTo>
                      <a:pt x="213783" y="317500"/>
                      <a:pt x="190500" y="307975"/>
                      <a:pt x="168275" y="311150"/>
                    </a:cubicBezTo>
                    <a:cubicBezTo>
                      <a:pt x="146050" y="314325"/>
                      <a:pt x="121708" y="327025"/>
                      <a:pt x="98425" y="333375"/>
                    </a:cubicBezTo>
                    <a:cubicBezTo>
                      <a:pt x="75142" y="339725"/>
                      <a:pt x="28575" y="349250"/>
                      <a:pt x="28575" y="349250"/>
                    </a:cubicBezTo>
                    <a:lnTo>
                      <a:pt x="0" y="35560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25" name="Полилиния 124"/>
              <p:cNvSpPr/>
              <p:nvPr/>
            </p:nvSpPr>
            <p:spPr>
              <a:xfrm>
                <a:off x="7524221" y="3269536"/>
                <a:ext cx="64417" cy="20614"/>
              </a:xfrm>
              <a:custGeom>
                <a:avLst/>
                <a:gdLst>
                  <a:gd name="connsiteX0" fmla="*/ 92562 w 92562"/>
                  <a:gd name="connsiteY0" fmla="*/ 0 h 28588"/>
                  <a:gd name="connsiteX1" fmla="*/ 42074 w 92562"/>
                  <a:gd name="connsiteY1" fmla="*/ 22440 h 28588"/>
                  <a:gd name="connsiteX2" fmla="*/ 16829 w 92562"/>
                  <a:gd name="connsiteY2" fmla="*/ 28049 h 28588"/>
                  <a:gd name="connsiteX3" fmla="*/ 0 w 92562"/>
                  <a:gd name="connsiteY3" fmla="*/ 28049 h 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62" h="28588">
                    <a:moveTo>
                      <a:pt x="92562" y="0"/>
                    </a:moveTo>
                    <a:cubicBezTo>
                      <a:pt x="73629" y="8882"/>
                      <a:pt x="54696" y="17765"/>
                      <a:pt x="42074" y="22440"/>
                    </a:cubicBezTo>
                    <a:cubicBezTo>
                      <a:pt x="29452" y="27115"/>
                      <a:pt x="23841" y="27114"/>
                      <a:pt x="16829" y="28049"/>
                    </a:cubicBezTo>
                    <a:cubicBezTo>
                      <a:pt x="9817" y="28984"/>
                      <a:pt x="4908" y="28516"/>
                      <a:pt x="0" y="28049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>
                <a:off x="7524869" y="3266162"/>
                <a:ext cx="64417" cy="20614"/>
              </a:xfrm>
              <a:custGeom>
                <a:avLst/>
                <a:gdLst>
                  <a:gd name="connsiteX0" fmla="*/ 92562 w 92562"/>
                  <a:gd name="connsiteY0" fmla="*/ 0 h 28588"/>
                  <a:gd name="connsiteX1" fmla="*/ 42074 w 92562"/>
                  <a:gd name="connsiteY1" fmla="*/ 22440 h 28588"/>
                  <a:gd name="connsiteX2" fmla="*/ 16829 w 92562"/>
                  <a:gd name="connsiteY2" fmla="*/ 28049 h 28588"/>
                  <a:gd name="connsiteX3" fmla="*/ 0 w 92562"/>
                  <a:gd name="connsiteY3" fmla="*/ 28049 h 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62" h="28588">
                    <a:moveTo>
                      <a:pt x="92562" y="0"/>
                    </a:moveTo>
                    <a:cubicBezTo>
                      <a:pt x="73629" y="8882"/>
                      <a:pt x="54696" y="17765"/>
                      <a:pt x="42074" y="22440"/>
                    </a:cubicBezTo>
                    <a:cubicBezTo>
                      <a:pt x="29452" y="27115"/>
                      <a:pt x="23841" y="27114"/>
                      <a:pt x="16829" y="28049"/>
                    </a:cubicBezTo>
                    <a:cubicBezTo>
                      <a:pt x="9817" y="28984"/>
                      <a:pt x="4908" y="28516"/>
                      <a:pt x="0" y="2804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27" name="Полилиния 126"/>
              <p:cNvSpPr/>
              <p:nvPr/>
            </p:nvSpPr>
            <p:spPr>
              <a:xfrm>
                <a:off x="7275262" y="3268647"/>
                <a:ext cx="254815" cy="14330"/>
              </a:xfrm>
              <a:custGeom>
                <a:avLst/>
                <a:gdLst>
                  <a:gd name="connsiteX0" fmla="*/ 366144 w 366144"/>
                  <a:gd name="connsiteY0" fmla="*/ 19873 h 19873"/>
                  <a:gd name="connsiteX1" fmla="*/ 301631 w 366144"/>
                  <a:gd name="connsiteY1" fmla="*/ 14264 h 19873"/>
                  <a:gd name="connsiteX2" fmla="*/ 262362 w 366144"/>
                  <a:gd name="connsiteY2" fmla="*/ 239 h 19873"/>
                  <a:gd name="connsiteX3" fmla="*/ 234313 w 366144"/>
                  <a:gd name="connsiteY3" fmla="*/ 5849 h 19873"/>
                  <a:gd name="connsiteX4" fmla="*/ 189435 w 366144"/>
                  <a:gd name="connsiteY4" fmla="*/ 11459 h 19873"/>
                  <a:gd name="connsiteX5" fmla="*/ 141751 w 366144"/>
                  <a:gd name="connsiteY5" fmla="*/ 11459 h 19873"/>
                  <a:gd name="connsiteX6" fmla="*/ 85653 w 366144"/>
                  <a:gd name="connsiteY6" fmla="*/ 5849 h 19873"/>
                  <a:gd name="connsiteX7" fmla="*/ 37970 w 366144"/>
                  <a:gd name="connsiteY7" fmla="*/ 5849 h 19873"/>
                  <a:gd name="connsiteX8" fmla="*/ 4311 w 366144"/>
                  <a:gd name="connsiteY8" fmla="*/ 11459 h 19873"/>
                  <a:gd name="connsiteX9" fmla="*/ 1506 w 366144"/>
                  <a:gd name="connsiteY9" fmla="*/ 17069 h 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144" h="19873">
                    <a:moveTo>
                      <a:pt x="366144" y="19873"/>
                    </a:moveTo>
                    <a:cubicBezTo>
                      <a:pt x="342536" y="18704"/>
                      <a:pt x="318928" y="17536"/>
                      <a:pt x="301631" y="14264"/>
                    </a:cubicBezTo>
                    <a:cubicBezTo>
                      <a:pt x="284334" y="10992"/>
                      <a:pt x="273582" y="1641"/>
                      <a:pt x="262362" y="239"/>
                    </a:cubicBezTo>
                    <a:cubicBezTo>
                      <a:pt x="251142" y="-1164"/>
                      <a:pt x="246467" y="3979"/>
                      <a:pt x="234313" y="5849"/>
                    </a:cubicBezTo>
                    <a:cubicBezTo>
                      <a:pt x="222159" y="7719"/>
                      <a:pt x="204862" y="10524"/>
                      <a:pt x="189435" y="11459"/>
                    </a:cubicBezTo>
                    <a:cubicBezTo>
                      <a:pt x="174008" y="12394"/>
                      <a:pt x="159048" y="12394"/>
                      <a:pt x="141751" y="11459"/>
                    </a:cubicBezTo>
                    <a:cubicBezTo>
                      <a:pt x="124454" y="10524"/>
                      <a:pt x="102950" y="6784"/>
                      <a:pt x="85653" y="5849"/>
                    </a:cubicBezTo>
                    <a:cubicBezTo>
                      <a:pt x="68356" y="4914"/>
                      <a:pt x="51527" y="4914"/>
                      <a:pt x="37970" y="5849"/>
                    </a:cubicBezTo>
                    <a:cubicBezTo>
                      <a:pt x="24413" y="6784"/>
                      <a:pt x="4311" y="11459"/>
                      <a:pt x="4311" y="11459"/>
                    </a:cubicBezTo>
                    <a:cubicBezTo>
                      <a:pt x="-1766" y="13329"/>
                      <a:pt x="-130" y="15199"/>
                      <a:pt x="1506" y="17069"/>
                    </a:cubicBezTo>
                  </a:path>
                </a:pathLst>
              </a:custGeom>
              <a:noFill/>
              <a:ln w="133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28" name="Полилиния 127"/>
              <p:cNvSpPr/>
              <p:nvPr/>
            </p:nvSpPr>
            <p:spPr>
              <a:xfrm>
                <a:off x="7139666" y="3277626"/>
                <a:ext cx="142500" cy="56630"/>
              </a:xfrm>
              <a:custGeom>
                <a:avLst/>
                <a:gdLst>
                  <a:gd name="connsiteX0" fmla="*/ 204758 w 204758"/>
                  <a:gd name="connsiteY0" fmla="*/ 0 h 78537"/>
                  <a:gd name="connsiteX1" fmla="*/ 159880 w 204758"/>
                  <a:gd name="connsiteY1" fmla="*/ 28049 h 78537"/>
                  <a:gd name="connsiteX2" fmla="*/ 131831 w 204758"/>
                  <a:gd name="connsiteY2" fmla="*/ 28049 h 78537"/>
                  <a:gd name="connsiteX3" fmla="*/ 117806 w 204758"/>
                  <a:gd name="connsiteY3" fmla="*/ 39269 h 78537"/>
                  <a:gd name="connsiteX4" fmla="*/ 72928 w 204758"/>
                  <a:gd name="connsiteY4" fmla="*/ 47683 h 78537"/>
                  <a:gd name="connsiteX5" fmla="*/ 33659 w 204758"/>
                  <a:gd name="connsiteY5" fmla="*/ 50488 h 78537"/>
                  <a:gd name="connsiteX6" fmla="*/ 5610 w 204758"/>
                  <a:gd name="connsiteY6" fmla="*/ 67318 h 78537"/>
                  <a:gd name="connsiteX7" fmla="*/ 0 w 204758"/>
                  <a:gd name="connsiteY7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78537">
                    <a:moveTo>
                      <a:pt x="204758" y="0"/>
                    </a:moveTo>
                    <a:cubicBezTo>
                      <a:pt x="188396" y="11687"/>
                      <a:pt x="172034" y="23374"/>
                      <a:pt x="159880" y="28049"/>
                    </a:cubicBezTo>
                    <a:cubicBezTo>
                      <a:pt x="147726" y="32724"/>
                      <a:pt x="138843" y="26179"/>
                      <a:pt x="131831" y="28049"/>
                    </a:cubicBezTo>
                    <a:cubicBezTo>
                      <a:pt x="124819" y="29919"/>
                      <a:pt x="127623" y="35997"/>
                      <a:pt x="117806" y="39269"/>
                    </a:cubicBezTo>
                    <a:cubicBezTo>
                      <a:pt x="107989" y="42541"/>
                      <a:pt x="86952" y="45813"/>
                      <a:pt x="72928" y="47683"/>
                    </a:cubicBezTo>
                    <a:cubicBezTo>
                      <a:pt x="58903" y="49553"/>
                      <a:pt x="44879" y="47216"/>
                      <a:pt x="33659" y="50488"/>
                    </a:cubicBezTo>
                    <a:cubicBezTo>
                      <a:pt x="22439" y="53760"/>
                      <a:pt x="11220" y="62643"/>
                      <a:pt x="5610" y="67318"/>
                    </a:cubicBezTo>
                    <a:cubicBezTo>
                      <a:pt x="0" y="71993"/>
                      <a:pt x="0" y="75265"/>
                      <a:pt x="0" y="78537"/>
                    </a:cubicBezTo>
                  </a:path>
                </a:pathLst>
              </a:custGeom>
              <a:noFill/>
              <a:ln w="152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29" name="Полилиния 128"/>
              <p:cNvSpPr/>
              <p:nvPr/>
            </p:nvSpPr>
            <p:spPr>
              <a:xfrm>
                <a:off x="7137064" y="3241727"/>
                <a:ext cx="142500" cy="56630"/>
              </a:xfrm>
              <a:custGeom>
                <a:avLst/>
                <a:gdLst>
                  <a:gd name="connsiteX0" fmla="*/ 204758 w 204758"/>
                  <a:gd name="connsiteY0" fmla="*/ 0 h 78537"/>
                  <a:gd name="connsiteX1" fmla="*/ 159880 w 204758"/>
                  <a:gd name="connsiteY1" fmla="*/ 28049 h 78537"/>
                  <a:gd name="connsiteX2" fmla="*/ 131831 w 204758"/>
                  <a:gd name="connsiteY2" fmla="*/ 28049 h 78537"/>
                  <a:gd name="connsiteX3" fmla="*/ 117806 w 204758"/>
                  <a:gd name="connsiteY3" fmla="*/ 39269 h 78537"/>
                  <a:gd name="connsiteX4" fmla="*/ 72928 w 204758"/>
                  <a:gd name="connsiteY4" fmla="*/ 47683 h 78537"/>
                  <a:gd name="connsiteX5" fmla="*/ 33659 w 204758"/>
                  <a:gd name="connsiteY5" fmla="*/ 50488 h 78537"/>
                  <a:gd name="connsiteX6" fmla="*/ 5610 w 204758"/>
                  <a:gd name="connsiteY6" fmla="*/ 67318 h 78537"/>
                  <a:gd name="connsiteX7" fmla="*/ 0 w 204758"/>
                  <a:gd name="connsiteY7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78537">
                    <a:moveTo>
                      <a:pt x="204758" y="0"/>
                    </a:moveTo>
                    <a:cubicBezTo>
                      <a:pt x="188396" y="11687"/>
                      <a:pt x="172034" y="23374"/>
                      <a:pt x="159880" y="28049"/>
                    </a:cubicBezTo>
                    <a:cubicBezTo>
                      <a:pt x="147726" y="32724"/>
                      <a:pt x="138843" y="26179"/>
                      <a:pt x="131831" y="28049"/>
                    </a:cubicBezTo>
                    <a:cubicBezTo>
                      <a:pt x="124819" y="29919"/>
                      <a:pt x="127623" y="35997"/>
                      <a:pt x="117806" y="39269"/>
                    </a:cubicBezTo>
                    <a:cubicBezTo>
                      <a:pt x="107989" y="42541"/>
                      <a:pt x="86952" y="45813"/>
                      <a:pt x="72928" y="47683"/>
                    </a:cubicBezTo>
                    <a:cubicBezTo>
                      <a:pt x="58903" y="49553"/>
                      <a:pt x="44879" y="47216"/>
                      <a:pt x="33659" y="50488"/>
                    </a:cubicBezTo>
                    <a:cubicBezTo>
                      <a:pt x="22439" y="53760"/>
                      <a:pt x="11220" y="62643"/>
                      <a:pt x="5610" y="67318"/>
                    </a:cubicBezTo>
                    <a:cubicBezTo>
                      <a:pt x="0" y="71993"/>
                      <a:pt x="0" y="75265"/>
                      <a:pt x="0" y="78537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30" name="Полилиния 129"/>
              <p:cNvSpPr/>
              <p:nvPr/>
            </p:nvSpPr>
            <p:spPr>
              <a:xfrm>
                <a:off x="7143569" y="3293803"/>
                <a:ext cx="142500" cy="56630"/>
              </a:xfrm>
              <a:custGeom>
                <a:avLst/>
                <a:gdLst>
                  <a:gd name="connsiteX0" fmla="*/ 204758 w 204758"/>
                  <a:gd name="connsiteY0" fmla="*/ 0 h 78537"/>
                  <a:gd name="connsiteX1" fmla="*/ 159880 w 204758"/>
                  <a:gd name="connsiteY1" fmla="*/ 28049 h 78537"/>
                  <a:gd name="connsiteX2" fmla="*/ 131831 w 204758"/>
                  <a:gd name="connsiteY2" fmla="*/ 28049 h 78537"/>
                  <a:gd name="connsiteX3" fmla="*/ 117806 w 204758"/>
                  <a:gd name="connsiteY3" fmla="*/ 39269 h 78537"/>
                  <a:gd name="connsiteX4" fmla="*/ 72928 w 204758"/>
                  <a:gd name="connsiteY4" fmla="*/ 47683 h 78537"/>
                  <a:gd name="connsiteX5" fmla="*/ 33659 w 204758"/>
                  <a:gd name="connsiteY5" fmla="*/ 50488 h 78537"/>
                  <a:gd name="connsiteX6" fmla="*/ 5610 w 204758"/>
                  <a:gd name="connsiteY6" fmla="*/ 67318 h 78537"/>
                  <a:gd name="connsiteX7" fmla="*/ 0 w 204758"/>
                  <a:gd name="connsiteY7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78537">
                    <a:moveTo>
                      <a:pt x="204758" y="0"/>
                    </a:moveTo>
                    <a:cubicBezTo>
                      <a:pt x="188396" y="11687"/>
                      <a:pt x="172034" y="23374"/>
                      <a:pt x="159880" y="28049"/>
                    </a:cubicBezTo>
                    <a:cubicBezTo>
                      <a:pt x="147726" y="32724"/>
                      <a:pt x="138843" y="26179"/>
                      <a:pt x="131831" y="28049"/>
                    </a:cubicBezTo>
                    <a:cubicBezTo>
                      <a:pt x="124819" y="29919"/>
                      <a:pt x="127623" y="35997"/>
                      <a:pt x="117806" y="39269"/>
                    </a:cubicBezTo>
                    <a:cubicBezTo>
                      <a:pt x="107989" y="42541"/>
                      <a:pt x="86952" y="45813"/>
                      <a:pt x="72928" y="47683"/>
                    </a:cubicBezTo>
                    <a:cubicBezTo>
                      <a:pt x="58903" y="49553"/>
                      <a:pt x="44879" y="47216"/>
                      <a:pt x="33659" y="50488"/>
                    </a:cubicBezTo>
                    <a:cubicBezTo>
                      <a:pt x="22439" y="53760"/>
                      <a:pt x="11220" y="62643"/>
                      <a:pt x="5610" y="67318"/>
                    </a:cubicBezTo>
                    <a:cubicBezTo>
                      <a:pt x="0" y="71993"/>
                      <a:pt x="0" y="75265"/>
                      <a:pt x="0" y="78537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31" name="Полилиния 130"/>
              <p:cNvSpPr/>
              <p:nvPr/>
            </p:nvSpPr>
            <p:spPr>
              <a:xfrm>
                <a:off x="7136412" y="3280322"/>
                <a:ext cx="142500" cy="56630"/>
              </a:xfrm>
              <a:custGeom>
                <a:avLst/>
                <a:gdLst>
                  <a:gd name="connsiteX0" fmla="*/ 204758 w 204758"/>
                  <a:gd name="connsiteY0" fmla="*/ 0 h 78537"/>
                  <a:gd name="connsiteX1" fmla="*/ 159880 w 204758"/>
                  <a:gd name="connsiteY1" fmla="*/ 28049 h 78537"/>
                  <a:gd name="connsiteX2" fmla="*/ 131831 w 204758"/>
                  <a:gd name="connsiteY2" fmla="*/ 28049 h 78537"/>
                  <a:gd name="connsiteX3" fmla="*/ 117806 w 204758"/>
                  <a:gd name="connsiteY3" fmla="*/ 39269 h 78537"/>
                  <a:gd name="connsiteX4" fmla="*/ 72928 w 204758"/>
                  <a:gd name="connsiteY4" fmla="*/ 47683 h 78537"/>
                  <a:gd name="connsiteX5" fmla="*/ 33659 w 204758"/>
                  <a:gd name="connsiteY5" fmla="*/ 50488 h 78537"/>
                  <a:gd name="connsiteX6" fmla="*/ 5610 w 204758"/>
                  <a:gd name="connsiteY6" fmla="*/ 67318 h 78537"/>
                  <a:gd name="connsiteX7" fmla="*/ 0 w 204758"/>
                  <a:gd name="connsiteY7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78537">
                    <a:moveTo>
                      <a:pt x="204758" y="0"/>
                    </a:moveTo>
                    <a:cubicBezTo>
                      <a:pt x="188396" y="11687"/>
                      <a:pt x="172034" y="23374"/>
                      <a:pt x="159880" y="28049"/>
                    </a:cubicBezTo>
                    <a:cubicBezTo>
                      <a:pt x="147726" y="32724"/>
                      <a:pt x="138843" y="26179"/>
                      <a:pt x="131831" y="28049"/>
                    </a:cubicBezTo>
                    <a:cubicBezTo>
                      <a:pt x="124819" y="29919"/>
                      <a:pt x="127623" y="35997"/>
                      <a:pt x="117806" y="39269"/>
                    </a:cubicBezTo>
                    <a:cubicBezTo>
                      <a:pt x="107989" y="42541"/>
                      <a:pt x="86952" y="45813"/>
                      <a:pt x="72928" y="47683"/>
                    </a:cubicBezTo>
                    <a:cubicBezTo>
                      <a:pt x="58903" y="49553"/>
                      <a:pt x="44879" y="47216"/>
                      <a:pt x="33659" y="50488"/>
                    </a:cubicBezTo>
                    <a:cubicBezTo>
                      <a:pt x="22439" y="53760"/>
                      <a:pt x="11220" y="62643"/>
                      <a:pt x="5610" y="67318"/>
                    </a:cubicBezTo>
                    <a:cubicBezTo>
                      <a:pt x="0" y="71993"/>
                      <a:pt x="0" y="75265"/>
                      <a:pt x="0" y="78537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32" name="Полилиния 131"/>
              <p:cNvSpPr/>
              <p:nvPr/>
            </p:nvSpPr>
            <p:spPr>
              <a:xfrm>
                <a:off x="7277864" y="3272061"/>
                <a:ext cx="254815" cy="14330"/>
              </a:xfrm>
              <a:custGeom>
                <a:avLst/>
                <a:gdLst>
                  <a:gd name="connsiteX0" fmla="*/ 366144 w 366144"/>
                  <a:gd name="connsiteY0" fmla="*/ 19873 h 19873"/>
                  <a:gd name="connsiteX1" fmla="*/ 301631 w 366144"/>
                  <a:gd name="connsiteY1" fmla="*/ 14264 h 19873"/>
                  <a:gd name="connsiteX2" fmla="*/ 262362 w 366144"/>
                  <a:gd name="connsiteY2" fmla="*/ 239 h 19873"/>
                  <a:gd name="connsiteX3" fmla="*/ 234313 w 366144"/>
                  <a:gd name="connsiteY3" fmla="*/ 5849 h 19873"/>
                  <a:gd name="connsiteX4" fmla="*/ 189435 w 366144"/>
                  <a:gd name="connsiteY4" fmla="*/ 11459 h 19873"/>
                  <a:gd name="connsiteX5" fmla="*/ 141751 w 366144"/>
                  <a:gd name="connsiteY5" fmla="*/ 11459 h 19873"/>
                  <a:gd name="connsiteX6" fmla="*/ 85653 w 366144"/>
                  <a:gd name="connsiteY6" fmla="*/ 5849 h 19873"/>
                  <a:gd name="connsiteX7" fmla="*/ 37970 w 366144"/>
                  <a:gd name="connsiteY7" fmla="*/ 5849 h 19873"/>
                  <a:gd name="connsiteX8" fmla="*/ 4311 w 366144"/>
                  <a:gd name="connsiteY8" fmla="*/ 11459 h 19873"/>
                  <a:gd name="connsiteX9" fmla="*/ 1506 w 366144"/>
                  <a:gd name="connsiteY9" fmla="*/ 17069 h 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144" h="19873">
                    <a:moveTo>
                      <a:pt x="366144" y="19873"/>
                    </a:moveTo>
                    <a:cubicBezTo>
                      <a:pt x="342536" y="18704"/>
                      <a:pt x="318928" y="17536"/>
                      <a:pt x="301631" y="14264"/>
                    </a:cubicBezTo>
                    <a:cubicBezTo>
                      <a:pt x="284334" y="10992"/>
                      <a:pt x="273582" y="1641"/>
                      <a:pt x="262362" y="239"/>
                    </a:cubicBezTo>
                    <a:cubicBezTo>
                      <a:pt x="251142" y="-1164"/>
                      <a:pt x="246467" y="3979"/>
                      <a:pt x="234313" y="5849"/>
                    </a:cubicBezTo>
                    <a:cubicBezTo>
                      <a:pt x="222159" y="7719"/>
                      <a:pt x="204862" y="10524"/>
                      <a:pt x="189435" y="11459"/>
                    </a:cubicBezTo>
                    <a:cubicBezTo>
                      <a:pt x="174008" y="12394"/>
                      <a:pt x="159048" y="12394"/>
                      <a:pt x="141751" y="11459"/>
                    </a:cubicBezTo>
                    <a:cubicBezTo>
                      <a:pt x="124454" y="10524"/>
                      <a:pt x="102950" y="6784"/>
                      <a:pt x="85653" y="5849"/>
                    </a:cubicBezTo>
                    <a:cubicBezTo>
                      <a:pt x="68356" y="4914"/>
                      <a:pt x="51527" y="4914"/>
                      <a:pt x="37970" y="5849"/>
                    </a:cubicBezTo>
                    <a:cubicBezTo>
                      <a:pt x="24413" y="6784"/>
                      <a:pt x="4311" y="11459"/>
                      <a:pt x="4311" y="11459"/>
                    </a:cubicBezTo>
                    <a:cubicBezTo>
                      <a:pt x="-1766" y="13329"/>
                      <a:pt x="-130" y="15199"/>
                      <a:pt x="1506" y="1706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33" name="Полилиния 132"/>
              <p:cNvSpPr/>
              <p:nvPr/>
            </p:nvSpPr>
            <p:spPr>
              <a:xfrm>
                <a:off x="7280467" y="3229346"/>
                <a:ext cx="254815" cy="14330"/>
              </a:xfrm>
              <a:custGeom>
                <a:avLst/>
                <a:gdLst>
                  <a:gd name="connsiteX0" fmla="*/ 366144 w 366144"/>
                  <a:gd name="connsiteY0" fmla="*/ 19873 h 19873"/>
                  <a:gd name="connsiteX1" fmla="*/ 301631 w 366144"/>
                  <a:gd name="connsiteY1" fmla="*/ 14264 h 19873"/>
                  <a:gd name="connsiteX2" fmla="*/ 262362 w 366144"/>
                  <a:gd name="connsiteY2" fmla="*/ 239 h 19873"/>
                  <a:gd name="connsiteX3" fmla="*/ 234313 w 366144"/>
                  <a:gd name="connsiteY3" fmla="*/ 5849 h 19873"/>
                  <a:gd name="connsiteX4" fmla="*/ 189435 w 366144"/>
                  <a:gd name="connsiteY4" fmla="*/ 11459 h 19873"/>
                  <a:gd name="connsiteX5" fmla="*/ 141751 w 366144"/>
                  <a:gd name="connsiteY5" fmla="*/ 11459 h 19873"/>
                  <a:gd name="connsiteX6" fmla="*/ 85653 w 366144"/>
                  <a:gd name="connsiteY6" fmla="*/ 5849 h 19873"/>
                  <a:gd name="connsiteX7" fmla="*/ 37970 w 366144"/>
                  <a:gd name="connsiteY7" fmla="*/ 5849 h 19873"/>
                  <a:gd name="connsiteX8" fmla="*/ 4311 w 366144"/>
                  <a:gd name="connsiteY8" fmla="*/ 11459 h 19873"/>
                  <a:gd name="connsiteX9" fmla="*/ 1506 w 366144"/>
                  <a:gd name="connsiteY9" fmla="*/ 17069 h 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144" h="19873">
                    <a:moveTo>
                      <a:pt x="366144" y="19873"/>
                    </a:moveTo>
                    <a:cubicBezTo>
                      <a:pt x="342536" y="18704"/>
                      <a:pt x="318928" y="17536"/>
                      <a:pt x="301631" y="14264"/>
                    </a:cubicBezTo>
                    <a:cubicBezTo>
                      <a:pt x="284334" y="10992"/>
                      <a:pt x="273582" y="1641"/>
                      <a:pt x="262362" y="239"/>
                    </a:cubicBezTo>
                    <a:cubicBezTo>
                      <a:pt x="251142" y="-1164"/>
                      <a:pt x="246467" y="3979"/>
                      <a:pt x="234313" y="5849"/>
                    </a:cubicBezTo>
                    <a:cubicBezTo>
                      <a:pt x="222159" y="7719"/>
                      <a:pt x="204862" y="10524"/>
                      <a:pt x="189435" y="11459"/>
                    </a:cubicBezTo>
                    <a:cubicBezTo>
                      <a:pt x="174008" y="12394"/>
                      <a:pt x="159048" y="12394"/>
                      <a:pt x="141751" y="11459"/>
                    </a:cubicBezTo>
                    <a:cubicBezTo>
                      <a:pt x="124454" y="10524"/>
                      <a:pt x="102950" y="6784"/>
                      <a:pt x="85653" y="5849"/>
                    </a:cubicBezTo>
                    <a:cubicBezTo>
                      <a:pt x="68356" y="4914"/>
                      <a:pt x="51527" y="4914"/>
                      <a:pt x="37970" y="5849"/>
                    </a:cubicBezTo>
                    <a:cubicBezTo>
                      <a:pt x="24413" y="6784"/>
                      <a:pt x="4311" y="11459"/>
                      <a:pt x="4311" y="11459"/>
                    </a:cubicBezTo>
                    <a:cubicBezTo>
                      <a:pt x="-1766" y="13329"/>
                      <a:pt x="-130" y="15199"/>
                      <a:pt x="1506" y="1706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34" name="Полилиния 133"/>
              <p:cNvSpPr/>
              <p:nvPr/>
            </p:nvSpPr>
            <p:spPr>
              <a:xfrm>
                <a:off x="7279163" y="3303872"/>
                <a:ext cx="254815" cy="14330"/>
              </a:xfrm>
              <a:custGeom>
                <a:avLst/>
                <a:gdLst>
                  <a:gd name="connsiteX0" fmla="*/ 366144 w 366144"/>
                  <a:gd name="connsiteY0" fmla="*/ 19873 h 19873"/>
                  <a:gd name="connsiteX1" fmla="*/ 301631 w 366144"/>
                  <a:gd name="connsiteY1" fmla="*/ 14264 h 19873"/>
                  <a:gd name="connsiteX2" fmla="*/ 262362 w 366144"/>
                  <a:gd name="connsiteY2" fmla="*/ 239 h 19873"/>
                  <a:gd name="connsiteX3" fmla="*/ 234313 w 366144"/>
                  <a:gd name="connsiteY3" fmla="*/ 5849 h 19873"/>
                  <a:gd name="connsiteX4" fmla="*/ 189435 w 366144"/>
                  <a:gd name="connsiteY4" fmla="*/ 11459 h 19873"/>
                  <a:gd name="connsiteX5" fmla="*/ 141751 w 366144"/>
                  <a:gd name="connsiteY5" fmla="*/ 11459 h 19873"/>
                  <a:gd name="connsiteX6" fmla="*/ 85653 w 366144"/>
                  <a:gd name="connsiteY6" fmla="*/ 5849 h 19873"/>
                  <a:gd name="connsiteX7" fmla="*/ 37970 w 366144"/>
                  <a:gd name="connsiteY7" fmla="*/ 5849 h 19873"/>
                  <a:gd name="connsiteX8" fmla="*/ 4311 w 366144"/>
                  <a:gd name="connsiteY8" fmla="*/ 11459 h 19873"/>
                  <a:gd name="connsiteX9" fmla="*/ 1506 w 366144"/>
                  <a:gd name="connsiteY9" fmla="*/ 17069 h 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144" h="19873">
                    <a:moveTo>
                      <a:pt x="366144" y="19873"/>
                    </a:moveTo>
                    <a:cubicBezTo>
                      <a:pt x="342536" y="18704"/>
                      <a:pt x="318928" y="17536"/>
                      <a:pt x="301631" y="14264"/>
                    </a:cubicBezTo>
                    <a:cubicBezTo>
                      <a:pt x="284334" y="10992"/>
                      <a:pt x="273582" y="1641"/>
                      <a:pt x="262362" y="239"/>
                    </a:cubicBezTo>
                    <a:cubicBezTo>
                      <a:pt x="251142" y="-1164"/>
                      <a:pt x="246467" y="3979"/>
                      <a:pt x="234313" y="5849"/>
                    </a:cubicBezTo>
                    <a:cubicBezTo>
                      <a:pt x="222159" y="7719"/>
                      <a:pt x="204862" y="10524"/>
                      <a:pt x="189435" y="11459"/>
                    </a:cubicBezTo>
                    <a:cubicBezTo>
                      <a:pt x="174008" y="12394"/>
                      <a:pt x="159048" y="12394"/>
                      <a:pt x="141751" y="11459"/>
                    </a:cubicBezTo>
                    <a:cubicBezTo>
                      <a:pt x="124454" y="10524"/>
                      <a:pt x="102950" y="6784"/>
                      <a:pt x="85653" y="5849"/>
                    </a:cubicBezTo>
                    <a:cubicBezTo>
                      <a:pt x="68356" y="4914"/>
                      <a:pt x="51527" y="4914"/>
                      <a:pt x="37970" y="5849"/>
                    </a:cubicBezTo>
                    <a:cubicBezTo>
                      <a:pt x="24413" y="6784"/>
                      <a:pt x="4311" y="11459"/>
                      <a:pt x="4311" y="11459"/>
                    </a:cubicBezTo>
                    <a:cubicBezTo>
                      <a:pt x="-1766" y="13329"/>
                      <a:pt x="-130" y="15199"/>
                      <a:pt x="1506" y="1706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35" name="Полилиния 134"/>
              <p:cNvSpPr/>
              <p:nvPr/>
            </p:nvSpPr>
            <p:spPr>
              <a:xfrm>
                <a:off x="7523568" y="3250656"/>
                <a:ext cx="64417" cy="20614"/>
              </a:xfrm>
              <a:custGeom>
                <a:avLst/>
                <a:gdLst>
                  <a:gd name="connsiteX0" fmla="*/ 92562 w 92562"/>
                  <a:gd name="connsiteY0" fmla="*/ 0 h 28588"/>
                  <a:gd name="connsiteX1" fmla="*/ 42074 w 92562"/>
                  <a:gd name="connsiteY1" fmla="*/ 22440 h 28588"/>
                  <a:gd name="connsiteX2" fmla="*/ 16829 w 92562"/>
                  <a:gd name="connsiteY2" fmla="*/ 28049 h 28588"/>
                  <a:gd name="connsiteX3" fmla="*/ 0 w 92562"/>
                  <a:gd name="connsiteY3" fmla="*/ 28049 h 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62" h="28588">
                    <a:moveTo>
                      <a:pt x="92562" y="0"/>
                    </a:moveTo>
                    <a:cubicBezTo>
                      <a:pt x="73629" y="8882"/>
                      <a:pt x="54696" y="17765"/>
                      <a:pt x="42074" y="22440"/>
                    </a:cubicBezTo>
                    <a:cubicBezTo>
                      <a:pt x="29452" y="27115"/>
                      <a:pt x="23841" y="27114"/>
                      <a:pt x="16829" y="28049"/>
                    </a:cubicBezTo>
                    <a:cubicBezTo>
                      <a:pt x="9817" y="28984"/>
                      <a:pt x="4908" y="28516"/>
                      <a:pt x="0" y="28049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36" name="Полилиния 135"/>
              <p:cNvSpPr/>
              <p:nvPr/>
            </p:nvSpPr>
            <p:spPr>
              <a:xfrm>
                <a:off x="7526168" y="3283691"/>
                <a:ext cx="64417" cy="20614"/>
              </a:xfrm>
              <a:custGeom>
                <a:avLst/>
                <a:gdLst>
                  <a:gd name="connsiteX0" fmla="*/ 92562 w 92562"/>
                  <a:gd name="connsiteY0" fmla="*/ 0 h 28588"/>
                  <a:gd name="connsiteX1" fmla="*/ 42074 w 92562"/>
                  <a:gd name="connsiteY1" fmla="*/ 22440 h 28588"/>
                  <a:gd name="connsiteX2" fmla="*/ 16829 w 92562"/>
                  <a:gd name="connsiteY2" fmla="*/ 28049 h 28588"/>
                  <a:gd name="connsiteX3" fmla="*/ 0 w 92562"/>
                  <a:gd name="connsiteY3" fmla="*/ 28049 h 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62" h="28588">
                    <a:moveTo>
                      <a:pt x="92562" y="0"/>
                    </a:moveTo>
                    <a:cubicBezTo>
                      <a:pt x="73629" y="8882"/>
                      <a:pt x="54696" y="17765"/>
                      <a:pt x="42074" y="22440"/>
                    </a:cubicBezTo>
                    <a:cubicBezTo>
                      <a:pt x="29452" y="27115"/>
                      <a:pt x="23841" y="27114"/>
                      <a:pt x="16829" y="28049"/>
                    </a:cubicBezTo>
                    <a:cubicBezTo>
                      <a:pt x="9817" y="28984"/>
                      <a:pt x="4908" y="28516"/>
                      <a:pt x="0" y="28049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Полилиния 136"/>
              <p:cNvSpPr/>
              <p:nvPr/>
            </p:nvSpPr>
            <p:spPr>
              <a:xfrm>
                <a:off x="6930255" y="2442320"/>
                <a:ext cx="554497" cy="689685"/>
              </a:xfrm>
              <a:custGeom>
                <a:avLst/>
                <a:gdLst>
                  <a:gd name="connsiteX0" fmla="*/ 333946 w 796756"/>
                  <a:gd name="connsiteY0" fmla="*/ 0 h 956474"/>
                  <a:gd name="connsiteX1" fmla="*/ 277848 w 796756"/>
                  <a:gd name="connsiteY1" fmla="*/ 36464 h 956474"/>
                  <a:gd name="connsiteX2" fmla="*/ 258213 w 796756"/>
                  <a:gd name="connsiteY2" fmla="*/ 56098 h 956474"/>
                  <a:gd name="connsiteX3" fmla="*/ 232969 w 796756"/>
                  <a:gd name="connsiteY3" fmla="*/ 84147 h 956474"/>
                  <a:gd name="connsiteX4" fmla="*/ 196505 w 796756"/>
                  <a:gd name="connsiteY4" fmla="*/ 109391 h 956474"/>
                  <a:gd name="connsiteX5" fmla="*/ 162847 w 796756"/>
                  <a:gd name="connsiteY5" fmla="*/ 137440 h 956474"/>
                  <a:gd name="connsiteX6" fmla="*/ 120773 w 796756"/>
                  <a:gd name="connsiteY6" fmla="*/ 165489 h 956474"/>
                  <a:gd name="connsiteX7" fmla="*/ 98334 w 796756"/>
                  <a:gd name="connsiteY7" fmla="*/ 199148 h 956474"/>
                  <a:gd name="connsiteX8" fmla="*/ 73090 w 796756"/>
                  <a:gd name="connsiteY8" fmla="*/ 244027 h 956474"/>
                  <a:gd name="connsiteX9" fmla="*/ 61870 w 796756"/>
                  <a:gd name="connsiteY9" fmla="*/ 297320 h 956474"/>
                  <a:gd name="connsiteX10" fmla="*/ 56260 w 796756"/>
                  <a:gd name="connsiteY10" fmla="*/ 330979 h 956474"/>
                  <a:gd name="connsiteX11" fmla="*/ 39431 w 796756"/>
                  <a:gd name="connsiteY11" fmla="*/ 359028 h 956474"/>
                  <a:gd name="connsiteX12" fmla="*/ 19796 w 796756"/>
                  <a:gd name="connsiteY12" fmla="*/ 378662 h 956474"/>
                  <a:gd name="connsiteX13" fmla="*/ 5772 w 796756"/>
                  <a:gd name="connsiteY13" fmla="*/ 395492 h 956474"/>
                  <a:gd name="connsiteX14" fmla="*/ 162 w 796756"/>
                  <a:gd name="connsiteY14" fmla="*/ 423541 h 956474"/>
                  <a:gd name="connsiteX15" fmla="*/ 11382 w 796756"/>
                  <a:gd name="connsiteY15" fmla="*/ 457200 h 956474"/>
                  <a:gd name="connsiteX16" fmla="*/ 42236 w 796756"/>
                  <a:gd name="connsiteY16" fmla="*/ 504883 h 956474"/>
                  <a:gd name="connsiteX17" fmla="*/ 95529 w 796756"/>
                  <a:gd name="connsiteY17" fmla="*/ 552567 h 956474"/>
                  <a:gd name="connsiteX18" fmla="*/ 154432 w 796756"/>
                  <a:gd name="connsiteY18" fmla="*/ 614275 h 956474"/>
                  <a:gd name="connsiteX19" fmla="*/ 185286 w 796756"/>
                  <a:gd name="connsiteY19" fmla="*/ 667568 h 956474"/>
                  <a:gd name="connsiteX20" fmla="*/ 232969 w 796756"/>
                  <a:gd name="connsiteY20" fmla="*/ 701227 h 956474"/>
                  <a:gd name="connsiteX21" fmla="*/ 249799 w 796756"/>
                  <a:gd name="connsiteY21" fmla="*/ 715251 h 956474"/>
                  <a:gd name="connsiteX22" fmla="*/ 277848 w 796756"/>
                  <a:gd name="connsiteY22" fmla="*/ 718056 h 956474"/>
                  <a:gd name="connsiteX23" fmla="*/ 297482 w 796756"/>
                  <a:gd name="connsiteY23" fmla="*/ 746105 h 956474"/>
                  <a:gd name="connsiteX24" fmla="*/ 328336 w 796756"/>
                  <a:gd name="connsiteY24" fmla="*/ 760130 h 956474"/>
                  <a:gd name="connsiteX25" fmla="*/ 361995 w 796756"/>
                  <a:gd name="connsiteY25" fmla="*/ 760130 h 956474"/>
                  <a:gd name="connsiteX26" fmla="*/ 392849 w 796756"/>
                  <a:gd name="connsiteY26" fmla="*/ 790984 h 956474"/>
                  <a:gd name="connsiteX27" fmla="*/ 496631 w 796756"/>
                  <a:gd name="connsiteY27" fmla="*/ 827448 h 956474"/>
                  <a:gd name="connsiteX28" fmla="*/ 558339 w 796756"/>
                  <a:gd name="connsiteY28" fmla="*/ 833058 h 956474"/>
                  <a:gd name="connsiteX29" fmla="*/ 597607 w 796756"/>
                  <a:gd name="connsiteY29" fmla="*/ 833058 h 956474"/>
                  <a:gd name="connsiteX30" fmla="*/ 617242 w 796756"/>
                  <a:gd name="connsiteY30" fmla="*/ 849887 h 956474"/>
                  <a:gd name="connsiteX31" fmla="*/ 648096 w 796756"/>
                  <a:gd name="connsiteY31" fmla="*/ 872326 h 956474"/>
                  <a:gd name="connsiteX32" fmla="*/ 673340 w 796756"/>
                  <a:gd name="connsiteY32" fmla="*/ 891961 h 956474"/>
                  <a:gd name="connsiteX33" fmla="*/ 701389 w 796756"/>
                  <a:gd name="connsiteY33" fmla="*/ 897570 h 956474"/>
                  <a:gd name="connsiteX34" fmla="*/ 723828 w 796756"/>
                  <a:gd name="connsiteY34" fmla="*/ 894766 h 956474"/>
                  <a:gd name="connsiteX35" fmla="*/ 751877 w 796756"/>
                  <a:gd name="connsiteY35" fmla="*/ 920010 h 956474"/>
                  <a:gd name="connsiteX36" fmla="*/ 771512 w 796756"/>
                  <a:gd name="connsiteY36" fmla="*/ 939644 h 956474"/>
                  <a:gd name="connsiteX37" fmla="*/ 796756 w 796756"/>
                  <a:gd name="connsiteY37" fmla="*/ 956474 h 956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96756" h="956474">
                    <a:moveTo>
                      <a:pt x="333946" y="0"/>
                    </a:moveTo>
                    <a:cubicBezTo>
                      <a:pt x="312208" y="13557"/>
                      <a:pt x="290470" y="27114"/>
                      <a:pt x="277848" y="36464"/>
                    </a:cubicBezTo>
                    <a:cubicBezTo>
                      <a:pt x="265226" y="45814"/>
                      <a:pt x="265693" y="48151"/>
                      <a:pt x="258213" y="56098"/>
                    </a:cubicBezTo>
                    <a:cubicBezTo>
                      <a:pt x="250733" y="64045"/>
                      <a:pt x="243254" y="75265"/>
                      <a:pt x="232969" y="84147"/>
                    </a:cubicBezTo>
                    <a:cubicBezTo>
                      <a:pt x="222684" y="93029"/>
                      <a:pt x="208192" y="100509"/>
                      <a:pt x="196505" y="109391"/>
                    </a:cubicBezTo>
                    <a:cubicBezTo>
                      <a:pt x="184818" y="118273"/>
                      <a:pt x="175469" y="128090"/>
                      <a:pt x="162847" y="137440"/>
                    </a:cubicBezTo>
                    <a:cubicBezTo>
                      <a:pt x="150225" y="146790"/>
                      <a:pt x="131525" y="155204"/>
                      <a:pt x="120773" y="165489"/>
                    </a:cubicBezTo>
                    <a:cubicBezTo>
                      <a:pt x="110021" y="175774"/>
                      <a:pt x="106281" y="186058"/>
                      <a:pt x="98334" y="199148"/>
                    </a:cubicBezTo>
                    <a:cubicBezTo>
                      <a:pt x="90387" y="212238"/>
                      <a:pt x="79167" y="227665"/>
                      <a:pt x="73090" y="244027"/>
                    </a:cubicBezTo>
                    <a:cubicBezTo>
                      <a:pt x="67013" y="260389"/>
                      <a:pt x="64675" y="282828"/>
                      <a:pt x="61870" y="297320"/>
                    </a:cubicBezTo>
                    <a:cubicBezTo>
                      <a:pt x="59065" y="311812"/>
                      <a:pt x="60000" y="320694"/>
                      <a:pt x="56260" y="330979"/>
                    </a:cubicBezTo>
                    <a:cubicBezTo>
                      <a:pt x="52520" y="341264"/>
                      <a:pt x="45508" y="351081"/>
                      <a:pt x="39431" y="359028"/>
                    </a:cubicBezTo>
                    <a:cubicBezTo>
                      <a:pt x="33354" y="366975"/>
                      <a:pt x="25406" y="372585"/>
                      <a:pt x="19796" y="378662"/>
                    </a:cubicBezTo>
                    <a:cubicBezTo>
                      <a:pt x="14186" y="384739"/>
                      <a:pt x="9044" y="388012"/>
                      <a:pt x="5772" y="395492"/>
                    </a:cubicBezTo>
                    <a:cubicBezTo>
                      <a:pt x="2500" y="402972"/>
                      <a:pt x="-773" y="413256"/>
                      <a:pt x="162" y="423541"/>
                    </a:cubicBezTo>
                    <a:cubicBezTo>
                      <a:pt x="1097" y="433826"/>
                      <a:pt x="4370" y="443643"/>
                      <a:pt x="11382" y="457200"/>
                    </a:cubicBezTo>
                    <a:cubicBezTo>
                      <a:pt x="18394" y="470757"/>
                      <a:pt x="28211" y="488989"/>
                      <a:pt x="42236" y="504883"/>
                    </a:cubicBezTo>
                    <a:cubicBezTo>
                      <a:pt x="56260" y="520778"/>
                      <a:pt x="76830" y="534335"/>
                      <a:pt x="95529" y="552567"/>
                    </a:cubicBezTo>
                    <a:cubicBezTo>
                      <a:pt x="114228" y="570799"/>
                      <a:pt x="139473" y="595108"/>
                      <a:pt x="154432" y="614275"/>
                    </a:cubicBezTo>
                    <a:cubicBezTo>
                      <a:pt x="169391" y="633442"/>
                      <a:pt x="172196" y="653076"/>
                      <a:pt x="185286" y="667568"/>
                    </a:cubicBezTo>
                    <a:cubicBezTo>
                      <a:pt x="198375" y="682060"/>
                      <a:pt x="222217" y="693280"/>
                      <a:pt x="232969" y="701227"/>
                    </a:cubicBezTo>
                    <a:cubicBezTo>
                      <a:pt x="243721" y="709174"/>
                      <a:pt x="242319" y="712446"/>
                      <a:pt x="249799" y="715251"/>
                    </a:cubicBezTo>
                    <a:cubicBezTo>
                      <a:pt x="257279" y="718056"/>
                      <a:pt x="269901" y="712914"/>
                      <a:pt x="277848" y="718056"/>
                    </a:cubicBezTo>
                    <a:cubicBezTo>
                      <a:pt x="285795" y="723198"/>
                      <a:pt x="289068" y="739093"/>
                      <a:pt x="297482" y="746105"/>
                    </a:cubicBezTo>
                    <a:cubicBezTo>
                      <a:pt x="305896" y="753117"/>
                      <a:pt x="317584" y="757793"/>
                      <a:pt x="328336" y="760130"/>
                    </a:cubicBezTo>
                    <a:cubicBezTo>
                      <a:pt x="339088" y="762468"/>
                      <a:pt x="351243" y="754988"/>
                      <a:pt x="361995" y="760130"/>
                    </a:cubicBezTo>
                    <a:cubicBezTo>
                      <a:pt x="372747" y="765272"/>
                      <a:pt x="370410" y="779764"/>
                      <a:pt x="392849" y="790984"/>
                    </a:cubicBezTo>
                    <a:cubicBezTo>
                      <a:pt x="415288" y="802204"/>
                      <a:pt x="469049" y="820436"/>
                      <a:pt x="496631" y="827448"/>
                    </a:cubicBezTo>
                    <a:cubicBezTo>
                      <a:pt x="524213" y="834460"/>
                      <a:pt x="541510" y="832123"/>
                      <a:pt x="558339" y="833058"/>
                    </a:cubicBezTo>
                    <a:cubicBezTo>
                      <a:pt x="575168" y="833993"/>
                      <a:pt x="587790" y="830253"/>
                      <a:pt x="597607" y="833058"/>
                    </a:cubicBezTo>
                    <a:cubicBezTo>
                      <a:pt x="607424" y="835863"/>
                      <a:pt x="608827" y="843342"/>
                      <a:pt x="617242" y="849887"/>
                    </a:cubicBezTo>
                    <a:cubicBezTo>
                      <a:pt x="625657" y="856432"/>
                      <a:pt x="638746" y="865314"/>
                      <a:pt x="648096" y="872326"/>
                    </a:cubicBezTo>
                    <a:cubicBezTo>
                      <a:pt x="657446" y="879338"/>
                      <a:pt x="664458" y="887754"/>
                      <a:pt x="673340" y="891961"/>
                    </a:cubicBezTo>
                    <a:cubicBezTo>
                      <a:pt x="682222" y="896168"/>
                      <a:pt x="692974" y="897102"/>
                      <a:pt x="701389" y="897570"/>
                    </a:cubicBezTo>
                    <a:cubicBezTo>
                      <a:pt x="709804" y="898038"/>
                      <a:pt x="715413" y="891026"/>
                      <a:pt x="723828" y="894766"/>
                    </a:cubicBezTo>
                    <a:cubicBezTo>
                      <a:pt x="732243" y="898506"/>
                      <a:pt x="743930" y="912530"/>
                      <a:pt x="751877" y="920010"/>
                    </a:cubicBezTo>
                    <a:cubicBezTo>
                      <a:pt x="759824" y="927490"/>
                      <a:pt x="764032" y="933567"/>
                      <a:pt x="771512" y="939644"/>
                    </a:cubicBezTo>
                    <a:cubicBezTo>
                      <a:pt x="778992" y="945721"/>
                      <a:pt x="787874" y="951097"/>
                      <a:pt x="796756" y="956474"/>
                    </a:cubicBezTo>
                  </a:path>
                </a:pathLst>
              </a:custGeom>
              <a:ln w="1206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Полилиния 137"/>
              <p:cNvSpPr/>
              <p:nvPr/>
            </p:nvSpPr>
            <p:spPr>
              <a:xfrm>
                <a:off x="6930030" y="2439614"/>
                <a:ext cx="554497" cy="689685"/>
              </a:xfrm>
              <a:custGeom>
                <a:avLst/>
                <a:gdLst>
                  <a:gd name="connsiteX0" fmla="*/ 333946 w 796756"/>
                  <a:gd name="connsiteY0" fmla="*/ 0 h 956474"/>
                  <a:gd name="connsiteX1" fmla="*/ 277848 w 796756"/>
                  <a:gd name="connsiteY1" fmla="*/ 36464 h 956474"/>
                  <a:gd name="connsiteX2" fmla="*/ 258213 w 796756"/>
                  <a:gd name="connsiteY2" fmla="*/ 56098 h 956474"/>
                  <a:gd name="connsiteX3" fmla="*/ 232969 w 796756"/>
                  <a:gd name="connsiteY3" fmla="*/ 84147 h 956474"/>
                  <a:gd name="connsiteX4" fmla="*/ 196505 w 796756"/>
                  <a:gd name="connsiteY4" fmla="*/ 109391 h 956474"/>
                  <a:gd name="connsiteX5" fmla="*/ 162847 w 796756"/>
                  <a:gd name="connsiteY5" fmla="*/ 137440 h 956474"/>
                  <a:gd name="connsiteX6" fmla="*/ 120773 w 796756"/>
                  <a:gd name="connsiteY6" fmla="*/ 165489 h 956474"/>
                  <a:gd name="connsiteX7" fmla="*/ 98334 w 796756"/>
                  <a:gd name="connsiteY7" fmla="*/ 199148 h 956474"/>
                  <a:gd name="connsiteX8" fmla="*/ 73090 w 796756"/>
                  <a:gd name="connsiteY8" fmla="*/ 244027 h 956474"/>
                  <a:gd name="connsiteX9" fmla="*/ 61870 w 796756"/>
                  <a:gd name="connsiteY9" fmla="*/ 297320 h 956474"/>
                  <a:gd name="connsiteX10" fmla="*/ 56260 w 796756"/>
                  <a:gd name="connsiteY10" fmla="*/ 330979 h 956474"/>
                  <a:gd name="connsiteX11" fmla="*/ 39431 w 796756"/>
                  <a:gd name="connsiteY11" fmla="*/ 359028 h 956474"/>
                  <a:gd name="connsiteX12" fmla="*/ 19796 w 796756"/>
                  <a:gd name="connsiteY12" fmla="*/ 378662 h 956474"/>
                  <a:gd name="connsiteX13" fmla="*/ 5772 w 796756"/>
                  <a:gd name="connsiteY13" fmla="*/ 395492 h 956474"/>
                  <a:gd name="connsiteX14" fmla="*/ 162 w 796756"/>
                  <a:gd name="connsiteY14" fmla="*/ 423541 h 956474"/>
                  <a:gd name="connsiteX15" fmla="*/ 11382 w 796756"/>
                  <a:gd name="connsiteY15" fmla="*/ 457200 h 956474"/>
                  <a:gd name="connsiteX16" fmla="*/ 42236 w 796756"/>
                  <a:gd name="connsiteY16" fmla="*/ 504883 h 956474"/>
                  <a:gd name="connsiteX17" fmla="*/ 95529 w 796756"/>
                  <a:gd name="connsiteY17" fmla="*/ 552567 h 956474"/>
                  <a:gd name="connsiteX18" fmla="*/ 154432 w 796756"/>
                  <a:gd name="connsiteY18" fmla="*/ 614275 h 956474"/>
                  <a:gd name="connsiteX19" fmla="*/ 185286 w 796756"/>
                  <a:gd name="connsiteY19" fmla="*/ 667568 h 956474"/>
                  <a:gd name="connsiteX20" fmla="*/ 232969 w 796756"/>
                  <a:gd name="connsiteY20" fmla="*/ 701227 h 956474"/>
                  <a:gd name="connsiteX21" fmla="*/ 249799 w 796756"/>
                  <a:gd name="connsiteY21" fmla="*/ 715251 h 956474"/>
                  <a:gd name="connsiteX22" fmla="*/ 277848 w 796756"/>
                  <a:gd name="connsiteY22" fmla="*/ 718056 h 956474"/>
                  <a:gd name="connsiteX23" fmla="*/ 297482 w 796756"/>
                  <a:gd name="connsiteY23" fmla="*/ 746105 h 956474"/>
                  <a:gd name="connsiteX24" fmla="*/ 328336 w 796756"/>
                  <a:gd name="connsiteY24" fmla="*/ 760130 h 956474"/>
                  <a:gd name="connsiteX25" fmla="*/ 361995 w 796756"/>
                  <a:gd name="connsiteY25" fmla="*/ 760130 h 956474"/>
                  <a:gd name="connsiteX26" fmla="*/ 392849 w 796756"/>
                  <a:gd name="connsiteY26" fmla="*/ 790984 h 956474"/>
                  <a:gd name="connsiteX27" fmla="*/ 496631 w 796756"/>
                  <a:gd name="connsiteY27" fmla="*/ 827448 h 956474"/>
                  <a:gd name="connsiteX28" fmla="*/ 558339 w 796756"/>
                  <a:gd name="connsiteY28" fmla="*/ 833058 h 956474"/>
                  <a:gd name="connsiteX29" fmla="*/ 597607 w 796756"/>
                  <a:gd name="connsiteY29" fmla="*/ 833058 h 956474"/>
                  <a:gd name="connsiteX30" fmla="*/ 617242 w 796756"/>
                  <a:gd name="connsiteY30" fmla="*/ 849887 h 956474"/>
                  <a:gd name="connsiteX31" fmla="*/ 648096 w 796756"/>
                  <a:gd name="connsiteY31" fmla="*/ 872326 h 956474"/>
                  <a:gd name="connsiteX32" fmla="*/ 673340 w 796756"/>
                  <a:gd name="connsiteY32" fmla="*/ 891961 h 956474"/>
                  <a:gd name="connsiteX33" fmla="*/ 701389 w 796756"/>
                  <a:gd name="connsiteY33" fmla="*/ 897570 h 956474"/>
                  <a:gd name="connsiteX34" fmla="*/ 723828 w 796756"/>
                  <a:gd name="connsiteY34" fmla="*/ 894766 h 956474"/>
                  <a:gd name="connsiteX35" fmla="*/ 751877 w 796756"/>
                  <a:gd name="connsiteY35" fmla="*/ 920010 h 956474"/>
                  <a:gd name="connsiteX36" fmla="*/ 771512 w 796756"/>
                  <a:gd name="connsiteY36" fmla="*/ 939644 h 956474"/>
                  <a:gd name="connsiteX37" fmla="*/ 796756 w 796756"/>
                  <a:gd name="connsiteY37" fmla="*/ 956474 h 956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96756" h="956474">
                    <a:moveTo>
                      <a:pt x="333946" y="0"/>
                    </a:moveTo>
                    <a:cubicBezTo>
                      <a:pt x="312208" y="13557"/>
                      <a:pt x="290470" y="27114"/>
                      <a:pt x="277848" y="36464"/>
                    </a:cubicBezTo>
                    <a:cubicBezTo>
                      <a:pt x="265226" y="45814"/>
                      <a:pt x="265693" y="48151"/>
                      <a:pt x="258213" y="56098"/>
                    </a:cubicBezTo>
                    <a:cubicBezTo>
                      <a:pt x="250733" y="64045"/>
                      <a:pt x="243254" y="75265"/>
                      <a:pt x="232969" y="84147"/>
                    </a:cubicBezTo>
                    <a:cubicBezTo>
                      <a:pt x="222684" y="93029"/>
                      <a:pt x="208192" y="100509"/>
                      <a:pt x="196505" y="109391"/>
                    </a:cubicBezTo>
                    <a:cubicBezTo>
                      <a:pt x="184818" y="118273"/>
                      <a:pt x="175469" y="128090"/>
                      <a:pt x="162847" y="137440"/>
                    </a:cubicBezTo>
                    <a:cubicBezTo>
                      <a:pt x="150225" y="146790"/>
                      <a:pt x="131525" y="155204"/>
                      <a:pt x="120773" y="165489"/>
                    </a:cubicBezTo>
                    <a:cubicBezTo>
                      <a:pt x="110021" y="175774"/>
                      <a:pt x="106281" y="186058"/>
                      <a:pt x="98334" y="199148"/>
                    </a:cubicBezTo>
                    <a:cubicBezTo>
                      <a:pt x="90387" y="212238"/>
                      <a:pt x="79167" y="227665"/>
                      <a:pt x="73090" y="244027"/>
                    </a:cubicBezTo>
                    <a:cubicBezTo>
                      <a:pt x="67013" y="260389"/>
                      <a:pt x="64675" y="282828"/>
                      <a:pt x="61870" y="297320"/>
                    </a:cubicBezTo>
                    <a:cubicBezTo>
                      <a:pt x="59065" y="311812"/>
                      <a:pt x="60000" y="320694"/>
                      <a:pt x="56260" y="330979"/>
                    </a:cubicBezTo>
                    <a:cubicBezTo>
                      <a:pt x="52520" y="341264"/>
                      <a:pt x="45508" y="351081"/>
                      <a:pt x="39431" y="359028"/>
                    </a:cubicBezTo>
                    <a:cubicBezTo>
                      <a:pt x="33354" y="366975"/>
                      <a:pt x="25406" y="372585"/>
                      <a:pt x="19796" y="378662"/>
                    </a:cubicBezTo>
                    <a:cubicBezTo>
                      <a:pt x="14186" y="384739"/>
                      <a:pt x="9044" y="388012"/>
                      <a:pt x="5772" y="395492"/>
                    </a:cubicBezTo>
                    <a:cubicBezTo>
                      <a:pt x="2500" y="402972"/>
                      <a:pt x="-773" y="413256"/>
                      <a:pt x="162" y="423541"/>
                    </a:cubicBezTo>
                    <a:cubicBezTo>
                      <a:pt x="1097" y="433826"/>
                      <a:pt x="4370" y="443643"/>
                      <a:pt x="11382" y="457200"/>
                    </a:cubicBezTo>
                    <a:cubicBezTo>
                      <a:pt x="18394" y="470757"/>
                      <a:pt x="28211" y="488989"/>
                      <a:pt x="42236" y="504883"/>
                    </a:cubicBezTo>
                    <a:cubicBezTo>
                      <a:pt x="56260" y="520778"/>
                      <a:pt x="76830" y="534335"/>
                      <a:pt x="95529" y="552567"/>
                    </a:cubicBezTo>
                    <a:cubicBezTo>
                      <a:pt x="114228" y="570799"/>
                      <a:pt x="139473" y="595108"/>
                      <a:pt x="154432" y="614275"/>
                    </a:cubicBezTo>
                    <a:cubicBezTo>
                      <a:pt x="169391" y="633442"/>
                      <a:pt x="172196" y="653076"/>
                      <a:pt x="185286" y="667568"/>
                    </a:cubicBezTo>
                    <a:cubicBezTo>
                      <a:pt x="198375" y="682060"/>
                      <a:pt x="222217" y="693280"/>
                      <a:pt x="232969" y="701227"/>
                    </a:cubicBezTo>
                    <a:cubicBezTo>
                      <a:pt x="243721" y="709174"/>
                      <a:pt x="242319" y="712446"/>
                      <a:pt x="249799" y="715251"/>
                    </a:cubicBezTo>
                    <a:cubicBezTo>
                      <a:pt x="257279" y="718056"/>
                      <a:pt x="269901" y="712914"/>
                      <a:pt x="277848" y="718056"/>
                    </a:cubicBezTo>
                    <a:cubicBezTo>
                      <a:pt x="285795" y="723198"/>
                      <a:pt x="289068" y="739093"/>
                      <a:pt x="297482" y="746105"/>
                    </a:cubicBezTo>
                    <a:cubicBezTo>
                      <a:pt x="305896" y="753117"/>
                      <a:pt x="317584" y="757793"/>
                      <a:pt x="328336" y="760130"/>
                    </a:cubicBezTo>
                    <a:cubicBezTo>
                      <a:pt x="339088" y="762468"/>
                      <a:pt x="351243" y="754988"/>
                      <a:pt x="361995" y="760130"/>
                    </a:cubicBezTo>
                    <a:cubicBezTo>
                      <a:pt x="372747" y="765272"/>
                      <a:pt x="370410" y="779764"/>
                      <a:pt x="392849" y="790984"/>
                    </a:cubicBezTo>
                    <a:cubicBezTo>
                      <a:pt x="415288" y="802204"/>
                      <a:pt x="469049" y="820436"/>
                      <a:pt x="496631" y="827448"/>
                    </a:cubicBezTo>
                    <a:cubicBezTo>
                      <a:pt x="524213" y="834460"/>
                      <a:pt x="541510" y="832123"/>
                      <a:pt x="558339" y="833058"/>
                    </a:cubicBezTo>
                    <a:cubicBezTo>
                      <a:pt x="575168" y="833993"/>
                      <a:pt x="587790" y="830253"/>
                      <a:pt x="597607" y="833058"/>
                    </a:cubicBezTo>
                    <a:cubicBezTo>
                      <a:pt x="607424" y="835863"/>
                      <a:pt x="608827" y="843342"/>
                      <a:pt x="617242" y="849887"/>
                    </a:cubicBezTo>
                    <a:cubicBezTo>
                      <a:pt x="625657" y="856432"/>
                      <a:pt x="638746" y="865314"/>
                      <a:pt x="648096" y="872326"/>
                    </a:cubicBezTo>
                    <a:cubicBezTo>
                      <a:pt x="657446" y="879338"/>
                      <a:pt x="664458" y="887754"/>
                      <a:pt x="673340" y="891961"/>
                    </a:cubicBezTo>
                    <a:cubicBezTo>
                      <a:pt x="682222" y="896168"/>
                      <a:pt x="692974" y="897102"/>
                      <a:pt x="701389" y="897570"/>
                    </a:cubicBezTo>
                    <a:cubicBezTo>
                      <a:pt x="709804" y="898038"/>
                      <a:pt x="715413" y="891026"/>
                      <a:pt x="723828" y="894766"/>
                    </a:cubicBezTo>
                    <a:cubicBezTo>
                      <a:pt x="732243" y="898506"/>
                      <a:pt x="743930" y="912530"/>
                      <a:pt x="751877" y="920010"/>
                    </a:cubicBezTo>
                    <a:cubicBezTo>
                      <a:pt x="759824" y="927490"/>
                      <a:pt x="764032" y="933567"/>
                      <a:pt x="771512" y="939644"/>
                    </a:cubicBezTo>
                    <a:cubicBezTo>
                      <a:pt x="778992" y="945721"/>
                      <a:pt x="787874" y="951097"/>
                      <a:pt x="796756" y="956474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39" name="Полилиния 138"/>
              <p:cNvSpPr/>
              <p:nvPr/>
            </p:nvSpPr>
            <p:spPr>
              <a:xfrm>
                <a:off x="6967734" y="2444572"/>
                <a:ext cx="548696" cy="665414"/>
              </a:xfrm>
              <a:custGeom>
                <a:avLst/>
                <a:gdLst>
                  <a:gd name="connsiteX0" fmla="*/ 322719 w 788423"/>
                  <a:gd name="connsiteY0" fmla="*/ 0 h 922815"/>
                  <a:gd name="connsiteX1" fmla="*/ 230157 w 788423"/>
                  <a:gd name="connsiteY1" fmla="*/ 72928 h 922815"/>
                  <a:gd name="connsiteX2" fmla="*/ 190888 w 788423"/>
                  <a:gd name="connsiteY2" fmla="*/ 109392 h 922815"/>
                  <a:gd name="connsiteX3" fmla="*/ 140400 w 788423"/>
                  <a:gd name="connsiteY3" fmla="*/ 145855 h 922815"/>
                  <a:gd name="connsiteX4" fmla="*/ 103936 w 788423"/>
                  <a:gd name="connsiteY4" fmla="*/ 176709 h 922815"/>
                  <a:gd name="connsiteX5" fmla="*/ 73082 w 788423"/>
                  <a:gd name="connsiteY5" fmla="*/ 232808 h 922815"/>
                  <a:gd name="connsiteX6" fmla="*/ 59057 w 788423"/>
                  <a:gd name="connsiteY6" fmla="*/ 294516 h 922815"/>
                  <a:gd name="connsiteX7" fmla="*/ 47838 w 788423"/>
                  <a:gd name="connsiteY7" fmla="*/ 333784 h 922815"/>
                  <a:gd name="connsiteX8" fmla="*/ 22594 w 788423"/>
                  <a:gd name="connsiteY8" fmla="*/ 364638 h 922815"/>
                  <a:gd name="connsiteX9" fmla="*/ 154 w 788423"/>
                  <a:gd name="connsiteY9" fmla="*/ 389882 h 922815"/>
                  <a:gd name="connsiteX10" fmla="*/ 14179 w 788423"/>
                  <a:gd name="connsiteY10" fmla="*/ 437566 h 922815"/>
                  <a:gd name="connsiteX11" fmla="*/ 42228 w 788423"/>
                  <a:gd name="connsiteY11" fmla="*/ 479640 h 922815"/>
                  <a:gd name="connsiteX12" fmla="*/ 89911 w 788423"/>
                  <a:gd name="connsiteY12" fmla="*/ 524518 h 922815"/>
                  <a:gd name="connsiteX13" fmla="*/ 151619 w 788423"/>
                  <a:gd name="connsiteY13" fmla="*/ 594641 h 922815"/>
                  <a:gd name="connsiteX14" fmla="*/ 171254 w 788423"/>
                  <a:gd name="connsiteY14" fmla="*/ 622690 h 922815"/>
                  <a:gd name="connsiteX15" fmla="*/ 199303 w 788423"/>
                  <a:gd name="connsiteY15" fmla="*/ 650739 h 922815"/>
                  <a:gd name="connsiteX16" fmla="*/ 232962 w 788423"/>
                  <a:gd name="connsiteY16" fmla="*/ 670373 h 922815"/>
                  <a:gd name="connsiteX17" fmla="*/ 258206 w 788423"/>
                  <a:gd name="connsiteY17" fmla="*/ 681593 h 922815"/>
                  <a:gd name="connsiteX18" fmla="*/ 272230 w 788423"/>
                  <a:gd name="connsiteY18" fmla="*/ 681593 h 922815"/>
                  <a:gd name="connsiteX19" fmla="*/ 294670 w 788423"/>
                  <a:gd name="connsiteY19" fmla="*/ 709642 h 922815"/>
                  <a:gd name="connsiteX20" fmla="*/ 308694 w 788423"/>
                  <a:gd name="connsiteY20" fmla="*/ 718057 h 922815"/>
                  <a:gd name="connsiteX21" fmla="*/ 331133 w 788423"/>
                  <a:gd name="connsiteY21" fmla="*/ 718057 h 922815"/>
                  <a:gd name="connsiteX22" fmla="*/ 356378 w 788423"/>
                  <a:gd name="connsiteY22" fmla="*/ 729276 h 922815"/>
                  <a:gd name="connsiteX23" fmla="*/ 381622 w 788423"/>
                  <a:gd name="connsiteY23" fmla="*/ 748911 h 922815"/>
                  <a:gd name="connsiteX24" fmla="*/ 429305 w 788423"/>
                  <a:gd name="connsiteY24" fmla="*/ 774155 h 922815"/>
                  <a:gd name="connsiteX25" fmla="*/ 507843 w 788423"/>
                  <a:gd name="connsiteY25" fmla="*/ 793789 h 922815"/>
                  <a:gd name="connsiteX26" fmla="*/ 555526 w 788423"/>
                  <a:gd name="connsiteY26" fmla="*/ 790984 h 922815"/>
                  <a:gd name="connsiteX27" fmla="*/ 586380 w 788423"/>
                  <a:gd name="connsiteY27" fmla="*/ 796594 h 922815"/>
                  <a:gd name="connsiteX28" fmla="*/ 614429 w 788423"/>
                  <a:gd name="connsiteY28" fmla="*/ 813424 h 922815"/>
                  <a:gd name="connsiteX29" fmla="*/ 631259 w 788423"/>
                  <a:gd name="connsiteY29" fmla="*/ 833058 h 922815"/>
                  <a:gd name="connsiteX30" fmla="*/ 659308 w 788423"/>
                  <a:gd name="connsiteY30" fmla="*/ 849887 h 922815"/>
                  <a:gd name="connsiteX31" fmla="*/ 673332 w 788423"/>
                  <a:gd name="connsiteY31" fmla="*/ 855497 h 922815"/>
                  <a:gd name="connsiteX32" fmla="*/ 698576 w 788423"/>
                  <a:gd name="connsiteY32" fmla="*/ 855497 h 922815"/>
                  <a:gd name="connsiteX33" fmla="*/ 718211 w 788423"/>
                  <a:gd name="connsiteY33" fmla="*/ 855497 h 922815"/>
                  <a:gd name="connsiteX34" fmla="*/ 751870 w 788423"/>
                  <a:gd name="connsiteY34" fmla="*/ 891961 h 922815"/>
                  <a:gd name="connsiteX35" fmla="*/ 782724 w 788423"/>
                  <a:gd name="connsiteY35" fmla="*/ 917205 h 922815"/>
                  <a:gd name="connsiteX36" fmla="*/ 788333 w 788423"/>
                  <a:gd name="connsiteY36" fmla="*/ 922815 h 922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88423" h="922815">
                    <a:moveTo>
                      <a:pt x="322719" y="0"/>
                    </a:moveTo>
                    <a:cubicBezTo>
                      <a:pt x="287424" y="27348"/>
                      <a:pt x="252129" y="54696"/>
                      <a:pt x="230157" y="72928"/>
                    </a:cubicBezTo>
                    <a:cubicBezTo>
                      <a:pt x="208185" y="91160"/>
                      <a:pt x="205847" y="97238"/>
                      <a:pt x="190888" y="109392"/>
                    </a:cubicBezTo>
                    <a:cubicBezTo>
                      <a:pt x="175928" y="121547"/>
                      <a:pt x="154892" y="134636"/>
                      <a:pt x="140400" y="145855"/>
                    </a:cubicBezTo>
                    <a:cubicBezTo>
                      <a:pt x="125908" y="157074"/>
                      <a:pt x="115156" y="162217"/>
                      <a:pt x="103936" y="176709"/>
                    </a:cubicBezTo>
                    <a:cubicBezTo>
                      <a:pt x="92716" y="191201"/>
                      <a:pt x="80562" y="213174"/>
                      <a:pt x="73082" y="232808"/>
                    </a:cubicBezTo>
                    <a:cubicBezTo>
                      <a:pt x="65602" y="252443"/>
                      <a:pt x="63264" y="277687"/>
                      <a:pt x="59057" y="294516"/>
                    </a:cubicBezTo>
                    <a:cubicBezTo>
                      <a:pt x="54850" y="311345"/>
                      <a:pt x="53915" y="322097"/>
                      <a:pt x="47838" y="333784"/>
                    </a:cubicBezTo>
                    <a:cubicBezTo>
                      <a:pt x="41761" y="345471"/>
                      <a:pt x="30541" y="355288"/>
                      <a:pt x="22594" y="364638"/>
                    </a:cubicBezTo>
                    <a:cubicBezTo>
                      <a:pt x="14647" y="373988"/>
                      <a:pt x="1556" y="377727"/>
                      <a:pt x="154" y="389882"/>
                    </a:cubicBezTo>
                    <a:cubicBezTo>
                      <a:pt x="-1249" y="402037"/>
                      <a:pt x="7167" y="422606"/>
                      <a:pt x="14179" y="437566"/>
                    </a:cubicBezTo>
                    <a:cubicBezTo>
                      <a:pt x="21191" y="452526"/>
                      <a:pt x="29606" y="465148"/>
                      <a:pt x="42228" y="479640"/>
                    </a:cubicBezTo>
                    <a:cubicBezTo>
                      <a:pt x="54850" y="494132"/>
                      <a:pt x="71679" y="505351"/>
                      <a:pt x="89911" y="524518"/>
                    </a:cubicBezTo>
                    <a:cubicBezTo>
                      <a:pt x="108143" y="543685"/>
                      <a:pt x="138062" y="578279"/>
                      <a:pt x="151619" y="594641"/>
                    </a:cubicBezTo>
                    <a:cubicBezTo>
                      <a:pt x="165176" y="611003"/>
                      <a:pt x="163307" y="613340"/>
                      <a:pt x="171254" y="622690"/>
                    </a:cubicBezTo>
                    <a:cubicBezTo>
                      <a:pt x="179201" y="632040"/>
                      <a:pt x="189018" y="642792"/>
                      <a:pt x="199303" y="650739"/>
                    </a:cubicBezTo>
                    <a:cubicBezTo>
                      <a:pt x="209588" y="658686"/>
                      <a:pt x="223145" y="665231"/>
                      <a:pt x="232962" y="670373"/>
                    </a:cubicBezTo>
                    <a:cubicBezTo>
                      <a:pt x="242779" y="675515"/>
                      <a:pt x="251661" y="679723"/>
                      <a:pt x="258206" y="681593"/>
                    </a:cubicBezTo>
                    <a:cubicBezTo>
                      <a:pt x="264751" y="683463"/>
                      <a:pt x="266153" y="676918"/>
                      <a:pt x="272230" y="681593"/>
                    </a:cubicBezTo>
                    <a:cubicBezTo>
                      <a:pt x="278307" y="686268"/>
                      <a:pt x="288593" y="703565"/>
                      <a:pt x="294670" y="709642"/>
                    </a:cubicBezTo>
                    <a:cubicBezTo>
                      <a:pt x="300747" y="715719"/>
                      <a:pt x="302617" y="716655"/>
                      <a:pt x="308694" y="718057"/>
                    </a:cubicBezTo>
                    <a:cubicBezTo>
                      <a:pt x="314771" y="719460"/>
                      <a:pt x="323186" y="716187"/>
                      <a:pt x="331133" y="718057"/>
                    </a:cubicBezTo>
                    <a:cubicBezTo>
                      <a:pt x="339080" y="719927"/>
                      <a:pt x="347963" y="724134"/>
                      <a:pt x="356378" y="729276"/>
                    </a:cubicBezTo>
                    <a:cubicBezTo>
                      <a:pt x="364793" y="734418"/>
                      <a:pt x="369468" y="741431"/>
                      <a:pt x="381622" y="748911"/>
                    </a:cubicBezTo>
                    <a:cubicBezTo>
                      <a:pt x="393776" y="756391"/>
                      <a:pt x="408268" y="766675"/>
                      <a:pt x="429305" y="774155"/>
                    </a:cubicBezTo>
                    <a:cubicBezTo>
                      <a:pt x="450342" y="781635"/>
                      <a:pt x="486806" y="790984"/>
                      <a:pt x="507843" y="793789"/>
                    </a:cubicBezTo>
                    <a:cubicBezTo>
                      <a:pt x="528880" y="796594"/>
                      <a:pt x="542437" y="790517"/>
                      <a:pt x="555526" y="790984"/>
                    </a:cubicBezTo>
                    <a:cubicBezTo>
                      <a:pt x="568615" y="791451"/>
                      <a:pt x="576563" y="792854"/>
                      <a:pt x="586380" y="796594"/>
                    </a:cubicBezTo>
                    <a:cubicBezTo>
                      <a:pt x="596197" y="800334"/>
                      <a:pt x="606949" y="807347"/>
                      <a:pt x="614429" y="813424"/>
                    </a:cubicBezTo>
                    <a:cubicBezTo>
                      <a:pt x="621909" y="819501"/>
                      <a:pt x="623779" y="826981"/>
                      <a:pt x="631259" y="833058"/>
                    </a:cubicBezTo>
                    <a:cubicBezTo>
                      <a:pt x="638739" y="839135"/>
                      <a:pt x="652296" y="846147"/>
                      <a:pt x="659308" y="849887"/>
                    </a:cubicBezTo>
                    <a:cubicBezTo>
                      <a:pt x="666320" y="853627"/>
                      <a:pt x="666787" y="854562"/>
                      <a:pt x="673332" y="855497"/>
                    </a:cubicBezTo>
                    <a:cubicBezTo>
                      <a:pt x="679877" y="856432"/>
                      <a:pt x="698576" y="855497"/>
                      <a:pt x="698576" y="855497"/>
                    </a:cubicBezTo>
                    <a:cubicBezTo>
                      <a:pt x="706056" y="855497"/>
                      <a:pt x="709329" y="849420"/>
                      <a:pt x="718211" y="855497"/>
                    </a:cubicBezTo>
                    <a:cubicBezTo>
                      <a:pt x="727093" y="861574"/>
                      <a:pt x="741118" y="881676"/>
                      <a:pt x="751870" y="891961"/>
                    </a:cubicBezTo>
                    <a:cubicBezTo>
                      <a:pt x="762622" y="902246"/>
                      <a:pt x="782724" y="917205"/>
                      <a:pt x="782724" y="917205"/>
                    </a:cubicBezTo>
                    <a:cubicBezTo>
                      <a:pt x="788801" y="922347"/>
                      <a:pt x="788567" y="922581"/>
                      <a:pt x="788333" y="92281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40" name="Полилиния 139"/>
              <p:cNvSpPr/>
              <p:nvPr/>
            </p:nvSpPr>
            <p:spPr>
              <a:xfrm>
                <a:off x="6889797" y="2430542"/>
                <a:ext cx="570000" cy="718001"/>
              </a:xfrm>
              <a:custGeom>
                <a:avLst/>
                <a:gdLst>
                  <a:gd name="connsiteX0" fmla="*/ 345004 w 819033"/>
                  <a:gd name="connsiteY0" fmla="*/ 0 h 995742"/>
                  <a:gd name="connsiteX1" fmla="*/ 288905 w 819033"/>
                  <a:gd name="connsiteY1" fmla="*/ 36463 h 995742"/>
                  <a:gd name="connsiteX2" fmla="*/ 244027 w 819033"/>
                  <a:gd name="connsiteY2" fmla="*/ 89757 h 995742"/>
                  <a:gd name="connsiteX3" fmla="*/ 213173 w 819033"/>
                  <a:gd name="connsiteY3" fmla="*/ 109391 h 995742"/>
                  <a:gd name="connsiteX4" fmla="*/ 168294 w 819033"/>
                  <a:gd name="connsiteY4" fmla="*/ 140245 h 995742"/>
                  <a:gd name="connsiteX5" fmla="*/ 129026 w 819033"/>
                  <a:gd name="connsiteY5" fmla="*/ 173904 h 995742"/>
                  <a:gd name="connsiteX6" fmla="*/ 92562 w 819033"/>
                  <a:gd name="connsiteY6" fmla="*/ 227197 h 995742"/>
                  <a:gd name="connsiteX7" fmla="*/ 67318 w 819033"/>
                  <a:gd name="connsiteY7" fmla="*/ 322564 h 995742"/>
                  <a:gd name="connsiteX8" fmla="*/ 53293 w 819033"/>
                  <a:gd name="connsiteY8" fmla="*/ 361833 h 995742"/>
                  <a:gd name="connsiteX9" fmla="*/ 19634 w 819033"/>
                  <a:gd name="connsiteY9" fmla="*/ 401101 h 995742"/>
                  <a:gd name="connsiteX10" fmla="*/ 0 w 819033"/>
                  <a:gd name="connsiteY10" fmla="*/ 440370 h 995742"/>
                  <a:gd name="connsiteX11" fmla="*/ 19634 w 819033"/>
                  <a:gd name="connsiteY11" fmla="*/ 493663 h 995742"/>
                  <a:gd name="connsiteX12" fmla="*/ 50488 w 819033"/>
                  <a:gd name="connsiteY12" fmla="*/ 544152 h 995742"/>
                  <a:gd name="connsiteX13" fmla="*/ 98172 w 819033"/>
                  <a:gd name="connsiteY13" fmla="*/ 577811 h 995742"/>
                  <a:gd name="connsiteX14" fmla="*/ 143050 w 819033"/>
                  <a:gd name="connsiteY14" fmla="*/ 617079 h 995742"/>
                  <a:gd name="connsiteX15" fmla="*/ 171099 w 819033"/>
                  <a:gd name="connsiteY15" fmla="*/ 653543 h 995742"/>
                  <a:gd name="connsiteX16" fmla="*/ 190734 w 819033"/>
                  <a:gd name="connsiteY16" fmla="*/ 701227 h 995742"/>
                  <a:gd name="connsiteX17" fmla="*/ 230002 w 819033"/>
                  <a:gd name="connsiteY17" fmla="*/ 723666 h 995742"/>
                  <a:gd name="connsiteX18" fmla="*/ 255246 w 819033"/>
                  <a:gd name="connsiteY18" fmla="*/ 743300 h 995742"/>
                  <a:gd name="connsiteX19" fmla="*/ 269271 w 819033"/>
                  <a:gd name="connsiteY19" fmla="*/ 757325 h 995742"/>
                  <a:gd name="connsiteX20" fmla="*/ 294515 w 819033"/>
                  <a:gd name="connsiteY20" fmla="*/ 757325 h 995742"/>
                  <a:gd name="connsiteX21" fmla="*/ 308540 w 819033"/>
                  <a:gd name="connsiteY21" fmla="*/ 779764 h 995742"/>
                  <a:gd name="connsiteX22" fmla="*/ 336589 w 819033"/>
                  <a:gd name="connsiteY22" fmla="*/ 796593 h 995742"/>
                  <a:gd name="connsiteX23" fmla="*/ 367443 w 819033"/>
                  <a:gd name="connsiteY23" fmla="*/ 802203 h 995742"/>
                  <a:gd name="connsiteX24" fmla="*/ 387077 w 819033"/>
                  <a:gd name="connsiteY24" fmla="*/ 816228 h 995742"/>
                  <a:gd name="connsiteX25" fmla="*/ 429151 w 819033"/>
                  <a:gd name="connsiteY25" fmla="*/ 835862 h 995742"/>
                  <a:gd name="connsiteX26" fmla="*/ 479639 w 819033"/>
                  <a:gd name="connsiteY26" fmla="*/ 861106 h 995742"/>
                  <a:gd name="connsiteX27" fmla="*/ 544152 w 819033"/>
                  <a:gd name="connsiteY27" fmla="*/ 872326 h 995742"/>
                  <a:gd name="connsiteX28" fmla="*/ 611470 w 819033"/>
                  <a:gd name="connsiteY28" fmla="*/ 877936 h 995742"/>
                  <a:gd name="connsiteX29" fmla="*/ 639519 w 819033"/>
                  <a:gd name="connsiteY29" fmla="*/ 889155 h 995742"/>
                  <a:gd name="connsiteX30" fmla="*/ 687202 w 819033"/>
                  <a:gd name="connsiteY30" fmla="*/ 922814 h 995742"/>
                  <a:gd name="connsiteX31" fmla="*/ 715251 w 819033"/>
                  <a:gd name="connsiteY31" fmla="*/ 939644 h 995742"/>
                  <a:gd name="connsiteX32" fmla="*/ 734886 w 819033"/>
                  <a:gd name="connsiteY32" fmla="*/ 942449 h 995742"/>
                  <a:gd name="connsiteX33" fmla="*/ 748910 w 819033"/>
                  <a:gd name="connsiteY33" fmla="*/ 942449 h 995742"/>
                  <a:gd name="connsiteX34" fmla="*/ 774154 w 819033"/>
                  <a:gd name="connsiteY34" fmla="*/ 964888 h 995742"/>
                  <a:gd name="connsiteX35" fmla="*/ 793789 w 819033"/>
                  <a:gd name="connsiteY35" fmla="*/ 984522 h 995742"/>
                  <a:gd name="connsiteX36" fmla="*/ 813423 w 819033"/>
                  <a:gd name="connsiteY36" fmla="*/ 992937 h 995742"/>
                  <a:gd name="connsiteX37" fmla="*/ 819033 w 819033"/>
                  <a:gd name="connsiteY37" fmla="*/ 995742 h 995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819033" h="995742">
                    <a:moveTo>
                      <a:pt x="345004" y="0"/>
                    </a:moveTo>
                    <a:cubicBezTo>
                      <a:pt x="325369" y="10752"/>
                      <a:pt x="305734" y="21504"/>
                      <a:pt x="288905" y="36463"/>
                    </a:cubicBezTo>
                    <a:cubicBezTo>
                      <a:pt x="272075" y="51423"/>
                      <a:pt x="256649" y="77602"/>
                      <a:pt x="244027" y="89757"/>
                    </a:cubicBezTo>
                    <a:cubicBezTo>
                      <a:pt x="231405" y="101912"/>
                      <a:pt x="225795" y="100976"/>
                      <a:pt x="213173" y="109391"/>
                    </a:cubicBezTo>
                    <a:cubicBezTo>
                      <a:pt x="200551" y="117806"/>
                      <a:pt x="182318" y="129493"/>
                      <a:pt x="168294" y="140245"/>
                    </a:cubicBezTo>
                    <a:cubicBezTo>
                      <a:pt x="154270" y="150997"/>
                      <a:pt x="141648" y="159412"/>
                      <a:pt x="129026" y="173904"/>
                    </a:cubicBezTo>
                    <a:cubicBezTo>
                      <a:pt x="116404" y="188396"/>
                      <a:pt x="102847" y="202421"/>
                      <a:pt x="92562" y="227197"/>
                    </a:cubicBezTo>
                    <a:cubicBezTo>
                      <a:pt x="82277" y="251973"/>
                      <a:pt x="73863" y="300125"/>
                      <a:pt x="67318" y="322564"/>
                    </a:cubicBezTo>
                    <a:cubicBezTo>
                      <a:pt x="60773" y="345003"/>
                      <a:pt x="61240" y="348744"/>
                      <a:pt x="53293" y="361833"/>
                    </a:cubicBezTo>
                    <a:cubicBezTo>
                      <a:pt x="45346" y="374922"/>
                      <a:pt x="28516" y="388012"/>
                      <a:pt x="19634" y="401101"/>
                    </a:cubicBezTo>
                    <a:cubicBezTo>
                      <a:pt x="10752" y="414191"/>
                      <a:pt x="0" y="424943"/>
                      <a:pt x="0" y="440370"/>
                    </a:cubicBezTo>
                    <a:cubicBezTo>
                      <a:pt x="0" y="455797"/>
                      <a:pt x="11219" y="476366"/>
                      <a:pt x="19634" y="493663"/>
                    </a:cubicBezTo>
                    <a:cubicBezTo>
                      <a:pt x="28049" y="510960"/>
                      <a:pt x="37398" y="530127"/>
                      <a:pt x="50488" y="544152"/>
                    </a:cubicBezTo>
                    <a:cubicBezTo>
                      <a:pt x="63578" y="558177"/>
                      <a:pt x="82745" y="565657"/>
                      <a:pt x="98172" y="577811"/>
                    </a:cubicBezTo>
                    <a:cubicBezTo>
                      <a:pt x="113599" y="589966"/>
                      <a:pt x="130896" y="604457"/>
                      <a:pt x="143050" y="617079"/>
                    </a:cubicBezTo>
                    <a:cubicBezTo>
                      <a:pt x="155204" y="629701"/>
                      <a:pt x="163152" y="639518"/>
                      <a:pt x="171099" y="653543"/>
                    </a:cubicBezTo>
                    <a:cubicBezTo>
                      <a:pt x="179046" y="667568"/>
                      <a:pt x="180917" y="689540"/>
                      <a:pt x="190734" y="701227"/>
                    </a:cubicBezTo>
                    <a:cubicBezTo>
                      <a:pt x="200551" y="712914"/>
                      <a:pt x="219250" y="716654"/>
                      <a:pt x="230002" y="723666"/>
                    </a:cubicBezTo>
                    <a:cubicBezTo>
                      <a:pt x="240754" y="730678"/>
                      <a:pt x="248701" y="737690"/>
                      <a:pt x="255246" y="743300"/>
                    </a:cubicBezTo>
                    <a:cubicBezTo>
                      <a:pt x="261791" y="748910"/>
                      <a:pt x="262726" y="754987"/>
                      <a:pt x="269271" y="757325"/>
                    </a:cubicBezTo>
                    <a:cubicBezTo>
                      <a:pt x="275816" y="759663"/>
                      <a:pt x="287970" y="753585"/>
                      <a:pt x="294515" y="757325"/>
                    </a:cubicBezTo>
                    <a:cubicBezTo>
                      <a:pt x="301060" y="761065"/>
                      <a:pt x="301528" y="773219"/>
                      <a:pt x="308540" y="779764"/>
                    </a:cubicBezTo>
                    <a:cubicBezTo>
                      <a:pt x="315552" y="786309"/>
                      <a:pt x="326772" y="792853"/>
                      <a:pt x="336589" y="796593"/>
                    </a:cubicBezTo>
                    <a:cubicBezTo>
                      <a:pt x="346406" y="800333"/>
                      <a:pt x="359028" y="798931"/>
                      <a:pt x="367443" y="802203"/>
                    </a:cubicBezTo>
                    <a:cubicBezTo>
                      <a:pt x="375858" y="805475"/>
                      <a:pt x="376792" y="810618"/>
                      <a:pt x="387077" y="816228"/>
                    </a:cubicBezTo>
                    <a:cubicBezTo>
                      <a:pt x="397362" y="821838"/>
                      <a:pt x="413724" y="828382"/>
                      <a:pt x="429151" y="835862"/>
                    </a:cubicBezTo>
                    <a:cubicBezTo>
                      <a:pt x="444578" y="843342"/>
                      <a:pt x="460472" y="855029"/>
                      <a:pt x="479639" y="861106"/>
                    </a:cubicBezTo>
                    <a:cubicBezTo>
                      <a:pt x="498806" y="867183"/>
                      <a:pt x="522180" y="869521"/>
                      <a:pt x="544152" y="872326"/>
                    </a:cubicBezTo>
                    <a:cubicBezTo>
                      <a:pt x="566124" y="875131"/>
                      <a:pt x="595576" y="875131"/>
                      <a:pt x="611470" y="877936"/>
                    </a:cubicBezTo>
                    <a:cubicBezTo>
                      <a:pt x="627365" y="880741"/>
                      <a:pt x="626897" y="881675"/>
                      <a:pt x="639519" y="889155"/>
                    </a:cubicBezTo>
                    <a:cubicBezTo>
                      <a:pt x="652141" y="896635"/>
                      <a:pt x="674580" y="914399"/>
                      <a:pt x="687202" y="922814"/>
                    </a:cubicBezTo>
                    <a:cubicBezTo>
                      <a:pt x="699824" y="931229"/>
                      <a:pt x="707304" y="936372"/>
                      <a:pt x="715251" y="939644"/>
                    </a:cubicBezTo>
                    <a:cubicBezTo>
                      <a:pt x="723198" y="942917"/>
                      <a:pt x="729276" y="941982"/>
                      <a:pt x="734886" y="942449"/>
                    </a:cubicBezTo>
                    <a:cubicBezTo>
                      <a:pt x="740496" y="942916"/>
                      <a:pt x="742366" y="938709"/>
                      <a:pt x="748910" y="942449"/>
                    </a:cubicBezTo>
                    <a:cubicBezTo>
                      <a:pt x="755454" y="946189"/>
                      <a:pt x="766674" y="957876"/>
                      <a:pt x="774154" y="964888"/>
                    </a:cubicBezTo>
                    <a:cubicBezTo>
                      <a:pt x="781634" y="971900"/>
                      <a:pt x="787244" y="979847"/>
                      <a:pt x="793789" y="984522"/>
                    </a:cubicBezTo>
                    <a:cubicBezTo>
                      <a:pt x="800334" y="989197"/>
                      <a:pt x="813423" y="992937"/>
                      <a:pt x="813423" y="992937"/>
                    </a:cubicBezTo>
                    <a:cubicBezTo>
                      <a:pt x="817630" y="994807"/>
                      <a:pt x="818331" y="995274"/>
                      <a:pt x="819033" y="995742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41" name="Полилиния 140"/>
              <p:cNvSpPr/>
              <p:nvPr/>
            </p:nvSpPr>
            <p:spPr>
              <a:xfrm>
                <a:off x="6981549" y="3348415"/>
                <a:ext cx="9760" cy="93037"/>
              </a:xfrm>
              <a:custGeom>
                <a:avLst/>
                <a:gdLst>
                  <a:gd name="connsiteX0" fmla="*/ 14024 w 14024"/>
                  <a:gd name="connsiteY0" fmla="*/ 0 h 129025"/>
                  <a:gd name="connsiteX1" fmla="*/ 0 w 14024"/>
                  <a:gd name="connsiteY1" fmla="*/ 129025 h 129025"/>
                  <a:gd name="connsiteX2" fmla="*/ 0 w 14024"/>
                  <a:gd name="connsiteY2" fmla="*/ 129025 h 129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24" h="129025">
                    <a:moveTo>
                      <a:pt x="14024" y="0"/>
                    </a:moveTo>
                    <a:lnTo>
                      <a:pt x="0" y="129025"/>
                    </a:lnTo>
                    <a:lnTo>
                      <a:pt x="0" y="129025"/>
                    </a:ln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Полилиния 141"/>
              <p:cNvSpPr/>
              <p:nvPr/>
            </p:nvSpPr>
            <p:spPr>
              <a:xfrm>
                <a:off x="6982641" y="3351108"/>
                <a:ext cx="8872" cy="93037"/>
              </a:xfrm>
              <a:custGeom>
                <a:avLst/>
                <a:gdLst>
                  <a:gd name="connsiteX0" fmla="*/ 14024 w 14024"/>
                  <a:gd name="connsiteY0" fmla="*/ 0 h 129025"/>
                  <a:gd name="connsiteX1" fmla="*/ 0 w 14024"/>
                  <a:gd name="connsiteY1" fmla="*/ 129025 h 129025"/>
                  <a:gd name="connsiteX2" fmla="*/ 0 w 14024"/>
                  <a:gd name="connsiteY2" fmla="*/ 129025 h 129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24" h="129025">
                    <a:moveTo>
                      <a:pt x="14024" y="0"/>
                    </a:moveTo>
                    <a:lnTo>
                      <a:pt x="0" y="129025"/>
                    </a:lnTo>
                    <a:lnTo>
                      <a:pt x="0" y="129025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Полилиния 142"/>
              <p:cNvSpPr/>
              <p:nvPr/>
            </p:nvSpPr>
            <p:spPr>
              <a:xfrm>
                <a:off x="6355752" y="3316040"/>
                <a:ext cx="800991" cy="300399"/>
              </a:xfrm>
              <a:custGeom>
                <a:avLst/>
                <a:gdLst>
                  <a:gd name="connsiteX0" fmla="*/ 1150944 w 1150944"/>
                  <a:gd name="connsiteY0" fmla="*/ 0 h 416600"/>
                  <a:gd name="connsiteX1" fmla="*/ 1108578 w 1150944"/>
                  <a:gd name="connsiteY1" fmla="*/ 31775 h 416600"/>
                  <a:gd name="connsiteX2" fmla="*/ 1059151 w 1150944"/>
                  <a:gd name="connsiteY2" fmla="*/ 70610 h 416600"/>
                  <a:gd name="connsiteX3" fmla="*/ 1002663 w 1150944"/>
                  <a:gd name="connsiteY3" fmla="*/ 102385 h 416600"/>
                  <a:gd name="connsiteX4" fmla="*/ 956766 w 1150944"/>
                  <a:gd name="connsiteY4" fmla="*/ 141220 h 416600"/>
                  <a:gd name="connsiteX5" fmla="*/ 886156 w 1150944"/>
                  <a:gd name="connsiteY5" fmla="*/ 180056 h 416600"/>
                  <a:gd name="connsiteX6" fmla="*/ 833199 w 1150944"/>
                  <a:gd name="connsiteY6" fmla="*/ 187117 h 416600"/>
                  <a:gd name="connsiteX7" fmla="*/ 794363 w 1150944"/>
                  <a:gd name="connsiteY7" fmla="*/ 172995 h 416600"/>
                  <a:gd name="connsiteX8" fmla="*/ 741406 w 1150944"/>
                  <a:gd name="connsiteY8" fmla="*/ 176525 h 416600"/>
                  <a:gd name="connsiteX9" fmla="*/ 684918 w 1150944"/>
                  <a:gd name="connsiteY9" fmla="*/ 151812 h 416600"/>
                  <a:gd name="connsiteX10" fmla="*/ 635491 w 1150944"/>
                  <a:gd name="connsiteY10" fmla="*/ 144751 h 416600"/>
                  <a:gd name="connsiteX11" fmla="*/ 547228 w 1150944"/>
                  <a:gd name="connsiteY11" fmla="*/ 155342 h 416600"/>
                  <a:gd name="connsiteX12" fmla="*/ 480149 w 1150944"/>
                  <a:gd name="connsiteY12" fmla="*/ 180056 h 416600"/>
                  <a:gd name="connsiteX13" fmla="*/ 437783 w 1150944"/>
                  <a:gd name="connsiteY13" fmla="*/ 204769 h 416600"/>
                  <a:gd name="connsiteX14" fmla="*/ 388356 w 1150944"/>
                  <a:gd name="connsiteY14" fmla="*/ 229483 h 416600"/>
                  <a:gd name="connsiteX15" fmla="*/ 324807 w 1150944"/>
                  <a:gd name="connsiteY15" fmla="*/ 264788 h 416600"/>
                  <a:gd name="connsiteX16" fmla="*/ 282441 w 1150944"/>
                  <a:gd name="connsiteY16" fmla="*/ 303623 h 416600"/>
                  <a:gd name="connsiteX17" fmla="*/ 236544 w 1150944"/>
                  <a:gd name="connsiteY17" fmla="*/ 338928 h 416600"/>
                  <a:gd name="connsiteX18" fmla="*/ 187117 w 1150944"/>
                  <a:gd name="connsiteY18" fmla="*/ 335398 h 416600"/>
                  <a:gd name="connsiteX19" fmla="*/ 137690 w 1150944"/>
                  <a:gd name="connsiteY19" fmla="*/ 331867 h 416600"/>
                  <a:gd name="connsiteX20" fmla="*/ 105915 w 1150944"/>
                  <a:gd name="connsiteY20" fmla="*/ 353050 h 416600"/>
                  <a:gd name="connsiteX21" fmla="*/ 52958 w 1150944"/>
                  <a:gd name="connsiteY21" fmla="*/ 384825 h 416600"/>
                  <a:gd name="connsiteX22" fmla="*/ 28244 w 1150944"/>
                  <a:gd name="connsiteY22" fmla="*/ 398947 h 416600"/>
                  <a:gd name="connsiteX23" fmla="*/ 0 w 1150944"/>
                  <a:gd name="connsiteY23" fmla="*/ 416600 h 4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0944" h="416600">
                    <a:moveTo>
                      <a:pt x="1150944" y="0"/>
                    </a:moveTo>
                    <a:cubicBezTo>
                      <a:pt x="1137410" y="10003"/>
                      <a:pt x="1123877" y="20007"/>
                      <a:pt x="1108578" y="31775"/>
                    </a:cubicBezTo>
                    <a:cubicBezTo>
                      <a:pt x="1093279" y="43543"/>
                      <a:pt x="1076803" y="58842"/>
                      <a:pt x="1059151" y="70610"/>
                    </a:cubicBezTo>
                    <a:cubicBezTo>
                      <a:pt x="1041499" y="82378"/>
                      <a:pt x="1019727" y="90617"/>
                      <a:pt x="1002663" y="102385"/>
                    </a:cubicBezTo>
                    <a:cubicBezTo>
                      <a:pt x="985599" y="114153"/>
                      <a:pt x="976184" y="128275"/>
                      <a:pt x="956766" y="141220"/>
                    </a:cubicBezTo>
                    <a:cubicBezTo>
                      <a:pt x="937348" y="154165"/>
                      <a:pt x="906751" y="172406"/>
                      <a:pt x="886156" y="180056"/>
                    </a:cubicBezTo>
                    <a:cubicBezTo>
                      <a:pt x="865561" y="187706"/>
                      <a:pt x="848498" y="188294"/>
                      <a:pt x="833199" y="187117"/>
                    </a:cubicBezTo>
                    <a:cubicBezTo>
                      <a:pt x="817900" y="185940"/>
                      <a:pt x="809662" y="174760"/>
                      <a:pt x="794363" y="172995"/>
                    </a:cubicBezTo>
                    <a:cubicBezTo>
                      <a:pt x="779064" y="171230"/>
                      <a:pt x="759647" y="180056"/>
                      <a:pt x="741406" y="176525"/>
                    </a:cubicBezTo>
                    <a:cubicBezTo>
                      <a:pt x="723165" y="172994"/>
                      <a:pt x="702570" y="157108"/>
                      <a:pt x="684918" y="151812"/>
                    </a:cubicBezTo>
                    <a:cubicBezTo>
                      <a:pt x="667265" y="146516"/>
                      <a:pt x="658439" y="144163"/>
                      <a:pt x="635491" y="144751"/>
                    </a:cubicBezTo>
                    <a:cubicBezTo>
                      <a:pt x="612543" y="145339"/>
                      <a:pt x="573118" y="149458"/>
                      <a:pt x="547228" y="155342"/>
                    </a:cubicBezTo>
                    <a:cubicBezTo>
                      <a:pt x="521338" y="161226"/>
                      <a:pt x="498390" y="171818"/>
                      <a:pt x="480149" y="180056"/>
                    </a:cubicBezTo>
                    <a:cubicBezTo>
                      <a:pt x="461908" y="188294"/>
                      <a:pt x="453082" y="196531"/>
                      <a:pt x="437783" y="204769"/>
                    </a:cubicBezTo>
                    <a:cubicBezTo>
                      <a:pt x="422484" y="213007"/>
                      <a:pt x="407185" y="219480"/>
                      <a:pt x="388356" y="229483"/>
                    </a:cubicBezTo>
                    <a:cubicBezTo>
                      <a:pt x="369527" y="239486"/>
                      <a:pt x="342459" y="252431"/>
                      <a:pt x="324807" y="264788"/>
                    </a:cubicBezTo>
                    <a:cubicBezTo>
                      <a:pt x="307155" y="277145"/>
                      <a:pt x="297151" y="291266"/>
                      <a:pt x="282441" y="303623"/>
                    </a:cubicBezTo>
                    <a:cubicBezTo>
                      <a:pt x="267730" y="315980"/>
                      <a:pt x="252431" y="333632"/>
                      <a:pt x="236544" y="338928"/>
                    </a:cubicBezTo>
                    <a:cubicBezTo>
                      <a:pt x="220657" y="344224"/>
                      <a:pt x="187117" y="335398"/>
                      <a:pt x="187117" y="335398"/>
                    </a:cubicBezTo>
                    <a:cubicBezTo>
                      <a:pt x="170641" y="334221"/>
                      <a:pt x="151224" y="328925"/>
                      <a:pt x="137690" y="331867"/>
                    </a:cubicBezTo>
                    <a:cubicBezTo>
                      <a:pt x="124156" y="334809"/>
                      <a:pt x="120037" y="344224"/>
                      <a:pt x="105915" y="353050"/>
                    </a:cubicBezTo>
                    <a:cubicBezTo>
                      <a:pt x="91793" y="361876"/>
                      <a:pt x="65903" y="377176"/>
                      <a:pt x="52958" y="384825"/>
                    </a:cubicBezTo>
                    <a:cubicBezTo>
                      <a:pt x="40013" y="392474"/>
                      <a:pt x="37070" y="393651"/>
                      <a:pt x="28244" y="398947"/>
                    </a:cubicBezTo>
                    <a:cubicBezTo>
                      <a:pt x="19418" y="404243"/>
                      <a:pt x="9709" y="410421"/>
                      <a:pt x="0" y="416600"/>
                    </a:cubicBezTo>
                  </a:path>
                </a:pathLst>
              </a:custGeom>
              <a:noFill/>
              <a:ln w="152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Полилиния 143"/>
              <p:cNvSpPr/>
              <p:nvPr/>
            </p:nvSpPr>
            <p:spPr>
              <a:xfrm>
                <a:off x="7001070" y="3352461"/>
                <a:ext cx="5856" cy="52585"/>
              </a:xfrm>
              <a:custGeom>
                <a:avLst/>
                <a:gdLst>
                  <a:gd name="connsiteX0" fmla="*/ 8415 w 8415"/>
                  <a:gd name="connsiteY0" fmla="*/ 0 h 72927"/>
                  <a:gd name="connsiteX1" fmla="*/ 0 w 8415"/>
                  <a:gd name="connsiteY1" fmla="*/ 72927 h 72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415" h="72927">
                    <a:moveTo>
                      <a:pt x="8415" y="0"/>
                    </a:moveTo>
                    <a:lnTo>
                      <a:pt x="0" y="72927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Полилиния 144"/>
              <p:cNvSpPr/>
              <p:nvPr/>
            </p:nvSpPr>
            <p:spPr>
              <a:xfrm>
                <a:off x="6973741" y="3344370"/>
                <a:ext cx="3904" cy="74833"/>
              </a:xfrm>
              <a:custGeom>
                <a:avLst/>
                <a:gdLst>
                  <a:gd name="connsiteX0" fmla="*/ 5610 w 5610"/>
                  <a:gd name="connsiteY0" fmla="*/ 0 h 103781"/>
                  <a:gd name="connsiteX1" fmla="*/ 0 w 5610"/>
                  <a:gd name="connsiteY1" fmla="*/ 103781 h 103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10" h="103781">
                    <a:moveTo>
                      <a:pt x="5610" y="0"/>
                    </a:moveTo>
                    <a:lnTo>
                      <a:pt x="0" y="103781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46" name="Полилиния 145"/>
              <p:cNvSpPr/>
              <p:nvPr/>
            </p:nvSpPr>
            <p:spPr>
              <a:xfrm>
                <a:off x="6989357" y="2941885"/>
                <a:ext cx="75780" cy="412597"/>
              </a:xfrm>
              <a:custGeom>
                <a:avLst/>
                <a:gdLst>
                  <a:gd name="connsiteX0" fmla="*/ 98172 w 108888"/>
                  <a:gd name="connsiteY0" fmla="*/ 0 h 572201"/>
                  <a:gd name="connsiteX1" fmla="*/ 95367 w 108888"/>
                  <a:gd name="connsiteY1" fmla="*/ 84147 h 572201"/>
                  <a:gd name="connsiteX2" fmla="*/ 100977 w 108888"/>
                  <a:gd name="connsiteY2" fmla="*/ 123416 h 572201"/>
                  <a:gd name="connsiteX3" fmla="*/ 106587 w 108888"/>
                  <a:gd name="connsiteY3" fmla="*/ 168294 h 572201"/>
                  <a:gd name="connsiteX4" fmla="*/ 106587 w 108888"/>
                  <a:gd name="connsiteY4" fmla="*/ 193539 h 572201"/>
                  <a:gd name="connsiteX5" fmla="*/ 78537 w 108888"/>
                  <a:gd name="connsiteY5" fmla="*/ 227198 h 572201"/>
                  <a:gd name="connsiteX6" fmla="*/ 67318 w 108888"/>
                  <a:gd name="connsiteY6" fmla="*/ 241222 h 572201"/>
                  <a:gd name="connsiteX7" fmla="*/ 30854 w 108888"/>
                  <a:gd name="connsiteY7" fmla="*/ 266466 h 572201"/>
                  <a:gd name="connsiteX8" fmla="*/ 14025 w 108888"/>
                  <a:gd name="connsiteY8" fmla="*/ 274881 h 572201"/>
                  <a:gd name="connsiteX9" fmla="*/ 33659 w 108888"/>
                  <a:gd name="connsiteY9" fmla="*/ 297320 h 572201"/>
                  <a:gd name="connsiteX10" fmla="*/ 56098 w 108888"/>
                  <a:gd name="connsiteY10" fmla="*/ 325369 h 572201"/>
                  <a:gd name="connsiteX11" fmla="*/ 78537 w 108888"/>
                  <a:gd name="connsiteY11" fmla="*/ 350613 h 572201"/>
                  <a:gd name="connsiteX12" fmla="*/ 89757 w 108888"/>
                  <a:gd name="connsiteY12" fmla="*/ 375858 h 572201"/>
                  <a:gd name="connsiteX13" fmla="*/ 89757 w 108888"/>
                  <a:gd name="connsiteY13" fmla="*/ 406712 h 572201"/>
                  <a:gd name="connsiteX14" fmla="*/ 89757 w 108888"/>
                  <a:gd name="connsiteY14" fmla="*/ 440371 h 572201"/>
                  <a:gd name="connsiteX15" fmla="*/ 84147 w 108888"/>
                  <a:gd name="connsiteY15" fmla="*/ 476834 h 572201"/>
                  <a:gd name="connsiteX16" fmla="*/ 78537 w 108888"/>
                  <a:gd name="connsiteY16" fmla="*/ 499274 h 572201"/>
                  <a:gd name="connsiteX17" fmla="*/ 50488 w 108888"/>
                  <a:gd name="connsiteY17" fmla="*/ 532933 h 572201"/>
                  <a:gd name="connsiteX18" fmla="*/ 44879 w 108888"/>
                  <a:gd name="connsiteY18" fmla="*/ 546957 h 572201"/>
                  <a:gd name="connsiteX19" fmla="*/ 8415 w 108888"/>
                  <a:gd name="connsiteY19" fmla="*/ 552567 h 572201"/>
                  <a:gd name="connsiteX20" fmla="*/ 0 w 108888"/>
                  <a:gd name="connsiteY20" fmla="*/ 572201 h 57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8888" h="572201">
                    <a:moveTo>
                      <a:pt x="98172" y="0"/>
                    </a:moveTo>
                    <a:cubicBezTo>
                      <a:pt x="96535" y="31789"/>
                      <a:pt x="94899" y="63578"/>
                      <a:pt x="95367" y="84147"/>
                    </a:cubicBezTo>
                    <a:cubicBezTo>
                      <a:pt x="95835" y="104716"/>
                      <a:pt x="99107" y="109392"/>
                      <a:pt x="100977" y="123416"/>
                    </a:cubicBezTo>
                    <a:cubicBezTo>
                      <a:pt x="102847" y="137440"/>
                      <a:pt x="105652" y="156607"/>
                      <a:pt x="106587" y="168294"/>
                    </a:cubicBezTo>
                    <a:cubicBezTo>
                      <a:pt x="107522" y="179981"/>
                      <a:pt x="111262" y="183722"/>
                      <a:pt x="106587" y="193539"/>
                    </a:cubicBezTo>
                    <a:cubicBezTo>
                      <a:pt x="101912" y="203356"/>
                      <a:pt x="85082" y="219251"/>
                      <a:pt x="78537" y="227198"/>
                    </a:cubicBezTo>
                    <a:cubicBezTo>
                      <a:pt x="71992" y="235145"/>
                      <a:pt x="75265" y="234677"/>
                      <a:pt x="67318" y="241222"/>
                    </a:cubicBezTo>
                    <a:cubicBezTo>
                      <a:pt x="59371" y="247767"/>
                      <a:pt x="39736" y="260856"/>
                      <a:pt x="30854" y="266466"/>
                    </a:cubicBezTo>
                    <a:cubicBezTo>
                      <a:pt x="21972" y="272076"/>
                      <a:pt x="13557" y="269739"/>
                      <a:pt x="14025" y="274881"/>
                    </a:cubicBezTo>
                    <a:cubicBezTo>
                      <a:pt x="14492" y="280023"/>
                      <a:pt x="26647" y="288905"/>
                      <a:pt x="33659" y="297320"/>
                    </a:cubicBezTo>
                    <a:cubicBezTo>
                      <a:pt x="40671" y="305735"/>
                      <a:pt x="48618" y="316487"/>
                      <a:pt x="56098" y="325369"/>
                    </a:cubicBezTo>
                    <a:cubicBezTo>
                      <a:pt x="63578" y="334251"/>
                      <a:pt x="72927" y="342198"/>
                      <a:pt x="78537" y="350613"/>
                    </a:cubicBezTo>
                    <a:cubicBezTo>
                      <a:pt x="84147" y="359028"/>
                      <a:pt x="87887" y="366508"/>
                      <a:pt x="89757" y="375858"/>
                    </a:cubicBezTo>
                    <a:cubicBezTo>
                      <a:pt x="91627" y="385208"/>
                      <a:pt x="89757" y="406712"/>
                      <a:pt x="89757" y="406712"/>
                    </a:cubicBezTo>
                    <a:cubicBezTo>
                      <a:pt x="89757" y="417464"/>
                      <a:pt x="90692" y="428684"/>
                      <a:pt x="89757" y="440371"/>
                    </a:cubicBezTo>
                    <a:cubicBezTo>
                      <a:pt x="88822" y="452058"/>
                      <a:pt x="86017" y="467017"/>
                      <a:pt x="84147" y="476834"/>
                    </a:cubicBezTo>
                    <a:cubicBezTo>
                      <a:pt x="82277" y="486651"/>
                      <a:pt x="84147" y="489924"/>
                      <a:pt x="78537" y="499274"/>
                    </a:cubicBezTo>
                    <a:cubicBezTo>
                      <a:pt x="72927" y="508624"/>
                      <a:pt x="56098" y="524986"/>
                      <a:pt x="50488" y="532933"/>
                    </a:cubicBezTo>
                    <a:cubicBezTo>
                      <a:pt x="44878" y="540880"/>
                      <a:pt x="51891" y="543685"/>
                      <a:pt x="44879" y="546957"/>
                    </a:cubicBezTo>
                    <a:cubicBezTo>
                      <a:pt x="37867" y="550229"/>
                      <a:pt x="15895" y="548360"/>
                      <a:pt x="8415" y="552567"/>
                    </a:cubicBezTo>
                    <a:cubicBezTo>
                      <a:pt x="935" y="556774"/>
                      <a:pt x="467" y="564487"/>
                      <a:pt x="0" y="572201"/>
                    </a:cubicBezTo>
                  </a:path>
                </a:pathLst>
              </a:custGeom>
              <a:noFill/>
              <a:ln w="825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Полилиния 146"/>
              <p:cNvSpPr/>
              <p:nvPr/>
            </p:nvSpPr>
            <p:spPr>
              <a:xfrm>
                <a:off x="6989357" y="2949976"/>
                <a:ext cx="74570" cy="412597"/>
              </a:xfrm>
              <a:custGeom>
                <a:avLst/>
                <a:gdLst>
                  <a:gd name="connsiteX0" fmla="*/ 95367 w 107149"/>
                  <a:gd name="connsiteY0" fmla="*/ 0 h 572201"/>
                  <a:gd name="connsiteX1" fmla="*/ 98172 w 107149"/>
                  <a:gd name="connsiteY1" fmla="*/ 103781 h 572201"/>
                  <a:gd name="connsiteX2" fmla="*/ 103782 w 107149"/>
                  <a:gd name="connsiteY2" fmla="*/ 143050 h 572201"/>
                  <a:gd name="connsiteX3" fmla="*/ 106587 w 107149"/>
                  <a:gd name="connsiteY3" fmla="*/ 171099 h 572201"/>
                  <a:gd name="connsiteX4" fmla="*/ 92562 w 107149"/>
                  <a:gd name="connsiteY4" fmla="*/ 193538 h 572201"/>
                  <a:gd name="connsiteX5" fmla="*/ 72928 w 107149"/>
                  <a:gd name="connsiteY5" fmla="*/ 224392 h 572201"/>
                  <a:gd name="connsiteX6" fmla="*/ 33659 w 107149"/>
                  <a:gd name="connsiteY6" fmla="*/ 249637 h 572201"/>
                  <a:gd name="connsiteX7" fmla="*/ 16830 w 107149"/>
                  <a:gd name="connsiteY7" fmla="*/ 263661 h 572201"/>
                  <a:gd name="connsiteX8" fmla="*/ 36464 w 107149"/>
                  <a:gd name="connsiteY8" fmla="*/ 291710 h 572201"/>
                  <a:gd name="connsiteX9" fmla="*/ 67318 w 107149"/>
                  <a:gd name="connsiteY9" fmla="*/ 333784 h 572201"/>
                  <a:gd name="connsiteX10" fmla="*/ 86952 w 107149"/>
                  <a:gd name="connsiteY10" fmla="*/ 387077 h 572201"/>
                  <a:gd name="connsiteX11" fmla="*/ 92562 w 107149"/>
                  <a:gd name="connsiteY11" fmla="*/ 437565 h 572201"/>
                  <a:gd name="connsiteX12" fmla="*/ 84147 w 107149"/>
                  <a:gd name="connsiteY12" fmla="*/ 485249 h 572201"/>
                  <a:gd name="connsiteX13" fmla="*/ 56098 w 107149"/>
                  <a:gd name="connsiteY13" fmla="*/ 513298 h 572201"/>
                  <a:gd name="connsiteX14" fmla="*/ 33659 w 107149"/>
                  <a:gd name="connsiteY14" fmla="*/ 527323 h 572201"/>
                  <a:gd name="connsiteX15" fmla="*/ 11220 w 107149"/>
                  <a:gd name="connsiteY15" fmla="*/ 549762 h 572201"/>
                  <a:gd name="connsiteX16" fmla="*/ 2805 w 107149"/>
                  <a:gd name="connsiteY16" fmla="*/ 566591 h 572201"/>
                  <a:gd name="connsiteX17" fmla="*/ 0 w 107149"/>
                  <a:gd name="connsiteY17" fmla="*/ 572201 h 57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7149" h="572201">
                    <a:moveTo>
                      <a:pt x="95367" y="0"/>
                    </a:moveTo>
                    <a:cubicBezTo>
                      <a:pt x="96068" y="39969"/>
                      <a:pt x="96770" y="79939"/>
                      <a:pt x="98172" y="103781"/>
                    </a:cubicBezTo>
                    <a:cubicBezTo>
                      <a:pt x="99574" y="127623"/>
                      <a:pt x="102380" y="131830"/>
                      <a:pt x="103782" y="143050"/>
                    </a:cubicBezTo>
                    <a:cubicBezTo>
                      <a:pt x="105185" y="154270"/>
                      <a:pt x="108457" y="162684"/>
                      <a:pt x="106587" y="171099"/>
                    </a:cubicBezTo>
                    <a:cubicBezTo>
                      <a:pt x="104717" y="179514"/>
                      <a:pt x="98172" y="184656"/>
                      <a:pt x="92562" y="193538"/>
                    </a:cubicBezTo>
                    <a:cubicBezTo>
                      <a:pt x="86952" y="202420"/>
                      <a:pt x="82745" y="215042"/>
                      <a:pt x="72928" y="224392"/>
                    </a:cubicBezTo>
                    <a:cubicBezTo>
                      <a:pt x="63111" y="233742"/>
                      <a:pt x="43009" y="243092"/>
                      <a:pt x="33659" y="249637"/>
                    </a:cubicBezTo>
                    <a:cubicBezTo>
                      <a:pt x="24309" y="256182"/>
                      <a:pt x="16363" y="256649"/>
                      <a:pt x="16830" y="263661"/>
                    </a:cubicBezTo>
                    <a:cubicBezTo>
                      <a:pt x="17297" y="270673"/>
                      <a:pt x="28049" y="280023"/>
                      <a:pt x="36464" y="291710"/>
                    </a:cubicBezTo>
                    <a:cubicBezTo>
                      <a:pt x="44879" y="303397"/>
                      <a:pt x="58903" y="317889"/>
                      <a:pt x="67318" y="333784"/>
                    </a:cubicBezTo>
                    <a:cubicBezTo>
                      <a:pt x="75733" y="349679"/>
                      <a:pt x="82745" y="369780"/>
                      <a:pt x="86952" y="387077"/>
                    </a:cubicBezTo>
                    <a:cubicBezTo>
                      <a:pt x="91159" y="404374"/>
                      <a:pt x="93029" y="421203"/>
                      <a:pt x="92562" y="437565"/>
                    </a:cubicBezTo>
                    <a:cubicBezTo>
                      <a:pt x="92094" y="453927"/>
                      <a:pt x="90224" y="472627"/>
                      <a:pt x="84147" y="485249"/>
                    </a:cubicBezTo>
                    <a:cubicBezTo>
                      <a:pt x="78070" y="497871"/>
                      <a:pt x="64512" y="506286"/>
                      <a:pt x="56098" y="513298"/>
                    </a:cubicBezTo>
                    <a:cubicBezTo>
                      <a:pt x="47684" y="520310"/>
                      <a:pt x="41139" y="521246"/>
                      <a:pt x="33659" y="527323"/>
                    </a:cubicBezTo>
                    <a:cubicBezTo>
                      <a:pt x="26179" y="533400"/>
                      <a:pt x="16362" y="543217"/>
                      <a:pt x="11220" y="549762"/>
                    </a:cubicBezTo>
                    <a:cubicBezTo>
                      <a:pt x="6078" y="556307"/>
                      <a:pt x="2805" y="566591"/>
                      <a:pt x="2805" y="566591"/>
                    </a:cubicBezTo>
                    <a:lnTo>
                      <a:pt x="0" y="572201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48" name="Блок-схема: узел 147"/>
              <p:cNvSpPr/>
              <p:nvPr/>
            </p:nvSpPr>
            <p:spPr>
              <a:xfrm>
                <a:off x="7031124" y="2896576"/>
                <a:ext cx="63959" cy="5938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Блок-схема: узел 148"/>
              <p:cNvSpPr/>
              <p:nvPr/>
            </p:nvSpPr>
            <p:spPr>
              <a:xfrm>
                <a:off x="4023435" y="2833879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50" name="Блок-схема: узел 149"/>
              <p:cNvSpPr/>
              <p:nvPr/>
            </p:nvSpPr>
            <p:spPr>
              <a:xfrm>
                <a:off x="8405943" y="2247162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51" name="AutoShape 19"/>
              <p:cNvSpPr>
                <a:spLocks noChangeArrowheads="1"/>
              </p:cNvSpPr>
              <p:nvPr/>
            </p:nvSpPr>
            <p:spPr bwMode="auto">
              <a:xfrm>
                <a:off x="4191988" y="1300250"/>
                <a:ext cx="246701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Мартук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152" name="AutoShape 19"/>
              <p:cNvSpPr>
                <a:spLocks noChangeArrowheads="1"/>
              </p:cNvSpPr>
              <p:nvPr/>
            </p:nvSpPr>
            <p:spPr bwMode="auto">
              <a:xfrm>
                <a:off x="3094662" y="1173987"/>
                <a:ext cx="271370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Таскала</a:t>
                </a:r>
              </a:p>
            </p:txBody>
          </p:sp>
          <p:sp>
            <p:nvSpPr>
              <p:cNvPr id="153" name="AutoShape 19"/>
              <p:cNvSpPr>
                <a:spLocks noChangeArrowheads="1"/>
              </p:cNvSpPr>
              <p:nvPr/>
            </p:nvSpPr>
            <p:spPr bwMode="auto">
              <a:xfrm>
                <a:off x="3333369" y="2203147"/>
                <a:ext cx="275791" cy="108737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Атырау</a:t>
                </a:r>
              </a:p>
            </p:txBody>
          </p:sp>
          <p:sp>
            <p:nvSpPr>
              <p:cNvPr id="154" name="AutoShape 19"/>
              <p:cNvSpPr>
                <a:spLocks noChangeArrowheads="1"/>
              </p:cNvSpPr>
              <p:nvPr/>
            </p:nvSpPr>
            <p:spPr bwMode="auto">
              <a:xfrm>
                <a:off x="3788412" y="2052551"/>
                <a:ext cx="250540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Доссор</a:t>
                </a:r>
              </a:p>
            </p:txBody>
          </p:sp>
          <p:sp>
            <p:nvSpPr>
              <p:cNvPr id="155" name="AutoShape 19"/>
              <p:cNvSpPr>
                <a:spLocks noChangeArrowheads="1"/>
              </p:cNvSpPr>
              <p:nvPr/>
            </p:nvSpPr>
            <p:spPr bwMode="auto">
              <a:xfrm>
                <a:off x="3680035" y="2603166"/>
                <a:ext cx="225495" cy="92641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Бейнеу</a:t>
                </a:r>
              </a:p>
            </p:txBody>
          </p:sp>
          <p:sp>
            <p:nvSpPr>
              <p:cNvPr id="156" name="AutoShape 19"/>
              <p:cNvSpPr>
                <a:spLocks noChangeArrowheads="1"/>
              </p:cNvSpPr>
              <p:nvPr/>
            </p:nvSpPr>
            <p:spPr bwMode="auto">
              <a:xfrm>
                <a:off x="3058351" y="2827167"/>
                <a:ext cx="210852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Актау</a:t>
                </a:r>
              </a:p>
            </p:txBody>
          </p:sp>
          <p:sp>
            <p:nvSpPr>
              <p:cNvPr id="157" name="AutoShape 19"/>
              <p:cNvSpPr>
                <a:spLocks noChangeArrowheads="1"/>
              </p:cNvSpPr>
              <p:nvPr/>
            </p:nvSpPr>
            <p:spPr bwMode="auto">
              <a:xfrm>
                <a:off x="3371774" y="2757482"/>
                <a:ext cx="224685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Шетпе</a:t>
                </a:r>
              </a:p>
            </p:txBody>
          </p:sp>
          <p:sp>
            <p:nvSpPr>
              <p:cNvPr id="158" name="AutoShape 19"/>
              <p:cNvSpPr>
                <a:spLocks noChangeArrowheads="1"/>
              </p:cNvSpPr>
              <p:nvPr/>
            </p:nvSpPr>
            <p:spPr bwMode="auto">
              <a:xfrm>
                <a:off x="3045353" y="3074166"/>
                <a:ext cx="279708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Жетыбай</a:t>
                </a:r>
              </a:p>
            </p:txBody>
          </p:sp>
          <p:sp>
            <p:nvSpPr>
              <p:cNvPr id="159" name="AutoShape 19"/>
              <p:cNvSpPr>
                <a:spLocks noChangeArrowheads="1"/>
              </p:cNvSpPr>
              <p:nvPr/>
            </p:nvSpPr>
            <p:spPr bwMode="auto">
              <a:xfrm>
                <a:off x="3501532" y="3116075"/>
                <a:ext cx="357008" cy="118541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Жанаозен</a:t>
                </a:r>
              </a:p>
            </p:txBody>
          </p:sp>
          <p:sp>
            <p:nvSpPr>
              <p:cNvPr id="160" name="AutoShape 19"/>
              <p:cNvSpPr>
                <a:spLocks noChangeArrowheads="1"/>
              </p:cNvSpPr>
              <p:nvPr/>
            </p:nvSpPr>
            <p:spPr bwMode="auto">
              <a:xfrm>
                <a:off x="3917306" y="2902272"/>
                <a:ext cx="271370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Акжигит</a:t>
                </a:r>
              </a:p>
            </p:txBody>
          </p:sp>
          <p:sp>
            <p:nvSpPr>
              <p:cNvPr id="161" name="AutoShape 19"/>
              <p:cNvSpPr>
                <a:spLocks noChangeArrowheads="1"/>
              </p:cNvSpPr>
              <p:nvPr/>
            </p:nvSpPr>
            <p:spPr bwMode="auto">
              <a:xfrm>
                <a:off x="5298075" y="3050074"/>
                <a:ext cx="364421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Кызылорда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162" name="AutoShape 19"/>
              <p:cNvSpPr>
                <a:spLocks noChangeArrowheads="1"/>
              </p:cNvSpPr>
              <p:nvPr/>
            </p:nvSpPr>
            <p:spPr bwMode="auto">
              <a:xfrm>
                <a:off x="6378118" y="3597675"/>
                <a:ext cx="342419" cy="9536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ШЫМКЕНТ</a:t>
                </a:r>
              </a:p>
            </p:txBody>
          </p:sp>
          <p:sp>
            <p:nvSpPr>
              <p:cNvPr id="163" name="AutoShape 19"/>
              <p:cNvSpPr>
                <a:spLocks noChangeArrowheads="1"/>
              </p:cNvSpPr>
              <p:nvPr/>
            </p:nvSpPr>
            <p:spPr bwMode="auto">
              <a:xfrm>
                <a:off x="6452864" y="3348297"/>
                <a:ext cx="197631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Тараз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164" name="AutoShape 19"/>
              <p:cNvSpPr>
                <a:spLocks noChangeArrowheads="1"/>
              </p:cNvSpPr>
              <p:nvPr/>
            </p:nvSpPr>
            <p:spPr bwMode="auto">
              <a:xfrm>
                <a:off x="6883458" y="3491276"/>
                <a:ext cx="217394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Мерке</a:t>
                </a:r>
              </a:p>
            </p:txBody>
          </p:sp>
          <p:sp>
            <p:nvSpPr>
              <p:cNvPr id="165" name="AutoShape 19"/>
              <p:cNvSpPr>
                <a:spLocks noChangeArrowheads="1"/>
              </p:cNvSpPr>
              <p:nvPr/>
            </p:nvSpPr>
            <p:spPr bwMode="auto">
              <a:xfrm>
                <a:off x="7645145" y="3274386"/>
                <a:ext cx="275593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АЛМАТЫ</a:t>
                </a:r>
              </a:p>
            </p:txBody>
          </p:sp>
          <p:sp>
            <p:nvSpPr>
              <p:cNvPr id="166" name="AutoShape 19"/>
              <p:cNvSpPr>
                <a:spLocks noChangeArrowheads="1"/>
              </p:cNvSpPr>
              <p:nvPr/>
            </p:nvSpPr>
            <p:spPr bwMode="auto">
              <a:xfrm>
                <a:off x="6623521" y="2896576"/>
                <a:ext cx="385087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Бурылбайтал</a:t>
                </a:r>
              </a:p>
            </p:txBody>
          </p:sp>
          <p:sp>
            <p:nvSpPr>
              <p:cNvPr id="167" name="AutoShape 19"/>
              <p:cNvSpPr>
                <a:spLocks noChangeArrowheads="1"/>
              </p:cNvSpPr>
              <p:nvPr/>
            </p:nvSpPr>
            <p:spPr bwMode="auto">
              <a:xfrm>
                <a:off x="7194500" y="2406186"/>
                <a:ext cx="244516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Балхаш</a:t>
                </a:r>
              </a:p>
            </p:txBody>
          </p:sp>
          <p:sp>
            <p:nvSpPr>
              <p:cNvPr id="168" name="AutoShape 19"/>
              <p:cNvSpPr>
                <a:spLocks noChangeArrowheads="1"/>
              </p:cNvSpPr>
              <p:nvPr/>
            </p:nvSpPr>
            <p:spPr bwMode="auto">
              <a:xfrm>
                <a:off x="8239582" y="2907653"/>
                <a:ext cx="233184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Хоргос</a:t>
                </a:r>
              </a:p>
            </p:txBody>
          </p:sp>
          <p:sp>
            <p:nvSpPr>
              <p:cNvPr id="169" name="AutoShape 19"/>
              <p:cNvSpPr>
                <a:spLocks noChangeArrowheads="1"/>
              </p:cNvSpPr>
              <p:nvPr/>
            </p:nvSpPr>
            <p:spPr bwMode="auto">
              <a:xfrm>
                <a:off x="7337297" y="2765232"/>
                <a:ext cx="387198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Талдыкорган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170" name="AutoShape 19"/>
              <p:cNvSpPr>
                <a:spLocks noChangeArrowheads="1"/>
              </p:cNvSpPr>
              <p:nvPr/>
            </p:nvSpPr>
            <p:spPr bwMode="auto">
              <a:xfrm>
                <a:off x="7245282" y="3107995"/>
                <a:ext cx="205751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Курты</a:t>
                </a:r>
              </a:p>
            </p:txBody>
          </p:sp>
          <p:sp>
            <p:nvSpPr>
              <p:cNvPr id="171" name="AutoShape 19"/>
              <p:cNvSpPr>
                <a:spLocks noChangeArrowheads="1"/>
              </p:cNvSpPr>
              <p:nvPr/>
            </p:nvSpPr>
            <p:spPr bwMode="auto">
              <a:xfrm>
                <a:off x="7852327" y="2419312"/>
                <a:ext cx="252368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Ушарал</a:t>
                </a:r>
              </a:p>
            </p:txBody>
          </p:sp>
          <p:sp>
            <p:nvSpPr>
              <p:cNvPr id="172" name="AutoShape 19"/>
              <p:cNvSpPr>
                <a:spLocks noChangeArrowheads="1"/>
              </p:cNvSpPr>
              <p:nvPr/>
            </p:nvSpPr>
            <p:spPr bwMode="auto">
              <a:xfrm>
                <a:off x="8341083" y="2638929"/>
                <a:ext cx="233184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Достык</a:t>
                </a:r>
              </a:p>
            </p:txBody>
          </p:sp>
          <p:sp>
            <p:nvSpPr>
              <p:cNvPr id="173" name="AutoShape 19"/>
              <p:cNvSpPr>
                <a:spLocks noChangeArrowheads="1"/>
              </p:cNvSpPr>
              <p:nvPr/>
            </p:nvSpPr>
            <p:spPr bwMode="auto">
              <a:xfrm>
                <a:off x="7727690" y="2195224"/>
                <a:ext cx="313875" cy="1067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Таскескен</a:t>
                </a:r>
              </a:p>
            </p:txBody>
          </p:sp>
          <p:sp>
            <p:nvSpPr>
              <p:cNvPr id="174" name="AutoShape 19"/>
              <p:cNvSpPr>
                <a:spLocks noChangeArrowheads="1"/>
              </p:cNvSpPr>
              <p:nvPr/>
            </p:nvSpPr>
            <p:spPr bwMode="auto">
              <a:xfrm>
                <a:off x="8474375" y="2232656"/>
                <a:ext cx="202557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Бахты</a:t>
                </a:r>
              </a:p>
            </p:txBody>
          </p:sp>
          <p:sp>
            <p:nvSpPr>
              <p:cNvPr id="175" name="AutoShape 19"/>
              <p:cNvSpPr>
                <a:spLocks noChangeArrowheads="1"/>
              </p:cNvSpPr>
              <p:nvPr/>
            </p:nvSpPr>
            <p:spPr bwMode="auto">
              <a:xfrm>
                <a:off x="8639295" y="2024672"/>
                <a:ext cx="431108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Майкапшагай</a:t>
                </a:r>
              </a:p>
            </p:txBody>
          </p:sp>
          <p:sp>
            <p:nvSpPr>
              <p:cNvPr id="176" name="AutoShape 19"/>
              <p:cNvSpPr>
                <a:spLocks noChangeArrowheads="1"/>
              </p:cNvSpPr>
              <p:nvPr/>
            </p:nvSpPr>
            <p:spPr bwMode="auto">
              <a:xfrm>
                <a:off x="8166609" y="1618223"/>
                <a:ext cx="280787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Калбатау</a:t>
                </a:r>
              </a:p>
            </p:txBody>
          </p:sp>
          <p:sp>
            <p:nvSpPr>
              <p:cNvPr id="177" name="AutoShape 19"/>
              <p:cNvSpPr>
                <a:spLocks noChangeArrowheads="1"/>
              </p:cNvSpPr>
              <p:nvPr/>
            </p:nvSpPr>
            <p:spPr bwMode="auto">
              <a:xfrm>
                <a:off x="7596642" y="1460787"/>
                <a:ext cx="222288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Семей</a:t>
                </a:r>
              </a:p>
            </p:txBody>
          </p:sp>
          <p:sp>
            <p:nvSpPr>
              <p:cNvPr id="178" name="AutoShape 19"/>
              <p:cNvSpPr>
                <a:spLocks noChangeArrowheads="1"/>
              </p:cNvSpPr>
              <p:nvPr/>
            </p:nvSpPr>
            <p:spPr bwMode="auto">
              <a:xfrm>
                <a:off x="6366115" y="981875"/>
                <a:ext cx="281636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Щучинск</a:t>
                </a:r>
              </a:p>
            </p:txBody>
          </p:sp>
          <p:sp>
            <p:nvSpPr>
              <p:cNvPr id="179" name="AutoShape 19"/>
              <p:cNvSpPr>
                <a:spLocks noChangeArrowheads="1"/>
              </p:cNvSpPr>
              <p:nvPr/>
            </p:nvSpPr>
            <p:spPr bwMode="auto">
              <a:xfrm>
                <a:off x="5893808" y="1076687"/>
                <a:ext cx="297051" cy="101412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Зеренда</a:t>
                </a:r>
              </a:p>
            </p:txBody>
          </p:sp>
          <p:sp>
            <p:nvSpPr>
              <p:cNvPr id="180" name="AutoShape 19"/>
              <p:cNvSpPr>
                <a:spLocks noChangeArrowheads="1"/>
              </p:cNvSpPr>
              <p:nvPr/>
            </p:nvSpPr>
            <p:spPr bwMode="auto">
              <a:xfrm>
                <a:off x="6221825" y="531148"/>
                <a:ext cx="455525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Петропавловск</a:t>
                </a:r>
              </a:p>
            </p:txBody>
          </p:sp>
          <p:sp>
            <p:nvSpPr>
              <p:cNvPr id="181" name="AutoShape 19"/>
              <p:cNvSpPr>
                <a:spLocks noChangeArrowheads="1"/>
              </p:cNvSpPr>
              <p:nvPr/>
            </p:nvSpPr>
            <p:spPr bwMode="auto">
              <a:xfrm>
                <a:off x="4804040" y="1105583"/>
                <a:ext cx="330843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Денисовка</a:t>
                </a:r>
              </a:p>
            </p:txBody>
          </p:sp>
          <p:sp>
            <p:nvSpPr>
              <p:cNvPr id="182" name="Полилиния 181"/>
              <p:cNvSpPr/>
              <p:nvPr/>
            </p:nvSpPr>
            <p:spPr>
              <a:xfrm>
                <a:off x="3570952" y="2861454"/>
                <a:ext cx="127786" cy="60904"/>
              </a:xfrm>
              <a:custGeom>
                <a:avLst/>
                <a:gdLst>
                  <a:gd name="connsiteX0" fmla="*/ 0 w 183615"/>
                  <a:gd name="connsiteY0" fmla="*/ 84463 h 84463"/>
                  <a:gd name="connsiteX1" fmla="*/ 183615 w 183615"/>
                  <a:gd name="connsiteY1" fmla="*/ 0 h 84463"/>
                  <a:gd name="connsiteX2" fmla="*/ 183615 w 183615"/>
                  <a:gd name="connsiteY2" fmla="*/ 0 h 84463"/>
                  <a:gd name="connsiteX3" fmla="*/ 183615 w 183615"/>
                  <a:gd name="connsiteY3" fmla="*/ 0 h 84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615" h="84463">
                    <a:moveTo>
                      <a:pt x="0" y="84463"/>
                    </a:moveTo>
                    <a:lnTo>
                      <a:pt x="183615" y="0"/>
                    </a:lnTo>
                    <a:lnTo>
                      <a:pt x="183615" y="0"/>
                    </a:lnTo>
                    <a:lnTo>
                      <a:pt x="183615" y="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88" name="Полилиния 187"/>
              <p:cNvSpPr/>
              <p:nvPr/>
            </p:nvSpPr>
            <p:spPr>
              <a:xfrm>
                <a:off x="7491655" y="3103323"/>
                <a:ext cx="97776" cy="28123"/>
              </a:xfrm>
              <a:custGeom>
                <a:avLst/>
                <a:gdLst>
                  <a:gd name="connsiteX0" fmla="*/ 0 w 140494"/>
                  <a:gd name="connsiteY0" fmla="*/ 39002 h 39002"/>
                  <a:gd name="connsiteX1" fmla="*/ 71437 w 140494"/>
                  <a:gd name="connsiteY1" fmla="*/ 902 h 39002"/>
                  <a:gd name="connsiteX2" fmla="*/ 95250 w 140494"/>
                  <a:gd name="connsiteY2" fmla="*/ 12809 h 39002"/>
                  <a:gd name="connsiteX3" fmla="*/ 111919 w 140494"/>
                  <a:gd name="connsiteY3" fmla="*/ 22334 h 39002"/>
                  <a:gd name="connsiteX4" fmla="*/ 140494 w 140494"/>
                  <a:gd name="connsiteY4" fmla="*/ 31859 h 39002"/>
                  <a:gd name="connsiteX5" fmla="*/ 140494 w 140494"/>
                  <a:gd name="connsiteY5" fmla="*/ 31859 h 3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39002">
                    <a:moveTo>
                      <a:pt x="0" y="39002"/>
                    </a:moveTo>
                    <a:cubicBezTo>
                      <a:pt x="27781" y="22134"/>
                      <a:pt x="55562" y="5267"/>
                      <a:pt x="71437" y="902"/>
                    </a:cubicBezTo>
                    <a:cubicBezTo>
                      <a:pt x="87312" y="-3464"/>
                      <a:pt x="88503" y="9237"/>
                      <a:pt x="95250" y="12809"/>
                    </a:cubicBezTo>
                    <a:cubicBezTo>
                      <a:pt x="101997" y="16381"/>
                      <a:pt x="104378" y="19159"/>
                      <a:pt x="111919" y="22334"/>
                    </a:cubicBezTo>
                    <a:cubicBezTo>
                      <a:pt x="119460" y="25509"/>
                      <a:pt x="140494" y="31859"/>
                      <a:pt x="140494" y="31859"/>
                    </a:cubicBezTo>
                    <a:lnTo>
                      <a:pt x="140494" y="31859"/>
                    </a:lnTo>
                  </a:path>
                </a:pathLst>
              </a:cu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Полилиния 188"/>
              <p:cNvSpPr/>
              <p:nvPr/>
            </p:nvSpPr>
            <p:spPr>
              <a:xfrm>
                <a:off x="7492793" y="3102758"/>
                <a:ext cx="97776" cy="28123"/>
              </a:xfrm>
              <a:custGeom>
                <a:avLst/>
                <a:gdLst>
                  <a:gd name="connsiteX0" fmla="*/ 0 w 140494"/>
                  <a:gd name="connsiteY0" fmla="*/ 39002 h 39002"/>
                  <a:gd name="connsiteX1" fmla="*/ 71437 w 140494"/>
                  <a:gd name="connsiteY1" fmla="*/ 902 h 39002"/>
                  <a:gd name="connsiteX2" fmla="*/ 95250 w 140494"/>
                  <a:gd name="connsiteY2" fmla="*/ 12809 h 39002"/>
                  <a:gd name="connsiteX3" fmla="*/ 111919 w 140494"/>
                  <a:gd name="connsiteY3" fmla="*/ 22334 h 39002"/>
                  <a:gd name="connsiteX4" fmla="*/ 140494 w 140494"/>
                  <a:gd name="connsiteY4" fmla="*/ 31859 h 39002"/>
                  <a:gd name="connsiteX5" fmla="*/ 140494 w 140494"/>
                  <a:gd name="connsiteY5" fmla="*/ 31859 h 3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39002">
                    <a:moveTo>
                      <a:pt x="0" y="39002"/>
                    </a:moveTo>
                    <a:cubicBezTo>
                      <a:pt x="27781" y="22134"/>
                      <a:pt x="55562" y="5267"/>
                      <a:pt x="71437" y="902"/>
                    </a:cubicBezTo>
                    <a:cubicBezTo>
                      <a:pt x="87312" y="-3464"/>
                      <a:pt x="88503" y="9237"/>
                      <a:pt x="95250" y="12809"/>
                    </a:cubicBezTo>
                    <a:cubicBezTo>
                      <a:pt x="101997" y="16381"/>
                      <a:pt x="104378" y="19159"/>
                      <a:pt x="111919" y="22334"/>
                    </a:cubicBezTo>
                    <a:cubicBezTo>
                      <a:pt x="119460" y="25509"/>
                      <a:pt x="140494" y="31859"/>
                      <a:pt x="140494" y="31859"/>
                    </a:cubicBezTo>
                    <a:lnTo>
                      <a:pt x="140494" y="31859"/>
                    </a:ln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Полилиния 189"/>
              <p:cNvSpPr/>
              <p:nvPr/>
            </p:nvSpPr>
            <p:spPr>
              <a:xfrm>
                <a:off x="7492793" y="3083546"/>
                <a:ext cx="97776" cy="28123"/>
              </a:xfrm>
              <a:custGeom>
                <a:avLst/>
                <a:gdLst>
                  <a:gd name="connsiteX0" fmla="*/ 0 w 140494"/>
                  <a:gd name="connsiteY0" fmla="*/ 39002 h 39002"/>
                  <a:gd name="connsiteX1" fmla="*/ 71437 w 140494"/>
                  <a:gd name="connsiteY1" fmla="*/ 902 h 39002"/>
                  <a:gd name="connsiteX2" fmla="*/ 95250 w 140494"/>
                  <a:gd name="connsiteY2" fmla="*/ 12809 h 39002"/>
                  <a:gd name="connsiteX3" fmla="*/ 111919 w 140494"/>
                  <a:gd name="connsiteY3" fmla="*/ 22334 h 39002"/>
                  <a:gd name="connsiteX4" fmla="*/ 140494 w 140494"/>
                  <a:gd name="connsiteY4" fmla="*/ 31859 h 39002"/>
                  <a:gd name="connsiteX5" fmla="*/ 140494 w 140494"/>
                  <a:gd name="connsiteY5" fmla="*/ 31859 h 3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39002">
                    <a:moveTo>
                      <a:pt x="0" y="39002"/>
                    </a:moveTo>
                    <a:cubicBezTo>
                      <a:pt x="27781" y="22134"/>
                      <a:pt x="55562" y="5267"/>
                      <a:pt x="71437" y="902"/>
                    </a:cubicBezTo>
                    <a:cubicBezTo>
                      <a:pt x="87312" y="-3464"/>
                      <a:pt x="88503" y="9237"/>
                      <a:pt x="95250" y="12809"/>
                    </a:cubicBezTo>
                    <a:cubicBezTo>
                      <a:pt x="101997" y="16381"/>
                      <a:pt x="104378" y="19159"/>
                      <a:pt x="111919" y="22334"/>
                    </a:cubicBezTo>
                    <a:cubicBezTo>
                      <a:pt x="119460" y="25509"/>
                      <a:pt x="140494" y="31859"/>
                      <a:pt x="140494" y="31859"/>
                    </a:cubicBezTo>
                    <a:lnTo>
                      <a:pt x="140494" y="31859"/>
                    </a:lnTo>
                  </a:path>
                </a:pathLst>
              </a:custGeom>
              <a:ln w="63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Полилиния 190"/>
              <p:cNvSpPr/>
              <p:nvPr/>
            </p:nvSpPr>
            <p:spPr>
              <a:xfrm>
                <a:off x="7496660" y="3120526"/>
                <a:ext cx="97776" cy="28123"/>
              </a:xfrm>
              <a:custGeom>
                <a:avLst/>
                <a:gdLst>
                  <a:gd name="connsiteX0" fmla="*/ 0 w 140494"/>
                  <a:gd name="connsiteY0" fmla="*/ 39002 h 39002"/>
                  <a:gd name="connsiteX1" fmla="*/ 71437 w 140494"/>
                  <a:gd name="connsiteY1" fmla="*/ 902 h 39002"/>
                  <a:gd name="connsiteX2" fmla="*/ 95250 w 140494"/>
                  <a:gd name="connsiteY2" fmla="*/ 12809 h 39002"/>
                  <a:gd name="connsiteX3" fmla="*/ 111919 w 140494"/>
                  <a:gd name="connsiteY3" fmla="*/ 22334 h 39002"/>
                  <a:gd name="connsiteX4" fmla="*/ 140494 w 140494"/>
                  <a:gd name="connsiteY4" fmla="*/ 31859 h 39002"/>
                  <a:gd name="connsiteX5" fmla="*/ 140494 w 140494"/>
                  <a:gd name="connsiteY5" fmla="*/ 31859 h 3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39002">
                    <a:moveTo>
                      <a:pt x="0" y="39002"/>
                    </a:moveTo>
                    <a:cubicBezTo>
                      <a:pt x="27781" y="22134"/>
                      <a:pt x="55562" y="5267"/>
                      <a:pt x="71437" y="902"/>
                    </a:cubicBezTo>
                    <a:cubicBezTo>
                      <a:pt x="87312" y="-3464"/>
                      <a:pt x="88503" y="9237"/>
                      <a:pt x="95250" y="12809"/>
                    </a:cubicBezTo>
                    <a:cubicBezTo>
                      <a:pt x="101997" y="16381"/>
                      <a:pt x="104378" y="19159"/>
                      <a:pt x="111919" y="22334"/>
                    </a:cubicBezTo>
                    <a:cubicBezTo>
                      <a:pt x="119460" y="25509"/>
                      <a:pt x="140494" y="31859"/>
                      <a:pt x="140494" y="31859"/>
                    </a:cubicBezTo>
                    <a:lnTo>
                      <a:pt x="140494" y="31859"/>
                    </a:lnTo>
                  </a:path>
                </a:pathLst>
              </a:custGeom>
              <a:ln w="63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Блок-схема: узел 191"/>
              <p:cNvSpPr/>
              <p:nvPr/>
            </p:nvSpPr>
            <p:spPr>
              <a:xfrm>
                <a:off x="7458729" y="3106499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94" name="Полилиния 193"/>
              <p:cNvSpPr/>
              <p:nvPr/>
            </p:nvSpPr>
            <p:spPr>
              <a:xfrm>
                <a:off x="6882670" y="1287458"/>
                <a:ext cx="126015" cy="23762"/>
              </a:xfrm>
              <a:custGeom>
                <a:avLst/>
                <a:gdLst>
                  <a:gd name="connsiteX0" fmla="*/ 0 w 181070"/>
                  <a:gd name="connsiteY0" fmla="*/ 32954 h 32954"/>
                  <a:gd name="connsiteX1" fmla="*/ 90535 w 181070"/>
                  <a:gd name="connsiteY1" fmla="*/ 1267 h 32954"/>
                  <a:gd name="connsiteX2" fmla="*/ 144856 w 181070"/>
                  <a:gd name="connsiteY2" fmla="*/ 5794 h 32954"/>
                  <a:gd name="connsiteX3" fmla="*/ 181070 w 181070"/>
                  <a:gd name="connsiteY3" fmla="*/ 1267 h 32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1070" h="32954">
                    <a:moveTo>
                      <a:pt x="0" y="32954"/>
                    </a:moveTo>
                    <a:cubicBezTo>
                      <a:pt x="33196" y="19374"/>
                      <a:pt x="66392" y="5794"/>
                      <a:pt x="90535" y="1267"/>
                    </a:cubicBezTo>
                    <a:cubicBezTo>
                      <a:pt x="114678" y="-3260"/>
                      <a:pt x="129767" y="5794"/>
                      <a:pt x="144856" y="5794"/>
                    </a:cubicBezTo>
                    <a:cubicBezTo>
                      <a:pt x="159945" y="5794"/>
                      <a:pt x="170507" y="3530"/>
                      <a:pt x="181070" y="1267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Полилиния 194"/>
              <p:cNvSpPr/>
              <p:nvPr/>
            </p:nvSpPr>
            <p:spPr>
              <a:xfrm>
                <a:off x="6538587" y="1465244"/>
                <a:ext cx="233155" cy="256413"/>
              </a:xfrm>
              <a:custGeom>
                <a:avLst/>
                <a:gdLst>
                  <a:gd name="connsiteX0" fmla="*/ 0 w 335021"/>
                  <a:gd name="connsiteY0" fmla="*/ 0 h 355600"/>
                  <a:gd name="connsiteX1" fmla="*/ 63500 w 335021"/>
                  <a:gd name="connsiteY1" fmla="*/ 19050 h 355600"/>
                  <a:gd name="connsiteX2" fmla="*/ 79375 w 335021"/>
                  <a:gd name="connsiteY2" fmla="*/ 34925 h 355600"/>
                  <a:gd name="connsiteX3" fmla="*/ 98425 w 335021"/>
                  <a:gd name="connsiteY3" fmla="*/ 57150 h 355600"/>
                  <a:gd name="connsiteX4" fmla="*/ 117475 w 335021"/>
                  <a:gd name="connsiteY4" fmla="*/ 82550 h 355600"/>
                  <a:gd name="connsiteX5" fmla="*/ 130175 w 335021"/>
                  <a:gd name="connsiteY5" fmla="*/ 101600 h 355600"/>
                  <a:gd name="connsiteX6" fmla="*/ 165100 w 335021"/>
                  <a:gd name="connsiteY6" fmla="*/ 120650 h 355600"/>
                  <a:gd name="connsiteX7" fmla="*/ 196850 w 335021"/>
                  <a:gd name="connsiteY7" fmla="*/ 127000 h 355600"/>
                  <a:gd name="connsiteX8" fmla="*/ 219075 w 335021"/>
                  <a:gd name="connsiteY8" fmla="*/ 149225 h 355600"/>
                  <a:gd name="connsiteX9" fmla="*/ 254000 w 335021"/>
                  <a:gd name="connsiteY9" fmla="*/ 171450 h 355600"/>
                  <a:gd name="connsiteX10" fmla="*/ 276225 w 335021"/>
                  <a:gd name="connsiteY10" fmla="*/ 190500 h 355600"/>
                  <a:gd name="connsiteX11" fmla="*/ 282575 w 335021"/>
                  <a:gd name="connsiteY11" fmla="*/ 219075 h 355600"/>
                  <a:gd name="connsiteX12" fmla="*/ 298450 w 335021"/>
                  <a:gd name="connsiteY12" fmla="*/ 250825 h 355600"/>
                  <a:gd name="connsiteX13" fmla="*/ 311150 w 335021"/>
                  <a:gd name="connsiteY13" fmla="*/ 260350 h 355600"/>
                  <a:gd name="connsiteX14" fmla="*/ 333375 w 335021"/>
                  <a:gd name="connsiteY14" fmla="*/ 298450 h 355600"/>
                  <a:gd name="connsiteX15" fmla="*/ 333375 w 335021"/>
                  <a:gd name="connsiteY15" fmla="*/ 333375 h 355600"/>
                  <a:gd name="connsiteX16" fmla="*/ 333375 w 335021"/>
                  <a:gd name="connsiteY1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5021" h="355600">
                    <a:moveTo>
                      <a:pt x="0" y="0"/>
                    </a:moveTo>
                    <a:cubicBezTo>
                      <a:pt x="25135" y="6614"/>
                      <a:pt x="50271" y="13229"/>
                      <a:pt x="63500" y="19050"/>
                    </a:cubicBezTo>
                    <a:cubicBezTo>
                      <a:pt x="76729" y="24871"/>
                      <a:pt x="73554" y="28575"/>
                      <a:pt x="79375" y="34925"/>
                    </a:cubicBezTo>
                    <a:cubicBezTo>
                      <a:pt x="85196" y="41275"/>
                      <a:pt x="92075" y="49213"/>
                      <a:pt x="98425" y="57150"/>
                    </a:cubicBezTo>
                    <a:cubicBezTo>
                      <a:pt x="104775" y="65087"/>
                      <a:pt x="112183" y="75142"/>
                      <a:pt x="117475" y="82550"/>
                    </a:cubicBezTo>
                    <a:cubicBezTo>
                      <a:pt x="122767" y="89958"/>
                      <a:pt x="122238" y="95250"/>
                      <a:pt x="130175" y="101600"/>
                    </a:cubicBezTo>
                    <a:cubicBezTo>
                      <a:pt x="138112" y="107950"/>
                      <a:pt x="153988" y="116417"/>
                      <a:pt x="165100" y="120650"/>
                    </a:cubicBezTo>
                    <a:cubicBezTo>
                      <a:pt x="176213" y="124883"/>
                      <a:pt x="187854" y="122238"/>
                      <a:pt x="196850" y="127000"/>
                    </a:cubicBezTo>
                    <a:cubicBezTo>
                      <a:pt x="205846" y="131762"/>
                      <a:pt x="209550" y="141817"/>
                      <a:pt x="219075" y="149225"/>
                    </a:cubicBezTo>
                    <a:cubicBezTo>
                      <a:pt x="228600" y="156633"/>
                      <a:pt x="244475" y="164571"/>
                      <a:pt x="254000" y="171450"/>
                    </a:cubicBezTo>
                    <a:cubicBezTo>
                      <a:pt x="263525" y="178329"/>
                      <a:pt x="271463" y="182563"/>
                      <a:pt x="276225" y="190500"/>
                    </a:cubicBezTo>
                    <a:cubicBezTo>
                      <a:pt x="280988" y="198438"/>
                      <a:pt x="278871" y="209021"/>
                      <a:pt x="282575" y="219075"/>
                    </a:cubicBezTo>
                    <a:cubicBezTo>
                      <a:pt x="286279" y="229129"/>
                      <a:pt x="298450" y="250825"/>
                      <a:pt x="298450" y="250825"/>
                    </a:cubicBezTo>
                    <a:cubicBezTo>
                      <a:pt x="303212" y="257704"/>
                      <a:pt x="305329" y="252413"/>
                      <a:pt x="311150" y="260350"/>
                    </a:cubicBezTo>
                    <a:cubicBezTo>
                      <a:pt x="316971" y="268287"/>
                      <a:pt x="329671" y="286279"/>
                      <a:pt x="333375" y="298450"/>
                    </a:cubicBezTo>
                    <a:cubicBezTo>
                      <a:pt x="337079" y="310621"/>
                      <a:pt x="333375" y="333375"/>
                      <a:pt x="333375" y="333375"/>
                    </a:cubicBezTo>
                    <a:lnTo>
                      <a:pt x="333375" y="355600"/>
                    </a:lnTo>
                  </a:path>
                </a:pathLst>
              </a:custGeom>
              <a:noFill/>
              <a:ln w="13652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96" name="Полилиния 195"/>
              <p:cNvSpPr/>
              <p:nvPr/>
            </p:nvSpPr>
            <p:spPr>
              <a:xfrm>
                <a:off x="6483846" y="1459991"/>
                <a:ext cx="116562" cy="49445"/>
              </a:xfrm>
              <a:custGeom>
                <a:avLst/>
                <a:gdLst>
                  <a:gd name="connsiteX0" fmla="*/ 0 w 167489"/>
                  <a:gd name="connsiteY0" fmla="*/ 0 h 68571"/>
                  <a:gd name="connsiteX1" fmla="*/ 27160 w 167489"/>
                  <a:gd name="connsiteY1" fmla="*/ 58848 h 68571"/>
                  <a:gd name="connsiteX2" fmla="*/ 63374 w 167489"/>
                  <a:gd name="connsiteY2" fmla="*/ 67901 h 68571"/>
                  <a:gd name="connsiteX3" fmla="*/ 104114 w 167489"/>
                  <a:gd name="connsiteY3" fmla="*/ 67901 h 68571"/>
                  <a:gd name="connsiteX4" fmla="*/ 167489 w 167489"/>
                  <a:gd name="connsiteY4" fmla="*/ 67901 h 6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489" h="68571">
                    <a:moveTo>
                      <a:pt x="0" y="0"/>
                    </a:moveTo>
                    <a:cubicBezTo>
                      <a:pt x="8299" y="23765"/>
                      <a:pt x="16598" y="47531"/>
                      <a:pt x="27160" y="58848"/>
                    </a:cubicBezTo>
                    <a:cubicBezTo>
                      <a:pt x="37722" y="70165"/>
                      <a:pt x="50548" y="66392"/>
                      <a:pt x="63374" y="67901"/>
                    </a:cubicBezTo>
                    <a:cubicBezTo>
                      <a:pt x="76200" y="69410"/>
                      <a:pt x="104114" y="67901"/>
                      <a:pt x="104114" y="67901"/>
                    </a:cubicBezTo>
                    <a:lnTo>
                      <a:pt x="167489" y="67901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97" name="Полилиния 196"/>
              <p:cNvSpPr/>
              <p:nvPr/>
            </p:nvSpPr>
            <p:spPr>
              <a:xfrm>
                <a:off x="6575912" y="1451064"/>
                <a:ext cx="247151" cy="281596"/>
              </a:xfrm>
              <a:custGeom>
                <a:avLst/>
                <a:gdLst>
                  <a:gd name="connsiteX0" fmla="*/ 0 w 335021"/>
                  <a:gd name="connsiteY0" fmla="*/ 0 h 355600"/>
                  <a:gd name="connsiteX1" fmla="*/ 63500 w 335021"/>
                  <a:gd name="connsiteY1" fmla="*/ 19050 h 355600"/>
                  <a:gd name="connsiteX2" fmla="*/ 79375 w 335021"/>
                  <a:gd name="connsiteY2" fmla="*/ 34925 h 355600"/>
                  <a:gd name="connsiteX3" fmla="*/ 98425 w 335021"/>
                  <a:gd name="connsiteY3" fmla="*/ 57150 h 355600"/>
                  <a:gd name="connsiteX4" fmla="*/ 117475 w 335021"/>
                  <a:gd name="connsiteY4" fmla="*/ 82550 h 355600"/>
                  <a:gd name="connsiteX5" fmla="*/ 130175 w 335021"/>
                  <a:gd name="connsiteY5" fmla="*/ 101600 h 355600"/>
                  <a:gd name="connsiteX6" fmla="*/ 165100 w 335021"/>
                  <a:gd name="connsiteY6" fmla="*/ 120650 h 355600"/>
                  <a:gd name="connsiteX7" fmla="*/ 196850 w 335021"/>
                  <a:gd name="connsiteY7" fmla="*/ 127000 h 355600"/>
                  <a:gd name="connsiteX8" fmla="*/ 219075 w 335021"/>
                  <a:gd name="connsiteY8" fmla="*/ 149225 h 355600"/>
                  <a:gd name="connsiteX9" fmla="*/ 254000 w 335021"/>
                  <a:gd name="connsiteY9" fmla="*/ 171450 h 355600"/>
                  <a:gd name="connsiteX10" fmla="*/ 276225 w 335021"/>
                  <a:gd name="connsiteY10" fmla="*/ 190500 h 355600"/>
                  <a:gd name="connsiteX11" fmla="*/ 282575 w 335021"/>
                  <a:gd name="connsiteY11" fmla="*/ 219075 h 355600"/>
                  <a:gd name="connsiteX12" fmla="*/ 298450 w 335021"/>
                  <a:gd name="connsiteY12" fmla="*/ 250825 h 355600"/>
                  <a:gd name="connsiteX13" fmla="*/ 311150 w 335021"/>
                  <a:gd name="connsiteY13" fmla="*/ 260350 h 355600"/>
                  <a:gd name="connsiteX14" fmla="*/ 333375 w 335021"/>
                  <a:gd name="connsiteY14" fmla="*/ 298450 h 355600"/>
                  <a:gd name="connsiteX15" fmla="*/ 333375 w 335021"/>
                  <a:gd name="connsiteY15" fmla="*/ 333375 h 355600"/>
                  <a:gd name="connsiteX16" fmla="*/ 333375 w 335021"/>
                  <a:gd name="connsiteY1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5021" h="355600">
                    <a:moveTo>
                      <a:pt x="0" y="0"/>
                    </a:moveTo>
                    <a:cubicBezTo>
                      <a:pt x="25135" y="6614"/>
                      <a:pt x="50271" y="13229"/>
                      <a:pt x="63500" y="19050"/>
                    </a:cubicBezTo>
                    <a:cubicBezTo>
                      <a:pt x="76729" y="24871"/>
                      <a:pt x="73554" y="28575"/>
                      <a:pt x="79375" y="34925"/>
                    </a:cubicBezTo>
                    <a:cubicBezTo>
                      <a:pt x="85196" y="41275"/>
                      <a:pt x="92075" y="49213"/>
                      <a:pt x="98425" y="57150"/>
                    </a:cubicBezTo>
                    <a:cubicBezTo>
                      <a:pt x="104775" y="65087"/>
                      <a:pt x="112183" y="75142"/>
                      <a:pt x="117475" y="82550"/>
                    </a:cubicBezTo>
                    <a:cubicBezTo>
                      <a:pt x="122767" y="89958"/>
                      <a:pt x="122238" y="95250"/>
                      <a:pt x="130175" y="101600"/>
                    </a:cubicBezTo>
                    <a:cubicBezTo>
                      <a:pt x="138112" y="107950"/>
                      <a:pt x="153988" y="116417"/>
                      <a:pt x="165100" y="120650"/>
                    </a:cubicBezTo>
                    <a:cubicBezTo>
                      <a:pt x="176213" y="124883"/>
                      <a:pt x="187854" y="122238"/>
                      <a:pt x="196850" y="127000"/>
                    </a:cubicBezTo>
                    <a:cubicBezTo>
                      <a:pt x="205846" y="131762"/>
                      <a:pt x="209550" y="141817"/>
                      <a:pt x="219075" y="149225"/>
                    </a:cubicBezTo>
                    <a:cubicBezTo>
                      <a:pt x="228600" y="156633"/>
                      <a:pt x="244475" y="164571"/>
                      <a:pt x="254000" y="171450"/>
                    </a:cubicBezTo>
                    <a:cubicBezTo>
                      <a:pt x="263525" y="178329"/>
                      <a:pt x="271463" y="182563"/>
                      <a:pt x="276225" y="190500"/>
                    </a:cubicBezTo>
                    <a:cubicBezTo>
                      <a:pt x="280988" y="198438"/>
                      <a:pt x="278871" y="209021"/>
                      <a:pt x="282575" y="219075"/>
                    </a:cubicBezTo>
                    <a:cubicBezTo>
                      <a:pt x="286279" y="229129"/>
                      <a:pt x="298450" y="250825"/>
                      <a:pt x="298450" y="250825"/>
                    </a:cubicBezTo>
                    <a:cubicBezTo>
                      <a:pt x="303212" y="257704"/>
                      <a:pt x="305329" y="252413"/>
                      <a:pt x="311150" y="260350"/>
                    </a:cubicBezTo>
                    <a:cubicBezTo>
                      <a:pt x="316971" y="268287"/>
                      <a:pt x="329671" y="286279"/>
                      <a:pt x="333375" y="298450"/>
                    </a:cubicBezTo>
                    <a:cubicBezTo>
                      <a:pt x="337079" y="310621"/>
                      <a:pt x="333375" y="333375"/>
                      <a:pt x="333375" y="333375"/>
                    </a:cubicBezTo>
                    <a:lnTo>
                      <a:pt x="333375" y="35560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98" name="Полилиния 197"/>
              <p:cNvSpPr/>
              <p:nvPr/>
            </p:nvSpPr>
            <p:spPr>
              <a:xfrm>
                <a:off x="6540968" y="1469648"/>
                <a:ext cx="233155" cy="256413"/>
              </a:xfrm>
              <a:custGeom>
                <a:avLst/>
                <a:gdLst>
                  <a:gd name="connsiteX0" fmla="*/ 0 w 335021"/>
                  <a:gd name="connsiteY0" fmla="*/ 0 h 355600"/>
                  <a:gd name="connsiteX1" fmla="*/ 63500 w 335021"/>
                  <a:gd name="connsiteY1" fmla="*/ 19050 h 355600"/>
                  <a:gd name="connsiteX2" fmla="*/ 79375 w 335021"/>
                  <a:gd name="connsiteY2" fmla="*/ 34925 h 355600"/>
                  <a:gd name="connsiteX3" fmla="*/ 98425 w 335021"/>
                  <a:gd name="connsiteY3" fmla="*/ 57150 h 355600"/>
                  <a:gd name="connsiteX4" fmla="*/ 117475 w 335021"/>
                  <a:gd name="connsiteY4" fmla="*/ 82550 h 355600"/>
                  <a:gd name="connsiteX5" fmla="*/ 130175 w 335021"/>
                  <a:gd name="connsiteY5" fmla="*/ 101600 h 355600"/>
                  <a:gd name="connsiteX6" fmla="*/ 165100 w 335021"/>
                  <a:gd name="connsiteY6" fmla="*/ 120650 h 355600"/>
                  <a:gd name="connsiteX7" fmla="*/ 196850 w 335021"/>
                  <a:gd name="connsiteY7" fmla="*/ 127000 h 355600"/>
                  <a:gd name="connsiteX8" fmla="*/ 219075 w 335021"/>
                  <a:gd name="connsiteY8" fmla="*/ 149225 h 355600"/>
                  <a:gd name="connsiteX9" fmla="*/ 254000 w 335021"/>
                  <a:gd name="connsiteY9" fmla="*/ 171450 h 355600"/>
                  <a:gd name="connsiteX10" fmla="*/ 276225 w 335021"/>
                  <a:gd name="connsiteY10" fmla="*/ 190500 h 355600"/>
                  <a:gd name="connsiteX11" fmla="*/ 282575 w 335021"/>
                  <a:gd name="connsiteY11" fmla="*/ 219075 h 355600"/>
                  <a:gd name="connsiteX12" fmla="*/ 298450 w 335021"/>
                  <a:gd name="connsiteY12" fmla="*/ 250825 h 355600"/>
                  <a:gd name="connsiteX13" fmla="*/ 311150 w 335021"/>
                  <a:gd name="connsiteY13" fmla="*/ 260350 h 355600"/>
                  <a:gd name="connsiteX14" fmla="*/ 333375 w 335021"/>
                  <a:gd name="connsiteY14" fmla="*/ 298450 h 355600"/>
                  <a:gd name="connsiteX15" fmla="*/ 333375 w 335021"/>
                  <a:gd name="connsiteY15" fmla="*/ 333375 h 355600"/>
                  <a:gd name="connsiteX16" fmla="*/ 333375 w 335021"/>
                  <a:gd name="connsiteY1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5021" h="355600">
                    <a:moveTo>
                      <a:pt x="0" y="0"/>
                    </a:moveTo>
                    <a:cubicBezTo>
                      <a:pt x="25135" y="6614"/>
                      <a:pt x="50271" y="13229"/>
                      <a:pt x="63500" y="19050"/>
                    </a:cubicBezTo>
                    <a:cubicBezTo>
                      <a:pt x="76729" y="24871"/>
                      <a:pt x="73554" y="28575"/>
                      <a:pt x="79375" y="34925"/>
                    </a:cubicBezTo>
                    <a:cubicBezTo>
                      <a:pt x="85196" y="41275"/>
                      <a:pt x="92075" y="49213"/>
                      <a:pt x="98425" y="57150"/>
                    </a:cubicBezTo>
                    <a:cubicBezTo>
                      <a:pt x="104775" y="65087"/>
                      <a:pt x="112183" y="75142"/>
                      <a:pt x="117475" y="82550"/>
                    </a:cubicBezTo>
                    <a:cubicBezTo>
                      <a:pt x="122767" y="89958"/>
                      <a:pt x="122238" y="95250"/>
                      <a:pt x="130175" y="101600"/>
                    </a:cubicBezTo>
                    <a:cubicBezTo>
                      <a:pt x="138112" y="107950"/>
                      <a:pt x="153988" y="116417"/>
                      <a:pt x="165100" y="120650"/>
                    </a:cubicBezTo>
                    <a:cubicBezTo>
                      <a:pt x="176213" y="124883"/>
                      <a:pt x="187854" y="122238"/>
                      <a:pt x="196850" y="127000"/>
                    </a:cubicBezTo>
                    <a:cubicBezTo>
                      <a:pt x="205846" y="131762"/>
                      <a:pt x="209550" y="141817"/>
                      <a:pt x="219075" y="149225"/>
                    </a:cubicBezTo>
                    <a:cubicBezTo>
                      <a:pt x="228600" y="156633"/>
                      <a:pt x="244475" y="164571"/>
                      <a:pt x="254000" y="171450"/>
                    </a:cubicBezTo>
                    <a:cubicBezTo>
                      <a:pt x="263525" y="178329"/>
                      <a:pt x="271463" y="182563"/>
                      <a:pt x="276225" y="190500"/>
                    </a:cubicBezTo>
                    <a:cubicBezTo>
                      <a:pt x="280988" y="198438"/>
                      <a:pt x="278871" y="209021"/>
                      <a:pt x="282575" y="219075"/>
                    </a:cubicBezTo>
                    <a:cubicBezTo>
                      <a:pt x="286279" y="229129"/>
                      <a:pt x="298450" y="250825"/>
                      <a:pt x="298450" y="250825"/>
                    </a:cubicBezTo>
                    <a:cubicBezTo>
                      <a:pt x="303212" y="257704"/>
                      <a:pt x="305329" y="252413"/>
                      <a:pt x="311150" y="260350"/>
                    </a:cubicBezTo>
                    <a:cubicBezTo>
                      <a:pt x="316971" y="268287"/>
                      <a:pt x="329671" y="286279"/>
                      <a:pt x="333375" y="298450"/>
                    </a:cubicBezTo>
                    <a:cubicBezTo>
                      <a:pt x="337079" y="310621"/>
                      <a:pt x="333375" y="333375"/>
                      <a:pt x="333375" y="333375"/>
                    </a:cubicBezTo>
                    <a:lnTo>
                      <a:pt x="333375" y="35560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99" name="Полилиния 198"/>
              <p:cNvSpPr/>
              <p:nvPr/>
            </p:nvSpPr>
            <p:spPr>
              <a:xfrm>
                <a:off x="6510871" y="1500410"/>
                <a:ext cx="233155" cy="256413"/>
              </a:xfrm>
              <a:custGeom>
                <a:avLst/>
                <a:gdLst>
                  <a:gd name="connsiteX0" fmla="*/ 0 w 335021"/>
                  <a:gd name="connsiteY0" fmla="*/ 0 h 355600"/>
                  <a:gd name="connsiteX1" fmla="*/ 63500 w 335021"/>
                  <a:gd name="connsiteY1" fmla="*/ 19050 h 355600"/>
                  <a:gd name="connsiteX2" fmla="*/ 79375 w 335021"/>
                  <a:gd name="connsiteY2" fmla="*/ 34925 h 355600"/>
                  <a:gd name="connsiteX3" fmla="*/ 98425 w 335021"/>
                  <a:gd name="connsiteY3" fmla="*/ 57150 h 355600"/>
                  <a:gd name="connsiteX4" fmla="*/ 117475 w 335021"/>
                  <a:gd name="connsiteY4" fmla="*/ 82550 h 355600"/>
                  <a:gd name="connsiteX5" fmla="*/ 130175 w 335021"/>
                  <a:gd name="connsiteY5" fmla="*/ 101600 h 355600"/>
                  <a:gd name="connsiteX6" fmla="*/ 165100 w 335021"/>
                  <a:gd name="connsiteY6" fmla="*/ 120650 h 355600"/>
                  <a:gd name="connsiteX7" fmla="*/ 196850 w 335021"/>
                  <a:gd name="connsiteY7" fmla="*/ 127000 h 355600"/>
                  <a:gd name="connsiteX8" fmla="*/ 219075 w 335021"/>
                  <a:gd name="connsiteY8" fmla="*/ 149225 h 355600"/>
                  <a:gd name="connsiteX9" fmla="*/ 254000 w 335021"/>
                  <a:gd name="connsiteY9" fmla="*/ 171450 h 355600"/>
                  <a:gd name="connsiteX10" fmla="*/ 276225 w 335021"/>
                  <a:gd name="connsiteY10" fmla="*/ 190500 h 355600"/>
                  <a:gd name="connsiteX11" fmla="*/ 282575 w 335021"/>
                  <a:gd name="connsiteY11" fmla="*/ 219075 h 355600"/>
                  <a:gd name="connsiteX12" fmla="*/ 298450 w 335021"/>
                  <a:gd name="connsiteY12" fmla="*/ 250825 h 355600"/>
                  <a:gd name="connsiteX13" fmla="*/ 311150 w 335021"/>
                  <a:gd name="connsiteY13" fmla="*/ 260350 h 355600"/>
                  <a:gd name="connsiteX14" fmla="*/ 333375 w 335021"/>
                  <a:gd name="connsiteY14" fmla="*/ 298450 h 355600"/>
                  <a:gd name="connsiteX15" fmla="*/ 333375 w 335021"/>
                  <a:gd name="connsiteY15" fmla="*/ 333375 h 355600"/>
                  <a:gd name="connsiteX16" fmla="*/ 333375 w 335021"/>
                  <a:gd name="connsiteY1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5021" h="355600">
                    <a:moveTo>
                      <a:pt x="0" y="0"/>
                    </a:moveTo>
                    <a:cubicBezTo>
                      <a:pt x="25135" y="6614"/>
                      <a:pt x="50271" y="13229"/>
                      <a:pt x="63500" y="19050"/>
                    </a:cubicBezTo>
                    <a:cubicBezTo>
                      <a:pt x="76729" y="24871"/>
                      <a:pt x="73554" y="28575"/>
                      <a:pt x="79375" y="34925"/>
                    </a:cubicBezTo>
                    <a:cubicBezTo>
                      <a:pt x="85196" y="41275"/>
                      <a:pt x="92075" y="49213"/>
                      <a:pt x="98425" y="57150"/>
                    </a:cubicBezTo>
                    <a:cubicBezTo>
                      <a:pt x="104775" y="65087"/>
                      <a:pt x="112183" y="75142"/>
                      <a:pt x="117475" y="82550"/>
                    </a:cubicBezTo>
                    <a:cubicBezTo>
                      <a:pt x="122767" y="89958"/>
                      <a:pt x="122238" y="95250"/>
                      <a:pt x="130175" y="101600"/>
                    </a:cubicBezTo>
                    <a:cubicBezTo>
                      <a:pt x="138112" y="107950"/>
                      <a:pt x="153988" y="116417"/>
                      <a:pt x="165100" y="120650"/>
                    </a:cubicBezTo>
                    <a:cubicBezTo>
                      <a:pt x="176213" y="124883"/>
                      <a:pt x="187854" y="122238"/>
                      <a:pt x="196850" y="127000"/>
                    </a:cubicBezTo>
                    <a:cubicBezTo>
                      <a:pt x="205846" y="131762"/>
                      <a:pt x="209550" y="141817"/>
                      <a:pt x="219075" y="149225"/>
                    </a:cubicBezTo>
                    <a:cubicBezTo>
                      <a:pt x="228600" y="156633"/>
                      <a:pt x="244475" y="164571"/>
                      <a:pt x="254000" y="171450"/>
                    </a:cubicBezTo>
                    <a:cubicBezTo>
                      <a:pt x="263525" y="178329"/>
                      <a:pt x="271463" y="182563"/>
                      <a:pt x="276225" y="190500"/>
                    </a:cubicBezTo>
                    <a:cubicBezTo>
                      <a:pt x="280988" y="198438"/>
                      <a:pt x="278871" y="209021"/>
                      <a:pt x="282575" y="219075"/>
                    </a:cubicBezTo>
                    <a:cubicBezTo>
                      <a:pt x="286279" y="229129"/>
                      <a:pt x="298450" y="250825"/>
                      <a:pt x="298450" y="250825"/>
                    </a:cubicBezTo>
                    <a:cubicBezTo>
                      <a:pt x="303212" y="257704"/>
                      <a:pt x="305329" y="252413"/>
                      <a:pt x="311150" y="260350"/>
                    </a:cubicBezTo>
                    <a:cubicBezTo>
                      <a:pt x="316971" y="268287"/>
                      <a:pt x="329671" y="286279"/>
                      <a:pt x="333375" y="298450"/>
                    </a:cubicBezTo>
                    <a:cubicBezTo>
                      <a:pt x="337079" y="310621"/>
                      <a:pt x="333375" y="333375"/>
                      <a:pt x="333375" y="333375"/>
                    </a:cubicBezTo>
                    <a:lnTo>
                      <a:pt x="333375" y="35560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01" name="Полилиния 200"/>
              <p:cNvSpPr/>
              <p:nvPr/>
            </p:nvSpPr>
            <p:spPr>
              <a:xfrm>
                <a:off x="6356189" y="3358953"/>
                <a:ext cx="800991" cy="300399"/>
              </a:xfrm>
              <a:custGeom>
                <a:avLst/>
                <a:gdLst>
                  <a:gd name="connsiteX0" fmla="*/ 1150944 w 1150944"/>
                  <a:gd name="connsiteY0" fmla="*/ 0 h 416600"/>
                  <a:gd name="connsiteX1" fmla="*/ 1108578 w 1150944"/>
                  <a:gd name="connsiteY1" fmla="*/ 31775 h 416600"/>
                  <a:gd name="connsiteX2" fmla="*/ 1059151 w 1150944"/>
                  <a:gd name="connsiteY2" fmla="*/ 70610 h 416600"/>
                  <a:gd name="connsiteX3" fmla="*/ 1002663 w 1150944"/>
                  <a:gd name="connsiteY3" fmla="*/ 102385 h 416600"/>
                  <a:gd name="connsiteX4" fmla="*/ 956766 w 1150944"/>
                  <a:gd name="connsiteY4" fmla="*/ 141220 h 416600"/>
                  <a:gd name="connsiteX5" fmla="*/ 886156 w 1150944"/>
                  <a:gd name="connsiteY5" fmla="*/ 180056 h 416600"/>
                  <a:gd name="connsiteX6" fmla="*/ 833199 w 1150944"/>
                  <a:gd name="connsiteY6" fmla="*/ 187117 h 416600"/>
                  <a:gd name="connsiteX7" fmla="*/ 794363 w 1150944"/>
                  <a:gd name="connsiteY7" fmla="*/ 172995 h 416600"/>
                  <a:gd name="connsiteX8" fmla="*/ 741406 w 1150944"/>
                  <a:gd name="connsiteY8" fmla="*/ 176525 h 416600"/>
                  <a:gd name="connsiteX9" fmla="*/ 684918 w 1150944"/>
                  <a:gd name="connsiteY9" fmla="*/ 151812 h 416600"/>
                  <a:gd name="connsiteX10" fmla="*/ 635491 w 1150944"/>
                  <a:gd name="connsiteY10" fmla="*/ 144751 h 416600"/>
                  <a:gd name="connsiteX11" fmla="*/ 547228 w 1150944"/>
                  <a:gd name="connsiteY11" fmla="*/ 155342 h 416600"/>
                  <a:gd name="connsiteX12" fmla="*/ 480149 w 1150944"/>
                  <a:gd name="connsiteY12" fmla="*/ 180056 h 416600"/>
                  <a:gd name="connsiteX13" fmla="*/ 437783 w 1150944"/>
                  <a:gd name="connsiteY13" fmla="*/ 204769 h 416600"/>
                  <a:gd name="connsiteX14" fmla="*/ 388356 w 1150944"/>
                  <a:gd name="connsiteY14" fmla="*/ 229483 h 416600"/>
                  <a:gd name="connsiteX15" fmla="*/ 324807 w 1150944"/>
                  <a:gd name="connsiteY15" fmla="*/ 264788 h 416600"/>
                  <a:gd name="connsiteX16" fmla="*/ 282441 w 1150944"/>
                  <a:gd name="connsiteY16" fmla="*/ 303623 h 416600"/>
                  <a:gd name="connsiteX17" fmla="*/ 236544 w 1150944"/>
                  <a:gd name="connsiteY17" fmla="*/ 338928 h 416600"/>
                  <a:gd name="connsiteX18" fmla="*/ 187117 w 1150944"/>
                  <a:gd name="connsiteY18" fmla="*/ 335398 h 416600"/>
                  <a:gd name="connsiteX19" fmla="*/ 137690 w 1150944"/>
                  <a:gd name="connsiteY19" fmla="*/ 331867 h 416600"/>
                  <a:gd name="connsiteX20" fmla="*/ 105915 w 1150944"/>
                  <a:gd name="connsiteY20" fmla="*/ 353050 h 416600"/>
                  <a:gd name="connsiteX21" fmla="*/ 52958 w 1150944"/>
                  <a:gd name="connsiteY21" fmla="*/ 384825 h 416600"/>
                  <a:gd name="connsiteX22" fmla="*/ 28244 w 1150944"/>
                  <a:gd name="connsiteY22" fmla="*/ 398947 h 416600"/>
                  <a:gd name="connsiteX23" fmla="*/ 0 w 1150944"/>
                  <a:gd name="connsiteY23" fmla="*/ 416600 h 4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0944" h="416600">
                    <a:moveTo>
                      <a:pt x="1150944" y="0"/>
                    </a:moveTo>
                    <a:cubicBezTo>
                      <a:pt x="1137410" y="10003"/>
                      <a:pt x="1123877" y="20007"/>
                      <a:pt x="1108578" y="31775"/>
                    </a:cubicBezTo>
                    <a:cubicBezTo>
                      <a:pt x="1093279" y="43543"/>
                      <a:pt x="1076803" y="58842"/>
                      <a:pt x="1059151" y="70610"/>
                    </a:cubicBezTo>
                    <a:cubicBezTo>
                      <a:pt x="1041499" y="82378"/>
                      <a:pt x="1019727" y="90617"/>
                      <a:pt x="1002663" y="102385"/>
                    </a:cubicBezTo>
                    <a:cubicBezTo>
                      <a:pt x="985599" y="114153"/>
                      <a:pt x="976184" y="128275"/>
                      <a:pt x="956766" y="141220"/>
                    </a:cubicBezTo>
                    <a:cubicBezTo>
                      <a:pt x="937348" y="154165"/>
                      <a:pt x="906751" y="172406"/>
                      <a:pt x="886156" y="180056"/>
                    </a:cubicBezTo>
                    <a:cubicBezTo>
                      <a:pt x="865561" y="187706"/>
                      <a:pt x="848498" y="188294"/>
                      <a:pt x="833199" y="187117"/>
                    </a:cubicBezTo>
                    <a:cubicBezTo>
                      <a:pt x="817900" y="185940"/>
                      <a:pt x="809662" y="174760"/>
                      <a:pt x="794363" y="172995"/>
                    </a:cubicBezTo>
                    <a:cubicBezTo>
                      <a:pt x="779064" y="171230"/>
                      <a:pt x="759647" y="180056"/>
                      <a:pt x="741406" y="176525"/>
                    </a:cubicBezTo>
                    <a:cubicBezTo>
                      <a:pt x="723165" y="172994"/>
                      <a:pt x="702570" y="157108"/>
                      <a:pt x="684918" y="151812"/>
                    </a:cubicBezTo>
                    <a:cubicBezTo>
                      <a:pt x="667265" y="146516"/>
                      <a:pt x="658439" y="144163"/>
                      <a:pt x="635491" y="144751"/>
                    </a:cubicBezTo>
                    <a:cubicBezTo>
                      <a:pt x="612543" y="145339"/>
                      <a:pt x="573118" y="149458"/>
                      <a:pt x="547228" y="155342"/>
                    </a:cubicBezTo>
                    <a:cubicBezTo>
                      <a:pt x="521338" y="161226"/>
                      <a:pt x="498390" y="171818"/>
                      <a:pt x="480149" y="180056"/>
                    </a:cubicBezTo>
                    <a:cubicBezTo>
                      <a:pt x="461908" y="188294"/>
                      <a:pt x="453082" y="196531"/>
                      <a:pt x="437783" y="204769"/>
                    </a:cubicBezTo>
                    <a:cubicBezTo>
                      <a:pt x="422484" y="213007"/>
                      <a:pt x="407185" y="219480"/>
                      <a:pt x="388356" y="229483"/>
                    </a:cubicBezTo>
                    <a:cubicBezTo>
                      <a:pt x="369527" y="239486"/>
                      <a:pt x="342459" y="252431"/>
                      <a:pt x="324807" y="264788"/>
                    </a:cubicBezTo>
                    <a:cubicBezTo>
                      <a:pt x="307155" y="277145"/>
                      <a:pt x="297151" y="291266"/>
                      <a:pt x="282441" y="303623"/>
                    </a:cubicBezTo>
                    <a:cubicBezTo>
                      <a:pt x="267730" y="315980"/>
                      <a:pt x="252431" y="333632"/>
                      <a:pt x="236544" y="338928"/>
                    </a:cubicBezTo>
                    <a:cubicBezTo>
                      <a:pt x="220657" y="344224"/>
                      <a:pt x="187117" y="335398"/>
                      <a:pt x="187117" y="335398"/>
                    </a:cubicBezTo>
                    <a:cubicBezTo>
                      <a:pt x="170641" y="334221"/>
                      <a:pt x="151224" y="328925"/>
                      <a:pt x="137690" y="331867"/>
                    </a:cubicBezTo>
                    <a:cubicBezTo>
                      <a:pt x="124156" y="334809"/>
                      <a:pt x="120037" y="344224"/>
                      <a:pt x="105915" y="353050"/>
                    </a:cubicBezTo>
                    <a:cubicBezTo>
                      <a:pt x="91793" y="361876"/>
                      <a:pt x="65903" y="377176"/>
                      <a:pt x="52958" y="384825"/>
                    </a:cubicBezTo>
                    <a:cubicBezTo>
                      <a:pt x="40013" y="392474"/>
                      <a:pt x="37070" y="393651"/>
                      <a:pt x="28244" y="398947"/>
                    </a:cubicBezTo>
                    <a:cubicBezTo>
                      <a:pt x="19418" y="404243"/>
                      <a:pt x="9709" y="410421"/>
                      <a:pt x="0" y="41660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02" name="Полилиния 201"/>
              <p:cNvSpPr/>
              <p:nvPr/>
            </p:nvSpPr>
            <p:spPr>
              <a:xfrm>
                <a:off x="6357732" y="3313230"/>
                <a:ext cx="800991" cy="300399"/>
              </a:xfrm>
              <a:custGeom>
                <a:avLst/>
                <a:gdLst>
                  <a:gd name="connsiteX0" fmla="*/ 1150944 w 1150944"/>
                  <a:gd name="connsiteY0" fmla="*/ 0 h 416600"/>
                  <a:gd name="connsiteX1" fmla="*/ 1108578 w 1150944"/>
                  <a:gd name="connsiteY1" fmla="*/ 31775 h 416600"/>
                  <a:gd name="connsiteX2" fmla="*/ 1059151 w 1150944"/>
                  <a:gd name="connsiteY2" fmla="*/ 70610 h 416600"/>
                  <a:gd name="connsiteX3" fmla="*/ 1002663 w 1150944"/>
                  <a:gd name="connsiteY3" fmla="*/ 102385 h 416600"/>
                  <a:gd name="connsiteX4" fmla="*/ 956766 w 1150944"/>
                  <a:gd name="connsiteY4" fmla="*/ 141220 h 416600"/>
                  <a:gd name="connsiteX5" fmla="*/ 886156 w 1150944"/>
                  <a:gd name="connsiteY5" fmla="*/ 180056 h 416600"/>
                  <a:gd name="connsiteX6" fmla="*/ 833199 w 1150944"/>
                  <a:gd name="connsiteY6" fmla="*/ 187117 h 416600"/>
                  <a:gd name="connsiteX7" fmla="*/ 794363 w 1150944"/>
                  <a:gd name="connsiteY7" fmla="*/ 172995 h 416600"/>
                  <a:gd name="connsiteX8" fmla="*/ 741406 w 1150944"/>
                  <a:gd name="connsiteY8" fmla="*/ 176525 h 416600"/>
                  <a:gd name="connsiteX9" fmla="*/ 684918 w 1150944"/>
                  <a:gd name="connsiteY9" fmla="*/ 151812 h 416600"/>
                  <a:gd name="connsiteX10" fmla="*/ 635491 w 1150944"/>
                  <a:gd name="connsiteY10" fmla="*/ 144751 h 416600"/>
                  <a:gd name="connsiteX11" fmla="*/ 547228 w 1150944"/>
                  <a:gd name="connsiteY11" fmla="*/ 155342 h 416600"/>
                  <a:gd name="connsiteX12" fmla="*/ 480149 w 1150944"/>
                  <a:gd name="connsiteY12" fmla="*/ 180056 h 416600"/>
                  <a:gd name="connsiteX13" fmla="*/ 437783 w 1150944"/>
                  <a:gd name="connsiteY13" fmla="*/ 204769 h 416600"/>
                  <a:gd name="connsiteX14" fmla="*/ 388356 w 1150944"/>
                  <a:gd name="connsiteY14" fmla="*/ 229483 h 416600"/>
                  <a:gd name="connsiteX15" fmla="*/ 324807 w 1150944"/>
                  <a:gd name="connsiteY15" fmla="*/ 264788 h 416600"/>
                  <a:gd name="connsiteX16" fmla="*/ 282441 w 1150944"/>
                  <a:gd name="connsiteY16" fmla="*/ 303623 h 416600"/>
                  <a:gd name="connsiteX17" fmla="*/ 236544 w 1150944"/>
                  <a:gd name="connsiteY17" fmla="*/ 338928 h 416600"/>
                  <a:gd name="connsiteX18" fmla="*/ 187117 w 1150944"/>
                  <a:gd name="connsiteY18" fmla="*/ 335398 h 416600"/>
                  <a:gd name="connsiteX19" fmla="*/ 137690 w 1150944"/>
                  <a:gd name="connsiteY19" fmla="*/ 331867 h 416600"/>
                  <a:gd name="connsiteX20" fmla="*/ 105915 w 1150944"/>
                  <a:gd name="connsiteY20" fmla="*/ 353050 h 416600"/>
                  <a:gd name="connsiteX21" fmla="*/ 52958 w 1150944"/>
                  <a:gd name="connsiteY21" fmla="*/ 384825 h 416600"/>
                  <a:gd name="connsiteX22" fmla="*/ 28244 w 1150944"/>
                  <a:gd name="connsiteY22" fmla="*/ 398947 h 416600"/>
                  <a:gd name="connsiteX23" fmla="*/ 0 w 1150944"/>
                  <a:gd name="connsiteY23" fmla="*/ 416600 h 4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0944" h="416600">
                    <a:moveTo>
                      <a:pt x="1150944" y="0"/>
                    </a:moveTo>
                    <a:cubicBezTo>
                      <a:pt x="1137410" y="10003"/>
                      <a:pt x="1123877" y="20007"/>
                      <a:pt x="1108578" y="31775"/>
                    </a:cubicBezTo>
                    <a:cubicBezTo>
                      <a:pt x="1093279" y="43543"/>
                      <a:pt x="1076803" y="58842"/>
                      <a:pt x="1059151" y="70610"/>
                    </a:cubicBezTo>
                    <a:cubicBezTo>
                      <a:pt x="1041499" y="82378"/>
                      <a:pt x="1019727" y="90617"/>
                      <a:pt x="1002663" y="102385"/>
                    </a:cubicBezTo>
                    <a:cubicBezTo>
                      <a:pt x="985599" y="114153"/>
                      <a:pt x="976184" y="128275"/>
                      <a:pt x="956766" y="141220"/>
                    </a:cubicBezTo>
                    <a:cubicBezTo>
                      <a:pt x="937348" y="154165"/>
                      <a:pt x="906751" y="172406"/>
                      <a:pt x="886156" y="180056"/>
                    </a:cubicBezTo>
                    <a:cubicBezTo>
                      <a:pt x="865561" y="187706"/>
                      <a:pt x="848498" y="188294"/>
                      <a:pt x="833199" y="187117"/>
                    </a:cubicBezTo>
                    <a:cubicBezTo>
                      <a:pt x="817900" y="185940"/>
                      <a:pt x="809662" y="174760"/>
                      <a:pt x="794363" y="172995"/>
                    </a:cubicBezTo>
                    <a:cubicBezTo>
                      <a:pt x="779064" y="171230"/>
                      <a:pt x="759647" y="180056"/>
                      <a:pt x="741406" y="176525"/>
                    </a:cubicBezTo>
                    <a:cubicBezTo>
                      <a:pt x="723165" y="172994"/>
                      <a:pt x="702570" y="157108"/>
                      <a:pt x="684918" y="151812"/>
                    </a:cubicBezTo>
                    <a:cubicBezTo>
                      <a:pt x="667265" y="146516"/>
                      <a:pt x="658439" y="144163"/>
                      <a:pt x="635491" y="144751"/>
                    </a:cubicBezTo>
                    <a:cubicBezTo>
                      <a:pt x="612543" y="145339"/>
                      <a:pt x="573118" y="149458"/>
                      <a:pt x="547228" y="155342"/>
                    </a:cubicBezTo>
                    <a:cubicBezTo>
                      <a:pt x="521338" y="161226"/>
                      <a:pt x="498390" y="171818"/>
                      <a:pt x="480149" y="180056"/>
                    </a:cubicBezTo>
                    <a:cubicBezTo>
                      <a:pt x="461908" y="188294"/>
                      <a:pt x="453082" y="196531"/>
                      <a:pt x="437783" y="204769"/>
                    </a:cubicBezTo>
                    <a:cubicBezTo>
                      <a:pt x="422484" y="213007"/>
                      <a:pt x="407185" y="219480"/>
                      <a:pt x="388356" y="229483"/>
                    </a:cubicBezTo>
                    <a:cubicBezTo>
                      <a:pt x="369527" y="239486"/>
                      <a:pt x="342459" y="252431"/>
                      <a:pt x="324807" y="264788"/>
                    </a:cubicBezTo>
                    <a:cubicBezTo>
                      <a:pt x="307155" y="277145"/>
                      <a:pt x="297151" y="291266"/>
                      <a:pt x="282441" y="303623"/>
                    </a:cubicBezTo>
                    <a:cubicBezTo>
                      <a:pt x="267730" y="315980"/>
                      <a:pt x="252431" y="333632"/>
                      <a:pt x="236544" y="338928"/>
                    </a:cubicBezTo>
                    <a:cubicBezTo>
                      <a:pt x="220657" y="344224"/>
                      <a:pt x="187117" y="335398"/>
                      <a:pt x="187117" y="335398"/>
                    </a:cubicBezTo>
                    <a:cubicBezTo>
                      <a:pt x="170641" y="334221"/>
                      <a:pt x="151224" y="328925"/>
                      <a:pt x="137690" y="331867"/>
                    </a:cubicBezTo>
                    <a:cubicBezTo>
                      <a:pt x="124156" y="334809"/>
                      <a:pt x="120037" y="344224"/>
                      <a:pt x="105915" y="353050"/>
                    </a:cubicBezTo>
                    <a:cubicBezTo>
                      <a:pt x="91793" y="361876"/>
                      <a:pt x="65903" y="377176"/>
                      <a:pt x="52958" y="384825"/>
                    </a:cubicBezTo>
                    <a:cubicBezTo>
                      <a:pt x="40013" y="392474"/>
                      <a:pt x="37070" y="393651"/>
                      <a:pt x="28244" y="398947"/>
                    </a:cubicBezTo>
                    <a:cubicBezTo>
                      <a:pt x="19418" y="404243"/>
                      <a:pt x="9709" y="410421"/>
                      <a:pt x="0" y="41660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03" name="Полилиния 202"/>
              <p:cNvSpPr/>
              <p:nvPr/>
            </p:nvSpPr>
            <p:spPr>
              <a:xfrm>
                <a:off x="6353885" y="3276123"/>
                <a:ext cx="800991" cy="300399"/>
              </a:xfrm>
              <a:custGeom>
                <a:avLst/>
                <a:gdLst>
                  <a:gd name="connsiteX0" fmla="*/ 1150944 w 1150944"/>
                  <a:gd name="connsiteY0" fmla="*/ 0 h 416600"/>
                  <a:gd name="connsiteX1" fmla="*/ 1108578 w 1150944"/>
                  <a:gd name="connsiteY1" fmla="*/ 31775 h 416600"/>
                  <a:gd name="connsiteX2" fmla="*/ 1059151 w 1150944"/>
                  <a:gd name="connsiteY2" fmla="*/ 70610 h 416600"/>
                  <a:gd name="connsiteX3" fmla="*/ 1002663 w 1150944"/>
                  <a:gd name="connsiteY3" fmla="*/ 102385 h 416600"/>
                  <a:gd name="connsiteX4" fmla="*/ 956766 w 1150944"/>
                  <a:gd name="connsiteY4" fmla="*/ 141220 h 416600"/>
                  <a:gd name="connsiteX5" fmla="*/ 886156 w 1150944"/>
                  <a:gd name="connsiteY5" fmla="*/ 180056 h 416600"/>
                  <a:gd name="connsiteX6" fmla="*/ 833199 w 1150944"/>
                  <a:gd name="connsiteY6" fmla="*/ 187117 h 416600"/>
                  <a:gd name="connsiteX7" fmla="*/ 794363 w 1150944"/>
                  <a:gd name="connsiteY7" fmla="*/ 172995 h 416600"/>
                  <a:gd name="connsiteX8" fmla="*/ 741406 w 1150944"/>
                  <a:gd name="connsiteY8" fmla="*/ 176525 h 416600"/>
                  <a:gd name="connsiteX9" fmla="*/ 684918 w 1150944"/>
                  <a:gd name="connsiteY9" fmla="*/ 151812 h 416600"/>
                  <a:gd name="connsiteX10" fmla="*/ 635491 w 1150944"/>
                  <a:gd name="connsiteY10" fmla="*/ 144751 h 416600"/>
                  <a:gd name="connsiteX11" fmla="*/ 547228 w 1150944"/>
                  <a:gd name="connsiteY11" fmla="*/ 155342 h 416600"/>
                  <a:gd name="connsiteX12" fmla="*/ 480149 w 1150944"/>
                  <a:gd name="connsiteY12" fmla="*/ 180056 h 416600"/>
                  <a:gd name="connsiteX13" fmla="*/ 437783 w 1150944"/>
                  <a:gd name="connsiteY13" fmla="*/ 204769 h 416600"/>
                  <a:gd name="connsiteX14" fmla="*/ 388356 w 1150944"/>
                  <a:gd name="connsiteY14" fmla="*/ 229483 h 416600"/>
                  <a:gd name="connsiteX15" fmla="*/ 324807 w 1150944"/>
                  <a:gd name="connsiteY15" fmla="*/ 264788 h 416600"/>
                  <a:gd name="connsiteX16" fmla="*/ 282441 w 1150944"/>
                  <a:gd name="connsiteY16" fmla="*/ 303623 h 416600"/>
                  <a:gd name="connsiteX17" fmla="*/ 236544 w 1150944"/>
                  <a:gd name="connsiteY17" fmla="*/ 338928 h 416600"/>
                  <a:gd name="connsiteX18" fmla="*/ 187117 w 1150944"/>
                  <a:gd name="connsiteY18" fmla="*/ 335398 h 416600"/>
                  <a:gd name="connsiteX19" fmla="*/ 137690 w 1150944"/>
                  <a:gd name="connsiteY19" fmla="*/ 331867 h 416600"/>
                  <a:gd name="connsiteX20" fmla="*/ 105915 w 1150944"/>
                  <a:gd name="connsiteY20" fmla="*/ 353050 h 416600"/>
                  <a:gd name="connsiteX21" fmla="*/ 52958 w 1150944"/>
                  <a:gd name="connsiteY21" fmla="*/ 384825 h 416600"/>
                  <a:gd name="connsiteX22" fmla="*/ 28244 w 1150944"/>
                  <a:gd name="connsiteY22" fmla="*/ 398947 h 416600"/>
                  <a:gd name="connsiteX23" fmla="*/ 0 w 1150944"/>
                  <a:gd name="connsiteY23" fmla="*/ 416600 h 4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0944" h="416600">
                    <a:moveTo>
                      <a:pt x="1150944" y="0"/>
                    </a:moveTo>
                    <a:cubicBezTo>
                      <a:pt x="1137410" y="10003"/>
                      <a:pt x="1123877" y="20007"/>
                      <a:pt x="1108578" y="31775"/>
                    </a:cubicBezTo>
                    <a:cubicBezTo>
                      <a:pt x="1093279" y="43543"/>
                      <a:pt x="1076803" y="58842"/>
                      <a:pt x="1059151" y="70610"/>
                    </a:cubicBezTo>
                    <a:cubicBezTo>
                      <a:pt x="1041499" y="82378"/>
                      <a:pt x="1019727" y="90617"/>
                      <a:pt x="1002663" y="102385"/>
                    </a:cubicBezTo>
                    <a:cubicBezTo>
                      <a:pt x="985599" y="114153"/>
                      <a:pt x="976184" y="128275"/>
                      <a:pt x="956766" y="141220"/>
                    </a:cubicBezTo>
                    <a:cubicBezTo>
                      <a:pt x="937348" y="154165"/>
                      <a:pt x="906751" y="172406"/>
                      <a:pt x="886156" y="180056"/>
                    </a:cubicBezTo>
                    <a:cubicBezTo>
                      <a:pt x="865561" y="187706"/>
                      <a:pt x="848498" y="188294"/>
                      <a:pt x="833199" y="187117"/>
                    </a:cubicBezTo>
                    <a:cubicBezTo>
                      <a:pt x="817900" y="185940"/>
                      <a:pt x="809662" y="174760"/>
                      <a:pt x="794363" y="172995"/>
                    </a:cubicBezTo>
                    <a:cubicBezTo>
                      <a:pt x="779064" y="171230"/>
                      <a:pt x="759647" y="180056"/>
                      <a:pt x="741406" y="176525"/>
                    </a:cubicBezTo>
                    <a:cubicBezTo>
                      <a:pt x="723165" y="172994"/>
                      <a:pt x="702570" y="157108"/>
                      <a:pt x="684918" y="151812"/>
                    </a:cubicBezTo>
                    <a:cubicBezTo>
                      <a:pt x="667265" y="146516"/>
                      <a:pt x="658439" y="144163"/>
                      <a:pt x="635491" y="144751"/>
                    </a:cubicBezTo>
                    <a:cubicBezTo>
                      <a:pt x="612543" y="145339"/>
                      <a:pt x="573118" y="149458"/>
                      <a:pt x="547228" y="155342"/>
                    </a:cubicBezTo>
                    <a:cubicBezTo>
                      <a:pt x="521338" y="161226"/>
                      <a:pt x="498390" y="171818"/>
                      <a:pt x="480149" y="180056"/>
                    </a:cubicBezTo>
                    <a:cubicBezTo>
                      <a:pt x="461908" y="188294"/>
                      <a:pt x="453082" y="196531"/>
                      <a:pt x="437783" y="204769"/>
                    </a:cubicBezTo>
                    <a:cubicBezTo>
                      <a:pt x="422484" y="213007"/>
                      <a:pt x="407185" y="219480"/>
                      <a:pt x="388356" y="229483"/>
                    </a:cubicBezTo>
                    <a:cubicBezTo>
                      <a:pt x="369527" y="239486"/>
                      <a:pt x="342459" y="252431"/>
                      <a:pt x="324807" y="264788"/>
                    </a:cubicBezTo>
                    <a:cubicBezTo>
                      <a:pt x="307155" y="277145"/>
                      <a:pt x="297151" y="291266"/>
                      <a:pt x="282441" y="303623"/>
                    </a:cubicBezTo>
                    <a:cubicBezTo>
                      <a:pt x="267730" y="315980"/>
                      <a:pt x="252431" y="333632"/>
                      <a:pt x="236544" y="338928"/>
                    </a:cubicBezTo>
                    <a:cubicBezTo>
                      <a:pt x="220657" y="344224"/>
                      <a:pt x="187117" y="335398"/>
                      <a:pt x="187117" y="335398"/>
                    </a:cubicBezTo>
                    <a:cubicBezTo>
                      <a:pt x="170641" y="334221"/>
                      <a:pt x="151224" y="328925"/>
                      <a:pt x="137690" y="331867"/>
                    </a:cubicBezTo>
                    <a:cubicBezTo>
                      <a:pt x="124156" y="334809"/>
                      <a:pt x="120037" y="344224"/>
                      <a:pt x="105915" y="353050"/>
                    </a:cubicBezTo>
                    <a:cubicBezTo>
                      <a:pt x="91793" y="361876"/>
                      <a:pt x="65903" y="377176"/>
                      <a:pt x="52958" y="384825"/>
                    </a:cubicBezTo>
                    <a:cubicBezTo>
                      <a:pt x="40013" y="392474"/>
                      <a:pt x="37070" y="393651"/>
                      <a:pt x="28244" y="398947"/>
                    </a:cubicBezTo>
                    <a:cubicBezTo>
                      <a:pt x="19418" y="404243"/>
                      <a:pt x="9709" y="410421"/>
                      <a:pt x="0" y="41660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04" name="Блок-схема: узел 203"/>
              <p:cNvSpPr/>
              <p:nvPr/>
            </p:nvSpPr>
            <p:spPr>
              <a:xfrm>
                <a:off x="7737917" y="2908081"/>
                <a:ext cx="51732" cy="50947"/>
              </a:xfrm>
              <a:prstGeom prst="flowChartConnector">
                <a:avLst/>
              </a:pr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05" name="Полилиния 204"/>
              <p:cNvSpPr/>
              <p:nvPr/>
            </p:nvSpPr>
            <p:spPr>
              <a:xfrm>
                <a:off x="7593111" y="2830645"/>
                <a:ext cx="166537" cy="428777"/>
              </a:xfrm>
              <a:custGeom>
                <a:avLst/>
                <a:gdLst>
                  <a:gd name="connsiteX0" fmla="*/ 239296 w 239296"/>
                  <a:gd name="connsiteY0" fmla="*/ 0 h 594641"/>
                  <a:gd name="connsiteX1" fmla="*/ 236491 w 239296"/>
                  <a:gd name="connsiteY1" fmla="*/ 50489 h 594641"/>
                  <a:gd name="connsiteX2" fmla="*/ 225271 w 239296"/>
                  <a:gd name="connsiteY2" fmla="*/ 70123 h 594641"/>
                  <a:gd name="connsiteX3" fmla="*/ 228076 w 239296"/>
                  <a:gd name="connsiteY3" fmla="*/ 103782 h 594641"/>
                  <a:gd name="connsiteX4" fmla="*/ 216857 w 239296"/>
                  <a:gd name="connsiteY4" fmla="*/ 137441 h 594641"/>
                  <a:gd name="connsiteX5" fmla="*/ 208442 w 239296"/>
                  <a:gd name="connsiteY5" fmla="*/ 157075 h 594641"/>
                  <a:gd name="connsiteX6" fmla="*/ 216857 w 239296"/>
                  <a:gd name="connsiteY6" fmla="*/ 187929 h 594641"/>
                  <a:gd name="connsiteX7" fmla="*/ 216857 w 239296"/>
                  <a:gd name="connsiteY7" fmla="*/ 218783 h 594641"/>
                  <a:gd name="connsiteX8" fmla="*/ 197222 w 239296"/>
                  <a:gd name="connsiteY8" fmla="*/ 238417 h 594641"/>
                  <a:gd name="connsiteX9" fmla="*/ 169173 w 239296"/>
                  <a:gd name="connsiteY9" fmla="*/ 260857 h 594641"/>
                  <a:gd name="connsiteX10" fmla="*/ 160758 w 239296"/>
                  <a:gd name="connsiteY10" fmla="*/ 283296 h 594641"/>
                  <a:gd name="connsiteX11" fmla="*/ 135514 w 239296"/>
                  <a:gd name="connsiteY11" fmla="*/ 300125 h 594641"/>
                  <a:gd name="connsiteX12" fmla="*/ 129904 w 239296"/>
                  <a:gd name="connsiteY12" fmla="*/ 345004 h 594641"/>
                  <a:gd name="connsiteX13" fmla="*/ 107465 w 239296"/>
                  <a:gd name="connsiteY13" fmla="*/ 356224 h 594641"/>
                  <a:gd name="connsiteX14" fmla="*/ 62587 w 239296"/>
                  <a:gd name="connsiteY14" fmla="*/ 359028 h 594641"/>
                  <a:gd name="connsiteX15" fmla="*/ 17708 w 239296"/>
                  <a:gd name="connsiteY15" fmla="*/ 378663 h 594641"/>
                  <a:gd name="connsiteX16" fmla="*/ 879 w 239296"/>
                  <a:gd name="connsiteY16" fmla="*/ 392687 h 594641"/>
                  <a:gd name="connsiteX17" fmla="*/ 3684 w 239296"/>
                  <a:gd name="connsiteY17" fmla="*/ 437566 h 594641"/>
                  <a:gd name="connsiteX18" fmla="*/ 14903 w 239296"/>
                  <a:gd name="connsiteY18" fmla="*/ 485249 h 594641"/>
                  <a:gd name="connsiteX19" fmla="*/ 17708 w 239296"/>
                  <a:gd name="connsiteY19" fmla="*/ 541347 h 594641"/>
                  <a:gd name="connsiteX20" fmla="*/ 12098 w 239296"/>
                  <a:gd name="connsiteY20" fmla="*/ 572201 h 594641"/>
                  <a:gd name="connsiteX21" fmla="*/ 12098 w 239296"/>
                  <a:gd name="connsiteY21" fmla="*/ 594641 h 59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296" h="594641">
                    <a:moveTo>
                      <a:pt x="239296" y="0"/>
                    </a:moveTo>
                    <a:cubicBezTo>
                      <a:pt x="239062" y="19401"/>
                      <a:pt x="238828" y="38802"/>
                      <a:pt x="236491" y="50489"/>
                    </a:cubicBezTo>
                    <a:cubicBezTo>
                      <a:pt x="234154" y="62176"/>
                      <a:pt x="226673" y="61241"/>
                      <a:pt x="225271" y="70123"/>
                    </a:cubicBezTo>
                    <a:cubicBezTo>
                      <a:pt x="223868" y="79005"/>
                      <a:pt x="229478" y="92562"/>
                      <a:pt x="228076" y="103782"/>
                    </a:cubicBezTo>
                    <a:cubicBezTo>
                      <a:pt x="226674" y="115002"/>
                      <a:pt x="220129" y="128559"/>
                      <a:pt x="216857" y="137441"/>
                    </a:cubicBezTo>
                    <a:cubicBezTo>
                      <a:pt x="213585" y="146323"/>
                      <a:pt x="208442" y="148660"/>
                      <a:pt x="208442" y="157075"/>
                    </a:cubicBezTo>
                    <a:cubicBezTo>
                      <a:pt x="208442" y="165490"/>
                      <a:pt x="215455" y="177644"/>
                      <a:pt x="216857" y="187929"/>
                    </a:cubicBezTo>
                    <a:cubicBezTo>
                      <a:pt x="218259" y="198214"/>
                      <a:pt x="220129" y="210368"/>
                      <a:pt x="216857" y="218783"/>
                    </a:cubicBezTo>
                    <a:cubicBezTo>
                      <a:pt x="213585" y="227198"/>
                      <a:pt x="205169" y="231405"/>
                      <a:pt x="197222" y="238417"/>
                    </a:cubicBezTo>
                    <a:cubicBezTo>
                      <a:pt x="189275" y="245429"/>
                      <a:pt x="175250" y="253377"/>
                      <a:pt x="169173" y="260857"/>
                    </a:cubicBezTo>
                    <a:cubicBezTo>
                      <a:pt x="163096" y="268337"/>
                      <a:pt x="166368" y="276751"/>
                      <a:pt x="160758" y="283296"/>
                    </a:cubicBezTo>
                    <a:cubicBezTo>
                      <a:pt x="155148" y="289841"/>
                      <a:pt x="140656" y="289840"/>
                      <a:pt x="135514" y="300125"/>
                    </a:cubicBezTo>
                    <a:cubicBezTo>
                      <a:pt x="130372" y="310410"/>
                      <a:pt x="134579" y="335654"/>
                      <a:pt x="129904" y="345004"/>
                    </a:cubicBezTo>
                    <a:cubicBezTo>
                      <a:pt x="125229" y="354354"/>
                      <a:pt x="118685" y="353887"/>
                      <a:pt x="107465" y="356224"/>
                    </a:cubicBezTo>
                    <a:cubicBezTo>
                      <a:pt x="96245" y="358561"/>
                      <a:pt x="77547" y="355288"/>
                      <a:pt x="62587" y="359028"/>
                    </a:cubicBezTo>
                    <a:cubicBezTo>
                      <a:pt x="47627" y="362768"/>
                      <a:pt x="27993" y="373053"/>
                      <a:pt x="17708" y="378663"/>
                    </a:cubicBezTo>
                    <a:cubicBezTo>
                      <a:pt x="7423" y="384273"/>
                      <a:pt x="3216" y="382870"/>
                      <a:pt x="879" y="392687"/>
                    </a:cubicBezTo>
                    <a:cubicBezTo>
                      <a:pt x="-1458" y="402504"/>
                      <a:pt x="1347" y="422139"/>
                      <a:pt x="3684" y="437566"/>
                    </a:cubicBezTo>
                    <a:cubicBezTo>
                      <a:pt x="6021" y="452993"/>
                      <a:pt x="12566" y="467952"/>
                      <a:pt x="14903" y="485249"/>
                    </a:cubicBezTo>
                    <a:cubicBezTo>
                      <a:pt x="17240" y="502546"/>
                      <a:pt x="18175" y="526855"/>
                      <a:pt x="17708" y="541347"/>
                    </a:cubicBezTo>
                    <a:cubicBezTo>
                      <a:pt x="17241" y="555839"/>
                      <a:pt x="13033" y="563319"/>
                      <a:pt x="12098" y="572201"/>
                    </a:cubicBezTo>
                    <a:cubicBezTo>
                      <a:pt x="11163" y="581083"/>
                      <a:pt x="11630" y="587862"/>
                      <a:pt x="12098" y="594641"/>
                    </a:cubicBezTo>
                  </a:path>
                </a:pathLst>
              </a:custGeom>
              <a:noFill/>
              <a:ln w="152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06" name="Полилиния 205"/>
              <p:cNvSpPr/>
              <p:nvPr/>
            </p:nvSpPr>
            <p:spPr>
              <a:xfrm>
                <a:off x="7593230" y="2829973"/>
                <a:ext cx="166537" cy="428777"/>
              </a:xfrm>
              <a:custGeom>
                <a:avLst/>
                <a:gdLst>
                  <a:gd name="connsiteX0" fmla="*/ 239296 w 239296"/>
                  <a:gd name="connsiteY0" fmla="*/ 0 h 594641"/>
                  <a:gd name="connsiteX1" fmla="*/ 236491 w 239296"/>
                  <a:gd name="connsiteY1" fmla="*/ 50489 h 594641"/>
                  <a:gd name="connsiteX2" fmla="*/ 225271 w 239296"/>
                  <a:gd name="connsiteY2" fmla="*/ 70123 h 594641"/>
                  <a:gd name="connsiteX3" fmla="*/ 228076 w 239296"/>
                  <a:gd name="connsiteY3" fmla="*/ 103782 h 594641"/>
                  <a:gd name="connsiteX4" fmla="*/ 216857 w 239296"/>
                  <a:gd name="connsiteY4" fmla="*/ 137441 h 594641"/>
                  <a:gd name="connsiteX5" fmla="*/ 208442 w 239296"/>
                  <a:gd name="connsiteY5" fmla="*/ 157075 h 594641"/>
                  <a:gd name="connsiteX6" fmla="*/ 216857 w 239296"/>
                  <a:gd name="connsiteY6" fmla="*/ 187929 h 594641"/>
                  <a:gd name="connsiteX7" fmla="*/ 216857 w 239296"/>
                  <a:gd name="connsiteY7" fmla="*/ 218783 h 594641"/>
                  <a:gd name="connsiteX8" fmla="*/ 197222 w 239296"/>
                  <a:gd name="connsiteY8" fmla="*/ 238417 h 594641"/>
                  <a:gd name="connsiteX9" fmla="*/ 169173 w 239296"/>
                  <a:gd name="connsiteY9" fmla="*/ 260857 h 594641"/>
                  <a:gd name="connsiteX10" fmla="*/ 160758 w 239296"/>
                  <a:gd name="connsiteY10" fmla="*/ 283296 h 594641"/>
                  <a:gd name="connsiteX11" fmla="*/ 135514 w 239296"/>
                  <a:gd name="connsiteY11" fmla="*/ 300125 h 594641"/>
                  <a:gd name="connsiteX12" fmla="*/ 129904 w 239296"/>
                  <a:gd name="connsiteY12" fmla="*/ 345004 h 594641"/>
                  <a:gd name="connsiteX13" fmla="*/ 107465 w 239296"/>
                  <a:gd name="connsiteY13" fmla="*/ 356224 h 594641"/>
                  <a:gd name="connsiteX14" fmla="*/ 62587 w 239296"/>
                  <a:gd name="connsiteY14" fmla="*/ 359028 h 594641"/>
                  <a:gd name="connsiteX15" fmla="*/ 17708 w 239296"/>
                  <a:gd name="connsiteY15" fmla="*/ 378663 h 594641"/>
                  <a:gd name="connsiteX16" fmla="*/ 879 w 239296"/>
                  <a:gd name="connsiteY16" fmla="*/ 392687 h 594641"/>
                  <a:gd name="connsiteX17" fmla="*/ 3684 w 239296"/>
                  <a:gd name="connsiteY17" fmla="*/ 437566 h 594641"/>
                  <a:gd name="connsiteX18" fmla="*/ 14903 w 239296"/>
                  <a:gd name="connsiteY18" fmla="*/ 485249 h 594641"/>
                  <a:gd name="connsiteX19" fmla="*/ 17708 w 239296"/>
                  <a:gd name="connsiteY19" fmla="*/ 541347 h 594641"/>
                  <a:gd name="connsiteX20" fmla="*/ 12098 w 239296"/>
                  <a:gd name="connsiteY20" fmla="*/ 572201 h 594641"/>
                  <a:gd name="connsiteX21" fmla="*/ 12098 w 239296"/>
                  <a:gd name="connsiteY21" fmla="*/ 594641 h 59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296" h="594641">
                    <a:moveTo>
                      <a:pt x="239296" y="0"/>
                    </a:moveTo>
                    <a:cubicBezTo>
                      <a:pt x="239062" y="19401"/>
                      <a:pt x="238828" y="38802"/>
                      <a:pt x="236491" y="50489"/>
                    </a:cubicBezTo>
                    <a:cubicBezTo>
                      <a:pt x="234154" y="62176"/>
                      <a:pt x="226673" y="61241"/>
                      <a:pt x="225271" y="70123"/>
                    </a:cubicBezTo>
                    <a:cubicBezTo>
                      <a:pt x="223868" y="79005"/>
                      <a:pt x="229478" y="92562"/>
                      <a:pt x="228076" y="103782"/>
                    </a:cubicBezTo>
                    <a:cubicBezTo>
                      <a:pt x="226674" y="115002"/>
                      <a:pt x="220129" y="128559"/>
                      <a:pt x="216857" y="137441"/>
                    </a:cubicBezTo>
                    <a:cubicBezTo>
                      <a:pt x="213585" y="146323"/>
                      <a:pt x="208442" y="148660"/>
                      <a:pt x="208442" y="157075"/>
                    </a:cubicBezTo>
                    <a:cubicBezTo>
                      <a:pt x="208442" y="165490"/>
                      <a:pt x="215455" y="177644"/>
                      <a:pt x="216857" y="187929"/>
                    </a:cubicBezTo>
                    <a:cubicBezTo>
                      <a:pt x="218259" y="198214"/>
                      <a:pt x="220129" y="210368"/>
                      <a:pt x="216857" y="218783"/>
                    </a:cubicBezTo>
                    <a:cubicBezTo>
                      <a:pt x="213585" y="227198"/>
                      <a:pt x="205169" y="231405"/>
                      <a:pt x="197222" y="238417"/>
                    </a:cubicBezTo>
                    <a:cubicBezTo>
                      <a:pt x="189275" y="245429"/>
                      <a:pt x="175250" y="253377"/>
                      <a:pt x="169173" y="260857"/>
                    </a:cubicBezTo>
                    <a:cubicBezTo>
                      <a:pt x="163096" y="268337"/>
                      <a:pt x="166368" y="276751"/>
                      <a:pt x="160758" y="283296"/>
                    </a:cubicBezTo>
                    <a:cubicBezTo>
                      <a:pt x="155148" y="289841"/>
                      <a:pt x="140656" y="289840"/>
                      <a:pt x="135514" y="300125"/>
                    </a:cubicBezTo>
                    <a:cubicBezTo>
                      <a:pt x="130372" y="310410"/>
                      <a:pt x="134579" y="335654"/>
                      <a:pt x="129904" y="345004"/>
                    </a:cubicBezTo>
                    <a:cubicBezTo>
                      <a:pt x="125229" y="354354"/>
                      <a:pt x="118685" y="353887"/>
                      <a:pt x="107465" y="356224"/>
                    </a:cubicBezTo>
                    <a:cubicBezTo>
                      <a:pt x="96245" y="358561"/>
                      <a:pt x="77547" y="355288"/>
                      <a:pt x="62587" y="359028"/>
                    </a:cubicBezTo>
                    <a:cubicBezTo>
                      <a:pt x="47627" y="362768"/>
                      <a:pt x="27993" y="373053"/>
                      <a:pt x="17708" y="378663"/>
                    </a:cubicBezTo>
                    <a:cubicBezTo>
                      <a:pt x="7423" y="384273"/>
                      <a:pt x="3216" y="382870"/>
                      <a:pt x="879" y="392687"/>
                    </a:cubicBezTo>
                    <a:cubicBezTo>
                      <a:pt x="-1458" y="402504"/>
                      <a:pt x="1347" y="422139"/>
                      <a:pt x="3684" y="437566"/>
                    </a:cubicBezTo>
                    <a:cubicBezTo>
                      <a:pt x="6021" y="452993"/>
                      <a:pt x="12566" y="467952"/>
                      <a:pt x="14903" y="485249"/>
                    </a:cubicBezTo>
                    <a:cubicBezTo>
                      <a:pt x="17240" y="502546"/>
                      <a:pt x="18175" y="526855"/>
                      <a:pt x="17708" y="541347"/>
                    </a:cubicBezTo>
                    <a:cubicBezTo>
                      <a:pt x="17241" y="555839"/>
                      <a:pt x="13033" y="563319"/>
                      <a:pt x="12098" y="572201"/>
                    </a:cubicBezTo>
                    <a:cubicBezTo>
                      <a:pt x="11163" y="581083"/>
                      <a:pt x="11630" y="587862"/>
                      <a:pt x="12098" y="594641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07" name="Полилиния 206"/>
              <p:cNvSpPr/>
              <p:nvPr/>
            </p:nvSpPr>
            <p:spPr>
              <a:xfrm>
                <a:off x="7637641" y="2840020"/>
                <a:ext cx="166537" cy="428777"/>
              </a:xfrm>
              <a:custGeom>
                <a:avLst/>
                <a:gdLst>
                  <a:gd name="connsiteX0" fmla="*/ 239296 w 239296"/>
                  <a:gd name="connsiteY0" fmla="*/ 0 h 594641"/>
                  <a:gd name="connsiteX1" fmla="*/ 236491 w 239296"/>
                  <a:gd name="connsiteY1" fmla="*/ 50489 h 594641"/>
                  <a:gd name="connsiteX2" fmla="*/ 225271 w 239296"/>
                  <a:gd name="connsiteY2" fmla="*/ 70123 h 594641"/>
                  <a:gd name="connsiteX3" fmla="*/ 228076 w 239296"/>
                  <a:gd name="connsiteY3" fmla="*/ 103782 h 594641"/>
                  <a:gd name="connsiteX4" fmla="*/ 216857 w 239296"/>
                  <a:gd name="connsiteY4" fmla="*/ 137441 h 594641"/>
                  <a:gd name="connsiteX5" fmla="*/ 208442 w 239296"/>
                  <a:gd name="connsiteY5" fmla="*/ 157075 h 594641"/>
                  <a:gd name="connsiteX6" fmla="*/ 216857 w 239296"/>
                  <a:gd name="connsiteY6" fmla="*/ 187929 h 594641"/>
                  <a:gd name="connsiteX7" fmla="*/ 216857 w 239296"/>
                  <a:gd name="connsiteY7" fmla="*/ 218783 h 594641"/>
                  <a:gd name="connsiteX8" fmla="*/ 197222 w 239296"/>
                  <a:gd name="connsiteY8" fmla="*/ 238417 h 594641"/>
                  <a:gd name="connsiteX9" fmla="*/ 169173 w 239296"/>
                  <a:gd name="connsiteY9" fmla="*/ 260857 h 594641"/>
                  <a:gd name="connsiteX10" fmla="*/ 160758 w 239296"/>
                  <a:gd name="connsiteY10" fmla="*/ 283296 h 594641"/>
                  <a:gd name="connsiteX11" fmla="*/ 135514 w 239296"/>
                  <a:gd name="connsiteY11" fmla="*/ 300125 h 594641"/>
                  <a:gd name="connsiteX12" fmla="*/ 129904 w 239296"/>
                  <a:gd name="connsiteY12" fmla="*/ 345004 h 594641"/>
                  <a:gd name="connsiteX13" fmla="*/ 107465 w 239296"/>
                  <a:gd name="connsiteY13" fmla="*/ 356224 h 594641"/>
                  <a:gd name="connsiteX14" fmla="*/ 62587 w 239296"/>
                  <a:gd name="connsiteY14" fmla="*/ 359028 h 594641"/>
                  <a:gd name="connsiteX15" fmla="*/ 17708 w 239296"/>
                  <a:gd name="connsiteY15" fmla="*/ 378663 h 594641"/>
                  <a:gd name="connsiteX16" fmla="*/ 879 w 239296"/>
                  <a:gd name="connsiteY16" fmla="*/ 392687 h 594641"/>
                  <a:gd name="connsiteX17" fmla="*/ 3684 w 239296"/>
                  <a:gd name="connsiteY17" fmla="*/ 437566 h 594641"/>
                  <a:gd name="connsiteX18" fmla="*/ 14903 w 239296"/>
                  <a:gd name="connsiteY18" fmla="*/ 485249 h 594641"/>
                  <a:gd name="connsiteX19" fmla="*/ 17708 w 239296"/>
                  <a:gd name="connsiteY19" fmla="*/ 541347 h 594641"/>
                  <a:gd name="connsiteX20" fmla="*/ 12098 w 239296"/>
                  <a:gd name="connsiteY20" fmla="*/ 572201 h 594641"/>
                  <a:gd name="connsiteX21" fmla="*/ 12098 w 239296"/>
                  <a:gd name="connsiteY21" fmla="*/ 594641 h 59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296" h="594641">
                    <a:moveTo>
                      <a:pt x="239296" y="0"/>
                    </a:moveTo>
                    <a:cubicBezTo>
                      <a:pt x="239062" y="19401"/>
                      <a:pt x="238828" y="38802"/>
                      <a:pt x="236491" y="50489"/>
                    </a:cubicBezTo>
                    <a:cubicBezTo>
                      <a:pt x="234154" y="62176"/>
                      <a:pt x="226673" y="61241"/>
                      <a:pt x="225271" y="70123"/>
                    </a:cubicBezTo>
                    <a:cubicBezTo>
                      <a:pt x="223868" y="79005"/>
                      <a:pt x="229478" y="92562"/>
                      <a:pt x="228076" y="103782"/>
                    </a:cubicBezTo>
                    <a:cubicBezTo>
                      <a:pt x="226674" y="115002"/>
                      <a:pt x="220129" y="128559"/>
                      <a:pt x="216857" y="137441"/>
                    </a:cubicBezTo>
                    <a:cubicBezTo>
                      <a:pt x="213585" y="146323"/>
                      <a:pt x="208442" y="148660"/>
                      <a:pt x="208442" y="157075"/>
                    </a:cubicBezTo>
                    <a:cubicBezTo>
                      <a:pt x="208442" y="165490"/>
                      <a:pt x="215455" y="177644"/>
                      <a:pt x="216857" y="187929"/>
                    </a:cubicBezTo>
                    <a:cubicBezTo>
                      <a:pt x="218259" y="198214"/>
                      <a:pt x="220129" y="210368"/>
                      <a:pt x="216857" y="218783"/>
                    </a:cubicBezTo>
                    <a:cubicBezTo>
                      <a:pt x="213585" y="227198"/>
                      <a:pt x="205169" y="231405"/>
                      <a:pt x="197222" y="238417"/>
                    </a:cubicBezTo>
                    <a:cubicBezTo>
                      <a:pt x="189275" y="245429"/>
                      <a:pt x="175250" y="253377"/>
                      <a:pt x="169173" y="260857"/>
                    </a:cubicBezTo>
                    <a:cubicBezTo>
                      <a:pt x="163096" y="268337"/>
                      <a:pt x="166368" y="276751"/>
                      <a:pt x="160758" y="283296"/>
                    </a:cubicBezTo>
                    <a:cubicBezTo>
                      <a:pt x="155148" y="289841"/>
                      <a:pt x="140656" y="289840"/>
                      <a:pt x="135514" y="300125"/>
                    </a:cubicBezTo>
                    <a:cubicBezTo>
                      <a:pt x="130372" y="310410"/>
                      <a:pt x="134579" y="335654"/>
                      <a:pt x="129904" y="345004"/>
                    </a:cubicBezTo>
                    <a:cubicBezTo>
                      <a:pt x="125229" y="354354"/>
                      <a:pt x="118685" y="353887"/>
                      <a:pt x="107465" y="356224"/>
                    </a:cubicBezTo>
                    <a:cubicBezTo>
                      <a:pt x="96245" y="358561"/>
                      <a:pt x="77547" y="355288"/>
                      <a:pt x="62587" y="359028"/>
                    </a:cubicBezTo>
                    <a:cubicBezTo>
                      <a:pt x="47627" y="362768"/>
                      <a:pt x="27993" y="373053"/>
                      <a:pt x="17708" y="378663"/>
                    </a:cubicBezTo>
                    <a:cubicBezTo>
                      <a:pt x="7423" y="384273"/>
                      <a:pt x="3216" y="382870"/>
                      <a:pt x="879" y="392687"/>
                    </a:cubicBezTo>
                    <a:cubicBezTo>
                      <a:pt x="-1458" y="402504"/>
                      <a:pt x="1347" y="422139"/>
                      <a:pt x="3684" y="437566"/>
                    </a:cubicBezTo>
                    <a:cubicBezTo>
                      <a:pt x="6021" y="452993"/>
                      <a:pt x="12566" y="467952"/>
                      <a:pt x="14903" y="485249"/>
                    </a:cubicBezTo>
                    <a:cubicBezTo>
                      <a:pt x="17240" y="502546"/>
                      <a:pt x="18175" y="526855"/>
                      <a:pt x="17708" y="541347"/>
                    </a:cubicBezTo>
                    <a:cubicBezTo>
                      <a:pt x="17241" y="555839"/>
                      <a:pt x="13033" y="563319"/>
                      <a:pt x="12098" y="572201"/>
                    </a:cubicBezTo>
                    <a:cubicBezTo>
                      <a:pt x="11163" y="581083"/>
                      <a:pt x="11630" y="587862"/>
                      <a:pt x="12098" y="594641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08" name="Полилиния 207"/>
              <p:cNvSpPr/>
              <p:nvPr/>
            </p:nvSpPr>
            <p:spPr>
              <a:xfrm>
                <a:off x="7550990" y="2819499"/>
                <a:ext cx="166537" cy="428777"/>
              </a:xfrm>
              <a:custGeom>
                <a:avLst/>
                <a:gdLst>
                  <a:gd name="connsiteX0" fmla="*/ 239296 w 239296"/>
                  <a:gd name="connsiteY0" fmla="*/ 0 h 594641"/>
                  <a:gd name="connsiteX1" fmla="*/ 236491 w 239296"/>
                  <a:gd name="connsiteY1" fmla="*/ 50489 h 594641"/>
                  <a:gd name="connsiteX2" fmla="*/ 225271 w 239296"/>
                  <a:gd name="connsiteY2" fmla="*/ 70123 h 594641"/>
                  <a:gd name="connsiteX3" fmla="*/ 228076 w 239296"/>
                  <a:gd name="connsiteY3" fmla="*/ 103782 h 594641"/>
                  <a:gd name="connsiteX4" fmla="*/ 216857 w 239296"/>
                  <a:gd name="connsiteY4" fmla="*/ 137441 h 594641"/>
                  <a:gd name="connsiteX5" fmla="*/ 208442 w 239296"/>
                  <a:gd name="connsiteY5" fmla="*/ 157075 h 594641"/>
                  <a:gd name="connsiteX6" fmla="*/ 216857 w 239296"/>
                  <a:gd name="connsiteY6" fmla="*/ 187929 h 594641"/>
                  <a:gd name="connsiteX7" fmla="*/ 216857 w 239296"/>
                  <a:gd name="connsiteY7" fmla="*/ 218783 h 594641"/>
                  <a:gd name="connsiteX8" fmla="*/ 197222 w 239296"/>
                  <a:gd name="connsiteY8" fmla="*/ 238417 h 594641"/>
                  <a:gd name="connsiteX9" fmla="*/ 169173 w 239296"/>
                  <a:gd name="connsiteY9" fmla="*/ 260857 h 594641"/>
                  <a:gd name="connsiteX10" fmla="*/ 160758 w 239296"/>
                  <a:gd name="connsiteY10" fmla="*/ 283296 h 594641"/>
                  <a:gd name="connsiteX11" fmla="*/ 135514 w 239296"/>
                  <a:gd name="connsiteY11" fmla="*/ 300125 h 594641"/>
                  <a:gd name="connsiteX12" fmla="*/ 129904 w 239296"/>
                  <a:gd name="connsiteY12" fmla="*/ 345004 h 594641"/>
                  <a:gd name="connsiteX13" fmla="*/ 107465 w 239296"/>
                  <a:gd name="connsiteY13" fmla="*/ 356224 h 594641"/>
                  <a:gd name="connsiteX14" fmla="*/ 62587 w 239296"/>
                  <a:gd name="connsiteY14" fmla="*/ 359028 h 594641"/>
                  <a:gd name="connsiteX15" fmla="*/ 17708 w 239296"/>
                  <a:gd name="connsiteY15" fmla="*/ 378663 h 594641"/>
                  <a:gd name="connsiteX16" fmla="*/ 879 w 239296"/>
                  <a:gd name="connsiteY16" fmla="*/ 392687 h 594641"/>
                  <a:gd name="connsiteX17" fmla="*/ 3684 w 239296"/>
                  <a:gd name="connsiteY17" fmla="*/ 437566 h 594641"/>
                  <a:gd name="connsiteX18" fmla="*/ 14903 w 239296"/>
                  <a:gd name="connsiteY18" fmla="*/ 485249 h 594641"/>
                  <a:gd name="connsiteX19" fmla="*/ 17708 w 239296"/>
                  <a:gd name="connsiteY19" fmla="*/ 541347 h 594641"/>
                  <a:gd name="connsiteX20" fmla="*/ 12098 w 239296"/>
                  <a:gd name="connsiteY20" fmla="*/ 572201 h 594641"/>
                  <a:gd name="connsiteX21" fmla="*/ 12098 w 239296"/>
                  <a:gd name="connsiteY21" fmla="*/ 594641 h 59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296" h="594641">
                    <a:moveTo>
                      <a:pt x="239296" y="0"/>
                    </a:moveTo>
                    <a:cubicBezTo>
                      <a:pt x="239062" y="19401"/>
                      <a:pt x="238828" y="38802"/>
                      <a:pt x="236491" y="50489"/>
                    </a:cubicBezTo>
                    <a:cubicBezTo>
                      <a:pt x="234154" y="62176"/>
                      <a:pt x="226673" y="61241"/>
                      <a:pt x="225271" y="70123"/>
                    </a:cubicBezTo>
                    <a:cubicBezTo>
                      <a:pt x="223868" y="79005"/>
                      <a:pt x="229478" y="92562"/>
                      <a:pt x="228076" y="103782"/>
                    </a:cubicBezTo>
                    <a:cubicBezTo>
                      <a:pt x="226674" y="115002"/>
                      <a:pt x="220129" y="128559"/>
                      <a:pt x="216857" y="137441"/>
                    </a:cubicBezTo>
                    <a:cubicBezTo>
                      <a:pt x="213585" y="146323"/>
                      <a:pt x="208442" y="148660"/>
                      <a:pt x="208442" y="157075"/>
                    </a:cubicBezTo>
                    <a:cubicBezTo>
                      <a:pt x="208442" y="165490"/>
                      <a:pt x="215455" y="177644"/>
                      <a:pt x="216857" y="187929"/>
                    </a:cubicBezTo>
                    <a:cubicBezTo>
                      <a:pt x="218259" y="198214"/>
                      <a:pt x="220129" y="210368"/>
                      <a:pt x="216857" y="218783"/>
                    </a:cubicBezTo>
                    <a:cubicBezTo>
                      <a:pt x="213585" y="227198"/>
                      <a:pt x="205169" y="231405"/>
                      <a:pt x="197222" y="238417"/>
                    </a:cubicBezTo>
                    <a:cubicBezTo>
                      <a:pt x="189275" y="245429"/>
                      <a:pt x="175250" y="253377"/>
                      <a:pt x="169173" y="260857"/>
                    </a:cubicBezTo>
                    <a:cubicBezTo>
                      <a:pt x="163096" y="268337"/>
                      <a:pt x="166368" y="276751"/>
                      <a:pt x="160758" y="283296"/>
                    </a:cubicBezTo>
                    <a:cubicBezTo>
                      <a:pt x="155148" y="289841"/>
                      <a:pt x="140656" y="289840"/>
                      <a:pt x="135514" y="300125"/>
                    </a:cubicBezTo>
                    <a:cubicBezTo>
                      <a:pt x="130372" y="310410"/>
                      <a:pt x="134579" y="335654"/>
                      <a:pt x="129904" y="345004"/>
                    </a:cubicBezTo>
                    <a:cubicBezTo>
                      <a:pt x="125229" y="354354"/>
                      <a:pt x="118685" y="353887"/>
                      <a:pt x="107465" y="356224"/>
                    </a:cubicBezTo>
                    <a:cubicBezTo>
                      <a:pt x="96245" y="358561"/>
                      <a:pt x="77547" y="355288"/>
                      <a:pt x="62587" y="359028"/>
                    </a:cubicBezTo>
                    <a:cubicBezTo>
                      <a:pt x="47627" y="362768"/>
                      <a:pt x="27993" y="373053"/>
                      <a:pt x="17708" y="378663"/>
                    </a:cubicBezTo>
                    <a:cubicBezTo>
                      <a:pt x="7423" y="384273"/>
                      <a:pt x="3216" y="382870"/>
                      <a:pt x="879" y="392687"/>
                    </a:cubicBezTo>
                    <a:cubicBezTo>
                      <a:pt x="-1458" y="402504"/>
                      <a:pt x="1347" y="422139"/>
                      <a:pt x="3684" y="437566"/>
                    </a:cubicBezTo>
                    <a:cubicBezTo>
                      <a:pt x="6021" y="452993"/>
                      <a:pt x="12566" y="467952"/>
                      <a:pt x="14903" y="485249"/>
                    </a:cubicBezTo>
                    <a:cubicBezTo>
                      <a:pt x="17240" y="502546"/>
                      <a:pt x="18175" y="526855"/>
                      <a:pt x="17708" y="541347"/>
                    </a:cubicBezTo>
                    <a:cubicBezTo>
                      <a:pt x="17241" y="555839"/>
                      <a:pt x="13033" y="563319"/>
                      <a:pt x="12098" y="572201"/>
                    </a:cubicBezTo>
                    <a:cubicBezTo>
                      <a:pt x="11163" y="581083"/>
                      <a:pt x="11630" y="587862"/>
                      <a:pt x="12098" y="594641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09" name="Блок-схема: узел 208"/>
              <p:cNvSpPr/>
              <p:nvPr/>
            </p:nvSpPr>
            <p:spPr>
              <a:xfrm>
                <a:off x="7573996" y="3234616"/>
                <a:ext cx="63608" cy="62938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10" name="Блок-схема: узел 209"/>
              <p:cNvSpPr/>
              <p:nvPr/>
            </p:nvSpPr>
            <p:spPr>
              <a:xfrm>
                <a:off x="7737031" y="2805851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11" name="Полилиния 210"/>
              <p:cNvSpPr/>
              <p:nvPr/>
            </p:nvSpPr>
            <p:spPr>
              <a:xfrm>
                <a:off x="6953253" y="1198993"/>
                <a:ext cx="239099" cy="88025"/>
              </a:xfrm>
              <a:custGeom>
                <a:avLst/>
                <a:gdLst>
                  <a:gd name="connsiteX0" fmla="*/ 343561 w 343561"/>
                  <a:gd name="connsiteY0" fmla="*/ 0 h 122076"/>
                  <a:gd name="connsiteX1" fmla="*/ 274849 w 343561"/>
                  <a:gd name="connsiteY1" fmla="*/ 52856 h 122076"/>
                  <a:gd name="connsiteX2" fmla="*/ 221993 w 343561"/>
                  <a:gd name="connsiteY2" fmla="*/ 89854 h 122076"/>
                  <a:gd name="connsiteX3" fmla="*/ 174423 w 343561"/>
                  <a:gd name="connsiteY3" fmla="*/ 100425 h 122076"/>
                  <a:gd name="connsiteX4" fmla="*/ 137425 w 343561"/>
                  <a:gd name="connsiteY4" fmla="*/ 105711 h 122076"/>
                  <a:gd name="connsiteX5" fmla="*/ 89855 w 343561"/>
                  <a:gd name="connsiteY5" fmla="*/ 116282 h 122076"/>
                  <a:gd name="connsiteX6" fmla="*/ 58141 w 343561"/>
                  <a:gd name="connsiteY6" fmla="*/ 121568 h 122076"/>
                  <a:gd name="connsiteX7" fmla="*/ 0 w 343561"/>
                  <a:gd name="connsiteY7" fmla="*/ 121568 h 12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3561" h="122076">
                    <a:moveTo>
                      <a:pt x="343561" y="0"/>
                    </a:moveTo>
                    <a:cubicBezTo>
                      <a:pt x="319335" y="18940"/>
                      <a:pt x="295110" y="37880"/>
                      <a:pt x="274849" y="52856"/>
                    </a:cubicBezTo>
                    <a:cubicBezTo>
                      <a:pt x="254588" y="67832"/>
                      <a:pt x="238731" y="81926"/>
                      <a:pt x="221993" y="89854"/>
                    </a:cubicBezTo>
                    <a:cubicBezTo>
                      <a:pt x="205255" y="97782"/>
                      <a:pt x="188518" y="97782"/>
                      <a:pt x="174423" y="100425"/>
                    </a:cubicBezTo>
                    <a:cubicBezTo>
                      <a:pt x="160328" y="103068"/>
                      <a:pt x="151520" y="103068"/>
                      <a:pt x="137425" y="105711"/>
                    </a:cubicBezTo>
                    <a:cubicBezTo>
                      <a:pt x="123330" y="108354"/>
                      <a:pt x="103069" y="113639"/>
                      <a:pt x="89855" y="116282"/>
                    </a:cubicBezTo>
                    <a:cubicBezTo>
                      <a:pt x="76641" y="118925"/>
                      <a:pt x="73117" y="120687"/>
                      <a:pt x="58141" y="121568"/>
                    </a:cubicBezTo>
                    <a:cubicBezTo>
                      <a:pt x="43165" y="122449"/>
                      <a:pt x="21582" y="122008"/>
                      <a:pt x="0" y="121568"/>
                    </a:cubicBezTo>
                  </a:path>
                </a:pathLst>
              </a:custGeom>
              <a:noFill/>
              <a:ln w="1270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12" name="Полилиния 211"/>
              <p:cNvSpPr/>
              <p:nvPr/>
            </p:nvSpPr>
            <p:spPr>
              <a:xfrm>
                <a:off x="7188309" y="1173187"/>
                <a:ext cx="25749" cy="26679"/>
              </a:xfrm>
              <a:custGeom>
                <a:avLst/>
                <a:gdLst>
                  <a:gd name="connsiteX0" fmla="*/ 36999 w 36999"/>
                  <a:gd name="connsiteY0" fmla="*/ 0 h 36999"/>
                  <a:gd name="connsiteX1" fmla="*/ 0 w 36999"/>
                  <a:gd name="connsiteY1" fmla="*/ 36999 h 3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999" h="36999">
                    <a:moveTo>
                      <a:pt x="36999" y="0"/>
                    </a:moveTo>
                    <a:lnTo>
                      <a:pt x="0" y="36999"/>
                    </a:lnTo>
                  </a:path>
                </a:pathLst>
              </a:custGeom>
              <a:noFill/>
              <a:ln w="1270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13" name="Полилиния 212"/>
              <p:cNvSpPr/>
              <p:nvPr/>
            </p:nvSpPr>
            <p:spPr>
              <a:xfrm>
                <a:off x="7500977" y="1279469"/>
                <a:ext cx="118112" cy="37790"/>
              </a:xfrm>
              <a:custGeom>
                <a:avLst/>
                <a:gdLst>
                  <a:gd name="connsiteX0" fmla="*/ 0 w 127439"/>
                  <a:gd name="connsiteY0" fmla="*/ 7454 h 28596"/>
                  <a:gd name="connsiteX1" fmla="*/ 84568 w 127439"/>
                  <a:gd name="connsiteY1" fmla="*/ 2168 h 28596"/>
                  <a:gd name="connsiteX2" fmla="*/ 121567 w 127439"/>
                  <a:gd name="connsiteY2" fmla="*/ 2168 h 28596"/>
                  <a:gd name="connsiteX3" fmla="*/ 126853 w 127439"/>
                  <a:gd name="connsiteY3" fmla="*/ 28596 h 28596"/>
                  <a:gd name="connsiteX0" fmla="*/ 0 w 169728"/>
                  <a:gd name="connsiteY0" fmla="*/ 7454 h 52408"/>
                  <a:gd name="connsiteX1" fmla="*/ 84568 w 169728"/>
                  <a:gd name="connsiteY1" fmla="*/ 2168 h 52408"/>
                  <a:gd name="connsiteX2" fmla="*/ 121567 w 169728"/>
                  <a:gd name="connsiteY2" fmla="*/ 2168 h 52408"/>
                  <a:gd name="connsiteX3" fmla="*/ 169715 w 169728"/>
                  <a:gd name="connsiteY3" fmla="*/ 52408 h 52408"/>
                  <a:gd name="connsiteX0" fmla="*/ 0 w 169715"/>
                  <a:gd name="connsiteY0" fmla="*/ 7454 h 52408"/>
                  <a:gd name="connsiteX1" fmla="*/ 84568 w 169715"/>
                  <a:gd name="connsiteY1" fmla="*/ 2168 h 52408"/>
                  <a:gd name="connsiteX2" fmla="*/ 121567 w 169715"/>
                  <a:gd name="connsiteY2" fmla="*/ 2168 h 52408"/>
                  <a:gd name="connsiteX3" fmla="*/ 169715 w 169715"/>
                  <a:gd name="connsiteY3" fmla="*/ 52408 h 5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715" h="52408">
                    <a:moveTo>
                      <a:pt x="0" y="7454"/>
                    </a:moveTo>
                    <a:lnTo>
                      <a:pt x="84568" y="2168"/>
                    </a:lnTo>
                    <a:cubicBezTo>
                      <a:pt x="104829" y="1287"/>
                      <a:pt x="114520" y="-2237"/>
                      <a:pt x="121567" y="2168"/>
                    </a:cubicBezTo>
                    <a:cubicBezTo>
                      <a:pt x="128614" y="6573"/>
                      <a:pt x="153926" y="31871"/>
                      <a:pt x="169715" y="52408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14" name="Блок-схема: узел 213"/>
              <p:cNvSpPr/>
              <p:nvPr/>
            </p:nvSpPr>
            <p:spPr>
              <a:xfrm>
                <a:off x="6628572" y="3428350"/>
                <a:ext cx="63608" cy="62938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15" name="Блок-схема: узел 214"/>
              <p:cNvSpPr/>
              <p:nvPr/>
            </p:nvSpPr>
            <p:spPr>
              <a:xfrm>
                <a:off x="6955683" y="3420070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16" name="AutoShape 19"/>
              <p:cNvSpPr>
                <a:spLocks noChangeArrowheads="1"/>
              </p:cNvSpPr>
              <p:nvPr/>
            </p:nvSpPr>
            <p:spPr bwMode="auto">
              <a:xfrm>
                <a:off x="7630871" y="3085881"/>
                <a:ext cx="335301" cy="67512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Конаев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217" name="AutoShape 19"/>
              <p:cNvSpPr>
                <a:spLocks noChangeArrowheads="1"/>
              </p:cNvSpPr>
              <p:nvPr/>
            </p:nvSpPr>
            <p:spPr bwMode="auto">
              <a:xfrm>
                <a:off x="3997698" y="1716623"/>
                <a:ext cx="382053" cy="11874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Кандыагаш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220" name="Полилиния 219"/>
              <p:cNvSpPr/>
              <p:nvPr/>
            </p:nvSpPr>
            <p:spPr>
              <a:xfrm>
                <a:off x="7359079" y="1174011"/>
                <a:ext cx="285084" cy="156262"/>
              </a:xfrm>
              <a:custGeom>
                <a:avLst/>
                <a:gdLst>
                  <a:gd name="connsiteX0" fmla="*/ 0 w 323850"/>
                  <a:gd name="connsiteY0" fmla="*/ 0 h 150195"/>
                  <a:gd name="connsiteX1" fmla="*/ 64294 w 323850"/>
                  <a:gd name="connsiteY1" fmla="*/ 54769 h 150195"/>
                  <a:gd name="connsiteX2" fmla="*/ 95250 w 323850"/>
                  <a:gd name="connsiteY2" fmla="*/ 111919 h 150195"/>
                  <a:gd name="connsiteX3" fmla="*/ 123825 w 323850"/>
                  <a:gd name="connsiteY3" fmla="*/ 145257 h 150195"/>
                  <a:gd name="connsiteX4" fmla="*/ 173831 w 323850"/>
                  <a:gd name="connsiteY4" fmla="*/ 150019 h 150195"/>
                  <a:gd name="connsiteX5" fmla="*/ 247650 w 323850"/>
                  <a:gd name="connsiteY5" fmla="*/ 145257 h 150195"/>
                  <a:gd name="connsiteX6" fmla="*/ 323850 w 323850"/>
                  <a:gd name="connsiteY6" fmla="*/ 142875 h 150195"/>
                  <a:gd name="connsiteX0" fmla="*/ 0 w 350043"/>
                  <a:gd name="connsiteY0" fmla="*/ 0 h 171450"/>
                  <a:gd name="connsiteX1" fmla="*/ 64294 w 350043"/>
                  <a:gd name="connsiteY1" fmla="*/ 54769 h 171450"/>
                  <a:gd name="connsiteX2" fmla="*/ 95250 w 350043"/>
                  <a:gd name="connsiteY2" fmla="*/ 111919 h 171450"/>
                  <a:gd name="connsiteX3" fmla="*/ 123825 w 350043"/>
                  <a:gd name="connsiteY3" fmla="*/ 145257 h 171450"/>
                  <a:gd name="connsiteX4" fmla="*/ 173831 w 350043"/>
                  <a:gd name="connsiteY4" fmla="*/ 150019 h 171450"/>
                  <a:gd name="connsiteX5" fmla="*/ 247650 w 350043"/>
                  <a:gd name="connsiteY5" fmla="*/ 145257 h 171450"/>
                  <a:gd name="connsiteX6" fmla="*/ 350043 w 350043"/>
                  <a:gd name="connsiteY6" fmla="*/ 171450 h 171450"/>
                  <a:gd name="connsiteX0" fmla="*/ 0 w 340518"/>
                  <a:gd name="connsiteY0" fmla="*/ 0 h 154781"/>
                  <a:gd name="connsiteX1" fmla="*/ 64294 w 340518"/>
                  <a:gd name="connsiteY1" fmla="*/ 54769 h 154781"/>
                  <a:gd name="connsiteX2" fmla="*/ 95250 w 340518"/>
                  <a:gd name="connsiteY2" fmla="*/ 111919 h 154781"/>
                  <a:gd name="connsiteX3" fmla="*/ 123825 w 340518"/>
                  <a:gd name="connsiteY3" fmla="*/ 145257 h 154781"/>
                  <a:gd name="connsiteX4" fmla="*/ 173831 w 340518"/>
                  <a:gd name="connsiteY4" fmla="*/ 150019 h 154781"/>
                  <a:gd name="connsiteX5" fmla="*/ 247650 w 340518"/>
                  <a:gd name="connsiteY5" fmla="*/ 145257 h 154781"/>
                  <a:gd name="connsiteX6" fmla="*/ 340518 w 340518"/>
                  <a:gd name="connsiteY6" fmla="*/ 154781 h 154781"/>
                  <a:gd name="connsiteX0" fmla="*/ 0 w 354805"/>
                  <a:gd name="connsiteY0" fmla="*/ 0 h 185738"/>
                  <a:gd name="connsiteX1" fmla="*/ 64294 w 354805"/>
                  <a:gd name="connsiteY1" fmla="*/ 54769 h 185738"/>
                  <a:gd name="connsiteX2" fmla="*/ 95250 w 354805"/>
                  <a:gd name="connsiteY2" fmla="*/ 111919 h 185738"/>
                  <a:gd name="connsiteX3" fmla="*/ 123825 w 354805"/>
                  <a:gd name="connsiteY3" fmla="*/ 145257 h 185738"/>
                  <a:gd name="connsiteX4" fmla="*/ 173831 w 354805"/>
                  <a:gd name="connsiteY4" fmla="*/ 150019 h 185738"/>
                  <a:gd name="connsiteX5" fmla="*/ 247650 w 354805"/>
                  <a:gd name="connsiteY5" fmla="*/ 145257 h 185738"/>
                  <a:gd name="connsiteX6" fmla="*/ 354805 w 354805"/>
                  <a:gd name="connsiteY6" fmla="*/ 185738 h 185738"/>
                  <a:gd name="connsiteX0" fmla="*/ 0 w 328612"/>
                  <a:gd name="connsiteY0" fmla="*/ 0 h 152401"/>
                  <a:gd name="connsiteX1" fmla="*/ 64294 w 328612"/>
                  <a:gd name="connsiteY1" fmla="*/ 54769 h 152401"/>
                  <a:gd name="connsiteX2" fmla="*/ 95250 w 328612"/>
                  <a:gd name="connsiteY2" fmla="*/ 111919 h 152401"/>
                  <a:gd name="connsiteX3" fmla="*/ 123825 w 328612"/>
                  <a:gd name="connsiteY3" fmla="*/ 145257 h 152401"/>
                  <a:gd name="connsiteX4" fmla="*/ 173831 w 328612"/>
                  <a:gd name="connsiteY4" fmla="*/ 150019 h 152401"/>
                  <a:gd name="connsiteX5" fmla="*/ 247650 w 328612"/>
                  <a:gd name="connsiteY5" fmla="*/ 145257 h 152401"/>
                  <a:gd name="connsiteX6" fmla="*/ 328612 w 328612"/>
                  <a:gd name="connsiteY6" fmla="*/ 152401 h 152401"/>
                  <a:gd name="connsiteX0" fmla="*/ 0 w 333967"/>
                  <a:gd name="connsiteY0" fmla="*/ 0 h 152427"/>
                  <a:gd name="connsiteX1" fmla="*/ 64294 w 333967"/>
                  <a:gd name="connsiteY1" fmla="*/ 54769 h 152427"/>
                  <a:gd name="connsiteX2" fmla="*/ 95250 w 333967"/>
                  <a:gd name="connsiteY2" fmla="*/ 111919 h 152427"/>
                  <a:gd name="connsiteX3" fmla="*/ 123825 w 333967"/>
                  <a:gd name="connsiteY3" fmla="*/ 145257 h 152427"/>
                  <a:gd name="connsiteX4" fmla="*/ 173831 w 333967"/>
                  <a:gd name="connsiteY4" fmla="*/ 150019 h 152427"/>
                  <a:gd name="connsiteX5" fmla="*/ 247650 w 333967"/>
                  <a:gd name="connsiteY5" fmla="*/ 145257 h 152427"/>
                  <a:gd name="connsiteX6" fmla="*/ 328612 w 333967"/>
                  <a:gd name="connsiteY6" fmla="*/ 152401 h 152427"/>
                  <a:gd name="connsiteX7" fmla="*/ 326231 w 333967"/>
                  <a:gd name="connsiteY7" fmla="*/ 147638 h 152427"/>
                  <a:gd name="connsiteX0" fmla="*/ 0 w 378623"/>
                  <a:gd name="connsiteY0" fmla="*/ 0 h 197659"/>
                  <a:gd name="connsiteX1" fmla="*/ 64294 w 378623"/>
                  <a:gd name="connsiteY1" fmla="*/ 54769 h 197659"/>
                  <a:gd name="connsiteX2" fmla="*/ 95250 w 378623"/>
                  <a:gd name="connsiteY2" fmla="*/ 111919 h 197659"/>
                  <a:gd name="connsiteX3" fmla="*/ 123825 w 378623"/>
                  <a:gd name="connsiteY3" fmla="*/ 145257 h 197659"/>
                  <a:gd name="connsiteX4" fmla="*/ 173831 w 378623"/>
                  <a:gd name="connsiteY4" fmla="*/ 150019 h 197659"/>
                  <a:gd name="connsiteX5" fmla="*/ 247650 w 378623"/>
                  <a:gd name="connsiteY5" fmla="*/ 145257 h 197659"/>
                  <a:gd name="connsiteX6" fmla="*/ 328612 w 378623"/>
                  <a:gd name="connsiteY6" fmla="*/ 152401 h 197659"/>
                  <a:gd name="connsiteX7" fmla="*/ 378619 w 378623"/>
                  <a:gd name="connsiteY7" fmla="*/ 197644 h 197659"/>
                  <a:gd name="connsiteX0" fmla="*/ 0 w 380771"/>
                  <a:gd name="connsiteY0" fmla="*/ 0 h 200383"/>
                  <a:gd name="connsiteX1" fmla="*/ 64294 w 380771"/>
                  <a:gd name="connsiteY1" fmla="*/ 54769 h 200383"/>
                  <a:gd name="connsiteX2" fmla="*/ 95250 w 380771"/>
                  <a:gd name="connsiteY2" fmla="*/ 111919 h 200383"/>
                  <a:gd name="connsiteX3" fmla="*/ 123825 w 380771"/>
                  <a:gd name="connsiteY3" fmla="*/ 145257 h 200383"/>
                  <a:gd name="connsiteX4" fmla="*/ 173831 w 380771"/>
                  <a:gd name="connsiteY4" fmla="*/ 150019 h 200383"/>
                  <a:gd name="connsiteX5" fmla="*/ 247650 w 380771"/>
                  <a:gd name="connsiteY5" fmla="*/ 145257 h 200383"/>
                  <a:gd name="connsiteX6" fmla="*/ 328612 w 380771"/>
                  <a:gd name="connsiteY6" fmla="*/ 152401 h 200383"/>
                  <a:gd name="connsiteX7" fmla="*/ 378619 w 380771"/>
                  <a:gd name="connsiteY7" fmla="*/ 197644 h 200383"/>
                  <a:gd name="connsiteX8" fmla="*/ 371475 w 380771"/>
                  <a:gd name="connsiteY8" fmla="*/ 195263 h 200383"/>
                  <a:gd name="connsiteX0" fmla="*/ 0 w 409637"/>
                  <a:gd name="connsiteY0" fmla="*/ 0 h 216708"/>
                  <a:gd name="connsiteX1" fmla="*/ 64294 w 409637"/>
                  <a:gd name="connsiteY1" fmla="*/ 54769 h 216708"/>
                  <a:gd name="connsiteX2" fmla="*/ 95250 w 409637"/>
                  <a:gd name="connsiteY2" fmla="*/ 111919 h 216708"/>
                  <a:gd name="connsiteX3" fmla="*/ 123825 w 409637"/>
                  <a:gd name="connsiteY3" fmla="*/ 145257 h 216708"/>
                  <a:gd name="connsiteX4" fmla="*/ 173831 w 409637"/>
                  <a:gd name="connsiteY4" fmla="*/ 150019 h 216708"/>
                  <a:gd name="connsiteX5" fmla="*/ 247650 w 409637"/>
                  <a:gd name="connsiteY5" fmla="*/ 145257 h 216708"/>
                  <a:gd name="connsiteX6" fmla="*/ 328612 w 409637"/>
                  <a:gd name="connsiteY6" fmla="*/ 152401 h 216708"/>
                  <a:gd name="connsiteX7" fmla="*/ 378619 w 409637"/>
                  <a:gd name="connsiteY7" fmla="*/ 197644 h 216708"/>
                  <a:gd name="connsiteX8" fmla="*/ 409575 w 409637"/>
                  <a:gd name="connsiteY8" fmla="*/ 216694 h 21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637" h="216708">
                    <a:moveTo>
                      <a:pt x="0" y="0"/>
                    </a:moveTo>
                    <a:cubicBezTo>
                      <a:pt x="24209" y="18058"/>
                      <a:pt x="48419" y="36116"/>
                      <a:pt x="64294" y="54769"/>
                    </a:cubicBezTo>
                    <a:cubicBezTo>
                      <a:pt x="80169" y="73422"/>
                      <a:pt x="85328" y="96838"/>
                      <a:pt x="95250" y="111919"/>
                    </a:cubicBezTo>
                    <a:cubicBezTo>
                      <a:pt x="105172" y="127000"/>
                      <a:pt x="110728" y="138907"/>
                      <a:pt x="123825" y="145257"/>
                    </a:cubicBezTo>
                    <a:cubicBezTo>
                      <a:pt x="136922" y="151607"/>
                      <a:pt x="153194" y="150019"/>
                      <a:pt x="173831" y="150019"/>
                    </a:cubicBezTo>
                    <a:cubicBezTo>
                      <a:pt x="194468" y="150019"/>
                      <a:pt x="221853" y="144860"/>
                      <a:pt x="247650" y="145257"/>
                    </a:cubicBezTo>
                    <a:cubicBezTo>
                      <a:pt x="273447" y="145654"/>
                      <a:pt x="328612" y="152401"/>
                      <a:pt x="328612" y="152401"/>
                    </a:cubicBezTo>
                    <a:cubicBezTo>
                      <a:pt x="341709" y="152798"/>
                      <a:pt x="379115" y="198636"/>
                      <a:pt x="378619" y="197644"/>
                    </a:cubicBezTo>
                    <a:cubicBezTo>
                      <a:pt x="385763" y="204788"/>
                      <a:pt x="411063" y="217190"/>
                      <a:pt x="409575" y="21669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21" name="Полилиния 220"/>
              <p:cNvSpPr/>
              <p:nvPr/>
            </p:nvSpPr>
            <p:spPr>
              <a:xfrm>
                <a:off x="7211662" y="1113913"/>
                <a:ext cx="66288" cy="60097"/>
              </a:xfrm>
              <a:custGeom>
                <a:avLst/>
                <a:gdLst>
                  <a:gd name="connsiteX0" fmla="*/ 95250 w 95250"/>
                  <a:gd name="connsiteY0" fmla="*/ 0 h 83344"/>
                  <a:gd name="connsiteX1" fmla="*/ 0 w 95250"/>
                  <a:gd name="connsiteY1" fmla="*/ 83344 h 8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0" h="83344">
                    <a:moveTo>
                      <a:pt x="95250" y="0"/>
                    </a:moveTo>
                    <a:lnTo>
                      <a:pt x="0" y="83344"/>
                    </a:lnTo>
                  </a:path>
                </a:pathLst>
              </a:custGeom>
              <a:noFill/>
              <a:ln w="1270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22" name="Полилиния 221"/>
              <p:cNvSpPr/>
              <p:nvPr/>
            </p:nvSpPr>
            <p:spPr>
              <a:xfrm>
                <a:off x="6880145" y="1284962"/>
                <a:ext cx="82860" cy="34502"/>
              </a:xfrm>
              <a:custGeom>
                <a:avLst/>
                <a:gdLst>
                  <a:gd name="connsiteX0" fmla="*/ 0 w 119063"/>
                  <a:gd name="connsiteY0" fmla="*/ 47848 h 47848"/>
                  <a:gd name="connsiteX1" fmla="*/ 69057 w 119063"/>
                  <a:gd name="connsiteY1" fmla="*/ 4986 h 47848"/>
                  <a:gd name="connsiteX2" fmla="*/ 119063 w 119063"/>
                  <a:gd name="connsiteY2" fmla="*/ 2604 h 47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063" h="47848">
                    <a:moveTo>
                      <a:pt x="0" y="47848"/>
                    </a:moveTo>
                    <a:cubicBezTo>
                      <a:pt x="24606" y="30187"/>
                      <a:pt x="49213" y="12527"/>
                      <a:pt x="69057" y="4986"/>
                    </a:cubicBezTo>
                    <a:cubicBezTo>
                      <a:pt x="88901" y="-2555"/>
                      <a:pt x="103982" y="24"/>
                      <a:pt x="119063" y="2604"/>
                    </a:cubicBezTo>
                  </a:path>
                </a:pathLst>
              </a:custGeom>
              <a:noFill/>
              <a:ln w="1270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23" name="Полилиния 222"/>
              <p:cNvSpPr/>
              <p:nvPr/>
            </p:nvSpPr>
            <p:spPr>
              <a:xfrm>
                <a:off x="6567637" y="1105583"/>
                <a:ext cx="705678" cy="329673"/>
              </a:xfrm>
              <a:custGeom>
                <a:avLst/>
                <a:gdLst>
                  <a:gd name="connsiteX0" fmla="*/ 0 w 1013988"/>
                  <a:gd name="connsiteY0" fmla="*/ 457200 h 457200"/>
                  <a:gd name="connsiteX1" fmla="*/ 49794 w 1013988"/>
                  <a:gd name="connsiteY1" fmla="*/ 398352 h 457200"/>
                  <a:gd name="connsiteX2" fmla="*/ 90535 w 1013988"/>
                  <a:gd name="connsiteY2" fmla="*/ 357612 h 457200"/>
                  <a:gd name="connsiteX3" fmla="*/ 149382 w 1013988"/>
                  <a:gd name="connsiteY3" fmla="*/ 298764 h 457200"/>
                  <a:gd name="connsiteX4" fmla="*/ 248970 w 1013988"/>
                  <a:gd name="connsiteY4" fmla="*/ 289711 h 457200"/>
                  <a:gd name="connsiteX5" fmla="*/ 339505 w 1013988"/>
                  <a:gd name="connsiteY5" fmla="*/ 321398 h 457200"/>
                  <a:gd name="connsiteX6" fmla="*/ 443620 w 1013988"/>
                  <a:gd name="connsiteY6" fmla="*/ 289711 h 457200"/>
                  <a:gd name="connsiteX7" fmla="*/ 538681 w 1013988"/>
                  <a:gd name="connsiteY7" fmla="*/ 244443 h 457200"/>
                  <a:gd name="connsiteX8" fmla="*/ 597529 w 1013988"/>
                  <a:gd name="connsiteY8" fmla="*/ 244443 h 457200"/>
                  <a:gd name="connsiteX9" fmla="*/ 665430 w 1013988"/>
                  <a:gd name="connsiteY9" fmla="*/ 244443 h 457200"/>
                  <a:gd name="connsiteX10" fmla="*/ 746911 w 1013988"/>
                  <a:gd name="connsiteY10" fmla="*/ 221810 h 457200"/>
                  <a:gd name="connsiteX11" fmla="*/ 810285 w 1013988"/>
                  <a:gd name="connsiteY11" fmla="*/ 176542 h 457200"/>
                  <a:gd name="connsiteX12" fmla="*/ 878186 w 1013988"/>
                  <a:gd name="connsiteY12" fmla="*/ 140328 h 457200"/>
                  <a:gd name="connsiteX13" fmla="*/ 946087 w 1013988"/>
                  <a:gd name="connsiteY13" fmla="*/ 67901 h 457200"/>
                  <a:gd name="connsiteX14" fmla="*/ 982301 w 1013988"/>
                  <a:gd name="connsiteY14" fmla="*/ 40740 h 457200"/>
                  <a:gd name="connsiteX15" fmla="*/ 1013988 w 1013988"/>
                  <a:gd name="connsiteY15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13988" h="457200">
                    <a:moveTo>
                      <a:pt x="0" y="457200"/>
                    </a:moveTo>
                    <a:cubicBezTo>
                      <a:pt x="17352" y="436075"/>
                      <a:pt x="34705" y="414950"/>
                      <a:pt x="49794" y="398352"/>
                    </a:cubicBezTo>
                    <a:cubicBezTo>
                      <a:pt x="64883" y="381754"/>
                      <a:pt x="90535" y="357612"/>
                      <a:pt x="90535" y="357612"/>
                    </a:cubicBezTo>
                    <a:cubicBezTo>
                      <a:pt x="107133" y="341014"/>
                      <a:pt x="122976" y="310081"/>
                      <a:pt x="149382" y="298764"/>
                    </a:cubicBezTo>
                    <a:cubicBezTo>
                      <a:pt x="175788" y="287447"/>
                      <a:pt x="217283" y="285939"/>
                      <a:pt x="248970" y="289711"/>
                    </a:cubicBezTo>
                    <a:cubicBezTo>
                      <a:pt x="280657" y="293483"/>
                      <a:pt x="307063" y="321398"/>
                      <a:pt x="339505" y="321398"/>
                    </a:cubicBezTo>
                    <a:cubicBezTo>
                      <a:pt x="371947" y="321398"/>
                      <a:pt x="410424" y="302537"/>
                      <a:pt x="443620" y="289711"/>
                    </a:cubicBezTo>
                    <a:cubicBezTo>
                      <a:pt x="476816" y="276885"/>
                      <a:pt x="513030" y="251988"/>
                      <a:pt x="538681" y="244443"/>
                    </a:cubicBezTo>
                    <a:cubicBezTo>
                      <a:pt x="564332" y="236898"/>
                      <a:pt x="597529" y="244443"/>
                      <a:pt x="597529" y="244443"/>
                    </a:cubicBezTo>
                    <a:cubicBezTo>
                      <a:pt x="618654" y="244443"/>
                      <a:pt x="640533" y="248215"/>
                      <a:pt x="665430" y="244443"/>
                    </a:cubicBezTo>
                    <a:cubicBezTo>
                      <a:pt x="690327" y="240671"/>
                      <a:pt x="722769" y="233127"/>
                      <a:pt x="746911" y="221810"/>
                    </a:cubicBezTo>
                    <a:cubicBezTo>
                      <a:pt x="771053" y="210493"/>
                      <a:pt x="788406" y="190122"/>
                      <a:pt x="810285" y="176542"/>
                    </a:cubicBezTo>
                    <a:cubicBezTo>
                      <a:pt x="832164" y="162962"/>
                      <a:pt x="855552" y="158435"/>
                      <a:pt x="878186" y="140328"/>
                    </a:cubicBezTo>
                    <a:cubicBezTo>
                      <a:pt x="900820" y="122221"/>
                      <a:pt x="928735" y="84499"/>
                      <a:pt x="946087" y="67901"/>
                    </a:cubicBezTo>
                    <a:cubicBezTo>
                      <a:pt x="963439" y="51303"/>
                      <a:pt x="970984" y="52057"/>
                      <a:pt x="982301" y="40740"/>
                    </a:cubicBezTo>
                    <a:cubicBezTo>
                      <a:pt x="993618" y="29423"/>
                      <a:pt x="1003803" y="14711"/>
                      <a:pt x="1013988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25" name="Блок-схема: узел 224"/>
              <p:cNvSpPr/>
              <p:nvPr/>
            </p:nvSpPr>
            <p:spPr>
              <a:xfrm>
                <a:off x="7552709" y="3071173"/>
                <a:ext cx="63662" cy="77693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26" name="Блок-схема: узел 225"/>
              <p:cNvSpPr/>
              <p:nvPr/>
            </p:nvSpPr>
            <p:spPr>
              <a:xfrm>
                <a:off x="3424900" y="3084961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28" name="Полилиния 227"/>
              <p:cNvSpPr/>
              <p:nvPr/>
            </p:nvSpPr>
            <p:spPr>
              <a:xfrm>
                <a:off x="4395626" y="1620114"/>
                <a:ext cx="1225779" cy="1437639"/>
              </a:xfrm>
              <a:custGeom>
                <a:avLst/>
                <a:gdLst>
                  <a:gd name="connsiteX0" fmla="*/ 1761322 w 1761322"/>
                  <a:gd name="connsiteY0" fmla="*/ 1993758 h 1993758"/>
                  <a:gd name="connsiteX1" fmla="*/ 1704172 w 1761322"/>
                  <a:gd name="connsiteY1" fmla="*/ 1978518 h 1993758"/>
                  <a:gd name="connsiteX2" fmla="*/ 1662262 w 1761322"/>
                  <a:gd name="connsiteY2" fmla="*/ 1970898 h 1993758"/>
                  <a:gd name="connsiteX3" fmla="*/ 1620352 w 1761322"/>
                  <a:gd name="connsiteY3" fmla="*/ 1967088 h 1993758"/>
                  <a:gd name="connsiteX4" fmla="*/ 1586062 w 1761322"/>
                  <a:gd name="connsiteY4" fmla="*/ 1959468 h 1993758"/>
                  <a:gd name="connsiteX5" fmla="*/ 1574632 w 1761322"/>
                  <a:gd name="connsiteY5" fmla="*/ 1963278 h 1993758"/>
                  <a:gd name="connsiteX6" fmla="*/ 1551772 w 1761322"/>
                  <a:gd name="connsiteY6" fmla="*/ 1928988 h 1993758"/>
                  <a:gd name="connsiteX7" fmla="*/ 1506052 w 1761322"/>
                  <a:gd name="connsiteY7" fmla="*/ 1906128 h 1993758"/>
                  <a:gd name="connsiteX8" fmla="*/ 1452712 w 1761322"/>
                  <a:gd name="connsiteY8" fmla="*/ 1883268 h 1993758"/>
                  <a:gd name="connsiteX9" fmla="*/ 1422232 w 1761322"/>
                  <a:gd name="connsiteY9" fmla="*/ 1868028 h 1993758"/>
                  <a:gd name="connsiteX10" fmla="*/ 1406992 w 1761322"/>
                  <a:gd name="connsiteY10" fmla="*/ 1814688 h 1993758"/>
                  <a:gd name="connsiteX11" fmla="*/ 1403182 w 1761322"/>
                  <a:gd name="connsiteY11" fmla="*/ 1746108 h 1993758"/>
                  <a:gd name="connsiteX12" fmla="*/ 1418422 w 1761322"/>
                  <a:gd name="connsiteY12" fmla="*/ 1723248 h 1993758"/>
                  <a:gd name="connsiteX13" fmla="*/ 1391752 w 1761322"/>
                  <a:gd name="connsiteY13" fmla="*/ 1681338 h 1993758"/>
                  <a:gd name="connsiteX14" fmla="*/ 1380322 w 1761322"/>
                  <a:gd name="connsiteY14" fmla="*/ 1654668 h 1993758"/>
                  <a:gd name="connsiteX15" fmla="*/ 1342222 w 1761322"/>
                  <a:gd name="connsiteY15" fmla="*/ 1639428 h 1993758"/>
                  <a:gd name="connsiteX16" fmla="*/ 1254592 w 1761322"/>
                  <a:gd name="connsiteY16" fmla="*/ 1662288 h 1993758"/>
                  <a:gd name="connsiteX17" fmla="*/ 1227922 w 1761322"/>
                  <a:gd name="connsiteY17" fmla="*/ 1677528 h 1993758"/>
                  <a:gd name="connsiteX18" fmla="*/ 1140292 w 1761322"/>
                  <a:gd name="connsiteY18" fmla="*/ 1639428 h 1993758"/>
                  <a:gd name="connsiteX19" fmla="*/ 1083142 w 1761322"/>
                  <a:gd name="connsiteY19" fmla="*/ 1608948 h 1993758"/>
                  <a:gd name="connsiteX20" fmla="*/ 1014562 w 1761322"/>
                  <a:gd name="connsiteY20" fmla="*/ 1589898 h 1993758"/>
                  <a:gd name="connsiteX21" fmla="*/ 965032 w 1761322"/>
                  <a:gd name="connsiteY21" fmla="*/ 1597518 h 1993758"/>
                  <a:gd name="connsiteX22" fmla="*/ 957412 w 1761322"/>
                  <a:gd name="connsiteY22" fmla="*/ 1525128 h 1993758"/>
                  <a:gd name="connsiteX23" fmla="*/ 930742 w 1761322"/>
                  <a:gd name="connsiteY23" fmla="*/ 1448928 h 1993758"/>
                  <a:gd name="connsiteX24" fmla="*/ 919312 w 1761322"/>
                  <a:gd name="connsiteY24" fmla="*/ 1384158 h 1993758"/>
                  <a:gd name="connsiteX25" fmla="*/ 911692 w 1761322"/>
                  <a:gd name="connsiteY25" fmla="*/ 1361298 h 1993758"/>
                  <a:gd name="connsiteX26" fmla="*/ 907882 w 1761322"/>
                  <a:gd name="connsiteY26" fmla="*/ 1311768 h 1993758"/>
                  <a:gd name="connsiteX27" fmla="*/ 885022 w 1761322"/>
                  <a:gd name="connsiteY27" fmla="*/ 1269858 h 1993758"/>
                  <a:gd name="connsiteX28" fmla="*/ 858352 w 1761322"/>
                  <a:gd name="connsiteY28" fmla="*/ 1205088 h 1993758"/>
                  <a:gd name="connsiteX29" fmla="*/ 846922 w 1761322"/>
                  <a:gd name="connsiteY29" fmla="*/ 1163178 h 1993758"/>
                  <a:gd name="connsiteX30" fmla="*/ 865972 w 1761322"/>
                  <a:gd name="connsiteY30" fmla="*/ 1140318 h 1993758"/>
                  <a:gd name="connsiteX31" fmla="*/ 862162 w 1761322"/>
                  <a:gd name="connsiteY31" fmla="*/ 1060308 h 1993758"/>
                  <a:gd name="connsiteX32" fmla="*/ 869782 w 1761322"/>
                  <a:gd name="connsiteY32" fmla="*/ 1003158 h 1993758"/>
                  <a:gd name="connsiteX33" fmla="*/ 831682 w 1761322"/>
                  <a:gd name="connsiteY33" fmla="*/ 949818 h 1993758"/>
                  <a:gd name="connsiteX34" fmla="*/ 805012 w 1761322"/>
                  <a:gd name="connsiteY34" fmla="*/ 820278 h 1993758"/>
                  <a:gd name="connsiteX35" fmla="*/ 766912 w 1761322"/>
                  <a:gd name="connsiteY35" fmla="*/ 606918 h 1993758"/>
                  <a:gd name="connsiteX36" fmla="*/ 713572 w 1761322"/>
                  <a:gd name="connsiteY36" fmla="*/ 443088 h 1993758"/>
                  <a:gd name="connsiteX37" fmla="*/ 656422 w 1761322"/>
                  <a:gd name="connsiteY37" fmla="*/ 355458 h 1993758"/>
                  <a:gd name="connsiteX38" fmla="*/ 622132 w 1761322"/>
                  <a:gd name="connsiteY38" fmla="*/ 260208 h 1993758"/>
                  <a:gd name="connsiteX39" fmla="*/ 610702 w 1761322"/>
                  <a:gd name="connsiteY39" fmla="*/ 225918 h 1993758"/>
                  <a:gd name="connsiteX40" fmla="*/ 614512 w 1761322"/>
                  <a:gd name="connsiteY40" fmla="*/ 187818 h 1993758"/>
                  <a:gd name="connsiteX41" fmla="*/ 534502 w 1761322"/>
                  <a:gd name="connsiteY41" fmla="*/ 138288 h 1993758"/>
                  <a:gd name="connsiteX42" fmla="*/ 450682 w 1761322"/>
                  <a:gd name="connsiteY42" fmla="*/ 111618 h 1993758"/>
                  <a:gd name="connsiteX43" fmla="*/ 374482 w 1761322"/>
                  <a:gd name="connsiteY43" fmla="*/ 103998 h 1993758"/>
                  <a:gd name="connsiteX44" fmla="*/ 305902 w 1761322"/>
                  <a:gd name="connsiteY44" fmla="*/ 84948 h 1993758"/>
                  <a:gd name="connsiteX45" fmla="*/ 279232 w 1761322"/>
                  <a:gd name="connsiteY45" fmla="*/ 54468 h 1993758"/>
                  <a:gd name="connsiteX46" fmla="*/ 199222 w 1761322"/>
                  <a:gd name="connsiteY46" fmla="*/ 43038 h 1993758"/>
                  <a:gd name="connsiteX47" fmla="*/ 149692 w 1761322"/>
                  <a:gd name="connsiteY47" fmla="*/ 31608 h 1993758"/>
                  <a:gd name="connsiteX48" fmla="*/ 107782 w 1761322"/>
                  <a:gd name="connsiteY48" fmla="*/ 16368 h 1993758"/>
                  <a:gd name="connsiteX49" fmla="*/ 12532 w 1761322"/>
                  <a:gd name="connsiteY49" fmla="*/ 1128 h 1993758"/>
                  <a:gd name="connsiteX50" fmla="*/ 1102 w 1761322"/>
                  <a:gd name="connsiteY50" fmla="*/ 1128 h 1993758"/>
                  <a:gd name="connsiteX51" fmla="*/ 1102 w 1761322"/>
                  <a:gd name="connsiteY51" fmla="*/ 1128 h 1993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761322" h="1993758">
                    <a:moveTo>
                      <a:pt x="1761322" y="1993758"/>
                    </a:moveTo>
                    <a:cubicBezTo>
                      <a:pt x="1741002" y="1988043"/>
                      <a:pt x="1720682" y="1982328"/>
                      <a:pt x="1704172" y="1978518"/>
                    </a:cubicBezTo>
                    <a:cubicBezTo>
                      <a:pt x="1687662" y="1974708"/>
                      <a:pt x="1676232" y="1972803"/>
                      <a:pt x="1662262" y="1970898"/>
                    </a:cubicBezTo>
                    <a:cubicBezTo>
                      <a:pt x="1648292" y="1968993"/>
                      <a:pt x="1633052" y="1968993"/>
                      <a:pt x="1620352" y="1967088"/>
                    </a:cubicBezTo>
                    <a:cubicBezTo>
                      <a:pt x="1607652" y="1965183"/>
                      <a:pt x="1586062" y="1959468"/>
                      <a:pt x="1586062" y="1959468"/>
                    </a:cubicBezTo>
                    <a:cubicBezTo>
                      <a:pt x="1578442" y="1958833"/>
                      <a:pt x="1580347" y="1968358"/>
                      <a:pt x="1574632" y="1963278"/>
                    </a:cubicBezTo>
                    <a:cubicBezTo>
                      <a:pt x="1568917" y="1958198"/>
                      <a:pt x="1563202" y="1938513"/>
                      <a:pt x="1551772" y="1928988"/>
                    </a:cubicBezTo>
                    <a:cubicBezTo>
                      <a:pt x="1540342" y="1919463"/>
                      <a:pt x="1522562" y="1913748"/>
                      <a:pt x="1506052" y="1906128"/>
                    </a:cubicBezTo>
                    <a:cubicBezTo>
                      <a:pt x="1489542" y="1898508"/>
                      <a:pt x="1466682" y="1889618"/>
                      <a:pt x="1452712" y="1883268"/>
                    </a:cubicBezTo>
                    <a:cubicBezTo>
                      <a:pt x="1438742" y="1876918"/>
                      <a:pt x="1429852" y="1879458"/>
                      <a:pt x="1422232" y="1868028"/>
                    </a:cubicBezTo>
                    <a:cubicBezTo>
                      <a:pt x="1414612" y="1856598"/>
                      <a:pt x="1410167" y="1835008"/>
                      <a:pt x="1406992" y="1814688"/>
                    </a:cubicBezTo>
                    <a:cubicBezTo>
                      <a:pt x="1403817" y="1794368"/>
                      <a:pt x="1401277" y="1761348"/>
                      <a:pt x="1403182" y="1746108"/>
                    </a:cubicBezTo>
                    <a:cubicBezTo>
                      <a:pt x="1405087" y="1730868"/>
                      <a:pt x="1420327" y="1734043"/>
                      <a:pt x="1418422" y="1723248"/>
                    </a:cubicBezTo>
                    <a:cubicBezTo>
                      <a:pt x="1416517" y="1712453"/>
                      <a:pt x="1398102" y="1692768"/>
                      <a:pt x="1391752" y="1681338"/>
                    </a:cubicBezTo>
                    <a:cubicBezTo>
                      <a:pt x="1385402" y="1669908"/>
                      <a:pt x="1388577" y="1661653"/>
                      <a:pt x="1380322" y="1654668"/>
                    </a:cubicBezTo>
                    <a:cubicBezTo>
                      <a:pt x="1372067" y="1647683"/>
                      <a:pt x="1363177" y="1638158"/>
                      <a:pt x="1342222" y="1639428"/>
                    </a:cubicBezTo>
                    <a:cubicBezTo>
                      <a:pt x="1321267" y="1640698"/>
                      <a:pt x="1273642" y="1655938"/>
                      <a:pt x="1254592" y="1662288"/>
                    </a:cubicBezTo>
                    <a:cubicBezTo>
                      <a:pt x="1235542" y="1668638"/>
                      <a:pt x="1246972" y="1681338"/>
                      <a:pt x="1227922" y="1677528"/>
                    </a:cubicBezTo>
                    <a:cubicBezTo>
                      <a:pt x="1208872" y="1673718"/>
                      <a:pt x="1164422" y="1650858"/>
                      <a:pt x="1140292" y="1639428"/>
                    </a:cubicBezTo>
                    <a:cubicBezTo>
                      <a:pt x="1116162" y="1627998"/>
                      <a:pt x="1104097" y="1617203"/>
                      <a:pt x="1083142" y="1608948"/>
                    </a:cubicBezTo>
                    <a:cubicBezTo>
                      <a:pt x="1062187" y="1600693"/>
                      <a:pt x="1034247" y="1591803"/>
                      <a:pt x="1014562" y="1589898"/>
                    </a:cubicBezTo>
                    <a:cubicBezTo>
                      <a:pt x="994877" y="1587993"/>
                      <a:pt x="974557" y="1608313"/>
                      <a:pt x="965032" y="1597518"/>
                    </a:cubicBezTo>
                    <a:cubicBezTo>
                      <a:pt x="955507" y="1586723"/>
                      <a:pt x="963127" y="1549893"/>
                      <a:pt x="957412" y="1525128"/>
                    </a:cubicBezTo>
                    <a:cubicBezTo>
                      <a:pt x="951697" y="1500363"/>
                      <a:pt x="937092" y="1472423"/>
                      <a:pt x="930742" y="1448928"/>
                    </a:cubicBezTo>
                    <a:cubicBezTo>
                      <a:pt x="924392" y="1425433"/>
                      <a:pt x="922487" y="1398763"/>
                      <a:pt x="919312" y="1384158"/>
                    </a:cubicBezTo>
                    <a:cubicBezTo>
                      <a:pt x="916137" y="1369553"/>
                      <a:pt x="913597" y="1373363"/>
                      <a:pt x="911692" y="1361298"/>
                    </a:cubicBezTo>
                    <a:cubicBezTo>
                      <a:pt x="909787" y="1349233"/>
                      <a:pt x="912327" y="1327008"/>
                      <a:pt x="907882" y="1311768"/>
                    </a:cubicBezTo>
                    <a:cubicBezTo>
                      <a:pt x="903437" y="1296528"/>
                      <a:pt x="893277" y="1287638"/>
                      <a:pt x="885022" y="1269858"/>
                    </a:cubicBezTo>
                    <a:cubicBezTo>
                      <a:pt x="876767" y="1252078"/>
                      <a:pt x="864702" y="1222868"/>
                      <a:pt x="858352" y="1205088"/>
                    </a:cubicBezTo>
                    <a:cubicBezTo>
                      <a:pt x="852002" y="1187308"/>
                      <a:pt x="845652" y="1173973"/>
                      <a:pt x="846922" y="1163178"/>
                    </a:cubicBezTo>
                    <a:cubicBezTo>
                      <a:pt x="848192" y="1152383"/>
                      <a:pt x="863432" y="1157463"/>
                      <a:pt x="865972" y="1140318"/>
                    </a:cubicBezTo>
                    <a:cubicBezTo>
                      <a:pt x="868512" y="1123173"/>
                      <a:pt x="861527" y="1083168"/>
                      <a:pt x="862162" y="1060308"/>
                    </a:cubicBezTo>
                    <a:cubicBezTo>
                      <a:pt x="862797" y="1037448"/>
                      <a:pt x="874862" y="1021573"/>
                      <a:pt x="869782" y="1003158"/>
                    </a:cubicBezTo>
                    <a:cubicBezTo>
                      <a:pt x="864702" y="984743"/>
                      <a:pt x="842477" y="980298"/>
                      <a:pt x="831682" y="949818"/>
                    </a:cubicBezTo>
                    <a:cubicBezTo>
                      <a:pt x="820887" y="919338"/>
                      <a:pt x="815807" y="877428"/>
                      <a:pt x="805012" y="820278"/>
                    </a:cubicBezTo>
                    <a:cubicBezTo>
                      <a:pt x="794217" y="763128"/>
                      <a:pt x="782152" y="669783"/>
                      <a:pt x="766912" y="606918"/>
                    </a:cubicBezTo>
                    <a:cubicBezTo>
                      <a:pt x="751672" y="544053"/>
                      <a:pt x="731987" y="484998"/>
                      <a:pt x="713572" y="443088"/>
                    </a:cubicBezTo>
                    <a:cubicBezTo>
                      <a:pt x="695157" y="401178"/>
                      <a:pt x="671662" y="385938"/>
                      <a:pt x="656422" y="355458"/>
                    </a:cubicBezTo>
                    <a:cubicBezTo>
                      <a:pt x="641182" y="324978"/>
                      <a:pt x="629752" y="281798"/>
                      <a:pt x="622132" y="260208"/>
                    </a:cubicBezTo>
                    <a:cubicBezTo>
                      <a:pt x="614512" y="238618"/>
                      <a:pt x="611972" y="237983"/>
                      <a:pt x="610702" y="225918"/>
                    </a:cubicBezTo>
                    <a:cubicBezTo>
                      <a:pt x="609432" y="213853"/>
                      <a:pt x="627212" y="202423"/>
                      <a:pt x="614512" y="187818"/>
                    </a:cubicBezTo>
                    <a:cubicBezTo>
                      <a:pt x="601812" y="173213"/>
                      <a:pt x="561807" y="150988"/>
                      <a:pt x="534502" y="138288"/>
                    </a:cubicBezTo>
                    <a:cubicBezTo>
                      <a:pt x="507197" y="125588"/>
                      <a:pt x="477352" y="117333"/>
                      <a:pt x="450682" y="111618"/>
                    </a:cubicBezTo>
                    <a:cubicBezTo>
                      <a:pt x="424012" y="105903"/>
                      <a:pt x="398612" y="108443"/>
                      <a:pt x="374482" y="103998"/>
                    </a:cubicBezTo>
                    <a:cubicBezTo>
                      <a:pt x="350352" y="99553"/>
                      <a:pt x="321777" y="93203"/>
                      <a:pt x="305902" y="84948"/>
                    </a:cubicBezTo>
                    <a:cubicBezTo>
                      <a:pt x="290027" y="76693"/>
                      <a:pt x="297012" y="61453"/>
                      <a:pt x="279232" y="54468"/>
                    </a:cubicBezTo>
                    <a:cubicBezTo>
                      <a:pt x="261452" y="47483"/>
                      <a:pt x="220812" y="46848"/>
                      <a:pt x="199222" y="43038"/>
                    </a:cubicBezTo>
                    <a:cubicBezTo>
                      <a:pt x="177632" y="39228"/>
                      <a:pt x="164932" y="36053"/>
                      <a:pt x="149692" y="31608"/>
                    </a:cubicBezTo>
                    <a:cubicBezTo>
                      <a:pt x="134452" y="27163"/>
                      <a:pt x="130642" y="21448"/>
                      <a:pt x="107782" y="16368"/>
                    </a:cubicBezTo>
                    <a:cubicBezTo>
                      <a:pt x="84922" y="11288"/>
                      <a:pt x="30312" y="3668"/>
                      <a:pt x="12532" y="1128"/>
                    </a:cubicBezTo>
                    <a:cubicBezTo>
                      <a:pt x="-5248" y="-1412"/>
                      <a:pt x="1102" y="1128"/>
                      <a:pt x="1102" y="1128"/>
                    </a:cubicBezTo>
                    <a:lnTo>
                      <a:pt x="1102" y="1128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29" name="AutoShape 19"/>
              <p:cNvSpPr>
                <a:spLocks noChangeArrowheads="1"/>
              </p:cNvSpPr>
              <p:nvPr/>
            </p:nvSpPr>
            <p:spPr bwMode="auto">
              <a:xfrm>
                <a:off x="5000816" y="1962945"/>
                <a:ext cx="325701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Улгайсын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233" name="AutoShape 19"/>
              <p:cNvSpPr>
                <a:spLocks noChangeArrowheads="1"/>
              </p:cNvSpPr>
              <p:nvPr/>
            </p:nvSpPr>
            <p:spPr bwMode="auto">
              <a:xfrm>
                <a:off x="5893808" y="889701"/>
                <a:ext cx="296092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Кокшетау</a:t>
                </a:r>
              </a:p>
            </p:txBody>
          </p:sp>
          <p:sp>
            <p:nvSpPr>
              <p:cNvPr id="235" name="AutoShape 19"/>
              <p:cNvSpPr>
                <a:spLocks noChangeArrowheads="1"/>
              </p:cNvSpPr>
              <p:nvPr/>
            </p:nvSpPr>
            <p:spPr bwMode="auto">
              <a:xfrm>
                <a:off x="8023332" y="1978248"/>
                <a:ext cx="200431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Аягоз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236" name="Блок-схема: узел 235"/>
              <p:cNvSpPr/>
              <p:nvPr/>
            </p:nvSpPr>
            <p:spPr>
              <a:xfrm>
                <a:off x="7966171" y="2019491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38" name="Полилиния 237"/>
              <p:cNvSpPr/>
              <p:nvPr/>
            </p:nvSpPr>
            <p:spPr>
              <a:xfrm>
                <a:off x="6773149" y="1694001"/>
                <a:ext cx="59660" cy="91575"/>
              </a:xfrm>
              <a:custGeom>
                <a:avLst/>
                <a:gdLst>
                  <a:gd name="connsiteX0" fmla="*/ 85725 w 85725"/>
                  <a:gd name="connsiteY0" fmla="*/ 127000 h 127000"/>
                  <a:gd name="connsiteX1" fmla="*/ 50800 w 85725"/>
                  <a:gd name="connsiteY1" fmla="*/ 66675 h 127000"/>
                  <a:gd name="connsiteX2" fmla="*/ 31750 w 85725"/>
                  <a:gd name="connsiteY2" fmla="*/ 53975 h 127000"/>
                  <a:gd name="connsiteX3" fmla="*/ 15875 w 85725"/>
                  <a:gd name="connsiteY3" fmla="*/ 44450 h 127000"/>
                  <a:gd name="connsiteX4" fmla="*/ 3175 w 85725"/>
                  <a:gd name="connsiteY4" fmla="*/ 31750 h 127000"/>
                  <a:gd name="connsiteX5" fmla="*/ 0 w 85725"/>
                  <a:gd name="connsiteY5" fmla="*/ 12700 h 127000"/>
                  <a:gd name="connsiteX6" fmla="*/ 3175 w 85725"/>
                  <a:gd name="connsiteY6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27000">
                    <a:moveTo>
                      <a:pt x="85725" y="127000"/>
                    </a:moveTo>
                    <a:cubicBezTo>
                      <a:pt x="72760" y="102923"/>
                      <a:pt x="59796" y="78846"/>
                      <a:pt x="50800" y="66675"/>
                    </a:cubicBezTo>
                    <a:cubicBezTo>
                      <a:pt x="41804" y="54504"/>
                      <a:pt x="37571" y="57679"/>
                      <a:pt x="31750" y="53975"/>
                    </a:cubicBezTo>
                    <a:cubicBezTo>
                      <a:pt x="25929" y="50271"/>
                      <a:pt x="15875" y="44450"/>
                      <a:pt x="15875" y="44450"/>
                    </a:cubicBezTo>
                    <a:cubicBezTo>
                      <a:pt x="11113" y="40746"/>
                      <a:pt x="5821" y="37042"/>
                      <a:pt x="3175" y="31750"/>
                    </a:cubicBezTo>
                    <a:cubicBezTo>
                      <a:pt x="529" y="26458"/>
                      <a:pt x="0" y="12700"/>
                      <a:pt x="0" y="12700"/>
                    </a:cubicBezTo>
                    <a:cubicBezTo>
                      <a:pt x="0" y="7408"/>
                      <a:pt x="1587" y="3704"/>
                      <a:pt x="3175" y="0"/>
                    </a:cubicBezTo>
                  </a:path>
                </a:pathLst>
              </a:custGeom>
              <a:noFill/>
              <a:ln w="13652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39" name="Полилиния 238"/>
              <p:cNvSpPr/>
              <p:nvPr/>
            </p:nvSpPr>
            <p:spPr>
              <a:xfrm>
                <a:off x="6770768" y="1701144"/>
                <a:ext cx="59660" cy="91575"/>
              </a:xfrm>
              <a:custGeom>
                <a:avLst/>
                <a:gdLst>
                  <a:gd name="connsiteX0" fmla="*/ 85725 w 85725"/>
                  <a:gd name="connsiteY0" fmla="*/ 127000 h 127000"/>
                  <a:gd name="connsiteX1" fmla="*/ 50800 w 85725"/>
                  <a:gd name="connsiteY1" fmla="*/ 66675 h 127000"/>
                  <a:gd name="connsiteX2" fmla="*/ 31750 w 85725"/>
                  <a:gd name="connsiteY2" fmla="*/ 53975 h 127000"/>
                  <a:gd name="connsiteX3" fmla="*/ 15875 w 85725"/>
                  <a:gd name="connsiteY3" fmla="*/ 44450 h 127000"/>
                  <a:gd name="connsiteX4" fmla="*/ 3175 w 85725"/>
                  <a:gd name="connsiteY4" fmla="*/ 31750 h 127000"/>
                  <a:gd name="connsiteX5" fmla="*/ 0 w 85725"/>
                  <a:gd name="connsiteY5" fmla="*/ 12700 h 127000"/>
                  <a:gd name="connsiteX6" fmla="*/ 3175 w 85725"/>
                  <a:gd name="connsiteY6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27000">
                    <a:moveTo>
                      <a:pt x="85725" y="127000"/>
                    </a:moveTo>
                    <a:cubicBezTo>
                      <a:pt x="72760" y="102923"/>
                      <a:pt x="59796" y="78846"/>
                      <a:pt x="50800" y="66675"/>
                    </a:cubicBezTo>
                    <a:cubicBezTo>
                      <a:pt x="41804" y="54504"/>
                      <a:pt x="37571" y="57679"/>
                      <a:pt x="31750" y="53975"/>
                    </a:cubicBezTo>
                    <a:cubicBezTo>
                      <a:pt x="25929" y="50271"/>
                      <a:pt x="15875" y="44450"/>
                      <a:pt x="15875" y="44450"/>
                    </a:cubicBezTo>
                    <a:cubicBezTo>
                      <a:pt x="11113" y="40746"/>
                      <a:pt x="5821" y="37042"/>
                      <a:pt x="3175" y="31750"/>
                    </a:cubicBezTo>
                    <a:cubicBezTo>
                      <a:pt x="529" y="26458"/>
                      <a:pt x="0" y="12700"/>
                      <a:pt x="0" y="12700"/>
                    </a:cubicBezTo>
                    <a:cubicBezTo>
                      <a:pt x="0" y="7408"/>
                      <a:pt x="1587" y="3704"/>
                      <a:pt x="3175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40" name="Полилиния 239"/>
              <p:cNvSpPr/>
              <p:nvPr/>
            </p:nvSpPr>
            <p:spPr>
              <a:xfrm>
                <a:off x="6817188" y="1696566"/>
                <a:ext cx="59660" cy="91575"/>
              </a:xfrm>
              <a:custGeom>
                <a:avLst/>
                <a:gdLst>
                  <a:gd name="connsiteX0" fmla="*/ 85725 w 85725"/>
                  <a:gd name="connsiteY0" fmla="*/ 127000 h 127000"/>
                  <a:gd name="connsiteX1" fmla="*/ 50800 w 85725"/>
                  <a:gd name="connsiteY1" fmla="*/ 66675 h 127000"/>
                  <a:gd name="connsiteX2" fmla="*/ 31750 w 85725"/>
                  <a:gd name="connsiteY2" fmla="*/ 53975 h 127000"/>
                  <a:gd name="connsiteX3" fmla="*/ 15875 w 85725"/>
                  <a:gd name="connsiteY3" fmla="*/ 44450 h 127000"/>
                  <a:gd name="connsiteX4" fmla="*/ 3175 w 85725"/>
                  <a:gd name="connsiteY4" fmla="*/ 31750 h 127000"/>
                  <a:gd name="connsiteX5" fmla="*/ 0 w 85725"/>
                  <a:gd name="connsiteY5" fmla="*/ 12700 h 127000"/>
                  <a:gd name="connsiteX6" fmla="*/ 3175 w 85725"/>
                  <a:gd name="connsiteY6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27000">
                    <a:moveTo>
                      <a:pt x="85725" y="127000"/>
                    </a:moveTo>
                    <a:cubicBezTo>
                      <a:pt x="72760" y="102923"/>
                      <a:pt x="59796" y="78846"/>
                      <a:pt x="50800" y="66675"/>
                    </a:cubicBezTo>
                    <a:cubicBezTo>
                      <a:pt x="41804" y="54504"/>
                      <a:pt x="37571" y="57679"/>
                      <a:pt x="31750" y="53975"/>
                    </a:cubicBezTo>
                    <a:cubicBezTo>
                      <a:pt x="25929" y="50271"/>
                      <a:pt x="15875" y="44450"/>
                      <a:pt x="15875" y="44450"/>
                    </a:cubicBezTo>
                    <a:cubicBezTo>
                      <a:pt x="11113" y="40746"/>
                      <a:pt x="5821" y="37042"/>
                      <a:pt x="3175" y="31750"/>
                    </a:cubicBezTo>
                    <a:cubicBezTo>
                      <a:pt x="529" y="26458"/>
                      <a:pt x="0" y="12700"/>
                      <a:pt x="0" y="12700"/>
                    </a:cubicBezTo>
                    <a:cubicBezTo>
                      <a:pt x="0" y="7408"/>
                      <a:pt x="1587" y="3704"/>
                      <a:pt x="3175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41" name="Полилиния 240"/>
              <p:cNvSpPr/>
              <p:nvPr/>
            </p:nvSpPr>
            <p:spPr>
              <a:xfrm>
                <a:off x="6733701" y="1710301"/>
                <a:ext cx="59660" cy="91575"/>
              </a:xfrm>
              <a:custGeom>
                <a:avLst/>
                <a:gdLst>
                  <a:gd name="connsiteX0" fmla="*/ 85725 w 85725"/>
                  <a:gd name="connsiteY0" fmla="*/ 127000 h 127000"/>
                  <a:gd name="connsiteX1" fmla="*/ 50800 w 85725"/>
                  <a:gd name="connsiteY1" fmla="*/ 66675 h 127000"/>
                  <a:gd name="connsiteX2" fmla="*/ 31750 w 85725"/>
                  <a:gd name="connsiteY2" fmla="*/ 53975 h 127000"/>
                  <a:gd name="connsiteX3" fmla="*/ 15875 w 85725"/>
                  <a:gd name="connsiteY3" fmla="*/ 44450 h 127000"/>
                  <a:gd name="connsiteX4" fmla="*/ 3175 w 85725"/>
                  <a:gd name="connsiteY4" fmla="*/ 31750 h 127000"/>
                  <a:gd name="connsiteX5" fmla="*/ 0 w 85725"/>
                  <a:gd name="connsiteY5" fmla="*/ 12700 h 127000"/>
                  <a:gd name="connsiteX6" fmla="*/ 3175 w 85725"/>
                  <a:gd name="connsiteY6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27000">
                    <a:moveTo>
                      <a:pt x="85725" y="127000"/>
                    </a:moveTo>
                    <a:cubicBezTo>
                      <a:pt x="72760" y="102923"/>
                      <a:pt x="59796" y="78846"/>
                      <a:pt x="50800" y="66675"/>
                    </a:cubicBezTo>
                    <a:cubicBezTo>
                      <a:pt x="41804" y="54504"/>
                      <a:pt x="37571" y="57679"/>
                      <a:pt x="31750" y="53975"/>
                    </a:cubicBezTo>
                    <a:cubicBezTo>
                      <a:pt x="25929" y="50271"/>
                      <a:pt x="15875" y="44450"/>
                      <a:pt x="15875" y="44450"/>
                    </a:cubicBezTo>
                    <a:cubicBezTo>
                      <a:pt x="11113" y="40746"/>
                      <a:pt x="5821" y="37042"/>
                      <a:pt x="3175" y="31750"/>
                    </a:cubicBezTo>
                    <a:cubicBezTo>
                      <a:pt x="529" y="26458"/>
                      <a:pt x="0" y="12700"/>
                      <a:pt x="0" y="12700"/>
                    </a:cubicBezTo>
                    <a:cubicBezTo>
                      <a:pt x="0" y="7408"/>
                      <a:pt x="1587" y="3704"/>
                      <a:pt x="3175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44" name="AutoShape 19"/>
              <p:cNvSpPr>
                <a:spLocks noChangeArrowheads="1"/>
              </p:cNvSpPr>
              <p:nvPr/>
            </p:nvSpPr>
            <p:spPr bwMode="auto">
              <a:xfrm>
                <a:off x="7334248" y="1124337"/>
                <a:ext cx="282123" cy="98312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Павлодар</a:t>
                </a:r>
              </a:p>
            </p:txBody>
          </p:sp>
          <p:sp>
            <p:nvSpPr>
              <p:cNvPr id="245" name="AutoShape 19"/>
              <p:cNvSpPr>
                <a:spLocks noChangeArrowheads="1"/>
              </p:cNvSpPr>
              <p:nvPr/>
            </p:nvSpPr>
            <p:spPr bwMode="auto">
              <a:xfrm>
                <a:off x="8229561" y="1371840"/>
                <a:ext cx="546632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Усть-Каменогорск</a:t>
                </a:r>
              </a:p>
            </p:txBody>
          </p:sp>
          <p:sp>
            <p:nvSpPr>
              <p:cNvPr id="247" name="AutoShape 19"/>
              <p:cNvSpPr>
                <a:spLocks noChangeArrowheads="1"/>
              </p:cNvSpPr>
              <p:nvPr/>
            </p:nvSpPr>
            <p:spPr bwMode="auto">
              <a:xfrm>
                <a:off x="4170210" y="1542369"/>
                <a:ext cx="224273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Актобе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248" name="Полилиния 247"/>
              <p:cNvSpPr/>
              <p:nvPr/>
            </p:nvSpPr>
            <p:spPr>
              <a:xfrm>
                <a:off x="6483846" y="1461709"/>
                <a:ext cx="116562" cy="49445"/>
              </a:xfrm>
              <a:custGeom>
                <a:avLst/>
                <a:gdLst>
                  <a:gd name="connsiteX0" fmla="*/ 0 w 167489"/>
                  <a:gd name="connsiteY0" fmla="*/ 0 h 68571"/>
                  <a:gd name="connsiteX1" fmla="*/ 27160 w 167489"/>
                  <a:gd name="connsiteY1" fmla="*/ 58848 h 68571"/>
                  <a:gd name="connsiteX2" fmla="*/ 63374 w 167489"/>
                  <a:gd name="connsiteY2" fmla="*/ 67901 h 68571"/>
                  <a:gd name="connsiteX3" fmla="*/ 104114 w 167489"/>
                  <a:gd name="connsiteY3" fmla="*/ 67901 h 68571"/>
                  <a:gd name="connsiteX4" fmla="*/ 167489 w 167489"/>
                  <a:gd name="connsiteY4" fmla="*/ 67901 h 6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489" h="68571">
                    <a:moveTo>
                      <a:pt x="0" y="0"/>
                    </a:moveTo>
                    <a:cubicBezTo>
                      <a:pt x="8299" y="23765"/>
                      <a:pt x="16598" y="47531"/>
                      <a:pt x="27160" y="58848"/>
                    </a:cubicBezTo>
                    <a:cubicBezTo>
                      <a:pt x="37722" y="70165"/>
                      <a:pt x="50548" y="66392"/>
                      <a:pt x="63374" y="67901"/>
                    </a:cubicBezTo>
                    <a:cubicBezTo>
                      <a:pt x="76200" y="69410"/>
                      <a:pt x="104114" y="67901"/>
                      <a:pt x="104114" y="67901"/>
                    </a:cubicBezTo>
                    <a:lnTo>
                      <a:pt x="167489" y="67901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49" name="Полилиния 248"/>
              <p:cNvSpPr/>
              <p:nvPr/>
            </p:nvSpPr>
            <p:spPr>
              <a:xfrm>
                <a:off x="4409147" y="1586674"/>
                <a:ext cx="37117" cy="190021"/>
              </a:xfrm>
              <a:custGeom>
                <a:avLst/>
                <a:gdLst>
                  <a:gd name="connsiteX0" fmla="*/ 34264 w 53334"/>
                  <a:gd name="connsiteY0" fmla="*/ 0 h 263525"/>
                  <a:gd name="connsiteX1" fmla="*/ 53314 w 53334"/>
                  <a:gd name="connsiteY1" fmla="*/ 69850 h 263525"/>
                  <a:gd name="connsiteX2" fmla="*/ 31089 w 53334"/>
                  <a:gd name="connsiteY2" fmla="*/ 117475 h 263525"/>
                  <a:gd name="connsiteX3" fmla="*/ 2514 w 53334"/>
                  <a:gd name="connsiteY3" fmla="*/ 133350 h 263525"/>
                  <a:gd name="connsiteX4" fmla="*/ 2514 w 53334"/>
                  <a:gd name="connsiteY4" fmla="*/ 190500 h 263525"/>
                  <a:gd name="connsiteX5" fmla="*/ 12039 w 53334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4" h="263525">
                    <a:moveTo>
                      <a:pt x="34264" y="0"/>
                    </a:moveTo>
                    <a:cubicBezTo>
                      <a:pt x="44053" y="25135"/>
                      <a:pt x="53843" y="50271"/>
                      <a:pt x="53314" y="69850"/>
                    </a:cubicBezTo>
                    <a:cubicBezTo>
                      <a:pt x="52785" y="89429"/>
                      <a:pt x="39556" y="106892"/>
                      <a:pt x="31089" y="117475"/>
                    </a:cubicBezTo>
                    <a:cubicBezTo>
                      <a:pt x="22622" y="128058"/>
                      <a:pt x="7276" y="121179"/>
                      <a:pt x="2514" y="133350"/>
                    </a:cubicBezTo>
                    <a:cubicBezTo>
                      <a:pt x="-2248" y="145521"/>
                      <a:pt x="927" y="168804"/>
                      <a:pt x="2514" y="190500"/>
                    </a:cubicBezTo>
                    <a:cubicBezTo>
                      <a:pt x="4101" y="212196"/>
                      <a:pt x="8864" y="249767"/>
                      <a:pt x="12039" y="263525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srgbClr val="7030A0"/>
                  </a:solidFill>
                </a:endParaRPr>
              </a:p>
            </p:txBody>
          </p:sp>
          <p:sp>
            <p:nvSpPr>
              <p:cNvPr id="250" name="Полилиния 249"/>
              <p:cNvSpPr/>
              <p:nvPr/>
            </p:nvSpPr>
            <p:spPr>
              <a:xfrm>
                <a:off x="4405999" y="1586674"/>
                <a:ext cx="37117" cy="190021"/>
              </a:xfrm>
              <a:custGeom>
                <a:avLst/>
                <a:gdLst>
                  <a:gd name="connsiteX0" fmla="*/ 34264 w 53334"/>
                  <a:gd name="connsiteY0" fmla="*/ 0 h 263525"/>
                  <a:gd name="connsiteX1" fmla="*/ 53314 w 53334"/>
                  <a:gd name="connsiteY1" fmla="*/ 69850 h 263525"/>
                  <a:gd name="connsiteX2" fmla="*/ 31089 w 53334"/>
                  <a:gd name="connsiteY2" fmla="*/ 117475 h 263525"/>
                  <a:gd name="connsiteX3" fmla="*/ 2514 w 53334"/>
                  <a:gd name="connsiteY3" fmla="*/ 133350 h 263525"/>
                  <a:gd name="connsiteX4" fmla="*/ 2514 w 53334"/>
                  <a:gd name="connsiteY4" fmla="*/ 190500 h 263525"/>
                  <a:gd name="connsiteX5" fmla="*/ 12039 w 53334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4" h="263525">
                    <a:moveTo>
                      <a:pt x="34264" y="0"/>
                    </a:moveTo>
                    <a:cubicBezTo>
                      <a:pt x="44053" y="25135"/>
                      <a:pt x="53843" y="50271"/>
                      <a:pt x="53314" y="69850"/>
                    </a:cubicBezTo>
                    <a:cubicBezTo>
                      <a:pt x="52785" y="89429"/>
                      <a:pt x="39556" y="106892"/>
                      <a:pt x="31089" y="117475"/>
                    </a:cubicBezTo>
                    <a:cubicBezTo>
                      <a:pt x="22622" y="128058"/>
                      <a:pt x="7276" y="121179"/>
                      <a:pt x="2514" y="133350"/>
                    </a:cubicBezTo>
                    <a:cubicBezTo>
                      <a:pt x="-2248" y="145521"/>
                      <a:pt x="927" y="168804"/>
                      <a:pt x="2514" y="190500"/>
                    </a:cubicBezTo>
                    <a:cubicBezTo>
                      <a:pt x="4101" y="212196"/>
                      <a:pt x="8864" y="249767"/>
                      <a:pt x="12039" y="26352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51" name="Полилиния 250"/>
              <p:cNvSpPr/>
              <p:nvPr/>
            </p:nvSpPr>
            <p:spPr>
              <a:xfrm>
                <a:off x="4424558" y="1591253"/>
                <a:ext cx="37117" cy="190021"/>
              </a:xfrm>
              <a:custGeom>
                <a:avLst/>
                <a:gdLst>
                  <a:gd name="connsiteX0" fmla="*/ 34264 w 53334"/>
                  <a:gd name="connsiteY0" fmla="*/ 0 h 263525"/>
                  <a:gd name="connsiteX1" fmla="*/ 53314 w 53334"/>
                  <a:gd name="connsiteY1" fmla="*/ 69850 h 263525"/>
                  <a:gd name="connsiteX2" fmla="*/ 31089 w 53334"/>
                  <a:gd name="connsiteY2" fmla="*/ 117475 h 263525"/>
                  <a:gd name="connsiteX3" fmla="*/ 2514 w 53334"/>
                  <a:gd name="connsiteY3" fmla="*/ 133350 h 263525"/>
                  <a:gd name="connsiteX4" fmla="*/ 2514 w 53334"/>
                  <a:gd name="connsiteY4" fmla="*/ 190500 h 263525"/>
                  <a:gd name="connsiteX5" fmla="*/ 12039 w 53334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4" h="263525">
                    <a:moveTo>
                      <a:pt x="34264" y="0"/>
                    </a:moveTo>
                    <a:cubicBezTo>
                      <a:pt x="44053" y="25135"/>
                      <a:pt x="53843" y="50271"/>
                      <a:pt x="53314" y="69850"/>
                    </a:cubicBezTo>
                    <a:cubicBezTo>
                      <a:pt x="52785" y="89429"/>
                      <a:pt x="39556" y="106892"/>
                      <a:pt x="31089" y="117475"/>
                    </a:cubicBezTo>
                    <a:cubicBezTo>
                      <a:pt x="22622" y="128058"/>
                      <a:pt x="7276" y="121179"/>
                      <a:pt x="2514" y="133350"/>
                    </a:cubicBezTo>
                    <a:cubicBezTo>
                      <a:pt x="-2248" y="145521"/>
                      <a:pt x="927" y="168804"/>
                      <a:pt x="2514" y="190500"/>
                    </a:cubicBezTo>
                    <a:cubicBezTo>
                      <a:pt x="4101" y="212196"/>
                      <a:pt x="8864" y="249767"/>
                      <a:pt x="12039" y="263525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52" name="Полилиния 251"/>
              <p:cNvSpPr/>
              <p:nvPr/>
            </p:nvSpPr>
            <p:spPr>
              <a:xfrm>
                <a:off x="4392248" y="1578586"/>
                <a:ext cx="37117" cy="190021"/>
              </a:xfrm>
              <a:custGeom>
                <a:avLst/>
                <a:gdLst>
                  <a:gd name="connsiteX0" fmla="*/ 34264 w 53334"/>
                  <a:gd name="connsiteY0" fmla="*/ 0 h 263525"/>
                  <a:gd name="connsiteX1" fmla="*/ 53314 w 53334"/>
                  <a:gd name="connsiteY1" fmla="*/ 69850 h 263525"/>
                  <a:gd name="connsiteX2" fmla="*/ 31089 w 53334"/>
                  <a:gd name="connsiteY2" fmla="*/ 117475 h 263525"/>
                  <a:gd name="connsiteX3" fmla="*/ 2514 w 53334"/>
                  <a:gd name="connsiteY3" fmla="*/ 133350 h 263525"/>
                  <a:gd name="connsiteX4" fmla="*/ 2514 w 53334"/>
                  <a:gd name="connsiteY4" fmla="*/ 190500 h 263525"/>
                  <a:gd name="connsiteX5" fmla="*/ 12039 w 53334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4" h="263525">
                    <a:moveTo>
                      <a:pt x="34264" y="0"/>
                    </a:moveTo>
                    <a:cubicBezTo>
                      <a:pt x="44053" y="25135"/>
                      <a:pt x="53843" y="50271"/>
                      <a:pt x="53314" y="69850"/>
                    </a:cubicBezTo>
                    <a:cubicBezTo>
                      <a:pt x="52785" y="89429"/>
                      <a:pt x="39556" y="106892"/>
                      <a:pt x="31089" y="117475"/>
                    </a:cubicBezTo>
                    <a:cubicBezTo>
                      <a:pt x="22622" y="128058"/>
                      <a:pt x="7276" y="121179"/>
                      <a:pt x="2514" y="133350"/>
                    </a:cubicBezTo>
                    <a:cubicBezTo>
                      <a:pt x="-2248" y="145521"/>
                      <a:pt x="927" y="168804"/>
                      <a:pt x="2514" y="190500"/>
                    </a:cubicBezTo>
                    <a:cubicBezTo>
                      <a:pt x="4101" y="212196"/>
                      <a:pt x="8864" y="249767"/>
                      <a:pt x="12039" y="263525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53" name="Блок-схема: узел 252"/>
              <p:cNvSpPr/>
              <p:nvPr/>
            </p:nvSpPr>
            <p:spPr>
              <a:xfrm>
                <a:off x="4389811" y="1749994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54" name="Полилиния 253"/>
              <p:cNvSpPr/>
              <p:nvPr/>
            </p:nvSpPr>
            <p:spPr>
              <a:xfrm>
                <a:off x="6567637" y="1066725"/>
                <a:ext cx="705678" cy="329673"/>
              </a:xfrm>
              <a:custGeom>
                <a:avLst/>
                <a:gdLst>
                  <a:gd name="connsiteX0" fmla="*/ 0 w 1013988"/>
                  <a:gd name="connsiteY0" fmla="*/ 457200 h 457200"/>
                  <a:gd name="connsiteX1" fmla="*/ 49794 w 1013988"/>
                  <a:gd name="connsiteY1" fmla="*/ 398352 h 457200"/>
                  <a:gd name="connsiteX2" fmla="*/ 90535 w 1013988"/>
                  <a:gd name="connsiteY2" fmla="*/ 357612 h 457200"/>
                  <a:gd name="connsiteX3" fmla="*/ 149382 w 1013988"/>
                  <a:gd name="connsiteY3" fmla="*/ 298764 h 457200"/>
                  <a:gd name="connsiteX4" fmla="*/ 248970 w 1013988"/>
                  <a:gd name="connsiteY4" fmla="*/ 289711 h 457200"/>
                  <a:gd name="connsiteX5" fmla="*/ 339505 w 1013988"/>
                  <a:gd name="connsiteY5" fmla="*/ 321398 h 457200"/>
                  <a:gd name="connsiteX6" fmla="*/ 443620 w 1013988"/>
                  <a:gd name="connsiteY6" fmla="*/ 289711 h 457200"/>
                  <a:gd name="connsiteX7" fmla="*/ 538681 w 1013988"/>
                  <a:gd name="connsiteY7" fmla="*/ 244443 h 457200"/>
                  <a:gd name="connsiteX8" fmla="*/ 597529 w 1013988"/>
                  <a:gd name="connsiteY8" fmla="*/ 244443 h 457200"/>
                  <a:gd name="connsiteX9" fmla="*/ 665430 w 1013988"/>
                  <a:gd name="connsiteY9" fmla="*/ 244443 h 457200"/>
                  <a:gd name="connsiteX10" fmla="*/ 746911 w 1013988"/>
                  <a:gd name="connsiteY10" fmla="*/ 221810 h 457200"/>
                  <a:gd name="connsiteX11" fmla="*/ 810285 w 1013988"/>
                  <a:gd name="connsiteY11" fmla="*/ 176542 h 457200"/>
                  <a:gd name="connsiteX12" fmla="*/ 878186 w 1013988"/>
                  <a:gd name="connsiteY12" fmla="*/ 140328 h 457200"/>
                  <a:gd name="connsiteX13" fmla="*/ 946087 w 1013988"/>
                  <a:gd name="connsiteY13" fmla="*/ 67901 h 457200"/>
                  <a:gd name="connsiteX14" fmla="*/ 982301 w 1013988"/>
                  <a:gd name="connsiteY14" fmla="*/ 40740 h 457200"/>
                  <a:gd name="connsiteX15" fmla="*/ 1013988 w 1013988"/>
                  <a:gd name="connsiteY15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13988" h="457200">
                    <a:moveTo>
                      <a:pt x="0" y="457200"/>
                    </a:moveTo>
                    <a:cubicBezTo>
                      <a:pt x="17352" y="436075"/>
                      <a:pt x="34705" y="414950"/>
                      <a:pt x="49794" y="398352"/>
                    </a:cubicBezTo>
                    <a:cubicBezTo>
                      <a:pt x="64883" y="381754"/>
                      <a:pt x="90535" y="357612"/>
                      <a:pt x="90535" y="357612"/>
                    </a:cubicBezTo>
                    <a:cubicBezTo>
                      <a:pt x="107133" y="341014"/>
                      <a:pt x="122976" y="310081"/>
                      <a:pt x="149382" y="298764"/>
                    </a:cubicBezTo>
                    <a:cubicBezTo>
                      <a:pt x="175788" y="287447"/>
                      <a:pt x="217283" y="285939"/>
                      <a:pt x="248970" y="289711"/>
                    </a:cubicBezTo>
                    <a:cubicBezTo>
                      <a:pt x="280657" y="293483"/>
                      <a:pt x="307063" y="321398"/>
                      <a:pt x="339505" y="321398"/>
                    </a:cubicBezTo>
                    <a:cubicBezTo>
                      <a:pt x="371947" y="321398"/>
                      <a:pt x="410424" y="302537"/>
                      <a:pt x="443620" y="289711"/>
                    </a:cubicBezTo>
                    <a:cubicBezTo>
                      <a:pt x="476816" y="276885"/>
                      <a:pt x="513030" y="251988"/>
                      <a:pt x="538681" y="244443"/>
                    </a:cubicBezTo>
                    <a:cubicBezTo>
                      <a:pt x="564332" y="236898"/>
                      <a:pt x="597529" y="244443"/>
                      <a:pt x="597529" y="244443"/>
                    </a:cubicBezTo>
                    <a:cubicBezTo>
                      <a:pt x="618654" y="244443"/>
                      <a:pt x="640533" y="248215"/>
                      <a:pt x="665430" y="244443"/>
                    </a:cubicBezTo>
                    <a:cubicBezTo>
                      <a:pt x="690327" y="240671"/>
                      <a:pt x="722769" y="233127"/>
                      <a:pt x="746911" y="221810"/>
                    </a:cubicBezTo>
                    <a:cubicBezTo>
                      <a:pt x="771053" y="210493"/>
                      <a:pt x="788406" y="190122"/>
                      <a:pt x="810285" y="176542"/>
                    </a:cubicBezTo>
                    <a:cubicBezTo>
                      <a:pt x="832164" y="162962"/>
                      <a:pt x="855552" y="158435"/>
                      <a:pt x="878186" y="140328"/>
                    </a:cubicBezTo>
                    <a:cubicBezTo>
                      <a:pt x="900820" y="122221"/>
                      <a:pt x="928735" y="84499"/>
                      <a:pt x="946087" y="67901"/>
                    </a:cubicBezTo>
                    <a:cubicBezTo>
                      <a:pt x="963439" y="51303"/>
                      <a:pt x="970984" y="52057"/>
                      <a:pt x="982301" y="40740"/>
                    </a:cubicBezTo>
                    <a:cubicBezTo>
                      <a:pt x="993618" y="29423"/>
                      <a:pt x="1003803" y="14711"/>
                      <a:pt x="1013988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55" name="Полилиния 254"/>
              <p:cNvSpPr/>
              <p:nvPr/>
            </p:nvSpPr>
            <p:spPr>
              <a:xfrm>
                <a:off x="6580851" y="1138805"/>
                <a:ext cx="705678" cy="329673"/>
              </a:xfrm>
              <a:custGeom>
                <a:avLst/>
                <a:gdLst>
                  <a:gd name="connsiteX0" fmla="*/ 0 w 1013988"/>
                  <a:gd name="connsiteY0" fmla="*/ 457200 h 457200"/>
                  <a:gd name="connsiteX1" fmla="*/ 49794 w 1013988"/>
                  <a:gd name="connsiteY1" fmla="*/ 398352 h 457200"/>
                  <a:gd name="connsiteX2" fmla="*/ 90535 w 1013988"/>
                  <a:gd name="connsiteY2" fmla="*/ 357612 h 457200"/>
                  <a:gd name="connsiteX3" fmla="*/ 149382 w 1013988"/>
                  <a:gd name="connsiteY3" fmla="*/ 298764 h 457200"/>
                  <a:gd name="connsiteX4" fmla="*/ 248970 w 1013988"/>
                  <a:gd name="connsiteY4" fmla="*/ 289711 h 457200"/>
                  <a:gd name="connsiteX5" fmla="*/ 339505 w 1013988"/>
                  <a:gd name="connsiteY5" fmla="*/ 321398 h 457200"/>
                  <a:gd name="connsiteX6" fmla="*/ 443620 w 1013988"/>
                  <a:gd name="connsiteY6" fmla="*/ 289711 h 457200"/>
                  <a:gd name="connsiteX7" fmla="*/ 538681 w 1013988"/>
                  <a:gd name="connsiteY7" fmla="*/ 244443 h 457200"/>
                  <a:gd name="connsiteX8" fmla="*/ 597529 w 1013988"/>
                  <a:gd name="connsiteY8" fmla="*/ 244443 h 457200"/>
                  <a:gd name="connsiteX9" fmla="*/ 665430 w 1013988"/>
                  <a:gd name="connsiteY9" fmla="*/ 244443 h 457200"/>
                  <a:gd name="connsiteX10" fmla="*/ 746911 w 1013988"/>
                  <a:gd name="connsiteY10" fmla="*/ 221810 h 457200"/>
                  <a:gd name="connsiteX11" fmla="*/ 810285 w 1013988"/>
                  <a:gd name="connsiteY11" fmla="*/ 176542 h 457200"/>
                  <a:gd name="connsiteX12" fmla="*/ 878186 w 1013988"/>
                  <a:gd name="connsiteY12" fmla="*/ 140328 h 457200"/>
                  <a:gd name="connsiteX13" fmla="*/ 946087 w 1013988"/>
                  <a:gd name="connsiteY13" fmla="*/ 67901 h 457200"/>
                  <a:gd name="connsiteX14" fmla="*/ 982301 w 1013988"/>
                  <a:gd name="connsiteY14" fmla="*/ 40740 h 457200"/>
                  <a:gd name="connsiteX15" fmla="*/ 1013988 w 1013988"/>
                  <a:gd name="connsiteY15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13988" h="457200">
                    <a:moveTo>
                      <a:pt x="0" y="457200"/>
                    </a:moveTo>
                    <a:cubicBezTo>
                      <a:pt x="17352" y="436075"/>
                      <a:pt x="34705" y="414950"/>
                      <a:pt x="49794" y="398352"/>
                    </a:cubicBezTo>
                    <a:cubicBezTo>
                      <a:pt x="64883" y="381754"/>
                      <a:pt x="90535" y="357612"/>
                      <a:pt x="90535" y="357612"/>
                    </a:cubicBezTo>
                    <a:cubicBezTo>
                      <a:pt x="107133" y="341014"/>
                      <a:pt x="122976" y="310081"/>
                      <a:pt x="149382" y="298764"/>
                    </a:cubicBezTo>
                    <a:cubicBezTo>
                      <a:pt x="175788" y="287447"/>
                      <a:pt x="217283" y="285939"/>
                      <a:pt x="248970" y="289711"/>
                    </a:cubicBezTo>
                    <a:cubicBezTo>
                      <a:pt x="280657" y="293483"/>
                      <a:pt x="307063" y="321398"/>
                      <a:pt x="339505" y="321398"/>
                    </a:cubicBezTo>
                    <a:cubicBezTo>
                      <a:pt x="371947" y="321398"/>
                      <a:pt x="410424" y="302537"/>
                      <a:pt x="443620" y="289711"/>
                    </a:cubicBezTo>
                    <a:cubicBezTo>
                      <a:pt x="476816" y="276885"/>
                      <a:pt x="513030" y="251988"/>
                      <a:pt x="538681" y="244443"/>
                    </a:cubicBezTo>
                    <a:cubicBezTo>
                      <a:pt x="564332" y="236898"/>
                      <a:pt x="597529" y="244443"/>
                      <a:pt x="597529" y="244443"/>
                    </a:cubicBezTo>
                    <a:cubicBezTo>
                      <a:pt x="618654" y="244443"/>
                      <a:pt x="640533" y="248215"/>
                      <a:pt x="665430" y="244443"/>
                    </a:cubicBezTo>
                    <a:cubicBezTo>
                      <a:pt x="690327" y="240671"/>
                      <a:pt x="722769" y="233127"/>
                      <a:pt x="746911" y="221810"/>
                    </a:cubicBezTo>
                    <a:cubicBezTo>
                      <a:pt x="771053" y="210493"/>
                      <a:pt x="788406" y="190122"/>
                      <a:pt x="810285" y="176542"/>
                    </a:cubicBezTo>
                    <a:cubicBezTo>
                      <a:pt x="832164" y="162962"/>
                      <a:pt x="855552" y="158435"/>
                      <a:pt x="878186" y="140328"/>
                    </a:cubicBezTo>
                    <a:cubicBezTo>
                      <a:pt x="900820" y="122221"/>
                      <a:pt x="928735" y="84499"/>
                      <a:pt x="946087" y="67901"/>
                    </a:cubicBezTo>
                    <a:cubicBezTo>
                      <a:pt x="963439" y="51303"/>
                      <a:pt x="970984" y="52057"/>
                      <a:pt x="982301" y="40740"/>
                    </a:cubicBezTo>
                    <a:cubicBezTo>
                      <a:pt x="993618" y="29423"/>
                      <a:pt x="1003803" y="14711"/>
                      <a:pt x="1013988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67" name="Блок-схема: узел 266"/>
              <p:cNvSpPr/>
              <p:nvPr/>
            </p:nvSpPr>
            <p:spPr>
              <a:xfrm>
                <a:off x="7825974" y="1439054"/>
                <a:ext cx="63608" cy="62938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68" name="Блок-схема: узел 267"/>
              <p:cNvSpPr/>
              <p:nvPr/>
            </p:nvSpPr>
            <p:spPr>
              <a:xfrm>
                <a:off x="8194046" y="1461577"/>
                <a:ext cx="63608" cy="62938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69" name="Блок-схема: узел 268"/>
              <p:cNvSpPr/>
              <p:nvPr/>
            </p:nvSpPr>
            <p:spPr>
              <a:xfrm>
                <a:off x="6281343" y="3801595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70" name="AutoShape 19"/>
              <p:cNvSpPr>
                <a:spLocks noChangeArrowheads="1"/>
              </p:cNvSpPr>
              <p:nvPr/>
            </p:nvSpPr>
            <p:spPr bwMode="auto">
              <a:xfrm>
                <a:off x="6341466" y="3788406"/>
                <a:ext cx="325701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Сарыагаш</a:t>
                </a:r>
              </a:p>
            </p:txBody>
          </p:sp>
          <p:sp>
            <p:nvSpPr>
              <p:cNvPr id="271" name="Блок-схема: узел 270"/>
              <p:cNvSpPr/>
              <p:nvPr/>
            </p:nvSpPr>
            <p:spPr>
              <a:xfrm>
                <a:off x="6075225" y="3350490"/>
                <a:ext cx="63608" cy="62938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72" name="AutoShape 19"/>
              <p:cNvSpPr>
                <a:spLocks noChangeArrowheads="1"/>
              </p:cNvSpPr>
              <p:nvPr/>
            </p:nvSpPr>
            <p:spPr bwMode="auto">
              <a:xfrm>
                <a:off x="5812765" y="3421098"/>
                <a:ext cx="300648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Туркестан</a:t>
                </a:r>
              </a:p>
            </p:txBody>
          </p:sp>
          <p:sp>
            <p:nvSpPr>
              <p:cNvPr id="273" name="Блок-схема: узел 272"/>
              <p:cNvSpPr/>
              <p:nvPr/>
            </p:nvSpPr>
            <p:spPr>
              <a:xfrm>
                <a:off x="6307017" y="3589509"/>
                <a:ext cx="63608" cy="62938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79" name="Блок-схема: узел 278"/>
              <p:cNvSpPr/>
              <p:nvPr/>
            </p:nvSpPr>
            <p:spPr>
              <a:xfrm>
                <a:off x="7245282" y="1045435"/>
                <a:ext cx="79834" cy="76490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81" name="AutoShape 19"/>
              <p:cNvSpPr>
                <a:spLocks noChangeArrowheads="1"/>
              </p:cNvSpPr>
              <p:nvPr/>
            </p:nvSpPr>
            <p:spPr bwMode="auto">
              <a:xfrm>
                <a:off x="6600209" y="1414066"/>
                <a:ext cx="381341" cy="9708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/>
                <a:r>
                  <a:rPr lang="ru-RU" sz="7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АСТАНА</a:t>
                </a:r>
              </a:p>
            </p:txBody>
          </p:sp>
          <p:sp>
            <p:nvSpPr>
              <p:cNvPr id="300" name="AutoShape 19"/>
              <p:cNvSpPr>
                <a:spLocks noChangeArrowheads="1"/>
              </p:cNvSpPr>
              <p:nvPr/>
            </p:nvSpPr>
            <p:spPr bwMode="auto">
              <a:xfrm>
                <a:off x="6051852" y="2372459"/>
                <a:ext cx="337641" cy="79226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Жезказган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257" name="AutoShape 19"/>
              <p:cNvSpPr>
                <a:spLocks noChangeArrowheads="1"/>
              </p:cNvSpPr>
              <p:nvPr/>
            </p:nvSpPr>
            <p:spPr bwMode="auto">
              <a:xfrm>
                <a:off x="3680035" y="1174582"/>
                <a:ext cx="248469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Уральск</a:t>
                </a:r>
              </a:p>
            </p:txBody>
          </p:sp>
          <p:sp>
            <p:nvSpPr>
              <p:cNvPr id="3" name="Полилиния 2"/>
              <p:cNvSpPr/>
              <p:nvPr/>
            </p:nvSpPr>
            <p:spPr>
              <a:xfrm>
                <a:off x="5666484" y="1841684"/>
                <a:ext cx="1143066" cy="1135918"/>
              </a:xfrm>
              <a:custGeom>
                <a:avLst/>
                <a:gdLst>
                  <a:gd name="connsiteX0" fmla="*/ 95 w 1071657"/>
                  <a:gd name="connsiteY0" fmla="*/ 1031082 h 1031082"/>
                  <a:gd name="connsiteX1" fmla="*/ 26288 w 1071657"/>
                  <a:gd name="connsiteY1" fmla="*/ 945357 h 1031082"/>
                  <a:gd name="connsiteX2" fmla="*/ 162020 w 1071657"/>
                  <a:gd name="connsiteY2" fmla="*/ 854869 h 1031082"/>
                  <a:gd name="connsiteX3" fmla="*/ 219170 w 1071657"/>
                  <a:gd name="connsiteY3" fmla="*/ 764382 h 1031082"/>
                  <a:gd name="connsiteX4" fmla="*/ 252507 w 1071657"/>
                  <a:gd name="connsiteY4" fmla="*/ 659607 h 1031082"/>
                  <a:gd name="connsiteX5" fmla="*/ 321563 w 1071657"/>
                  <a:gd name="connsiteY5" fmla="*/ 576263 h 1031082"/>
                  <a:gd name="connsiteX6" fmla="*/ 345376 w 1071657"/>
                  <a:gd name="connsiteY6" fmla="*/ 440532 h 1031082"/>
                  <a:gd name="connsiteX7" fmla="*/ 416813 w 1071657"/>
                  <a:gd name="connsiteY7" fmla="*/ 352425 h 1031082"/>
                  <a:gd name="connsiteX8" fmla="*/ 626363 w 1071657"/>
                  <a:gd name="connsiteY8" fmla="*/ 321469 h 1031082"/>
                  <a:gd name="connsiteX9" fmla="*/ 743045 w 1071657"/>
                  <a:gd name="connsiteY9" fmla="*/ 273844 h 1031082"/>
                  <a:gd name="connsiteX10" fmla="*/ 904970 w 1071657"/>
                  <a:gd name="connsiteY10" fmla="*/ 228600 h 1031082"/>
                  <a:gd name="connsiteX11" fmla="*/ 1002601 w 1071657"/>
                  <a:gd name="connsiteY11" fmla="*/ 219075 h 1031082"/>
                  <a:gd name="connsiteX12" fmla="*/ 1026413 w 1071657"/>
                  <a:gd name="connsiteY12" fmla="*/ 88107 h 1031082"/>
                  <a:gd name="connsiteX13" fmla="*/ 1071657 w 1071657"/>
                  <a:gd name="connsiteY13" fmla="*/ 0 h 1031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71657" h="1031082">
                    <a:moveTo>
                      <a:pt x="95" y="1031082"/>
                    </a:moveTo>
                    <a:cubicBezTo>
                      <a:pt x="-303" y="1002904"/>
                      <a:pt x="-700" y="974726"/>
                      <a:pt x="26288" y="945357"/>
                    </a:cubicBezTo>
                    <a:cubicBezTo>
                      <a:pt x="53276" y="915988"/>
                      <a:pt x="129873" y="885031"/>
                      <a:pt x="162020" y="854869"/>
                    </a:cubicBezTo>
                    <a:cubicBezTo>
                      <a:pt x="194167" y="824706"/>
                      <a:pt x="204089" y="796926"/>
                      <a:pt x="219170" y="764382"/>
                    </a:cubicBezTo>
                    <a:cubicBezTo>
                      <a:pt x="234251" y="731838"/>
                      <a:pt x="235442" y="690960"/>
                      <a:pt x="252507" y="659607"/>
                    </a:cubicBezTo>
                    <a:cubicBezTo>
                      <a:pt x="269572" y="628254"/>
                      <a:pt x="306085" y="612775"/>
                      <a:pt x="321563" y="576263"/>
                    </a:cubicBezTo>
                    <a:cubicBezTo>
                      <a:pt x="337041" y="539751"/>
                      <a:pt x="329501" y="477838"/>
                      <a:pt x="345376" y="440532"/>
                    </a:cubicBezTo>
                    <a:cubicBezTo>
                      <a:pt x="361251" y="403226"/>
                      <a:pt x="369982" y="372269"/>
                      <a:pt x="416813" y="352425"/>
                    </a:cubicBezTo>
                    <a:cubicBezTo>
                      <a:pt x="463644" y="332581"/>
                      <a:pt x="571991" y="334566"/>
                      <a:pt x="626363" y="321469"/>
                    </a:cubicBezTo>
                    <a:cubicBezTo>
                      <a:pt x="680735" y="308372"/>
                      <a:pt x="696611" y="289322"/>
                      <a:pt x="743045" y="273844"/>
                    </a:cubicBezTo>
                    <a:cubicBezTo>
                      <a:pt x="789479" y="258366"/>
                      <a:pt x="861711" y="237728"/>
                      <a:pt x="904970" y="228600"/>
                    </a:cubicBezTo>
                    <a:cubicBezTo>
                      <a:pt x="948229" y="219472"/>
                      <a:pt x="982361" y="242490"/>
                      <a:pt x="1002601" y="219075"/>
                    </a:cubicBezTo>
                    <a:cubicBezTo>
                      <a:pt x="1022841" y="195660"/>
                      <a:pt x="1014904" y="124619"/>
                      <a:pt x="1026413" y="88107"/>
                    </a:cubicBezTo>
                    <a:cubicBezTo>
                      <a:pt x="1037922" y="51595"/>
                      <a:pt x="1054789" y="25797"/>
                      <a:pt x="1071657" y="0"/>
                    </a:cubicBezTo>
                  </a:path>
                </a:pathLst>
              </a:custGeom>
              <a:ln w="889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Полилиния 5"/>
              <p:cNvSpPr/>
              <p:nvPr/>
            </p:nvSpPr>
            <p:spPr>
              <a:xfrm>
                <a:off x="3467525" y="1233063"/>
                <a:ext cx="151881" cy="897191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ln w="1428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Полилиния 304"/>
              <p:cNvSpPr/>
              <p:nvPr/>
            </p:nvSpPr>
            <p:spPr>
              <a:xfrm>
                <a:off x="3504800" y="1222379"/>
                <a:ext cx="151881" cy="897191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" name="Полилиния 1"/>
              <p:cNvSpPr/>
              <p:nvPr/>
            </p:nvSpPr>
            <p:spPr>
              <a:xfrm>
                <a:off x="5165591" y="1033688"/>
                <a:ext cx="150853" cy="94441"/>
              </a:xfrm>
              <a:custGeom>
                <a:avLst/>
                <a:gdLst>
                  <a:gd name="connsiteX0" fmla="*/ 0 w 147637"/>
                  <a:gd name="connsiteY0" fmla="*/ 85725 h 85725"/>
                  <a:gd name="connsiteX1" fmla="*/ 83343 w 147637"/>
                  <a:gd name="connsiteY1" fmla="*/ 73819 h 85725"/>
                  <a:gd name="connsiteX2" fmla="*/ 104775 w 147637"/>
                  <a:gd name="connsiteY2" fmla="*/ 52387 h 85725"/>
                  <a:gd name="connsiteX3" fmla="*/ 147637 w 147637"/>
                  <a:gd name="connsiteY3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7637" h="85725">
                    <a:moveTo>
                      <a:pt x="0" y="85725"/>
                    </a:moveTo>
                    <a:cubicBezTo>
                      <a:pt x="32940" y="82550"/>
                      <a:pt x="65881" y="79375"/>
                      <a:pt x="83343" y="73819"/>
                    </a:cubicBezTo>
                    <a:cubicBezTo>
                      <a:pt x="100805" y="68263"/>
                      <a:pt x="94059" y="64690"/>
                      <a:pt x="104775" y="52387"/>
                    </a:cubicBezTo>
                    <a:cubicBezTo>
                      <a:pt x="115491" y="40084"/>
                      <a:pt x="131564" y="20042"/>
                      <a:pt x="147637" y="0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>
                <a:off x="5157581" y="994026"/>
                <a:ext cx="258822" cy="137773"/>
              </a:xfrm>
              <a:custGeom>
                <a:avLst/>
                <a:gdLst>
                  <a:gd name="connsiteX0" fmla="*/ 371902 w 371902"/>
                  <a:gd name="connsiteY0" fmla="*/ 0 h 191068"/>
                  <a:gd name="connsiteX1" fmla="*/ 300251 w 371902"/>
                  <a:gd name="connsiteY1" fmla="*/ 30707 h 191068"/>
                  <a:gd name="connsiteX2" fmla="*/ 255896 w 371902"/>
                  <a:gd name="connsiteY2" fmla="*/ 34119 h 191068"/>
                  <a:gd name="connsiteX3" fmla="*/ 232012 w 371902"/>
                  <a:gd name="connsiteY3" fmla="*/ 47767 h 191068"/>
                  <a:gd name="connsiteX4" fmla="*/ 191069 w 371902"/>
                  <a:gd name="connsiteY4" fmla="*/ 92122 h 191068"/>
                  <a:gd name="connsiteX5" fmla="*/ 163773 w 371902"/>
                  <a:gd name="connsiteY5" fmla="*/ 136477 h 191068"/>
                  <a:gd name="connsiteX6" fmla="*/ 133066 w 371902"/>
                  <a:gd name="connsiteY6" fmla="*/ 167185 h 191068"/>
                  <a:gd name="connsiteX7" fmla="*/ 98947 w 371902"/>
                  <a:gd name="connsiteY7" fmla="*/ 170597 h 191068"/>
                  <a:gd name="connsiteX8" fmla="*/ 58003 w 371902"/>
                  <a:gd name="connsiteY8" fmla="*/ 180833 h 191068"/>
                  <a:gd name="connsiteX9" fmla="*/ 10236 w 371902"/>
                  <a:gd name="connsiteY9" fmla="*/ 184245 h 191068"/>
                  <a:gd name="connsiteX10" fmla="*/ 0 w 371902"/>
                  <a:gd name="connsiteY10" fmla="*/ 191068 h 19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1902" h="191068">
                    <a:moveTo>
                      <a:pt x="371902" y="0"/>
                    </a:moveTo>
                    <a:cubicBezTo>
                      <a:pt x="345743" y="12510"/>
                      <a:pt x="319585" y="25021"/>
                      <a:pt x="300251" y="30707"/>
                    </a:cubicBezTo>
                    <a:cubicBezTo>
                      <a:pt x="280917" y="36393"/>
                      <a:pt x="267269" y="31276"/>
                      <a:pt x="255896" y="34119"/>
                    </a:cubicBezTo>
                    <a:cubicBezTo>
                      <a:pt x="244523" y="36962"/>
                      <a:pt x="242816" y="38100"/>
                      <a:pt x="232012" y="47767"/>
                    </a:cubicBezTo>
                    <a:cubicBezTo>
                      <a:pt x="221208" y="57434"/>
                      <a:pt x="202442" y="77337"/>
                      <a:pt x="191069" y="92122"/>
                    </a:cubicBezTo>
                    <a:cubicBezTo>
                      <a:pt x="179696" y="106907"/>
                      <a:pt x="173440" y="123966"/>
                      <a:pt x="163773" y="136477"/>
                    </a:cubicBezTo>
                    <a:cubicBezTo>
                      <a:pt x="154106" y="148988"/>
                      <a:pt x="143870" y="161498"/>
                      <a:pt x="133066" y="167185"/>
                    </a:cubicBezTo>
                    <a:cubicBezTo>
                      <a:pt x="122262" y="172872"/>
                      <a:pt x="111457" y="168322"/>
                      <a:pt x="98947" y="170597"/>
                    </a:cubicBezTo>
                    <a:cubicBezTo>
                      <a:pt x="86436" y="172872"/>
                      <a:pt x="72788" y="178558"/>
                      <a:pt x="58003" y="180833"/>
                    </a:cubicBezTo>
                    <a:cubicBezTo>
                      <a:pt x="43218" y="183108"/>
                      <a:pt x="10236" y="184245"/>
                      <a:pt x="10236" y="184245"/>
                    </a:cubicBezTo>
                    <a:cubicBezTo>
                      <a:pt x="569" y="185951"/>
                      <a:pt x="284" y="188509"/>
                      <a:pt x="0" y="19106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Блок-схема: узел 92"/>
              <p:cNvSpPr/>
              <p:nvPr/>
            </p:nvSpPr>
            <p:spPr>
              <a:xfrm>
                <a:off x="5141419" y="1115845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Полилиния 4"/>
              <p:cNvSpPr/>
              <p:nvPr/>
            </p:nvSpPr>
            <p:spPr>
              <a:xfrm>
                <a:off x="8170501" y="2466045"/>
                <a:ext cx="92460" cy="44597"/>
              </a:xfrm>
              <a:custGeom>
                <a:avLst/>
                <a:gdLst>
                  <a:gd name="connsiteX0" fmla="*/ 0 w 90488"/>
                  <a:gd name="connsiteY0" fmla="*/ 0 h 40481"/>
                  <a:gd name="connsiteX1" fmla="*/ 59532 w 90488"/>
                  <a:gd name="connsiteY1" fmla="*/ 19050 h 40481"/>
                  <a:gd name="connsiteX2" fmla="*/ 90488 w 90488"/>
                  <a:gd name="connsiteY2" fmla="*/ 40481 h 40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488" h="40481">
                    <a:moveTo>
                      <a:pt x="0" y="0"/>
                    </a:moveTo>
                    <a:cubicBezTo>
                      <a:pt x="22225" y="6151"/>
                      <a:pt x="44451" y="12303"/>
                      <a:pt x="59532" y="19050"/>
                    </a:cubicBezTo>
                    <a:cubicBezTo>
                      <a:pt x="74613" y="25797"/>
                      <a:pt x="82550" y="33139"/>
                      <a:pt x="90488" y="40481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>
                <a:off x="8160618" y="2452066"/>
                <a:ext cx="307137" cy="148811"/>
              </a:xfrm>
              <a:custGeom>
                <a:avLst/>
                <a:gdLst>
                  <a:gd name="connsiteX0" fmla="*/ 441325 w 441325"/>
                  <a:gd name="connsiteY0" fmla="*/ 206375 h 206375"/>
                  <a:gd name="connsiteX1" fmla="*/ 371475 w 441325"/>
                  <a:gd name="connsiteY1" fmla="*/ 177800 h 206375"/>
                  <a:gd name="connsiteX2" fmla="*/ 355600 w 441325"/>
                  <a:gd name="connsiteY2" fmla="*/ 161925 h 206375"/>
                  <a:gd name="connsiteX3" fmla="*/ 320675 w 441325"/>
                  <a:gd name="connsiteY3" fmla="*/ 161925 h 206375"/>
                  <a:gd name="connsiteX4" fmla="*/ 314325 w 441325"/>
                  <a:gd name="connsiteY4" fmla="*/ 146050 h 206375"/>
                  <a:gd name="connsiteX5" fmla="*/ 298450 w 441325"/>
                  <a:gd name="connsiteY5" fmla="*/ 130175 h 206375"/>
                  <a:gd name="connsiteX6" fmla="*/ 260350 w 441325"/>
                  <a:gd name="connsiteY6" fmla="*/ 98425 h 206375"/>
                  <a:gd name="connsiteX7" fmla="*/ 250825 w 441325"/>
                  <a:gd name="connsiteY7" fmla="*/ 95250 h 206375"/>
                  <a:gd name="connsiteX8" fmla="*/ 212725 w 441325"/>
                  <a:gd name="connsiteY8" fmla="*/ 104775 h 206375"/>
                  <a:gd name="connsiteX9" fmla="*/ 184150 w 441325"/>
                  <a:gd name="connsiteY9" fmla="*/ 95250 h 206375"/>
                  <a:gd name="connsiteX10" fmla="*/ 158750 w 441325"/>
                  <a:gd name="connsiteY10" fmla="*/ 82550 h 206375"/>
                  <a:gd name="connsiteX11" fmla="*/ 117475 w 441325"/>
                  <a:gd name="connsiteY11" fmla="*/ 53975 h 206375"/>
                  <a:gd name="connsiteX12" fmla="*/ 82550 w 441325"/>
                  <a:gd name="connsiteY12" fmla="*/ 34925 h 206375"/>
                  <a:gd name="connsiteX13" fmla="*/ 50800 w 441325"/>
                  <a:gd name="connsiteY13" fmla="*/ 22225 h 206375"/>
                  <a:gd name="connsiteX14" fmla="*/ 25400 w 441325"/>
                  <a:gd name="connsiteY14" fmla="*/ 15875 h 206375"/>
                  <a:gd name="connsiteX15" fmla="*/ 6350 w 441325"/>
                  <a:gd name="connsiteY15" fmla="*/ 6350 h 206375"/>
                  <a:gd name="connsiteX16" fmla="*/ 0 w 441325"/>
                  <a:gd name="connsiteY16" fmla="*/ 0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1325" h="206375">
                    <a:moveTo>
                      <a:pt x="441325" y="206375"/>
                    </a:moveTo>
                    <a:cubicBezTo>
                      <a:pt x="413543" y="195791"/>
                      <a:pt x="385762" y="185208"/>
                      <a:pt x="371475" y="177800"/>
                    </a:cubicBezTo>
                    <a:cubicBezTo>
                      <a:pt x="357188" y="170392"/>
                      <a:pt x="364067" y="164571"/>
                      <a:pt x="355600" y="161925"/>
                    </a:cubicBezTo>
                    <a:cubicBezTo>
                      <a:pt x="347133" y="159279"/>
                      <a:pt x="320675" y="161925"/>
                      <a:pt x="320675" y="161925"/>
                    </a:cubicBezTo>
                    <a:cubicBezTo>
                      <a:pt x="313796" y="159279"/>
                      <a:pt x="318029" y="151342"/>
                      <a:pt x="314325" y="146050"/>
                    </a:cubicBezTo>
                    <a:cubicBezTo>
                      <a:pt x="310621" y="140758"/>
                      <a:pt x="307446" y="138112"/>
                      <a:pt x="298450" y="130175"/>
                    </a:cubicBezTo>
                    <a:cubicBezTo>
                      <a:pt x="289454" y="122237"/>
                      <a:pt x="260350" y="98425"/>
                      <a:pt x="260350" y="98425"/>
                    </a:cubicBezTo>
                    <a:cubicBezTo>
                      <a:pt x="252413" y="92604"/>
                      <a:pt x="258762" y="94192"/>
                      <a:pt x="250825" y="95250"/>
                    </a:cubicBezTo>
                    <a:cubicBezTo>
                      <a:pt x="242888" y="96308"/>
                      <a:pt x="223837" y="104775"/>
                      <a:pt x="212725" y="104775"/>
                    </a:cubicBezTo>
                    <a:cubicBezTo>
                      <a:pt x="201613" y="104775"/>
                      <a:pt x="193146" y="98954"/>
                      <a:pt x="184150" y="95250"/>
                    </a:cubicBezTo>
                    <a:cubicBezTo>
                      <a:pt x="175154" y="91546"/>
                      <a:pt x="169862" y="89429"/>
                      <a:pt x="158750" y="82550"/>
                    </a:cubicBezTo>
                    <a:cubicBezTo>
                      <a:pt x="147638" y="75671"/>
                      <a:pt x="130175" y="61912"/>
                      <a:pt x="117475" y="53975"/>
                    </a:cubicBezTo>
                    <a:cubicBezTo>
                      <a:pt x="104775" y="46038"/>
                      <a:pt x="93662" y="40217"/>
                      <a:pt x="82550" y="34925"/>
                    </a:cubicBezTo>
                    <a:cubicBezTo>
                      <a:pt x="71437" y="29633"/>
                      <a:pt x="60325" y="25400"/>
                      <a:pt x="50800" y="22225"/>
                    </a:cubicBezTo>
                    <a:cubicBezTo>
                      <a:pt x="41275" y="19050"/>
                      <a:pt x="32808" y="18521"/>
                      <a:pt x="25400" y="15875"/>
                    </a:cubicBezTo>
                    <a:cubicBezTo>
                      <a:pt x="17992" y="13229"/>
                      <a:pt x="6350" y="6350"/>
                      <a:pt x="6350" y="6350"/>
                    </a:cubicBezTo>
                    <a:cubicBezTo>
                      <a:pt x="2117" y="3704"/>
                      <a:pt x="1058" y="185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24" name="Блок-схема: узел 123"/>
              <p:cNvSpPr/>
              <p:nvPr/>
            </p:nvSpPr>
            <p:spPr>
              <a:xfrm>
                <a:off x="8118187" y="2429503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06" name="Полилиния 305"/>
              <p:cNvSpPr/>
              <p:nvPr/>
            </p:nvSpPr>
            <p:spPr>
              <a:xfrm>
                <a:off x="3431734" y="1228996"/>
                <a:ext cx="151881" cy="897191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07" name="Полилиния 306"/>
              <p:cNvSpPr/>
              <p:nvPr/>
            </p:nvSpPr>
            <p:spPr>
              <a:xfrm>
                <a:off x="3466139" y="1225002"/>
                <a:ext cx="151881" cy="897191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56" name="Блок-схема: узел 255"/>
              <p:cNvSpPr/>
              <p:nvPr/>
            </p:nvSpPr>
            <p:spPr>
              <a:xfrm>
                <a:off x="3459771" y="2110946"/>
                <a:ext cx="82307" cy="78170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65" name="Блок-схема: узел 264"/>
              <p:cNvSpPr/>
              <p:nvPr/>
            </p:nvSpPr>
            <p:spPr>
              <a:xfrm>
                <a:off x="3591573" y="1164928"/>
                <a:ext cx="63608" cy="62938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13" name="AutoShape 19"/>
              <p:cNvSpPr>
                <a:spLocks noChangeArrowheads="1"/>
              </p:cNvSpPr>
              <p:nvPr/>
            </p:nvSpPr>
            <p:spPr bwMode="auto">
              <a:xfrm>
                <a:off x="5696216" y="563799"/>
                <a:ext cx="318981" cy="6636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Мамлютка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52" name="Полилиния 51"/>
              <p:cNvSpPr/>
              <p:nvPr/>
            </p:nvSpPr>
            <p:spPr>
              <a:xfrm>
                <a:off x="5664644" y="2384809"/>
                <a:ext cx="362728" cy="594589"/>
              </a:xfrm>
              <a:custGeom>
                <a:avLst/>
                <a:gdLst>
                  <a:gd name="connsiteX0" fmla="*/ 409046 w 409046"/>
                  <a:gd name="connsiteY0" fmla="*/ 0 h 631031"/>
                  <a:gd name="connsiteX1" fmla="*/ 399521 w 409046"/>
                  <a:gd name="connsiteY1" fmla="*/ 71437 h 631031"/>
                  <a:gd name="connsiteX2" fmla="*/ 363802 w 409046"/>
                  <a:gd name="connsiteY2" fmla="*/ 126206 h 631031"/>
                  <a:gd name="connsiteX3" fmla="*/ 318559 w 409046"/>
                  <a:gd name="connsiteY3" fmla="*/ 173831 h 631031"/>
                  <a:gd name="connsiteX4" fmla="*/ 297127 w 409046"/>
                  <a:gd name="connsiteY4" fmla="*/ 204787 h 631031"/>
                  <a:gd name="connsiteX5" fmla="*/ 278077 w 409046"/>
                  <a:gd name="connsiteY5" fmla="*/ 288131 h 631031"/>
                  <a:gd name="connsiteX6" fmla="*/ 251884 w 409046"/>
                  <a:gd name="connsiteY6" fmla="*/ 350043 h 631031"/>
                  <a:gd name="connsiteX7" fmla="*/ 185209 w 409046"/>
                  <a:gd name="connsiteY7" fmla="*/ 431006 h 631031"/>
                  <a:gd name="connsiteX8" fmla="*/ 68527 w 409046"/>
                  <a:gd name="connsiteY8" fmla="*/ 495300 h 631031"/>
                  <a:gd name="connsiteX9" fmla="*/ 28046 w 409046"/>
                  <a:gd name="connsiteY9" fmla="*/ 523875 h 631031"/>
                  <a:gd name="connsiteX10" fmla="*/ 1852 w 409046"/>
                  <a:gd name="connsiteY10" fmla="*/ 588168 h 631031"/>
                  <a:gd name="connsiteX11" fmla="*/ 4234 w 409046"/>
                  <a:gd name="connsiteY11" fmla="*/ 631031 h 6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046" h="631031">
                    <a:moveTo>
                      <a:pt x="409046" y="0"/>
                    </a:moveTo>
                    <a:cubicBezTo>
                      <a:pt x="408054" y="25201"/>
                      <a:pt x="407062" y="50403"/>
                      <a:pt x="399521" y="71437"/>
                    </a:cubicBezTo>
                    <a:cubicBezTo>
                      <a:pt x="391980" y="92471"/>
                      <a:pt x="377296" y="109140"/>
                      <a:pt x="363802" y="126206"/>
                    </a:cubicBezTo>
                    <a:cubicBezTo>
                      <a:pt x="350308" y="143272"/>
                      <a:pt x="329671" y="160734"/>
                      <a:pt x="318559" y="173831"/>
                    </a:cubicBezTo>
                    <a:cubicBezTo>
                      <a:pt x="307447" y="186928"/>
                      <a:pt x="303874" y="185737"/>
                      <a:pt x="297127" y="204787"/>
                    </a:cubicBezTo>
                    <a:cubicBezTo>
                      <a:pt x="290380" y="223837"/>
                      <a:pt x="285617" y="263922"/>
                      <a:pt x="278077" y="288131"/>
                    </a:cubicBezTo>
                    <a:cubicBezTo>
                      <a:pt x="270536" y="312340"/>
                      <a:pt x="267362" y="326230"/>
                      <a:pt x="251884" y="350043"/>
                    </a:cubicBezTo>
                    <a:cubicBezTo>
                      <a:pt x="236406" y="373856"/>
                      <a:pt x="215768" y="406797"/>
                      <a:pt x="185209" y="431006"/>
                    </a:cubicBezTo>
                    <a:cubicBezTo>
                      <a:pt x="154650" y="455215"/>
                      <a:pt x="94721" y="479822"/>
                      <a:pt x="68527" y="495300"/>
                    </a:cubicBezTo>
                    <a:cubicBezTo>
                      <a:pt x="42333" y="510778"/>
                      <a:pt x="39158" y="508397"/>
                      <a:pt x="28046" y="523875"/>
                    </a:cubicBezTo>
                    <a:cubicBezTo>
                      <a:pt x="16933" y="539353"/>
                      <a:pt x="5821" y="570309"/>
                      <a:pt x="1852" y="588168"/>
                    </a:cubicBezTo>
                    <a:cubicBezTo>
                      <a:pt x="-2117" y="606027"/>
                      <a:pt x="1058" y="618529"/>
                      <a:pt x="4234" y="631031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30" name="Полилиния 329"/>
              <p:cNvSpPr/>
              <p:nvPr/>
            </p:nvSpPr>
            <p:spPr>
              <a:xfrm>
                <a:off x="4463193" y="1553821"/>
                <a:ext cx="1225779" cy="1437639"/>
              </a:xfrm>
              <a:custGeom>
                <a:avLst/>
                <a:gdLst>
                  <a:gd name="connsiteX0" fmla="*/ 1761322 w 1761322"/>
                  <a:gd name="connsiteY0" fmla="*/ 1993758 h 1993758"/>
                  <a:gd name="connsiteX1" fmla="*/ 1704172 w 1761322"/>
                  <a:gd name="connsiteY1" fmla="*/ 1978518 h 1993758"/>
                  <a:gd name="connsiteX2" fmla="*/ 1662262 w 1761322"/>
                  <a:gd name="connsiteY2" fmla="*/ 1970898 h 1993758"/>
                  <a:gd name="connsiteX3" fmla="*/ 1620352 w 1761322"/>
                  <a:gd name="connsiteY3" fmla="*/ 1967088 h 1993758"/>
                  <a:gd name="connsiteX4" fmla="*/ 1586062 w 1761322"/>
                  <a:gd name="connsiteY4" fmla="*/ 1959468 h 1993758"/>
                  <a:gd name="connsiteX5" fmla="*/ 1574632 w 1761322"/>
                  <a:gd name="connsiteY5" fmla="*/ 1963278 h 1993758"/>
                  <a:gd name="connsiteX6" fmla="*/ 1551772 w 1761322"/>
                  <a:gd name="connsiteY6" fmla="*/ 1928988 h 1993758"/>
                  <a:gd name="connsiteX7" fmla="*/ 1506052 w 1761322"/>
                  <a:gd name="connsiteY7" fmla="*/ 1906128 h 1993758"/>
                  <a:gd name="connsiteX8" fmla="*/ 1452712 w 1761322"/>
                  <a:gd name="connsiteY8" fmla="*/ 1883268 h 1993758"/>
                  <a:gd name="connsiteX9" fmla="*/ 1422232 w 1761322"/>
                  <a:gd name="connsiteY9" fmla="*/ 1868028 h 1993758"/>
                  <a:gd name="connsiteX10" fmla="*/ 1406992 w 1761322"/>
                  <a:gd name="connsiteY10" fmla="*/ 1814688 h 1993758"/>
                  <a:gd name="connsiteX11" fmla="*/ 1403182 w 1761322"/>
                  <a:gd name="connsiteY11" fmla="*/ 1746108 h 1993758"/>
                  <a:gd name="connsiteX12" fmla="*/ 1418422 w 1761322"/>
                  <a:gd name="connsiteY12" fmla="*/ 1723248 h 1993758"/>
                  <a:gd name="connsiteX13" fmla="*/ 1391752 w 1761322"/>
                  <a:gd name="connsiteY13" fmla="*/ 1681338 h 1993758"/>
                  <a:gd name="connsiteX14" fmla="*/ 1380322 w 1761322"/>
                  <a:gd name="connsiteY14" fmla="*/ 1654668 h 1993758"/>
                  <a:gd name="connsiteX15" fmla="*/ 1342222 w 1761322"/>
                  <a:gd name="connsiteY15" fmla="*/ 1639428 h 1993758"/>
                  <a:gd name="connsiteX16" fmla="*/ 1254592 w 1761322"/>
                  <a:gd name="connsiteY16" fmla="*/ 1662288 h 1993758"/>
                  <a:gd name="connsiteX17" fmla="*/ 1227922 w 1761322"/>
                  <a:gd name="connsiteY17" fmla="*/ 1677528 h 1993758"/>
                  <a:gd name="connsiteX18" fmla="*/ 1140292 w 1761322"/>
                  <a:gd name="connsiteY18" fmla="*/ 1639428 h 1993758"/>
                  <a:gd name="connsiteX19" fmla="*/ 1083142 w 1761322"/>
                  <a:gd name="connsiteY19" fmla="*/ 1608948 h 1993758"/>
                  <a:gd name="connsiteX20" fmla="*/ 1014562 w 1761322"/>
                  <a:gd name="connsiteY20" fmla="*/ 1589898 h 1993758"/>
                  <a:gd name="connsiteX21" fmla="*/ 965032 w 1761322"/>
                  <a:gd name="connsiteY21" fmla="*/ 1597518 h 1993758"/>
                  <a:gd name="connsiteX22" fmla="*/ 957412 w 1761322"/>
                  <a:gd name="connsiteY22" fmla="*/ 1525128 h 1993758"/>
                  <a:gd name="connsiteX23" fmla="*/ 930742 w 1761322"/>
                  <a:gd name="connsiteY23" fmla="*/ 1448928 h 1993758"/>
                  <a:gd name="connsiteX24" fmla="*/ 919312 w 1761322"/>
                  <a:gd name="connsiteY24" fmla="*/ 1384158 h 1993758"/>
                  <a:gd name="connsiteX25" fmla="*/ 911692 w 1761322"/>
                  <a:gd name="connsiteY25" fmla="*/ 1361298 h 1993758"/>
                  <a:gd name="connsiteX26" fmla="*/ 907882 w 1761322"/>
                  <a:gd name="connsiteY26" fmla="*/ 1311768 h 1993758"/>
                  <a:gd name="connsiteX27" fmla="*/ 885022 w 1761322"/>
                  <a:gd name="connsiteY27" fmla="*/ 1269858 h 1993758"/>
                  <a:gd name="connsiteX28" fmla="*/ 858352 w 1761322"/>
                  <a:gd name="connsiteY28" fmla="*/ 1205088 h 1993758"/>
                  <a:gd name="connsiteX29" fmla="*/ 846922 w 1761322"/>
                  <a:gd name="connsiteY29" fmla="*/ 1163178 h 1993758"/>
                  <a:gd name="connsiteX30" fmla="*/ 865972 w 1761322"/>
                  <a:gd name="connsiteY30" fmla="*/ 1140318 h 1993758"/>
                  <a:gd name="connsiteX31" fmla="*/ 862162 w 1761322"/>
                  <a:gd name="connsiteY31" fmla="*/ 1060308 h 1993758"/>
                  <a:gd name="connsiteX32" fmla="*/ 869782 w 1761322"/>
                  <a:gd name="connsiteY32" fmla="*/ 1003158 h 1993758"/>
                  <a:gd name="connsiteX33" fmla="*/ 831682 w 1761322"/>
                  <a:gd name="connsiteY33" fmla="*/ 949818 h 1993758"/>
                  <a:gd name="connsiteX34" fmla="*/ 805012 w 1761322"/>
                  <a:gd name="connsiteY34" fmla="*/ 820278 h 1993758"/>
                  <a:gd name="connsiteX35" fmla="*/ 766912 w 1761322"/>
                  <a:gd name="connsiteY35" fmla="*/ 606918 h 1993758"/>
                  <a:gd name="connsiteX36" fmla="*/ 713572 w 1761322"/>
                  <a:gd name="connsiteY36" fmla="*/ 443088 h 1993758"/>
                  <a:gd name="connsiteX37" fmla="*/ 656422 w 1761322"/>
                  <a:gd name="connsiteY37" fmla="*/ 355458 h 1993758"/>
                  <a:gd name="connsiteX38" fmla="*/ 622132 w 1761322"/>
                  <a:gd name="connsiteY38" fmla="*/ 260208 h 1993758"/>
                  <a:gd name="connsiteX39" fmla="*/ 610702 w 1761322"/>
                  <a:gd name="connsiteY39" fmla="*/ 225918 h 1993758"/>
                  <a:gd name="connsiteX40" fmla="*/ 614512 w 1761322"/>
                  <a:gd name="connsiteY40" fmla="*/ 187818 h 1993758"/>
                  <a:gd name="connsiteX41" fmla="*/ 534502 w 1761322"/>
                  <a:gd name="connsiteY41" fmla="*/ 138288 h 1993758"/>
                  <a:gd name="connsiteX42" fmla="*/ 450682 w 1761322"/>
                  <a:gd name="connsiteY42" fmla="*/ 111618 h 1993758"/>
                  <a:gd name="connsiteX43" fmla="*/ 374482 w 1761322"/>
                  <a:gd name="connsiteY43" fmla="*/ 103998 h 1993758"/>
                  <a:gd name="connsiteX44" fmla="*/ 305902 w 1761322"/>
                  <a:gd name="connsiteY44" fmla="*/ 84948 h 1993758"/>
                  <a:gd name="connsiteX45" fmla="*/ 279232 w 1761322"/>
                  <a:gd name="connsiteY45" fmla="*/ 54468 h 1993758"/>
                  <a:gd name="connsiteX46" fmla="*/ 199222 w 1761322"/>
                  <a:gd name="connsiteY46" fmla="*/ 43038 h 1993758"/>
                  <a:gd name="connsiteX47" fmla="*/ 149692 w 1761322"/>
                  <a:gd name="connsiteY47" fmla="*/ 31608 h 1993758"/>
                  <a:gd name="connsiteX48" fmla="*/ 107782 w 1761322"/>
                  <a:gd name="connsiteY48" fmla="*/ 16368 h 1993758"/>
                  <a:gd name="connsiteX49" fmla="*/ 12532 w 1761322"/>
                  <a:gd name="connsiteY49" fmla="*/ 1128 h 1993758"/>
                  <a:gd name="connsiteX50" fmla="*/ 1102 w 1761322"/>
                  <a:gd name="connsiteY50" fmla="*/ 1128 h 1993758"/>
                  <a:gd name="connsiteX51" fmla="*/ 1102 w 1761322"/>
                  <a:gd name="connsiteY51" fmla="*/ 1128 h 1993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761322" h="1993758">
                    <a:moveTo>
                      <a:pt x="1761322" y="1993758"/>
                    </a:moveTo>
                    <a:cubicBezTo>
                      <a:pt x="1741002" y="1988043"/>
                      <a:pt x="1720682" y="1982328"/>
                      <a:pt x="1704172" y="1978518"/>
                    </a:cubicBezTo>
                    <a:cubicBezTo>
                      <a:pt x="1687662" y="1974708"/>
                      <a:pt x="1676232" y="1972803"/>
                      <a:pt x="1662262" y="1970898"/>
                    </a:cubicBezTo>
                    <a:cubicBezTo>
                      <a:pt x="1648292" y="1968993"/>
                      <a:pt x="1633052" y="1968993"/>
                      <a:pt x="1620352" y="1967088"/>
                    </a:cubicBezTo>
                    <a:cubicBezTo>
                      <a:pt x="1607652" y="1965183"/>
                      <a:pt x="1586062" y="1959468"/>
                      <a:pt x="1586062" y="1959468"/>
                    </a:cubicBezTo>
                    <a:cubicBezTo>
                      <a:pt x="1578442" y="1958833"/>
                      <a:pt x="1580347" y="1968358"/>
                      <a:pt x="1574632" y="1963278"/>
                    </a:cubicBezTo>
                    <a:cubicBezTo>
                      <a:pt x="1568917" y="1958198"/>
                      <a:pt x="1563202" y="1938513"/>
                      <a:pt x="1551772" y="1928988"/>
                    </a:cubicBezTo>
                    <a:cubicBezTo>
                      <a:pt x="1540342" y="1919463"/>
                      <a:pt x="1522562" y="1913748"/>
                      <a:pt x="1506052" y="1906128"/>
                    </a:cubicBezTo>
                    <a:cubicBezTo>
                      <a:pt x="1489542" y="1898508"/>
                      <a:pt x="1466682" y="1889618"/>
                      <a:pt x="1452712" y="1883268"/>
                    </a:cubicBezTo>
                    <a:cubicBezTo>
                      <a:pt x="1438742" y="1876918"/>
                      <a:pt x="1429852" y="1879458"/>
                      <a:pt x="1422232" y="1868028"/>
                    </a:cubicBezTo>
                    <a:cubicBezTo>
                      <a:pt x="1414612" y="1856598"/>
                      <a:pt x="1410167" y="1835008"/>
                      <a:pt x="1406992" y="1814688"/>
                    </a:cubicBezTo>
                    <a:cubicBezTo>
                      <a:pt x="1403817" y="1794368"/>
                      <a:pt x="1401277" y="1761348"/>
                      <a:pt x="1403182" y="1746108"/>
                    </a:cubicBezTo>
                    <a:cubicBezTo>
                      <a:pt x="1405087" y="1730868"/>
                      <a:pt x="1420327" y="1734043"/>
                      <a:pt x="1418422" y="1723248"/>
                    </a:cubicBezTo>
                    <a:cubicBezTo>
                      <a:pt x="1416517" y="1712453"/>
                      <a:pt x="1398102" y="1692768"/>
                      <a:pt x="1391752" y="1681338"/>
                    </a:cubicBezTo>
                    <a:cubicBezTo>
                      <a:pt x="1385402" y="1669908"/>
                      <a:pt x="1388577" y="1661653"/>
                      <a:pt x="1380322" y="1654668"/>
                    </a:cubicBezTo>
                    <a:cubicBezTo>
                      <a:pt x="1372067" y="1647683"/>
                      <a:pt x="1363177" y="1638158"/>
                      <a:pt x="1342222" y="1639428"/>
                    </a:cubicBezTo>
                    <a:cubicBezTo>
                      <a:pt x="1321267" y="1640698"/>
                      <a:pt x="1273642" y="1655938"/>
                      <a:pt x="1254592" y="1662288"/>
                    </a:cubicBezTo>
                    <a:cubicBezTo>
                      <a:pt x="1235542" y="1668638"/>
                      <a:pt x="1246972" y="1681338"/>
                      <a:pt x="1227922" y="1677528"/>
                    </a:cubicBezTo>
                    <a:cubicBezTo>
                      <a:pt x="1208872" y="1673718"/>
                      <a:pt x="1164422" y="1650858"/>
                      <a:pt x="1140292" y="1639428"/>
                    </a:cubicBezTo>
                    <a:cubicBezTo>
                      <a:pt x="1116162" y="1627998"/>
                      <a:pt x="1104097" y="1617203"/>
                      <a:pt x="1083142" y="1608948"/>
                    </a:cubicBezTo>
                    <a:cubicBezTo>
                      <a:pt x="1062187" y="1600693"/>
                      <a:pt x="1034247" y="1591803"/>
                      <a:pt x="1014562" y="1589898"/>
                    </a:cubicBezTo>
                    <a:cubicBezTo>
                      <a:pt x="994877" y="1587993"/>
                      <a:pt x="974557" y="1608313"/>
                      <a:pt x="965032" y="1597518"/>
                    </a:cubicBezTo>
                    <a:cubicBezTo>
                      <a:pt x="955507" y="1586723"/>
                      <a:pt x="963127" y="1549893"/>
                      <a:pt x="957412" y="1525128"/>
                    </a:cubicBezTo>
                    <a:cubicBezTo>
                      <a:pt x="951697" y="1500363"/>
                      <a:pt x="937092" y="1472423"/>
                      <a:pt x="930742" y="1448928"/>
                    </a:cubicBezTo>
                    <a:cubicBezTo>
                      <a:pt x="924392" y="1425433"/>
                      <a:pt x="922487" y="1398763"/>
                      <a:pt x="919312" y="1384158"/>
                    </a:cubicBezTo>
                    <a:cubicBezTo>
                      <a:pt x="916137" y="1369553"/>
                      <a:pt x="913597" y="1373363"/>
                      <a:pt x="911692" y="1361298"/>
                    </a:cubicBezTo>
                    <a:cubicBezTo>
                      <a:pt x="909787" y="1349233"/>
                      <a:pt x="912327" y="1327008"/>
                      <a:pt x="907882" y="1311768"/>
                    </a:cubicBezTo>
                    <a:cubicBezTo>
                      <a:pt x="903437" y="1296528"/>
                      <a:pt x="893277" y="1287638"/>
                      <a:pt x="885022" y="1269858"/>
                    </a:cubicBezTo>
                    <a:cubicBezTo>
                      <a:pt x="876767" y="1252078"/>
                      <a:pt x="864702" y="1222868"/>
                      <a:pt x="858352" y="1205088"/>
                    </a:cubicBezTo>
                    <a:cubicBezTo>
                      <a:pt x="852002" y="1187308"/>
                      <a:pt x="845652" y="1173973"/>
                      <a:pt x="846922" y="1163178"/>
                    </a:cubicBezTo>
                    <a:cubicBezTo>
                      <a:pt x="848192" y="1152383"/>
                      <a:pt x="863432" y="1157463"/>
                      <a:pt x="865972" y="1140318"/>
                    </a:cubicBezTo>
                    <a:cubicBezTo>
                      <a:pt x="868512" y="1123173"/>
                      <a:pt x="861527" y="1083168"/>
                      <a:pt x="862162" y="1060308"/>
                    </a:cubicBezTo>
                    <a:cubicBezTo>
                      <a:pt x="862797" y="1037448"/>
                      <a:pt x="874862" y="1021573"/>
                      <a:pt x="869782" y="1003158"/>
                    </a:cubicBezTo>
                    <a:cubicBezTo>
                      <a:pt x="864702" y="984743"/>
                      <a:pt x="842477" y="980298"/>
                      <a:pt x="831682" y="949818"/>
                    </a:cubicBezTo>
                    <a:cubicBezTo>
                      <a:pt x="820887" y="919338"/>
                      <a:pt x="815807" y="877428"/>
                      <a:pt x="805012" y="820278"/>
                    </a:cubicBezTo>
                    <a:cubicBezTo>
                      <a:pt x="794217" y="763128"/>
                      <a:pt x="782152" y="669783"/>
                      <a:pt x="766912" y="606918"/>
                    </a:cubicBezTo>
                    <a:cubicBezTo>
                      <a:pt x="751672" y="544053"/>
                      <a:pt x="731987" y="484998"/>
                      <a:pt x="713572" y="443088"/>
                    </a:cubicBezTo>
                    <a:cubicBezTo>
                      <a:pt x="695157" y="401178"/>
                      <a:pt x="671662" y="385938"/>
                      <a:pt x="656422" y="355458"/>
                    </a:cubicBezTo>
                    <a:cubicBezTo>
                      <a:pt x="641182" y="324978"/>
                      <a:pt x="629752" y="281798"/>
                      <a:pt x="622132" y="260208"/>
                    </a:cubicBezTo>
                    <a:cubicBezTo>
                      <a:pt x="614512" y="238618"/>
                      <a:pt x="611972" y="237983"/>
                      <a:pt x="610702" y="225918"/>
                    </a:cubicBezTo>
                    <a:cubicBezTo>
                      <a:pt x="609432" y="213853"/>
                      <a:pt x="627212" y="202423"/>
                      <a:pt x="614512" y="187818"/>
                    </a:cubicBezTo>
                    <a:cubicBezTo>
                      <a:pt x="601812" y="173213"/>
                      <a:pt x="561807" y="150988"/>
                      <a:pt x="534502" y="138288"/>
                    </a:cubicBezTo>
                    <a:cubicBezTo>
                      <a:pt x="507197" y="125588"/>
                      <a:pt x="477352" y="117333"/>
                      <a:pt x="450682" y="111618"/>
                    </a:cubicBezTo>
                    <a:cubicBezTo>
                      <a:pt x="424012" y="105903"/>
                      <a:pt x="398612" y="108443"/>
                      <a:pt x="374482" y="103998"/>
                    </a:cubicBezTo>
                    <a:cubicBezTo>
                      <a:pt x="350352" y="99553"/>
                      <a:pt x="321777" y="93203"/>
                      <a:pt x="305902" y="84948"/>
                    </a:cubicBezTo>
                    <a:cubicBezTo>
                      <a:pt x="290027" y="76693"/>
                      <a:pt x="297012" y="61453"/>
                      <a:pt x="279232" y="54468"/>
                    </a:cubicBezTo>
                    <a:cubicBezTo>
                      <a:pt x="261452" y="47483"/>
                      <a:pt x="220812" y="46848"/>
                      <a:pt x="199222" y="43038"/>
                    </a:cubicBezTo>
                    <a:cubicBezTo>
                      <a:pt x="177632" y="39228"/>
                      <a:pt x="164932" y="36053"/>
                      <a:pt x="149692" y="31608"/>
                    </a:cubicBezTo>
                    <a:cubicBezTo>
                      <a:pt x="134452" y="27163"/>
                      <a:pt x="130642" y="21448"/>
                      <a:pt x="107782" y="16368"/>
                    </a:cubicBezTo>
                    <a:cubicBezTo>
                      <a:pt x="84922" y="11288"/>
                      <a:pt x="30312" y="3668"/>
                      <a:pt x="12532" y="1128"/>
                    </a:cubicBezTo>
                    <a:cubicBezTo>
                      <a:pt x="-5248" y="-1412"/>
                      <a:pt x="1102" y="1128"/>
                      <a:pt x="1102" y="1128"/>
                    </a:cubicBezTo>
                    <a:lnTo>
                      <a:pt x="1102" y="1128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31" name="Полилиния 330"/>
              <p:cNvSpPr/>
              <p:nvPr/>
            </p:nvSpPr>
            <p:spPr>
              <a:xfrm>
                <a:off x="4432270" y="1581294"/>
                <a:ext cx="1225779" cy="1437639"/>
              </a:xfrm>
              <a:custGeom>
                <a:avLst/>
                <a:gdLst>
                  <a:gd name="connsiteX0" fmla="*/ 1761322 w 1761322"/>
                  <a:gd name="connsiteY0" fmla="*/ 1993758 h 1993758"/>
                  <a:gd name="connsiteX1" fmla="*/ 1704172 w 1761322"/>
                  <a:gd name="connsiteY1" fmla="*/ 1978518 h 1993758"/>
                  <a:gd name="connsiteX2" fmla="*/ 1662262 w 1761322"/>
                  <a:gd name="connsiteY2" fmla="*/ 1970898 h 1993758"/>
                  <a:gd name="connsiteX3" fmla="*/ 1620352 w 1761322"/>
                  <a:gd name="connsiteY3" fmla="*/ 1967088 h 1993758"/>
                  <a:gd name="connsiteX4" fmla="*/ 1586062 w 1761322"/>
                  <a:gd name="connsiteY4" fmla="*/ 1959468 h 1993758"/>
                  <a:gd name="connsiteX5" fmla="*/ 1574632 w 1761322"/>
                  <a:gd name="connsiteY5" fmla="*/ 1963278 h 1993758"/>
                  <a:gd name="connsiteX6" fmla="*/ 1551772 w 1761322"/>
                  <a:gd name="connsiteY6" fmla="*/ 1928988 h 1993758"/>
                  <a:gd name="connsiteX7" fmla="*/ 1506052 w 1761322"/>
                  <a:gd name="connsiteY7" fmla="*/ 1906128 h 1993758"/>
                  <a:gd name="connsiteX8" fmla="*/ 1452712 w 1761322"/>
                  <a:gd name="connsiteY8" fmla="*/ 1883268 h 1993758"/>
                  <a:gd name="connsiteX9" fmla="*/ 1422232 w 1761322"/>
                  <a:gd name="connsiteY9" fmla="*/ 1868028 h 1993758"/>
                  <a:gd name="connsiteX10" fmla="*/ 1406992 w 1761322"/>
                  <a:gd name="connsiteY10" fmla="*/ 1814688 h 1993758"/>
                  <a:gd name="connsiteX11" fmla="*/ 1403182 w 1761322"/>
                  <a:gd name="connsiteY11" fmla="*/ 1746108 h 1993758"/>
                  <a:gd name="connsiteX12" fmla="*/ 1418422 w 1761322"/>
                  <a:gd name="connsiteY12" fmla="*/ 1723248 h 1993758"/>
                  <a:gd name="connsiteX13" fmla="*/ 1391752 w 1761322"/>
                  <a:gd name="connsiteY13" fmla="*/ 1681338 h 1993758"/>
                  <a:gd name="connsiteX14" fmla="*/ 1380322 w 1761322"/>
                  <a:gd name="connsiteY14" fmla="*/ 1654668 h 1993758"/>
                  <a:gd name="connsiteX15" fmla="*/ 1342222 w 1761322"/>
                  <a:gd name="connsiteY15" fmla="*/ 1639428 h 1993758"/>
                  <a:gd name="connsiteX16" fmla="*/ 1254592 w 1761322"/>
                  <a:gd name="connsiteY16" fmla="*/ 1662288 h 1993758"/>
                  <a:gd name="connsiteX17" fmla="*/ 1227922 w 1761322"/>
                  <a:gd name="connsiteY17" fmla="*/ 1677528 h 1993758"/>
                  <a:gd name="connsiteX18" fmla="*/ 1140292 w 1761322"/>
                  <a:gd name="connsiteY18" fmla="*/ 1639428 h 1993758"/>
                  <a:gd name="connsiteX19" fmla="*/ 1083142 w 1761322"/>
                  <a:gd name="connsiteY19" fmla="*/ 1608948 h 1993758"/>
                  <a:gd name="connsiteX20" fmla="*/ 1014562 w 1761322"/>
                  <a:gd name="connsiteY20" fmla="*/ 1589898 h 1993758"/>
                  <a:gd name="connsiteX21" fmla="*/ 965032 w 1761322"/>
                  <a:gd name="connsiteY21" fmla="*/ 1597518 h 1993758"/>
                  <a:gd name="connsiteX22" fmla="*/ 957412 w 1761322"/>
                  <a:gd name="connsiteY22" fmla="*/ 1525128 h 1993758"/>
                  <a:gd name="connsiteX23" fmla="*/ 930742 w 1761322"/>
                  <a:gd name="connsiteY23" fmla="*/ 1448928 h 1993758"/>
                  <a:gd name="connsiteX24" fmla="*/ 919312 w 1761322"/>
                  <a:gd name="connsiteY24" fmla="*/ 1384158 h 1993758"/>
                  <a:gd name="connsiteX25" fmla="*/ 911692 w 1761322"/>
                  <a:gd name="connsiteY25" fmla="*/ 1361298 h 1993758"/>
                  <a:gd name="connsiteX26" fmla="*/ 907882 w 1761322"/>
                  <a:gd name="connsiteY26" fmla="*/ 1311768 h 1993758"/>
                  <a:gd name="connsiteX27" fmla="*/ 885022 w 1761322"/>
                  <a:gd name="connsiteY27" fmla="*/ 1269858 h 1993758"/>
                  <a:gd name="connsiteX28" fmla="*/ 858352 w 1761322"/>
                  <a:gd name="connsiteY28" fmla="*/ 1205088 h 1993758"/>
                  <a:gd name="connsiteX29" fmla="*/ 846922 w 1761322"/>
                  <a:gd name="connsiteY29" fmla="*/ 1163178 h 1993758"/>
                  <a:gd name="connsiteX30" fmla="*/ 865972 w 1761322"/>
                  <a:gd name="connsiteY30" fmla="*/ 1140318 h 1993758"/>
                  <a:gd name="connsiteX31" fmla="*/ 862162 w 1761322"/>
                  <a:gd name="connsiteY31" fmla="*/ 1060308 h 1993758"/>
                  <a:gd name="connsiteX32" fmla="*/ 869782 w 1761322"/>
                  <a:gd name="connsiteY32" fmla="*/ 1003158 h 1993758"/>
                  <a:gd name="connsiteX33" fmla="*/ 831682 w 1761322"/>
                  <a:gd name="connsiteY33" fmla="*/ 949818 h 1993758"/>
                  <a:gd name="connsiteX34" fmla="*/ 805012 w 1761322"/>
                  <a:gd name="connsiteY34" fmla="*/ 820278 h 1993758"/>
                  <a:gd name="connsiteX35" fmla="*/ 766912 w 1761322"/>
                  <a:gd name="connsiteY35" fmla="*/ 606918 h 1993758"/>
                  <a:gd name="connsiteX36" fmla="*/ 713572 w 1761322"/>
                  <a:gd name="connsiteY36" fmla="*/ 443088 h 1993758"/>
                  <a:gd name="connsiteX37" fmla="*/ 656422 w 1761322"/>
                  <a:gd name="connsiteY37" fmla="*/ 355458 h 1993758"/>
                  <a:gd name="connsiteX38" fmla="*/ 622132 w 1761322"/>
                  <a:gd name="connsiteY38" fmla="*/ 260208 h 1993758"/>
                  <a:gd name="connsiteX39" fmla="*/ 610702 w 1761322"/>
                  <a:gd name="connsiteY39" fmla="*/ 225918 h 1993758"/>
                  <a:gd name="connsiteX40" fmla="*/ 614512 w 1761322"/>
                  <a:gd name="connsiteY40" fmla="*/ 187818 h 1993758"/>
                  <a:gd name="connsiteX41" fmla="*/ 534502 w 1761322"/>
                  <a:gd name="connsiteY41" fmla="*/ 138288 h 1993758"/>
                  <a:gd name="connsiteX42" fmla="*/ 450682 w 1761322"/>
                  <a:gd name="connsiteY42" fmla="*/ 111618 h 1993758"/>
                  <a:gd name="connsiteX43" fmla="*/ 374482 w 1761322"/>
                  <a:gd name="connsiteY43" fmla="*/ 103998 h 1993758"/>
                  <a:gd name="connsiteX44" fmla="*/ 305902 w 1761322"/>
                  <a:gd name="connsiteY44" fmla="*/ 84948 h 1993758"/>
                  <a:gd name="connsiteX45" fmla="*/ 279232 w 1761322"/>
                  <a:gd name="connsiteY45" fmla="*/ 54468 h 1993758"/>
                  <a:gd name="connsiteX46" fmla="*/ 199222 w 1761322"/>
                  <a:gd name="connsiteY46" fmla="*/ 43038 h 1993758"/>
                  <a:gd name="connsiteX47" fmla="*/ 149692 w 1761322"/>
                  <a:gd name="connsiteY47" fmla="*/ 31608 h 1993758"/>
                  <a:gd name="connsiteX48" fmla="*/ 107782 w 1761322"/>
                  <a:gd name="connsiteY48" fmla="*/ 16368 h 1993758"/>
                  <a:gd name="connsiteX49" fmla="*/ 12532 w 1761322"/>
                  <a:gd name="connsiteY49" fmla="*/ 1128 h 1993758"/>
                  <a:gd name="connsiteX50" fmla="*/ 1102 w 1761322"/>
                  <a:gd name="connsiteY50" fmla="*/ 1128 h 1993758"/>
                  <a:gd name="connsiteX51" fmla="*/ 1102 w 1761322"/>
                  <a:gd name="connsiteY51" fmla="*/ 1128 h 1993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761322" h="1993758">
                    <a:moveTo>
                      <a:pt x="1761322" y="1993758"/>
                    </a:moveTo>
                    <a:cubicBezTo>
                      <a:pt x="1741002" y="1988043"/>
                      <a:pt x="1720682" y="1982328"/>
                      <a:pt x="1704172" y="1978518"/>
                    </a:cubicBezTo>
                    <a:cubicBezTo>
                      <a:pt x="1687662" y="1974708"/>
                      <a:pt x="1676232" y="1972803"/>
                      <a:pt x="1662262" y="1970898"/>
                    </a:cubicBezTo>
                    <a:cubicBezTo>
                      <a:pt x="1648292" y="1968993"/>
                      <a:pt x="1633052" y="1968993"/>
                      <a:pt x="1620352" y="1967088"/>
                    </a:cubicBezTo>
                    <a:cubicBezTo>
                      <a:pt x="1607652" y="1965183"/>
                      <a:pt x="1586062" y="1959468"/>
                      <a:pt x="1586062" y="1959468"/>
                    </a:cubicBezTo>
                    <a:cubicBezTo>
                      <a:pt x="1578442" y="1958833"/>
                      <a:pt x="1580347" y="1968358"/>
                      <a:pt x="1574632" y="1963278"/>
                    </a:cubicBezTo>
                    <a:cubicBezTo>
                      <a:pt x="1568917" y="1958198"/>
                      <a:pt x="1563202" y="1938513"/>
                      <a:pt x="1551772" y="1928988"/>
                    </a:cubicBezTo>
                    <a:cubicBezTo>
                      <a:pt x="1540342" y="1919463"/>
                      <a:pt x="1522562" y="1913748"/>
                      <a:pt x="1506052" y="1906128"/>
                    </a:cubicBezTo>
                    <a:cubicBezTo>
                      <a:pt x="1489542" y="1898508"/>
                      <a:pt x="1466682" y="1889618"/>
                      <a:pt x="1452712" y="1883268"/>
                    </a:cubicBezTo>
                    <a:cubicBezTo>
                      <a:pt x="1438742" y="1876918"/>
                      <a:pt x="1429852" y="1879458"/>
                      <a:pt x="1422232" y="1868028"/>
                    </a:cubicBezTo>
                    <a:cubicBezTo>
                      <a:pt x="1414612" y="1856598"/>
                      <a:pt x="1410167" y="1835008"/>
                      <a:pt x="1406992" y="1814688"/>
                    </a:cubicBezTo>
                    <a:cubicBezTo>
                      <a:pt x="1403817" y="1794368"/>
                      <a:pt x="1401277" y="1761348"/>
                      <a:pt x="1403182" y="1746108"/>
                    </a:cubicBezTo>
                    <a:cubicBezTo>
                      <a:pt x="1405087" y="1730868"/>
                      <a:pt x="1420327" y="1734043"/>
                      <a:pt x="1418422" y="1723248"/>
                    </a:cubicBezTo>
                    <a:cubicBezTo>
                      <a:pt x="1416517" y="1712453"/>
                      <a:pt x="1398102" y="1692768"/>
                      <a:pt x="1391752" y="1681338"/>
                    </a:cubicBezTo>
                    <a:cubicBezTo>
                      <a:pt x="1385402" y="1669908"/>
                      <a:pt x="1388577" y="1661653"/>
                      <a:pt x="1380322" y="1654668"/>
                    </a:cubicBezTo>
                    <a:cubicBezTo>
                      <a:pt x="1372067" y="1647683"/>
                      <a:pt x="1363177" y="1638158"/>
                      <a:pt x="1342222" y="1639428"/>
                    </a:cubicBezTo>
                    <a:cubicBezTo>
                      <a:pt x="1321267" y="1640698"/>
                      <a:pt x="1273642" y="1655938"/>
                      <a:pt x="1254592" y="1662288"/>
                    </a:cubicBezTo>
                    <a:cubicBezTo>
                      <a:pt x="1235542" y="1668638"/>
                      <a:pt x="1246972" y="1681338"/>
                      <a:pt x="1227922" y="1677528"/>
                    </a:cubicBezTo>
                    <a:cubicBezTo>
                      <a:pt x="1208872" y="1673718"/>
                      <a:pt x="1164422" y="1650858"/>
                      <a:pt x="1140292" y="1639428"/>
                    </a:cubicBezTo>
                    <a:cubicBezTo>
                      <a:pt x="1116162" y="1627998"/>
                      <a:pt x="1104097" y="1617203"/>
                      <a:pt x="1083142" y="1608948"/>
                    </a:cubicBezTo>
                    <a:cubicBezTo>
                      <a:pt x="1062187" y="1600693"/>
                      <a:pt x="1034247" y="1591803"/>
                      <a:pt x="1014562" y="1589898"/>
                    </a:cubicBezTo>
                    <a:cubicBezTo>
                      <a:pt x="994877" y="1587993"/>
                      <a:pt x="974557" y="1608313"/>
                      <a:pt x="965032" y="1597518"/>
                    </a:cubicBezTo>
                    <a:cubicBezTo>
                      <a:pt x="955507" y="1586723"/>
                      <a:pt x="963127" y="1549893"/>
                      <a:pt x="957412" y="1525128"/>
                    </a:cubicBezTo>
                    <a:cubicBezTo>
                      <a:pt x="951697" y="1500363"/>
                      <a:pt x="937092" y="1472423"/>
                      <a:pt x="930742" y="1448928"/>
                    </a:cubicBezTo>
                    <a:cubicBezTo>
                      <a:pt x="924392" y="1425433"/>
                      <a:pt x="922487" y="1398763"/>
                      <a:pt x="919312" y="1384158"/>
                    </a:cubicBezTo>
                    <a:cubicBezTo>
                      <a:pt x="916137" y="1369553"/>
                      <a:pt x="913597" y="1373363"/>
                      <a:pt x="911692" y="1361298"/>
                    </a:cubicBezTo>
                    <a:cubicBezTo>
                      <a:pt x="909787" y="1349233"/>
                      <a:pt x="912327" y="1327008"/>
                      <a:pt x="907882" y="1311768"/>
                    </a:cubicBezTo>
                    <a:cubicBezTo>
                      <a:pt x="903437" y="1296528"/>
                      <a:pt x="893277" y="1287638"/>
                      <a:pt x="885022" y="1269858"/>
                    </a:cubicBezTo>
                    <a:cubicBezTo>
                      <a:pt x="876767" y="1252078"/>
                      <a:pt x="864702" y="1222868"/>
                      <a:pt x="858352" y="1205088"/>
                    </a:cubicBezTo>
                    <a:cubicBezTo>
                      <a:pt x="852002" y="1187308"/>
                      <a:pt x="845652" y="1173973"/>
                      <a:pt x="846922" y="1163178"/>
                    </a:cubicBezTo>
                    <a:cubicBezTo>
                      <a:pt x="848192" y="1152383"/>
                      <a:pt x="863432" y="1157463"/>
                      <a:pt x="865972" y="1140318"/>
                    </a:cubicBezTo>
                    <a:cubicBezTo>
                      <a:pt x="868512" y="1123173"/>
                      <a:pt x="861527" y="1083168"/>
                      <a:pt x="862162" y="1060308"/>
                    </a:cubicBezTo>
                    <a:cubicBezTo>
                      <a:pt x="862797" y="1037448"/>
                      <a:pt x="874862" y="1021573"/>
                      <a:pt x="869782" y="1003158"/>
                    </a:cubicBezTo>
                    <a:cubicBezTo>
                      <a:pt x="864702" y="984743"/>
                      <a:pt x="842477" y="980298"/>
                      <a:pt x="831682" y="949818"/>
                    </a:cubicBezTo>
                    <a:cubicBezTo>
                      <a:pt x="820887" y="919338"/>
                      <a:pt x="815807" y="877428"/>
                      <a:pt x="805012" y="820278"/>
                    </a:cubicBezTo>
                    <a:cubicBezTo>
                      <a:pt x="794217" y="763128"/>
                      <a:pt x="782152" y="669783"/>
                      <a:pt x="766912" y="606918"/>
                    </a:cubicBezTo>
                    <a:cubicBezTo>
                      <a:pt x="751672" y="544053"/>
                      <a:pt x="731987" y="484998"/>
                      <a:pt x="713572" y="443088"/>
                    </a:cubicBezTo>
                    <a:cubicBezTo>
                      <a:pt x="695157" y="401178"/>
                      <a:pt x="671662" y="385938"/>
                      <a:pt x="656422" y="355458"/>
                    </a:cubicBezTo>
                    <a:cubicBezTo>
                      <a:pt x="641182" y="324978"/>
                      <a:pt x="629752" y="281798"/>
                      <a:pt x="622132" y="260208"/>
                    </a:cubicBezTo>
                    <a:cubicBezTo>
                      <a:pt x="614512" y="238618"/>
                      <a:pt x="611972" y="237983"/>
                      <a:pt x="610702" y="225918"/>
                    </a:cubicBezTo>
                    <a:cubicBezTo>
                      <a:pt x="609432" y="213853"/>
                      <a:pt x="627212" y="202423"/>
                      <a:pt x="614512" y="187818"/>
                    </a:cubicBezTo>
                    <a:cubicBezTo>
                      <a:pt x="601812" y="173213"/>
                      <a:pt x="561807" y="150988"/>
                      <a:pt x="534502" y="138288"/>
                    </a:cubicBezTo>
                    <a:cubicBezTo>
                      <a:pt x="507197" y="125588"/>
                      <a:pt x="477352" y="117333"/>
                      <a:pt x="450682" y="111618"/>
                    </a:cubicBezTo>
                    <a:cubicBezTo>
                      <a:pt x="424012" y="105903"/>
                      <a:pt x="398612" y="108443"/>
                      <a:pt x="374482" y="103998"/>
                    </a:cubicBezTo>
                    <a:cubicBezTo>
                      <a:pt x="350352" y="99553"/>
                      <a:pt x="321777" y="93203"/>
                      <a:pt x="305902" y="84948"/>
                    </a:cubicBezTo>
                    <a:cubicBezTo>
                      <a:pt x="290027" y="76693"/>
                      <a:pt x="297012" y="61453"/>
                      <a:pt x="279232" y="54468"/>
                    </a:cubicBezTo>
                    <a:cubicBezTo>
                      <a:pt x="261452" y="47483"/>
                      <a:pt x="220812" y="46848"/>
                      <a:pt x="199222" y="43038"/>
                    </a:cubicBezTo>
                    <a:cubicBezTo>
                      <a:pt x="177632" y="39228"/>
                      <a:pt x="164932" y="36053"/>
                      <a:pt x="149692" y="31608"/>
                    </a:cubicBezTo>
                    <a:cubicBezTo>
                      <a:pt x="134452" y="27163"/>
                      <a:pt x="130642" y="21448"/>
                      <a:pt x="107782" y="16368"/>
                    </a:cubicBezTo>
                    <a:cubicBezTo>
                      <a:pt x="84922" y="11288"/>
                      <a:pt x="30312" y="3668"/>
                      <a:pt x="12532" y="1128"/>
                    </a:cubicBezTo>
                    <a:cubicBezTo>
                      <a:pt x="-5248" y="-1412"/>
                      <a:pt x="1102" y="1128"/>
                      <a:pt x="1102" y="1128"/>
                    </a:cubicBezTo>
                    <a:lnTo>
                      <a:pt x="1102" y="1128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62" name="Блок-схема: узел 261"/>
              <p:cNvSpPr/>
              <p:nvPr/>
            </p:nvSpPr>
            <p:spPr>
              <a:xfrm>
                <a:off x="4409251" y="1545507"/>
                <a:ext cx="63608" cy="62938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63" name="Блок-схема: узел 262"/>
              <p:cNvSpPr/>
              <p:nvPr/>
            </p:nvSpPr>
            <p:spPr>
              <a:xfrm>
                <a:off x="4928715" y="1935907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32" name="Блок-схема: узел 231"/>
              <p:cNvSpPr/>
              <p:nvPr/>
            </p:nvSpPr>
            <p:spPr>
              <a:xfrm>
                <a:off x="5626622" y="2976424"/>
                <a:ext cx="63608" cy="62938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58" name="AutoShape 19"/>
              <p:cNvSpPr>
                <a:spLocks noChangeArrowheads="1"/>
              </p:cNvSpPr>
              <p:nvPr/>
            </p:nvSpPr>
            <p:spPr bwMode="auto">
              <a:xfrm>
                <a:off x="7146528" y="3356438"/>
                <a:ext cx="186946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Отар</a:t>
                </a:r>
              </a:p>
            </p:txBody>
          </p:sp>
          <p:sp>
            <p:nvSpPr>
              <p:cNvPr id="359" name="Блок-схема: узел 358"/>
              <p:cNvSpPr/>
              <p:nvPr/>
            </p:nvSpPr>
            <p:spPr>
              <a:xfrm>
                <a:off x="7267444" y="3250657"/>
                <a:ext cx="63631" cy="62556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60" name="AutoShape 19"/>
              <p:cNvSpPr>
                <a:spLocks noChangeArrowheads="1"/>
              </p:cNvSpPr>
              <p:nvPr/>
            </p:nvSpPr>
            <p:spPr bwMode="auto">
              <a:xfrm>
                <a:off x="7371926" y="3357729"/>
                <a:ext cx="297225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Узынагаш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361" name="Блок-схема: узел 360"/>
              <p:cNvSpPr/>
              <p:nvPr/>
            </p:nvSpPr>
            <p:spPr>
              <a:xfrm>
                <a:off x="7500977" y="3274242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70" name="Полилиния 369"/>
              <p:cNvSpPr/>
              <p:nvPr/>
            </p:nvSpPr>
            <p:spPr>
              <a:xfrm>
                <a:off x="5093285" y="707256"/>
                <a:ext cx="1376363" cy="731044"/>
              </a:xfrm>
              <a:custGeom>
                <a:avLst/>
                <a:gdLst>
                  <a:gd name="connsiteX0" fmla="*/ 0 w 1307306"/>
                  <a:gd name="connsiteY0" fmla="*/ 0 h 666750"/>
                  <a:gd name="connsiteX1" fmla="*/ 66675 w 1307306"/>
                  <a:gd name="connsiteY1" fmla="*/ 35719 h 666750"/>
                  <a:gd name="connsiteX2" fmla="*/ 145256 w 1307306"/>
                  <a:gd name="connsiteY2" fmla="*/ 54769 h 666750"/>
                  <a:gd name="connsiteX3" fmla="*/ 254793 w 1307306"/>
                  <a:gd name="connsiteY3" fmla="*/ 171450 h 666750"/>
                  <a:gd name="connsiteX4" fmla="*/ 321468 w 1307306"/>
                  <a:gd name="connsiteY4" fmla="*/ 314325 h 666750"/>
                  <a:gd name="connsiteX5" fmla="*/ 340518 w 1307306"/>
                  <a:gd name="connsiteY5" fmla="*/ 381000 h 666750"/>
                  <a:gd name="connsiteX6" fmla="*/ 523875 w 1307306"/>
                  <a:gd name="connsiteY6" fmla="*/ 435769 h 666750"/>
                  <a:gd name="connsiteX7" fmla="*/ 595312 w 1307306"/>
                  <a:gd name="connsiteY7" fmla="*/ 450056 h 666750"/>
                  <a:gd name="connsiteX8" fmla="*/ 869156 w 1307306"/>
                  <a:gd name="connsiteY8" fmla="*/ 538163 h 666750"/>
                  <a:gd name="connsiteX9" fmla="*/ 1031081 w 1307306"/>
                  <a:gd name="connsiteY9" fmla="*/ 559594 h 666750"/>
                  <a:gd name="connsiteX10" fmla="*/ 1133475 w 1307306"/>
                  <a:gd name="connsiteY10" fmla="*/ 631031 h 666750"/>
                  <a:gd name="connsiteX11" fmla="*/ 1307306 w 1307306"/>
                  <a:gd name="connsiteY11" fmla="*/ 666750 h 666750"/>
                  <a:gd name="connsiteX0" fmla="*/ 0 w 1376363"/>
                  <a:gd name="connsiteY0" fmla="*/ 0 h 731044"/>
                  <a:gd name="connsiteX1" fmla="*/ 135732 w 1376363"/>
                  <a:gd name="connsiteY1" fmla="*/ 100013 h 731044"/>
                  <a:gd name="connsiteX2" fmla="*/ 214313 w 1376363"/>
                  <a:gd name="connsiteY2" fmla="*/ 119063 h 731044"/>
                  <a:gd name="connsiteX3" fmla="*/ 323850 w 1376363"/>
                  <a:gd name="connsiteY3" fmla="*/ 235744 h 731044"/>
                  <a:gd name="connsiteX4" fmla="*/ 390525 w 1376363"/>
                  <a:gd name="connsiteY4" fmla="*/ 378619 h 731044"/>
                  <a:gd name="connsiteX5" fmla="*/ 409575 w 1376363"/>
                  <a:gd name="connsiteY5" fmla="*/ 445294 h 731044"/>
                  <a:gd name="connsiteX6" fmla="*/ 592932 w 1376363"/>
                  <a:gd name="connsiteY6" fmla="*/ 500063 h 731044"/>
                  <a:gd name="connsiteX7" fmla="*/ 664369 w 1376363"/>
                  <a:gd name="connsiteY7" fmla="*/ 514350 h 731044"/>
                  <a:gd name="connsiteX8" fmla="*/ 938213 w 1376363"/>
                  <a:gd name="connsiteY8" fmla="*/ 602457 h 731044"/>
                  <a:gd name="connsiteX9" fmla="*/ 1100138 w 1376363"/>
                  <a:gd name="connsiteY9" fmla="*/ 623888 h 731044"/>
                  <a:gd name="connsiteX10" fmla="*/ 1202532 w 1376363"/>
                  <a:gd name="connsiteY10" fmla="*/ 695325 h 731044"/>
                  <a:gd name="connsiteX11" fmla="*/ 1376363 w 1376363"/>
                  <a:gd name="connsiteY11" fmla="*/ 731044 h 731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76363" h="731044">
                    <a:moveTo>
                      <a:pt x="0" y="0"/>
                    </a:moveTo>
                    <a:cubicBezTo>
                      <a:pt x="21233" y="13295"/>
                      <a:pt x="100013" y="80169"/>
                      <a:pt x="135732" y="100013"/>
                    </a:cubicBezTo>
                    <a:cubicBezTo>
                      <a:pt x="171451" y="119857"/>
                      <a:pt x="182960" y="96441"/>
                      <a:pt x="214313" y="119063"/>
                    </a:cubicBezTo>
                    <a:cubicBezTo>
                      <a:pt x="245666" y="141685"/>
                      <a:pt x="294481" y="192485"/>
                      <a:pt x="323850" y="235744"/>
                    </a:cubicBezTo>
                    <a:cubicBezTo>
                      <a:pt x="353219" y="279003"/>
                      <a:pt x="376238" y="343694"/>
                      <a:pt x="390525" y="378619"/>
                    </a:cubicBezTo>
                    <a:cubicBezTo>
                      <a:pt x="404813" y="413544"/>
                      <a:pt x="375841" y="425053"/>
                      <a:pt x="409575" y="445294"/>
                    </a:cubicBezTo>
                    <a:cubicBezTo>
                      <a:pt x="443309" y="465535"/>
                      <a:pt x="550466" y="488554"/>
                      <a:pt x="592932" y="500063"/>
                    </a:cubicBezTo>
                    <a:cubicBezTo>
                      <a:pt x="635398" y="511572"/>
                      <a:pt x="606822" y="497284"/>
                      <a:pt x="664369" y="514350"/>
                    </a:cubicBezTo>
                    <a:cubicBezTo>
                      <a:pt x="721916" y="531416"/>
                      <a:pt x="865585" y="584201"/>
                      <a:pt x="938213" y="602457"/>
                    </a:cubicBezTo>
                    <a:cubicBezTo>
                      <a:pt x="1010841" y="620713"/>
                      <a:pt x="1056085" y="608410"/>
                      <a:pt x="1100138" y="623888"/>
                    </a:cubicBezTo>
                    <a:cubicBezTo>
                      <a:pt x="1144191" y="639366"/>
                      <a:pt x="1156495" y="677466"/>
                      <a:pt x="1202532" y="695325"/>
                    </a:cubicBezTo>
                    <a:cubicBezTo>
                      <a:pt x="1248570" y="713184"/>
                      <a:pt x="1312466" y="722114"/>
                      <a:pt x="1376363" y="731044"/>
                    </a:cubicBezTo>
                  </a:path>
                </a:pathLst>
              </a:custGeom>
              <a:ln w="1301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black"/>
                  </a:solidFill>
                </a:endParaRPr>
              </a:p>
            </p:txBody>
          </p:sp>
          <p:sp>
            <p:nvSpPr>
              <p:cNvPr id="658" name="Полилиния 657"/>
              <p:cNvSpPr/>
              <p:nvPr/>
            </p:nvSpPr>
            <p:spPr>
              <a:xfrm>
                <a:off x="5085535" y="756306"/>
                <a:ext cx="1366837" cy="716756"/>
              </a:xfrm>
              <a:custGeom>
                <a:avLst/>
                <a:gdLst>
                  <a:gd name="connsiteX0" fmla="*/ 0 w 1307306"/>
                  <a:gd name="connsiteY0" fmla="*/ 0 h 666750"/>
                  <a:gd name="connsiteX1" fmla="*/ 66675 w 1307306"/>
                  <a:gd name="connsiteY1" fmla="*/ 35719 h 666750"/>
                  <a:gd name="connsiteX2" fmla="*/ 145256 w 1307306"/>
                  <a:gd name="connsiteY2" fmla="*/ 54769 h 666750"/>
                  <a:gd name="connsiteX3" fmla="*/ 254793 w 1307306"/>
                  <a:gd name="connsiteY3" fmla="*/ 171450 h 666750"/>
                  <a:gd name="connsiteX4" fmla="*/ 321468 w 1307306"/>
                  <a:gd name="connsiteY4" fmla="*/ 314325 h 666750"/>
                  <a:gd name="connsiteX5" fmla="*/ 340518 w 1307306"/>
                  <a:gd name="connsiteY5" fmla="*/ 381000 h 666750"/>
                  <a:gd name="connsiteX6" fmla="*/ 523875 w 1307306"/>
                  <a:gd name="connsiteY6" fmla="*/ 435769 h 666750"/>
                  <a:gd name="connsiteX7" fmla="*/ 595312 w 1307306"/>
                  <a:gd name="connsiteY7" fmla="*/ 450056 h 666750"/>
                  <a:gd name="connsiteX8" fmla="*/ 869156 w 1307306"/>
                  <a:gd name="connsiteY8" fmla="*/ 538163 h 666750"/>
                  <a:gd name="connsiteX9" fmla="*/ 1031081 w 1307306"/>
                  <a:gd name="connsiteY9" fmla="*/ 559594 h 666750"/>
                  <a:gd name="connsiteX10" fmla="*/ 1133475 w 1307306"/>
                  <a:gd name="connsiteY10" fmla="*/ 631031 h 666750"/>
                  <a:gd name="connsiteX11" fmla="*/ 1307306 w 1307306"/>
                  <a:gd name="connsiteY11" fmla="*/ 666750 h 666750"/>
                  <a:gd name="connsiteX0" fmla="*/ 0 w 1366837"/>
                  <a:gd name="connsiteY0" fmla="*/ 0 h 716756"/>
                  <a:gd name="connsiteX1" fmla="*/ 126206 w 1366837"/>
                  <a:gd name="connsiteY1" fmla="*/ 85725 h 716756"/>
                  <a:gd name="connsiteX2" fmla="*/ 204787 w 1366837"/>
                  <a:gd name="connsiteY2" fmla="*/ 104775 h 716756"/>
                  <a:gd name="connsiteX3" fmla="*/ 314324 w 1366837"/>
                  <a:gd name="connsiteY3" fmla="*/ 221456 h 716756"/>
                  <a:gd name="connsiteX4" fmla="*/ 380999 w 1366837"/>
                  <a:gd name="connsiteY4" fmla="*/ 364331 h 716756"/>
                  <a:gd name="connsiteX5" fmla="*/ 400049 w 1366837"/>
                  <a:gd name="connsiteY5" fmla="*/ 431006 h 716756"/>
                  <a:gd name="connsiteX6" fmla="*/ 583406 w 1366837"/>
                  <a:gd name="connsiteY6" fmla="*/ 485775 h 716756"/>
                  <a:gd name="connsiteX7" fmla="*/ 654843 w 1366837"/>
                  <a:gd name="connsiteY7" fmla="*/ 500062 h 716756"/>
                  <a:gd name="connsiteX8" fmla="*/ 928687 w 1366837"/>
                  <a:gd name="connsiteY8" fmla="*/ 588169 h 716756"/>
                  <a:gd name="connsiteX9" fmla="*/ 1090612 w 1366837"/>
                  <a:gd name="connsiteY9" fmla="*/ 609600 h 716756"/>
                  <a:gd name="connsiteX10" fmla="*/ 1193006 w 1366837"/>
                  <a:gd name="connsiteY10" fmla="*/ 681037 h 716756"/>
                  <a:gd name="connsiteX11" fmla="*/ 1366837 w 1366837"/>
                  <a:gd name="connsiteY11" fmla="*/ 716756 h 716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66837" h="716756">
                    <a:moveTo>
                      <a:pt x="0" y="0"/>
                    </a:moveTo>
                    <a:cubicBezTo>
                      <a:pt x="21233" y="13295"/>
                      <a:pt x="92075" y="68263"/>
                      <a:pt x="126206" y="85725"/>
                    </a:cubicBezTo>
                    <a:cubicBezTo>
                      <a:pt x="160337" y="103187"/>
                      <a:pt x="173434" y="82153"/>
                      <a:pt x="204787" y="104775"/>
                    </a:cubicBezTo>
                    <a:cubicBezTo>
                      <a:pt x="236140" y="127397"/>
                      <a:pt x="284955" y="178197"/>
                      <a:pt x="314324" y="221456"/>
                    </a:cubicBezTo>
                    <a:cubicBezTo>
                      <a:pt x="343693" y="264715"/>
                      <a:pt x="366712" y="329406"/>
                      <a:pt x="380999" y="364331"/>
                    </a:cubicBezTo>
                    <a:cubicBezTo>
                      <a:pt x="395287" y="399256"/>
                      <a:pt x="366315" y="410765"/>
                      <a:pt x="400049" y="431006"/>
                    </a:cubicBezTo>
                    <a:cubicBezTo>
                      <a:pt x="433783" y="451247"/>
                      <a:pt x="540940" y="474266"/>
                      <a:pt x="583406" y="485775"/>
                    </a:cubicBezTo>
                    <a:cubicBezTo>
                      <a:pt x="625872" y="497284"/>
                      <a:pt x="597296" y="482996"/>
                      <a:pt x="654843" y="500062"/>
                    </a:cubicBezTo>
                    <a:cubicBezTo>
                      <a:pt x="712390" y="517128"/>
                      <a:pt x="856059" y="569913"/>
                      <a:pt x="928687" y="588169"/>
                    </a:cubicBezTo>
                    <a:cubicBezTo>
                      <a:pt x="1001315" y="606425"/>
                      <a:pt x="1046559" y="594122"/>
                      <a:pt x="1090612" y="609600"/>
                    </a:cubicBezTo>
                    <a:cubicBezTo>
                      <a:pt x="1134665" y="625078"/>
                      <a:pt x="1146969" y="663178"/>
                      <a:pt x="1193006" y="681037"/>
                    </a:cubicBezTo>
                    <a:cubicBezTo>
                      <a:pt x="1239044" y="698896"/>
                      <a:pt x="1302940" y="707826"/>
                      <a:pt x="1366837" y="716756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659" name="Полилиния 658"/>
              <p:cNvSpPr/>
              <p:nvPr/>
            </p:nvSpPr>
            <p:spPr>
              <a:xfrm>
                <a:off x="5101864" y="694294"/>
                <a:ext cx="1378743" cy="714375"/>
              </a:xfrm>
              <a:custGeom>
                <a:avLst/>
                <a:gdLst>
                  <a:gd name="connsiteX0" fmla="*/ 0 w 1307306"/>
                  <a:gd name="connsiteY0" fmla="*/ 0 h 666750"/>
                  <a:gd name="connsiteX1" fmla="*/ 66675 w 1307306"/>
                  <a:gd name="connsiteY1" fmla="*/ 35719 h 666750"/>
                  <a:gd name="connsiteX2" fmla="*/ 145256 w 1307306"/>
                  <a:gd name="connsiteY2" fmla="*/ 54769 h 666750"/>
                  <a:gd name="connsiteX3" fmla="*/ 254793 w 1307306"/>
                  <a:gd name="connsiteY3" fmla="*/ 171450 h 666750"/>
                  <a:gd name="connsiteX4" fmla="*/ 321468 w 1307306"/>
                  <a:gd name="connsiteY4" fmla="*/ 314325 h 666750"/>
                  <a:gd name="connsiteX5" fmla="*/ 340518 w 1307306"/>
                  <a:gd name="connsiteY5" fmla="*/ 381000 h 666750"/>
                  <a:gd name="connsiteX6" fmla="*/ 523875 w 1307306"/>
                  <a:gd name="connsiteY6" fmla="*/ 435769 h 666750"/>
                  <a:gd name="connsiteX7" fmla="*/ 595312 w 1307306"/>
                  <a:gd name="connsiteY7" fmla="*/ 450056 h 666750"/>
                  <a:gd name="connsiteX8" fmla="*/ 869156 w 1307306"/>
                  <a:gd name="connsiteY8" fmla="*/ 538163 h 666750"/>
                  <a:gd name="connsiteX9" fmla="*/ 1031081 w 1307306"/>
                  <a:gd name="connsiteY9" fmla="*/ 559594 h 666750"/>
                  <a:gd name="connsiteX10" fmla="*/ 1133475 w 1307306"/>
                  <a:gd name="connsiteY10" fmla="*/ 631031 h 666750"/>
                  <a:gd name="connsiteX11" fmla="*/ 1307306 w 1307306"/>
                  <a:gd name="connsiteY11" fmla="*/ 666750 h 666750"/>
                  <a:gd name="connsiteX0" fmla="*/ 0 w 1378743"/>
                  <a:gd name="connsiteY0" fmla="*/ 0 h 714375"/>
                  <a:gd name="connsiteX1" fmla="*/ 138112 w 1378743"/>
                  <a:gd name="connsiteY1" fmla="*/ 83344 h 714375"/>
                  <a:gd name="connsiteX2" fmla="*/ 216693 w 1378743"/>
                  <a:gd name="connsiteY2" fmla="*/ 102394 h 714375"/>
                  <a:gd name="connsiteX3" fmla="*/ 326230 w 1378743"/>
                  <a:gd name="connsiteY3" fmla="*/ 219075 h 714375"/>
                  <a:gd name="connsiteX4" fmla="*/ 392905 w 1378743"/>
                  <a:gd name="connsiteY4" fmla="*/ 361950 h 714375"/>
                  <a:gd name="connsiteX5" fmla="*/ 411955 w 1378743"/>
                  <a:gd name="connsiteY5" fmla="*/ 428625 h 714375"/>
                  <a:gd name="connsiteX6" fmla="*/ 595312 w 1378743"/>
                  <a:gd name="connsiteY6" fmla="*/ 483394 h 714375"/>
                  <a:gd name="connsiteX7" fmla="*/ 666749 w 1378743"/>
                  <a:gd name="connsiteY7" fmla="*/ 497681 h 714375"/>
                  <a:gd name="connsiteX8" fmla="*/ 940593 w 1378743"/>
                  <a:gd name="connsiteY8" fmla="*/ 585788 h 714375"/>
                  <a:gd name="connsiteX9" fmla="*/ 1102518 w 1378743"/>
                  <a:gd name="connsiteY9" fmla="*/ 607219 h 714375"/>
                  <a:gd name="connsiteX10" fmla="*/ 1204912 w 1378743"/>
                  <a:gd name="connsiteY10" fmla="*/ 678656 h 714375"/>
                  <a:gd name="connsiteX11" fmla="*/ 1378743 w 1378743"/>
                  <a:gd name="connsiteY11" fmla="*/ 714375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78743" h="714375">
                    <a:moveTo>
                      <a:pt x="0" y="0"/>
                    </a:moveTo>
                    <a:cubicBezTo>
                      <a:pt x="21233" y="13295"/>
                      <a:pt x="101997" y="66278"/>
                      <a:pt x="138112" y="83344"/>
                    </a:cubicBezTo>
                    <a:cubicBezTo>
                      <a:pt x="174227" y="100410"/>
                      <a:pt x="185340" y="79772"/>
                      <a:pt x="216693" y="102394"/>
                    </a:cubicBezTo>
                    <a:cubicBezTo>
                      <a:pt x="248046" y="125016"/>
                      <a:pt x="296861" y="175816"/>
                      <a:pt x="326230" y="219075"/>
                    </a:cubicBezTo>
                    <a:cubicBezTo>
                      <a:pt x="355599" y="262334"/>
                      <a:pt x="378618" y="327025"/>
                      <a:pt x="392905" y="361950"/>
                    </a:cubicBezTo>
                    <a:cubicBezTo>
                      <a:pt x="407193" y="396875"/>
                      <a:pt x="378221" y="408384"/>
                      <a:pt x="411955" y="428625"/>
                    </a:cubicBezTo>
                    <a:cubicBezTo>
                      <a:pt x="445689" y="448866"/>
                      <a:pt x="552846" y="471885"/>
                      <a:pt x="595312" y="483394"/>
                    </a:cubicBezTo>
                    <a:cubicBezTo>
                      <a:pt x="637778" y="494903"/>
                      <a:pt x="609202" y="480615"/>
                      <a:pt x="666749" y="497681"/>
                    </a:cubicBezTo>
                    <a:cubicBezTo>
                      <a:pt x="724296" y="514747"/>
                      <a:pt x="867965" y="567532"/>
                      <a:pt x="940593" y="585788"/>
                    </a:cubicBezTo>
                    <a:cubicBezTo>
                      <a:pt x="1013221" y="604044"/>
                      <a:pt x="1058465" y="591741"/>
                      <a:pt x="1102518" y="607219"/>
                    </a:cubicBezTo>
                    <a:cubicBezTo>
                      <a:pt x="1146571" y="622697"/>
                      <a:pt x="1158875" y="660797"/>
                      <a:pt x="1204912" y="678656"/>
                    </a:cubicBezTo>
                    <a:cubicBezTo>
                      <a:pt x="1250950" y="696515"/>
                      <a:pt x="1314846" y="705445"/>
                      <a:pt x="1378743" y="71437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660" name="Полилиния 659"/>
              <p:cNvSpPr/>
              <p:nvPr/>
            </p:nvSpPr>
            <p:spPr>
              <a:xfrm>
                <a:off x="5095848" y="730304"/>
                <a:ext cx="1376362" cy="714375"/>
              </a:xfrm>
              <a:custGeom>
                <a:avLst/>
                <a:gdLst>
                  <a:gd name="connsiteX0" fmla="*/ 0 w 1307306"/>
                  <a:gd name="connsiteY0" fmla="*/ 0 h 666750"/>
                  <a:gd name="connsiteX1" fmla="*/ 66675 w 1307306"/>
                  <a:gd name="connsiteY1" fmla="*/ 35719 h 666750"/>
                  <a:gd name="connsiteX2" fmla="*/ 145256 w 1307306"/>
                  <a:gd name="connsiteY2" fmla="*/ 54769 h 666750"/>
                  <a:gd name="connsiteX3" fmla="*/ 254793 w 1307306"/>
                  <a:gd name="connsiteY3" fmla="*/ 171450 h 666750"/>
                  <a:gd name="connsiteX4" fmla="*/ 321468 w 1307306"/>
                  <a:gd name="connsiteY4" fmla="*/ 314325 h 666750"/>
                  <a:gd name="connsiteX5" fmla="*/ 340518 w 1307306"/>
                  <a:gd name="connsiteY5" fmla="*/ 381000 h 666750"/>
                  <a:gd name="connsiteX6" fmla="*/ 523875 w 1307306"/>
                  <a:gd name="connsiteY6" fmla="*/ 435769 h 666750"/>
                  <a:gd name="connsiteX7" fmla="*/ 595312 w 1307306"/>
                  <a:gd name="connsiteY7" fmla="*/ 450056 h 666750"/>
                  <a:gd name="connsiteX8" fmla="*/ 869156 w 1307306"/>
                  <a:gd name="connsiteY8" fmla="*/ 538163 h 666750"/>
                  <a:gd name="connsiteX9" fmla="*/ 1031081 w 1307306"/>
                  <a:gd name="connsiteY9" fmla="*/ 559594 h 666750"/>
                  <a:gd name="connsiteX10" fmla="*/ 1133475 w 1307306"/>
                  <a:gd name="connsiteY10" fmla="*/ 631031 h 666750"/>
                  <a:gd name="connsiteX11" fmla="*/ 1307306 w 1307306"/>
                  <a:gd name="connsiteY11" fmla="*/ 666750 h 666750"/>
                  <a:gd name="connsiteX0" fmla="*/ 0 w 1376362"/>
                  <a:gd name="connsiteY0" fmla="*/ 0 h 714375"/>
                  <a:gd name="connsiteX1" fmla="*/ 135731 w 1376362"/>
                  <a:gd name="connsiteY1" fmla="*/ 83344 h 714375"/>
                  <a:gd name="connsiteX2" fmla="*/ 214312 w 1376362"/>
                  <a:gd name="connsiteY2" fmla="*/ 102394 h 714375"/>
                  <a:gd name="connsiteX3" fmla="*/ 323849 w 1376362"/>
                  <a:gd name="connsiteY3" fmla="*/ 219075 h 714375"/>
                  <a:gd name="connsiteX4" fmla="*/ 390524 w 1376362"/>
                  <a:gd name="connsiteY4" fmla="*/ 361950 h 714375"/>
                  <a:gd name="connsiteX5" fmla="*/ 409574 w 1376362"/>
                  <a:gd name="connsiteY5" fmla="*/ 428625 h 714375"/>
                  <a:gd name="connsiteX6" fmla="*/ 592931 w 1376362"/>
                  <a:gd name="connsiteY6" fmla="*/ 483394 h 714375"/>
                  <a:gd name="connsiteX7" fmla="*/ 664368 w 1376362"/>
                  <a:gd name="connsiteY7" fmla="*/ 497681 h 714375"/>
                  <a:gd name="connsiteX8" fmla="*/ 938212 w 1376362"/>
                  <a:gd name="connsiteY8" fmla="*/ 585788 h 714375"/>
                  <a:gd name="connsiteX9" fmla="*/ 1100137 w 1376362"/>
                  <a:gd name="connsiteY9" fmla="*/ 607219 h 714375"/>
                  <a:gd name="connsiteX10" fmla="*/ 1202531 w 1376362"/>
                  <a:gd name="connsiteY10" fmla="*/ 678656 h 714375"/>
                  <a:gd name="connsiteX11" fmla="*/ 1376362 w 1376362"/>
                  <a:gd name="connsiteY11" fmla="*/ 714375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76362" h="714375">
                    <a:moveTo>
                      <a:pt x="0" y="0"/>
                    </a:moveTo>
                    <a:cubicBezTo>
                      <a:pt x="21233" y="13295"/>
                      <a:pt x="100012" y="66278"/>
                      <a:pt x="135731" y="83344"/>
                    </a:cubicBezTo>
                    <a:cubicBezTo>
                      <a:pt x="171450" y="100410"/>
                      <a:pt x="182959" y="79772"/>
                      <a:pt x="214312" y="102394"/>
                    </a:cubicBezTo>
                    <a:cubicBezTo>
                      <a:pt x="245665" y="125016"/>
                      <a:pt x="294480" y="175816"/>
                      <a:pt x="323849" y="219075"/>
                    </a:cubicBezTo>
                    <a:cubicBezTo>
                      <a:pt x="353218" y="262334"/>
                      <a:pt x="376237" y="327025"/>
                      <a:pt x="390524" y="361950"/>
                    </a:cubicBezTo>
                    <a:cubicBezTo>
                      <a:pt x="404812" y="396875"/>
                      <a:pt x="375840" y="408384"/>
                      <a:pt x="409574" y="428625"/>
                    </a:cubicBezTo>
                    <a:cubicBezTo>
                      <a:pt x="443308" y="448866"/>
                      <a:pt x="550465" y="471885"/>
                      <a:pt x="592931" y="483394"/>
                    </a:cubicBezTo>
                    <a:cubicBezTo>
                      <a:pt x="635397" y="494903"/>
                      <a:pt x="606821" y="480615"/>
                      <a:pt x="664368" y="497681"/>
                    </a:cubicBezTo>
                    <a:cubicBezTo>
                      <a:pt x="721915" y="514747"/>
                      <a:pt x="865584" y="567532"/>
                      <a:pt x="938212" y="585788"/>
                    </a:cubicBezTo>
                    <a:cubicBezTo>
                      <a:pt x="1010840" y="604044"/>
                      <a:pt x="1056084" y="591741"/>
                      <a:pt x="1100137" y="607219"/>
                    </a:cubicBezTo>
                    <a:cubicBezTo>
                      <a:pt x="1144190" y="622697"/>
                      <a:pt x="1156494" y="660797"/>
                      <a:pt x="1202531" y="678656"/>
                    </a:cubicBezTo>
                    <a:cubicBezTo>
                      <a:pt x="1248569" y="696515"/>
                      <a:pt x="1312465" y="705445"/>
                      <a:pt x="1376362" y="714375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30" name="Блок-схема: узел 229"/>
              <p:cNvSpPr/>
              <p:nvPr/>
            </p:nvSpPr>
            <p:spPr>
              <a:xfrm>
                <a:off x="5057827" y="651314"/>
                <a:ext cx="77056" cy="8105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76" name="Блок-схема: узел 275"/>
              <p:cNvSpPr/>
              <p:nvPr/>
            </p:nvSpPr>
            <p:spPr>
              <a:xfrm>
                <a:off x="5364088" y="929314"/>
                <a:ext cx="91684" cy="97003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78" name="Блок-схема: узел 277"/>
              <p:cNvSpPr/>
              <p:nvPr/>
            </p:nvSpPr>
            <p:spPr>
              <a:xfrm>
                <a:off x="6070691" y="1260007"/>
                <a:ext cx="60097" cy="55213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80" name="AutoShape 19"/>
              <p:cNvSpPr>
                <a:spLocks noChangeArrowheads="1"/>
              </p:cNvSpPr>
              <p:nvPr/>
            </p:nvSpPr>
            <p:spPr bwMode="auto">
              <a:xfrm>
                <a:off x="5468774" y="1005822"/>
                <a:ext cx="296092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Костанай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23" name="Блок-схема: узел 22"/>
              <p:cNvSpPr/>
              <p:nvPr/>
            </p:nvSpPr>
            <p:spPr bwMode="auto">
              <a:xfrm>
                <a:off x="6442435" y="1381225"/>
                <a:ext cx="124360" cy="121556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903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20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1" name="AutoShape 19"/>
              <p:cNvSpPr>
                <a:spLocks noChangeArrowheads="1"/>
              </p:cNvSpPr>
              <p:nvPr/>
            </p:nvSpPr>
            <p:spPr bwMode="auto">
              <a:xfrm>
                <a:off x="4804040" y="689958"/>
                <a:ext cx="239081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Троицк</a:t>
                </a:r>
              </a:p>
            </p:txBody>
          </p:sp>
          <p:sp>
            <p:nvSpPr>
              <p:cNvPr id="662" name="AutoShape 19"/>
              <p:cNvSpPr>
                <a:spLocks noChangeArrowheads="1"/>
              </p:cNvSpPr>
              <p:nvPr/>
            </p:nvSpPr>
            <p:spPr bwMode="auto">
              <a:xfrm>
                <a:off x="4894976" y="1677010"/>
                <a:ext cx="298175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Карабутак</a:t>
                </a:r>
              </a:p>
            </p:txBody>
          </p:sp>
          <p:sp>
            <p:nvSpPr>
              <p:cNvPr id="663" name="Блок-схема: узел 662"/>
              <p:cNvSpPr/>
              <p:nvPr/>
            </p:nvSpPr>
            <p:spPr>
              <a:xfrm>
                <a:off x="4822875" y="1672226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>
                <a:off x="6046860" y="1647217"/>
                <a:ext cx="1521259" cy="616411"/>
              </a:xfrm>
              <a:custGeom>
                <a:avLst/>
                <a:gdLst>
                  <a:gd name="connsiteX0" fmla="*/ 3744 w 1521259"/>
                  <a:gd name="connsiteY0" fmla="*/ 0 h 616411"/>
                  <a:gd name="connsiteX1" fmla="*/ 3744 w 1521259"/>
                  <a:gd name="connsiteY1" fmla="*/ 142672 h 616411"/>
                  <a:gd name="connsiteX2" fmla="*/ 42655 w 1521259"/>
                  <a:gd name="connsiteY2" fmla="*/ 155643 h 616411"/>
                  <a:gd name="connsiteX3" fmla="*/ 81566 w 1521259"/>
                  <a:gd name="connsiteY3" fmla="*/ 259404 h 616411"/>
                  <a:gd name="connsiteX4" fmla="*/ 198297 w 1521259"/>
                  <a:gd name="connsiteY4" fmla="*/ 369651 h 616411"/>
                  <a:gd name="connsiteX5" fmla="*/ 340970 w 1521259"/>
                  <a:gd name="connsiteY5" fmla="*/ 564204 h 616411"/>
                  <a:gd name="connsiteX6" fmla="*/ 503097 w 1521259"/>
                  <a:gd name="connsiteY6" fmla="*/ 616085 h 616411"/>
                  <a:gd name="connsiteX7" fmla="*/ 1171063 w 1521259"/>
                  <a:gd name="connsiteY7" fmla="*/ 583660 h 616411"/>
                  <a:gd name="connsiteX8" fmla="*/ 1521259 w 1521259"/>
                  <a:gd name="connsiteY8" fmla="*/ 531779 h 616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1259" h="616411">
                    <a:moveTo>
                      <a:pt x="3744" y="0"/>
                    </a:moveTo>
                    <a:cubicBezTo>
                      <a:pt x="501" y="58366"/>
                      <a:pt x="-2741" y="116732"/>
                      <a:pt x="3744" y="142672"/>
                    </a:cubicBezTo>
                    <a:cubicBezTo>
                      <a:pt x="10229" y="168612"/>
                      <a:pt x="29685" y="136188"/>
                      <a:pt x="42655" y="155643"/>
                    </a:cubicBezTo>
                    <a:cubicBezTo>
                      <a:pt x="55625" y="175098"/>
                      <a:pt x="55626" y="223736"/>
                      <a:pt x="81566" y="259404"/>
                    </a:cubicBezTo>
                    <a:cubicBezTo>
                      <a:pt x="107506" y="295072"/>
                      <a:pt x="155063" y="318851"/>
                      <a:pt x="198297" y="369651"/>
                    </a:cubicBezTo>
                    <a:cubicBezTo>
                      <a:pt x="241531" y="420451"/>
                      <a:pt x="290170" y="523132"/>
                      <a:pt x="340970" y="564204"/>
                    </a:cubicBezTo>
                    <a:cubicBezTo>
                      <a:pt x="391770" y="605276"/>
                      <a:pt x="364748" y="612842"/>
                      <a:pt x="503097" y="616085"/>
                    </a:cubicBezTo>
                    <a:cubicBezTo>
                      <a:pt x="641446" y="619328"/>
                      <a:pt x="1001369" y="597711"/>
                      <a:pt x="1171063" y="583660"/>
                    </a:cubicBezTo>
                    <a:cubicBezTo>
                      <a:pt x="1340757" y="569609"/>
                      <a:pt x="1431008" y="550694"/>
                      <a:pt x="1521259" y="531779"/>
                    </a:cubicBez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200"/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>
                <a:off x="6022262" y="1838581"/>
                <a:ext cx="776360" cy="509659"/>
              </a:xfrm>
              <a:custGeom>
                <a:avLst/>
                <a:gdLst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6713 w 723900"/>
                  <a:gd name="connsiteY9" fmla="*/ 290513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1170 w 723900"/>
                  <a:gd name="connsiteY8" fmla="*/ 305489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68306 w 723900"/>
                  <a:gd name="connsiteY7" fmla="*/ 312978 h 452438"/>
                  <a:gd name="connsiteX8" fmla="*/ 311170 w 723900"/>
                  <a:gd name="connsiteY8" fmla="*/ 305489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27954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68306 w 723900"/>
                  <a:gd name="connsiteY7" fmla="*/ 312978 h 452438"/>
                  <a:gd name="connsiteX8" fmla="*/ 311170 w 723900"/>
                  <a:gd name="connsiteY8" fmla="*/ 305489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27954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68306 w 723900"/>
                  <a:gd name="connsiteY7" fmla="*/ 312978 h 452438"/>
                  <a:gd name="connsiteX8" fmla="*/ 311170 w 723900"/>
                  <a:gd name="connsiteY8" fmla="*/ 305489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73208 w 723900"/>
                  <a:gd name="connsiteY16" fmla="*/ 153536 h 452438"/>
                  <a:gd name="connsiteX17" fmla="*/ 685800 w 723900"/>
                  <a:gd name="connsiteY17" fmla="*/ 123825 h 452438"/>
                  <a:gd name="connsiteX18" fmla="*/ 683419 w 723900"/>
                  <a:gd name="connsiteY18" fmla="*/ 83344 h 452438"/>
                  <a:gd name="connsiteX19" fmla="*/ 723900 w 723900"/>
                  <a:gd name="connsiteY19" fmla="*/ 0 h 452438"/>
                  <a:gd name="connsiteX0" fmla="*/ 0 w 727859"/>
                  <a:gd name="connsiteY0" fmla="*/ 462622 h 462622"/>
                  <a:gd name="connsiteX1" fmla="*/ 28575 w 727859"/>
                  <a:gd name="connsiteY1" fmla="*/ 400709 h 462622"/>
                  <a:gd name="connsiteX2" fmla="*/ 50006 w 727859"/>
                  <a:gd name="connsiteY2" fmla="*/ 372134 h 462622"/>
                  <a:gd name="connsiteX3" fmla="*/ 69056 w 727859"/>
                  <a:gd name="connsiteY3" fmla="*/ 357847 h 462622"/>
                  <a:gd name="connsiteX4" fmla="*/ 116681 w 727859"/>
                  <a:gd name="connsiteY4" fmla="*/ 338138 h 462622"/>
                  <a:gd name="connsiteX5" fmla="*/ 176213 w 727859"/>
                  <a:gd name="connsiteY5" fmla="*/ 338797 h 462622"/>
                  <a:gd name="connsiteX6" fmla="*/ 230981 w 727859"/>
                  <a:gd name="connsiteY6" fmla="*/ 331653 h 462622"/>
                  <a:gd name="connsiteX7" fmla="*/ 268306 w 727859"/>
                  <a:gd name="connsiteY7" fmla="*/ 323162 h 462622"/>
                  <a:gd name="connsiteX8" fmla="*/ 311170 w 727859"/>
                  <a:gd name="connsiteY8" fmla="*/ 315673 h 462622"/>
                  <a:gd name="connsiteX9" fmla="*/ 360774 w 727859"/>
                  <a:gd name="connsiteY9" fmla="*/ 292551 h 462622"/>
                  <a:gd name="connsiteX10" fmla="*/ 421481 w 727859"/>
                  <a:gd name="connsiteY10" fmla="*/ 269741 h 462622"/>
                  <a:gd name="connsiteX11" fmla="*/ 497681 w 727859"/>
                  <a:gd name="connsiteY11" fmla="*/ 250691 h 462622"/>
                  <a:gd name="connsiteX12" fmla="*/ 557213 w 727859"/>
                  <a:gd name="connsiteY12" fmla="*/ 236403 h 462622"/>
                  <a:gd name="connsiteX13" fmla="*/ 595313 w 727859"/>
                  <a:gd name="connsiteY13" fmla="*/ 229259 h 462622"/>
                  <a:gd name="connsiteX14" fmla="*/ 647700 w 727859"/>
                  <a:gd name="connsiteY14" fmla="*/ 236403 h 462622"/>
                  <a:gd name="connsiteX15" fmla="*/ 669131 w 727859"/>
                  <a:gd name="connsiteY15" fmla="*/ 219734 h 462622"/>
                  <a:gd name="connsiteX16" fmla="*/ 673208 w 727859"/>
                  <a:gd name="connsiteY16" fmla="*/ 163720 h 462622"/>
                  <a:gd name="connsiteX17" fmla="*/ 685800 w 727859"/>
                  <a:gd name="connsiteY17" fmla="*/ 134009 h 462622"/>
                  <a:gd name="connsiteX18" fmla="*/ 683419 w 727859"/>
                  <a:gd name="connsiteY18" fmla="*/ 93528 h 462622"/>
                  <a:gd name="connsiteX19" fmla="*/ 727859 w 727859"/>
                  <a:gd name="connsiteY19" fmla="*/ 0 h 462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859" h="462622">
                    <a:moveTo>
                      <a:pt x="0" y="462622"/>
                    </a:moveTo>
                    <a:cubicBezTo>
                      <a:pt x="10120" y="439206"/>
                      <a:pt x="20241" y="415790"/>
                      <a:pt x="28575" y="400709"/>
                    </a:cubicBezTo>
                    <a:cubicBezTo>
                      <a:pt x="36909" y="385628"/>
                      <a:pt x="43259" y="379278"/>
                      <a:pt x="50006" y="372134"/>
                    </a:cubicBezTo>
                    <a:cubicBezTo>
                      <a:pt x="56753" y="364990"/>
                      <a:pt x="57944" y="363513"/>
                      <a:pt x="69056" y="357847"/>
                    </a:cubicBezTo>
                    <a:cubicBezTo>
                      <a:pt x="80168" y="352181"/>
                      <a:pt x="98822" y="341313"/>
                      <a:pt x="116681" y="338138"/>
                    </a:cubicBezTo>
                    <a:cubicBezTo>
                      <a:pt x="134540" y="334963"/>
                      <a:pt x="157163" y="339878"/>
                      <a:pt x="176213" y="338797"/>
                    </a:cubicBezTo>
                    <a:cubicBezTo>
                      <a:pt x="195263" y="337716"/>
                      <a:pt x="215632" y="334259"/>
                      <a:pt x="230981" y="331653"/>
                    </a:cubicBezTo>
                    <a:cubicBezTo>
                      <a:pt x="246330" y="329047"/>
                      <a:pt x="254941" y="325825"/>
                      <a:pt x="268306" y="323162"/>
                    </a:cubicBezTo>
                    <a:cubicBezTo>
                      <a:pt x="281671" y="320499"/>
                      <a:pt x="295759" y="320775"/>
                      <a:pt x="311170" y="315673"/>
                    </a:cubicBezTo>
                    <a:cubicBezTo>
                      <a:pt x="326581" y="310571"/>
                      <a:pt x="342389" y="300206"/>
                      <a:pt x="360774" y="292551"/>
                    </a:cubicBezTo>
                    <a:cubicBezTo>
                      <a:pt x="379159" y="284896"/>
                      <a:pt x="398663" y="276718"/>
                      <a:pt x="421481" y="269741"/>
                    </a:cubicBezTo>
                    <a:cubicBezTo>
                      <a:pt x="444299" y="262764"/>
                      <a:pt x="497681" y="250691"/>
                      <a:pt x="497681" y="250691"/>
                    </a:cubicBezTo>
                    <a:lnTo>
                      <a:pt x="557213" y="236403"/>
                    </a:lnTo>
                    <a:cubicBezTo>
                      <a:pt x="573485" y="232831"/>
                      <a:pt x="580232" y="229259"/>
                      <a:pt x="595313" y="229259"/>
                    </a:cubicBezTo>
                    <a:cubicBezTo>
                      <a:pt x="610394" y="229259"/>
                      <a:pt x="635397" y="237990"/>
                      <a:pt x="647700" y="236403"/>
                    </a:cubicBezTo>
                    <a:cubicBezTo>
                      <a:pt x="660003" y="234816"/>
                      <a:pt x="664880" y="231848"/>
                      <a:pt x="669131" y="219734"/>
                    </a:cubicBezTo>
                    <a:cubicBezTo>
                      <a:pt x="673382" y="207620"/>
                      <a:pt x="670430" y="178008"/>
                      <a:pt x="673208" y="163720"/>
                    </a:cubicBezTo>
                    <a:cubicBezTo>
                      <a:pt x="675986" y="149433"/>
                      <a:pt x="684098" y="145708"/>
                      <a:pt x="685800" y="134009"/>
                    </a:cubicBezTo>
                    <a:cubicBezTo>
                      <a:pt x="687502" y="122310"/>
                      <a:pt x="677069" y="114165"/>
                      <a:pt x="683419" y="93528"/>
                    </a:cubicBezTo>
                    <a:cubicBezTo>
                      <a:pt x="689769" y="72891"/>
                      <a:pt x="710793" y="31353"/>
                      <a:pt x="727859" y="0"/>
                    </a:cubicBezTo>
                  </a:path>
                </a:pathLst>
              </a:custGeom>
              <a:ln w="1301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Полилиния 326"/>
              <p:cNvSpPr/>
              <p:nvPr/>
            </p:nvSpPr>
            <p:spPr>
              <a:xfrm>
                <a:off x="6042356" y="1868058"/>
                <a:ext cx="776360" cy="509659"/>
              </a:xfrm>
              <a:custGeom>
                <a:avLst/>
                <a:gdLst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6713 w 723900"/>
                  <a:gd name="connsiteY9" fmla="*/ 290513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1170 w 723900"/>
                  <a:gd name="connsiteY8" fmla="*/ 305489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68306 w 723900"/>
                  <a:gd name="connsiteY7" fmla="*/ 312978 h 452438"/>
                  <a:gd name="connsiteX8" fmla="*/ 311170 w 723900"/>
                  <a:gd name="connsiteY8" fmla="*/ 305489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27954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68306 w 723900"/>
                  <a:gd name="connsiteY7" fmla="*/ 312978 h 452438"/>
                  <a:gd name="connsiteX8" fmla="*/ 311170 w 723900"/>
                  <a:gd name="connsiteY8" fmla="*/ 305489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27954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68306 w 723900"/>
                  <a:gd name="connsiteY7" fmla="*/ 312978 h 452438"/>
                  <a:gd name="connsiteX8" fmla="*/ 311170 w 723900"/>
                  <a:gd name="connsiteY8" fmla="*/ 305489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73208 w 723900"/>
                  <a:gd name="connsiteY16" fmla="*/ 153536 h 452438"/>
                  <a:gd name="connsiteX17" fmla="*/ 685800 w 723900"/>
                  <a:gd name="connsiteY17" fmla="*/ 123825 h 452438"/>
                  <a:gd name="connsiteX18" fmla="*/ 683419 w 723900"/>
                  <a:gd name="connsiteY18" fmla="*/ 83344 h 452438"/>
                  <a:gd name="connsiteX19" fmla="*/ 723900 w 723900"/>
                  <a:gd name="connsiteY19" fmla="*/ 0 h 452438"/>
                  <a:gd name="connsiteX0" fmla="*/ 0 w 727859"/>
                  <a:gd name="connsiteY0" fmla="*/ 462622 h 462622"/>
                  <a:gd name="connsiteX1" fmla="*/ 28575 w 727859"/>
                  <a:gd name="connsiteY1" fmla="*/ 400709 h 462622"/>
                  <a:gd name="connsiteX2" fmla="*/ 50006 w 727859"/>
                  <a:gd name="connsiteY2" fmla="*/ 372134 h 462622"/>
                  <a:gd name="connsiteX3" fmla="*/ 69056 w 727859"/>
                  <a:gd name="connsiteY3" fmla="*/ 357847 h 462622"/>
                  <a:gd name="connsiteX4" fmla="*/ 116681 w 727859"/>
                  <a:gd name="connsiteY4" fmla="*/ 338138 h 462622"/>
                  <a:gd name="connsiteX5" fmla="*/ 176213 w 727859"/>
                  <a:gd name="connsiteY5" fmla="*/ 338797 h 462622"/>
                  <a:gd name="connsiteX6" fmla="*/ 230981 w 727859"/>
                  <a:gd name="connsiteY6" fmla="*/ 331653 h 462622"/>
                  <a:gd name="connsiteX7" fmla="*/ 268306 w 727859"/>
                  <a:gd name="connsiteY7" fmla="*/ 323162 h 462622"/>
                  <a:gd name="connsiteX8" fmla="*/ 311170 w 727859"/>
                  <a:gd name="connsiteY8" fmla="*/ 315673 h 462622"/>
                  <a:gd name="connsiteX9" fmla="*/ 360774 w 727859"/>
                  <a:gd name="connsiteY9" fmla="*/ 292551 h 462622"/>
                  <a:gd name="connsiteX10" fmla="*/ 421481 w 727859"/>
                  <a:gd name="connsiteY10" fmla="*/ 269741 h 462622"/>
                  <a:gd name="connsiteX11" fmla="*/ 497681 w 727859"/>
                  <a:gd name="connsiteY11" fmla="*/ 250691 h 462622"/>
                  <a:gd name="connsiteX12" fmla="*/ 557213 w 727859"/>
                  <a:gd name="connsiteY12" fmla="*/ 236403 h 462622"/>
                  <a:gd name="connsiteX13" fmla="*/ 595313 w 727859"/>
                  <a:gd name="connsiteY13" fmla="*/ 229259 h 462622"/>
                  <a:gd name="connsiteX14" fmla="*/ 647700 w 727859"/>
                  <a:gd name="connsiteY14" fmla="*/ 236403 h 462622"/>
                  <a:gd name="connsiteX15" fmla="*/ 669131 w 727859"/>
                  <a:gd name="connsiteY15" fmla="*/ 219734 h 462622"/>
                  <a:gd name="connsiteX16" fmla="*/ 673208 w 727859"/>
                  <a:gd name="connsiteY16" fmla="*/ 163720 h 462622"/>
                  <a:gd name="connsiteX17" fmla="*/ 685800 w 727859"/>
                  <a:gd name="connsiteY17" fmla="*/ 134009 h 462622"/>
                  <a:gd name="connsiteX18" fmla="*/ 683419 w 727859"/>
                  <a:gd name="connsiteY18" fmla="*/ 93528 h 462622"/>
                  <a:gd name="connsiteX19" fmla="*/ 727859 w 727859"/>
                  <a:gd name="connsiteY19" fmla="*/ 0 h 462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859" h="462622">
                    <a:moveTo>
                      <a:pt x="0" y="462622"/>
                    </a:moveTo>
                    <a:cubicBezTo>
                      <a:pt x="10120" y="439206"/>
                      <a:pt x="20241" y="415790"/>
                      <a:pt x="28575" y="400709"/>
                    </a:cubicBezTo>
                    <a:cubicBezTo>
                      <a:pt x="36909" y="385628"/>
                      <a:pt x="43259" y="379278"/>
                      <a:pt x="50006" y="372134"/>
                    </a:cubicBezTo>
                    <a:cubicBezTo>
                      <a:pt x="56753" y="364990"/>
                      <a:pt x="57944" y="363513"/>
                      <a:pt x="69056" y="357847"/>
                    </a:cubicBezTo>
                    <a:cubicBezTo>
                      <a:pt x="80168" y="352181"/>
                      <a:pt x="98822" y="341313"/>
                      <a:pt x="116681" y="338138"/>
                    </a:cubicBezTo>
                    <a:cubicBezTo>
                      <a:pt x="134540" y="334963"/>
                      <a:pt x="157163" y="339878"/>
                      <a:pt x="176213" y="338797"/>
                    </a:cubicBezTo>
                    <a:cubicBezTo>
                      <a:pt x="195263" y="337716"/>
                      <a:pt x="215632" y="334259"/>
                      <a:pt x="230981" y="331653"/>
                    </a:cubicBezTo>
                    <a:cubicBezTo>
                      <a:pt x="246330" y="329047"/>
                      <a:pt x="254941" y="325825"/>
                      <a:pt x="268306" y="323162"/>
                    </a:cubicBezTo>
                    <a:cubicBezTo>
                      <a:pt x="281671" y="320499"/>
                      <a:pt x="295759" y="320775"/>
                      <a:pt x="311170" y="315673"/>
                    </a:cubicBezTo>
                    <a:cubicBezTo>
                      <a:pt x="326581" y="310571"/>
                      <a:pt x="342389" y="300206"/>
                      <a:pt x="360774" y="292551"/>
                    </a:cubicBezTo>
                    <a:cubicBezTo>
                      <a:pt x="379159" y="284896"/>
                      <a:pt x="398663" y="276718"/>
                      <a:pt x="421481" y="269741"/>
                    </a:cubicBezTo>
                    <a:cubicBezTo>
                      <a:pt x="444299" y="262764"/>
                      <a:pt x="497681" y="250691"/>
                      <a:pt x="497681" y="250691"/>
                    </a:cubicBezTo>
                    <a:lnTo>
                      <a:pt x="557213" y="236403"/>
                    </a:lnTo>
                    <a:cubicBezTo>
                      <a:pt x="573485" y="232831"/>
                      <a:pt x="580232" y="229259"/>
                      <a:pt x="595313" y="229259"/>
                    </a:cubicBezTo>
                    <a:cubicBezTo>
                      <a:pt x="610394" y="229259"/>
                      <a:pt x="635397" y="237990"/>
                      <a:pt x="647700" y="236403"/>
                    </a:cubicBezTo>
                    <a:cubicBezTo>
                      <a:pt x="660003" y="234816"/>
                      <a:pt x="664880" y="231848"/>
                      <a:pt x="669131" y="219734"/>
                    </a:cubicBezTo>
                    <a:cubicBezTo>
                      <a:pt x="673382" y="207620"/>
                      <a:pt x="670430" y="178008"/>
                      <a:pt x="673208" y="163720"/>
                    </a:cubicBezTo>
                    <a:cubicBezTo>
                      <a:pt x="675986" y="149433"/>
                      <a:pt x="684098" y="145708"/>
                      <a:pt x="685800" y="134009"/>
                    </a:cubicBezTo>
                    <a:cubicBezTo>
                      <a:pt x="687502" y="122310"/>
                      <a:pt x="677069" y="114165"/>
                      <a:pt x="683419" y="93528"/>
                    </a:cubicBezTo>
                    <a:cubicBezTo>
                      <a:pt x="689769" y="72891"/>
                      <a:pt x="710793" y="31353"/>
                      <a:pt x="727859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29" name="Полилиния 328"/>
              <p:cNvSpPr/>
              <p:nvPr/>
            </p:nvSpPr>
            <p:spPr>
              <a:xfrm>
                <a:off x="6024404" y="1841474"/>
                <a:ext cx="776360" cy="509659"/>
              </a:xfrm>
              <a:custGeom>
                <a:avLst/>
                <a:gdLst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6713 w 723900"/>
                  <a:gd name="connsiteY9" fmla="*/ 290513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1170 w 723900"/>
                  <a:gd name="connsiteY8" fmla="*/ 305489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68306 w 723900"/>
                  <a:gd name="connsiteY7" fmla="*/ 312978 h 452438"/>
                  <a:gd name="connsiteX8" fmla="*/ 311170 w 723900"/>
                  <a:gd name="connsiteY8" fmla="*/ 305489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27954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68306 w 723900"/>
                  <a:gd name="connsiteY7" fmla="*/ 312978 h 452438"/>
                  <a:gd name="connsiteX8" fmla="*/ 311170 w 723900"/>
                  <a:gd name="connsiteY8" fmla="*/ 305489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27954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68306 w 723900"/>
                  <a:gd name="connsiteY7" fmla="*/ 312978 h 452438"/>
                  <a:gd name="connsiteX8" fmla="*/ 311170 w 723900"/>
                  <a:gd name="connsiteY8" fmla="*/ 305489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73208 w 723900"/>
                  <a:gd name="connsiteY16" fmla="*/ 153536 h 452438"/>
                  <a:gd name="connsiteX17" fmla="*/ 685800 w 723900"/>
                  <a:gd name="connsiteY17" fmla="*/ 123825 h 452438"/>
                  <a:gd name="connsiteX18" fmla="*/ 683419 w 723900"/>
                  <a:gd name="connsiteY18" fmla="*/ 83344 h 452438"/>
                  <a:gd name="connsiteX19" fmla="*/ 723900 w 723900"/>
                  <a:gd name="connsiteY19" fmla="*/ 0 h 452438"/>
                  <a:gd name="connsiteX0" fmla="*/ 0 w 727859"/>
                  <a:gd name="connsiteY0" fmla="*/ 462622 h 462622"/>
                  <a:gd name="connsiteX1" fmla="*/ 28575 w 727859"/>
                  <a:gd name="connsiteY1" fmla="*/ 400709 h 462622"/>
                  <a:gd name="connsiteX2" fmla="*/ 50006 w 727859"/>
                  <a:gd name="connsiteY2" fmla="*/ 372134 h 462622"/>
                  <a:gd name="connsiteX3" fmla="*/ 69056 w 727859"/>
                  <a:gd name="connsiteY3" fmla="*/ 357847 h 462622"/>
                  <a:gd name="connsiteX4" fmla="*/ 116681 w 727859"/>
                  <a:gd name="connsiteY4" fmla="*/ 338138 h 462622"/>
                  <a:gd name="connsiteX5" fmla="*/ 176213 w 727859"/>
                  <a:gd name="connsiteY5" fmla="*/ 338797 h 462622"/>
                  <a:gd name="connsiteX6" fmla="*/ 230981 w 727859"/>
                  <a:gd name="connsiteY6" fmla="*/ 331653 h 462622"/>
                  <a:gd name="connsiteX7" fmla="*/ 268306 w 727859"/>
                  <a:gd name="connsiteY7" fmla="*/ 323162 h 462622"/>
                  <a:gd name="connsiteX8" fmla="*/ 311170 w 727859"/>
                  <a:gd name="connsiteY8" fmla="*/ 315673 h 462622"/>
                  <a:gd name="connsiteX9" fmla="*/ 360774 w 727859"/>
                  <a:gd name="connsiteY9" fmla="*/ 292551 h 462622"/>
                  <a:gd name="connsiteX10" fmla="*/ 421481 w 727859"/>
                  <a:gd name="connsiteY10" fmla="*/ 269741 h 462622"/>
                  <a:gd name="connsiteX11" fmla="*/ 497681 w 727859"/>
                  <a:gd name="connsiteY11" fmla="*/ 250691 h 462622"/>
                  <a:gd name="connsiteX12" fmla="*/ 557213 w 727859"/>
                  <a:gd name="connsiteY12" fmla="*/ 236403 h 462622"/>
                  <a:gd name="connsiteX13" fmla="*/ 595313 w 727859"/>
                  <a:gd name="connsiteY13" fmla="*/ 229259 h 462622"/>
                  <a:gd name="connsiteX14" fmla="*/ 647700 w 727859"/>
                  <a:gd name="connsiteY14" fmla="*/ 236403 h 462622"/>
                  <a:gd name="connsiteX15" fmla="*/ 669131 w 727859"/>
                  <a:gd name="connsiteY15" fmla="*/ 219734 h 462622"/>
                  <a:gd name="connsiteX16" fmla="*/ 673208 w 727859"/>
                  <a:gd name="connsiteY16" fmla="*/ 163720 h 462622"/>
                  <a:gd name="connsiteX17" fmla="*/ 685800 w 727859"/>
                  <a:gd name="connsiteY17" fmla="*/ 134009 h 462622"/>
                  <a:gd name="connsiteX18" fmla="*/ 683419 w 727859"/>
                  <a:gd name="connsiteY18" fmla="*/ 93528 h 462622"/>
                  <a:gd name="connsiteX19" fmla="*/ 727859 w 727859"/>
                  <a:gd name="connsiteY19" fmla="*/ 0 h 462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859" h="462622">
                    <a:moveTo>
                      <a:pt x="0" y="462622"/>
                    </a:moveTo>
                    <a:cubicBezTo>
                      <a:pt x="10120" y="439206"/>
                      <a:pt x="20241" y="415790"/>
                      <a:pt x="28575" y="400709"/>
                    </a:cubicBezTo>
                    <a:cubicBezTo>
                      <a:pt x="36909" y="385628"/>
                      <a:pt x="43259" y="379278"/>
                      <a:pt x="50006" y="372134"/>
                    </a:cubicBezTo>
                    <a:cubicBezTo>
                      <a:pt x="56753" y="364990"/>
                      <a:pt x="57944" y="363513"/>
                      <a:pt x="69056" y="357847"/>
                    </a:cubicBezTo>
                    <a:cubicBezTo>
                      <a:pt x="80168" y="352181"/>
                      <a:pt x="98822" y="341313"/>
                      <a:pt x="116681" y="338138"/>
                    </a:cubicBezTo>
                    <a:cubicBezTo>
                      <a:pt x="134540" y="334963"/>
                      <a:pt x="157163" y="339878"/>
                      <a:pt x="176213" y="338797"/>
                    </a:cubicBezTo>
                    <a:cubicBezTo>
                      <a:pt x="195263" y="337716"/>
                      <a:pt x="215632" y="334259"/>
                      <a:pt x="230981" y="331653"/>
                    </a:cubicBezTo>
                    <a:cubicBezTo>
                      <a:pt x="246330" y="329047"/>
                      <a:pt x="254941" y="325825"/>
                      <a:pt x="268306" y="323162"/>
                    </a:cubicBezTo>
                    <a:cubicBezTo>
                      <a:pt x="281671" y="320499"/>
                      <a:pt x="295759" y="320775"/>
                      <a:pt x="311170" y="315673"/>
                    </a:cubicBezTo>
                    <a:cubicBezTo>
                      <a:pt x="326581" y="310571"/>
                      <a:pt x="342389" y="300206"/>
                      <a:pt x="360774" y="292551"/>
                    </a:cubicBezTo>
                    <a:cubicBezTo>
                      <a:pt x="379159" y="284896"/>
                      <a:pt x="398663" y="276718"/>
                      <a:pt x="421481" y="269741"/>
                    </a:cubicBezTo>
                    <a:cubicBezTo>
                      <a:pt x="444299" y="262764"/>
                      <a:pt x="497681" y="250691"/>
                      <a:pt x="497681" y="250691"/>
                    </a:cubicBezTo>
                    <a:lnTo>
                      <a:pt x="557213" y="236403"/>
                    </a:lnTo>
                    <a:cubicBezTo>
                      <a:pt x="573485" y="232831"/>
                      <a:pt x="580232" y="229259"/>
                      <a:pt x="595313" y="229259"/>
                    </a:cubicBezTo>
                    <a:cubicBezTo>
                      <a:pt x="610394" y="229259"/>
                      <a:pt x="635397" y="237990"/>
                      <a:pt x="647700" y="236403"/>
                    </a:cubicBezTo>
                    <a:cubicBezTo>
                      <a:pt x="660003" y="234816"/>
                      <a:pt x="664880" y="231848"/>
                      <a:pt x="669131" y="219734"/>
                    </a:cubicBezTo>
                    <a:cubicBezTo>
                      <a:pt x="673382" y="207620"/>
                      <a:pt x="670430" y="178008"/>
                      <a:pt x="673208" y="163720"/>
                    </a:cubicBezTo>
                    <a:cubicBezTo>
                      <a:pt x="675986" y="149433"/>
                      <a:pt x="684098" y="145708"/>
                      <a:pt x="685800" y="134009"/>
                    </a:cubicBezTo>
                    <a:cubicBezTo>
                      <a:pt x="687502" y="122310"/>
                      <a:pt x="677069" y="114165"/>
                      <a:pt x="683419" y="93528"/>
                    </a:cubicBezTo>
                    <a:cubicBezTo>
                      <a:pt x="689769" y="72891"/>
                      <a:pt x="710793" y="31353"/>
                      <a:pt x="727859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28" name="Полилиния 327"/>
              <p:cNvSpPr/>
              <p:nvPr/>
            </p:nvSpPr>
            <p:spPr>
              <a:xfrm>
                <a:off x="6004114" y="1807050"/>
                <a:ext cx="776360" cy="509659"/>
              </a:xfrm>
              <a:custGeom>
                <a:avLst/>
                <a:gdLst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6713 w 723900"/>
                  <a:gd name="connsiteY9" fmla="*/ 290513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1170 w 723900"/>
                  <a:gd name="connsiteY8" fmla="*/ 305489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68306 w 723900"/>
                  <a:gd name="connsiteY7" fmla="*/ 312978 h 452438"/>
                  <a:gd name="connsiteX8" fmla="*/ 311170 w 723900"/>
                  <a:gd name="connsiteY8" fmla="*/ 305489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27954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68306 w 723900"/>
                  <a:gd name="connsiteY7" fmla="*/ 312978 h 452438"/>
                  <a:gd name="connsiteX8" fmla="*/ 311170 w 723900"/>
                  <a:gd name="connsiteY8" fmla="*/ 305489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27954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68306 w 723900"/>
                  <a:gd name="connsiteY7" fmla="*/ 312978 h 452438"/>
                  <a:gd name="connsiteX8" fmla="*/ 311170 w 723900"/>
                  <a:gd name="connsiteY8" fmla="*/ 305489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73208 w 723900"/>
                  <a:gd name="connsiteY16" fmla="*/ 153536 h 452438"/>
                  <a:gd name="connsiteX17" fmla="*/ 685800 w 723900"/>
                  <a:gd name="connsiteY17" fmla="*/ 123825 h 452438"/>
                  <a:gd name="connsiteX18" fmla="*/ 683419 w 723900"/>
                  <a:gd name="connsiteY18" fmla="*/ 83344 h 452438"/>
                  <a:gd name="connsiteX19" fmla="*/ 723900 w 723900"/>
                  <a:gd name="connsiteY19" fmla="*/ 0 h 452438"/>
                  <a:gd name="connsiteX0" fmla="*/ 0 w 727859"/>
                  <a:gd name="connsiteY0" fmla="*/ 462622 h 462622"/>
                  <a:gd name="connsiteX1" fmla="*/ 28575 w 727859"/>
                  <a:gd name="connsiteY1" fmla="*/ 400709 h 462622"/>
                  <a:gd name="connsiteX2" fmla="*/ 50006 w 727859"/>
                  <a:gd name="connsiteY2" fmla="*/ 372134 h 462622"/>
                  <a:gd name="connsiteX3" fmla="*/ 69056 w 727859"/>
                  <a:gd name="connsiteY3" fmla="*/ 357847 h 462622"/>
                  <a:gd name="connsiteX4" fmla="*/ 116681 w 727859"/>
                  <a:gd name="connsiteY4" fmla="*/ 338138 h 462622"/>
                  <a:gd name="connsiteX5" fmla="*/ 176213 w 727859"/>
                  <a:gd name="connsiteY5" fmla="*/ 338797 h 462622"/>
                  <a:gd name="connsiteX6" fmla="*/ 230981 w 727859"/>
                  <a:gd name="connsiteY6" fmla="*/ 331653 h 462622"/>
                  <a:gd name="connsiteX7" fmla="*/ 268306 w 727859"/>
                  <a:gd name="connsiteY7" fmla="*/ 323162 h 462622"/>
                  <a:gd name="connsiteX8" fmla="*/ 311170 w 727859"/>
                  <a:gd name="connsiteY8" fmla="*/ 315673 h 462622"/>
                  <a:gd name="connsiteX9" fmla="*/ 360774 w 727859"/>
                  <a:gd name="connsiteY9" fmla="*/ 292551 h 462622"/>
                  <a:gd name="connsiteX10" fmla="*/ 421481 w 727859"/>
                  <a:gd name="connsiteY10" fmla="*/ 269741 h 462622"/>
                  <a:gd name="connsiteX11" fmla="*/ 497681 w 727859"/>
                  <a:gd name="connsiteY11" fmla="*/ 250691 h 462622"/>
                  <a:gd name="connsiteX12" fmla="*/ 557213 w 727859"/>
                  <a:gd name="connsiteY12" fmla="*/ 236403 h 462622"/>
                  <a:gd name="connsiteX13" fmla="*/ 595313 w 727859"/>
                  <a:gd name="connsiteY13" fmla="*/ 229259 h 462622"/>
                  <a:gd name="connsiteX14" fmla="*/ 647700 w 727859"/>
                  <a:gd name="connsiteY14" fmla="*/ 236403 h 462622"/>
                  <a:gd name="connsiteX15" fmla="*/ 669131 w 727859"/>
                  <a:gd name="connsiteY15" fmla="*/ 219734 h 462622"/>
                  <a:gd name="connsiteX16" fmla="*/ 673208 w 727859"/>
                  <a:gd name="connsiteY16" fmla="*/ 163720 h 462622"/>
                  <a:gd name="connsiteX17" fmla="*/ 685800 w 727859"/>
                  <a:gd name="connsiteY17" fmla="*/ 134009 h 462622"/>
                  <a:gd name="connsiteX18" fmla="*/ 683419 w 727859"/>
                  <a:gd name="connsiteY18" fmla="*/ 93528 h 462622"/>
                  <a:gd name="connsiteX19" fmla="*/ 727859 w 727859"/>
                  <a:gd name="connsiteY19" fmla="*/ 0 h 462622"/>
                  <a:gd name="connsiteX0" fmla="*/ 0 w 727859"/>
                  <a:gd name="connsiteY0" fmla="*/ 462622 h 462622"/>
                  <a:gd name="connsiteX1" fmla="*/ 28575 w 727859"/>
                  <a:gd name="connsiteY1" fmla="*/ 400709 h 462622"/>
                  <a:gd name="connsiteX2" fmla="*/ 50006 w 727859"/>
                  <a:gd name="connsiteY2" fmla="*/ 372134 h 462622"/>
                  <a:gd name="connsiteX3" fmla="*/ 69056 w 727859"/>
                  <a:gd name="connsiteY3" fmla="*/ 357847 h 462622"/>
                  <a:gd name="connsiteX4" fmla="*/ 116681 w 727859"/>
                  <a:gd name="connsiteY4" fmla="*/ 338138 h 462622"/>
                  <a:gd name="connsiteX5" fmla="*/ 176213 w 727859"/>
                  <a:gd name="connsiteY5" fmla="*/ 338797 h 462622"/>
                  <a:gd name="connsiteX6" fmla="*/ 230981 w 727859"/>
                  <a:gd name="connsiteY6" fmla="*/ 331653 h 462622"/>
                  <a:gd name="connsiteX7" fmla="*/ 268306 w 727859"/>
                  <a:gd name="connsiteY7" fmla="*/ 323162 h 462622"/>
                  <a:gd name="connsiteX8" fmla="*/ 311170 w 727859"/>
                  <a:gd name="connsiteY8" fmla="*/ 315673 h 462622"/>
                  <a:gd name="connsiteX9" fmla="*/ 360774 w 727859"/>
                  <a:gd name="connsiteY9" fmla="*/ 292551 h 462622"/>
                  <a:gd name="connsiteX10" fmla="*/ 421481 w 727859"/>
                  <a:gd name="connsiteY10" fmla="*/ 269741 h 462622"/>
                  <a:gd name="connsiteX11" fmla="*/ 497681 w 727859"/>
                  <a:gd name="connsiteY11" fmla="*/ 250691 h 462622"/>
                  <a:gd name="connsiteX12" fmla="*/ 557213 w 727859"/>
                  <a:gd name="connsiteY12" fmla="*/ 236403 h 462622"/>
                  <a:gd name="connsiteX13" fmla="*/ 595313 w 727859"/>
                  <a:gd name="connsiteY13" fmla="*/ 229259 h 462622"/>
                  <a:gd name="connsiteX14" fmla="*/ 647700 w 727859"/>
                  <a:gd name="connsiteY14" fmla="*/ 236403 h 462622"/>
                  <a:gd name="connsiteX15" fmla="*/ 669131 w 727859"/>
                  <a:gd name="connsiteY15" fmla="*/ 219734 h 462622"/>
                  <a:gd name="connsiteX16" fmla="*/ 665923 w 727859"/>
                  <a:gd name="connsiteY16" fmla="*/ 202023 h 462622"/>
                  <a:gd name="connsiteX17" fmla="*/ 673208 w 727859"/>
                  <a:gd name="connsiteY17" fmla="*/ 163720 h 462622"/>
                  <a:gd name="connsiteX18" fmla="*/ 685800 w 727859"/>
                  <a:gd name="connsiteY18" fmla="*/ 134009 h 462622"/>
                  <a:gd name="connsiteX19" fmla="*/ 683419 w 727859"/>
                  <a:gd name="connsiteY19" fmla="*/ 93528 h 462622"/>
                  <a:gd name="connsiteX20" fmla="*/ 727859 w 727859"/>
                  <a:gd name="connsiteY20" fmla="*/ 0 h 462622"/>
                  <a:gd name="connsiteX0" fmla="*/ 0 w 727859"/>
                  <a:gd name="connsiteY0" fmla="*/ 462622 h 462622"/>
                  <a:gd name="connsiteX1" fmla="*/ 28575 w 727859"/>
                  <a:gd name="connsiteY1" fmla="*/ 400709 h 462622"/>
                  <a:gd name="connsiteX2" fmla="*/ 50006 w 727859"/>
                  <a:gd name="connsiteY2" fmla="*/ 372134 h 462622"/>
                  <a:gd name="connsiteX3" fmla="*/ 69056 w 727859"/>
                  <a:gd name="connsiteY3" fmla="*/ 357847 h 462622"/>
                  <a:gd name="connsiteX4" fmla="*/ 116681 w 727859"/>
                  <a:gd name="connsiteY4" fmla="*/ 338138 h 462622"/>
                  <a:gd name="connsiteX5" fmla="*/ 176213 w 727859"/>
                  <a:gd name="connsiteY5" fmla="*/ 338797 h 462622"/>
                  <a:gd name="connsiteX6" fmla="*/ 230981 w 727859"/>
                  <a:gd name="connsiteY6" fmla="*/ 331653 h 462622"/>
                  <a:gd name="connsiteX7" fmla="*/ 268306 w 727859"/>
                  <a:gd name="connsiteY7" fmla="*/ 323162 h 462622"/>
                  <a:gd name="connsiteX8" fmla="*/ 311170 w 727859"/>
                  <a:gd name="connsiteY8" fmla="*/ 315673 h 462622"/>
                  <a:gd name="connsiteX9" fmla="*/ 360774 w 727859"/>
                  <a:gd name="connsiteY9" fmla="*/ 292551 h 462622"/>
                  <a:gd name="connsiteX10" fmla="*/ 421481 w 727859"/>
                  <a:gd name="connsiteY10" fmla="*/ 269741 h 462622"/>
                  <a:gd name="connsiteX11" fmla="*/ 497681 w 727859"/>
                  <a:gd name="connsiteY11" fmla="*/ 250691 h 462622"/>
                  <a:gd name="connsiteX12" fmla="*/ 557213 w 727859"/>
                  <a:gd name="connsiteY12" fmla="*/ 236403 h 462622"/>
                  <a:gd name="connsiteX13" fmla="*/ 595313 w 727859"/>
                  <a:gd name="connsiteY13" fmla="*/ 229259 h 462622"/>
                  <a:gd name="connsiteX14" fmla="*/ 647700 w 727859"/>
                  <a:gd name="connsiteY14" fmla="*/ 236403 h 462622"/>
                  <a:gd name="connsiteX15" fmla="*/ 669131 w 727859"/>
                  <a:gd name="connsiteY15" fmla="*/ 219734 h 462622"/>
                  <a:gd name="connsiteX16" fmla="*/ 665923 w 727859"/>
                  <a:gd name="connsiteY16" fmla="*/ 202023 h 462622"/>
                  <a:gd name="connsiteX17" fmla="*/ 673208 w 727859"/>
                  <a:gd name="connsiteY17" fmla="*/ 163720 h 462622"/>
                  <a:gd name="connsiteX18" fmla="*/ 677881 w 727859"/>
                  <a:gd name="connsiteY18" fmla="*/ 121790 h 462622"/>
                  <a:gd name="connsiteX19" fmla="*/ 683419 w 727859"/>
                  <a:gd name="connsiteY19" fmla="*/ 93528 h 462622"/>
                  <a:gd name="connsiteX20" fmla="*/ 727859 w 727859"/>
                  <a:gd name="connsiteY20" fmla="*/ 0 h 462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27859" h="462622">
                    <a:moveTo>
                      <a:pt x="0" y="462622"/>
                    </a:moveTo>
                    <a:cubicBezTo>
                      <a:pt x="10120" y="439206"/>
                      <a:pt x="20241" y="415790"/>
                      <a:pt x="28575" y="400709"/>
                    </a:cubicBezTo>
                    <a:cubicBezTo>
                      <a:pt x="36909" y="385628"/>
                      <a:pt x="43259" y="379278"/>
                      <a:pt x="50006" y="372134"/>
                    </a:cubicBezTo>
                    <a:cubicBezTo>
                      <a:pt x="56753" y="364990"/>
                      <a:pt x="57944" y="363513"/>
                      <a:pt x="69056" y="357847"/>
                    </a:cubicBezTo>
                    <a:cubicBezTo>
                      <a:pt x="80168" y="352181"/>
                      <a:pt x="98822" y="341313"/>
                      <a:pt x="116681" y="338138"/>
                    </a:cubicBezTo>
                    <a:cubicBezTo>
                      <a:pt x="134540" y="334963"/>
                      <a:pt x="157163" y="339878"/>
                      <a:pt x="176213" y="338797"/>
                    </a:cubicBezTo>
                    <a:cubicBezTo>
                      <a:pt x="195263" y="337716"/>
                      <a:pt x="215632" y="334259"/>
                      <a:pt x="230981" y="331653"/>
                    </a:cubicBezTo>
                    <a:cubicBezTo>
                      <a:pt x="246330" y="329047"/>
                      <a:pt x="254941" y="325825"/>
                      <a:pt x="268306" y="323162"/>
                    </a:cubicBezTo>
                    <a:cubicBezTo>
                      <a:pt x="281671" y="320499"/>
                      <a:pt x="295759" y="320775"/>
                      <a:pt x="311170" y="315673"/>
                    </a:cubicBezTo>
                    <a:cubicBezTo>
                      <a:pt x="326581" y="310571"/>
                      <a:pt x="342389" y="300206"/>
                      <a:pt x="360774" y="292551"/>
                    </a:cubicBezTo>
                    <a:cubicBezTo>
                      <a:pt x="379159" y="284896"/>
                      <a:pt x="398663" y="276718"/>
                      <a:pt x="421481" y="269741"/>
                    </a:cubicBezTo>
                    <a:cubicBezTo>
                      <a:pt x="444299" y="262764"/>
                      <a:pt x="497681" y="250691"/>
                      <a:pt x="497681" y="250691"/>
                    </a:cubicBezTo>
                    <a:lnTo>
                      <a:pt x="557213" y="236403"/>
                    </a:lnTo>
                    <a:cubicBezTo>
                      <a:pt x="573485" y="232831"/>
                      <a:pt x="580232" y="229259"/>
                      <a:pt x="595313" y="229259"/>
                    </a:cubicBezTo>
                    <a:cubicBezTo>
                      <a:pt x="610394" y="229259"/>
                      <a:pt x="635397" y="237990"/>
                      <a:pt x="647700" y="236403"/>
                    </a:cubicBezTo>
                    <a:cubicBezTo>
                      <a:pt x="660003" y="234816"/>
                      <a:pt x="666094" y="225464"/>
                      <a:pt x="669131" y="219734"/>
                    </a:cubicBezTo>
                    <a:cubicBezTo>
                      <a:pt x="672168" y="214004"/>
                      <a:pt x="665244" y="211359"/>
                      <a:pt x="665923" y="202023"/>
                    </a:cubicBezTo>
                    <a:cubicBezTo>
                      <a:pt x="666603" y="192687"/>
                      <a:pt x="670885" y="176414"/>
                      <a:pt x="673208" y="163720"/>
                    </a:cubicBezTo>
                    <a:cubicBezTo>
                      <a:pt x="675531" y="151027"/>
                      <a:pt x="676179" y="133489"/>
                      <a:pt x="677881" y="121790"/>
                    </a:cubicBezTo>
                    <a:cubicBezTo>
                      <a:pt x="679583" y="110091"/>
                      <a:pt x="677069" y="114165"/>
                      <a:pt x="683419" y="93528"/>
                    </a:cubicBezTo>
                    <a:cubicBezTo>
                      <a:pt x="689769" y="72891"/>
                      <a:pt x="710793" y="31353"/>
                      <a:pt x="727859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Овал 3"/>
              <p:cNvSpPr/>
              <p:nvPr/>
            </p:nvSpPr>
            <p:spPr>
              <a:xfrm>
                <a:off x="5971665" y="2316710"/>
                <a:ext cx="111397" cy="84514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/>
              </a:p>
            </p:txBody>
          </p:sp>
          <p:sp>
            <p:nvSpPr>
              <p:cNvPr id="183" name="Полилиния 182"/>
              <p:cNvSpPr/>
              <p:nvPr/>
            </p:nvSpPr>
            <p:spPr>
              <a:xfrm>
                <a:off x="6835103" y="1796176"/>
                <a:ext cx="322042" cy="656896"/>
              </a:xfrm>
              <a:custGeom>
                <a:avLst/>
                <a:gdLst>
                  <a:gd name="connsiteX0" fmla="*/ 146 w 459045"/>
                  <a:gd name="connsiteY0" fmla="*/ 0 h 826020"/>
                  <a:gd name="connsiteX1" fmla="*/ 3545 w 459045"/>
                  <a:gd name="connsiteY1" fmla="*/ 54388 h 826020"/>
                  <a:gd name="connsiteX2" fmla="*/ 23940 w 459045"/>
                  <a:gd name="connsiteY2" fmla="*/ 91780 h 826020"/>
                  <a:gd name="connsiteX3" fmla="*/ 54534 w 459045"/>
                  <a:gd name="connsiteY3" fmla="*/ 132571 h 826020"/>
                  <a:gd name="connsiteX4" fmla="*/ 68131 w 459045"/>
                  <a:gd name="connsiteY4" fmla="*/ 146168 h 826020"/>
                  <a:gd name="connsiteX5" fmla="*/ 78328 w 459045"/>
                  <a:gd name="connsiteY5" fmla="*/ 176762 h 826020"/>
                  <a:gd name="connsiteX6" fmla="*/ 88526 w 459045"/>
                  <a:gd name="connsiteY6" fmla="*/ 214154 h 826020"/>
                  <a:gd name="connsiteX7" fmla="*/ 81728 w 459045"/>
                  <a:gd name="connsiteY7" fmla="*/ 231150 h 826020"/>
                  <a:gd name="connsiteX8" fmla="*/ 102123 w 459045"/>
                  <a:gd name="connsiteY8" fmla="*/ 265142 h 826020"/>
                  <a:gd name="connsiteX9" fmla="*/ 102123 w 459045"/>
                  <a:gd name="connsiteY9" fmla="*/ 305933 h 826020"/>
                  <a:gd name="connsiteX10" fmla="*/ 115720 w 459045"/>
                  <a:gd name="connsiteY10" fmla="*/ 339926 h 826020"/>
                  <a:gd name="connsiteX11" fmla="*/ 132717 w 459045"/>
                  <a:gd name="connsiteY11" fmla="*/ 356922 h 826020"/>
                  <a:gd name="connsiteX12" fmla="*/ 146314 w 459045"/>
                  <a:gd name="connsiteY12" fmla="*/ 390915 h 826020"/>
                  <a:gd name="connsiteX13" fmla="*/ 139515 w 459045"/>
                  <a:gd name="connsiteY13" fmla="*/ 418109 h 826020"/>
                  <a:gd name="connsiteX14" fmla="*/ 156511 w 459045"/>
                  <a:gd name="connsiteY14" fmla="*/ 441904 h 826020"/>
                  <a:gd name="connsiteX15" fmla="*/ 183705 w 459045"/>
                  <a:gd name="connsiteY15" fmla="*/ 479296 h 826020"/>
                  <a:gd name="connsiteX16" fmla="*/ 207500 w 459045"/>
                  <a:gd name="connsiteY16" fmla="*/ 499691 h 826020"/>
                  <a:gd name="connsiteX17" fmla="*/ 224496 w 459045"/>
                  <a:gd name="connsiteY17" fmla="*/ 537083 h 826020"/>
                  <a:gd name="connsiteX18" fmla="*/ 251690 w 459045"/>
                  <a:gd name="connsiteY18" fmla="*/ 577874 h 826020"/>
                  <a:gd name="connsiteX19" fmla="*/ 309478 w 459045"/>
                  <a:gd name="connsiteY19" fmla="*/ 605068 h 826020"/>
                  <a:gd name="connsiteX20" fmla="*/ 323075 w 459045"/>
                  <a:gd name="connsiteY20" fmla="*/ 635661 h 826020"/>
                  <a:gd name="connsiteX21" fmla="*/ 370664 w 459045"/>
                  <a:gd name="connsiteY21" fmla="*/ 662855 h 826020"/>
                  <a:gd name="connsiteX22" fmla="*/ 411456 w 459045"/>
                  <a:gd name="connsiteY22" fmla="*/ 686650 h 826020"/>
                  <a:gd name="connsiteX23" fmla="*/ 425053 w 459045"/>
                  <a:gd name="connsiteY23" fmla="*/ 720643 h 826020"/>
                  <a:gd name="connsiteX24" fmla="*/ 448847 w 459045"/>
                  <a:gd name="connsiteY24" fmla="*/ 781829 h 826020"/>
                  <a:gd name="connsiteX25" fmla="*/ 459045 w 459045"/>
                  <a:gd name="connsiteY25" fmla="*/ 826020 h 826020"/>
                  <a:gd name="connsiteX0" fmla="*/ 146 w 449285"/>
                  <a:gd name="connsiteY0" fmla="*/ 0 h 866811"/>
                  <a:gd name="connsiteX1" fmla="*/ 3545 w 449285"/>
                  <a:gd name="connsiteY1" fmla="*/ 54388 h 866811"/>
                  <a:gd name="connsiteX2" fmla="*/ 23940 w 449285"/>
                  <a:gd name="connsiteY2" fmla="*/ 91780 h 866811"/>
                  <a:gd name="connsiteX3" fmla="*/ 54534 w 449285"/>
                  <a:gd name="connsiteY3" fmla="*/ 132571 h 866811"/>
                  <a:gd name="connsiteX4" fmla="*/ 68131 w 449285"/>
                  <a:gd name="connsiteY4" fmla="*/ 146168 h 866811"/>
                  <a:gd name="connsiteX5" fmla="*/ 78328 w 449285"/>
                  <a:gd name="connsiteY5" fmla="*/ 176762 h 866811"/>
                  <a:gd name="connsiteX6" fmla="*/ 88526 w 449285"/>
                  <a:gd name="connsiteY6" fmla="*/ 214154 h 866811"/>
                  <a:gd name="connsiteX7" fmla="*/ 81728 w 449285"/>
                  <a:gd name="connsiteY7" fmla="*/ 231150 h 866811"/>
                  <a:gd name="connsiteX8" fmla="*/ 102123 w 449285"/>
                  <a:gd name="connsiteY8" fmla="*/ 265142 h 866811"/>
                  <a:gd name="connsiteX9" fmla="*/ 102123 w 449285"/>
                  <a:gd name="connsiteY9" fmla="*/ 305933 h 866811"/>
                  <a:gd name="connsiteX10" fmla="*/ 115720 w 449285"/>
                  <a:gd name="connsiteY10" fmla="*/ 339926 h 866811"/>
                  <a:gd name="connsiteX11" fmla="*/ 132717 w 449285"/>
                  <a:gd name="connsiteY11" fmla="*/ 356922 h 866811"/>
                  <a:gd name="connsiteX12" fmla="*/ 146314 w 449285"/>
                  <a:gd name="connsiteY12" fmla="*/ 390915 h 866811"/>
                  <a:gd name="connsiteX13" fmla="*/ 139515 w 449285"/>
                  <a:gd name="connsiteY13" fmla="*/ 418109 h 866811"/>
                  <a:gd name="connsiteX14" fmla="*/ 156511 w 449285"/>
                  <a:gd name="connsiteY14" fmla="*/ 441904 h 866811"/>
                  <a:gd name="connsiteX15" fmla="*/ 183705 w 449285"/>
                  <a:gd name="connsiteY15" fmla="*/ 479296 h 866811"/>
                  <a:gd name="connsiteX16" fmla="*/ 207500 w 449285"/>
                  <a:gd name="connsiteY16" fmla="*/ 499691 h 866811"/>
                  <a:gd name="connsiteX17" fmla="*/ 224496 w 449285"/>
                  <a:gd name="connsiteY17" fmla="*/ 537083 h 866811"/>
                  <a:gd name="connsiteX18" fmla="*/ 251690 w 449285"/>
                  <a:gd name="connsiteY18" fmla="*/ 577874 h 866811"/>
                  <a:gd name="connsiteX19" fmla="*/ 309478 w 449285"/>
                  <a:gd name="connsiteY19" fmla="*/ 605068 h 866811"/>
                  <a:gd name="connsiteX20" fmla="*/ 323075 w 449285"/>
                  <a:gd name="connsiteY20" fmla="*/ 635661 h 866811"/>
                  <a:gd name="connsiteX21" fmla="*/ 370664 w 449285"/>
                  <a:gd name="connsiteY21" fmla="*/ 662855 h 866811"/>
                  <a:gd name="connsiteX22" fmla="*/ 411456 w 449285"/>
                  <a:gd name="connsiteY22" fmla="*/ 686650 h 866811"/>
                  <a:gd name="connsiteX23" fmla="*/ 425053 w 449285"/>
                  <a:gd name="connsiteY23" fmla="*/ 720643 h 866811"/>
                  <a:gd name="connsiteX24" fmla="*/ 448847 w 449285"/>
                  <a:gd name="connsiteY24" fmla="*/ 781829 h 866811"/>
                  <a:gd name="connsiteX25" fmla="*/ 442049 w 449285"/>
                  <a:gd name="connsiteY25" fmla="*/ 866811 h 866811"/>
                  <a:gd name="connsiteX0" fmla="*/ 5 w 462741"/>
                  <a:gd name="connsiteY0" fmla="*/ 0 h 911001"/>
                  <a:gd name="connsiteX1" fmla="*/ 17001 w 462741"/>
                  <a:gd name="connsiteY1" fmla="*/ 98578 h 911001"/>
                  <a:gd name="connsiteX2" fmla="*/ 37396 w 462741"/>
                  <a:gd name="connsiteY2" fmla="*/ 135970 h 911001"/>
                  <a:gd name="connsiteX3" fmla="*/ 67990 w 462741"/>
                  <a:gd name="connsiteY3" fmla="*/ 176761 h 911001"/>
                  <a:gd name="connsiteX4" fmla="*/ 81587 w 462741"/>
                  <a:gd name="connsiteY4" fmla="*/ 190358 h 911001"/>
                  <a:gd name="connsiteX5" fmla="*/ 91784 w 462741"/>
                  <a:gd name="connsiteY5" fmla="*/ 220952 h 911001"/>
                  <a:gd name="connsiteX6" fmla="*/ 101982 w 462741"/>
                  <a:gd name="connsiteY6" fmla="*/ 258344 h 911001"/>
                  <a:gd name="connsiteX7" fmla="*/ 95184 w 462741"/>
                  <a:gd name="connsiteY7" fmla="*/ 275340 h 911001"/>
                  <a:gd name="connsiteX8" fmla="*/ 115579 w 462741"/>
                  <a:gd name="connsiteY8" fmla="*/ 309332 h 911001"/>
                  <a:gd name="connsiteX9" fmla="*/ 115579 w 462741"/>
                  <a:gd name="connsiteY9" fmla="*/ 350123 h 911001"/>
                  <a:gd name="connsiteX10" fmla="*/ 129176 w 462741"/>
                  <a:gd name="connsiteY10" fmla="*/ 384116 h 911001"/>
                  <a:gd name="connsiteX11" fmla="*/ 146173 w 462741"/>
                  <a:gd name="connsiteY11" fmla="*/ 401112 h 911001"/>
                  <a:gd name="connsiteX12" fmla="*/ 159770 w 462741"/>
                  <a:gd name="connsiteY12" fmla="*/ 435105 h 911001"/>
                  <a:gd name="connsiteX13" fmla="*/ 152971 w 462741"/>
                  <a:gd name="connsiteY13" fmla="*/ 462299 h 911001"/>
                  <a:gd name="connsiteX14" fmla="*/ 169967 w 462741"/>
                  <a:gd name="connsiteY14" fmla="*/ 486094 h 911001"/>
                  <a:gd name="connsiteX15" fmla="*/ 197161 w 462741"/>
                  <a:gd name="connsiteY15" fmla="*/ 523486 h 911001"/>
                  <a:gd name="connsiteX16" fmla="*/ 220956 w 462741"/>
                  <a:gd name="connsiteY16" fmla="*/ 543881 h 911001"/>
                  <a:gd name="connsiteX17" fmla="*/ 237952 w 462741"/>
                  <a:gd name="connsiteY17" fmla="*/ 581273 h 911001"/>
                  <a:gd name="connsiteX18" fmla="*/ 265146 w 462741"/>
                  <a:gd name="connsiteY18" fmla="*/ 622064 h 911001"/>
                  <a:gd name="connsiteX19" fmla="*/ 322934 w 462741"/>
                  <a:gd name="connsiteY19" fmla="*/ 649258 h 911001"/>
                  <a:gd name="connsiteX20" fmla="*/ 336531 w 462741"/>
                  <a:gd name="connsiteY20" fmla="*/ 679851 h 911001"/>
                  <a:gd name="connsiteX21" fmla="*/ 384120 w 462741"/>
                  <a:gd name="connsiteY21" fmla="*/ 707045 h 911001"/>
                  <a:gd name="connsiteX22" fmla="*/ 424912 w 462741"/>
                  <a:gd name="connsiteY22" fmla="*/ 730840 h 911001"/>
                  <a:gd name="connsiteX23" fmla="*/ 438509 w 462741"/>
                  <a:gd name="connsiteY23" fmla="*/ 764833 h 911001"/>
                  <a:gd name="connsiteX24" fmla="*/ 462303 w 462741"/>
                  <a:gd name="connsiteY24" fmla="*/ 826019 h 911001"/>
                  <a:gd name="connsiteX25" fmla="*/ 455505 w 462741"/>
                  <a:gd name="connsiteY25" fmla="*/ 911001 h 911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62741" h="911001">
                    <a:moveTo>
                      <a:pt x="5" y="0"/>
                    </a:moveTo>
                    <a:cubicBezTo>
                      <a:pt x="-279" y="19545"/>
                      <a:pt x="10769" y="75916"/>
                      <a:pt x="17001" y="98578"/>
                    </a:cubicBezTo>
                    <a:cubicBezTo>
                      <a:pt x="23233" y="121240"/>
                      <a:pt x="28898" y="122940"/>
                      <a:pt x="37396" y="135970"/>
                    </a:cubicBezTo>
                    <a:cubicBezTo>
                      <a:pt x="45894" y="149000"/>
                      <a:pt x="60625" y="167696"/>
                      <a:pt x="67990" y="176761"/>
                    </a:cubicBezTo>
                    <a:cubicBezTo>
                      <a:pt x="75355" y="185826"/>
                      <a:pt x="77621" y="182993"/>
                      <a:pt x="81587" y="190358"/>
                    </a:cubicBezTo>
                    <a:cubicBezTo>
                      <a:pt x="85553" y="197723"/>
                      <a:pt x="88385" y="209621"/>
                      <a:pt x="91784" y="220952"/>
                    </a:cubicBezTo>
                    <a:cubicBezTo>
                      <a:pt x="95183" y="232283"/>
                      <a:pt x="101415" y="249279"/>
                      <a:pt x="101982" y="258344"/>
                    </a:cubicBezTo>
                    <a:cubicBezTo>
                      <a:pt x="102549" y="267409"/>
                      <a:pt x="92918" y="266842"/>
                      <a:pt x="95184" y="275340"/>
                    </a:cubicBezTo>
                    <a:cubicBezTo>
                      <a:pt x="97450" y="283838"/>
                      <a:pt x="112180" y="296868"/>
                      <a:pt x="115579" y="309332"/>
                    </a:cubicBezTo>
                    <a:cubicBezTo>
                      <a:pt x="118978" y="321796"/>
                      <a:pt x="113313" y="337659"/>
                      <a:pt x="115579" y="350123"/>
                    </a:cubicBezTo>
                    <a:cubicBezTo>
                      <a:pt x="117845" y="362587"/>
                      <a:pt x="124077" y="375618"/>
                      <a:pt x="129176" y="384116"/>
                    </a:cubicBezTo>
                    <a:cubicBezTo>
                      <a:pt x="134275" y="392614"/>
                      <a:pt x="141074" y="392614"/>
                      <a:pt x="146173" y="401112"/>
                    </a:cubicBezTo>
                    <a:cubicBezTo>
                      <a:pt x="151272" y="409610"/>
                      <a:pt x="158637" y="424907"/>
                      <a:pt x="159770" y="435105"/>
                    </a:cubicBezTo>
                    <a:cubicBezTo>
                      <a:pt x="160903" y="445303"/>
                      <a:pt x="151272" y="453801"/>
                      <a:pt x="152971" y="462299"/>
                    </a:cubicBezTo>
                    <a:cubicBezTo>
                      <a:pt x="154670" y="470797"/>
                      <a:pt x="169967" y="486094"/>
                      <a:pt x="169967" y="486094"/>
                    </a:cubicBezTo>
                    <a:cubicBezTo>
                      <a:pt x="177332" y="496292"/>
                      <a:pt x="188663" y="513855"/>
                      <a:pt x="197161" y="523486"/>
                    </a:cubicBezTo>
                    <a:cubicBezTo>
                      <a:pt x="205659" y="533117"/>
                      <a:pt x="214158" y="534250"/>
                      <a:pt x="220956" y="543881"/>
                    </a:cubicBezTo>
                    <a:cubicBezTo>
                      <a:pt x="227754" y="553512"/>
                      <a:pt x="230587" y="568243"/>
                      <a:pt x="237952" y="581273"/>
                    </a:cubicBezTo>
                    <a:cubicBezTo>
                      <a:pt x="245317" y="594304"/>
                      <a:pt x="250982" y="610733"/>
                      <a:pt x="265146" y="622064"/>
                    </a:cubicBezTo>
                    <a:cubicBezTo>
                      <a:pt x="279310" y="633395"/>
                      <a:pt x="311037" y="639627"/>
                      <a:pt x="322934" y="649258"/>
                    </a:cubicBezTo>
                    <a:cubicBezTo>
                      <a:pt x="334831" y="658889"/>
                      <a:pt x="326333" y="670220"/>
                      <a:pt x="336531" y="679851"/>
                    </a:cubicBezTo>
                    <a:cubicBezTo>
                      <a:pt x="346729" y="689482"/>
                      <a:pt x="384120" y="707045"/>
                      <a:pt x="384120" y="707045"/>
                    </a:cubicBezTo>
                    <a:cubicBezTo>
                      <a:pt x="398850" y="715543"/>
                      <a:pt x="415847" y="721209"/>
                      <a:pt x="424912" y="730840"/>
                    </a:cubicBezTo>
                    <a:cubicBezTo>
                      <a:pt x="433977" y="740471"/>
                      <a:pt x="432277" y="748970"/>
                      <a:pt x="438509" y="764833"/>
                    </a:cubicBezTo>
                    <a:cubicBezTo>
                      <a:pt x="444741" y="780696"/>
                      <a:pt x="459470" y="801658"/>
                      <a:pt x="462303" y="826019"/>
                    </a:cubicBezTo>
                    <a:cubicBezTo>
                      <a:pt x="465136" y="850380"/>
                      <a:pt x="453238" y="897687"/>
                      <a:pt x="455505" y="911001"/>
                    </a:cubicBezTo>
                  </a:path>
                </a:pathLst>
              </a:custGeom>
              <a:ln w="1333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Полилиния 183"/>
              <p:cNvSpPr/>
              <p:nvPr/>
            </p:nvSpPr>
            <p:spPr>
              <a:xfrm>
                <a:off x="6839790" y="1821297"/>
                <a:ext cx="319469" cy="595619"/>
              </a:xfrm>
              <a:custGeom>
                <a:avLst/>
                <a:gdLst>
                  <a:gd name="connsiteX0" fmla="*/ 146 w 459045"/>
                  <a:gd name="connsiteY0" fmla="*/ 0 h 826020"/>
                  <a:gd name="connsiteX1" fmla="*/ 3545 w 459045"/>
                  <a:gd name="connsiteY1" fmla="*/ 54388 h 826020"/>
                  <a:gd name="connsiteX2" fmla="*/ 23940 w 459045"/>
                  <a:gd name="connsiteY2" fmla="*/ 91780 h 826020"/>
                  <a:gd name="connsiteX3" fmla="*/ 54534 w 459045"/>
                  <a:gd name="connsiteY3" fmla="*/ 132571 h 826020"/>
                  <a:gd name="connsiteX4" fmla="*/ 68131 w 459045"/>
                  <a:gd name="connsiteY4" fmla="*/ 146168 h 826020"/>
                  <a:gd name="connsiteX5" fmla="*/ 78328 w 459045"/>
                  <a:gd name="connsiteY5" fmla="*/ 176762 h 826020"/>
                  <a:gd name="connsiteX6" fmla="*/ 88526 w 459045"/>
                  <a:gd name="connsiteY6" fmla="*/ 214154 h 826020"/>
                  <a:gd name="connsiteX7" fmla="*/ 81728 w 459045"/>
                  <a:gd name="connsiteY7" fmla="*/ 231150 h 826020"/>
                  <a:gd name="connsiteX8" fmla="*/ 102123 w 459045"/>
                  <a:gd name="connsiteY8" fmla="*/ 265142 h 826020"/>
                  <a:gd name="connsiteX9" fmla="*/ 102123 w 459045"/>
                  <a:gd name="connsiteY9" fmla="*/ 305933 h 826020"/>
                  <a:gd name="connsiteX10" fmla="*/ 115720 w 459045"/>
                  <a:gd name="connsiteY10" fmla="*/ 339926 h 826020"/>
                  <a:gd name="connsiteX11" fmla="*/ 132717 w 459045"/>
                  <a:gd name="connsiteY11" fmla="*/ 356922 h 826020"/>
                  <a:gd name="connsiteX12" fmla="*/ 146314 w 459045"/>
                  <a:gd name="connsiteY12" fmla="*/ 390915 h 826020"/>
                  <a:gd name="connsiteX13" fmla="*/ 139515 w 459045"/>
                  <a:gd name="connsiteY13" fmla="*/ 418109 h 826020"/>
                  <a:gd name="connsiteX14" fmla="*/ 156511 w 459045"/>
                  <a:gd name="connsiteY14" fmla="*/ 441904 h 826020"/>
                  <a:gd name="connsiteX15" fmla="*/ 183705 w 459045"/>
                  <a:gd name="connsiteY15" fmla="*/ 479296 h 826020"/>
                  <a:gd name="connsiteX16" fmla="*/ 207500 w 459045"/>
                  <a:gd name="connsiteY16" fmla="*/ 499691 h 826020"/>
                  <a:gd name="connsiteX17" fmla="*/ 224496 w 459045"/>
                  <a:gd name="connsiteY17" fmla="*/ 537083 h 826020"/>
                  <a:gd name="connsiteX18" fmla="*/ 251690 w 459045"/>
                  <a:gd name="connsiteY18" fmla="*/ 577874 h 826020"/>
                  <a:gd name="connsiteX19" fmla="*/ 309478 w 459045"/>
                  <a:gd name="connsiteY19" fmla="*/ 605068 h 826020"/>
                  <a:gd name="connsiteX20" fmla="*/ 323075 w 459045"/>
                  <a:gd name="connsiteY20" fmla="*/ 635661 h 826020"/>
                  <a:gd name="connsiteX21" fmla="*/ 370664 w 459045"/>
                  <a:gd name="connsiteY21" fmla="*/ 662855 h 826020"/>
                  <a:gd name="connsiteX22" fmla="*/ 411456 w 459045"/>
                  <a:gd name="connsiteY22" fmla="*/ 686650 h 826020"/>
                  <a:gd name="connsiteX23" fmla="*/ 425053 w 459045"/>
                  <a:gd name="connsiteY23" fmla="*/ 720643 h 826020"/>
                  <a:gd name="connsiteX24" fmla="*/ 448847 w 459045"/>
                  <a:gd name="connsiteY24" fmla="*/ 781829 h 826020"/>
                  <a:gd name="connsiteX25" fmla="*/ 459045 w 459045"/>
                  <a:gd name="connsiteY25" fmla="*/ 826020 h 82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59045" h="826020">
                    <a:moveTo>
                      <a:pt x="146" y="0"/>
                    </a:moveTo>
                    <a:cubicBezTo>
                      <a:pt x="-138" y="19545"/>
                      <a:pt x="-421" y="39091"/>
                      <a:pt x="3545" y="54388"/>
                    </a:cubicBezTo>
                    <a:cubicBezTo>
                      <a:pt x="7511" y="69685"/>
                      <a:pt x="15442" y="78750"/>
                      <a:pt x="23940" y="91780"/>
                    </a:cubicBezTo>
                    <a:cubicBezTo>
                      <a:pt x="32438" y="104810"/>
                      <a:pt x="47169" y="123506"/>
                      <a:pt x="54534" y="132571"/>
                    </a:cubicBezTo>
                    <a:cubicBezTo>
                      <a:pt x="61899" y="141636"/>
                      <a:pt x="64165" y="138803"/>
                      <a:pt x="68131" y="146168"/>
                    </a:cubicBezTo>
                    <a:cubicBezTo>
                      <a:pt x="72097" y="153533"/>
                      <a:pt x="74929" y="165431"/>
                      <a:pt x="78328" y="176762"/>
                    </a:cubicBezTo>
                    <a:cubicBezTo>
                      <a:pt x="81727" y="188093"/>
                      <a:pt x="87959" y="205089"/>
                      <a:pt x="88526" y="214154"/>
                    </a:cubicBezTo>
                    <a:cubicBezTo>
                      <a:pt x="89093" y="223219"/>
                      <a:pt x="79462" y="222652"/>
                      <a:pt x="81728" y="231150"/>
                    </a:cubicBezTo>
                    <a:cubicBezTo>
                      <a:pt x="83994" y="239648"/>
                      <a:pt x="98724" y="252678"/>
                      <a:pt x="102123" y="265142"/>
                    </a:cubicBezTo>
                    <a:cubicBezTo>
                      <a:pt x="105522" y="277606"/>
                      <a:pt x="99857" y="293469"/>
                      <a:pt x="102123" y="305933"/>
                    </a:cubicBezTo>
                    <a:cubicBezTo>
                      <a:pt x="104389" y="318397"/>
                      <a:pt x="110621" y="331428"/>
                      <a:pt x="115720" y="339926"/>
                    </a:cubicBezTo>
                    <a:cubicBezTo>
                      <a:pt x="120819" y="348424"/>
                      <a:pt x="127618" y="348424"/>
                      <a:pt x="132717" y="356922"/>
                    </a:cubicBezTo>
                    <a:cubicBezTo>
                      <a:pt x="137816" y="365420"/>
                      <a:pt x="145181" y="380717"/>
                      <a:pt x="146314" y="390915"/>
                    </a:cubicBezTo>
                    <a:cubicBezTo>
                      <a:pt x="147447" y="401113"/>
                      <a:pt x="137816" y="409611"/>
                      <a:pt x="139515" y="418109"/>
                    </a:cubicBezTo>
                    <a:cubicBezTo>
                      <a:pt x="141214" y="426607"/>
                      <a:pt x="156511" y="441904"/>
                      <a:pt x="156511" y="441904"/>
                    </a:cubicBezTo>
                    <a:cubicBezTo>
                      <a:pt x="163876" y="452102"/>
                      <a:pt x="175207" y="469665"/>
                      <a:pt x="183705" y="479296"/>
                    </a:cubicBezTo>
                    <a:cubicBezTo>
                      <a:pt x="192203" y="488927"/>
                      <a:pt x="200702" y="490060"/>
                      <a:pt x="207500" y="499691"/>
                    </a:cubicBezTo>
                    <a:cubicBezTo>
                      <a:pt x="214298" y="509322"/>
                      <a:pt x="217131" y="524053"/>
                      <a:pt x="224496" y="537083"/>
                    </a:cubicBezTo>
                    <a:cubicBezTo>
                      <a:pt x="231861" y="550114"/>
                      <a:pt x="237526" y="566543"/>
                      <a:pt x="251690" y="577874"/>
                    </a:cubicBezTo>
                    <a:cubicBezTo>
                      <a:pt x="265854" y="589205"/>
                      <a:pt x="297581" y="595437"/>
                      <a:pt x="309478" y="605068"/>
                    </a:cubicBezTo>
                    <a:cubicBezTo>
                      <a:pt x="321375" y="614699"/>
                      <a:pt x="312877" y="626030"/>
                      <a:pt x="323075" y="635661"/>
                    </a:cubicBezTo>
                    <a:cubicBezTo>
                      <a:pt x="333273" y="645292"/>
                      <a:pt x="370664" y="662855"/>
                      <a:pt x="370664" y="662855"/>
                    </a:cubicBezTo>
                    <a:cubicBezTo>
                      <a:pt x="385394" y="671353"/>
                      <a:pt x="402391" y="677019"/>
                      <a:pt x="411456" y="686650"/>
                    </a:cubicBezTo>
                    <a:cubicBezTo>
                      <a:pt x="420521" y="696281"/>
                      <a:pt x="418821" y="704780"/>
                      <a:pt x="425053" y="720643"/>
                    </a:cubicBezTo>
                    <a:cubicBezTo>
                      <a:pt x="431285" y="736506"/>
                      <a:pt x="443182" y="764266"/>
                      <a:pt x="448847" y="781829"/>
                    </a:cubicBezTo>
                    <a:cubicBezTo>
                      <a:pt x="454512" y="799392"/>
                      <a:pt x="456778" y="812706"/>
                      <a:pt x="459045" y="826020"/>
                    </a:cubicBezTo>
                  </a:path>
                </a:pathLst>
              </a:cu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Полилиния 184"/>
              <p:cNvSpPr/>
              <p:nvPr/>
            </p:nvSpPr>
            <p:spPr>
              <a:xfrm>
                <a:off x="6810746" y="1844448"/>
                <a:ext cx="319469" cy="595619"/>
              </a:xfrm>
              <a:custGeom>
                <a:avLst/>
                <a:gdLst>
                  <a:gd name="connsiteX0" fmla="*/ 146 w 459045"/>
                  <a:gd name="connsiteY0" fmla="*/ 0 h 826020"/>
                  <a:gd name="connsiteX1" fmla="*/ 3545 w 459045"/>
                  <a:gd name="connsiteY1" fmla="*/ 54388 h 826020"/>
                  <a:gd name="connsiteX2" fmla="*/ 23940 w 459045"/>
                  <a:gd name="connsiteY2" fmla="*/ 91780 h 826020"/>
                  <a:gd name="connsiteX3" fmla="*/ 54534 w 459045"/>
                  <a:gd name="connsiteY3" fmla="*/ 132571 h 826020"/>
                  <a:gd name="connsiteX4" fmla="*/ 68131 w 459045"/>
                  <a:gd name="connsiteY4" fmla="*/ 146168 h 826020"/>
                  <a:gd name="connsiteX5" fmla="*/ 78328 w 459045"/>
                  <a:gd name="connsiteY5" fmla="*/ 176762 h 826020"/>
                  <a:gd name="connsiteX6" fmla="*/ 88526 w 459045"/>
                  <a:gd name="connsiteY6" fmla="*/ 214154 h 826020"/>
                  <a:gd name="connsiteX7" fmla="*/ 81728 w 459045"/>
                  <a:gd name="connsiteY7" fmla="*/ 231150 h 826020"/>
                  <a:gd name="connsiteX8" fmla="*/ 102123 w 459045"/>
                  <a:gd name="connsiteY8" fmla="*/ 265142 h 826020"/>
                  <a:gd name="connsiteX9" fmla="*/ 102123 w 459045"/>
                  <a:gd name="connsiteY9" fmla="*/ 305933 h 826020"/>
                  <a:gd name="connsiteX10" fmla="*/ 115720 w 459045"/>
                  <a:gd name="connsiteY10" fmla="*/ 339926 h 826020"/>
                  <a:gd name="connsiteX11" fmla="*/ 132717 w 459045"/>
                  <a:gd name="connsiteY11" fmla="*/ 356922 h 826020"/>
                  <a:gd name="connsiteX12" fmla="*/ 146314 w 459045"/>
                  <a:gd name="connsiteY12" fmla="*/ 390915 h 826020"/>
                  <a:gd name="connsiteX13" fmla="*/ 139515 w 459045"/>
                  <a:gd name="connsiteY13" fmla="*/ 418109 h 826020"/>
                  <a:gd name="connsiteX14" fmla="*/ 156511 w 459045"/>
                  <a:gd name="connsiteY14" fmla="*/ 441904 h 826020"/>
                  <a:gd name="connsiteX15" fmla="*/ 183705 w 459045"/>
                  <a:gd name="connsiteY15" fmla="*/ 479296 h 826020"/>
                  <a:gd name="connsiteX16" fmla="*/ 207500 w 459045"/>
                  <a:gd name="connsiteY16" fmla="*/ 499691 h 826020"/>
                  <a:gd name="connsiteX17" fmla="*/ 224496 w 459045"/>
                  <a:gd name="connsiteY17" fmla="*/ 537083 h 826020"/>
                  <a:gd name="connsiteX18" fmla="*/ 251690 w 459045"/>
                  <a:gd name="connsiteY18" fmla="*/ 577874 h 826020"/>
                  <a:gd name="connsiteX19" fmla="*/ 309478 w 459045"/>
                  <a:gd name="connsiteY19" fmla="*/ 605068 h 826020"/>
                  <a:gd name="connsiteX20" fmla="*/ 323075 w 459045"/>
                  <a:gd name="connsiteY20" fmla="*/ 635661 h 826020"/>
                  <a:gd name="connsiteX21" fmla="*/ 370664 w 459045"/>
                  <a:gd name="connsiteY21" fmla="*/ 662855 h 826020"/>
                  <a:gd name="connsiteX22" fmla="*/ 411456 w 459045"/>
                  <a:gd name="connsiteY22" fmla="*/ 686650 h 826020"/>
                  <a:gd name="connsiteX23" fmla="*/ 425053 w 459045"/>
                  <a:gd name="connsiteY23" fmla="*/ 720643 h 826020"/>
                  <a:gd name="connsiteX24" fmla="*/ 448847 w 459045"/>
                  <a:gd name="connsiteY24" fmla="*/ 781829 h 826020"/>
                  <a:gd name="connsiteX25" fmla="*/ 459045 w 459045"/>
                  <a:gd name="connsiteY25" fmla="*/ 826020 h 82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59045" h="826020">
                    <a:moveTo>
                      <a:pt x="146" y="0"/>
                    </a:moveTo>
                    <a:cubicBezTo>
                      <a:pt x="-138" y="19545"/>
                      <a:pt x="-421" y="39091"/>
                      <a:pt x="3545" y="54388"/>
                    </a:cubicBezTo>
                    <a:cubicBezTo>
                      <a:pt x="7511" y="69685"/>
                      <a:pt x="15442" y="78750"/>
                      <a:pt x="23940" y="91780"/>
                    </a:cubicBezTo>
                    <a:cubicBezTo>
                      <a:pt x="32438" y="104810"/>
                      <a:pt x="47169" y="123506"/>
                      <a:pt x="54534" y="132571"/>
                    </a:cubicBezTo>
                    <a:cubicBezTo>
                      <a:pt x="61899" y="141636"/>
                      <a:pt x="64165" y="138803"/>
                      <a:pt x="68131" y="146168"/>
                    </a:cubicBezTo>
                    <a:cubicBezTo>
                      <a:pt x="72097" y="153533"/>
                      <a:pt x="74929" y="165431"/>
                      <a:pt x="78328" y="176762"/>
                    </a:cubicBezTo>
                    <a:cubicBezTo>
                      <a:pt x="81727" y="188093"/>
                      <a:pt x="87959" y="205089"/>
                      <a:pt x="88526" y="214154"/>
                    </a:cubicBezTo>
                    <a:cubicBezTo>
                      <a:pt x="89093" y="223219"/>
                      <a:pt x="79462" y="222652"/>
                      <a:pt x="81728" y="231150"/>
                    </a:cubicBezTo>
                    <a:cubicBezTo>
                      <a:pt x="83994" y="239648"/>
                      <a:pt x="98724" y="252678"/>
                      <a:pt x="102123" y="265142"/>
                    </a:cubicBezTo>
                    <a:cubicBezTo>
                      <a:pt x="105522" y="277606"/>
                      <a:pt x="99857" y="293469"/>
                      <a:pt x="102123" y="305933"/>
                    </a:cubicBezTo>
                    <a:cubicBezTo>
                      <a:pt x="104389" y="318397"/>
                      <a:pt x="110621" y="331428"/>
                      <a:pt x="115720" y="339926"/>
                    </a:cubicBezTo>
                    <a:cubicBezTo>
                      <a:pt x="120819" y="348424"/>
                      <a:pt x="127618" y="348424"/>
                      <a:pt x="132717" y="356922"/>
                    </a:cubicBezTo>
                    <a:cubicBezTo>
                      <a:pt x="137816" y="365420"/>
                      <a:pt x="145181" y="380717"/>
                      <a:pt x="146314" y="390915"/>
                    </a:cubicBezTo>
                    <a:cubicBezTo>
                      <a:pt x="147447" y="401113"/>
                      <a:pt x="137816" y="409611"/>
                      <a:pt x="139515" y="418109"/>
                    </a:cubicBezTo>
                    <a:cubicBezTo>
                      <a:pt x="141214" y="426607"/>
                      <a:pt x="156511" y="441904"/>
                      <a:pt x="156511" y="441904"/>
                    </a:cubicBezTo>
                    <a:cubicBezTo>
                      <a:pt x="163876" y="452102"/>
                      <a:pt x="175207" y="469665"/>
                      <a:pt x="183705" y="479296"/>
                    </a:cubicBezTo>
                    <a:cubicBezTo>
                      <a:pt x="192203" y="488927"/>
                      <a:pt x="200702" y="490060"/>
                      <a:pt x="207500" y="499691"/>
                    </a:cubicBezTo>
                    <a:cubicBezTo>
                      <a:pt x="214298" y="509322"/>
                      <a:pt x="217131" y="524053"/>
                      <a:pt x="224496" y="537083"/>
                    </a:cubicBezTo>
                    <a:cubicBezTo>
                      <a:pt x="231861" y="550114"/>
                      <a:pt x="237526" y="566543"/>
                      <a:pt x="251690" y="577874"/>
                    </a:cubicBezTo>
                    <a:cubicBezTo>
                      <a:pt x="265854" y="589205"/>
                      <a:pt x="297581" y="595437"/>
                      <a:pt x="309478" y="605068"/>
                    </a:cubicBezTo>
                    <a:cubicBezTo>
                      <a:pt x="321375" y="614699"/>
                      <a:pt x="312877" y="626030"/>
                      <a:pt x="323075" y="635661"/>
                    </a:cubicBezTo>
                    <a:cubicBezTo>
                      <a:pt x="333273" y="645292"/>
                      <a:pt x="370664" y="662855"/>
                      <a:pt x="370664" y="662855"/>
                    </a:cubicBezTo>
                    <a:cubicBezTo>
                      <a:pt x="385394" y="671353"/>
                      <a:pt x="402391" y="677019"/>
                      <a:pt x="411456" y="686650"/>
                    </a:cubicBezTo>
                    <a:cubicBezTo>
                      <a:pt x="420521" y="696281"/>
                      <a:pt x="418821" y="704780"/>
                      <a:pt x="425053" y="720643"/>
                    </a:cubicBezTo>
                    <a:cubicBezTo>
                      <a:pt x="431285" y="736506"/>
                      <a:pt x="443182" y="764266"/>
                      <a:pt x="448847" y="781829"/>
                    </a:cubicBezTo>
                    <a:cubicBezTo>
                      <a:pt x="454512" y="799392"/>
                      <a:pt x="456778" y="812706"/>
                      <a:pt x="459045" y="82602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37" name="AutoShape 19"/>
              <p:cNvSpPr>
                <a:spLocks noChangeArrowheads="1"/>
              </p:cNvSpPr>
              <p:nvPr/>
            </p:nvSpPr>
            <p:spPr bwMode="auto">
              <a:xfrm>
                <a:off x="6869897" y="1800942"/>
                <a:ext cx="322455" cy="73690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Караганда</a:t>
                </a:r>
              </a:p>
            </p:txBody>
          </p:sp>
          <p:sp>
            <p:nvSpPr>
              <p:cNvPr id="186" name="Полилиния 185"/>
              <p:cNvSpPr/>
              <p:nvPr/>
            </p:nvSpPr>
            <p:spPr>
              <a:xfrm>
                <a:off x="6876200" y="1805605"/>
                <a:ext cx="319469" cy="595619"/>
              </a:xfrm>
              <a:custGeom>
                <a:avLst/>
                <a:gdLst>
                  <a:gd name="connsiteX0" fmla="*/ 146 w 459045"/>
                  <a:gd name="connsiteY0" fmla="*/ 0 h 826020"/>
                  <a:gd name="connsiteX1" fmla="*/ 3545 w 459045"/>
                  <a:gd name="connsiteY1" fmla="*/ 54388 h 826020"/>
                  <a:gd name="connsiteX2" fmla="*/ 23940 w 459045"/>
                  <a:gd name="connsiteY2" fmla="*/ 91780 h 826020"/>
                  <a:gd name="connsiteX3" fmla="*/ 54534 w 459045"/>
                  <a:gd name="connsiteY3" fmla="*/ 132571 h 826020"/>
                  <a:gd name="connsiteX4" fmla="*/ 68131 w 459045"/>
                  <a:gd name="connsiteY4" fmla="*/ 146168 h 826020"/>
                  <a:gd name="connsiteX5" fmla="*/ 78328 w 459045"/>
                  <a:gd name="connsiteY5" fmla="*/ 176762 h 826020"/>
                  <a:gd name="connsiteX6" fmla="*/ 88526 w 459045"/>
                  <a:gd name="connsiteY6" fmla="*/ 214154 h 826020"/>
                  <a:gd name="connsiteX7" fmla="*/ 81728 w 459045"/>
                  <a:gd name="connsiteY7" fmla="*/ 231150 h 826020"/>
                  <a:gd name="connsiteX8" fmla="*/ 102123 w 459045"/>
                  <a:gd name="connsiteY8" fmla="*/ 265142 h 826020"/>
                  <a:gd name="connsiteX9" fmla="*/ 102123 w 459045"/>
                  <a:gd name="connsiteY9" fmla="*/ 305933 h 826020"/>
                  <a:gd name="connsiteX10" fmla="*/ 115720 w 459045"/>
                  <a:gd name="connsiteY10" fmla="*/ 339926 h 826020"/>
                  <a:gd name="connsiteX11" fmla="*/ 132717 w 459045"/>
                  <a:gd name="connsiteY11" fmla="*/ 356922 h 826020"/>
                  <a:gd name="connsiteX12" fmla="*/ 146314 w 459045"/>
                  <a:gd name="connsiteY12" fmla="*/ 390915 h 826020"/>
                  <a:gd name="connsiteX13" fmla="*/ 139515 w 459045"/>
                  <a:gd name="connsiteY13" fmla="*/ 418109 h 826020"/>
                  <a:gd name="connsiteX14" fmla="*/ 156511 w 459045"/>
                  <a:gd name="connsiteY14" fmla="*/ 441904 h 826020"/>
                  <a:gd name="connsiteX15" fmla="*/ 183705 w 459045"/>
                  <a:gd name="connsiteY15" fmla="*/ 479296 h 826020"/>
                  <a:gd name="connsiteX16" fmla="*/ 207500 w 459045"/>
                  <a:gd name="connsiteY16" fmla="*/ 499691 h 826020"/>
                  <a:gd name="connsiteX17" fmla="*/ 224496 w 459045"/>
                  <a:gd name="connsiteY17" fmla="*/ 537083 h 826020"/>
                  <a:gd name="connsiteX18" fmla="*/ 251690 w 459045"/>
                  <a:gd name="connsiteY18" fmla="*/ 577874 h 826020"/>
                  <a:gd name="connsiteX19" fmla="*/ 309478 w 459045"/>
                  <a:gd name="connsiteY19" fmla="*/ 605068 h 826020"/>
                  <a:gd name="connsiteX20" fmla="*/ 323075 w 459045"/>
                  <a:gd name="connsiteY20" fmla="*/ 635661 h 826020"/>
                  <a:gd name="connsiteX21" fmla="*/ 370664 w 459045"/>
                  <a:gd name="connsiteY21" fmla="*/ 662855 h 826020"/>
                  <a:gd name="connsiteX22" fmla="*/ 411456 w 459045"/>
                  <a:gd name="connsiteY22" fmla="*/ 686650 h 826020"/>
                  <a:gd name="connsiteX23" fmla="*/ 425053 w 459045"/>
                  <a:gd name="connsiteY23" fmla="*/ 720643 h 826020"/>
                  <a:gd name="connsiteX24" fmla="*/ 448847 w 459045"/>
                  <a:gd name="connsiteY24" fmla="*/ 781829 h 826020"/>
                  <a:gd name="connsiteX25" fmla="*/ 459045 w 459045"/>
                  <a:gd name="connsiteY25" fmla="*/ 826020 h 82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59045" h="826020">
                    <a:moveTo>
                      <a:pt x="146" y="0"/>
                    </a:moveTo>
                    <a:cubicBezTo>
                      <a:pt x="-138" y="19545"/>
                      <a:pt x="-421" y="39091"/>
                      <a:pt x="3545" y="54388"/>
                    </a:cubicBezTo>
                    <a:cubicBezTo>
                      <a:pt x="7511" y="69685"/>
                      <a:pt x="15442" y="78750"/>
                      <a:pt x="23940" y="91780"/>
                    </a:cubicBezTo>
                    <a:cubicBezTo>
                      <a:pt x="32438" y="104810"/>
                      <a:pt x="47169" y="123506"/>
                      <a:pt x="54534" y="132571"/>
                    </a:cubicBezTo>
                    <a:cubicBezTo>
                      <a:pt x="61899" y="141636"/>
                      <a:pt x="64165" y="138803"/>
                      <a:pt x="68131" y="146168"/>
                    </a:cubicBezTo>
                    <a:cubicBezTo>
                      <a:pt x="72097" y="153533"/>
                      <a:pt x="74929" y="165431"/>
                      <a:pt x="78328" y="176762"/>
                    </a:cubicBezTo>
                    <a:cubicBezTo>
                      <a:pt x="81727" y="188093"/>
                      <a:pt x="87959" y="205089"/>
                      <a:pt x="88526" y="214154"/>
                    </a:cubicBezTo>
                    <a:cubicBezTo>
                      <a:pt x="89093" y="223219"/>
                      <a:pt x="79462" y="222652"/>
                      <a:pt x="81728" y="231150"/>
                    </a:cubicBezTo>
                    <a:cubicBezTo>
                      <a:pt x="83994" y="239648"/>
                      <a:pt x="98724" y="252678"/>
                      <a:pt x="102123" y="265142"/>
                    </a:cubicBezTo>
                    <a:cubicBezTo>
                      <a:pt x="105522" y="277606"/>
                      <a:pt x="99857" y="293469"/>
                      <a:pt x="102123" y="305933"/>
                    </a:cubicBezTo>
                    <a:cubicBezTo>
                      <a:pt x="104389" y="318397"/>
                      <a:pt x="110621" y="331428"/>
                      <a:pt x="115720" y="339926"/>
                    </a:cubicBezTo>
                    <a:cubicBezTo>
                      <a:pt x="120819" y="348424"/>
                      <a:pt x="127618" y="348424"/>
                      <a:pt x="132717" y="356922"/>
                    </a:cubicBezTo>
                    <a:cubicBezTo>
                      <a:pt x="137816" y="365420"/>
                      <a:pt x="145181" y="380717"/>
                      <a:pt x="146314" y="390915"/>
                    </a:cubicBezTo>
                    <a:cubicBezTo>
                      <a:pt x="147447" y="401113"/>
                      <a:pt x="137816" y="409611"/>
                      <a:pt x="139515" y="418109"/>
                    </a:cubicBezTo>
                    <a:cubicBezTo>
                      <a:pt x="141214" y="426607"/>
                      <a:pt x="156511" y="441904"/>
                      <a:pt x="156511" y="441904"/>
                    </a:cubicBezTo>
                    <a:cubicBezTo>
                      <a:pt x="163876" y="452102"/>
                      <a:pt x="175207" y="469665"/>
                      <a:pt x="183705" y="479296"/>
                    </a:cubicBezTo>
                    <a:cubicBezTo>
                      <a:pt x="192203" y="488927"/>
                      <a:pt x="200702" y="490060"/>
                      <a:pt x="207500" y="499691"/>
                    </a:cubicBezTo>
                    <a:cubicBezTo>
                      <a:pt x="214298" y="509322"/>
                      <a:pt x="217131" y="524053"/>
                      <a:pt x="224496" y="537083"/>
                    </a:cubicBezTo>
                    <a:cubicBezTo>
                      <a:pt x="231861" y="550114"/>
                      <a:pt x="237526" y="566543"/>
                      <a:pt x="251690" y="577874"/>
                    </a:cubicBezTo>
                    <a:cubicBezTo>
                      <a:pt x="265854" y="589205"/>
                      <a:pt x="297581" y="595437"/>
                      <a:pt x="309478" y="605068"/>
                    </a:cubicBezTo>
                    <a:cubicBezTo>
                      <a:pt x="321375" y="614699"/>
                      <a:pt x="312877" y="626030"/>
                      <a:pt x="323075" y="635661"/>
                    </a:cubicBezTo>
                    <a:cubicBezTo>
                      <a:pt x="333273" y="645292"/>
                      <a:pt x="370664" y="662855"/>
                      <a:pt x="370664" y="662855"/>
                    </a:cubicBezTo>
                    <a:cubicBezTo>
                      <a:pt x="385394" y="671353"/>
                      <a:pt x="402391" y="677019"/>
                      <a:pt x="411456" y="686650"/>
                    </a:cubicBezTo>
                    <a:cubicBezTo>
                      <a:pt x="420521" y="696281"/>
                      <a:pt x="418821" y="704780"/>
                      <a:pt x="425053" y="720643"/>
                    </a:cubicBezTo>
                    <a:cubicBezTo>
                      <a:pt x="431285" y="736506"/>
                      <a:pt x="443182" y="764266"/>
                      <a:pt x="448847" y="781829"/>
                    </a:cubicBezTo>
                    <a:cubicBezTo>
                      <a:pt x="454512" y="799392"/>
                      <a:pt x="456778" y="812706"/>
                      <a:pt x="459045" y="82602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87" name="Блок-схема: узел 186"/>
              <p:cNvSpPr/>
              <p:nvPr/>
            </p:nvSpPr>
            <p:spPr>
              <a:xfrm>
                <a:off x="7127437" y="2413671"/>
                <a:ext cx="56905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43" name="Блок-схема: узел 242"/>
              <p:cNvSpPr/>
              <p:nvPr/>
            </p:nvSpPr>
            <p:spPr>
              <a:xfrm>
                <a:off x="6771047" y="1760118"/>
                <a:ext cx="96076" cy="80351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34" name="AutoShape 19"/>
              <p:cNvSpPr>
                <a:spLocks noChangeArrowheads="1"/>
              </p:cNvSpPr>
              <p:nvPr/>
            </p:nvSpPr>
            <p:spPr bwMode="auto">
              <a:xfrm>
                <a:off x="6142273" y="1202110"/>
                <a:ext cx="264800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Атбасар</a:t>
                </a:r>
              </a:p>
            </p:txBody>
          </p:sp>
          <p:sp>
            <p:nvSpPr>
              <p:cNvPr id="362" name="AutoShape 19"/>
              <p:cNvSpPr>
                <a:spLocks noChangeArrowheads="1"/>
              </p:cNvSpPr>
              <p:nvPr/>
            </p:nvSpPr>
            <p:spPr bwMode="auto">
              <a:xfrm>
                <a:off x="4437758" y="2172741"/>
                <a:ext cx="268484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Шалкар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363" name="AutoShape 19"/>
              <p:cNvSpPr>
                <a:spLocks noChangeArrowheads="1"/>
              </p:cNvSpPr>
              <p:nvPr/>
            </p:nvSpPr>
            <p:spPr bwMode="auto">
              <a:xfrm>
                <a:off x="5198530" y="2163942"/>
                <a:ext cx="268484" cy="79226"/>
              </a:xfrm>
              <a:prstGeom prst="roundRect">
                <a:avLst>
                  <a:gd name="adj" fmla="val 7650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Ыргыз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366" name="Блок-схема: узел 365"/>
              <p:cNvSpPr/>
              <p:nvPr/>
            </p:nvSpPr>
            <p:spPr>
              <a:xfrm>
                <a:off x="5111519" y="2170176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>
                <a:off x="3969544" y="2281235"/>
                <a:ext cx="966787" cy="426244"/>
              </a:xfrm>
              <a:custGeom>
                <a:avLst/>
                <a:gdLst>
                  <a:gd name="connsiteX0" fmla="*/ 0 w 966787"/>
                  <a:gd name="connsiteY0" fmla="*/ 426244 h 426244"/>
                  <a:gd name="connsiteX1" fmla="*/ 147637 w 966787"/>
                  <a:gd name="connsiteY1" fmla="*/ 376238 h 426244"/>
                  <a:gd name="connsiteX2" fmla="*/ 323850 w 966787"/>
                  <a:gd name="connsiteY2" fmla="*/ 250032 h 426244"/>
                  <a:gd name="connsiteX3" fmla="*/ 600075 w 966787"/>
                  <a:gd name="connsiteY3" fmla="*/ 161925 h 426244"/>
                  <a:gd name="connsiteX4" fmla="*/ 778668 w 966787"/>
                  <a:gd name="connsiteY4" fmla="*/ 30957 h 426244"/>
                  <a:gd name="connsiteX5" fmla="*/ 966787 w 966787"/>
                  <a:gd name="connsiteY5" fmla="*/ 0 h 426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6787" h="426244">
                    <a:moveTo>
                      <a:pt x="0" y="426244"/>
                    </a:moveTo>
                    <a:cubicBezTo>
                      <a:pt x="46831" y="415925"/>
                      <a:pt x="93662" y="405607"/>
                      <a:pt x="147637" y="376238"/>
                    </a:cubicBezTo>
                    <a:cubicBezTo>
                      <a:pt x="201612" y="346869"/>
                      <a:pt x="248444" y="285751"/>
                      <a:pt x="323850" y="250032"/>
                    </a:cubicBezTo>
                    <a:cubicBezTo>
                      <a:pt x="399256" y="214313"/>
                      <a:pt x="524272" y="198437"/>
                      <a:pt x="600075" y="161925"/>
                    </a:cubicBezTo>
                    <a:cubicBezTo>
                      <a:pt x="675878" y="125413"/>
                      <a:pt x="717549" y="57944"/>
                      <a:pt x="778668" y="30957"/>
                    </a:cubicBezTo>
                    <a:cubicBezTo>
                      <a:pt x="839787" y="3970"/>
                      <a:pt x="903287" y="1985"/>
                      <a:pt x="966787" y="0"/>
                    </a:cubicBezTo>
                  </a:path>
                </a:pathLst>
              </a:custGeom>
              <a:ln w="889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sp>
            <p:nvSpPr>
              <p:cNvPr id="368" name="Полилиния 367"/>
              <p:cNvSpPr/>
              <p:nvPr/>
            </p:nvSpPr>
            <p:spPr>
              <a:xfrm>
                <a:off x="3983791" y="2278956"/>
                <a:ext cx="966787" cy="426244"/>
              </a:xfrm>
              <a:custGeom>
                <a:avLst/>
                <a:gdLst>
                  <a:gd name="connsiteX0" fmla="*/ 0 w 966787"/>
                  <a:gd name="connsiteY0" fmla="*/ 426244 h 426244"/>
                  <a:gd name="connsiteX1" fmla="*/ 147637 w 966787"/>
                  <a:gd name="connsiteY1" fmla="*/ 376238 h 426244"/>
                  <a:gd name="connsiteX2" fmla="*/ 323850 w 966787"/>
                  <a:gd name="connsiteY2" fmla="*/ 250032 h 426244"/>
                  <a:gd name="connsiteX3" fmla="*/ 600075 w 966787"/>
                  <a:gd name="connsiteY3" fmla="*/ 161925 h 426244"/>
                  <a:gd name="connsiteX4" fmla="*/ 778668 w 966787"/>
                  <a:gd name="connsiteY4" fmla="*/ 30957 h 426244"/>
                  <a:gd name="connsiteX5" fmla="*/ 966787 w 966787"/>
                  <a:gd name="connsiteY5" fmla="*/ 0 h 426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6787" h="426244">
                    <a:moveTo>
                      <a:pt x="0" y="426244"/>
                    </a:moveTo>
                    <a:cubicBezTo>
                      <a:pt x="46831" y="415925"/>
                      <a:pt x="93662" y="405607"/>
                      <a:pt x="147637" y="376238"/>
                    </a:cubicBezTo>
                    <a:cubicBezTo>
                      <a:pt x="201612" y="346869"/>
                      <a:pt x="248444" y="285751"/>
                      <a:pt x="323850" y="250032"/>
                    </a:cubicBezTo>
                    <a:cubicBezTo>
                      <a:pt x="399256" y="214313"/>
                      <a:pt x="524272" y="198437"/>
                      <a:pt x="600075" y="161925"/>
                    </a:cubicBezTo>
                    <a:cubicBezTo>
                      <a:pt x="675878" y="125413"/>
                      <a:pt x="717549" y="57944"/>
                      <a:pt x="778668" y="30957"/>
                    </a:cubicBezTo>
                    <a:cubicBezTo>
                      <a:pt x="839787" y="3970"/>
                      <a:pt x="903287" y="1985"/>
                      <a:pt x="966787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67" name="Блок-схема: узел 366"/>
              <p:cNvSpPr/>
              <p:nvPr/>
            </p:nvSpPr>
            <p:spPr>
              <a:xfrm>
                <a:off x="4716016" y="2265763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66" name="Блок-схема: узел 265"/>
              <p:cNvSpPr/>
              <p:nvPr/>
            </p:nvSpPr>
            <p:spPr>
              <a:xfrm>
                <a:off x="3923746" y="2677685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0" name="Прямоугольник 199"/>
            <p:cNvSpPr/>
            <p:nvPr/>
          </p:nvSpPr>
          <p:spPr>
            <a:xfrm>
              <a:off x="10104507" y="310232"/>
              <a:ext cx="1981059" cy="356524"/>
            </a:xfrm>
            <a:prstGeom prst="rect">
              <a:avLst/>
            </a:prstGeom>
          </p:spPr>
          <p:txBody>
            <a:bodyPr wrap="none" lIns="121917" tIns="60958" rIns="121917" bIns="60958">
              <a:spAutoFit/>
            </a:bodyPr>
            <a:lstStyle/>
            <a:p>
              <a:r>
                <a:rPr lang="ru-RU" altLang="ru-RU" sz="70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Условные обозначения</a:t>
              </a:r>
              <a:endParaRPr lang="ru-RU" sz="1600" dirty="0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47588" y="4663330"/>
            <a:ext cx="8794184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Реконструкция и ремонт дорог местной сети </a:t>
            </a:r>
            <a:r>
              <a:rPr lang="ru-RU" altLang="ru-RU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pitchFamily="34" charset="0"/>
              </a:rPr>
              <a:t>14</a:t>
            </a:r>
            <a:r>
              <a:rPr lang="ru-RU" alt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тыс.км</a:t>
            </a:r>
            <a:endParaRPr lang="ru-RU" alt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944" y="3727048"/>
            <a:ext cx="6517021" cy="9002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Строительство и реконструкция </a:t>
            </a:r>
            <a:r>
              <a:rPr lang="ru-RU" altLang="ru-RU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pitchFamily="34" charset="0"/>
              </a:rPr>
              <a:t>8</a:t>
            </a:r>
            <a:r>
              <a:rPr lang="ru-RU" alt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тыс.км</a:t>
            </a:r>
            <a:endParaRPr lang="ru-RU" alt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Tx/>
              <a:buChar char="-"/>
            </a:pPr>
            <a:r>
              <a:rPr lang="ru-RU" alt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Переходящие проекты – 3,6 </a:t>
            </a:r>
            <a:r>
              <a:rPr lang="ru-RU" altLang="ru-RU" sz="14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тыс.км</a:t>
            </a:r>
            <a:endParaRPr lang="ru-RU" altLang="ru-RU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Tx/>
              <a:buChar char="-"/>
            </a:pPr>
            <a:r>
              <a:rPr lang="ru-RU" alt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Новые проекты – 4,4 </a:t>
            </a:r>
            <a:r>
              <a:rPr lang="ru-RU" altLang="ru-RU" sz="14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тыс.км</a:t>
            </a:r>
            <a:r>
              <a:rPr lang="ru-RU" alt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71" name="Номер слайда 2">
            <a:extLst>
              <a:ext uri="{FF2B5EF4-FFF2-40B4-BE49-F238E27FC236}">
                <a16:creationId xmlns:a16="http://schemas.microsoft.com/office/drawing/2014/main" xmlns="" id="{BECB8F04-6A2F-D15A-07EB-381F5AFCCE73}"/>
              </a:ext>
            </a:extLst>
          </p:cNvPr>
          <p:cNvSpPr txBox="1">
            <a:spLocks/>
          </p:cNvSpPr>
          <p:nvPr/>
        </p:nvSpPr>
        <p:spPr>
          <a:xfrm>
            <a:off x="7079456" y="4870478"/>
            <a:ext cx="20574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defPPr>
              <a:defRPr lang="en-US"/>
            </a:defPPr>
            <a:lvl1pPr marL="0" algn="r" defTabSz="514419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20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1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628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837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04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25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465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674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2</a:t>
            </a:r>
          </a:p>
        </p:txBody>
      </p:sp>
      <p:sp>
        <p:nvSpPr>
          <p:cNvPr id="369" name="Овал 368">
            <a:extLst>
              <a:ext uri="{FF2B5EF4-FFF2-40B4-BE49-F238E27FC236}">
                <a16:creationId xmlns:a16="http://schemas.microsoft.com/office/drawing/2014/main" xmlns="" id="{F5862B41-1231-5D41-5E9C-6B623696D686}"/>
              </a:ext>
            </a:extLst>
          </p:cNvPr>
          <p:cNvSpPr/>
          <p:nvPr/>
        </p:nvSpPr>
        <p:spPr>
          <a:xfrm>
            <a:off x="48960" y="3806657"/>
            <a:ext cx="324824" cy="32231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73" name="Овал 372">
            <a:extLst>
              <a:ext uri="{FF2B5EF4-FFF2-40B4-BE49-F238E27FC236}">
                <a16:creationId xmlns:a16="http://schemas.microsoft.com/office/drawing/2014/main" xmlns="" id="{F5862B41-1231-5D41-5E9C-6B623696D686}"/>
              </a:ext>
            </a:extLst>
          </p:cNvPr>
          <p:cNvSpPr/>
          <p:nvPr/>
        </p:nvSpPr>
        <p:spPr>
          <a:xfrm>
            <a:off x="48960" y="4744545"/>
            <a:ext cx="324824" cy="32231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5544872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 bwMode="auto">
          <a:xfrm>
            <a:off x="140510" y="2788978"/>
            <a:ext cx="3148995" cy="578113"/>
          </a:xfrm>
          <a:prstGeom prst="rect">
            <a:avLst/>
          </a:prstGeom>
          <a:noFill/>
          <a:ln w="6350">
            <a:noFill/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9614" tIns="50298" rIns="39614" bIns="5029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Строительство 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реконструкция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3535727" y="4140934"/>
            <a:ext cx="4046879" cy="1022438"/>
          </a:xfrm>
          <a:prstGeom prst="rect">
            <a:avLst/>
          </a:prstGeom>
          <a:noFill/>
          <a:ln w="6350">
            <a:noFill/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9614" tIns="50298" rIns="39614" bIns="50298" anchor="ctr"/>
          <a:lstStyle/>
          <a:p>
            <a:pPr marL="20966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u="sng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МЕСТНАЯ СЕТЬ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5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Строительство и</a:t>
            </a:r>
            <a:r>
              <a:rPr lang="en-US" altLang="ru-RU" sz="15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5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ремонт</a:t>
            </a:r>
            <a:endParaRPr lang="ru-RU" altLang="ru-RU" sz="21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0966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B050"/>
                </a:solidFill>
                <a:latin typeface="Arial Black" panose="020B0A04020102020204" pitchFamily="34" charset="0"/>
                <a:cs typeface="Arial" pitchFamily="34" charset="0"/>
              </a:rPr>
              <a:t>4</a:t>
            </a:r>
            <a:r>
              <a:rPr lang="ru-RU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B050"/>
                </a:solidFill>
                <a:latin typeface="Arial" panose="020B0604020202020204" pitchFamily="34" charset="0"/>
                <a:cs typeface="Arial" pitchFamily="34" charset="0"/>
              </a:rPr>
              <a:t>тыс.км</a:t>
            </a:r>
            <a:endParaRPr lang="ru-RU" sz="1600" b="1" dirty="0">
              <a:solidFill>
                <a:srgbClr val="00B05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" y="-1621"/>
            <a:ext cx="9143999" cy="3413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411" tIns="34200" rIns="68411" bIns="34200" rtlCol="0" anchor="ctr">
            <a:normAutofit fontScale="97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16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ПЛАНЫ АВТОДОРОЖНОЙ ОТРАСЛИ НА 2023 ГОД</a:t>
            </a:r>
          </a:p>
        </p:txBody>
      </p:sp>
      <p:sp>
        <p:nvSpPr>
          <p:cNvPr id="6154" name="Прямоугольник 42"/>
          <p:cNvSpPr>
            <a:spLocks noChangeArrowheads="1"/>
          </p:cNvSpPr>
          <p:nvPr/>
        </p:nvSpPr>
        <p:spPr bwMode="auto">
          <a:xfrm>
            <a:off x="-38523" y="404362"/>
            <a:ext cx="4126395" cy="53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1196" rIns="0" bIns="51196" anchor="ctr">
            <a:spAutoFit/>
          </a:bodyPr>
          <a:lstStyle/>
          <a:p>
            <a:pPr algn="ctr"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Всего охват </a:t>
            </a:r>
            <a:r>
              <a:rPr lang="ru-RU" altLang="ru-RU" sz="2800" b="1" dirty="0">
                <a:solidFill>
                  <a:srgbClr val="00B050"/>
                </a:solidFill>
                <a:latin typeface="Arial Black" panose="020B0A04020102020204" pitchFamily="34" charset="0"/>
                <a:cs typeface="Arial" pitchFamily="34" charset="0"/>
              </a:rPr>
              <a:t>11 </a:t>
            </a:r>
            <a:r>
              <a:rPr lang="ru-RU" alt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тыс. км</a:t>
            </a:r>
            <a:endParaRPr lang="en-US" altLang="ru-RU" sz="2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5" name="Прямоугольник 1"/>
          <p:cNvSpPr>
            <a:spLocks noChangeArrowheads="1"/>
          </p:cNvSpPr>
          <p:nvPr/>
        </p:nvSpPr>
        <p:spPr bwMode="auto">
          <a:xfrm>
            <a:off x="0" y="1202638"/>
            <a:ext cx="3248025" cy="97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621" tIns="50311" rIns="100621" bIns="5031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u="sng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РЕСПУБЛИКАНСКАЯ СЕТЬ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1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altLang="ru-RU" sz="2100" b="1" dirty="0">
                <a:solidFill>
                  <a:srgbClr val="00B050"/>
                </a:solidFill>
                <a:latin typeface="Arial Black" panose="020B0A04020102020204" pitchFamily="34" charset="0"/>
                <a:cs typeface="Arial" pitchFamily="34" charset="0"/>
              </a:rPr>
              <a:t>7</a:t>
            </a:r>
            <a:r>
              <a:rPr lang="ru-RU" altLang="ru-RU" sz="2100" b="1" dirty="0">
                <a:solidFill>
                  <a:srgbClr val="00B050"/>
                </a:solidFill>
                <a:latin typeface="Arial Black" panose="020B0A04020102020204" pitchFamily="34" charset="0"/>
                <a:cs typeface="Arial" pitchFamily="34" charset="0"/>
              </a:rPr>
              <a:t> </a:t>
            </a:r>
            <a:r>
              <a:rPr lang="kk-KZ" altLang="ru-RU" b="1" dirty="0">
                <a:solidFill>
                  <a:srgbClr val="00B050"/>
                </a:solidFill>
                <a:latin typeface="Arial" panose="020B0604020202020204" pitchFamily="34" charset="0"/>
                <a:cs typeface="Arial" pitchFamily="34" charset="0"/>
              </a:rPr>
              <a:t>тыс</a:t>
            </a:r>
            <a:r>
              <a:rPr lang="ru-RU" altLang="ru-RU" b="1" dirty="0">
                <a:solidFill>
                  <a:srgbClr val="00B050"/>
                </a:solidFill>
                <a:latin typeface="Arial" panose="020B0604020202020204" pitchFamily="34" charset="0"/>
                <a:cs typeface="Arial" pitchFamily="34" charset="0"/>
              </a:rPr>
              <a:t>.км в т.ч.:</a:t>
            </a:r>
          </a:p>
        </p:txBody>
      </p:sp>
      <p:sp>
        <p:nvSpPr>
          <p:cNvPr id="297" name="Line 45"/>
          <p:cNvSpPr>
            <a:spLocks noChangeShapeType="1"/>
          </p:cNvSpPr>
          <p:nvPr/>
        </p:nvSpPr>
        <p:spPr bwMode="auto">
          <a:xfrm>
            <a:off x="7733849" y="570466"/>
            <a:ext cx="325025" cy="0"/>
          </a:xfrm>
          <a:prstGeom prst="lin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2650" tIns="51327" rIns="102650" bIns="51327"/>
          <a:lstStyle/>
          <a:p>
            <a:pPr defTabSz="1215869"/>
            <a:endParaRPr lang="ru-RU" sz="9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8" name="Line 45"/>
          <p:cNvSpPr>
            <a:spLocks noChangeShapeType="1"/>
          </p:cNvSpPr>
          <p:nvPr/>
        </p:nvSpPr>
        <p:spPr bwMode="auto">
          <a:xfrm>
            <a:off x="7733666" y="681507"/>
            <a:ext cx="325025" cy="0"/>
          </a:xfrm>
          <a:prstGeom prst="line">
            <a:avLst/>
          </a:prstGeom>
          <a:noFill/>
          <a:ln w="635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2650" tIns="51327" rIns="102650" bIns="51327"/>
          <a:lstStyle/>
          <a:p>
            <a:pPr defTabSz="1215869"/>
            <a:endParaRPr lang="ru-RU" sz="9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9" name="Rectangle 44"/>
          <p:cNvSpPr>
            <a:spLocks noChangeArrowheads="1"/>
          </p:cNvSpPr>
          <p:nvPr/>
        </p:nvSpPr>
        <p:spPr bwMode="auto">
          <a:xfrm>
            <a:off x="8013143" y="334169"/>
            <a:ext cx="1280502" cy="67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543" tIns="161656" rIns="98543" bIns="49272" anchor="ctr"/>
          <a:lstStyle/>
          <a:p>
            <a:pPr defTabSz="1358093"/>
            <a:r>
              <a:rPr lang="ru-RU" altLang="ru-RU" sz="7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Завершено до 2023 г.</a:t>
            </a:r>
          </a:p>
          <a:p>
            <a:pPr defTabSz="1358093"/>
            <a:r>
              <a:rPr lang="ru-RU" altLang="ru-RU" sz="7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Переходящие проекты</a:t>
            </a:r>
          </a:p>
          <a:p>
            <a:pPr defTabSz="1358093"/>
            <a:r>
              <a:rPr lang="ru-RU" altLang="ru-RU" sz="7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Новые проекты</a:t>
            </a:r>
          </a:p>
          <a:p>
            <a:pPr defTabSz="1358093"/>
            <a:endParaRPr lang="ru-RU" altLang="ru-RU" sz="700" b="1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7737297" y="780305"/>
            <a:ext cx="325025" cy="0"/>
          </a:xfrm>
          <a:prstGeom prst="line">
            <a:avLst/>
          </a:prstGeom>
          <a:noFill/>
          <a:ln w="635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2650" tIns="51327" rIns="102650" bIns="51327"/>
          <a:lstStyle/>
          <a:p>
            <a:pPr defTabSz="1215869"/>
            <a:endParaRPr lang="ru-RU" sz="9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F5862B41-1231-5D41-5E9C-6B623696D686}"/>
              </a:ext>
            </a:extLst>
          </p:cNvPr>
          <p:cNvSpPr/>
          <p:nvPr/>
        </p:nvSpPr>
        <p:spPr>
          <a:xfrm>
            <a:off x="277971" y="2875082"/>
            <a:ext cx="411791" cy="39103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6B011D0-5BB4-5608-DA93-58A9612FEF7D}"/>
              </a:ext>
            </a:extLst>
          </p:cNvPr>
          <p:cNvSpPr txBox="1"/>
          <p:nvPr/>
        </p:nvSpPr>
        <p:spPr>
          <a:xfrm>
            <a:off x="437482" y="3350986"/>
            <a:ext cx="2333566" cy="369332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 defTabSz="514406">
              <a:defRPr/>
            </a:pPr>
            <a:r>
              <a:rPr lang="ru-RU" altLang="ru-RU" b="1" dirty="0">
                <a:solidFill>
                  <a:srgbClr val="00B050"/>
                </a:solidFill>
                <a:latin typeface="Arial Black" panose="020B0A04020102020204" pitchFamily="34" charset="0"/>
                <a:cs typeface="Arial" pitchFamily="34" charset="0"/>
              </a:rPr>
              <a:t>3,6</a:t>
            </a:r>
            <a:r>
              <a:rPr lang="ru-RU" altLang="ru-RU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тыс. км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F47B1618-6FB2-A5F0-3F91-F65164449F34}"/>
              </a:ext>
            </a:extLst>
          </p:cNvPr>
          <p:cNvSpPr/>
          <p:nvPr/>
        </p:nvSpPr>
        <p:spPr bwMode="auto">
          <a:xfrm>
            <a:off x="64238" y="3879330"/>
            <a:ext cx="3172977" cy="578113"/>
          </a:xfrm>
          <a:prstGeom prst="rect">
            <a:avLst/>
          </a:prstGeom>
          <a:noFill/>
          <a:ln w="6350">
            <a:noFill/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9614" tIns="50298" rIns="39614" bIns="5029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Ремонт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75866FD-0788-E942-82DD-6E77B49C8A35}"/>
              </a:ext>
            </a:extLst>
          </p:cNvPr>
          <p:cNvSpPr txBox="1"/>
          <p:nvPr/>
        </p:nvSpPr>
        <p:spPr>
          <a:xfrm>
            <a:off x="483944" y="4311610"/>
            <a:ext cx="2333566" cy="369332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 defTabSz="514406">
              <a:defRPr/>
            </a:pPr>
            <a:r>
              <a:rPr lang="ru-RU" altLang="ru-RU" b="1" dirty="0">
                <a:solidFill>
                  <a:srgbClr val="00B050"/>
                </a:solidFill>
                <a:latin typeface="Arial Black" panose="020B0A04020102020204" pitchFamily="34" charset="0"/>
                <a:cs typeface="Arial" pitchFamily="34" charset="0"/>
              </a:rPr>
              <a:t>3,4</a:t>
            </a:r>
            <a:r>
              <a:rPr lang="ru-RU" altLang="ru-RU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тыс. км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AA83CB9C-991E-4427-5C42-A5B70AF3CB79}"/>
              </a:ext>
            </a:extLst>
          </p:cNvPr>
          <p:cNvSpPr/>
          <p:nvPr/>
        </p:nvSpPr>
        <p:spPr>
          <a:xfrm>
            <a:off x="277971" y="4116096"/>
            <a:ext cx="411791" cy="39103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18" name="Номер слайда 2">
            <a:extLst>
              <a:ext uri="{FF2B5EF4-FFF2-40B4-BE49-F238E27FC236}">
                <a16:creationId xmlns:a16="http://schemas.microsoft.com/office/drawing/2014/main" xmlns="" id="{BECB8F04-6A2F-D15A-07EB-381F5AFCCE73}"/>
              </a:ext>
            </a:extLst>
          </p:cNvPr>
          <p:cNvSpPr txBox="1">
            <a:spLocks/>
          </p:cNvSpPr>
          <p:nvPr/>
        </p:nvSpPr>
        <p:spPr>
          <a:xfrm>
            <a:off x="7079456" y="4870478"/>
            <a:ext cx="20574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defPPr>
              <a:defRPr lang="en-US"/>
            </a:defPPr>
            <a:lvl1pPr marL="0" algn="r" defTabSz="514419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20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1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628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837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04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25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465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674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3</a:t>
            </a:r>
          </a:p>
        </p:txBody>
      </p:sp>
      <p:grpSp>
        <p:nvGrpSpPr>
          <p:cNvPr id="304" name="Группа 303"/>
          <p:cNvGrpSpPr/>
          <p:nvPr/>
        </p:nvGrpSpPr>
        <p:grpSpPr>
          <a:xfrm>
            <a:off x="3131841" y="555526"/>
            <a:ext cx="5760640" cy="3672408"/>
            <a:chOff x="3563888" y="411510"/>
            <a:chExt cx="4745014" cy="2421156"/>
          </a:xfrm>
        </p:grpSpPr>
        <p:grpSp>
          <p:nvGrpSpPr>
            <p:cNvPr id="308" name="Группа 307"/>
            <p:cNvGrpSpPr/>
            <p:nvPr/>
          </p:nvGrpSpPr>
          <p:grpSpPr>
            <a:xfrm>
              <a:off x="3563888" y="411510"/>
              <a:ext cx="4745014" cy="2421156"/>
              <a:chOff x="2731240" y="548680"/>
              <a:chExt cx="6305256" cy="3448903"/>
            </a:xfrm>
          </p:grpSpPr>
          <p:sp>
            <p:nvSpPr>
              <p:cNvPr id="313" name="Freeform 3">
                <a:extLst>
                  <a:ext uri="{FF2B5EF4-FFF2-40B4-BE49-F238E27FC236}">
                    <a16:creationId xmlns:a16="http://schemas.microsoft.com/office/drawing/2014/main" xmlns="" id="{8983761F-9518-4200-8734-BB78F21EE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0799" y="2701739"/>
                <a:ext cx="944328" cy="1295844"/>
              </a:xfrm>
              <a:custGeom>
                <a:avLst/>
                <a:gdLst/>
                <a:ahLst/>
                <a:cxnLst>
                  <a:cxn ang="0">
                    <a:pos x="138" y="16"/>
                  </a:cxn>
                  <a:cxn ang="0">
                    <a:pos x="180" y="7"/>
                  </a:cxn>
                  <a:cxn ang="0">
                    <a:pos x="260" y="10"/>
                  </a:cxn>
                  <a:cxn ang="0">
                    <a:pos x="291" y="2"/>
                  </a:cxn>
                  <a:cxn ang="0">
                    <a:pos x="293" y="44"/>
                  </a:cxn>
                  <a:cxn ang="0">
                    <a:pos x="303" y="77"/>
                  </a:cxn>
                  <a:cxn ang="0">
                    <a:pos x="312" y="107"/>
                  </a:cxn>
                  <a:cxn ang="0">
                    <a:pos x="333" y="140"/>
                  </a:cxn>
                  <a:cxn ang="0">
                    <a:pos x="348" y="173"/>
                  </a:cxn>
                  <a:cxn ang="0">
                    <a:pos x="357" y="197"/>
                  </a:cxn>
                  <a:cxn ang="0">
                    <a:pos x="357" y="241"/>
                  </a:cxn>
                  <a:cxn ang="0">
                    <a:pos x="348" y="278"/>
                  </a:cxn>
                  <a:cxn ang="0">
                    <a:pos x="342" y="335"/>
                  </a:cxn>
                  <a:cxn ang="0">
                    <a:pos x="378" y="373"/>
                  </a:cxn>
                  <a:cxn ang="0">
                    <a:pos x="392" y="391"/>
                  </a:cxn>
                  <a:cxn ang="0">
                    <a:pos x="462" y="430"/>
                  </a:cxn>
                  <a:cxn ang="0">
                    <a:pos x="455" y="470"/>
                  </a:cxn>
                  <a:cxn ang="0">
                    <a:pos x="435" y="499"/>
                  </a:cxn>
                  <a:cxn ang="0">
                    <a:pos x="404" y="512"/>
                  </a:cxn>
                  <a:cxn ang="0">
                    <a:pos x="371" y="527"/>
                  </a:cxn>
                  <a:cxn ang="0">
                    <a:pos x="332" y="565"/>
                  </a:cxn>
                  <a:cxn ang="0">
                    <a:pos x="306" y="607"/>
                  </a:cxn>
                  <a:cxn ang="0">
                    <a:pos x="290" y="622"/>
                  </a:cxn>
                  <a:cxn ang="0">
                    <a:pos x="285" y="662"/>
                  </a:cxn>
                  <a:cxn ang="0">
                    <a:pos x="264" y="670"/>
                  </a:cxn>
                  <a:cxn ang="0">
                    <a:pos x="233" y="673"/>
                  </a:cxn>
                  <a:cxn ang="0">
                    <a:pos x="212" y="646"/>
                  </a:cxn>
                  <a:cxn ang="0">
                    <a:pos x="207" y="623"/>
                  </a:cxn>
                  <a:cxn ang="0">
                    <a:pos x="189" y="604"/>
                  </a:cxn>
                  <a:cxn ang="0">
                    <a:pos x="165" y="611"/>
                  </a:cxn>
                  <a:cxn ang="0">
                    <a:pos x="132" y="622"/>
                  </a:cxn>
                  <a:cxn ang="0">
                    <a:pos x="102" y="611"/>
                  </a:cxn>
                  <a:cxn ang="0">
                    <a:pos x="77" y="595"/>
                  </a:cxn>
                  <a:cxn ang="0">
                    <a:pos x="75" y="574"/>
                  </a:cxn>
                  <a:cxn ang="0">
                    <a:pos x="71" y="559"/>
                  </a:cxn>
                  <a:cxn ang="0">
                    <a:pos x="68" y="536"/>
                  </a:cxn>
                  <a:cxn ang="0">
                    <a:pos x="39" y="545"/>
                  </a:cxn>
                  <a:cxn ang="0">
                    <a:pos x="18" y="532"/>
                  </a:cxn>
                  <a:cxn ang="0">
                    <a:pos x="14" y="500"/>
                  </a:cxn>
                  <a:cxn ang="0">
                    <a:pos x="8" y="479"/>
                  </a:cxn>
                  <a:cxn ang="0">
                    <a:pos x="24" y="452"/>
                  </a:cxn>
                  <a:cxn ang="0">
                    <a:pos x="45" y="436"/>
                  </a:cxn>
                  <a:cxn ang="0">
                    <a:pos x="74" y="415"/>
                  </a:cxn>
                  <a:cxn ang="0">
                    <a:pos x="93" y="395"/>
                  </a:cxn>
                  <a:cxn ang="0">
                    <a:pos x="134" y="377"/>
                  </a:cxn>
                  <a:cxn ang="0">
                    <a:pos x="158" y="364"/>
                  </a:cxn>
                  <a:cxn ang="0">
                    <a:pos x="191" y="317"/>
                  </a:cxn>
                  <a:cxn ang="0">
                    <a:pos x="188" y="308"/>
                  </a:cxn>
                  <a:cxn ang="0">
                    <a:pos x="177" y="262"/>
                  </a:cxn>
                  <a:cxn ang="0">
                    <a:pos x="161" y="248"/>
                  </a:cxn>
                  <a:cxn ang="0">
                    <a:pos x="143" y="229"/>
                  </a:cxn>
                  <a:cxn ang="0">
                    <a:pos x="138" y="188"/>
                  </a:cxn>
                  <a:cxn ang="0">
                    <a:pos x="144" y="115"/>
                  </a:cxn>
                  <a:cxn ang="0">
                    <a:pos x="129" y="97"/>
                  </a:cxn>
                  <a:cxn ang="0">
                    <a:pos x="115" y="73"/>
                  </a:cxn>
                  <a:cxn ang="0">
                    <a:pos x="119" y="37"/>
                  </a:cxn>
                </a:cxnLst>
                <a:rect l="0" t="0" r="r" b="b"/>
                <a:pathLst>
                  <a:path w="480" h="674">
                    <a:moveTo>
                      <a:pt x="119" y="37"/>
                    </a:moveTo>
                    <a:cubicBezTo>
                      <a:pt x="111" y="35"/>
                      <a:pt x="117" y="20"/>
                      <a:pt x="138" y="16"/>
                    </a:cubicBezTo>
                    <a:cubicBezTo>
                      <a:pt x="145" y="12"/>
                      <a:pt x="155" y="11"/>
                      <a:pt x="162" y="10"/>
                    </a:cubicBezTo>
                    <a:cubicBezTo>
                      <a:pt x="169" y="9"/>
                      <a:pt x="167" y="7"/>
                      <a:pt x="180" y="7"/>
                    </a:cubicBezTo>
                    <a:cubicBezTo>
                      <a:pt x="193" y="7"/>
                      <a:pt x="230" y="11"/>
                      <a:pt x="243" y="11"/>
                    </a:cubicBezTo>
                    <a:cubicBezTo>
                      <a:pt x="256" y="11"/>
                      <a:pt x="255" y="10"/>
                      <a:pt x="260" y="10"/>
                    </a:cubicBezTo>
                    <a:cubicBezTo>
                      <a:pt x="280" y="14"/>
                      <a:pt x="270" y="11"/>
                      <a:pt x="275" y="10"/>
                    </a:cubicBezTo>
                    <a:cubicBezTo>
                      <a:pt x="280" y="9"/>
                      <a:pt x="289" y="0"/>
                      <a:pt x="291" y="2"/>
                    </a:cubicBezTo>
                    <a:cubicBezTo>
                      <a:pt x="293" y="5"/>
                      <a:pt x="294" y="12"/>
                      <a:pt x="290" y="23"/>
                    </a:cubicBezTo>
                    <a:cubicBezTo>
                      <a:pt x="290" y="30"/>
                      <a:pt x="292" y="38"/>
                      <a:pt x="293" y="44"/>
                    </a:cubicBezTo>
                    <a:cubicBezTo>
                      <a:pt x="294" y="50"/>
                      <a:pt x="295" y="57"/>
                      <a:pt x="297" y="62"/>
                    </a:cubicBezTo>
                    <a:cubicBezTo>
                      <a:pt x="299" y="67"/>
                      <a:pt x="301" y="72"/>
                      <a:pt x="303" y="77"/>
                    </a:cubicBezTo>
                    <a:cubicBezTo>
                      <a:pt x="302" y="80"/>
                      <a:pt x="313" y="91"/>
                      <a:pt x="309" y="92"/>
                    </a:cubicBezTo>
                    <a:cubicBezTo>
                      <a:pt x="310" y="97"/>
                      <a:pt x="309" y="102"/>
                      <a:pt x="312" y="107"/>
                    </a:cubicBezTo>
                    <a:cubicBezTo>
                      <a:pt x="316" y="118"/>
                      <a:pt x="322" y="112"/>
                      <a:pt x="327" y="122"/>
                    </a:cubicBezTo>
                    <a:cubicBezTo>
                      <a:pt x="327" y="128"/>
                      <a:pt x="339" y="132"/>
                      <a:pt x="333" y="140"/>
                    </a:cubicBezTo>
                    <a:cubicBezTo>
                      <a:pt x="335" y="146"/>
                      <a:pt x="337" y="153"/>
                      <a:pt x="339" y="158"/>
                    </a:cubicBezTo>
                    <a:cubicBezTo>
                      <a:pt x="341" y="163"/>
                      <a:pt x="346" y="168"/>
                      <a:pt x="348" y="173"/>
                    </a:cubicBezTo>
                    <a:cubicBezTo>
                      <a:pt x="350" y="178"/>
                      <a:pt x="349" y="183"/>
                      <a:pt x="350" y="187"/>
                    </a:cubicBezTo>
                    <a:cubicBezTo>
                      <a:pt x="351" y="191"/>
                      <a:pt x="356" y="191"/>
                      <a:pt x="357" y="197"/>
                    </a:cubicBezTo>
                    <a:cubicBezTo>
                      <a:pt x="358" y="203"/>
                      <a:pt x="356" y="216"/>
                      <a:pt x="356" y="223"/>
                    </a:cubicBezTo>
                    <a:cubicBezTo>
                      <a:pt x="356" y="230"/>
                      <a:pt x="357" y="235"/>
                      <a:pt x="357" y="241"/>
                    </a:cubicBezTo>
                    <a:cubicBezTo>
                      <a:pt x="357" y="247"/>
                      <a:pt x="357" y="256"/>
                      <a:pt x="356" y="262"/>
                    </a:cubicBezTo>
                    <a:cubicBezTo>
                      <a:pt x="355" y="268"/>
                      <a:pt x="350" y="272"/>
                      <a:pt x="348" y="278"/>
                    </a:cubicBezTo>
                    <a:cubicBezTo>
                      <a:pt x="346" y="284"/>
                      <a:pt x="346" y="287"/>
                      <a:pt x="345" y="296"/>
                    </a:cubicBezTo>
                    <a:lnTo>
                      <a:pt x="342" y="335"/>
                    </a:lnTo>
                    <a:cubicBezTo>
                      <a:pt x="343" y="341"/>
                      <a:pt x="375" y="358"/>
                      <a:pt x="375" y="358"/>
                    </a:cubicBezTo>
                    <a:cubicBezTo>
                      <a:pt x="376" y="365"/>
                      <a:pt x="373" y="368"/>
                      <a:pt x="378" y="373"/>
                    </a:cubicBezTo>
                    <a:cubicBezTo>
                      <a:pt x="378" y="375"/>
                      <a:pt x="388" y="380"/>
                      <a:pt x="389" y="382"/>
                    </a:cubicBezTo>
                    <a:cubicBezTo>
                      <a:pt x="390" y="384"/>
                      <a:pt x="391" y="389"/>
                      <a:pt x="392" y="391"/>
                    </a:cubicBezTo>
                    <a:cubicBezTo>
                      <a:pt x="396" y="398"/>
                      <a:pt x="443" y="411"/>
                      <a:pt x="447" y="419"/>
                    </a:cubicBezTo>
                    <a:cubicBezTo>
                      <a:pt x="449" y="430"/>
                      <a:pt x="456" y="421"/>
                      <a:pt x="462" y="430"/>
                    </a:cubicBezTo>
                    <a:cubicBezTo>
                      <a:pt x="465" y="441"/>
                      <a:pt x="467" y="448"/>
                      <a:pt x="477" y="454"/>
                    </a:cubicBezTo>
                    <a:cubicBezTo>
                      <a:pt x="480" y="462"/>
                      <a:pt x="449" y="464"/>
                      <a:pt x="455" y="470"/>
                    </a:cubicBezTo>
                    <a:cubicBezTo>
                      <a:pt x="457" y="476"/>
                      <a:pt x="444" y="478"/>
                      <a:pt x="447" y="484"/>
                    </a:cubicBezTo>
                    <a:cubicBezTo>
                      <a:pt x="439" y="488"/>
                      <a:pt x="449" y="497"/>
                      <a:pt x="435" y="499"/>
                    </a:cubicBezTo>
                    <a:cubicBezTo>
                      <a:pt x="430" y="503"/>
                      <a:pt x="425" y="506"/>
                      <a:pt x="420" y="508"/>
                    </a:cubicBezTo>
                    <a:cubicBezTo>
                      <a:pt x="415" y="510"/>
                      <a:pt x="409" y="509"/>
                      <a:pt x="404" y="512"/>
                    </a:cubicBezTo>
                    <a:cubicBezTo>
                      <a:pt x="399" y="515"/>
                      <a:pt x="397" y="525"/>
                      <a:pt x="392" y="527"/>
                    </a:cubicBezTo>
                    <a:cubicBezTo>
                      <a:pt x="387" y="529"/>
                      <a:pt x="377" y="525"/>
                      <a:pt x="371" y="527"/>
                    </a:cubicBezTo>
                    <a:cubicBezTo>
                      <a:pt x="365" y="529"/>
                      <a:pt x="364" y="533"/>
                      <a:pt x="357" y="539"/>
                    </a:cubicBezTo>
                    <a:cubicBezTo>
                      <a:pt x="355" y="551"/>
                      <a:pt x="345" y="562"/>
                      <a:pt x="332" y="565"/>
                    </a:cubicBezTo>
                    <a:cubicBezTo>
                      <a:pt x="324" y="569"/>
                      <a:pt x="320" y="590"/>
                      <a:pt x="312" y="589"/>
                    </a:cubicBezTo>
                    <a:cubicBezTo>
                      <a:pt x="308" y="596"/>
                      <a:pt x="309" y="604"/>
                      <a:pt x="306" y="607"/>
                    </a:cubicBezTo>
                    <a:cubicBezTo>
                      <a:pt x="303" y="610"/>
                      <a:pt x="296" y="603"/>
                      <a:pt x="293" y="605"/>
                    </a:cubicBezTo>
                    <a:cubicBezTo>
                      <a:pt x="290" y="608"/>
                      <a:pt x="290" y="616"/>
                      <a:pt x="290" y="622"/>
                    </a:cubicBezTo>
                    <a:cubicBezTo>
                      <a:pt x="290" y="628"/>
                      <a:pt x="294" y="636"/>
                      <a:pt x="293" y="643"/>
                    </a:cubicBezTo>
                    <a:cubicBezTo>
                      <a:pt x="292" y="650"/>
                      <a:pt x="288" y="658"/>
                      <a:pt x="285" y="662"/>
                    </a:cubicBezTo>
                    <a:cubicBezTo>
                      <a:pt x="282" y="666"/>
                      <a:pt x="276" y="666"/>
                      <a:pt x="273" y="667"/>
                    </a:cubicBezTo>
                    <a:cubicBezTo>
                      <a:pt x="270" y="668"/>
                      <a:pt x="268" y="670"/>
                      <a:pt x="264" y="670"/>
                    </a:cubicBezTo>
                    <a:cubicBezTo>
                      <a:pt x="260" y="670"/>
                      <a:pt x="253" y="668"/>
                      <a:pt x="248" y="668"/>
                    </a:cubicBezTo>
                    <a:cubicBezTo>
                      <a:pt x="243" y="668"/>
                      <a:pt x="239" y="674"/>
                      <a:pt x="233" y="673"/>
                    </a:cubicBezTo>
                    <a:cubicBezTo>
                      <a:pt x="227" y="672"/>
                      <a:pt x="216" y="666"/>
                      <a:pt x="213" y="662"/>
                    </a:cubicBezTo>
                    <a:cubicBezTo>
                      <a:pt x="210" y="658"/>
                      <a:pt x="214" y="650"/>
                      <a:pt x="212" y="646"/>
                    </a:cubicBezTo>
                    <a:cubicBezTo>
                      <a:pt x="210" y="642"/>
                      <a:pt x="194" y="642"/>
                      <a:pt x="200" y="635"/>
                    </a:cubicBezTo>
                    <a:cubicBezTo>
                      <a:pt x="199" y="631"/>
                      <a:pt x="207" y="626"/>
                      <a:pt x="207" y="623"/>
                    </a:cubicBezTo>
                    <a:cubicBezTo>
                      <a:pt x="207" y="620"/>
                      <a:pt x="200" y="619"/>
                      <a:pt x="197" y="616"/>
                    </a:cubicBezTo>
                    <a:cubicBezTo>
                      <a:pt x="194" y="613"/>
                      <a:pt x="193" y="606"/>
                      <a:pt x="189" y="604"/>
                    </a:cubicBezTo>
                    <a:cubicBezTo>
                      <a:pt x="178" y="602"/>
                      <a:pt x="184" y="609"/>
                      <a:pt x="174" y="605"/>
                    </a:cubicBezTo>
                    <a:cubicBezTo>
                      <a:pt x="176" y="602"/>
                      <a:pt x="165" y="616"/>
                      <a:pt x="165" y="611"/>
                    </a:cubicBezTo>
                    <a:cubicBezTo>
                      <a:pt x="161" y="613"/>
                      <a:pt x="154" y="617"/>
                      <a:pt x="149" y="619"/>
                    </a:cubicBezTo>
                    <a:cubicBezTo>
                      <a:pt x="144" y="621"/>
                      <a:pt x="138" y="622"/>
                      <a:pt x="132" y="622"/>
                    </a:cubicBezTo>
                    <a:cubicBezTo>
                      <a:pt x="126" y="622"/>
                      <a:pt x="119" y="622"/>
                      <a:pt x="114" y="620"/>
                    </a:cubicBezTo>
                    <a:cubicBezTo>
                      <a:pt x="109" y="618"/>
                      <a:pt x="106" y="613"/>
                      <a:pt x="102" y="611"/>
                    </a:cubicBezTo>
                    <a:cubicBezTo>
                      <a:pt x="98" y="609"/>
                      <a:pt x="91" y="608"/>
                      <a:pt x="87" y="605"/>
                    </a:cubicBezTo>
                    <a:cubicBezTo>
                      <a:pt x="83" y="602"/>
                      <a:pt x="78" y="599"/>
                      <a:pt x="77" y="595"/>
                    </a:cubicBezTo>
                    <a:cubicBezTo>
                      <a:pt x="76" y="591"/>
                      <a:pt x="78" y="583"/>
                      <a:pt x="78" y="580"/>
                    </a:cubicBezTo>
                    <a:cubicBezTo>
                      <a:pt x="78" y="577"/>
                      <a:pt x="77" y="576"/>
                      <a:pt x="75" y="574"/>
                    </a:cubicBezTo>
                    <a:cubicBezTo>
                      <a:pt x="68" y="569"/>
                      <a:pt x="75" y="572"/>
                      <a:pt x="68" y="568"/>
                    </a:cubicBezTo>
                    <a:cubicBezTo>
                      <a:pt x="62" y="560"/>
                      <a:pt x="81" y="563"/>
                      <a:pt x="71" y="559"/>
                    </a:cubicBezTo>
                    <a:cubicBezTo>
                      <a:pt x="67" y="554"/>
                      <a:pt x="76" y="552"/>
                      <a:pt x="71" y="550"/>
                    </a:cubicBezTo>
                    <a:cubicBezTo>
                      <a:pt x="66" y="545"/>
                      <a:pt x="74" y="539"/>
                      <a:pt x="68" y="536"/>
                    </a:cubicBezTo>
                    <a:cubicBezTo>
                      <a:pt x="61" y="530"/>
                      <a:pt x="58" y="550"/>
                      <a:pt x="51" y="545"/>
                    </a:cubicBezTo>
                    <a:cubicBezTo>
                      <a:pt x="42" y="554"/>
                      <a:pt x="43" y="546"/>
                      <a:pt x="39" y="545"/>
                    </a:cubicBezTo>
                    <a:cubicBezTo>
                      <a:pt x="35" y="544"/>
                      <a:pt x="30" y="541"/>
                      <a:pt x="27" y="539"/>
                    </a:cubicBezTo>
                    <a:cubicBezTo>
                      <a:pt x="24" y="537"/>
                      <a:pt x="21" y="536"/>
                      <a:pt x="18" y="532"/>
                    </a:cubicBezTo>
                    <a:cubicBezTo>
                      <a:pt x="22" y="525"/>
                      <a:pt x="0" y="515"/>
                      <a:pt x="8" y="514"/>
                    </a:cubicBezTo>
                    <a:cubicBezTo>
                      <a:pt x="4" y="514"/>
                      <a:pt x="14" y="502"/>
                      <a:pt x="14" y="500"/>
                    </a:cubicBezTo>
                    <a:cubicBezTo>
                      <a:pt x="14" y="498"/>
                      <a:pt x="9" y="503"/>
                      <a:pt x="8" y="499"/>
                    </a:cubicBezTo>
                    <a:cubicBezTo>
                      <a:pt x="7" y="495"/>
                      <a:pt x="7" y="485"/>
                      <a:pt x="8" y="479"/>
                    </a:cubicBezTo>
                    <a:cubicBezTo>
                      <a:pt x="9" y="473"/>
                      <a:pt x="9" y="469"/>
                      <a:pt x="12" y="464"/>
                    </a:cubicBezTo>
                    <a:cubicBezTo>
                      <a:pt x="15" y="459"/>
                      <a:pt x="19" y="454"/>
                      <a:pt x="24" y="452"/>
                    </a:cubicBezTo>
                    <a:cubicBezTo>
                      <a:pt x="29" y="450"/>
                      <a:pt x="38" y="454"/>
                      <a:pt x="41" y="451"/>
                    </a:cubicBezTo>
                    <a:cubicBezTo>
                      <a:pt x="44" y="448"/>
                      <a:pt x="42" y="440"/>
                      <a:pt x="45" y="436"/>
                    </a:cubicBezTo>
                    <a:cubicBezTo>
                      <a:pt x="48" y="432"/>
                      <a:pt x="55" y="427"/>
                      <a:pt x="60" y="424"/>
                    </a:cubicBezTo>
                    <a:cubicBezTo>
                      <a:pt x="65" y="421"/>
                      <a:pt x="71" y="419"/>
                      <a:pt x="74" y="415"/>
                    </a:cubicBezTo>
                    <a:cubicBezTo>
                      <a:pt x="79" y="411"/>
                      <a:pt x="75" y="401"/>
                      <a:pt x="81" y="400"/>
                    </a:cubicBezTo>
                    <a:cubicBezTo>
                      <a:pt x="94" y="394"/>
                      <a:pt x="82" y="403"/>
                      <a:pt x="93" y="395"/>
                    </a:cubicBezTo>
                    <a:cubicBezTo>
                      <a:pt x="95" y="390"/>
                      <a:pt x="108" y="386"/>
                      <a:pt x="111" y="382"/>
                    </a:cubicBezTo>
                    <a:cubicBezTo>
                      <a:pt x="113" y="374"/>
                      <a:pt x="128" y="382"/>
                      <a:pt x="134" y="377"/>
                    </a:cubicBezTo>
                    <a:cubicBezTo>
                      <a:pt x="140" y="376"/>
                      <a:pt x="142" y="376"/>
                      <a:pt x="146" y="374"/>
                    </a:cubicBezTo>
                    <a:cubicBezTo>
                      <a:pt x="150" y="372"/>
                      <a:pt x="152" y="371"/>
                      <a:pt x="158" y="364"/>
                    </a:cubicBezTo>
                    <a:cubicBezTo>
                      <a:pt x="157" y="358"/>
                      <a:pt x="179" y="337"/>
                      <a:pt x="185" y="329"/>
                    </a:cubicBezTo>
                    <a:cubicBezTo>
                      <a:pt x="190" y="321"/>
                      <a:pt x="191" y="322"/>
                      <a:pt x="191" y="317"/>
                    </a:cubicBezTo>
                    <a:cubicBezTo>
                      <a:pt x="191" y="312"/>
                      <a:pt x="188" y="297"/>
                      <a:pt x="188" y="296"/>
                    </a:cubicBezTo>
                    <a:cubicBezTo>
                      <a:pt x="188" y="294"/>
                      <a:pt x="188" y="313"/>
                      <a:pt x="188" y="308"/>
                    </a:cubicBezTo>
                    <a:cubicBezTo>
                      <a:pt x="187" y="303"/>
                      <a:pt x="186" y="276"/>
                      <a:pt x="184" y="268"/>
                    </a:cubicBezTo>
                    <a:cubicBezTo>
                      <a:pt x="182" y="260"/>
                      <a:pt x="180" y="263"/>
                      <a:pt x="177" y="262"/>
                    </a:cubicBezTo>
                    <a:cubicBezTo>
                      <a:pt x="174" y="261"/>
                      <a:pt x="171" y="261"/>
                      <a:pt x="168" y="259"/>
                    </a:cubicBezTo>
                    <a:cubicBezTo>
                      <a:pt x="165" y="257"/>
                      <a:pt x="163" y="252"/>
                      <a:pt x="161" y="248"/>
                    </a:cubicBezTo>
                    <a:cubicBezTo>
                      <a:pt x="158" y="240"/>
                      <a:pt x="161" y="240"/>
                      <a:pt x="156" y="232"/>
                    </a:cubicBezTo>
                    <a:cubicBezTo>
                      <a:pt x="153" y="228"/>
                      <a:pt x="147" y="231"/>
                      <a:pt x="143" y="229"/>
                    </a:cubicBezTo>
                    <a:cubicBezTo>
                      <a:pt x="139" y="227"/>
                      <a:pt x="135" y="225"/>
                      <a:pt x="134" y="218"/>
                    </a:cubicBezTo>
                    <a:cubicBezTo>
                      <a:pt x="135" y="204"/>
                      <a:pt x="136" y="202"/>
                      <a:pt x="138" y="188"/>
                    </a:cubicBezTo>
                    <a:cubicBezTo>
                      <a:pt x="136" y="180"/>
                      <a:pt x="148" y="193"/>
                      <a:pt x="149" y="181"/>
                    </a:cubicBezTo>
                    <a:cubicBezTo>
                      <a:pt x="150" y="169"/>
                      <a:pt x="146" y="127"/>
                      <a:pt x="144" y="115"/>
                    </a:cubicBezTo>
                    <a:cubicBezTo>
                      <a:pt x="142" y="103"/>
                      <a:pt x="140" y="109"/>
                      <a:pt x="137" y="106"/>
                    </a:cubicBezTo>
                    <a:cubicBezTo>
                      <a:pt x="134" y="103"/>
                      <a:pt x="132" y="100"/>
                      <a:pt x="129" y="97"/>
                    </a:cubicBezTo>
                    <a:cubicBezTo>
                      <a:pt x="126" y="94"/>
                      <a:pt x="122" y="92"/>
                      <a:pt x="120" y="88"/>
                    </a:cubicBezTo>
                    <a:cubicBezTo>
                      <a:pt x="118" y="84"/>
                      <a:pt x="115" y="77"/>
                      <a:pt x="115" y="73"/>
                    </a:cubicBezTo>
                    <a:cubicBezTo>
                      <a:pt x="110" y="63"/>
                      <a:pt x="126" y="68"/>
                      <a:pt x="119" y="61"/>
                    </a:cubicBezTo>
                    <a:lnTo>
                      <a:pt x="119" y="3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Freeform 4">
                <a:extLst>
                  <a:ext uri="{FF2B5EF4-FFF2-40B4-BE49-F238E27FC236}">
                    <a16:creationId xmlns:a16="http://schemas.microsoft.com/office/drawing/2014/main" xmlns="" id="{E9246C21-F043-485E-A841-AD995F8A4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7604" y="2246078"/>
                <a:ext cx="1510926" cy="1336219"/>
              </a:xfrm>
              <a:custGeom>
                <a:avLst/>
                <a:gdLst/>
                <a:ahLst/>
                <a:cxnLst>
                  <a:cxn ang="0">
                    <a:pos x="123" y="107"/>
                  </a:cxn>
                  <a:cxn ang="0">
                    <a:pos x="229" y="11"/>
                  </a:cxn>
                  <a:cxn ang="0">
                    <a:pos x="294" y="55"/>
                  </a:cxn>
                  <a:cxn ang="0">
                    <a:pos x="336" y="89"/>
                  </a:cxn>
                  <a:cxn ang="0">
                    <a:pos x="391" y="145"/>
                  </a:cxn>
                  <a:cxn ang="0">
                    <a:pos x="468" y="175"/>
                  </a:cxn>
                  <a:cxn ang="0">
                    <a:pos x="549" y="214"/>
                  </a:cxn>
                  <a:cxn ang="0">
                    <a:pos x="616" y="238"/>
                  </a:cxn>
                  <a:cxn ang="0">
                    <a:pos x="702" y="251"/>
                  </a:cxn>
                  <a:cxn ang="0">
                    <a:pos x="697" y="311"/>
                  </a:cxn>
                  <a:cxn ang="0">
                    <a:pos x="726" y="398"/>
                  </a:cxn>
                  <a:cxn ang="0">
                    <a:pos x="714" y="461"/>
                  </a:cxn>
                  <a:cxn ang="0">
                    <a:pos x="765" y="509"/>
                  </a:cxn>
                  <a:cxn ang="0">
                    <a:pos x="760" y="575"/>
                  </a:cxn>
                  <a:cxn ang="0">
                    <a:pos x="684" y="622"/>
                  </a:cxn>
                  <a:cxn ang="0">
                    <a:pos x="652" y="653"/>
                  </a:cxn>
                  <a:cxn ang="0">
                    <a:pos x="618" y="685"/>
                  </a:cxn>
                  <a:cxn ang="0">
                    <a:pos x="589" y="677"/>
                  </a:cxn>
                  <a:cxn ang="0">
                    <a:pos x="582" y="638"/>
                  </a:cxn>
                  <a:cxn ang="0">
                    <a:pos x="558" y="608"/>
                  </a:cxn>
                  <a:cxn ang="0">
                    <a:pos x="525" y="569"/>
                  </a:cxn>
                  <a:cxn ang="0">
                    <a:pos x="499" y="538"/>
                  </a:cxn>
                  <a:cxn ang="0">
                    <a:pos x="469" y="557"/>
                  </a:cxn>
                  <a:cxn ang="0">
                    <a:pos x="417" y="548"/>
                  </a:cxn>
                  <a:cxn ang="0">
                    <a:pos x="372" y="544"/>
                  </a:cxn>
                  <a:cxn ang="0">
                    <a:pos x="328" y="550"/>
                  </a:cxn>
                  <a:cxn ang="0">
                    <a:pos x="277" y="560"/>
                  </a:cxn>
                  <a:cxn ang="0">
                    <a:pos x="219" y="533"/>
                  </a:cxn>
                  <a:cxn ang="0">
                    <a:pos x="193" y="499"/>
                  </a:cxn>
                  <a:cxn ang="0">
                    <a:pos x="162" y="467"/>
                  </a:cxn>
                  <a:cxn ang="0">
                    <a:pos x="130" y="427"/>
                  </a:cxn>
                  <a:cxn ang="0">
                    <a:pos x="147" y="388"/>
                  </a:cxn>
                  <a:cxn ang="0">
                    <a:pos x="174" y="341"/>
                  </a:cxn>
                  <a:cxn ang="0">
                    <a:pos x="162" y="313"/>
                  </a:cxn>
                  <a:cxn ang="0">
                    <a:pos x="115" y="305"/>
                  </a:cxn>
                  <a:cxn ang="0">
                    <a:pos x="120" y="280"/>
                  </a:cxn>
                  <a:cxn ang="0">
                    <a:pos x="156" y="259"/>
                  </a:cxn>
                  <a:cxn ang="0">
                    <a:pos x="138" y="245"/>
                  </a:cxn>
                  <a:cxn ang="0">
                    <a:pos x="114" y="235"/>
                  </a:cxn>
                  <a:cxn ang="0">
                    <a:pos x="76" y="230"/>
                  </a:cxn>
                  <a:cxn ang="0">
                    <a:pos x="70" y="203"/>
                  </a:cxn>
                  <a:cxn ang="0">
                    <a:pos x="45" y="212"/>
                  </a:cxn>
                  <a:cxn ang="0">
                    <a:pos x="54" y="254"/>
                  </a:cxn>
                  <a:cxn ang="0">
                    <a:pos x="25" y="245"/>
                  </a:cxn>
                  <a:cxn ang="0">
                    <a:pos x="4" y="220"/>
                  </a:cxn>
                  <a:cxn ang="0">
                    <a:pos x="40" y="175"/>
                  </a:cxn>
                  <a:cxn ang="0">
                    <a:pos x="85" y="136"/>
                  </a:cxn>
                </a:cxnLst>
                <a:rect l="0" t="0" r="r" b="b"/>
                <a:pathLst>
                  <a:path w="768" h="695">
                    <a:moveTo>
                      <a:pt x="85" y="136"/>
                    </a:moveTo>
                    <a:cubicBezTo>
                      <a:pt x="90" y="134"/>
                      <a:pt x="99" y="132"/>
                      <a:pt x="105" y="127"/>
                    </a:cubicBezTo>
                    <a:cubicBezTo>
                      <a:pt x="111" y="122"/>
                      <a:pt x="117" y="111"/>
                      <a:pt x="123" y="107"/>
                    </a:cubicBezTo>
                    <a:cubicBezTo>
                      <a:pt x="132" y="101"/>
                      <a:pt x="133" y="106"/>
                      <a:pt x="139" y="103"/>
                    </a:cubicBezTo>
                    <a:cubicBezTo>
                      <a:pt x="145" y="100"/>
                      <a:pt x="144" y="103"/>
                      <a:pt x="159" y="88"/>
                    </a:cubicBezTo>
                    <a:cubicBezTo>
                      <a:pt x="173" y="82"/>
                      <a:pt x="212" y="13"/>
                      <a:pt x="229" y="11"/>
                    </a:cubicBezTo>
                    <a:cubicBezTo>
                      <a:pt x="243" y="0"/>
                      <a:pt x="244" y="2"/>
                      <a:pt x="250" y="13"/>
                    </a:cubicBezTo>
                    <a:cubicBezTo>
                      <a:pt x="258" y="18"/>
                      <a:pt x="273" y="34"/>
                      <a:pt x="280" y="41"/>
                    </a:cubicBezTo>
                    <a:cubicBezTo>
                      <a:pt x="287" y="48"/>
                      <a:pt x="291" y="50"/>
                      <a:pt x="294" y="55"/>
                    </a:cubicBezTo>
                    <a:cubicBezTo>
                      <a:pt x="297" y="60"/>
                      <a:pt x="295" y="68"/>
                      <a:pt x="298" y="73"/>
                    </a:cubicBezTo>
                    <a:cubicBezTo>
                      <a:pt x="312" y="78"/>
                      <a:pt x="300" y="85"/>
                      <a:pt x="315" y="86"/>
                    </a:cubicBezTo>
                    <a:cubicBezTo>
                      <a:pt x="339" y="91"/>
                      <a:pt x="311" y="86"/>
                      <a:pt x="336" y="89"/>
                    </a:cubicBezTo>
                    <a:cubicBezTo>
                      <a:pt x="342" y="90"/>
                      <a:pt x="334" y="121"/>
                      <a:pt x="334" y="121"/>
                    </a:cubicBezTo>
                    <a:cubicBezTo>
                      <a:pt x="335" y="134"/>
                      <a:pt x="362" y="130"/>
                      <a:pt x="364" y="139"/>
                    </a:cubicBezTo>
                    <a:cubicBezTo>
                      <a:pt x="373" y="143"/>
                      <a:pt x="383" y="142"/>
                      <a:pt x="391" y="145"/>
                    </a:cubicBezTo>
                    <a:cubicBezTo>
                      <a:pt x="392" y="152"/>
                      <a:pt x="413" y="151"/>
                      <a:pt x="415" y="158"/>
                    </a:cubicBezTo>
                    <a:cubicBezTo>
                      <a:pt x="426" y="160"/>
                      <a:pt x="429" y="164"/>
                      <a:pt x="439" y="172"/>
                    </a:cubicBezTo>
                    <a:cubicBezTo>
                      <a:pt x="457" y="176"/>
                      <a:pt x="445" y="172"/>
                      <a:pt x="468" y="175"/>
                    </a:cubicBezTo>
                    <a:cubicBezTo>
                      <a:pt x="475" y="180"/>
                      <a:pt x="477" y="170"/>
                      <a:pt x="489" y="182"/>
                    </a:cubicBezTo>
                    <a:cubicBezTo>
                      <a:pt x="497" y="184"/>
                      <a:pt x="507" y="182"/>
                      <a:pt x="517" y="187"/>
                    </a:cubicBezTo>
                    <a:cubicBezTo>
                      <a:pt x="528" y="196"/>
                      <a:pt x="538" y="200"/>
                      <a:pt x="549" y="214"/>
                    </a:cubicBezTo>
                    <a:cubicBezTo>
                      <a:pt x="559" y="221"/>
                      <a:pt x="568" y="224"/>
                      <a:pt x="576" y="227"/>
                    </a:cubicBezTo>
                    <a:cubicBezTo>
                      <a:pt x="584" y="230"/>
                      <a:pt x="588" y="231"/>
                      <a:pt x="595" y="233"/>
                    </a:cubicBezTo>
                    <a:cubicBezTo>
                      <a:pt x="601" y="238"/>
                      <a:pt x="610" y="228"/>
                      <a:pt x="616" y="238"/>
                    </a:cubicBezTo>
                    <a:cubicBezTo>
                      <a:pt x="623" y="240"/>
                      <a:pt x="630" y="246"/>
                      <a:pt x="639" y="247"/>
                    </a:cubicBezTo>
                    <a:cubicBezTo>
                      <a:pt x="648" y="248"/>
                      <a:pt x="663" y="246"/>
                      <a:pt x="673" y="247"/>
                    </a:cubicBezTo>
                    <a:cubicBezTo>
                      <a:pt x="683" y="248"/>
                      <a:pt x="698" y="247"/>
                      <a:pt x="702" y="251"/>
                    </a:cubicBezTo>
                    <a:cubicBezTo>
                      <a:pt x="706" y="255"/>
                      <a:pt x="698" y="264"/>
                      <a:pt x="697" y="272"/>
                    </a:cubicBezTo>
                    <a:cubicBezTo>
                      <a:pt x="696" y="280"/>
                      <a:pt x="696" y="292"/>
                      <a:pt x="696" y="298"/>
                    </a:cubicBezTo>
                    <a:cubicBezTo>
                      <a:pt x="701" y="302"/>
                      <a:pt x="691" y="308"/>
                      <a:pt x="697" y="311"/>
                    </a:cubicBezTo>
                    <a:cubicBezTo>
                      <a:pt x="702" y="318"/>
                      <a:pt x="692" y="325"/>
                      <a:pt x="699" y="331"/>
                    </a:cubicBezTo>
                    <a:cubicBezTo>
                      <a:pt x="697" y="321"/>
                      <a:pt x="717" y="349"/>
                      <a:pt x="723" y="352"/>
                    </a:cubicBezTo>
                    <a:cubicBezTo>
                      <a:pt x="727" y="362"/>
                      <a:pt x="726" y="387"/>
                      <a:pt x="726" y="398"/>
                    </a:cubicBezTo>
                    <a:cubicBezTo>
                      <a:pt x="726" y="409"/>
                      <a:pt x="725" y="417"/>
                      <a:pt x="724" y="421"/>
                    </a:cubicBezTo>
                    <a:cubicBezTo>
                      <a:pt x="723" y="425"/>
                      <a:pt x="719" y="418"/>
                      <a:pt x="717" y="425"/>
                    </a:cubicBezTo>
                    <a:cubicBezTo>
                      <a:pt x="716" y="444"/>
                      <a:pt x="714" y="451"/>
                      <a:pt x="714" y="461"/>
                    </a:cubicBezTo>
                    <a:cubicBezTo>
                      <a:pt x="717" y="468"/>
                      <a:pt x="728" y="464"/>
                      <a:pt x="732" y="469"/>
                    </a:cubicBezTo>
                    <a:cubicBezTo>
                      <a:pt x="736" y="474"/>
                      <a:pt x="734" y="483"/>
                      <a:pt x="739" y="490"/>
                    </a:cubicBezTo>
                    <a:cubicBezTo>
                      <a:pt x="744" y="497"/>
                      <a:pt x="760" y="498"/>
                      <a:pt x="765" y="509"/>
                    </a:cubicBezTo>
                    <a:cubicBezTo>
                      <a:pt x="767" y="518"/>
                      <a:pt x="763" y="545"/>
                      <a:pt x="768" y="553"/>
                    </a:cubicBezTo>
                    <a:cubicBezTo>
                      <a:pt x="767" y="562"/>
                      <a:pt x="763" y="561"/>
                      <a:pt x="762" y="565"/>
                    </a:cubicBezTo>
                    <a:cubicBezTo>
                      <a:pt x="761" y="569"/>
                      <a:pt x="766" y="568"/>
                      <a:pt x="760" y="575"/>
                    </a:cubicBezTo>
                    <a:cubicBezTo>
                      <a:pt x="754" y="582"/>
                      <a:pt x="737" y="601"/>
                      <a:pt x="727" y="608"/>
                    </a:cubicBezTo>
                    <a:cubicBezTo>
                      <a:pt x="717" y="615"/>
                      <a:pt x="707" y="617"/>
                      <a:pt x="700" y="619"/>
                    </a:cubicBezTo>
                    <a:cubicBezTo>
                      <a:pt x="693" y="621"/>
                      <a:pt x="691" y="619"/>
                      <a:pt x="684" y="622"/>
                    </a:cubicBezTo>
                    <a:cubicBezTo>
                      <a:pt x="679" y="630"/>
                      <a:pt x="668" y="633"/>
                      <a:pt x="660" y="638"/>
                    </a:cubicBezTo>
                    <a:cubicBezTo>
                      <a:pt x="656" y="639"/>
                      <a:pt x="659" y="639"/>
                      <a:pt x="657" y="641"/>
                    </a:cubicBezTo>
                    <a:cubicBezTo>
                      <a:pt x="656" y="643"/>
                      <a:pt x="655" y="649"/>
                      <a:pt x="652" y="653"/>
                    </a:cubicBezTo>
                    <a:cubicBezTo>
                      <a:pt x="645" y="665"/>
                      <a:pt x="648" y="654"/>
                      <a:pt x="637" y="665"/>
                    </a:cubicBezTo>
                    <a:cubicBezTo>
                      <a:pt x="635" y="668"/>
                      <a:pt x="628" y="671"/>
                      <a:pt x="624" y="673"/>
                    </a:cubicBezTo>
                    <a:cubicBezTo>
                      <a:pt x="621" y="676"/>
                      <a:pt x="622" y="682"/>
                      <a:pt x="618" y="685"/>
                    </a:cubicBezTo>
                    <a:cubicBezTo>
                      <a:pt x="614" y="688"/>
                      <a:pt x="605" y="693"/>
                      <a:pt x="601" y="694"/>
                    </a:cubicBezTo>
                    <a:cubicBezTo>
                      <a:pt x="596" y="695"/>
                      <a:pt x="587" y="695"/>
                      <a:pt x="585" y="692"/>
                    </a:cubicBezTo>
                    <a:cubicBezTo>
                      <a:pt x="583" y="689"/>
                      <a:pt x="588" y="682"/>
                      <a:pt x="589" y="677"/>
                    </a:cubicBezTo>
                    <a:cubicBezTo>
                      <a:pt x="590" y="672"/>
                      <a:pt x="590" y="668"/>
                      <a:pt x="589" y="664"/>
                    </a:cubicBezTo>
                    <a:cubicBezTo>
                      <a:pt x="575" y="665"/>
                      <a:pt x="581" y="657"/>
                      <a:pt x="580" y="653"/>
                    </a:cubicBezTo>
                    <a:cubicBezTo>
                      <a:pt x="579" y="649"/>
                      <a:pt x="582" y="644"/>
                      <a:pt x="582" y="638"/>
                    </a:cubicBezTo>
                    <a:cubicBezTo>
                      <a:pt x="582" y="632"/>
                      <a:pt x="582" y="624"/>
                      <a:pt x="580" y="619"/>
                    </a:cubicBezTo>
                    <a:cubicBezTo>
                      <a:pt x="578" y="614"/>
                      <a:pt x="571" y="612"/>
                      <a:pt x="568" y="610"/>
                    </a:cubicBezTo>
                    <a:cubicBezTo>
                      <a:pt x="565" y="608"/>
                      <a:pt x="561" y="610"/>
                      <a:pt x="558" y="608"/>
                    </a:cubicBezTo>
                    <a:cubicBezTo>
                      <a:pt x="555" y="606"/>
                      <a:pt x="556" y="602"/>
                      <a:pt x="553" y="598"/>
                    </a:cubicBezTo>
                    <a:cubicBezTo>
                      <a:pt x="550" y="594"/>
                      <a:pt x="545" y="586"/>
                      <a:pt x="540" y="581"/>
                    </a:cubicBezTo>
                    <a:cubicBezTo>
                      <a:pt x="535" y="576"/>
                      <a:pt x="529" y="573"/>
                      <a:pt x="525" y="569"/>
                    </a:cubicBezTo>
                    <a:cubicBezTo>
                      <a:pt x="521" y="565"/>
                      <a:pt x="516" y="559"/>
                      <a:pt x="513" y="554"/>
                    </a:cubicBezTo>
                    <a:cubicBezTo>
                      <a:pt x="510" y="549"/>
                      <a:pt x="510" y="539"/>
                      <a:pt x="508" y="536"/>
                    </a:cubicBezTo>
                    <a:cubicBezTo>
                      <a:pt x="500" y="510"/>
                      <a:pt x="503" y="538"/>
                      <a:pt x="499" y="538"/>
                    </a:cubicBezTo>
                    <a:cubicBezTo>
                      <a:pt x="496" y="539"/>
                      <a:pt x="492" y="541"/>
                      <a:pt x="489" y="542"/>
                    </a:cubicBezTo>
                    <a:cubicBezTo>
                      <a:pt x="486" y="543"/>
                      <a:pt x="484" y="542"/>
                      <a:pt x="481" y="544"/>
                    </a:cubicBezTo>
                    <a:cubicBezTo>
                      <a:pt x="478" y="546"/>
                      <a:pt x="473" y="555"/>
                      <a:pt x="469" y="557"/>
                    </a:cubicBezTo>
                    <a:cubicBezTo>
                      <a:pt x="465" y="559"/>
                      <a:pt x="460" y="557"/>
                      <a:pt x="453" y="557"/>
                    </a:cubicBezTo>
                    <a:cubicBezTo>
                      <a:pt x="446" y="557"/>
                      <a:pt x="432" y="560"/>
                      <a:pt x="426" y="559"/>
                    </a:cubicBezTo>
                    <a:cubicBezTo>
                      <a:pt x="411" y="555"/>
                      <a:pt x="421" y="551"/>
                      <a:pt x="417" y="548"/>
                    </a:cubicBezTo>
                    <a:cubicBezTo>
                      <a:pt x="413" y="545"/>
                      <a:pt x="408" y="539"/>
                      <a:pt x="403" y="538"/>
                    </a:cubicBezTo>
                    <a:cubicBezTo>
                      <a:pt x="398" y="537"/>
                      <a:pt x="392" y="540"/>
                      <a:pt x="387" y="541"/>
                    </a:cubicBezTo>
                    <a:cubicBezTo>
                      <a:pt x="382" y="542"/>
                      <a:pt x="376" y="544"/>
                      <a:pt x="372" y="544"/>
                    </a:cubicBezTo>
                    <a:cubicBezTo>
                      <a:pt x="368" y="544"/>
                      <a:pt x="364" y="543"/>
                      <a:pt x="360" y="544"/>
                    </a:cubicBezTo>
                    <a:cubicBezTo>
                      <a:pt x="356" y="545"/>
                      <a:pt x="351" y="552"/>
                      <a:pt x="346" y="553"/>
                    </a:cubicBezTo>
                    <a:cubicBezTo>
                      <a:pt x="341" y="554"/>
                      <a:pt x="334" y="550"/>
                      <a:pt x="328" y="550"/>
                    </a:cubicBezTo>
                    <a:cubicBezTo>
                      <a:pt x="317" y="551"/>
                      <a:pt x="316" y="555"/>
                      <a:pt x="310" y="554"/>
                    </a:cubicBezTo>
                    <a:cubicBezTo>
                      <a:pt x="304" y="554"/>
                      <a:pt x="299" y="550"/>
                      <a:pt x="294" y="551"/>
                    </a:cubicBezTo>
                    <a:cubicBezTo>
                      <a:pt x="289" y="552"/>
                      <a:pt x="284" y="559"/>
                      <a:pt x="277" y="560"/>
                    </a:cubicBezTo>
                    <a:cubicBezTo>
                      <a:pt x="270" y="561"/>
                      <a:pt x="260" y="561"/>
                      <a:pt x="253" y="559"/>
                    </a:cubicBezTo>
                    <a:cubicBezTo>
                      <a:pt x="246" y="557"/>
                      <a:pt x="243" y="552"/>
                      <a:pt x="237" y="548"/>
                    </a:cubicBezTo>
                    <a:cubicBezTo>
                      <a:pt x="221" y="547"/>
                      <a:pt x="224" y="537"/>
                      <a:pt x="219" y="533"/>
                    </a:cubicBezTo>
                    <a:cubicBezTo>
                      <a:pt x="214" y="529"/>
                      <a:pt x="208" y="525"/>
                      <a:pt x="205" y="521"/>
                    </a:cubicBezTo>
                    <a:cubicBezTo>
                      <a:pt x="202" y="517"/>
                      <a:pt x="201" y="515"/>
                      <a:pt x="199" y="511"/>
                    </a:cubicBezTo>
                    <a:cubicBezTo>
                      <a:pt x="194" y="507"/>
                      <a:pt x="196" y="502"/>
                      <a:pt x="193" y="499"/>
                    </a:cubicBezTo>
                    <a:cubicBezTo>
                      <a:pt x="190" y="496"/>
                      <a:pt x="186" y="498"/>
                      <a:pt x="181" y="496"/>
                    </a:cubicBezTo>
                    <a:cubicBezTo>
                      <a:pt x="176" y="494"/>
                      <a:pt x="168" y="489"/>
                      <a:pt x="165" y="484"/>
                    </a:cubicBezTo>
                    <a:cubicBezTo>
                      <a:pt x="162" y="479"/>
                      <a:pt x="164" y="472"/>
                      <a:pt x="162" y="467"/>
                    </a:cubicBezTo>
                    <a:cubicBezTo>
                      <a:pt x="160" y="462"/>
                      <a:pt x="157" y="456"/>
                      <a:pt x="153" y="451"/>
                    </a:cubicBezTo>
                    <a:cubicBezTo>
                      <a:pt x="149" y="446"/>
                      <a:pt x="140" y="443"/>
                      <a:pt x="136" y="439"/>
                    </a:cubicBezTo>
                    <a:cubicBezTo>
                      <a:pt x="132" y="435"/>
                      <a:pt x="129" y="430"/>
                      <a:pt x="130" y="427"/>
                    </a:cubicBezTo>
                    <a:cubicBezTo>
                      <a:pt x="131" y="424"/>
                      <a:pt x="141" y="422"/>
                      <a:pt x="144" y="418"/>
                    </a:cubicBezTo>
                    <a:cubicBezTo>
                      <a:pt x="147" y="414"/>
                      <a:pt x="147" y="409"/>
                      <a:pt x="147" y="404"/>
                    </a:cubicBezTo>
                    <a:cubicBezTo>
                      <a:pt x="147" y="399"/>
                      <a:pt x="145" y="392"/>
                      <a:pt x="147" y="388"/>
                    </a:cubicBezTo>
                    <a:cubicBezTo>
                      <a:pt x="144" y="373"/>
                      <a:pt x="155" y="379"/>
                      <a:pt x="160" y="376"/>
                    </a:cubicBezTo>
                    <a:cubicBezTo>
                      <a:pt x="165" y="373"/>
                      <a:pt x="175" y="374"/>
                      <a:pt x="177" y="368"/>
                    </a:cubicBezTo>
                    <a:cubicBezTo>
                      <a:pt x="171" y="358"/>
                      <a:pt x="174" y="341"/>
                      <a:pt x="174" y="341"/>
                    </a:cubicBezTo>
                    <a:cubicBezTo>
                      <a:pt x="178" y="333"/>
                      <a:pt x="165" y="334"/>
                      <a:pt x="163" y="331"/>
                    </a:cubicBezTo>
                    <a:cubicBezTo>
                      <a:pt x="161" y="328"/>
                      <a:pt x="163" y="323"/>
                      <a:pt x="163" y="320"/>
                    </a:cubicBezTo>
                    <a:cubicBezTo>
                      <a:pt x="163" y="317"/>
                      <a:pt x="164" y="315"/>
                      <a:pt x="162" y="313"/>
                    </a:cubicBezTo>
                    <a:cubicBezTo>
                      <a:pt x="160" y="311"/>
                      <a:pt x="158" y="305"/>
                      <a:pt x="153" y="304"/>
                    </a:cubicBezTo>
                    <a:cubicBezTo>
                      <a:pt x="148" y="303"/>
                      <a:pt x="138" y="304"/>
                      <a:pt x="132" y="304"/>
                    </a:cubicBezTo>
                    <a:cubicBezTo>
                      <a:pt x="126" y="304"/>
                      <a:pt x="120" y="306"/>
                      <a:pt x="115" y="305"/>
                    </a:cubicBezTo>
                    <a:cubicBezTo>
                      <a:pt x="110" y="304"/>
                      <a:pt x="101" y="302"/>
                      <a:pt x="99" y="299"/>
                    </a:cubicBezTo>
                    <a:cubicBezTo>
                      <a:pt x="97" y="296"/>
                      <a:pt x="97" y="287"/>
                      <a:pt x="100" y="284"/>
                    </a:cubicBezTo>
                    <a:cubicBezTo>
                      <a:pt x="103" y="281"/>
                      <a:pt x="115" y="283"/>
                      <a:pt x="120" y="280"/>
                    </a:cubicBezTo>
                    <a:cubicBezTo>
                      <a:pt x="125" y="277"/>
                      <a:pt x="126" y="270"/>
                      <a:pt x="130" y="268"/>
                    </a:cubicBezTo>
                    <a:cubicBezTo>
                      <a:pt x="134" y="266"/>
                      <a:pt x="143" y="267"/>
                      <a:pt x="147" y="266"/>
                    </a:cubicBezTo>
                    <a:cubicBezTo>
                      <a:pt x="151" y="265"/>
                      <a:pt x="154" y="262"/>
                      <a:pt x="156" y="259"/>
                    </a:cubicBezTo>
                    <a:cubicBezTo>
                      <a:pt x="152" y="240"/>
                      <a:pt x="158" y="250"/>
                      <a:pt x="157" y="248"/>
                    </a:cubicBezTo>
                    <a:cubicBezTo>
                      <a:pt x="156" y="246"/>
                      <a:pt x="150" y="247"/>
                      <a:pt x="147" y="247"/>
                    </a:cubicBezTo>
                    <a:cubicBezTo>
                      <a:pt x="144" y="247"/>
                      <a:pt x="141" y="245"/>
                      <a:pt x="138" y="245"/>
                    </a:cubicBezTo>
                    <a:cubicBezTo>
                      <a:pt x="135" y="245"/>
                      <a:pt x="131" y="249"/>
                      <a:pt x="129" y="247"/>
                    </a:cubicBezTo>
                    <a:cubicBezTo>
                      <a:pt x="127" y="245"/>
                      <a:pt x="129" y="235"/>
                      <a:pt x="126" y="233"/>
                    </a:cubicBezTo>
                    <a:cubicBezTo>
                      <a:pt x="123" y="231"/>
                      <a:pt x="118" y="235"/>
                      <a:pt x="114" y="235"/>
                    </a:cubicBezTo>
                    <a:cubicBezTo>
                      <a:pt x="110" y="235"/>
                      <a:pt x="107" y="233"/>
                      <a:pt x="103" y="233"/>
                    </a:cubicBezTo>
                    <a:cubicBezTo>
                      <a:pt x="99" y="233"/>
                      <a:pt x="94" y="236"/>
                      <a:pt x="90" y="236"/>
                    </a:cubicBezTo>
                    <a:cubicBezTo>
                      <a:pt x="86" y="236"/>
                      <a:pt x="79" y="232"/>
                      <a:pt x="76" y="230"/>
                    </a:cubicBezTo>
                    <a:cubicBezTo>
                      <a:pt x="73" y="228"/>
                      <a:pt x="71" y="223"/>
                      <a:pt x="69" y="221"/>
                    </a:cubicBezTo>
                    <a:cubicBezTo>
                      <a:pt x="67" y="219"/>
                      <a:pt x="66" y="217"/>
                      <a:pt x="66" y="214"/>
                    </a:cubicBezTo>
                    <a:cubicBezTo>
                      <a:pt x="66" y="211"/>
                      <a:pt x="71" y="206"/>
                      <a:pt x="70" y="203"/>
                    </a:cubicBezTo>
                    <a:cubicBezTo>
                      <a:pt x="69" y="200"/>
                      <a:pt x="62" y="196"/>
                      <a:pt x="60" y="197"/>
                    </a:cubicBezTo>
                    <a:cubicBezTo>
                      <a:pt x="63" y="196"/>
                      <a:pt x="61" y="220"/>
                      <a:pt x="57" y="212"/>
                    </a:cubicBezTo>
                    <a:cubicBezTo>
                      <a:pt x="51" y="213"/>
                      <a:pt x="44" y="209"/>
                      <a:pt x="45" y="212"/>
                    </a:cubicBezTo>
                    <a:cubicBezTo>
                      <a:pt x="46" y="215"/>
                      <a:pt x="58" y="224"/>
                      <a:pt x="61" y="229"/>
                    </a:cubicBezTo>
                    <a:cubicBezTo>
                      <a:pt x="64" y="234"/>
                      <a:pt x="67" y="241"/>
                      <a:pt x="66" y="245"/>
                    </a:cubicBezTo>
                    <a:cubicBezTo>
                      <a:pt x="65" y="249"/>
                      <a:pt x="58" y="251"/>
                      <a:pt x="54" y="254"/>
                    </a:cubicBezTo>
                    <a:cubicBezTo>
                      <a:pt x="50" y="257"/>
                      <a:pt x="46" y="264"/>
                      <a:pt x="42" y="266"/>
                    </a:cubicBezTo>
                    <a:cubicBezTo>
                      <a:pt x="38" y="268"/>
                      <a:pt x="30" y="269"/>
                      <a:pt x="27" y="266"/>
                    </a:cubicBezTo>
                    <a:cubicBezTo>
                      <a:pt x="24" y="263"/>
                      <a:pt x="26" y="250"/>
                      <a:pt x="25" y="245"/>
                    </a:cubicBezTo>
                    <a:cubicBezTo>
                      <a:pt x="24" y="240"/>
                      <a:pt x="22" y="237"/>
                      <a:pt x="18" y="235"/>
                    </a:cubicBezTo>
                    <a:cubicBezTo>
                      <a:pt x="14" y="233"/>
                      <a:pt x="5" y="232"/>
                      <a:pt x="3" y="230"/>
                    </a:cubicBezTo>
                    <a:cubicBezTo>
                      <a:pt x="1" y="228"/>
                      <a:pt x="0" y="223"/>
                      <a:pt x="4" y="220"/>
                    </a:cubicBezTo>
                    <a:cubicBezTo>
                      <a:pt x="8" y="217"/>
                      <a:pt x="21" y="214"/>
                      <a:pt x="25" y="209"/>
                    </a:cubicBezTo>
                    <a:cubicBezTo>
                      <a:pt x="29" y="204"/>
                      <a:pt x="29" y="197"/>
                      <a:pt x="31" y="191"/>
                    </a:cubicBezTo>
                    <a:cubicBezTo>
                      <a:pt x="33" y="185"/>
                      <a:pt x="37" y="180"/>
                      <a:pt x="40" y="175"/>
                    </a:cubicBezTo>
                    <a:cubicBezTo>
                      <a:pt x="43" y="170"/>
                      <a:pt x="45" y="162"/>
                      <a:pt x="49" y="158"/>
                    </a:cubicBezTo>
                    <a:cubicBezTo>
                      <a:pt x="53" y="154"/>
                      <a:pt x="61" y="152"/>
                      <a:pt x="67" y="148"/>
                    </a:cubicBezTo>
                    <a:cubicBezTo>
                      <a:pt x="68" y="142"/>
                      <a:pt x="85" y="139"/>
                      <a:pt x="85" y="13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Freeform 5">
                <a:extLst>
                  <a:ext uri="{FF2B5EF4-FFF2-40B4-BE49-F238E27FC236}">
                    <a16:creationId xmlns:a16="http://schemas.microsoft.com/office/drawing/2014/main" xmlns="" id="{ABD36E4E-8DEF-4EDA-8A9C-2DBD4C6DD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1240" y="1171336"/>
                <a:ext cx="1381081" cy="842106"/>
              </a:xfrm>
              <a:custGeom>
                <a:avLst/>
                <a:gdLst/>
                <a:ahLst/>
                <a:cxnLst>
                  <a:cxn ang="0">
                    <a:pos x="216" y="180"/>
                  </a:cxn>
                  <a:cxn ang="0">
                    <a:pos x="228" y="168"/>
                  </a:cxn>
                  <a:cxn ang="0">
                    <a:pos x="234" y="128"/>
                  </a:cxn>
                  <a:cxn ang="0">
                    <a:pos x="258" y="87"/>
                  </a:cxn>
                  <a:cxn ang="0">
                    <a:pos x="288" y="65"/>
                  </a:cxn>
                  <a:cxn ang="0">
                    <a:pos x="324" y="47"/>
                  </a:cxn>
                  <a:cxn ang="0">
                    <a:pos x="372" y="39"/>
                  </a:cxn>
                  <a:cxn ang="0">
                    <a:pos x="403" y="14"/>
                  </a:cxn>
                  <a:cxn ang="0">
                    <a:pos x="447" y="2"/>
                  </a:cxn>
                  <a:cxn ang="0">
                    <a:pos x="481" y="24"/>
                  </a:cxn>
                  <a:cxn ang="0">
                    <a:pos x="514" y="24"/>
                  </a:cxn>
                  <a:cxn ang="0">
                    <a:pos x="553" y="32"/>
                  </a:cxn>
                  <a:cxn ang="0">
                    <a:pos x="595" y="39"/>
                  </a:cxn>
                  <a:cxn ang="0">
                    <a:pos x="634" y="57"/>
                  </a:cxn>
                  <a:cxn ang="0">
                    <a:pos x="658" y="104"/>
                  </a:cxn>
                  <a:cxn ang="0">
                    <a:pos x="693" y="143"/>
                  </a:cxn>
                  <a:cxn ang="0">
                    <a:pos x="685" y="189"/>
                  </a:cxn>
                  <a:cxn ang="0">
                    <a:pos x="661" y="237"/>
                  </a:cxn>
                  <a:cxn ang="0">
                    <a:pos x="670" y="273"/>
                  </a:cxn>
                  <a:cxn ang="0">
                    <a:pos x="643" y="311"/>
                  </a:cxn>
                  <a:cxn ang="0">
                    <a:pos x="592" y="335"/>
                  </a:cxn>
                  <a:cxn ang="0">
                    <a:pos x="558" y="363"/>
                  </a:cxn>
                  <a:cxn ang="0">
                    <a:pos x="462" y="398"/>
                  </a:cxn>
                  <a:cxn ang="0">
                    <a:pos x="409" y="390"/>
                  </a:cxn>
                  <a:cxn ang="0">
                    <a:pos x="354" y="396"/>
                  </a:cxn>
                  <a:cxn ang="0">
                    <a:pos x="309" y="413"/>
                  </a:cxn>
                  <a:cxn ang="0">
                    <a:pos x="259" y="435"/>
                  </a:cxn>
                  <a:cxn ang="0">
                    <a:pos x="210" y="431"/>
                  </a:cxn>
                  <a:cxn ang="0">
                    <a:pos x="166" y="399"/>
                  </a:cxn>
                  <a:cxn ang="0">
                    <a:pos x="126" y="380"/>
                  </a:cxn>
                  <a:cxn ang="0">
                    <a:pos x="75" y="372"/>
                  </a:cxn>
                  <a:cxn ang="0">
                    <a:pos x="40" y="362"/>
                  </a:cxn>
                  <a:cxn ang="0">
                    <a:pos x="22" y="314"/>
                  </a:cxn>
                  <a:cxn ang="0">
                    <a:pos x="3" y="276"/>
                  </a:cxn>
                  <a:cxn ang="0">
                    <a:pos x="24" y="245"/>
                  </a:cxn>
                  <a:cxn ang="0">
                    <a:pos x="46" y="218"/>
                  </a:cxn>
                  <a:cxn ang="0">
                    <a:pos x="64" y="180"/>
                  </a:cxn>
                  <a:cxn ang="0">
                    <a:pos x="93" y="141"/>
                  </a:cxn>
                  <a:cxn ang="0">
                    <a:pos x="117" y="110"/>
                  </a:cxn>
                  <a:cxn ang="0">
                    <a:pos x="148" y="92"/>
                  </a:cxn>
                  <a:cxn ang="0">
                    <a:pos x="189" y="114"/>
                  </a:cxn>
                  <a:cxn ang="0">
                    <a:pos x="192" y="149"/>
                  </a:cxn>
                </a:cxnLst>
                <a:rect l="0" t="0" r="r" b="b"/>
                <a:pathLst>
                  <a:path w="702" h="438">
                    <a:moveTo>
                      <a:pt x="192" y="171"/>
                    </a:moveTo>
                    <a:cubicBezTo>
                      <a:pt x="197" y="177"/>
                      <a:pt x="193" y="174"/>
                      <a:pt x="201" y="177"/>
                    </a:cubicBezTo>
                    <a:cubicBezTo>
                      <a:pt x="216" y="188"/>
                      <a:pt x="198" y="177"/>
                      <a:pt x="216" y="180"/>
                    </a:cubicBezTo>
                    <a:cubicBezTo>
                      <a:pt x="226" y="181"/>
                      <a:pt x="216" y="171"/>
                      <a:pt x="216" y="171"/>
                    </a:cubicBezTo>
                    <a:cubicBezTo>
                      <a:pt x="223" y="170"/>
                      <a:pt x="221" y="172"/>
                      <a:pt x="228" y="170"/>
                    </a:cubicBezTo>
                    <a:cubicBezTo>
                      <a:pt x="230" y="169"/>
                      <a:pt x="228" y="171"/>
                      <a:pt x="228" y="168"/>
                    </a:cubicBezTo>
                    <a:cubicBezTo>
                      <a:pt x="228" y="165"/>
                      <a:pt x="226" y="157"/>
                      <a:pt x="228" y="153"/>
                    </a:cubicBezTo>
                    <a:cubicBezTo>
                      <a:pt x="230" y="149"/>
                      <a:pt x="236" y="150"/>
                      <a:pt x="237" y="146"/>
                    </a:cubicBezTo>
                    <a:cubicBezTo>
                      <a:pt x="238" y="142"/>
                      <a:pt x="234" y="135"/>
                      <a:pt x="234" y="128"/>
                    </a:cubicBezTo>
                    <a:cubicBezTo>
                      <a:pt x="234" y="119"/>
                      <a:pt x="233" y="107"/>
                      <a:pt x="235" y="102"/>
                    </a:cubicBezTo>
                    <a:cubicBezTo>
                      <a:pt x="237" y="97"/>
                      <a:pt x="243" y="100"/>
                      <a:pt x="247" y="98"/>
                    </a:cubicBezTo>
                    <a:cubicBezTo>
                      <a:pt x="251" y="96"/>
                      <a:pt x="253" y="89"/>
                      <a:pt x="258" y="87"/>
                    </a:cubicBezTo>
                    <a:cubicBezTo>
                      <a:pt x="263" y="85"/>
                      <a:pt x="276" y="89"/>
                      <a:pt x="280" y="87"/>
                    </a:cubicBezTo>
                    <a:cubicBezTo>
                      <a:pt x="284" y="85"/>
                      <a:pt x="281" y="79"/>
                      <a:pt x="282" y="75"/>
                    </a:cubicBezTo>
                    <a:cubicBezTo>
                      <a:pt x="289" y="72"/>
                      <a:pt x="281" y="68"/>
                      <a:pt x="288" y="65"/>
                    </a:cubicBezTo>
                    <a:cubicBezTo>
                      <a:pt x="294" y="63"/>
                      <a:pt x="301" y="60"/>
                      <a:pt x="301" y="60"/>
                    </a:cubicBezTo>
                    <a:cubicBezTo>
                      <a:pt x="302" y="51"/>
                      <a:pt x="306" y="58"/>
                      <a:pt x="310" y="56"/>
                    </a:cubicBezTo>
                    <a:cubicBezTo>
                      <a:pt x="314" y="54"/>
                      <a:pt x="319" y="48"/>
                      <a:pt x="324" y="47"/>
                    </a:cubicBezTo>
                    <a:cubicBezTo>
                      <a:pt x="329" y="46"/>
                      <a:pt x="334" y="50"/>
                      <a:pt x="339" y="50"/>
                    </a:cubicBezTo>
                    <a:cubicBezTo>
                      <a:pt x="344" y="50"/>
                      <a:pt x="352" y="46"/>
                      <a:pt x="357" y="44"/>
                    </a:cubicBezTo>
                    <a:cubicBezTo>
                      <a:pt x="361" y="32"/>
                      <a:pt x="368" y="42"/>
                      <a:pt x="372" y="39"/>
                    </a:cubicBezTo>
                    <a:cubicBezTo>
                      <a:pt x="376" y="36"/>
                      <a:pt x="375" y="30"/>
                      <a:pt x="379" y="27"/>
                    </a:cubicBezTo>
                    <a:cubicBezTo>
                      <a:pt x="376" y="0"/>
                      <a:pt x="392" y="23"/>
                      <a:pt x="396" y="21"/>
                    </a:cubicBezTo>
                    <a:cubicBezTo>
                      <a:pt x="400" y="19"/>
                      <a:pt x="400" y="17"/>
                      <a:pt x="403" y="14"/>
                    </a:cubicBezTo>
                    <a:cubicBezTo>
                      <a:pt x="406" y="11"/>
                      <a:pt x="410" y="6"/>
                      <a:pt x="415" y="5"/>
                    </a:cubicBezTo>
                    <a:cubicBezTo>
                      <a:pt x="420" y="4"/>
                      <a:pt x="427" y="9"/>
                      <a:pt x="432" y="8"/>
                    </a:cubicBezTo>
                    <a:cubicBezTo>
                      <a:pt x="437" y="7"/>
                      <a:pt x="443" y="1"/>
                      <a:pt x="447" y="2"/>
                    </a:cubicBezTo>
                    <a:cubicBezTo>
                      <a:pt x="451" y="3"/>
                      <a:pt x="450" y="9"/>
                      <a:pt x="454" y="11"/>
                    </a:cubicBezTo>
                    <a:cubicBezTo>
                      <a:pt x="482" y="12"/>
                      <a:pt x="448" y="11"/>
                      <a:pt x="471" y="14"/>
                    </a:cubicBezTo>
                    <a:cubicBezTo>
                      <a:pt x="478" y="20"/>
                      <a:pt x="472" y="21"/>
                      <a:pt x="481" y="24"/>
                    </a:cubicBezTo>
                    <a:cubicBezTo>
                      <a:pt x="486" y="30"/>
                      <a:pt x="478" y="39"/>
                      <a:pt x="495" y="35"/>
                    </a:cubicBezTo>
                    <a:cubicBezTo>
                      <a:pt x="490" y="25"/>
                      <a:pt x="502" y="31"/>
                      <a:pt x="505" y="29"/>
                    </a:cubicBezTo>
                    <a:cubicBezTo>
                      <a:pt x="508" y="27"/>
                      <a:pt x="512" y="25"/>
                      <a:pt x="514" y="24"/>
                    </a:cubicBezTo>
                    <a:cubicBezTo>
                      <a:pt x="515" y="26"/>
                      <a:pt x="518" y="24"/>
                      <a:pt x="519" y="26"/>
                    </a:cubicBezTo>
                    <a:cubicBezTo>
                      <a:pt x="519" y="26"/>
                      <a:pt x="531" y="29"/>
                      <a:pt x="532" y="33"/>
                    </a:cubicBezTo>
                    <a:cubicBezTo>
                      <a:pt x="532" y="27"/>
                      <a:pt x="548" y="30"/>
                      <a:pt x="553" y="32"/>
                    </a:cubicBezTo>
                    <a:cubicBezTo>
                      <a:pt x="558" y="34"/>
                      <a:pt x="558" y="43"/>
                      <a:pt x="562" y="45"/>
                    </a:cubicBezTo>
                    <a:cubicBezTo>
                      <a:pt x="566" y="47"/>
                      <a:pt x="571" y="48"/>
                      <a:pt x="576" y="47"/>
                    </a:cubicBezTo>
                    <a:cubicBezTo>
                      <a:pt x="581" y="46"/>
                      <a:pt x="590" y="38"/>
                      <a:pt x="595" y="39"/>
                    </a:cubicBezTo>
                    <a:cubicBezTo>
                      <a:pt x="600" y="40"/>
                      <a:pt x="603" y="50"/>
                      <a:pt x="607" y="51"/>
                    </a:cubicBezTo>
                    <a:cubicBezTo>
                      <a:pt x="611" y="52"/>
                      <a:pt x="614" y="44"/>
                      <a:pt x="618" y="45"/>
                    </a:cubicBezTo>
                    <a:cubicBezTo>
                      <a:pt x="622" y="46"/>
                      <a:pt x="629" y="53"/>
                      <a:pt x="634" y="57"/>
                    </a:cubicBezTo>
                    <a:cubicBezTo>
                      <a:pt x="639" y="61"/>
                      <a:pt x="644" y="67"/>
                      <a:pt x="646" y="72"/>
                    </a:cubicBezTo>
                    <a:cubicBezTo>
                      <a:pt x="631" y="90"/>
                      <a:pt x="646" y="81"/>
                      <a:pt x="649" y="86"/>
                    </a:cubicBezTo>
                    <a:cubicBezTo>
                      <a:pt x="672" y="74"/>
                      <a:pt x="655" y="100"/>
                      <a:pt x="658" y="104"/>
                    </a:cubicBezTo>
                    <a:cubicBezTo>
                      <a:pt x="661" y="108"/>
                      <a:pt x="663" y="110"/>
                      <a:pt x="667" y="113"/>
                    </a:cubicBezTo>
                    <a:cubicBezTo>
                      <a:pt x="681" y="116"/>
                      <a:pt x="681" y="118"/>
                      <a:pt x="685" y="123"/>
                    </a:cubicBezTo>
                    <a:cubicBezTo>
                      <a:pt x="689" y="128"/>
                      <a:pt x="690" y="138"/>
                      <a:pt x="693" y="143"/>
                    </a:cubicBezTo>
                    <a:cubicBezTo>
                      <a:pt x="696" y="148"/>
                      <a:pt x="702" y="151"/>
                      <a:pt x="702" y="156"/>
                    </a:cubicBezTo>
                    <a:cubicBezTo>
                      <a:pt x="702" y="161"/>
                      <a:pt x="694" y="166"/>
                      <a:pt x="691" y="171"/>
                    </a:cubicBezTo>
                    <a:cubicBezTo>
                      <a:pt x="697" y="178"/>
                      <a:pt x="687" y="183"/>
                      <a:pt x="685" y="189"/>
                    </a:cubicBezTo>
                    <a:cubicBezTo>
                      <a:pt x="683" y="195"/>
                      <a:pt x="681" y="202"/>
                      <a:pt x="679" y="207"/>
                    </a:cubicBezTo>
                    <a:cubicBezTo>
                      <a:pt x="677" y="212"/>
                      <a:pt x="675" y="217"/>
                      <a:pt x="672" y="222"/>
                    </a:cubicBezTo>
                    <a:cubicBezTo>
                      <a:pt x="669" y="227"/>
                      <a:pt x="667" y="234"/>
                      <a:pt x="661" y="237"/>
                    </a:cubicBezTo>
                    <a:cubicBezTo>
                      <a:pt x="670" y="249"/>
                      <a:pt x="660" y="250"/>
                      <a:pt x="660" y="254"/>
                    </a:cubicBezTo>
                    <a:cubicBezTo>
                      <a:pt x="660" y="258"/>
                      <a:pt x="661" y="261"/>
                      <a:pt x="663" y="264"/>
                    </a:cubicBezTo>
                    <a:cubicBezTo>
                      <a:pt x="665" y="267"/>
                      <a:pt x="670" y="270"/>
                      <a:pt x="670" y="273"/>
                    </a:cubicBezTo>
                    <a:cubicBezTo>
                      <a:pt x="670" y="276"/>
                      <a:pt x="665" y="279"/>
                      <a:pt x="663" y="284"/>
                    </a:cubicBezTo>
                    <a:cubicBezTo>
                      <a:pt x="661" y="289"/>
                      <a:pt x="660" y="301"/>
                      <a:pt x="657" y="305"/>
                    </a:cubicBezTo>
                    <a:cubicBezTo>
                      <a:pt x="654" y="309"/>
                      <a:pt x="648" y="309"/>
                      <a:pt x="643" y="311"/>
                    </a:cubicBezTo>
                    <a:cubicBezTo>
                      <a:pt x="638" y="313"/>
                      <a:pt x="636" y="313"/>
                      <a:pt x="628" y="315"/>
                    </a:cubicBezTo>
                    <a:cubicBezTo>
                      <a:pt x="620" y="317"/>
                      <a:pt x="601" y="317"/>
                      <a:pt x="595" y="320"/>
                    </a:cubicBezTo>
                    <a:cubicBezTo>
                      <a:pt x="590" y="330"/>
                      <a:pt x="594" y="331"/>
                      <a:pt x="592" y="335"/>
                    </a:cubicBezTo>
                    <a:cubicBezTo>
                      <a:pt x="590" y="339"/>
                      <a:pt x="588" y="339"/>
                      <a:pt x="585" y="342"/>
                    </a:cubicBezTo>
                    <a:cubicBezTo>
                      <a:pt x="583" y="348"/>
                      <a:pt x="577" y="348"/>
                      <a:pt x="573" y="351"/>
                    </a:cubicBezTo>
                    <a:cubicBezTo>
                      <a:pt x="569" y="354"/>
                      <a:pt x="564" y="361"/>
                      <a:pt x="558" y="363"/>
                    </a:cubicBezTo>
                    <a:cubicBezTo>
                      <a:pt x="552" y="365"/>
                      <a:pt x="548" y="356"/>
                      <a:pt x="538" y="363"/>
                    </a:cubicBezTo>
                    <a:cubicBezTo>
                      <a:pt x="529" y="367"/>
                      <a:pt x="508" y="399"/>
                      <a:pt x="495" y="405"/>
                    </a:cubicBezTo>
                    <a:cubicBezTo>
                      <a:pt x="482" y="411"/>
                      <a:pt x="471" y="398"/>
                      <a:pt x="462" y="398"/>
                    </a:cubicBezTo>
                    <a:cubicBezTo>
                      <a:pt x="453" y="398"/>
                      <a:pt x="444" y="404"/>
                      <a:pt x="438" y="404"/>
                    </a:cubicBezTo>
                    <a:cubicBezTo>
                      <a:pt x="432" y="404"/>
                      <a:pt x="428" y="397"/>
                      <a:pt x="423" y="395"/>
                    </a:cubicBezTo>
                    <a:cubicBezTo>
                      <a:pt x="418" y="393"/>
                      <a:pt x="414" y="391"/>
                      <a:pt x="409" y="390"/>
                    </a:cubicBezTo>
                    <a:cubicBezTo>
                      <a:pt x="404" y="389"/>
                      <a:pt x="399" y="386"/>
                      <a:pt x="393" y="386"/>
                    </a:cubicBezTo>
                    <a:cubicBezTo>
                      <a:pt x="376" y="389"/>
                      <a:pt x="376" y="390"/>
                      <a:pt x="370" y="392"/>
                    </a:cubicBezTo>
                    <a:cubicBezTo>
                      <a:pt x="364" y="394"/>
                      <a:pt x="359" y="395"/>
                      <a:pt x="354" y="396"/>
                    </a:cubicBezTo>
                    <a:cubicBezTo>
                      <a:pt x="349" y="397"/>
                      <a:pt x="344" y="397"/>
                      <a:pt x="339" y="399"/>
                    </a:cubicBezTo>
                    <a:cubicBezTo>
                      <a:pt x="334" y="401"/>
                      <a:pt x="327" y="406"/>
                      <a:pt x="322" y="408"/>
                    </a:cubicBezTo>
                    <a:cubicBezTo>
                      <a:pt x="317" y="410"/>
                      <a:pt x="314" y="412"/>
                      <a:pt x="309" y="413"/>
                    </a:cubicBezTo>
                    <a:cubicBezTo>
                      <a:pt x="294" y="423"/>
                      <a:pt x="298" y="411"/>
                      <a:pt x="294" y="413"/>
                    </a:cubicBezTo>
                    <a:cubicBezTo>
                      <a:pt x="290" y="415"/>
                      <a:pt x="288" y="421"/>
                      <a:pt x="282" y="425"/>
                    </a:cubicBezTo>
                    <a:cubicBezTo>
                      <a:pt x="276" y="429"/>
                      <a:pt x="266" y="433"/>
                      <a:pt x="259" y="435"/>
                    </a:cubicBezTo>
                    <a:cubicBezTo>
                      <a:pt x="252" y="437"/>
                      <a:pt x="247" y="438"/>
                      <a:pt x="241" y="437"/>
                    </a:cubicBezTo>
                    <a:cubicBezTo>
                      <a:pt x="235" y="436"/>
                      <a:pt x="228" y="427"/>
                      <a:pt x="223" y="426"/>
                    </a:cubicBezTo>
                    <a:cubicBezTo>
                      <a:pt x="218" y="425"/>
                      <a:pt x="215" y="432"/>
                      <a:pt x="210" y="431"/>
                    </a:cubicBezTo>
                    <a:cubicBezTo>
                      <a:pt x="205" y="430"/>
                      <a:pt x="197" y="421"/>
                      <a:pt x="192" y="417"/>
                    </a:cubicBezTo>
                    <a:cubicBezTo>
                      <a:pt x="173" y="410"/>
                      <a:pt x="198" y="415"/>
                      <a:pt x="178" y="408"/>
                    </a:cubicBezTo>
                    <a:cubicBezTo>
                      <a:pt x="172" y="404"/>
                      <a:pt x="173" y="402"/>
                      <a:pt x="166" y="399"/>
                    </a:cubicBezTo>
                    <a:cubicBezTo>
                      <a:pt x="160" y="392"/>
                      <a:pt x="161" y="397"/>
                      <a:pt x="154" y="392"/>
                    </a:cubicBezTo>
                    <a:cubicBezTo>
                      <a:pt x="150" y="385"/>
                      <a:pt x="150" y="392"/>
                      <a:pt x="142" y="389"/>
                    </a:cubicBezTo>
                    <a:cubicBezTo>
                      <a:pt x="138" y="385"/>
                      <a:pt x="131" y="382"/>
                      <a:pt x="126" y="380"/>
                    </a:cubicBezTo>
                    <a:cubicBezTo>
                      <a:pt x="121" y="378"/>
                      <a:pt x="117" y="377"/>
                      <a:pt x="111" y="377"/>
                    </a:cubicBezTo>
                    <a:cubicBezTo>
                      <a:pt x="105" y="377"/>
                      <a:pt x="96" y="387"/>
                      <a:pt x="91" y="378"/>
                    </a:cubicBezTo>
                    <a:cubicBezTo>
                      <a:pt x="85" y="377"/>
                      <a:pt x="81" y="373"/>
                      <a:pt x="75" y="372"/>
                    </a:cubicBezTo>
                    <a:cubicBezTo>
                      <a:pt x="69" y="371"/>
                      <a:pt x="60" y="369"/>
                      <a:pt x="55" y="369"/>
                    </a:cubicBezTo>
                    <a:cubicBezTo>
                      <a:pt x="50" y="368"/>
                      <a:pt x="45" y="370"/>
                      <a:pt x="43" y="369"/>
                    </a:cubicBezTo>
                    <a:cubicBezTo>
                      <a:pt x="41" y="368"/>
                      <a:pt x="42" y="364"/>
                      <a:pt x="40" y="362"/>
                    </a:cubicBezTo>
                    <a:cubicBezTo>
                      <a:pt x="38" y="360"/>
                      <a:pt x="35" y="359"/>
                      <a:pt x="33" y="354"/>
                    </a:cubicBezTo>
                    <a:cubicBezTo>
                      <a:pt x="31" y="349"/>
                      <a:pt x="32" y="336"/>
                      <a:pt x="30" y="329"/>
                    </a:cubicBezTo>
                    <a:cubicBezTo>
                      <a:pt x="28" y="322"/>
                      <a:pt x="23" y="319"/>
                      <a:pt x="22" y="314"/>
                    </a:cubicBezTo>
                    <a:cubicBezTo>
                      <a:pt x="10" y="308"/>
                      <a:pt x="23" y="305"/>
                      <a:pt x="22" y="300"/>
                    </a:cubicBezTo>
                    <a:cubicBezTo>
                      <a:pt x="21" y="295"/>
                      <a:pt x="18" y="289"/>
                      <a:pt x="15" y="285"/>
                    </a:cubicBezTo>
                    <a:cubicBezTo>
                      <a:pt x="0" y="285"/>
                      <a:pt x="5" y="280"/>
                      <a:pt x="3" y="276"/>
                    </a:cubicBezTo>
                    <a:cubicBezTo>
                      <a:pt x="1" y="272"/>
                      <a:pt x="2" y="267"/>
                      <a:pt x="3" y="263"/>
                    </a:cubicBezTo>
                    <a:cubicBezTo>
                      <a:pt x="4" y="259"/>
                      <a:pt x="8" y="257"/>
                      <a:pt x="12" y="254"/>
                    </a:cubicBezTo>
                    <a:cubicBezTo>
                      <a:pt x="16" y="251"/>
                      <a:pt x="19" y="247"/>
                      <a:pt x="24" y="245"/>
                    </a:cubicBezTo>
                    <a:cubicBezTo>
                      <a:pt x="20" y="240"/>
                      <a:pt x="37" y="243"/>
                      <a:pt x="40" y="240"/>
                    </a:cubicBezTo>
                    <a:cubicBezTo>
                      <a:pt x="43" y="237"/>
                      <a:pt x="42" y="232"/>
                      <a:pt x="43" y="228"/>
                    </a:cubicBezTo>
                    <a:cubicBezTo>
                      <a:pt x="44" y="224"/>
                      <a:pt x="44" y="222"/>
                      <a:pt x="46" y="218"/>
                    </a:cubicBezTo>
                    <a:cubicBezTo>
                      <a:pt x="48" y="214"/>
                      <a:pt x="52" y="208"/>
                      <a:pt x="54" y="204"/>
                    </a:cubicBezTo>
                    <a:cubicBezTo>
                      <a:pt x="56" y="200"/>
                      <a:pt x="59" y="195"/>
                      <a:pt x="61" y="191"/>
                    </a:cubicBezTo>
                    <a:cubicBezTo>
                      <a:pt x="62" y="182"/>
                      <a:pt x="63" y="184"/>
                      <a:pt x="64" y="180"/>
                    </a:cubicBezTo>
                    <a:cubicBezTo>
                      <a:pt x="65" y="176"/>
                      <a:pt x="67" y="171"/>
                      <a:pt x="69" y="167"/>
                    </a:cubicBezTo>
                    <a:cubicBezTo>
                      <a:pt x="71" y="163"/>
                      <a:pt x="74" y="157"/>
                      <a:pt x="78" y="153"/>
                    </a:cubicBezTo>
                    <a:cubicBezTo>
                      <a:pt x="82" y="149"/>
                      <a:pt x="90" y="146"/>
                      <a:pt x="93" y="141"/>
                    </a:cubicBezTo>
                    <a:cubicBezTo>
                      <a:pt x="96" y="136"/>
                      <a:pt x="91" y="128"/>
                      <a:pt x="93" y="123"/>
                    </a:cubicBezTo>
                    <a:cubicBezTo>
                      <a:pt x="95" y="122"/>
                      <a:pt x="100" y="105"/>
                      <a:pt x="106" y="111"/>
                    </a:cubicBezTo>
                    <a:cubicBezTo>
                      <a:pt x="110" y="109"/>
                      <a:pt x="114" y="113"/>
                      <a:pt x="117" y="110"/>
                    </a:cubicBezTo>
                    <a:cubicBezTo>
                      <a:pt x="120" y="107"/>
                      <a:pt x="119" y="98"/>
                      <a:pt x="123" y="95"/>
                    </a:cubicBezTo>
                    <a:cubicBezTo>
                      <a:pt x="127" y="92"/>
                      <a:pt x="135" y="89"/>
                      <a:pt x="139" y="89"/>
                    </a:cubicBezTo>
                    <a:cubicBezTo>
                      <a:pt x="143" y="89"/>
                      <a:pt x="145" y="90"/>
                      <a:pt x="148" y="92"/>
                    </a:cubicBezTo>
                    <a:cubicBezTo>
                      <a:pt x="152" y="94"/>
                      <a:pt x="162" y="96"/>
                      <a:pt x="166" y="99"/>
                    </a:cubicBezTo>
                    <a:cubicBezTo>
                      <a:pt x="167" y="104"/>
                      <a:pt x="176" y="98"/>
                      <a:pt x="172" y="110"/>
                    </a:cubicBezTo>
                    <a:cubicBezTo>
                      <a:pt x="176" y="112"/>
                      <a:pt x="184" y="111"/>
                      <a:pt x="189" y="114"/>
                    </a:cubicBezTo>
                    <a:cubicBezTo>
                      <a:pt x="194" y="117"/>
                      <a:pt x="197" y="122"/>
                      <a:pt x="199" y="126"/>
                    </a:cubicBezTo>
                    <a:cubicBezTo>
                      <a:pt x="201" y="130"/>
                      <a:pt x="187" y="127"/>
                      <a:pt x="199" y="137"/>
                    </a:cubicBezTo>
                    <a:cubicBezTo>
                      <a:pt x="198" y="141"/>
                      <a:pt x="192" y="145"/>
                      <a:pt x="192" y="149"/>
                    </a:cubicBezTo>
                    <a:cubicBezTo>
                      <a:pt x="192" y="153"/>
                      <a:pt x="198" y="158"/>
                      <a:pt x="198" y="162"/>
                    </a:cubicBezTo>
                    <a:cubicBezTo>
                      <a:pt x="198" y="166"/>
                      <a:pt x="204" y="169"/>
                      <a:pt x="192" y="17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Freeform 6">
                <a:extLst>
                  <a:ext uri="{FF2B5EF4-FFF2-40B4-BE49-F238E27FC236}">
                    <a16:creationId xmlns:a16="http://schemas.microsoft.com/office/drawing/2014/main" xmlns="" id="{898DC164-5937-4E94-A96C-4F7F0B7F3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3559" y="2522935"/>
                <a:ext cx="1180411" cy="1238166"/>
              </a:xfrm>
              <a:custGeom>
                <a:avLst/>
                <a:gdLst/>
                <a:ahLst/>
                <a:cxnLst>
                  <a:cxn ang="0">
                    <a:pos x="255" y="82"/>
                  </a:cxn>
                  <a:cxn ang="0">
                    <a:pos x="253" y="101"/>
                  </a:cxn>
                  <a:cxn ang="0">
                    <a:pos x="219" y="71"/>
                  </a:cxn>
                  <a:cxn ang="0">
                    <a:pos x="183" y="67"/>
                  </a:cxn>
                  <a:cxn ang="0">
                    <a:pos x="132" y="64"/>
                  </a:cxn>
                  <a:cxn ang="0">
                    <a:pos x="102" y="91"/>
                  </a:cxn>
                  <a:cxn ang="0">
                    <a:pos x="76" y="112"/>
                  </a:cxn>
                  <a:cxn ang="0">
                    <a:pos x="87" y="152"/>
                  </a:cxn>
                  <a:cxn ang="0">
                    <a:pos x="40" y="137"/>
                  </a:cxn>
                  <a:cxn ang="0">
                    <a:pos x="18" y="140"/>
                  </a:cxn>
                  <a:cxn ang="0">
                    <a:pos x="0" y="169"/>
                  </a:cxn>
                  <a:cxn ang="0">
                    <a:pos x="27" y="202"/>
                  </a:cxn>
                  <a:cxn ang="0">
                    <a:pos x="46" y="238"/>
                  </a:cxn>
                  <a:cxn ang="0">
                    <a:pos x="48" y="284"/>
                  </a:cxn>
                  <a:cxn ang="0">
                    <a:pos x="61" y="319"/>
                  </a:cxn>
                  <a:cxn ang="0">
                    <a:pos x="70" y="349"/>
                  </a:cxn>
                  <a:cxn ang="0">
                    <a:pos x="88" y="368"/>
                  </a:cxn>
                  <a:cxn ang="0">
                    <a:pos x="109" y="392"/>
                  </a:cxn>
                  <a:cxn ang="0">
                    <a:pos x="142" y="401"/>
                  </a:cxn>
                  <a:cxn ang="0">
                    <a:pos x="162" y="431"/>
                  </a:cxn>
                  <a:cxn ang="0">
                    <a:pos x="142" y="461"/>
                  </a:cxn>
                  <a:cxn ang="0">
                    <a:pos x="127" y="499"/>
                  </a:cxn>
                  <a:cxn ang="0">
                    <a:pos x="147" y="529"/>
                  </a:cxn>
                  <a:cxn ang="0">
                    <a:pos x="196" y="500"/>
                  </a:cxn>
                  <a:cxn ang="0">
                    <a:pos x="234" y="485"/>
                  </a:cxn>
                  <a:cxn ang="0">
                    <a:pos x="255" y="487"/>
                  </a:cxn>
                  <a:cxn ang="0">
                    <a:pos x="283" y="481"/>
                  </a:cxn>
                  <a:cxn ang="0">
                    <a:pos x="324" y="494"/>
                  </a:cxn>
                  <a:cxn ang="0">
                    <a:pos x="346" y="523"/>
                  </a:cxn>
                  <a:cxn ang="0">
                    <a:pos x="358" y="562"/>
                  </a:cxn>
                  <a:cxn ang="0">
                    <a:pos x="387" y="592"/>
                  </a:cxn>
                  <a:cxn ang="0">
                    <a:pos x="405" y="625"/>
                  </a:cxn>
                  <a:cxn ang="0">
                    <a:pos x="438" y="641"/>
                  </a:cxn>
                  <a:cxn ang="0">
                    <a:pos x="465" y="599"/>
                  </a:cxn>
                  <a:cxn ang="0">
                    <a:pos x="474" y="562"/>
                  </a:cxn>
                  <a:cxn ang="0">
                    <a:pos x="477" y="521"/>
                  </a:cxn>
                  <a:cxn ang="0">
                    <a:pos x="487" y="493"/>
                  </a:cxn>
                  <a:cxn ang="0">
                    <a:pos x="487" y="470"/>
                  </a:cxn>
                  <a:cxn ang="0">
                    <a:pos x="502" y="439"/>
                  </a:cxn>
                  <a:cxn ang="0">
                    <a:pos x="498" y="394"/>
                  </a:cxn>
                  <a:cxn ang="0">
                    <a:pos x="513" y="361"/>
                  </a:cxn>
                  <a:cxn ang="0">
                    <a:pos x="505" y="307"/>
                  </a:cxn>
                  <a:cxn ang="0">
                    <a:pos x="513" y="284"/>
                  </a:cxn>
                  <a:cxn ang="0">
                    <a:pos x="525" y="250"/>
                  </a:cxn>
                  <a:cxn ang="0">
                    <a:pos x="531" y="212"/>
                  </a:cxn>
                  <a:cxn ang="0">
                    <a:pos x="562" y="182"/>
                  </a:cxn>
                  <a:cxn ang="0">
                    <a:pos x="597" y="160"/>
                  </a:cxn>
                  <a:cxn ang="0">
                    <a:pos x="588" y="104"/>
                  </a:cxn>
                  <a:cxn ang="0">
                    <a:pos x="576" y="55"/>
                  </a:cxn>
                  <a:cxn ang="0">
                    <a:pos x="547" y="38"/>
                  </a:cxn>
                  <a:cxn ang="0">
                    <a:pos x="505" y="1"/>
                  </a:cxn>
                  <a:cxn ang="0">
                    <a:pos x="468" y="17"/>
                  </a:cxn>
                  <a:cxn ang="0">
                    <a:pos x="375" y="19"/>
                  </a:cxn>
                  <a:cxn ang="0">
                    <a:pos x="343" y="34"/>
                  </a:cxn>
                  <a:cxn ang="0">
                    <a:pos x="292" y="49"/>
                  </a:cxn>
                  <a:cxn ang="0">
                    <a:pos x="256" y="52"/>
                  </a:cxn>
                </a:cxnLst>
                <a:rect l="0" t="0" r="r" b="b"/>
                <a:pathLst>
                  <a:path w="600" h="644">
                    <a:moveTo>
                      <a:pt x="244" y="61"/>
                    </a:moveTo>
                    <a:cubicBezTo>
                      <a:pt x="219" y="62"/>
                      <a:pt x="282" y="70"/>
                      <a:pt x="259" y="71"/>
                    </a:cubicBezTo>
                    <a:cubicBezTo>
                      <a:pt x="248" y="73"/>
                      <a:pt x="266" y="80"/>
                      <a:pt x="255" y="82"/>
                    </a:cubicBezTo>
                    <a:cubicBezTo>
                      <a:pt x="249" y="83"/>
                      <a:pt x="268" y="92"/>
                      <a:pt x="268" y="92"/>
                    </a:cubicBezTo>
                    <a:cubicBezTo>
                      <a:pt x="259" y="97"/>
                      <a:pt x="274" y="98"/>
                      <a:pt x="265" y="103"/>
                    </a:cubicBezTo>
                    <a:cubicBezTo>
                      <a:pt x="260" y="105"/>
                      <a:pt x="253" y="101"/>
                      <a:pt x="253" y="101"/>
                    </a:cubicBezTo>
                    <a:cubicBezTo>
                      <a:pt x="249" y="98"/>
                      <a:pt x="250" y="85"/>
                      <a:pt x="247" y="80"/>
                    </a:cubicBezTo>
                    <a:cubicBezTo>
                      <a:pt x="244" y="75"/>
                      <a:pt x="237" y="72"/>
                      <a:pt x="232" y="71"/>
                    </a:cubicBezTo>
                    <a:cubicBezTo>
                      <a:pt x="226" y="66"/>
                      <a:pt x="224" y="71"/>
                      <a:pt x="219" y="71"/>
                    </a:cubicBezTo>
                    <a:cubicBezTo>
                      <a:pt x="214" y="71"/>
                      <a:pt x="208" y="69"/>
                      <a:pt x="204" y="70"/>
                    </a:cubicBezTo>
                    <a:cubicBezTo>
                      <a:pt x="200" y="71"/>
                      <a:pt x="199" y="76"/>
                      <a:pt x="196" y="76"/>
                    </a:cubicBezTo>
                    <a:cubicBezTo>
                      <a:pt x="193" y="76"/>
                      <a:pt x="188" y="69"/>
                      <a:pt x="183" y="67"/>
                    </a:cubicBezTo>
                    <a:cubicBezTo>
                      <a:pt x="178" y="65"/>
                      <a:pt x="170" y="64"/>
                      <a:pt x="165" y="62"/>
                    </a:cubicBezTo>
                    <a:cubicBezTo>
                      <a:pt x="150" y="59"/>
                      <a:pt x="164" y="57"/>
                      <a:pt x="150" y="55"/>
                    </a:cubicBezTo>
                    <a:cubicBezTo>
                      <a:pt x="148" y="60"/>
                      <a:pt x="130" y="44"/>
                      <a:pt x="132" y="64"/>
                    </a:cubicBezTo>
                    <a:cubicBezTo>
                      <a:pt x="126" y="67"/>
                      <a:pt x="118" y="72"/>
                      <a:pt x="114" y="74"/>
                    </a:cubicBezTo>
                    <a:cubicBezTo>
                      <a:pt x="110" y="76"/>
                      <a:pt x="107" y="74"/>
                      <a:pt x="105" y="77"/>
                    </a:cubicBezTo>
                    <a:cubicBezTo>
                      <a:pt x="103" y="80"/>
                      <a:pt x="105" y="88"/>
                      <a:pt x="102" y="91"/>
                    </a:cubicBezTo>
                    <a:cubicBezTo>
                      <a:pt x="99" y="94"/>
                      <a:pt x="89" y="93"/>
                      <a:pt x="85" y="95"/>
                    </a:cubicBezTo>
                    <a:cubicBezTo>
                      <a:pt x="81" y="97"/>
                      <a:pt x="80" y="100"/>
                      <a:pt x="79" y="103"/>
                    </a:cubicBezTo>
                    <a:cubicBezTo>
                      <a:pt x="78" y="106"/>
                      <a:pt x="75" y="108"/>
                      <a:pt x="76" y="112"/>
                    </a:cubicBezTo>
                    <a:cubicBezTo>
                      <a:pt x="80" y="118"/>
                      <a:pt x="70" y="117"/>
                      <a:pt x="84" y="128"/>
                    </a:cubicBezTo>
                    <a:cubicBezTo>
                      <a:pt x="85" y="132"/>
                      <a:pt x="84" y="135"/>
                      <a:pt x="85" y="139"/>
                    </a:cubicBezTo>
                    <a:cubicBezTo>
                      <a:pt x="82" y="145"/>
                      <a:pt x="90" y="146"/>
                      <a:pt x="87" y="152"/>
                    </a:cubicBezTo>
                    <a:cubicBezTo>
                      <a:pt x="88" y="161"/>
                      <a:pt x="71" y="133"/>
                      <a:pt x="73" y="142"/>
                    </a:cubicBezTo>
                    <a:cubicBezTo>
                      <a:pt x="74" y="144"/>
                      <a:pt x="60" y="140"/>
                      <a:pt x="55" y="139"/>
                    </a:cubicBezTo>
                    <a:cubicBezTo>
                      <a:pt x="50" y="138"/>
                      <a:pt x="44" y="139"/>
                      <a:pt x="40" y="137"/>
                    </a:cubicBezTo>
                    <a:cubicBezTo>
                      <a:pt x="35" y="136"/>
                      <a:pt x="34" y="128"/>
                      <a:pt x="30" y="127"/>
                    </a:cubicBezTo>
                    <a:cubicBezTo>
                      <a:pt x="26" y="126"/>
                      <a:pt x="15" y="126"/>
                      <a:pt x="13" y="128"/>
                    </a:cubicBezTo>
                    <a:cubicBezTo>
                      <a:pt x="11" y="130"/>
                      <a:pt x="18" y="137"/>
                      <a:pt x="18" y="140"/>
                    </a:cubicBezTo>
                    <a:cubicBezTo>
                      <a:pt x="18" y="143"/>
                      <a:pt x="15" y="146"/>
                      <a:pt x="12" y="148"/>
                    </a:cubicBezTo>
                    <a:cubicBezTo>
                      <a:pt x="9" y="150"/>
                      <a:pt x="3" y="152"/>
                      <a:pt x="1" y="155"/>
                    </a:cubicBezTo>
                    <a:lnTo>
                      <a:pt x="0" y="169"/>
                    </a:lnTo>
                    <a:cubicBezTo>
                      <a:pt x="1" y="173"/>
                      <a:pt x="4" y="175"/>
                      <a:pt x="7" y="179"/>
                    </a:cubicBezTo>
                    <a:cubicBezTo>
                      <a:pt x="1" y="195"/>
                      <a:pt x="12" y="188"/>
                      <a:pt x="18" y="193"/>
                    </a:cubicBezTo>
                    <a:cubicBezTo>
                      <a:pt x="21" y="197"/>
                      <a:pt x="23" y="200"/>
                      <a:pt x="27" y="202"/>
                    </a:cubicBezTo>
                    <a:cubicBezTo>
                      <a:pt x="31" y="204"/>
                      <a:pt x="40" y="200"/>
                      <a:pt x="43" y="203"/>
                    </a:cubicBezTo>
                    <a:cubicBezTo>
                      <a:pt x="46" y="206"/>
                      <a:pt x="45" y="211"/>
                      <a:pt x="45" y="217"/>
                    </a:cubicBezTo>
                    <a:lnTo>
                      <a:pt x="46" y="238"/>
                    </a:lnTo>
                    <a:lnTo>
                      <a:pt x="55" y="242"/>
                    </a:lnTo>
                    <a:lnTo>
                      <a:pt x="48" y="262"/>
                    </a:lnTo>
                    <a:lnTo>
                      <a:pt x="48" y="284"/>
                    </a:lnTo>
                    <a:lnTo>
                      <a:pt x="52" y="301"/>
                    </a:lnTo>
                    <a:cubicBezTo>
                      <a:pt x="52" y="305"/>
                      <a:pt x="46" y="308"/>
                      <a:pt x="48" y="311"/>
                    </a:cubicBezTo>
                    <a:cubicBezTo>
                      <a:pt x="50" y="314"/>
                      <a:pt x="57" y="317"/>
                      <a:pt x="61" y="319"/>
                    </a:cubicBezTo>
                    <a:cubicBezTo>
                      <a:pt x="65" y="321"/>
                      <a:pt x="69" y="323"/>
                      <a:pt x="70" y="326"/>
                    </a:cubicBezTo>
                    <a:cubicBezTo>
                      <a:pt x="71" y="329"/>
                      <a:pt x="66" y="334"/>
                      <a:pt x="66" y="338"/>
                    </a:cubicBezTo>
                    <a:cubicBezTo>
                      <a:pt x="66" y="342"/>
                      <a:pt x="68" y="347"/>
                      <a:pt x="70" y="349"/>
                    </a:cubicBezTo>
                    <a:cubicBezTo>
                      <a:pt x="72" y="351"/>
                      <a:pt x="75" y="347"/>
                      <a:pt x="76" y="349"/>
                    </a:cubicBezTo>
                    <a:cubicBezTo>
                      <a:pt x="77" y="351"/>
                      <a:pt x="76" y="356"/>
                      <a:pt x="78" y="359"/>
                    </a:cubicBezTo>
                    <a:cubicBezTo>
                      <a:pt x="80" y="362"/>
                      <a:pt x="83" y="365"/>
                      <a:pt x="88" y="368"/>
                    </a:cubicBezTo>
                    <a:cubicBezTo>
                      <a:pt x="93" y="371"/>
                      <a:pt x="102" y="377"/>
                      <a:pt x="106" y="379"/>
                    </a:cubicBezTo>
                    <a:cubicBezTo>
                      <a:pt x="110" y="381"/>
                      <a:pt x="115" y="377"/>
                      <a:pt x="115" y="379"/>
                    </a:cubicBezTo>
                    <a:cubicBezTo>
                      <a:pt x="115" y="381"/>
                      <a:pt x="107" y="390"/>
                      <a:pt x="109" y="392"/>
                    </a:cubicBezTo>
                    <a:cubicBezTo>
                      <a:pt x="111" y="394"/>
                      <a:pt x="123" y="389"/>
                      <a:pt x="126" y="391"/>
                    </a:cubicBezTo>
                    <a:cubicBezTo>
                      <a:pt x="129" y="393"/>
                      <a:pt x="128" y="401"/>
                      <a:pt x="130" y="403"/>
                    </a:cubicBezTo>
                    <a:cubicBezTo>
                      <a:pt x="132" y="405"/>
                      <a:pt x="138" y="401"/>
                      <a:pt x="142" y="401"/>
                    </a:cubicBezTo>
                    <a:cubicBezTo>
                      <a:pt x="146" y="401"/>
                      <a:pt x="154" y="401"/>
                      <a:pt x="156" y="403"/>
                    </a:cubicBezTo>
                    <a:cubicBezTo>
                      <a:pt x="158" y="405"/>
                      <a:pt x="153" y="410"/>
                      <a:pt x="154" y="415"/>
                    </a:cubicBezTo>
                    <a:cubicBezTo>
                      <a:pt x="155" y="420"/>
                      <a:pt x="162" y="427"/>
                      <a:pt x="162" y="431"/>
                    </a:cubicBezTo>
                    <a:cubicBezTo>
                      <a:pt x="162" y="435"/>
                      <a:pt x="156" y="439"/>
                      <a:pt x="153" y="442"/>
                    </a:cubicBezTo>
                    <a:cubicBezTo>
                      <a:pt x="150" y="445"/>
                      <a:pt x="144" y="446"/>
                      <a:pt x="142" y="449"/>
                    </a:cubicBezTo>
                    <a:cubicBezTo>
                      <a:pt x="140" y="452"/>
                      <a:pt x="144" y="458"/>
                      <a:pt x="142" y="461"/>
                    </a:cubicBezTo>
                    <a:cubicBezTo>
                      <a:pt x="140" y="464"/>
                      <a:pt x="131" y="465"/>
                      <a:pt x="129" y="469"/>
                    </a:cubicBezTo>
                    <a:cubicBezTo>
                      <a:pt x="127" y="473"/>
                      <a:pt x="132" y="483"/>
                      <a:pt x="132" y="488"/>
                    </a:cubicBezTo>
                    <a:cubicBezTo>
                      <a:pt x="132" y="493"/>
                      <a:pt x="125" y="497"/>
                      <a:pt x="127" y="499"/>
                    </a:cubicBezTo>
                    <a:cubicBezTo>
                      <a:pt x="129" y="501"/>
                      <a:pt x="143" y="497"/>
                      <a:pt x="145" y="500"/>
                    </a:cubicBezTo>
                    <a:cubicBezTo>
                      <a:pt x="147" y="503"/>
                      <a:pt x="141" y="510"/>
                      <a:pt x="141" y="515"/>
                    </a:cubicBezTo>
                    <a:cubicBezTo>
                      <a:pt x="141" y="520"/>
                      <a:pt x="143" y="528"/>
                      <a:pt x="147" y="529"/>
                    </a:cubicBezTo>
                    <a:cubicBezTo>
                      <a:pt x="151" y="530"/>
                      <a:pt x="159" y="523"/>
                      <a:pt x="165" y="521"/>
                    </a:cubicBezTo>
                    <a:cubicBezTo>
                      <a:pt x="171" y="519"/>
                      <a:pt x="178" y="518"/>
                      <a:pt x="183" y="514"/>
                    </a:cubicBezTo>
                    <a:cubicBezTo>
                      <a:pt x="188" y="510"/>
                      <a:pt x="191" y="503"/>
                      <a:pt x="196" y="500"/>
                    </a:cubicBezTo>
                    <a:cubicBezTo>
                      <a:pt x="201" y="497"/>
                      <a:pt x="206" y="495"/>
                      <a:pt x="211" y="494"/>
                    </a:cubicBezTo>
                    <a:cubicBezTo>
                      <a:pt x="215" y="485"/>
                      <a:pt x="221" y="496"/>
                      <a:pt x="225" y="494"/>
                    </a:cubicBezTo>
                    <a:cubicBezTo>
                      <a:pt x="229" y="492"/>
                      <a:pt x="230" y="484"/>
                      <a:pt x="234" y="485"/>
                    </a:cubicBezTo>
                    <a:cubicBezTo>
                      <a:pt x="235" y="495"/>
                      <a:pt x="244" y="493"/>
                      <a:pt x="247" y="503"/>
                    </a:cubicBezTo>
                    <a:cubicBezTo>
                      <a:pt x="251" y="510"/>
                      <a:pt x="254" y="502"/>
                      <a:pt x="255" y="497"/>
                    </a:cubicBezTo>
                    <a:cubicBezTo>
                      <a:pt x="256" y="494"/>
                      <a:pt x="253" y="488"/>
                      <a:pt x="255" y="487"/>
                    </a:cubicBezTo>
                    <a:cubicBezTo>
                      <a:pt x="258" y="482"/>
                      <a:pt x="261" y="490"/>
                      <a:pt x="267" y="488"/>
                    </a:cubicBezTo>
                    <a:cubicBezTo>
                      <a:pt x="271" y="488"/>
                      <a:pt x="277" y="491"/>
                      <a:pt x="280" y="490"/>
                    </a:cubicBezTo>
                    <a:cubicBezTo>
                      <a:pt x="283" y="489"/>
                      <a:pt x="281" y="481"/>
                      <a:pt x="283" y="481"/>
                    </a:cubicBezTo>
                    <a:cubicBezTo>
                      <a:pt x="288" y="481"/>
                      <a:pt x="290" y="486"/>
                      <a:pt x="295" y="487"/>
                    </a:cubicBezTo>
                    <a:cubicBezTo>
                      <a:pt x="300" y="488"/>
                      <a:pt x="310" y="487"/>
                      <a:pt x="315" y="488"/>
                    </a:cubicBezTo>
                    <a:cubicBezTo>
                      <a:pt x="320" y="489"/>
                      <a:pt x="322" y="491"/>
                      <a:pt x="324" y="494"/>
                    </a:cubicBezTo>
                    <a:cubicBezTo>
                      <a:pt x="326" y="497"/>
                      <a:pt x="323" y="504"/>
                      <a:pt x="325" y="508"/>
                    </a:cubicBezTo>
                    <a:cubicBezTo>
                      <a:pt x="331" y="508"/>
                      <a:pt x="326" y="521"/>
                      <a:pt x="337" y="517"/>
                    </a:cubicBezTo>
                    <a:cubicBezTo>
                      <a:pt x="340" y="519"/>
                      <a:pt x="345" y="519"/>
                      <a:pt x="346" y="523"/>
                    </a:cubicBezTo>
                    <a:cubicBezTo>
                      <a:pt x="347" y="527"/>
                      <a:pt x="344" y="539"/>
                      <a:pt x="345" y="542"/>
                    </a:cubicBezTo>
                    <a:cubicBezTo>
                      <a:pt x="346" y="545"/>
                      <a:pt x="352" y="538"/>
                      <a:pt x="354" y="541"/>
                    </a:cubicBezTo>
                    <a:cubicBezTo>
                      <a:pt x="356" y="544"/>
                      <a:pt x="355" y="558"/>
                      <a:pt x="358" y="562"/>
                    </a:cubicBezTo>
                    <a:cubicBezTo>
                      <a:pt x="361" y="566"/>
                      <a:pt x="369" y="565"/>
                      <a:pt x="372" y="568"/>
                    </a:cubicBezTo>
                    <a:cubicBezTo>
                      <a:pt x="375" y="571"/>
                      <a:pt x="374" y="577"/>
                      <a:pt x="376" y="581"/>
                    </a:cubicBezTo>
                    <a:cubicBezTo>
                      <a:pt x="381" y="583"/>
                      <a:pt x="371" y="592"/>
                      <a:pt x="387" y="592"/>
                    </a:cubicBezTo>
                    <a:cubicBezTo>
                      <a:pt x="388" y="597"/>
                      <a:pt x="384" y="605"/>
                      <a:pt x="385" y="610"/>
                    </a:cubicBezTo>
                    <a:cubicBezTo>
                      <a:pt x="386" y="615"/>
                      <a:pt x="393" y="620"/>
                      <a:pt x="396" y="622"/>
                    </a:cubicBezTo>
                    <a:cubicBezTo>
                      <a:pt x="399" y="624"/>
                      <a:pt x="402" y="623"/>
                      <a:pt x="405" y="625"/>
                    </a:cubicBezTo>
                    <a:cubicBezTo>
                      <a:pt x="408" y="627"/>
                      <a:pt x="408" y="631"/>
                      <a:pt x="411" y="634"/>
                    </a:cubicBezTo>
                    <a:cubicBezTo>
                      <a:pt x="414" y="637"/>
                      <a:pt x="422" y="642"/>
                      <a:pt x="426" y="643"/>
                    </a:cubicBezTo>
                    <a:cubicBezTo>
                      <a:pt x="430" y="644"/>
                      <a:pt x="435" y="644"/>
                      <a:pt x="438" y="641"/>
                    </a:cubicBezTo>
                    <a:cubicBezTo>
                      <a:pt x="441" y="638"/>
                      <a:pt x="441" y="627"/>
                      <a:pt x="445" y="623"/>
                    </a:cubicBezTo>
                    <a:cubicBezTo>
                      <a:pt x="449" y="619"/>
                      <a:pt x="459" y="621"/>
                      <a:pt x="462" y="617"/>
                    </a:cubicBezTo>
                    <a:cubicBezTo>
                      <a:pt x="465" y="613"/>
                      <a:pt x="463" y="604"/>
                      <a:pt x="465" y="599"/>
                    </a:cubicBezTo>
                    <a:cubicBezTo>
                      <a:pt x="467" y="594"/>
                      <a:pt x="471" y="588"/>
                      <a:pt x="472" y="584"/>
                    </a:cubicBezTo>
                    <a:cubicBezTo>
                      <a:pt x="473" y="580"/>
                      <a:pt x="471" y="576"/>
                      <a:pt x="471" y="572"/>
                    </a:cubicBezTo>
                    <a:cubicBezTo>
                      <a:pt x="469" y="565"/>
                      <a:pt x="474" y="562"/>
                      <a:pt x="474" y="562"/>
                    </a:cubicBezTo>
                    <a:cubicBezTo>
                      <a:pt x="489" y="579"/>
                      <a:pt x="477" y="552"/>
                      <a:pt x="478" y="548"/>
                    </a:cubicBezTo>
                    <a:cubicBezTo>
                      <a:pt x="479" y="544"/>
                      <a:pt x="483" y="542"/>
                      <a:pt x="483" y="538"/>
                    </a:cubicBezTo>
                    <a:cubicBezTo>
                      <a:pt x="483" y="534"/>
                      <a:pt x="478" y="526"/>
                      <a:pt x="477" y="521"/>
                    </a:cubicBezTo>
                    <a:cubicBezTo>
                      <a:pt x="476" y="516"/>
                      <a:pt x="473" y="508"/>
                      <a:pt x="474" y="505"/>
                    </a:cubicBezTo>
                    <a:cubicBezTo>
                      <a:pt x="475" y="502"/>
                      <a:pt x="482" y="502"/>
                      <a:pt x="484" y="500"/>
                    </a:cubicBezTo>
                    <a:cubicBezTo>
                      <a:pt x="486" y="498"/>
                      <a:pt x="485" y="495"/>
                      <a:pt x="487" y="493"/>
                    </a:cubicBezTo>
                    <a:cubicBezTo>
                      <a:pt x="489" y="491"/>
                      <a:pt x="494" y="493"/>
                      <a:pt x="496" y="490"/>
                    </a:cubicBezTo>
                    <a:cubicBezTo>
                      <a:pt x="498" y="487"/>
                      <a:pt x="500" y="479"/>
                      <a:pt x="498" y="476"/>
                    </a:cubicBezTo>
                    <a:cubicBezTo>
                      <a:pt x="496" y="473"/>
                      <a:pt x="487" y="472"/>
                      <a:pt x="487" y="470"/>
                    </a:cubicBezTo>
                    <a:cubicBezTo>
                      <a:pt x="487" y="468"/>
                      <a:pt x="494" y="466"/>
                      <a:pt x="495" y="463"/>
                    </a:cubicBezTo>
                    <a:cubicBezTo>
                      <a:pt x="496" y="460"/>
                      <a:pt x="492" y="455"/>
                      <a:pt x="493" y="451"/>
                    </a:cubicBezTo>
                    <a:cubicBezTo>
                      <a:pt x="494" y="447"/>
                      <a:pt x="501" y="444"/>
                      <a:pt x="502" y="439"/>
                    </a:cubicBezTo>
                    <a:cubicBezTo>
                      <a:pt x="503" y="434"/>
                      <a:pt x="501" y="424"/>
                      <a:pt x="499" y="418"/>
                    </a:cubicBezTo>
                    <a:cubicBezTo>
                      <a:pt x="497" y="412"/>
                      <a:pt x="490" y="408"/>
                      <a:pt x="490" y="404"/>
                    </a:cubicBezTo>
                    <a:cubicBezTo>
                      <a:pt x="490" y="400"/>
                      <a:pt x="496" y="398"/>
                      <a:pt x="498" y="394"/>
                    </a:cubicBezTo>
                    <a:cubicBezTo>
                      <a:pt x="500" y="390"/>
                      <a:pt x="504" y="386"/>
                      <a:pt x="505" y="382"/>
                    </a:cubicBezTo>
                    <a:cubicBezTo>
                      <a:pt x="506" y="378"/>
                      <a:pt x="504" y="374"/>
                      <a:pt x="505" y="371"/>
                    </a:cubicBezTo>
                    <a:cubicBezTo>
                      <a:pt x="506" y="368"/>
                      <a:pt x="512" y="365"/>
                      <a:pt x="513" y="361"/>
                    </a:cubicBezTo>
                    <a:cubicBezTo>
                      <a:pt x="523" y="358"/>
                      <a:pt x="500" y="348"/>
                      <a:pt x="511" y="346"/>
                    </a:cubicBezTo>
                    <a:cubicBezTo>
                      <a:pt x="522" y="353"/>
                      <a:pt x="514" y="328"/>
                      <a:pt x="513" y="322"/>
                    </a:cubicBezTo>
                    <a:cubicBezTo>
                      <a:pt x="512" y="316"/>
                      <a:pt x="504" y="310"/>
                      <a:pt x="505" y="307"/>
                    </a:cubicBezTo>
                    <a:cubicBezTo>
                      <a:pt x="506" y="304"/>
                      <a:pt x="515" y="308"/>
                      <a:pt x="517" y="305"/>
                    </a:cubicBezTo>
                    <a:cubicBezTo>
                      <a:pt x="527" y="311"/>
                      <a:pt x="518" y="296"/>
                      <a:pt x="517" y="292"/>
                    </a:cubicBezTo>
                    <a:cubicBezTo>
                      <a:pt x="516" y="289"/>
                      <a:pt x="512" y="287"/>
                      <a:pt x="513" y="284"/>
                    </a:cubicBezTo>
                    <a:cubicBezTo>
                      <a:pt x="514" y="281"/>
                      <a:pt x="518" y="278"/>
                      <a:pt x="520" y="274"/>
                    </a:cubicBezTo>
                    <a:cubicBezTo>
                      <a:pt x="522" y="270"/>
                      <a:pt x="525" y="266"/>
                      <a:pt x="526" y="262"/>
                    </a:cubicBezTo>
                    <a:cubicBezTo>
                      <a:pt x="527" y="258"/>
                      <a:pt x="526" y="255"/>
                      <a:pt x="525" y="250"/>
                    </a:cubicBezTo>
                    <a:cubicBezTo>
                      <a:pt x="524" y="245"/>
                      <a:pt x="518" y="236"/>
                      <a:pt x="519" y="232"/>
                    </a:cubicBezTo>
                    <a:cubicBezTo>
                      <a:pt x="526" y="232"/>
                      <a:pt x="530" y="230"/>
                      <a:pt x="532" y="227"/>
                    </a:cubicBezTo>
                    <a:cubicBezTo>
                      <a:pt x="534" y="224"/>
                      <a:pt x="530" y="217"/>
                      <a:pt x="531" y="212"/>
                    </a:cubicBezTo>
                    <a:cubicBezTo>
                      <a:pt x="532" y="207"/>
                      <a:pt x="537" y="201"/>
                      <a:pt x="540" y="196"/>
                    </a:cubicBezTo>
                    <a:cubicBezTo>
                      <a:pt x="543" y="191"/>
                      <a:pt x="543" y="181"/>
                      <a:pt x="547" y="179"/>
                    </a:cubicBezTo>
                    <a:cubicBezTo>
                      <a:pt x="551" y="177"/>
                      <a:pt x="556" y="182"/>
                      <a:pt x="562" y="182"/>
                    </a:cubicBezTo>
                    <a:cubicBezTo>
                      <a:pt x="568" y="182"/>
                      <a:pt x="577" y="183"/>
                      <a:pt x="583" y="182"/>
                    </a:cubicBezTo>
                    <a:cubicBezTo>
                      <a:pt x="589" y="181"/>
                      <a:pt x="595" y="179"/>
                      <a:pt x="597" y="175"/>
                    </a:cubicBezTo>
                    <a:cubicBezTo>
                      <a:pt x="599" y="171"/>
                      <a:pt x="597" y="167"/>
                      <a:pt x="597" y="160"/>
                    </a:cubicBezTo>
                    <a:cubicBezTo>
                      <a:pt x="597" y="153"/>
                      <a:pt x="600" y="139"/>
                      <a:pt x="598" y="134"/>
                    </a:cubicBezTo>
                    <a:cubicBezTo>
                      <a:pt x="596" y="129"/>
                      <a:pt x="587" y="132"/>
                      <a:pt x="585" y="127"/>
                    </a:cubicBezTo>
                    <a:cubicBezTo>
                      <a:pt x="583" y="122"/>
                      <a:pt x="589" y="109"/>
                      <a:pt x="588" y="104"/>
                    </a:cubicBezTo>
                    <a:cubicBezTo>
                      <a:pt x="587" y="99"/>
                      <a:pt x="580" y="98"/>
                      <a:pt x="579" y="95"/>
                    </a:cubicBezTo>
                    <a:cubicBezTo>
                      <a:pt x="578" y="92"/>
                      <a:pt x="580" y="92"/>
                      <a:pt x="580" y="85"/>
                    </a:cubicBezTo>
                    <a:cubicBezTo>
                      <a:pt x="580" y="78"/>
                      <a:pt x="579" y="59"/>
                      <a:pt x="576" y="55"/>
                    </a:cubicBezTo>
                    <a:cubicBezTo>
                      <a:pt x="573" y="51"/>
                      <a:pt x="564" y="62"/>
                      <a:pt x="561" y="61"/>
                    </a:cubicBezTo>
                    <a:cubicBezTo>
                      <a:pt x="558" y="60"/>
                      <a:pt x="558" y="54"/>
                      <a:pt x="556" y="50"/>
                    </a:cubicBezTo>
                    <a:cubicBezTo>
                      <a:pt x="554" y="46"/>
                      <a:pt x="551" y="42"/>
                      <a:pt x="547" y="38"/>
                    </a:cubicBezTo>
                    <a:cubicBezTo>
                      <a:pt x="543" y="34"/>
                      <a:pt x="536" y="32"/>
                      <a:pt x="531" y="28"/>
                    </a:cubicBezTo>
                    <a:cubicBezTo>
                      <a:pt x="526" y="24"/>
                      <a:pt x="523" y="18"/>
                      <a:pt x="519" y="14"/>
                    </a:cubicBezTo>
                    <a:cubicBezTo>
                      <a:pt x="515" y="10"/>
                      <a:pt x="509" y="2"/>
                      <a:pt x="505" y="1"/>
                    </a:cubicBezTo>
                    <a:cubicBezTo>
                      <a:pt x="501" y="0"/>
                      <a:pt x="497" y="10"/>
                      <a:pt x="493" y="11"/>
                    </a:cubicBezTo>
                    <a:cubicBezTo>
                      <a:pt x="489" y="12"/>
                      <a:pt x="485" y="7"/>
                      <a:pt x="481" y="8"/>
                    </a:cubicBezTo>
                    <a:cubicBezTo>
                      <a:pt x="477" y="9"/>
                      <a:pt x="473" y="17"/>
                      <a:pt x="468" y="17"/>
                    </a:cubicBezTo>
                    <a:cubicBezTo>
                      <a:pt x="463" y="17"/>
                      <a:pt x="466" y="11"/>
                      <a:pt x="453" y="10"/>
                    </a:cubicBezTo>
                    <a:cubicBezTo>
                      <a:pt x="440" y="9"/>
                      <a:pt x="400" y="6"/>
                      <a:pt x="387" y="8"/>
                    </a:cubicBezTo>
                    <a:cubicBezTo>
                      <a:pt x="374" y="10"/>
                      <a:pt x="380" y="17"/>
                      <a:pt x="375" y="19"/>
                    </a:cubicBezTo>
                    <a:cubicBezTo>
                      <a:pt x="370" y="21"/>
                      <a:pt x="358" y="18"/>
                      <a:pt x="354" y="19"/>
                    </a:cubicBezTo>
                    <a:cubicBezTo>
                      <a:pt x="350" y="20"/>
                      <a:pt x="353" y="26"/>
                      <a:pt x="351" y="28"/>
                    </a:cubicBezTo>
                    <a:cubicBezTo>
                      <a:pt x="349" y="30"/>
                      <a:pt x="346" y="33"/>
                      <a:pt x="343" y="34"/>
                    </a:cubicBezTo>
                    <a:cubicBezTo>
                      <a:pt x="340" y="35"/>
                      <a:pt x="337" y="31"/>
                      <a:pt x="333" y="32"/>
                    </a:cubicBezTo>
                    <a:cubicBezTo>
                      <a:pt x="326" y="25"/>
                      <a:pt x="325" y="40"/>
                      <a:pt x="318" y="43"/>
                    </a:cubicBezTo>
                    <a:cubicBezTo>
                      <a:pt x="311" y="46"/>
                      <a:pt x="299" y="49"/>
                      <a:pt x="292" y="49"/>
                    </a:cubicBezTo>
                    <a:cubicBezTo>
                      <a:pt x="288" y="56"/>
                      <a:pt x="279" y="45"/>
                      <a:pt x="274" y="44"/>
                    </a:cubicBezTo>
                    <a:cubicBezTo>
                      <a:pt x="269" y="43"/>
                      <a:pt x="262" y="40"/>
                      <a:pt x="259" y="41"/>
                    </a:cubicBezTo>
                    <a:cubicBezTo>
                      <a:pt x="256" y="42"/>
                      <a:pt x="258" y="49"/>
                      <a:pt x="256" y="52"/>
                    </a:cubicBezTo>
                    <a:cubicBezTo>
                      <a:pt x="254" y="55"/>
                      <a:pt x="245" y="59"/>
                      <a:pt x="244" y="6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Freeform 7">
                <a:extLst>
                  <a:ext uri="{FF2B5EF4-FFF2-40B4-BE49-F238E27FC236}">
                    <a16:creationId xmlns:a16="http://schemas.microsoft.com/office/drawing/2014/main" xmlns="" id="{59493EDD-0145-4273-85B5-B394F83F8A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175" y="1850019"/>
                <a:ext cx="1463709" cy="792118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115" y="21"/>
                  </a:cxn>
                  <a:cxn ang="0">
                    <a:pos x="148" y="33"/>
                  </a:cxn>
                  <a:cxn ang="0">
                    <a:pos x="185" y="61"/>
                  </a:cxn>
                  <a:cxn ang="0">
                    <a:pos x="221" y="70"/>
                  </a:cxn>
                  <a:cxn ang="0">
                    <a:pos x="265" y="79"/>
                  </a:cxn>
                  <a:cxn ang="0">
                    <a:pos x="311" y="61"/>
                  </a:cxn>
                  <a:cxn ang="0">
                    <a:pos x="361" y="39"/>
                  </a:cxn>
                  <a:cxn ang="0">
                    <a:pos x="409" y="37"/>
                  </a:cxn>
                  <a:cxn ang="0">
                    <a:pos x="448" y="46"/>
                  </a:cxn>
                  <a:cxn ang="0">
                    <a:pos x="503" y="45"/>
                  </a:cxn>
                  <a:cxn ang="0">
                    <a:pos x="541" y="7"/>
                  </a:cxn>
                  <a:cxn ang="0">
                    <a:pos x="584" y="4"/>
                  </a:cxn>
                  <a:cxn ang="0">
                    <a:pos x="611" y="30"/>
                  </a:cxn>
                  <a:cxn ang="0">
                    <a:pos x="640" y="66"/>
                  </a:cxn>
                  <a:cxn ang="0">
                    <a:pos x="659" y="108"/>
                  </a:cxn>
                  <a:cxn ang="0">
                    <a:pos x="665" y="175"/>
                  </a:cxn>
                  <a:cxn ang="0">
                    <a:pos x="658" y="211"/>
                  </a:cxn>
                  <a:cxn ang="0">
                    <a:pos x="653" y="261"/>
                  </a:cxn>
                  <a:cxn ang="0">
                    <a:pos x="667" y="298"/>
                  </a:cxn>
                  <a:cxn ang="0">
                    <a:pos x="698" y="337"/>
                  </a:cxn>
                  <a:cxn ang="0">
                    <a:pos x="739" y="360"/>
                  </a:cxn>
                  <a:cxn ang="0">
                    <a:pos x="743" y="399"/>
                  </a:cxn>
                  <a:cxn ang="0">
                    <a:pos x="703" y="378"/>
                  </a:cxn>
                  <a:cxn ang="0">
                    <a:pos x="664" y="360"/>
                  </a:cxn>
                  <a:cxn ang="0">
                    <a:pos x="631" y="363"/>
                  </a:cxn>
                  <a:cxn ang="0">
                    <a:pos x="578" y="360"/>
                  </a:cxn>
                  <a:cxn ang="0">
                    <a:pos x="527" y="373"/>
                  </a:cxn>
                  <a:cxn ang="0">
                    <a:pos x="496" y="390"/>
                  </a:cxn>
                  <a:cxn ang="0">
                    <a:pos x="452" y="397"/>
                  </a:cxn>
                  <a:cxn ang="0">
                    <a:pos x="449" y="348"/>
                  </a:cxn>
                  <a:cxn ang="0">
                    <a:pos x="455" y="267"/>
                  </a:cxn>
                  <a:cxn ang="0">
                    <a:pos x="380" y="235"/>
                  </a:cxn>
                  <a:cxn ang="0">
                    <a:pos x="253" y="232"/>
                  </a:cxn>
                  <a:cxn ang="0">
                    <a:pos x="218" y="250"/>
                  </a:cxn>
                  <a:cxn ang="0">
                    <a:pos x="169" y="252"/>
                  </a:cxn>
                  <a:cxn ang="0">
                    <a:pos x="104" y="244"/>
                  </a:cxn>
                  <a:cxn ang="0">
                    <a:pos x="125" y="166"/>
                  </a:cxn>
                  <a:cxn ang="0">
                    <a:pos x="97" y="100"/>
                  </a:cxn>
                  <a:cxn ang="0">
                    <a:pos x="43" y="73"/>
                  </a:cxn>
                  <a:cxn ang="0">
                    <a:pos x="11" y="73"/>
                  </a:cxn>
                  <a:cxn ang="0">
                    <a:pos x="13" y="21"/>
                  </a:cxn>
                </a:cxnLst>
                <a:rect l="0" t="0" r="r" b="b"/>
                <a:pathLst>
                  <a:path w="744" h="412">
                    <a:moveTo>
                      <a:pt x="34" y="9"/>
                    </a:moveTo>
                    <a:cubicBezTo>
                      <a:pt x="36" y="10"/>
                      <a:pt x="48" y="11"/>
                      <a:pt x="53" y="13"/>
                    </a:cubicBezTo>
                    <a:cubicBezTo>
                      <a:pt x="58" y="15"/>
                      <a:pt x="63" y="18"/>
                      <a:pt x="67" y="19"/>
                    </a:cubicBezTo>
                    <a:cubicBezTo>
                      <a:pt x="72" y="22"/>
                      <a:pt x="74" y="20"/>
                      <a:pt x="80" y="21"/>
                    </a:cubicBezTo>
                    <a:cubicBezTo>
                      <a:pt x="88" y="20"/>
                      <a:pt x="90" y="24"/>
                      <a:pt x="97" y="27"/>
                    </a:cubicBezTo>
                    <a:cubicBezTo>
                      <a:pt x="102" y="27"/>
                      <a:pt x="109" y="20"/>
                      <a:pt x="115" y="21"/>
                    </a:cubicBezTo>
                    <a:cubicBezTo>
                      <a:pt x="121" y="22"/>
                      <a:pt x="127" y="27"/>
                      <a:pt x="131" y="30"/>
                    </a:cubicBezTo>
                    <a:cubicBezTo>
                      <a:pt x="135" y="33"/>
                      <a:pt x="137" y="36"/>
                      <a:pt x="140" y="36"/>
                    </a:cubicBezTo>
                    <a:cubicBezTo>
                      <a:pt x="147" y="38"/>
                      <a:pt x="145" y="32"/>
                      <a:pt x="148" y="33"/>
                    </a:cubicBezTo>
                    <a:cubicBezTo>
                      <a:pt x="151" y="34"/>
                      <a:pt x="153" y="39"/>
                      <a:pt x="157" y="42"/>
                    </a:cubicBezTo>
                    <a:cubicBezTo>
                      <a:pt x="164" y="44"/>
                      <a:pt x="167" y="48"/>
                      <a:pt x="172" y="51"/>
                    </a:cubicBezTo>
                    <a:cubicBezTo>
                      <a:pt x="177" y="54"/>
                      <a:pt x="181" y="58"/>
                      <a:pt x="185" y="61"/>
                    </a:cubicBezTo>
                    <a:cubicBezTo>
                      <a:pt x="191" y="67"/>
                      <a:pt x="195" y="66"/>
                      <a:pt x="199" y="69"/>
                    </a:cubicBezTo>
                    <a:cubicBezTo>
                      <a:pt x="203" y="72"/>
                      <a:pt x="205" y="76"/>
                      <a:pt x="209" y="76"/>
                    </a:cubicBezTo>
                    <a:cubicBezTo>
                      <a:pt x="215" y="77"/>
                      <a:pt x="218" y="70"/>
                      <a:pt x="221" y="70"/>
                    </a:cubicBezTo>
                    <a:cubicBezTo>
                      <a:pt x="224" y="70"/>
                      <a:pt x="226" y="74"/>
                      <a:pt x="230" y="76"/>
                    </a:cubicBezTo>
                    <a:cubicBezTo>
                      <a:pt x="235" y="80"/>
                      <a:pt x="238" y="84"/>
                      <a:pt x="244" y="85"/>
                    </a:cubicBezTo>
                    <a:cubicBezTo>
                      <a:pt x="250" y="84"/>
                      <a:pt x="258" y="82"/>
                      <a:pt x="265" y="79"/>
                    </a:cubicBezTo>
                    <a:cubicBezTo>
                      <a:pt x="272" y="76"/>
                      <a:pt x="280" y="72"/>
                      <a:pt x="286" y="67"/>
                    </a:cubicBezTo>
                    <a:cubicBezTo>
                      <a:pt x="292" y="62"/>
                      <a:pt x="295" y="53"/>
                      <a:pt x="299" y="52"/>
                    </a:cubicBezTo>
                    <a:cubicBezTo>
                      <a:pt x="301" y="40"/>
                      <a:pt x="291" y="66"/>
                      <a:pt x="311" y="61"/>
                    </a:cubicBezTo>
                    <a:cubicBezTo>
                      <a:pt x="317" y="58"/>
                      <a:pt x="321" y="54"/>
                      <a:pt x="326" y="51"/>
                    </a:cubicBezTo>
                    <a:cubicBezTo>
                      <a:pt x="331" y="48"/>
                      <a:pt x="337" y="44"/>
                      <a:pt x="343" y="42"/>
                    </a:cubicBezTo>
                    <a:cubicBezTo>
                      <a:pt x="349" y="40"/>
                      <a:pt x="355" y="40"/>
                      <a:pt x="361" y="39"/>
                    </a:cubicBezTo>
                    <a:cubicBezTo>
                      <a:pt x="367" y="38"/>
                      <a:pt x="371" y="35"/>
                      <a:pt x="377" y="34"/>
                    </a:cubicBezTo>
                    <a:cubicBezTo>
                      <a:pt x="391" y="30"/>
                      <a:pt x="390" y="30"/>
                      <a:pt x="395" y="30"/>
                    </a:cubicBezTo>
                    <a:cubicBezTo>
                      <a:pt x="400" y="30"/>
                      <a:pt x="404" y="34"/>
                      <a:pt x="409" y="37"/>
                    </a:cubicBezTo>
                    <a:cubicBezTo>
                      <a:pt x="414" y="40"/>
                      <a:pt x="421" y="43"/>
                      <a:pt x="425" y="45"/>
                    </a:cubicBezTo>
                    <a:cubicBezTo>
                      <a:pt x="434" y="46"/>
                      <a:pt x="432" y="52"/>
                      <a:pt x="436" y="52"/>
                    </a:cubicBezTo>
                    <a:cubicBezTo>
                      <a:pt x="440" y="52"/>
                      <a:pt x="443" y="47"/>
                      <a:pt x="448" y="46"/>
                    </a:cubicBezTo>
                    <a:cubicBezTo>
                      <a:pt x="453" y="45"/>
                      <a:pt x="463" y="45"/>
                      <a:pt x="469" y="46"/>
                    </a:cubicBezTo>
                    <a:cubicBezTo>
                      <a:pt x="475" y="47"/>
                      <a:pt x="478" y="52"/>
                      <a:pt x="484" y="52"/>
                    </a:cubicBezTo>
                    <a:cubicBezTo>
                      <a:pt x="494" y="51"/>
                      <a:pt x="494" y="48"/>
                      <a:pt x="503" y="45"/>
                    </a:cubicBezTo>
                    <a:cubicBezTo>
                      <a:pt x="497" y="39"/>
                      <a:pt x="508" y="34"/>
                      <a:pt x="511" y="30"/>
                    </a:cubicBezTo>
                    <a:cubicBezTo>
                      <a:pt x="514" y="26"/>
                      <a:pt x="519" y="25"/>
                      <a:pt x="524" y="21"/>
                    </a:cubicBezTo>
                    <a:cubicBezTo>
                      <a:pt x="530" y="16"/>
                      <a:pt x="536" y="8"/>
                      <a:pt x="541" y="7"/>
                    </a:cubicBezTo>
                    <a:cubicBezTo>
                      <a:pt x="546" y="5"/>
                      <a:pt x="552" y="8"/>
                      <a:pt x="557" y="7"/>
                    </a:cubicBezTo>
                    <a:cubicBezTo>
                      <a:pt x="564" y="5"/>
                      <a:pt x="567" y="0"/>
                      <a:pt x="571" y="0"/>
                    </a:cubicBezTo>
                    <a:cubicBezTo>
                      <a:pt x="575" y="0"/>
                      <a:pt x="579" y="3"/>
                      <a:pt x="584" y="4"/>
                    </a:cubicBezTo>
                    <a:cubicBezTo>
                      <a:pt x="589" y="5"/>
                      <a:pt x="598" y="2"/>
                      <a:pt x="602" y="4"/>
                    </a:cubicBezTo>
                    <a:cubicBezTo>
                      <a:pt x="609" y="5"/>
                      <a:pt x="606" y="14"/>
                      <a:pt x="607" y="18"/>
                    </a:cubicBezTo>
                    <a:cubicBezTo>
                      <a:pt x="608" y="22"/>
                      <a:pt x="610" y="25"/>
                      <a:pt x="611" y="30"/>
                    </a:cubicBezTo>
                    <a:cubicBezTo>
                      <a:pt x="613" y="36"/>
                      <a:pt x="614" y="44"/>
                      <a:pt x="616" y="49"/>
                    </a:cubicBezTo>
                    <a:cubicBezTo>
                      <a:pt x="618" y="54"/>
                      <a:pt x="621" y="60"/>
                      <a:pt x="625" y="63"/>
                    </a:cubicBezTo>
                    <a:cubicBezTo>
                      <a:pt x="626" y="64"/>
                      <a:pt x="639" y="66"/>
                      <a:pt x="640" y="66"/>
                    </a:cubicBezTo>
                    <a:cubicBezTo>
                      <a:pt x="647" y="67"/>
                      <a:pt x="647" y="64"/>
                      <a:pt x="653" y="66"/>
                    </a:cubicBezTo>
                    <a:cubicBezTo>
                      <a:pt x="653" y="66"/>
                      <a:pt x="658" y="76"/>
                      <a:pt x="659" y="78"/>
                    </a:cubicBezTo>
                    <a:cubicBezTo>
                      <a:pt x="658" y="88"/>
                      <a:pt x="665" y="88"/>
                      <a:pt x="659" y="108"/>
                    </a:cubicBezTo>
                    <a:cubicBezTo>
                      <a:pt x="659" y="118"/>
                      <a:pt x="659" y="127"/>
                      <a:pt x="659" y="136"/>
                    </a:cubicBezTo>
                    <a:cubicBezTo>
                      <a:pt x="659" y="145"/>
                      <a:pt x="658" y="154"/>
                      <a:pt x="659" y="160"/>
                    </a:cubicBezTo>
                    <a:cubicBezTo>
                      <a:pt x="660" y="166"/>
                      <a:pt x="664" y="170"/>
                      <a:pt x="665" y="175"/>
                    </a:cubicBezTo>
                    <a:cubicBezTo>
                      <a:pt x="666" y="180"/>
                      <a:pt x="664" y="186"/>
                      <a:pt x="664" y="190"/>
                    </a:cubicBezTo>
                    <a:cubicBezTo>
                      <a:pt x="664" y="194"/>
                      <a:pt x="665" y="198"/>
                      <a:pt x="664" y="202"/>
                    </a:cubicBezTo>
                    <a:cubicBezTo>
                      <a:pt x="663" y="206"/>
                      <a:pt x="662" y="213"/>
                      <a:pt x="658" y="211"/>
                    </a:cubicBezTo>
                    <a:cubicBezTo>
                      <a:pt x="655" y="216"/>
                      <a:pt x="663" y="219"/>
                      <a:pt x="656" y="226"/>
                    </a:cubicBezTo>
                    <a:cubicBezTo>
                      <a:pt x="655" y="231"/>
                      <a:pt x="653" y="237"/>
                      <a:pt x="653" y="243"/>
                    </a:cubicBezTo>
                    <a:cubicBezTo>
                      <a:pt x="653" y="249"/>
                      <a:pt x="653" y="256"/>
                      <a:pt x="653" y="261"/>
                    </a:cubicBezTo>
                    <a:cubicBezTo>
                      <a:pt x="649" y="276"/>
                      <a:pt x="651" y="270"/>
                      <a:pt x="653" y="273"/>
                    </a:cubicBezTo>
                    <a:cubicBezTo>
                      <a:pt x="655" y="276"/>
                      <a:pt x="663" y="278"/>
                      <a:pt x="665" y="282"/>
                    </a:cubicBezTo>
                    <a:cubicBezTo>
                      <a:pt x="667" y="286"/>
                      <a:pt x="666" y="293"/>
                      <a:pt x="667" y="298"/>
                    </a:cubicBezTo>
                    <a:cubicBezTo>
                      <a:pt x="668" y="303"/>
                      <a:pt x="667" y="308"/>
                      <a:pt x="670" y="312"/>
                    </a:cubicBezTo>
                    <a:cubicBezTo>
                      <a:pt x="673" y="316"/>
                      <a:pt x="678" y="320"/>
                      <a:pt x="683" y="324"/>
                    </a:cubicBezTo>
                    <a:cubicBezTo>
                      <a:pt x="688" y="332"/>
                      <a:pt x="689" y="335"/>
                      <a:pt x="698" y="337"/>
                    </a:cubicBezTo>
                    <a:cubicBezTo>
                      <a:pt x="702" y="340"/>
                      <a:pt x="707" y="337"/>
                      <a:pt x="710" y="340"/>
                    </a:cubicBezTo>
                    <a:cubicBezTo>
                      <a:pt x="714" y="341"/>
                      <a:pt x="717" y="343"/>
                      <a:pt x="722" y="346"/>
                    </a:cubicBezTo>
                    <a:cubicBezTo>
                      <a:pt x="726" y="350"/>
                      <a:pt x="737" y="356"/>
                      <a:pt x="739" y="360"/>
                    </a:cubicBezTo>
                    <a:cubicBezTo>
                      <a:pt x="742" y="364"/>
                      <a:pt x="742" y="369"/>
                      <a:pt x="742" y="373"/>
                    </a:cubicBezTo>
                    <a:cubicBezTo>
                      <a:pt x="743" y="379"/>
                      <a:pt x="740" y="379"/>
                      <a:pt x="742" y="385"/>
                    </a:cubicBezTo>
                    <a:cubicBezTo>
                      <a:pt x="742" y="389"/>
                      <a:pt x="744" y="395"/>
                      <a:pt x="743" y="399"/>
                    </a:cubicBezTo>
                    <a:cubicBezTo>
                      <a:pt x="741" y="403"/>
                      <a:pt x="735" y="412"/>
                      <a:pt x="731" y="411"/>
                    </a:cubicBezTo>
                    <a:cubicBezTo>
                      <a:pt x="724" y="406"/>
                      <a:pt x="730" y="394"/>
                      <a:pt x="721" y="391"/>
                    </a:cubicBezTo>
                    <a:cubicBezTo>
                      <a:pt x="715" y="384"/>
                      <a:pt x="710" y="384"/>
                      <a:pt x="703" y="378"/>
                    </a:cubicBezTo>
                    <a:cubicBezTo>
                      <a:pt x="699" y="372"/>
                      <a:pt x="698" y="369"/>
                      <a:pt x="691" y="366"/>
                    </a:cubicBezTo>
                    <a:cubicBezTo>
                      <a:pt x="687" y="360"/>
                      <a:pt x="686" y="356"/>
                      <a:pt x="680" y="352"/>
                    </a:cubicBezTo>
                    <a:cubicBezTo>
                      <a:pt x="667" y="355"/>
                      <a:pt x="673" y="353"/>
                      <a:pt x="664" y="360"/>
                    </a:cubicBezTo>
                    <a:cubicBezTo>
                      <a:pt x="658" y="356"/>
                      <a:pt x="657" y="360"/>
                      <a:pt x="649" y="361"/>
                    </a:cubicBezTo>
                    <a:cubicBezTo>
                      <a:pt x="643" y="373"/>
                      <a:pt x="650" y="371"/>
                      <a:pt x="640" y="366"/>
                    </a:cubicBezTo>
                    <a:cubicBezTo>
                      <a:pt x="637" y="364"/>
                      <a:pt x="635" y="364"/>
                      <a:pt x="631" y="363"/>
                    </a:cubicBezTo>
                    <a:cubicBezTo>
                      <a:pt x="627" y="362"/>
                      <a:pt x="619" y="360"/>
                      <a:pt x="614" y="360"/>
                    </a:cubicBezTo>
                    <a:cubicBezTo>
                      <a:pt x="608" y="360"/>
                      <a:pt x="604" y="360"/>
                      <a:pt x="598" y="360"/>
                    </a:cubicBezTo>
                    <a:cubicBezTo>
                      <a:pt x="592" y="360"/>
                      <a:pt x="584" y="360"/>
                      <a:pt x="578" y="360"/>
                    </a:cubicBezTo>
                    <a:cubicBezTo>
                      <a:pt x="572" y="360"/>
                      <a:pt x="564" y="355"/>
                      <a:pt x="559" y="357"/>
                    </a:cubicBezTo>
                    <a:cubicBezTo>
                      <a:pt x="548" y="360"/>
                      <a:pt x="552" y="369"/>
                      <a:pt x="547" y="372"/>
                    </a:cubicBezTo>
                    <a:cubicBezTo>
                      <a:pt x="542" y="375"/>
                      <a:pt x="532" y="371"/>
                      <a:pt x="527" y="373"/>
                    </a:cubicBezTo>
                    <a:cubicBezTo>
                      <a:pt x="521" y="378"/>
                      <a:pt x="521" y="383"/>
                      <a:pt x="518" y="384"/>
                    </a:cubicBezTo>
                    <a:cubicBezTo>
                      <a:pt x="515" y="385"/>
                      <a:pt x="510" y="380"/>
                      <a:pt x="506" y="381"/>
                    </a:cubicBezTo>
                    <a:cubicBezTo>
                      <a:pt x="500" y="383"/>
                      <a:pt x="501" y="388"/>
                      <a:pt x="496" y="390"/>
                    </a:cubicBezTo>
                    <a:cubicBezTo>
                      <a:pt x="491" y="392"/>
                      <a:pt x="483" y="394"/>
                      <a:pt x="478" y="396"/>
                    </a:cubicBezTo>
                    <a:cubicBezTo>
                      <a:pt x="472" y="399"/>
                      <a:pt x="468" y="402"/>
                      <a:pt x="464" y="402"/>
                    </a:cubicBezTo>
                    <a:cubicBezTo>
                      <a:pt x="460" y="402"/>
                      <a:pt x="456" y="399"/>
                      <a:pt x="452" y="397"/>
                    </a:cubicBezTo>
                    <a:cubicBezTo>
                      <a:pt x="448" y="395"/>
                      <a:pt x="441" y="393"/>
                      <a:pt x="442" y="388"/>
                    </a:cubicBezTo>
                    <a:cubicBezTo>
                      <a:pt x="443" y="378"/>
                      <a:pt x="451" y="376"/>
                      <a:pt x="457" y="369"/>
                    </a:cubicBezTo>
                    <a:cubicBezTo>
                      <a:pt x="459" y="361"/>
                      <a:pt x="454" y="355"/>
                      <a:pt x="449" y="348"/>
                    </a:cubicBezTo>
                    <a:cubicBezTo>
                      <a:pt x="453" y="337"/>
                      <a:pt x="452" y="330"/>
                      <a:pt x="463" y="324"/>
                    </a:cubicBezTo>
                    <a:cubicBezTo>
                      <a:pt x="470" y="311"/>
                      <a:pt x="465" y="315"/>
                      <a:pt x="473" y="309"/>
                    </a:cubicBezTo>
                    <a:cubicBezTo>
                      <a:pt x="480" y="297"/>
                      <a:pt x="467" y="273"/>
                      <a:pt x="455" y="267"/>
                    </a:cubicBezTo>
                    <a:cubicBezTo>
                      <a:pt x="450" y="257"/>
                      <a:pt x="444" y="253"/>
                      <a:pt x="434" y="247"/>
                    </a:cubicBezTo>
                    <a:cubicBezTo>
                      <a:pt x="427" y="249"/>
                      <a:pt x="420" y="250"/>
                      <a:pt x="413" y="252"/>
                    </a:cubicBezTo>
                    <a:cubicBezTo>
                      <a:pt x="400" y="248"/>
                      <a:pt x="389" y="244"/>
                      <a:pt x="380" y="235"/>
                    </a:cubicBezTo>
                    <a:cubicBezTo>
                      <a:pt x="376" y="237"/>
                      <a:pt x="371" y="238"/>
                      <a:pt x="367" y="240"/>
                    </a:cubicBezTo>
                    <a:cubicBezTo>
                      <a:pt x="357" y="234"/>
                      <a:pt x="357" y="230"/>
                      <a:pt x="344" y="226"/>
                    </a:cubicBezTo>
                    <a:cubicBezTo>
                      <a:pt x="313" y="227"/>
                      <a:pt x="283" y="228"/>
                      <a:pt x="253" y="232"/>
                    </a:cubicBezTo>
                    <a:cubicBezTo>
                      <a:pt x="248" y="234"/>
                      <a:pt x="244" y="233"/>
                      <a:pt x="239" y="235"/>
                    </a:cubicBezTo>
                    <a:cubicBezTo>
                      <a:pt x="235" y="236"/>
                      <a:pt x="229" y="240"/>
                      <a:pt x="229" y="240"/>
                    </a:cubicBezTo>
                    <a:cubicBezTo>
                      <a:pt x="225" y="245"/>
                      <a:pt x="225" y="249"/>
                      <a:pt x="218" y="250"/>
                    </a:cubicBezTo>
                    <a:cubicBezTo>
                      <a:pt x="212" y="255"/>
                      <a:pt x="206" y="258"/>
                      <a:pt x="199" y="261"/>
                    </a:cubicBezTo>
                    <a:cubicBezTo>
                      <a:pt x="197" y="262"/>
                      <a:pt x="193" y="264"/>
                      <a:pt x="193" y="264"/>
                    </a:cubicBezTo>
                    <a:cubicBezTo>
                      <a:pt x="184" y="261"/>
                      <a:pt x="177" y="256"/>
                      <a:pt x="169" y="252"/>
                    </a:cubicBezTo>
                    <a:cubicBezTo>
                      <a:pt x="160" y="253"/>
                      <a:pt x="154" y="254"/>
                      <a:pt x="146" y="256"/>
                    </a:cubicBezTo>
                    <a:cubicBezTo>
                      <a:pt x="141" y="259"/>
                      <a:pt x="136" y="262"/>
                      <a:pt x="131" y="264"/>
                    </a:cubicBezTo>
                    <a:cubicBezTo>
                      <a:pt x="123" y="260"/>
                      <a:pt x="114" y="250"/>
                      <a:pt x="104" y="244"/>
                    </a:cubicBezTo>
                    <a:cubicBezTo>
                      <a:pt x="100" y="238"/>
                      <a:pt x="90" y="217"/>
                      <a:pt x="86" y="208"/>
                    </a:cubicBezTo>
                    <a:cubicBezTo>
                      <a:pt x="89" y="188"/>
                      <a:pt x="95" y="182"/>
                      <a:pt x="115" y="178"/>
                    </a:cubicBezTo>
                    <a:cubicBezTo>
                      <a:pt x="121" y="174"/>
                      <a:pt x="124" y="174"/>
                      <a:pt x="125" y="166"/>
                    </a:cubicBezTo>
                    <a:cubicBezTo>
                      <a:pt x="115" y="159"/>
                      <a:pt x="117" y="148"/>
                      <a:pt x="127" y="142"/>
                    </a:cubicBezTo>
                    <a:cubicBezTo>
                      <a:pt x="128" y="133"/>
                      <a:pt x="123" y="128"/>
                      <a:pt x="115" y="124"/>
                    </a:cubicBezTo>
                    <a:cubicBezTo>
                      <a:pt x="111" y="115"/>
                      <a:pt x="106" y="104"/>
                      <a:pt x="97" y="100"/>
                    </a:cubicBezTo>
                    <a:cubicBezTo>
                      <a:pt x="86" y="102"/>
                      <a:pt x="84" y="102"/>
                      <a:pt x="86" y="91"/>
                    </a:cubicBezTo>
                    <a:cubicBezTo>
                      <a:pt x="77" y="82"/>
                      <a:pt x="74" y="72"/>
                      <a:pt x="64" y="64"/>
                    </a:cubicBezTo>
                    <a:cubicBezTo>
                      <a:pt x="56" y="67"/>
                      <a:pt x="52" y="71"/>
                      <a:pt x="43" y="73"/>
                    </a:cubicBezTo>
                    <a:cubicBezTo>
                      <a:pt x="38" y="75"/>
                      <a:pt x="34" y="72"/>
                      <a:pt x="31" y="73"/>
                    </a:cubicBezTo>
                    <a:cubicBezTo>
                      <a:pt x="28" y="74"/>
                      <a:pt x="25" y="82"/>
                      <a:pt x="22" y="82"/>
                    </a:cubicBezTo>
                    <a:cubicBezTo>
                      <a:pt x="19" y="82"/>
                      <a:pt x="13" y="76"/>
                      <a:pt x="11" y="73"/>
                    </a:cubicBezTo>
                    <a:cubicBezTo>
                      <a:pt x="9" y="70"/>
                      <a:pt x="8" y="69"/>
                      <a:pt x="7" y="63"/>
                    </a:cubicBezTo>
                    <a:cubicBezTo>
                      <a:pt x="1" y="53"/>
                      <a:pt x="0" y="48"/>
                      <a:pt x="7" y="37"/>
                    </a:cubicBezTo>
                    <a:cubicBezTo>
                      <a:pt x="8" y="31"/>
                      <a:pt x="13" y="21"/>
                      <a:pt x="13" y="21"/>
                    </a:cubicBezTo>
                    <a:cubicBezTo>
                      <a:pt x="15" y="0"/>
                      <a:pt x="18" y="8"/>
                      <a:pt x="35" y="10"/>
                    </a:cubicBezTo>
                    <a:cubicBezTo>
                      <a:pt x="42" y="13"/>
                      <a:pt x="41" y="8"/>
                      <a:pt x="34" y="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Freeform 8">
                <a:extLst>
                  <a:ext uri="{FF2B5EF4-FFF2-40B4-BE49-F238E27FC236}">
                    <a16:creationId xmlns:a16="http://schemas.microsoft.com/office/drawing/2014/main" xmlns="" id="{0D0E4CE3-13C9-4136-8340-7C3FF8B91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663" y="1438579"/>
                <a:ext cx="1650608" cy="1418892"/>
              </a:xfrm>
              <a:custGeom>
                <a:avLst/>
                <a:gdLst/>
                <a:ahLst/>
                <a:cxnLst>
                  <a:cxn ang="0">
                    <a:pos x="116" y="47"/>
                  </a:cxn>
                  <a:cxn ang="0">
                    <a:pos x="93" y="107"/>
                  </a:cxn>
                  <a:cxn ang="0">
                    <a:pos x="93" y="142"/>
                  </a:cxn>
                  <a:cxn ang="0">
                    <a:pos x="48" y="178"/>
                  </a:cxn>
                  <a:cxn ang="0">
                    <a:pos x="12" y="203"/>
                  </a:cxn>
                  <a:cxn ang="0">
                    <a:pos x="33" y="218"/>
                  </a:cxn>
                  <a:cxn ang="0">
                    <a:pos x="56" y="277"/>
                  </a:cxn>
                  <a:cxn ang="0">
                    <a:pos x="90" y="305"/>
                  </a:cxn>
                  <a:cxn ang="0">
                    <a:pos x="90" y="361"/>
                  </a:cxn>
                  <a:cxn ang="0">
                    <a:pos x="95" y="421"/>
                  </a:cxn>
                  <a:cxn ang="0">
                    <a:pos x="84" y="466"/>
                  </a:cxn>
                  <a:cxn ang="0">
                    <a:pos x="101" y="518"/>
                  </a:cxn>
                  <a:cxn ang="0">
                    <a:pos x="139" y="556"/>
                  </a:cxn>
                  <a:cxn ang="0">
                    <a:pos x="172" y="584"/>
                  </a:cxn>
                  <a:cxn ang="0">
                    <a:pos x="185" y="626"/>
                  </a:cxn>
                  <a:cxn ang="0">
                    <a:pos x="188" y="662"/>
                  </a:cxn>
                  <a:cxn ang="0">
                    <a:pos x="197" y="694"/>
                  </a:cxn>
                  <a:cxn ang="0">
                    <a:pos x="202" y="737"/>
                  </a:cxn>
                  <a:cxn ang="0">
                    <a:pos x="256" y="722"/>
                  </a:cxn>
                  <a:cxn ang="0">
                    <a:pos x="313" y="715"/>
                  </a:cxn>
                  <a:cxn ang="0">
                    <a:pos x="376" y="691"/>
                  </a:cxn>
                  <a:cxn ang="0">
                    <a:pos x="400" y="646"/>
                  </a:cxn>
                  <a:cxn ang="0">
                    <a:pos x="433" y="610"/>
                  </a:cxn>
                  <a:cxn ang="0">
                    <a:pos x="473" y="563"/>
                  </a:cxn>
                  <a:cxn ang="0">
                    <a:pos x="523" y="532"/>
                  </a:cxn>
                  <a:cxn ang="0">
                    <a:pos x="565" y="509"/>
                  </a:cxn>
                  <a:cxn ang="0">
                    <a:pos x="604" y="457"/>
                  </a:cxn>
                  <a:cxn ang="0">
                    <a:pos x="686" y="473"/>
                  </a:cxn>
                  <a:cxn ang="0">
                    <a:pos x="709" y="505"/>
                  </a:cxn>
                  <a:cxn ang="0">
                    <a:pos x="734" y="520"/>
                  </a:cxn>
                  <a:cxn ang="0">
                    <a:pos x="775" y="497"/>
                  </a:cxn>
                  <a:cxn ang="0">
                    <a:pos x="808" y="470"/>
                  </a:cxn>
                  <a:cxn ang="0">
                    <a:pos x="838" y="439"/>
                  </a:cxn>
                  <a:cxn ang="0">
                    <a:pos x="797" y="383"/>
                  </a:cxn>
                  <a:cxn ang="0">
                    <a:pos x="763" y="340"/>
                  </a:cxn>
                  <a:cxn ang="0">
                    <a:pos x="701" y="317"/>
                  </a:cxn>
                  <a:cxn ang="0">
                    <a:pos x="700" y="238"/>
                  </a:cxn>
                  <a:cxn ang="0">
                    <a:pos x="721" y="172"/>
                  </a:cxn>
                  <a:cxn ang="0">
                    <a:pos x="710" y="118"/>
                  </a:cxn>
                  <a:cxn ang="0">
                    <a:pos x="680" y="61"/>
                  </a:cxn>
                  <a:cxn ang="0">
                    <a:pos x="638" y="61"/>
                  </a:cxn>
                  <a:cxn ang="0">
                    <a:pos x="595" y="92"/>
                  </a:cxn>
                  <a:cxn ang="0">
                    <a:pos x="539" y="67"/>
                  </a:cxn>
                  <a:cxn ang="0">
                    <a:pos x="486" y="88"/>
                  </a:cxn>
                  <a:cxn ang="0">
                    <a:pos x="448" y="52"/>
                  </a:cxn>
                  <a:cxn ang="0">
                    <a:pos x="423" y="28"/>
                  </a:cxn>
                  <a:cxn ang="0">
                    <a:pos x="390" y="35"/>
                  </a:cxn>
                  <a:cxn ang="0">
                    <a:pos x="333" y="17"/>
                  </a:cxn>
                  <a:cxn ang="0">
                    <a:pos x="281" y="19"/>
                  </a:cxn>
                  <a:cxn ang="0">
                    <a:pos x="215" y="31"/>
                  </a:cxn>
                  <a:cxn ang="0">
                    <a:pos x="179" y="35"/>
                  </a:cxn>
                  <a:cxn ang="0">
                    <a:pos x="137" y="1"/>
                  </a:cxn>
                </a:cxnLst>
                <a:rect l="0" t="0" r="r" b="b"/>
                <a:pathLst>
                  <a:path w="839" h="738">
                    <a:moveTo>
                      <a:pt x="131" y="20"/>
                    </a:moveTo>
                    <a:cubicBezTo>
                      <a:pt x="131" y="29"/>
                      <a:pt x="120" y="24"/>
                      <a:pt x="119" y="28"/>
                    </a:cubicBezTo>
                    <a:cubicBezTo>
                      <a:pt x="118" y="31"/>
                      <a:pt x="122" y="38"/>
                      <a:pt x="122" y="41"/>
                    </a:cubicBezTo>
                    <a:cubicBezTo>
                      <a:pt x="122" y="44"/>
                      <a:pt x="118" y="43"/>
                      <a:pt x="116" y="47"/>
                    </a:cubicBezTo>
                    <a:cubicBezTo>
                      <a:pt x="114" y="51"/>
                      <a:pt x="110" y="59"/>
                      <a:pt x="108" y="64"/>
                    </a:cubicBezTo>
                    <a:cubicBezTo>
                      <a:pt x="106" y="69"/>
                      <a:pt x="105" y="74"/>
                      <a:pt x="102" y="79"/>
                    </a:cubicBezTo>
                    <a:cubicBezTo>
                      <a:pt x="99" y="84"/>
                      <a:pt x="91" y="89"/>
                      <a:pt x="90" y="94"/>
                    </a:cubicBezTo>
                    <a:cubicBezTo>
                      <a:pt x="89" y="99"/>
                      <a:pt x="93" y="103"/>
                      <a:pt x="93" y="107"/>
                    </a:cubicBezTo>
                    <a:cubicBezTo>
                      <a:pt x="93" y="111"/>
                      <a:pt x="89" y="113"/>
                      <a:pt x="89" y="116"/>
                    </a:cubicBezTo>
                    <a:cubicBezTo>
                      <a:pt x="89" y="119"/>
                      <a:pt x="91" y="121"/>
                      <a:pt x="93" y="124"/>
                    </a:cubicBezTo>
                    <a:cubicBezTo>
                      <a:pt x="95" y="127"/>
                      <a:pt x="99" y="130"/>
                      <a:pt x="99" y="133"/>
                    </a:cubicBezTo>
                    <a:cubicBezTo>
                      <a:pt x="98" y="140"/>
                      <a:pt x="96" y="136"/>
                      <a:pt x="93" y="142"/>
                    </a:cubicBezTo>
                    <a:cubicBezTo>
                      <a:pt x="92" y="149"/>
                      <a:pt x="87" y="152"/>
                      <a:pt x="84" y="157"/>
                    </a:cubicBezTo>
                    <a:cubicBezTo>
                      <a:pt x="81" y="162"/>
                      <a:pt x="80" y="166"/>
                      <a:pt x="77" y="169"/>
                    </a:cubicBezTo>
                    <a:cubicBezTo>
                      <a:pt x="74" y="172"/>
                      <a:pt x="70" y="174"/>
                      <a:pt x="65" y="175"/>
                    </a:cubicBezTo>
                    <a:cubicBezTo>
                      <a:pt x="64" y="180"/>
                      <a:pt x="45" y="165"/>
                      <a:pt x="48" y="178"/>
                    </a:cubicBezTo>
                    <a:cubicBezTo>
                      <a:pt x="43" y="178"/>
                      <a:pt x="40" y="175"/>
                      <a:pt x="36" y="176"/>
                    </a:cubicBezTo>
                    <a:cubicBezTo>
                      <a:pt x="32" y="177"/>
                      <a:pt x="25" y="179"/>
                      <a:pt x="23" y="182"/>
                    </a:cubicBezTo>
                    <a:cubicBezTo>
                      <a:pt x="21" y="185"/>
                      <a:pt x="25" y="191"/>
                      <a:pt x="23" y="194"/>
                    </a:cubicBezTo>
                    <a:cubicBezTo>
                      <a:pt x="21" y="197"/>
                      <a:pt x="16" y="200"/>
                      <a:pt x="12" y="203"/>
                    </a:cubicBezTo>
                    <a:cubicBezTo>
                      <a:pt x="8" y="206"/>
                      <a:pt x="0" y="209"/>
                      <a:pt x="0" y="211"/>
                    </a:cubicBezTo>
                    <a:cubicBezTo>
                      <a:pt x="0" y="213"/>
                      <a:pt x="5" y="217"/>
                      <a:pt x="9" y="218"/>
                    </a:cubicBezTo>
                    <a:cubicBezTo>
                      <a:pt x="13" y="219"/>
                      <a:pt x="19" y="218"/>
                      <a:pt x="23" y="218"/>
                    </a:cubicBezTo>
                    <a:cubicBezTo>
                      <a:pt x="27" y="218"/>
                      <a:pt x="31" y="216"/>
                      <a:pt x="33" y="218"/>
                    </a:cubicBezTo>
                    <a:cubicBezTo>
                      <a:pt x="35" y="220"/>
                      <a:pt x="37" y="228"/>
                      <a:pt x="38" y="232"/>
                    </a:cubicBezTo>
                    <a:cubicBezTo>
                      <a:pt x="39" y="236"/>
                      <a:pt x="39" y="240"/>
                      <a:pt x="41" y="245"/>
                    </a:cubicBezTo>
                    <a:cubicBezTo>
                      <a:pt x="43" y="250"/>
                      <a:pt x="46" y="255"/>
                      <a:pt x="48" y="260"/>
                    </a:cubicBezTo>
                    <a:cubicBezTo>
                      <a:pt x="50" y="265"/>
                      <a:pt x="52" y="274"/>
                      <a:pt x="56" y="277"/>
                    </a:cubicBezTo>
                    <a:cubicBezTo>
                      <a:pt x="60" y="280"/>
                      <a:pt x="66" y="280"/>
                      <a:pt x="71" y="280"/>
                    </a:cubicBezTo>
                    <a:cubicBezTo>
                      <a:pt x="73" y="290"/>
                      <a:pt x="76" y="274"/>
                      <a:pt x="84" y="280"/>
                    </a:cubicBezTo>
                    <a:cubicBezTo>
                      <a:pt x="87" y="286"/>
                      <a:pt x="84" y="287"/>
                      <a:pt x="89" y="292"/>
                    </a:cubicBezTo>
                    <a:cubicBezTo>
                      <a:pt x="92" y="295"/>
                      <a:pt x="86" y="303"/>
                      <a:pt x="90" y="305"/>
                    </a:cubicBezTo>
                    <a:cubicBezTo>
                      <a:pt x="91" y="309"/>
                      <a:pt x="93" y="314"/>
                      <a:pt x="93" y="319"/>
                    </a:cubicBezTo>
                    <a:cubicBezTo>
                      <a:pt x="93" y="324"/>
                      <a:pt x="89" y="329"/>
                      <a:pt x="89" y="334"/>
                    </a:cubicBezTo>
                    <a:cubicBezTo>
                      <a:pt x="89" y="339"/>
                      <a:pt x="90" y="348"/>
                      <a:pt x="90" y="352"/>
                    </a:cubicBezTo>
                    <a:cubicBezTo>
                      <a:pt x="90" y="356"/>
                      <a:pt x="90" y="357"/>
                      <a:pt x="90" y="361"/>
                    </a:cubicBezTo>
                    <a:cubicBezTo>
                      <a:pt x="90" y="365"/>
                      <a:pt x="89" y="371"/>
                      <a:pt x="90" y="376"/>
                    </a:cubicBezTo>
                    <a:cubicBezTo>
                      <a:pt x="91" y="381"/>
                      <a:pt x="97" y="384"/>
                      <a:pt x="98" y="389"/>
                    </a:cubicBezTo>
                    <a:cubicBezTo>
                      <a:pt x="99" y="394"/>
                      <a:pt x="97" y="399"/>
                      <a:pt x="96" y="404"/>
                    </a:cubicBezTo>
                    <a:cubicBezTo>
                      <a:pt x="97" y="405"/>
                      <a:pt x="94" y="420"/>
                      <a:pt x="95" y="421"/>
                    </a:cubicBezTo>
                    <a:cubicBezTo>
                      <a:pt x="98" y="424"/>
                      <a:pt x="89" y="412"/>
                      <a:pt x="86" y="427"/>
                    </a:cubicBezTo>
                    <a:cubicBezTo>
                      <a:pt x="79" y="433"/>
                      <a:pt x="94" y="408"/>
                      <a:pt x="89" y="439"/>
                    </a:cubicBezTo>
                    <a:cubicBezTo>
                      <a:pt x="92" y="445"/>
                      <a:pt x="79" y="449"/>
                      <a:pt x="84" y="455"/>
                    </a:cubicBezTo>
                    <a:cubicBezTo>
                      <a:pt x="83" y="459"/>
                      <a:pt x="84" y="461"/>
                      <a:pt x="84" y="466"/>
                    </a:cubicBezTo>
                    <a:cubicBezTo>
                      <a:pt x="86" y="472"/>
                      <a:pt x="67" y="469"/>
                      <a:pt x="81" y="484"/>
                    </a:cubicBezTo>
                    <a:cubicBezTo>
                      <a:pt x="83" y="488"/>
                      <a:pt x="92" y="488"/>
                      <a:pt x="95" y="491"/>
                    </a:cubicBezTo>
                    <a:cubicBezTo>
                      <a:pt x="98" y="494"/>
                      <a:pt x="99" y="501"/>
                      <a:pt x="100" y="505"/>
                    </a:cubicBezTo>
                    <a:cubicBezTo>
                      <a:pt x="101" y="509"/>
                      <a:pt x="100" y="514"/>
                      <a:pt x="101" y="518"/>
                    </a:cubicBezTo>
                    <a:cubicBezTo>
                      <a:pt x="102" y="522"/>
                      <a:pt x="104" y="526"/>
                      <a:pt x="106" y="529"/>
                    </a:cubicBezTo>
                    <a:cubicBezTo>
                      <a:pt x="108" y="532"/>
                      <a:pt x="110" y="535"/>
                      <a:pt x="113" y="538"/>
                    </a:cubicBezTo>
                    <a:cubicBezTo>
                      <a:pt x="116" y="541"/>
                      <a:pt x="118" y="544"/>
                      <a:pt x="122" y="547"/>
                    </a:cubicBezTo>
                    <a:cubicBezTo>
                      <a:pt x="126" y="550"/>
                      <a:pt x="134" y="554"/>
                      <a:pt x="139" y="556"/>
                    </a:cubicBezTo>
                    <a:cubicBezTo>
                      <a:pt x="144" y="558"/>
                      <a:pt x="147" y="557"/>
                      <a:pt x="151" y="559"/>
                    </a:cubicBezTo>
                    <a:cubicBezTo>
                      <a:pt x="155" y="561"/>
                      <a:pt x="160" y="564"/>
                      <a:pt x="163" y="566"/>
                    </a:cubicBezTo>
                    <a:cubicBezTo>
                      <a:pt x="167" y="567"/>
                      <a:pt x="168" y="567"/>
                      <a:pt x="170" y="569"/>
                    </a:cubicBezTo>
                    <a:cubicBezTo>
                      <a:pt x="171" y="572"/>
                      <a:pt x="171" y="580"/>
                      <a:pt x="172" y="584"/>
                    </a:cubicBezTo>
                    <a:cubicBezTo>
                      <a:pt x="177" y="587"/>
                      <a:pt x="168" y="592"/>
                      <a:pt x="173" y="595"/>
                    </a:cubicBezTo>
                    <a:cubicBezTo>
                      <a:pt x="176" y="598"/>
                      <a:pt x="175" y="604"/>
                      <a:pt x="175" y="608"/>
                    </a:cubicBezTo>
                    <a:cubicBezTo>
                      <a:pt x="175" y="612"/>
                      <a:pt x="173" y="617"/>
                      <a:pt x="175" y="620"/>
                    </a:cubicBezTo>
                    <a:cubicBezTo>
                      <a:pt x="178" y="623"/>
                      <a:pt x="183" y="624"/>
                      <a:pt x="185" y="626"/>
                    </a:cubicBezTo>
                    <a:cubicBezTo>
                      <a:pt x="186" y="628"/>
                      <a:pt x="184" y="632"/>
                      <a:pt x="184" y="635"/>
                    </a:cubicBezTo>
                    <a:cubicBezTo>
                      <a:pt x="184" y="638"/>
                      <a:pt x="185" y="639"/>
                      <a:pt x="185" y="643"/>
                    </a:cubicBezTo>
                    <a:cubicBezTo>
                      <a:pt x="185" y="647"/>
                      <a:pt x="181" y="656"/>
                      <a:pt x="181" y="659"/>
                    </a:cubicBezTo>
                    <a:cubicBezTo>
                      <a:pt x="181" y="662"/>
                      <a:pt x="186" y="660"/>
                      <a:pt x="188" y="662"/>
                    </a:cubicBezTo>
                    <a:cubicBezTo>
                      <a:pt x="190" y="664"/>
                      <a:pt x="191" y="668"/>
                      <a:pt x="191" y="671"/>
                    </a:cubicBezTo>
                    <a:cubicBezTo>
                      <a:pt x="191" y="674"/>
                      <a:pt x="191" y="676"/>
                      <a:pt x="191" y="679"/>
                    </a:cubicBezTo>
                    <a:cubicBezTo>
                      <a:pt x="191" y="682"/>
                      <a:pt x="189" y="690"/>
                      <a:pt x="190" y="692"/>
                    </a:cubicBezTo>
                    <a:cubicBezTo>
                      <a:pt x="191" y="694"/>
                      <a:pt x="194" y="693"/>
                      <a:pt x="197" y="694"/>
                    </a:cubicBezTo>
                    <a:cubicBezTo>
                      <a:pt x="200" y="695"/>
                      <a:pt x="205" y="695"/>
                      <a:pt x="206" y="698"/>
                    </a:cubicBezTo>
                    <a:cubicBezTo>
                      <a:pt x="207" y="701"/>
                      <a:pt x="201" y="706"/>
                      <a:pt x="200" y="710"/>
                    </a:cubicBezTo>
                    <a:cubicBezTo>
                      <a:pt x="199" y="714"/>
                      <a:pt x="199" y="718"/>
                      <a:pt x="199" y="722"/>
                    </a:cubicBezTo>
                    <a:cubicBezTo>
                      <a:pt x="199" y="726"/>
                      <a:pt x="199" y="736"/>
                      <a:pt x="202" y="737"/>
                    </a:cubicBezTo>
                    <a:cubicBezTo>
                      <a:pt x="205" y="738"/>
                      <a:pt x="212" y="729"/>
                      <a:pt x="217" y="727"/>
                    </a:cubicBezTo>
                    <a:cubicBezTo>
                      <a:pt x="222" y="725"/>
                      <a:pt x="226" y="726"/>
                      <a:pt x="230" y="725"/>
                    </a:cubicBezTo>
                    <a:cubicBezTo>
                      <a:pt x="234" y="724"/>
                      <a:pt x="238" y="718"/>
                      <a:pt x="242" y="718"/>
                    </a:cubicBezTo>
                    <a:cubicBezTo>
                      <a:pt x="244" y="729"/>
                      <a:pt x="246" y="721"/>
                      <a:pt x="256" y="722"/>
                    </a:cubicBezTo>
                    <a:cubicBezTo>
                      <a:pt x="266" y="726"/>
                      <a:pt x="257" y="720"/>
                      <a:pt x="274" y="713"/>
                    </a:cubicBezTo>
                    <a:cubicBezTo>
                      <a:pt x="278" y="711"/>
                      <a:pt x="287" y="718"/>
                      <a:pt x="287" y="718"/>
                    </a:cubicBezTo>
                    <a:cubicBezTo>
                      <a:pt x="292" y="715"/>
                      <a:pt x="279" y="726"/>
                      <a:pt x="298" y="712"/>
                    </a:cubicBezTo>
                    <a:cubicBezTo>
                      <a:pt x="302" y="712"/>
                      <a:pt x="309" y="716"/>
                      <a:pt x="313" y="715"/>
                    </a:cubicBezTo>
                    <a:cubicBezTo>
                      <a:pt x="317" y="714"/>
                      <a:pt x="318" y="706"/>
                      <a:pt x="323" y="703"/>
                    </a:cubicBezTo>
                    <a:cubicBezTo>
                      <a:pt x="328" y="700"/>
                      <a:pt x="338" y="698"/>
                      <a:pt x="344" y="698"/>
                    </a:cubicBezTo>
                    <a:cubicBezTo>
                      <a:pt x="350" y="698"/>
                      <a:pt x="356" y="701"/>
                      <a:pt x="361" y="700"/>
                    </a:cubicBezTo>
                    <a:cubicBezTo>
                      <a:pt x="366" y="699"/>
                      <a:pt x="375" y="694"/>
                      <a:pt x="376" y="691"/>
                    </a:cubicBezTo>
                    <a:cubicBezTo>
                      <a:pt x="377" y="688"/>
                      <a:pt x="366" y="684"/>
                      <a:pt x="367" y="680"/>
                    </a:cubicBezTo>
                    <a:cubicBezTo>
                      <a:pt x="368" y="676"/>
                      <a:pt x="376" y="671"/>
                      <a:pt x="380" y="667"/>
                    </a:cubicBezTo>
                    <a:cubicBezTo>
                      <a:pt x="384" y="663"/>
                      <a:pt x="391" y="661"/>
                      <a:pt x="394" y="658"/>
                    </a:cubicBezTo>
                    <a:cubicBezTo>
                      <a:pt x="397" y="655"/>
                      <a:pt x="398" y="649"/>
                      <a:pt x="400" y="646"/>
                    </a:cubicBezTo>
                    <a:cubicBezTo>
                      <a:pt x="402" y="643"/>
                      <a:pt x="402" y="640"/>
                      <a:pt x="404" y="638"/>
                    </a:cubicBezTo>
                    <a:cubicBezTo>
                      <a:pt x="406" y="636"/>
                      <a:pt x="409" y="637"/>
                      <a:pt x="413" y="635"/>
                    </a:cubicBezTo>
                    <a:cubicBezTo>
                      <a:pt x="417" y="633"/>
                      <a:pt x="425" y="630"/>
                      <a:pt x="428" y="626"/>
                    </a:cubicBezTo>
                    <a:cubicBezTo>
                      <a:pt x="431" y="622"/>
                      <a:pt x="430" y="616"/>
                      <a:pt x="433" y="610"/>
                    </a:cubicBezTo>
                    <a:cubicBezTo>
                      <a:pt x="439" y="604"/>
                      <a:pt x="446" y="602"/>
                      <a:pt x="446" y="590"/>
                    </a:cubicBezTo>
                    <a:cubicBezTo>
                      <a:pt x="447" y="580"/>
                      <a:pt x="448" y="590"/>
                      <a:pt x="452" y="577"/>
                    </a:cubicBezTo>
                    <a:cubicBezTo>
                      <a:pt x="455" y="574"/>
                      <a:pt x="460" y="576"/>
                      <a:pt x="464" y="574"/>
                    </a:cubicBezTo>
                    <a:cubicBezTo>
                      <a:pt x="468" y="572"/>
                      <a:pt x="469" y="566"/>
                      <a:pt x="473" y="563"/>
                    </a:cubicBezTo>
                    <a:cubicBezTo>
                      <a:pt x="477" y="560"/>
                      <a:pt x="485" y="556"/>
                      <a:pt x="490" y="554"/>
                    </a:cubicBezTo>
                    <a:cubicBezTo>
                      <a:pt x="495" y="552"/>
                      <a:pt x="501" y="553"/>
                      <a:pt x="505" y="551"/>
                    </a:cubicBezTo>
                    <a:cubicBezTo>
                      <a:pt x="509" y="549"/>
                      <a:pt x="511" y="544"/>
                      <a:pt x="514" y="541"/>
                    </a:cubicBezTo>
                    <a:cubicBezTo>
                      <a:pt x="517" y="538"/>
                      <a:pt x="521" y="535"/>
                      <a:pt x="523" y="532"/>
                    </a:cubicBezTo>
                    <a:cubicBezTo>
                      <a:pt x="525" y="529"/>
                      <a:pt x="523" y="527"/>
                      <a:pt x="526" y="526"/>
                    </a:cubicBezTo>
                    <a:cubicBezTo>
                      <a:pt x="529" y="525"/>
                      <a:pt x="537" y="525"/>
                      <a:pt x="541" y="524"/>
                    </a:cubicBezTo>
                    <a:cubicBezTo>
                      <a:pt x="543" y="511"/>
                      <a:pt x="539" y="526"/>
                      <a:pt x="553" y="518"/>
                    </a:cubicBezTo>
                    <a:cubicBezTo>
                      <a:pt x="557" y="512"/>
                      <a:pt x="558" y="510"/>
                      <a:pt x="565" y="509"/>
                    </a:cubicBezTo>
                    <a:cubicBezTo>
                      <a:pt x="571" y="504"/>
                      <a:pt x="571" y="499"/>
                      <a:pt x="578" y="496"/>
                    </a:cubicBezTo>
                    <a:cubicBezTo>
                      <a:pt x="585" y="489"/>
                      <a:pt x="574" y="488"/>
                      <a:pt x="583" y="484"/>
                    </a:cubicBezTo>
                    <a:cubicBezTo>
                      <a:pt x="584" y="477"/>
                      <a:pt x="589" y="476"/>
                      <a:pt x="596" y="475"/>
                    </a:cubicBezTo>
                    <a:cubicBezTo>
                      <a:pt x="601" y="468"/>
                      <a:pt x="601" y="462"/>
                      <a:pt x="604" y="457"/>
                    </a:cubicBezTo>
                    <a:cubicBezTo>
                      <a:pt x="607" y="452"/>
                      <a:pt x="611" y="447"/>
                      <a:pt x="616" y="443"/>
                    </a:cubicBezTo>
                    <a:cubicBezTo>
                      <a:pt x="621" y="439"/>
                      <a:pt x="627" y="433"/>
                      <a:pt x="632" y="431"/>
                    </a:cubicBezTo>
                    <a:cubicBezTo>
                      <a:pt x="637" y="429"/>
                      <a:pt x="637" y="424"/>
                      <a:pt x="646" y="431"/>
                    </a:cubicBezTo>
                    <a:cubicBezTo>
                      <a:pt x="662" y="434"/>
                      <a:pt x="675" y="476"/>
                      <a:pt x="686" y="473"/>
                    </a:cubicBezTo>
                    <a:cubicBezTo>
                      <a:pt x="694" y="480"/>
                      <a:pt x="695" y="473"/>
                      <a:pt x="697" y="476"/>
                    </a:cubicBezTo>
                    <a:cubicBezTo>
                      <a:pt x="698" y="479"/>
                      <a:pt x="691" y="487"/>
                      <a:pt x="692" y="491"/>
                    </a:cubicBezTo>
                    <a:cubicBezTo>
                      <a:pt x="695" y="489"/>
                      <a:pt x="698" y="500"/>
                      <a:pt x="701" y="502"/>
                    </a:cubicBezTo>
                    <a:cubicBezTo>
                      <a:pt x="704" y="504"/>
                      <a:pt x="707" y="502"/>
                      <a:pt x="709" y="505"/>
                    </a:cubicBezTo>
                    <a:cubicBezTo>
                      <a:pt x="711" y="508"/>
                      <a:pt x="713" y="517"/>
                      <a:pt x="715" y="517"/>
                    </a:cubicBezTo>
                    <a:cubicBezTo>
                      <a:pt x="717" y="517"/>
                      <a:pt x="722" y="509"/>
                      <a:pt x="724" y="508"/>
                    </a:cubicBezTo>
                    <a:cubicBezTo>
                      <a:pt x="726" y="507"/>
                      <a:pt x="726" y="509"/>
                      <a:pt x="728" y="511"/>
                    </a:cubicBezTo>
                    <a:cubicBezTo>
                      <a:pt x="730" y="513"/>
                      <a:pt x="733" y="516"/>
                      <a:pt x="734" y="520"/>
                    </a:cubicBezTo>
                    <a:cubicBezTo>
                      <a:pt x="735" y="524"/>
                      <a:pt x="732" y="535"/>
                      <a:pt x="734" y="536"/>
                    </a:cubicBezTo>
                    <a:cubicBezTo>
                      <a:pt x="736" y="537"/>
                      <a:pt x="741" y="529"/>
                      <a:pt x="746" y="526"/>
                    </a:cubicBezTo>
                    <a:cubicBezTo>
                      <a:pt x="751" y="523"/>
                      <a:pt x="758" y="520"/>
                      <a:pt x="763" y="515"/>
                    </a:cubicBezTo>
                    <a:cubicBezTo>
                      <a:pt x="768" y="510"/>
                      <a:pt x="771" y="501"/>
                      <a:pt x="775" y="497"/>
                    </a:cubicBezTo>
                    <a:cubicBezTo>
                      <a:pt x="779" y="493"/>
                      <a:pt x="784" y="489"/>
                      <a:pt x="788" y="488"/>
                    </a:cubicBezTo>
                    <a:cubicBezTo>
                      <a:pt x="792" y="487"/>
                      <a:pt x="798" y="493"/>
                      <a:pt x="800" y="491"/>
                    </a:cubicBezTo>
                    <a:cubicBezTo>
                      <a:pt x="802" y="489"/>
                      <a:pt x="798" y="481"/>
                      <a:pt x="799" y="478"/>
                    </a:cubicBezTo>
                    <a:cubicBezTo>
                      <a:pt x="800" y="475"/>
                      <a:pt x="806" y="473"/>
                      <a:pt x="808" y="470"/>
                    </a:cubicBezTo>
                    <a:cubicBezTo>
                      <a:pt x="810" y="467"/>
                      <a:pt x="810" y="464"/>
                      <a:pt x="811" y="460"/>
                    </a:cubicBezTo>
                    <a:cubicBezTo>
                      <a:pt x="812" y="456"/>
                      <a:pt x="812" y="451"/>
                      <a:pt x="815" y="448"/>
                    </a:cubicBezTo>
                    <a:cubicBezTo>
                      <a:pt x="814" y="440"/>
                      <a:pt x="834" y="448"/>
                      <a:pt x="827" y="443"/>
                    </a:cubicBezTo>
                    <a:cubicBezTo>
                      <a:pt x="831" y="442"/>
                      <a:pt x="837" y="443"/>
                      <a:pt x="838" y="439"/>
                    </a:cubicBezTo>
                    <a:cubicBezTo>
                      <a:pt x="839" y="435"/>
                      <a:pt x="835" y="424"/>
                      <a:pt x="833" y="419"/>
                    </a:cubicBezTo>
                    <a:cubicBezTo>
                      <a:pt x="831" y="414"/>
                      <a:pt x="829" y="411"/>
                      <a:pt x="826" y="407"/>
                    </a:cubicBezTo>
                    <a:cubicBezTo>
                      <a:pt x="823" y="403"/>
                      <a:pt x="817" y="398"/>
                      <a:pt x="812" y="394"/>
                    </a:cubicBezTo>
                    <a:cubicBezTo>
                      <a:pt x="807" y="390"/>
                      <a:pt x="801" y="387"/>
                      <a:pt x="797" y="383"/>
                    </a:cubicBezTo>
                    <a:cubicBezTo>
                      <a:pt x="793" y="379"/>
                      <a:pt x="790" y="375"/>
                      <a:pt x="787" y="371"/>
                    </a:cubicBezTo>
                    <a:cubicBezTo>
                      <a:pt x="784" y="367"/>
                      <a:pt x="781" y="363"/>
                      <a:pt x="778" y="361"/>
                    </a:cubicBezTo>
                    <a:cubicBezTo>
                      <a:pt x="775" y="359"/>
                      <a:pt x="769" y="359"/>
                      <a:pt x="767" y="356"/>
                    </a:cubicBezTo>
                    <a:cubicBezTo>
                      <a:pt x="765" y="353"/>
                      <a:pt x="767" y="343"/>
                      <a:pt x="763" y="340"/>
                    </a:cubicBezTo>
                    <a:cubicBezTo>
                      <a:pt x="759" y="337"/>
                      <a:pt x="751" y="340"/>
                      <a:pt x="746" y="337"/>
                    </a:cubicBezTo>
                    <a:cubicBezTo>
                      <a:pt x="741" y="334"/>
                      <a:pt x="739" y="325"/>
                      <a:pt x="734" y="320"/>
                    </a:cubicBezTo>
                    <a:cubicBezTo>
                      <a:pt x="729" y="315"/>
                      <a:pt x="724" y="308"/>
                      <a:pt x="719" y="308"/>
                    </a:cubicBezTo>
                    <a:cubicBezTo>
                      <a:pt x="714" y="308"/>
                      <a:pt x="704" y="318"/>
                      <a:pt x="701" y="317"/>
                    </a:cubicBezTo>
                    <a:cubicBezTo>
                      <a:pt x="698" y="316"/>
                      <a:pt x="701" y="306"/>
                      <a:pt x="700" y="302"/>
                    </a:cubicBezTo>
                    <a:cubicBezTo>
                      <a:pt x="699" y="298"/>
                      <a:pt x="694" y="298"/>
                      <a:pt x="694" y="293"/>
                    </a:cubicBezTo>
                    <a:cubicBezTo>
                      <a:pt x="685" y="285"/>
                      <a:pt x="707" y="275"/>
                      <a:pt x="697" y="269"/>
                    </a:cubicBezTo>
                    <a:cubicBezTo>
                      <a:pt x="688" y="254"/>
                      <a:pt x="704" y="255"/>
                      <a:pt x="700" y="238"/>
                    </a:cubicBezTo>
                    <a:cubicBezTo>
                      <a:pt x="701" y="219"/>
                      <a:pt x="695" y="233"/>
                      <a:pt x="703" y="217"/>
                    </a:cubicBezTo>
                    <a:cubicBezTo>
                      <a:pt x="705" y="208"/>
                      <a:pt x="702" y="210"/>
                      <a:pt x="707" y="202"/>
                    </a:cubicBezTo>
                    <a:cubicBezTo>
                      <a:pt x="708" y="191"/>
                      <a:pt x="710" y="194"/>
                      <a:pt x="715" y="185"/>
                    </a:cubicBezTo>
                    <a:cubicBezTo>
                      <a:pt x="720" y="176"/>
                      <a:pt x="719" y="177"/>
                      <a:pt x="721" y="172"/>
                    </a:cubicBezTo>
                    <a:cubicBezTo>
                      <a:pt x="723" y="167"/>
                      <a:pt x="725" y="160"/>
                      <a:pt x="725" y="155"/>
                    </a:cubicBezTo>
                    <a:cubicBezTo>
                      <a:pt x="728" y="145"/>
                      <a:pt x="716" y="152"/>
                      <a:pt x="722" y="143"/>
                    </a:cubicBezTo>
                    <a:cubicBezTo>
                      <a:pt x="718" y="127"/>
                      <a:pt x="732" y="135"/>
                      <a:pt x="718" y="127"/>
                    </a:cubicBezTo>
                    <a:cubicBezTo>
                      <a:pt x="717" y="121"/>
                      <a:pt x="712" y="121"/>
                      <a:pt x="710" y="118"/>
                    </a:cubicBezTo>
                    <a:cubicBezTo>
                      <a:pt x="709" y="114"/>
                      <a:pt x="713" y="107"/>
                      <a:pt x="712" y="103"/>
                    </a:cubicBezTo>
                    <a:cubicBezTo>
                      <a:pt x="711" y="99"/>
                      <a:pt x="706" y="98"/>
                      <a:pt x="704" y="92"/>
                    </a:cubicBezTo>
                    <a:cubicBezTo>
                      <a:pt x="702" y="86"/>
                      <a:pt x="701" y="73"/>
                      <a:pt x="697" y="68"/>
                    </a:cubicBezTo>
                    <a:cubicBezTo>
                      <a:pt x="693" y="63"/>
                      <a:pt x="685" y="65"/>
                      <a:pt x="680" y="61"/>
                    </a:cubicBezTo>
                    <a:cubicBezTo>
                      <a:pt x="675" y="57"/>
                      <a:pt x="673" y="48"/>
                      <a:pt x="668" y="46"/>
                    </a:cubicBezTo>
                    <a:cubicBezTo>
                      <a:pt x="663" y="44"/>
                      <a:pt x="655" y="44"/>
                      <a:pt x="652" y="46"/>
                    </a:cubicBezTo>
                    <a:cubicBezTo>
                      <a:pt x="649" y="48"/>
                      <a:pt x="652" y="58"/>
                      <a:pt x="650" y="61"/>
                    </a:cubicBezTo>
                    <a:cubicBezTo>
                      <a:pt x="648" y="64"/>
                      <a:pt x="641" y="59"/>
                      <a:pt x="638" y="61"/>
                    </a:cubicBezTo>
                    <a:cubicBezTo>
                      <a:pt x="635" y="63"/>
                      <a:pt x="635" y="71"/>
                      <a:pt x="632" y="73"/>
                    </a:cubicBezTo>
                    <a:cubicBezTo>
                      <a:pt x="629" y="75"/>
                      <a:pt x="623" y="74"/>
                      <a:pt x="619" y="76"/>
                    </a:cubicBezTo>
                    <a:cubicBezTo>
                      <a:pt x="616" y="80"/>
                      <a:pt x="613" y="84"/>
                      <a:pt x="608" y="85"/>
                    </a:cubicBezTo>
                    <a:cubicBezTo>
                      <a:pt x="600" y="84"/>
                      <a:pt x="601" y="92"/>
                      <a:pt x="595" y="92"/>
                    </a:cubicBezTo>
                    <a:cubicBezTo>
                      <a:pt x="589" y="92"/>
                      <a:pt x="579" y="90"/>
                      <a:pt x="574" y="88"/>
                    </a:cubicBezTo>
                    <a:cubicBezTo>
                      <a:pt x="569" y="86"/>
                      <a:pt x="570" y="81"/>
                      <a:pt x="566" y="79"/>
                    </a:cubicBezTo>
                    <a:cubicBezTo>
                      <a:pt x="562" y="77"/>
                      <a:pt x="552" y="78"/>
                      <a:pt x="548" y="76"/>
                    </a:cubicBezTo>
                    <a:cubicBezTo>
                      <a:pt x="544" y="74"/>
                      <a:pt x="543" y="68"/>
                      <a:pt x="539" y="67"/>
                    </a:cubicBezTo>
                    <a:cubicBezTo>
                      <a:pt x="535" y="66"/>
                      <a:pt x="528" y="68"/>
                      <a:pt x="524" y="70"/>
                    </a:cubicBezTo>
                    <a:cubicBezTo>
                      <a:pt x="513" y="71"/>
                      <a:pt x="528" y="78"/>
                      <a:pt x="515" y="80"/>
                    </a:cubicBezTo>
                    <a:cubicBezTo>
                      <a:pt x="488" y="93"/>
                      <a:pt x="531" y="94"/>
                      <a:pt x="503" y="88"/>
                    </a:cubicBezTo>
                    <a:cubicBezTo>
                      <a:pt x="490" y="82"/>
                      <a:pt x="491" y="91"/>
                      <a:pt x="486" y="88"/>
                    </a:cubicBezTo>
                    <a:cubicBezTo>
                      <a:pt x="481" y="85"/>
                      <a:pt x="477" y="75"/>
                      <a:pt x="473" y="71"/>
                    </a:cubicBezTo>
                    <a:cubicBezTo>
                      <a:pt x="469" y="67"/>
                      <a:pt x="462" y="64"/>
                      <a:pt x="459" y="61"/>
                    </a:cubicBezTo>
                    <a:cubicBezTo>
                      <a:pt x="456" y="58"/>
                      <a:pt x="459" y="53"/>
                      <a:pt x="457" y="52"/>
                    </a:cubicBezTo>
                    <a:cubicBezTo>
                      <a:pt x="455" y="51"/>
                      <a:pt x="450" y="53"/>
                      <a:pt x="448" y="52"/>
                    </a:cubicBezTo>
                    <a:cubicBezTo>
                      <a:pt x="446" y="51"/>
                      <a:pt x="444" y="49"/>
                      <a:pt x="443" y="46"/>
                    </a:cubicBezTo>
                    <a:cubicBezTo>
                      <a:pt x="442" y="43"/>
                      <a:pt x="444" y="36"/>
                      <a:pt x="442" y="34"/>
                    </a:cubicBezTo>
                    <a:cubicBezTo>
                      <a:pt x="440" y="32"/>
                      <a:pt x="432" y="36"/>
                      <a:pt x="429" y="35"/>
                    </a:cubicBezTo>
                    <a:cubicBezTo>
                      <a:pt x="426" y="34"/>
                      <a:pt x="426" y="28"/>
                      <a:pt x="423" y="28"/>
                    </a:cubicBezTo>
                    <a:cubicBezTo>
                      <a:pt x="420" y="28"/>
                      <a:pt x="416" y="32"/>
                      <a:pt x="413" y="32"/>
                    </a:cubicBezTo>
                    <a:cubicBezTo>
                      <a:pt x="410" y="32"/>
                      <a:pt x="407" y="26"/>
                      <a:pt x="404" y="25"/>
                    </a:cubicBezTo>
                    <a:cubicBezTo>
                      <a:pt x="401" y="24"/>
                      <a:pt x="397" y="24"/>
                      <a:pt x="395" y="26"/>
                    </a:cubicBezTo>
                    <a:cubicBezTo>
                      <a:pt x="393" y="28"/>
                      <a:pt x="392" y="36"/>
                      <a:pt x="390" y="35"/>
                    </a:cubicBezTo>
                    <a:cubicBezTo>
                      <a:pt x="388" y="34"/>
                      <a:pt x="389" y="25"/>
                      <a:pt x="383" y="23"/>
                    </a:cubicBezTo>
                    <a:cubicBezTo>
                      <a:pt x="377" y="24"/>
                      <a:pt x="364" y="17"/>
                      <a:pt x="351" y="25"/>
                    </a:cubicBezTo>
                    <a:cubicBezTo>
                      <a:pt x="344" y="26"/>
                      <a:pt x="341" y="29"/>
                      <a:pt x="338" y="28"/>
                    </a:cubicBezTo>
                    <a:cubicBezTo>
                      <a:pt x="335" y="27"/>
                      <a:pt x="337" y="18"/>
                      <a:pt x="333" y="17"/>
                    </a:cubicBezTo>
                    <a:cubicBezTo>
                      <a:pt x="329" y="16"/>
                      <a:pt x="317" y="20"/>
                      <a:pt x="312" y="19"/>
                    </a:cubicBezTo>
                    <a:cubicBezTo>
                      <a:pt x="307" y="18"/>
                      <a:pt x="306" y="13"/>
                      <a:pt x="302" y="11"/>
                    </a:cubicBezTo>
                    <a:cubicBezTo>
                      <a:pt x="298" y="9"/>
                      <a:pt x="288" y="6"/>
                      <a:pt x="285" y="7"/>
                    </a:cubicBezTo>
                    <a:cubicBezTo>
                      <a:pt x="282" y="8"/>
                      <a:pt x="287" y="17"/>
                      <a:pt x="281" y="19"/>
                    </a:cubicBezTo>
                    <a:cubicBezTo>
                      <a:pt x="275" y="21"/>
                      <a:pt x="255" y="16"/>
                      <a:pt x="248" y="17"/>
                    </a:cubicBezTo>
                    <a:cubicBezTo>
                      <a:pt x="245" y="20"/>
                      <a:pt x="230" y="15"/>
                      <a:pt x="237" y="23"/>
                    </a:cubicBezTo>
                    <a:cubicBezTo>
                      <a:pt x="234" y="25"/>
                      <a:pt x="231" y="27"/>
                      <a:pt x="227" y="28"/>
                    </a:cubicBezTo>
                    <a:cubicBezTo>
                      <a:pt x="223" y="29"/>
                      <a:pt x="218" y="29"/>
                      <a:pt x="215" y="31"/>
                    </a:cubicBezTo>
                    <a:cubicBezTo>
                      <a:pt x="213" y="33"/>
                      <a:pt x="208" y="37"/>
                      <a:pt x="206" y="40"/>
                    </a:cubicBezTo>
                    <a:cubicBezTo>
                      <a:pt x="204" y="43"/>
                      <a:pt x="205" y="52"/>
                      <a:pt x="203" y="52"/>
                    </a:cubicBezTo>
                    <a:cubicBezTo>
                      <a:pt x="179" y="57"/>
                      <a:pt x="196" y="41"/>
                      <a:pt x="192" y="41"/>
                    </a:cubicBezTo>
                    <a:cubicBezTo>
                      <a:pt x="188" y="41"/>
                      <a:pt x="183" y="39"/>
                      <a:pt x="179" y="35"/>
                    </a:cubicBezTo>
                    <a:cubicBezTo>
                      <a:pt x="175" y="31"/>
                      <a:pt x="174" y="21"/>
                      <a:pt x="170" y="17"/>
                    </a:cubicBezTo>
                    <a:cubicBezTo>
                      <a:pt x="166" y="16"/>
                      <a:pt x="161" y="6"/>
                      <a:pt x="156" y="11"/>
                    </a:cubicBezTo>
                    <a:cubicBezTo>
                      <a:pt x="152" y="10"/>
                      <a:pt x="149" y="12"/>
                      <a:pt x="146" y="10"/>
                    </a:cubicBezTo>
                    <a:cubicBezTo>
                      <a:pt x="143" y="8"/>
                      <a:pt x="140" y="2"/>
                      <a:pt x="137" y="1"/>
                    </a:cubicBezTo>
                    <a:cubicBezTo>
                      <a:pt x="134" y="0"/>
                      <a:pt x="127" y="2"/>
                      <a:pt x="126" y="5"/>
                    </a:cubicBezTo>
                    <a:cubicBezTo>
                      <a:pt x="125" y="8"/>
                      <a:pt x="131" y="11"/>
                      <a:pt x="131" y="2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Freeform 9">
                <a:extLst>
                  <a:ext uri="{FF2B5EF4-FFF2-40B4-BE49-F238E27FC236}">
                    <a16:creationId xmlns:a16="http://schemas.microsoft.com/office/drawing/2014/main" xmlns="" id="{46BD1DA4-0A31-4AB3-9A9B-64AE2E800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2869" y="754127"/>
                <a:ext cx="1172542" cy="1499641"/>
              </a:xfrm>
              <a:custGeom>
                <a:avLst/>
                <a:gdLst/>
                <a:ahLst/>
                <a:cxnLst>
                  <a:cxn ang="0">
                    <a:pos x="219" y="706"/>
                  </a:cxn>
                  <a:cxn ang="0">
                    <a:pos x="176" y="667"/>
                  </a:cxn>
                  <a:cxn ang="0">
                    <a:pos x="152" y="637"/>
                  </a:cxn>
                  <a:cxn ang="0">
                    <a:pos x="156" y="598"/>
                  </a:cxn>
                  <a:cxn ang="0">
                    <a:pos x="162" y="555"/>
                  </a:cxn>
                  <a:cxn ang="0">
                    <a:pos x="180" y="510"/>
                  </a:cxn>
                  <a:cxn ang="0">
                    <a:pos x="168" y="462"/>
                  </a:cxn>
                  <a:cxn ang="0">
                    <a:pos x="135" y="417"/>
                  </a:cxn>
                  <a:cxn ang="0">
                    <a:pos x="99" y="391"/>
                  </a:cxn>
                  <a:cxn ang="0">
                    <a:pos x="54" y="367"/>
                  </a:cxn>
                  <a:cxn ang="0">
                    <a:pos x="17" y="334"/>
                  </a:cxn>
                  <a:cxn ang="0">
                    <a:pos x="11" y="298"/>
                  </a:cxn>
                  <a:cxn ang="0">
                    <a:pos x="50" y="276"/>
                  </a:cxn>
                  <a:cxn ang="0">
                    <a:pos x="60" y="247"/>
                  </a:cxn>
                  <a:cxn ang="0">
                    <a:pos x="60" y="201"/>
                  </a:cxn>
                  <a:cxn ang="0">
                    <a:pos x="120" y="187"/>
                  </a:cxn>
                  <a:cxn ang="0">
                    <a:pos x="110" y="165"/>
                  </a:cxn>
                  <a:cxn ang="0">
                    <a:pos x="90" y="124"/>
                  </a:cxn>
                  <a:cxn ang="0">
                    <a:pos x="89" y="69"/>
                  </a:cxn>
                  <a:cxn ang="0">
                    <a:pos x="138" y="66"/>
                  </a:cxn>
                  <a:cxn ang="0">
                    <a:pos x="179" y="67"/>
                  </a:cxn>
                  <a:cxn ang="0">
                    <a:pos x="233" y="67"/>
                  </a:cxn>
                  <a:cxn ang="0">
                    <a:pos x="288" y="43"/>
                  </a:cxn>
                  <a:cxn ang="0">
                    <a:pos x="344" y="40"/>
                  </a:cxn>
                  <a:cxn ang="0">
                    <a:pos x="389" y="7"/>
                  </a:cxn>
                  <a:cxn ang="0">
                    <a:pos x="417" y="25"/>
                  </a:cxn>
                  <a:cxn ang="0">
                    <a:pos x="434" y="87"/>
                  </a:cxn>
                  <a:cxn ang="0">
                    <a:pos x="446" y="129"/>
                  </a:cxn>
                  <a:cxn ang="0">
                    <a:pos x="459" y="183"/>
                  </a:cxn>
                  <a:cxn ang="0">
                    <a:pos x="438" y="223"/>
                  </a:cxn>
                  <a:cxn ang="0">
                    <a:pos x="422" y="259"/>
                  </a:cxn>
                  <a:cxn ang="0">
                    <a:pos x="411" y="303"/>
                  </a:cxn>
                  <a:cxn ang="0">
                    <a:pos x="378" y="354"/>
                  </a:cxn>
                  <a:cxn ang="0">
                    <a:pos x="365" y="394"/>
                  </a:cxn>
                  <a:cxn ang="0">
                    <a:pos x="392" y="448"/>
                  </a:cxn>
                  <a:cxn ang="0">
                    <a:pos x="456" y="450"/>
                  </a:cxn>
                  <a:cxn ang="0">
                    <a:pos x="498" y="454"/>
                  </a:cxn>
                  <a:cxn ang="0">
                    <a:pos x="533" y="498"/>
                  </a:cxn>
                  <a:cxn ang="0">
                    <a:pos x="594" y="480"/>
                  </a:cxn>
                  <a:cxn ang="0">
                    <a:pos x="555" y="534"/>
                  </a:cxn>
                  <a:cxn ang="0">
                    <a:pos x="534" y="579"/>
                  </a:cxn>
                  <a:cxn ang="0">
                    <a:pos x="504" y="621"/>
                  </a:cxn>
                  <a:cxn ang="0">
                    <a:pos x="456" y="646"/>
                  </a:cxn>
                  <a:cxn ang="0">
                    <a:pos x="407" y="672"/>
                  </a:cxn>
                  <a:cxn ang="0">
                    <a:pos x="354" y="690"/>
                  </a:cxn>
                  <a:cxn ang="0">
                    <a:pos x="317" y="727"/>
                  </a:cxn>
                  <a:cxn ang="0">
                    <a:pos x="288" y="774"/>
                  </a:cxn>
                  <a:cxn ang="0">
                    <a:pos x="248" y="735"/>
                  </a:cxn>
                </a:cxnLst>
                <a:rect l="0" t="0" r="r" b="b"/>
                <a:pathLst>
                  <a:path w="596" h="780">
                    <a:moveTo>
                      <a:pt x="248" y="735"/>
                    </a:moveTo>
                    <a:cubicBezTo>
                      <a:pt x="240" y="737"/>
                      <a:pt x="243" y="727"/>
                      <a:pt x="240" y="724"/>
                    </a:cubicBezTo>
                    <a:cubicBezTo>
                      <a:pt x="237" y="721"/>
                      <a:pt x="232" y="717"/>
                      <a:pt x="228" y="714"/>
                    </a:cubicBezTo>
                    <a:cubicBezTo>
                      <a:pt x="224" y="711"/>
                      <a:pt x="221" y="709"/>
                      <a:pt x="219" y="706"/>
                    </a:cubicBezTo>
                    <a:cubicBezTo>
                      <a:pt x="217" y="703"/>
                      <a:pt x="222" y="698"/>
                      <a:pt x="218" y="696"/>
                    </a:cubicBezTo>
                    <a:cubicBezTo>
                      <a:pt x="214" y="694"/>
                      <a:pt x="200" y="696"/>
                      <a:pt x="195" y="693"/>
                    </a:cubicBezTo>
                    <a:cubicBezTo>
                      <a:pt x="185" y="683"/>
                      <a:pt x="191" y="679"/>
                      <a:pt x="188" y="675"/>
                    </a:cubicBezTo>
                    <a:cubicBezTo>
                      <a:pt x="185" y="671"/>
                      <a:pt x="181" y="667"/>
                      <a:pt x="176" y="667"/>
                    </a:cubicBezTo>
                    <a:cubicBezTo>
                      <a:pt x="171" y="667"/>
                      <a:pt x="159" y="676"/>
                      <a:pt x="156" y="675"/>
                    </a:cubicBezTo>
                    <a:cubicBezTo>
                      <a:pt x="153" y="674"/>
                      <a:pt x="156" y="668"/>
                      <a:pt x="155" y="663"/>
                    </a:cubicBezTo>
                    <a:cubicBezTo>
                      <a:pt x="154" y="658"/>
                      <a:pt x="148" y="649"/>
                      <a:pt x="147" y="645"/>
                    </a:cubicBezTo>
                    <a:cubicBezTo>
                      <a:pt x="146" y="641"/>
                      <a:pt x="152" y="640"/>
                      <a:pt x="152" y="637"/>
                    </a:cubicBezTo>
                    <a:cubicBezTo>
                      <a:pt x="152" y="634"/>
                      <a:pt x="151" y="628"/>
                      <a:pt x="150" y="625"/>
                    </a:cubicBezTo>
                    <a:cubicBezTo>
                      <a:pt x="149" y="622"/>
                      <a:pt x="146" y="622"/>
                      <a:pt x="146" y="619"/>
                    </a:cubicBezTo>
                    <a:cubicBezTo>
                      <a:pt x="146" y="616"/>
                      <a:pt x="150" y="612"/>
                      <a:pt x="152" y="609"/>
                    </a:cubicBezTo>
                    <a:cubicBezTo>
                      <a:pt x="154" y="606"/>
                      <a:pt x="156" y="602"/>
                      <a:pt x="156" y="598"/>
                    </a:cubicBezTo>
                    <a:cubicBezTo>
                      <a:pt x="156" y="594"/>
                      <a:pt x="152" y="589"/>
                      <a:pt x="152" y="586"/>
                    </a:cubicBezTo>
                    <a:cubicBezTo>
                      <a:pt x="152" y="583"/>
                      <a:pt x="154" y="582"/>
                      <a:pt x="155" y="579"/>
                    </a:cubicBezTo>
                    <a:cubicBezTo>
                      <a:pt x="156" y="576"/>
                      <a:pt x="158" y="571"/>
                      <a:pt x="159" y="567"/>
                    </a:cubicBezTo>
                    <a:cubicBezTo>
                      <a:pt x="160" y="563"/>
                      <a:pt x="162" y="558"/>
                      <a:pt x="162" y="555"/>
                    </a:cubicBezTo>
                    <a:cubicBezTo>
                      <a:pt x="162" y="552"/>
                      <a:pt x="160" y="548"/>
                      <a:pt x="161" y="546"/>
                    </a:cubicBezTo>
                    <a:cubicBezTo>
                      <a:pt x="162" y="544"/>
                      <a:pt x="168" y="544"/>
                      <a:pt x="170" y="540"/>
                    </a:cubicBezTo>
                    <a:cubicBezTo>
                      <a:pt x="173" y="534"/>
                      <a:pt x="172" y="528"/>
                      <a:pt x="174" y="522"/>
                    </a:cubicBezTo>
                    <a:cubicBezTo>
                      <a:pt x="180" y="517"/>
                      <a:pt x="172" y="514"/>
                      <a:pt x="180" y="510"/>
                    </a:cubicBezTo>
                    <a:cubicBezTo>
                      <a:pt x="180" y="507"/>
                      <a:pt x="174" y="505"/>
                      <a:pt x="174" y="501"/>
                    </a:cubicBezTo>
                    <a:cubicBezTo>
                      <a:pt x="174" y="497"/>
                      <a:pt x="180" y="491"/>
                      <a:pt x="179" y="487"/>
                    </a:cubicBezTo>
                    <a:cubicBezTo>
                      <a:pt x="178" y="483"/>
                      <a:pt x="169" y="479"/>
                      <a:pt x="167" y="475"/>
                    </a:cubicBezTo>
                    <a:cubicBezTo>
                      <a:pt x="165" y="471"/>
                      <a:pt x="169" y="466"/>
                      <a:pt x="168" y="462"/>
                    </a:cubicBezTo>
                    <a:cubicBezTo>
                      <a:pt x="170" y="457"/>
                      <a:pt x="154" y="456"/>
                      <a:pt x="159" y="450"/>
                    </a:cubicBezTo>
                    <a:cubicBezTo>
                      <a:pt x="157" y="446"/>
                      <a:pt x="157" y="440"/>
                      <a:pt x="156" y="436"/>
                    </a:cubicBezTo>
                    <a:cubicBezTo>
                      <a:pt x="155" y="432"/>
                      <a:pt x="156" y="426"/>
                      <a:pt x="153" y="423"/>
                    </a:cubicBezTo>
                    <a:cubicBezTo>
                      <a:pt x="150" y="420"/>
                      <a:pt x="139" y="420"/>
                      <a:pt x="135" y="417"/>
                    </a:cubicBezTo>
                    <a:cubicBezTo>
                      <a:pt x="131" y="414"/>
                      <a:pt x="131" y="410"/>
                      <a:pt x="129" y="408"/>
                    </a:cubicBezTo>
                    <a:cubicBezTo>
                      <a:pt x="125" y="402"/>
                      <a:pt x="128" y="406"/>
                      <a:pt x="122" y="402"/>
                    </a:cubicBezTo>
                    <a:cubicBezTo>
                      <a:pt x="124" y="399"/>
                      <a:pt x="102" y="403"/>
                      <a:pt x="108" y="400"/>
                    </a:cubicBezTo>
                    <a:cubicBezTo>
                      <a:pt x="104" y="398"/>
                      <a:pt x="103" y="393"/>
                      <a:pt x="99" y="391"/>
                    </a:cubicBezTo>
                    <a:cubicBezTo>
                      <a:pt x="91" y="383"/>
                      <a:pt x="88" y="397"/>
                      <a:pt x="81" y="388"/>
                    </a:cubicBezTo>
                    <a:cubicBezTo>
                      <a:pt x="78" y="384"/>
                      <a:pt x="80" y="383"/>
                      <a:pt x="77" y="379"/>
                    </a:cubicBezTo>
                    <a:cubicBezTo>
                      <a:pt x="72" y="372"/>
                      <a:pt x="66" y="376"/>
                      <a:pt x="66" y="376"/>
                    </a:cubicBezTo>
                    <a:cubicBezTo>
                      <a:pt x="65" y="369"/>
                      <a:pt x="49" y="387"/>
                      <a:pt x="54" y="367"/>
                    </a:cubicBezTo>
                    <a:cubicBezTo>
                      <a:pt x="51" y="364"/>
                      <a:pt x="50" y="361"/>
                      <a:pt x="47" y="358"/>
                    </a:cubicBezTo>
                    <a:cubicBezTo>
                      <a:pt x="44" y="355"/>
                      <a:pt x="42" y="352"/>
                      <a:pt x="39" y="349"/>
                    </a:cubicBezTo>
                    <a:cubicBezTo>
                      <a:pt x="36" y="346"/>
                      <a:pt x="31" y="344"/>
                      <a:pt x="27" y="342"/>
                    </a:cubicBezTo>
                    <a:cubicBezTo>
                      <a:pt x="23" y="340"/>
                      <a:pt x="21" y="336"/>
                      <a:pt x="17" y="334"/>
                    </a:cubicBezTo>
                    <a:cubicBezTo>
                      <a:pt x="13" y="332"/>
                      <a:pt x="4" y="333"/>
                      <a:pt x="2" y="330"/>
                    </a:cubicBezTo>
                    <a:cubicBezTo>
                      <a:pt x="0" y="327"/>
                      <a:pt x="0" y="318"/>
                      <a:pt x="2" y="315"/>
                    </a:cubicBezTo>
                    <a:cubicBezTo>
                      <a:pt x="4" y="312"/>
                      <a:pt x="13" y="315"/>
                      <a:pt x="14" y="312"/>
                    </a:cubicBezTo>
                    <a:cubicBezTo>
                      <a:pt x="15" y="309"/>
                      <a:pt x="11" y="302"/>
                      <a:pt x="11" y="298"/>
                    </a:cubicBezTo>
                    <a:cubicBezTo>
                      <a:pt x="11" y="294"/>
                      <a:pt x="10" y="290"/>
                      <a:pt x="12" y="288"/>
                    </a:cubicBezTo>
                    <a:cubicBezTo>
                      <a:pt x="16" y="283"/>
                      <a:pt x="9" y="297"/>
                      <a:pt x="27" y="288"/>
                    </a:cubicBezTo>
                    <a:cubicBezTo>
                      <a:pt x="31" y="286"/>
                      <a:pt x="31" y="279"/>
                      <a:pt x="35" y="277"/>
                    </a:cubicBezTo>
                    <a:cubicBezTo>
                      <a:pt x="39" y="275"/>
                      <a:pt x="47" y="278"/>
                      <a:pt x="50" y="276"/>
                    </a:cubicBezTo>
                    <a:cubicBezTo>
                      <a:pt x="53" y="274"/>
                      <a:pt x="48" y="266"/>
                      <a:pt x="51" y="264"/>
                    </a:cubicBezTo>
                    <a:cubicBezTo>
                      <a:pt x="54" y="262"/>
                      <a:pt x="66" y="263"/>
                      <a:pt x="68" y="261"/>
                    </a:cubicBezTo>
                    <a:cubicBezTo>
                      <a:pt x="70" y="259"/>
                      <a:pt x="64" y="255"/>
                      <a:pt x="63" y="253"/>
                    </a:cubicBezTo>
                    <a:cubicBezTo>
                      <a:pt x="62" y="251"/>
                      <a:pt x="62" y="249"/>
                      <a:pt x="60" y="247"/>
                    </a:cubicBezTo>
                    <a:cubicBezTo>
                      <a:pt x="58" y="245"/>
                      <a:pt x="55" y="241"/>
                      <a:pt x="53" y="238"/>
                    </a:cubicBezTo>
                    <a:cubicBezTo>
                      <a:pt x="51" y="235"/>
                      <a:pt x="47" y="235"/>
                      <a:pt x="47" y="231"/>
                    </a:cubicBezTo>
                    <a:cubicBezTo>
                      <a:pt x="47" y="227"/>
                      <a:pt x="48" y="218"/>
                      <a:pt x="50" y="213"/>
                    </a:cubicBezTo>
                    <a:cubicBezTo>
                      <a:pt x="52" y="208"/>
                      <a:pt x="56" y="204"/>
                      <a:pt x="60" y="201"/>
                    </a:cubicBezTo>
                    <a:cubicBezTo>
                      <a:pt x="64" y="198"/>
                      <a:pt x="67" y="195"/>
                      <a:pt x="72" y="192"/>
                    </a:cubicBezTo>
                    <a:cubicBezTo>
                      <a:pt x="77" y="189"/>
                      <a:pt x="83" y="183"/>
                      <a:pt x="89" y="181"/>
                    </a:cubicBezTo>
                    <a:cubicBezTo>
                      <a:pt x="95" y="179"/>
                      <a:pt x="102" y="179"/>
                      <a:pt x="107" y="180"/>
                    </a:cubicBezTo>
                    <a:cubicBezTo>
                      <a:pt x="112" y="181"/>
                      <a:pt x="117" y="187"/>
                      <a:pt x="120" y="187"/>
                    </a:cubicBezTo>
                    <a:cubicBezTo>
                      <a:pt x="123" y="187"/>
                      <a:pt x="128" y="183"/>
                      <a:pt x="128" y="181"/>
                    </a:cubicBezTo>
                    <a:cubicBezTo>
                      <a:pt x="128" y="179"/>
                      <a:pt x="121" y="178"/>
                      <a:pt x="119" y="175"/>
                    </a:cubicBezTo>
                    <a:cubicBezTo>
                      <a:pt x="130" y="167"/>
                      <a:pt x="104" y="170"/>
                      <a:pt x="116" y="165"/>
                    </a:cubicBezTo>
                    <a:cubicBezTo>
                      <a:pt x="114" y="163"/>
                      <a:pt x="112" y="166"/>
                      <a:pt x="110" y="165"/>
                    </a:cubicBezTo>
                    <a:cubicBezTo>
                      <a:pt x="108" y="164"/>
                      <a:pt x="106" y="163"/>
                      <a:pt x="104" y="160"/>
                    </a:cubicBezTo>
                    <a:cubicBezTo>
                      <a:pt x="104" y="156"/>
                      <a:pt x="82" y="154"/>
                      <a:pt x="95" y="147"/>
                    </a:cubicBezTo>
                    <a:cubicBezTo>
                      <a:pt x="92" y="142"/>
                      <a:pt x="85" y="137"/>
                      <a:pt x="84" y="133"/>
                    </a:cubicBezTo>
                    <a:cubicBezTo>
                      <a:pt x="83" y="129"/>
                      <a:pt x="91" y="127"/>
                      <a:pt x="90" y="124"/>
                    </a:cubicBezTo>
                    <a:cubicBezTo>
                      <a:pt x="89" y="121"/>
                      <a:pt x="80" y="120"/>
                      <a:pt x="78" y="115"/>
                    </a:cubicBezTo>
                    <a:cubicBezTo>
                      <a:pt x="76" y="110"/>
                      <a:pt x="80" y="102"/>
                      <a:pt x="80" y="96"/>
                    </a:cubicBezTo>
                    <a:cubicBezTo>
                      <a:pt x="80" y="90"/>
                      <a:pt x="74" y="85"/>
                      <a:pt x="75" y="81"/>
                    </a:cubicBezTo>
                    <a:cubicBezTo>
                      <a:pt x="76" y="77"/>
                      <a:pt x="85" y="70"/>
                      <a:pt x="89" y="69"/>
                    </a:cubicBezTo>
                    <a:cubicBezTo>
                      <a:pt x="93" y="68"/>
                      <a:pt x="97" y="76"/>
                      <a:pt x="99" y="76"/>
                    </a:cubicBezTo>
                    <a:cubicBezTo>
                      <a:pt x="101" y="76"/>
                      <a:pt x="101" y="67"/>
                      <a:pt x="104" y="66"/>
                    </a:cubicBezTo>
                    <a:cubicBezTo>
                      <a:pt x="107" y="65"/>
                      <a:pt x="114" y="67"/>
                      <a:pt x="120" y="67"/>
                    </a:cubicBezTo>
                    <a:cubicBezTo>
                      <a:pt x="126" y="67"/>
                      <a:pt x="132" y="66"/>
                      <a:pt x="138" y="66"/>
                    </a:cubicBezTo>
                    <a:cubicBezTo>
                      <a:pt x="144" y="66"/>
                      <a:pt x="152" y="70"/>
                      <a:pt x="156" y="69"/>
                    </a:cubicBezTo>
                    <a:cubicBezTo>
                      <a:pt x="160" y="68"/>
                      <a:pt x="162" y="62"/>
                      <a:pt x="164" y="61"/>
                    </a:cubicBezTo>
                    <a:cubicBezTo>
                      <a:pt x="180" y="54"/>
                      <a:pt x="169" y="60"/>
                      <a:pt x="171" y="61"/>
                    </a:cubicBezTo>
                    <a:cubicBezTo>
                      <a:pt x="173" y="62"/>
                      <a:pt x="175" y="66"/>
                      <a:pt x="179" y="67"/>
                    </a:cubicBezTo>
                    <a:cubicBezTo>
                      <a:pt x="183" y="68"/>
                      <a:pt x="194" y="68"/>
                      <a:pt x="197" y="67"/>
                    </a:cubicBezTo>
                    <a:cubicBezTo>
                      <a:pt x="203" y="60"/>
                      <a:pt x="196" y="61"/>
                      <a:pt x="200" y="60"/>
                    </a:cubicBezTo>
                    <a:cubicBezTo>
                      <a:pt x="204" y="59"/>
                      <a:pt x="216" y="60"/>
                      <a:pt x="221" y="61"/>
                    </a:cubicBezTo>
                    <a:cubicBezTo>
                      <a:pt x="226" y="62"/>
                      <a:pt x="230" y="68"/>
                      <a:pt x="233" y="67"/>
                    </a:cubicBezTo>
                    <a:cubicBezTo>
                      <a:pt x="236" y="66"/>
                      <a:pt x="236" y="58"/>
                      <a:pt x="239" y="55"/>
                    </a:cubicBezTo>
                    <a:cubicBezTo>
                      <a:pt x="242" y="52"/>
                      <a:pt x="245" y="48"/>
                      <a:pt x="249" y="46"/>
                    </a:cubicBezTo>
                    <a:cubicBezTo>
                      <a:pt x="260" y="54"/>
                      <a:pt x="255" y="36"/>
                      <a:pt x="266" y="45"/>
                    </a:cubicBezTo>
                    <a:cubicBezTo>
                      <a:pt x="268" y="36"/>
                      <a:pt x="281" y="44"/>
                      <a:pt x="288" y="43"/>
                    </a:cubicBezTo>
                    <a:cubicBezTo>
                      <a:pt x="295" y="42"/>
                      <a:pt x="304" y="43"/>
                      <a:pt x="308" y="42"/>
                    </a:cubicBezTo>
                    <a:cubicBezTo>
                      <a:pt x="312" y="41"/>
                      <a:pt x="311" y="37"/>
                      <a:pt x="315" y="36"/>
                    </a:cubicBezTo>
                    <a:cubicBezTo>
                      <a:pt x="319" y="35"/>
                      <a:pt x="327" y="36"/>
                      <a:pt x="332" y="37"/>
                    </a:cubicBezTo>
                    <a:cubicBezTo>
                      <a:pt x="337" y="38"/>
                      <a:pt x="340" y="41"/>
                      <a:pt x="344" y="40"/>
                    </a:cubicBezTo>
                    <a:cubicBezTo>
                      <a:pt x="348" y="39"/>
                      <a:pt x="352" y="33"/>
                      <a:pt x="356" y="31"/>
                    </a:cubicBezTo>
                    <a:cubicBezTo>
                      <a:pt x="361" y="13"/>
                      <a:pt x="366" y="33"/>
                      <a:pt x="369" y="30"/>
                    </a:cubicBezTo>
                    <a:cubicBezTo>
                      <a:pt x="372" y="27"/>
                      <a:pt x="371" y="16"/>
                      <a:pt x="374" y="12"/>
                    </a:cubicBezTo>
                    <a:cubicBezTo>
                      <a:pt x="377" y="8"/>
                      <a:pt x="385" y="8"/>
                      <a:pt x="389" y="7"/>
                    </a:cubicBezTo>
                    <a:cubicBezTo>
                      <a:pt x="393" y="6"/>
                      <a:pt x="392" y="4"/>
                      <a:pt x="396" y="3"/>
                    </a:cubicBezTo>
                    <a:cubicBezTo>
                      <a:pt x="400" y="2"/>
                      <a:pt x="407" y="0"/>
                      <a:pt x="411" y="0"/>
                    </a:cubicBezTo>
                    <a:cubicBezTo>
                      <a:pt x="415" y="0"/>
                      <a:pt x="422" y="0"/>
                      <a:pt x="423" y="4"/>
                    </a:cubicBezTo>
                    <a:cubicBezTo>
                      <a:pt x="424" y="8"/>
                      <a:pt x="416" y="21"/>
                      <a:pt x="417" y="25"/>
                    </a:cubicBezTo>
                    <a:cubicBezTo>
                      <a:pt x="418" y="29"/>
                      <a:pt x="427" y="23"/>
                      <a:pt x="428" y="27"/>
                    </a:cubicBezTo>
                    <a:cubicBezTo>
                      <a:pt x="429" y="31"/>
                      <a:pt x="424" y="46"/>
                      <a:pt x="425" y="51"/>
                    </a:cubicBezTo>
                    <a:cubicBezTo>
                      <a:pt x="426" y="56"/>
                      <a:pt x="431" y="49"/>
                      <a:pt x="432" y="55"/>
                    </a:cubicBezTo>
                    <a:cubicBezTo>
                      <a:pt x="433" y="61"/>
                      <a:pt x="433" y="81"/>
                      <a:pt x="434" y="87"/>
                    </a:cubicBezTo>
                    <a:cubicBezTo>
                      <a:pt x="435" y="93"/>
                      <a:pt x="440" y="87"/>
                      <a:pt x="441" y="91"/>
                    </a:cubicBezTo>
                    <a:cubicBezTo>
                      <a:pt x="455" y="87"/>
                      <a:pt x="440" y="105"/>
                      <a:pt x="441" y="109"/>
                    </a:cubicBezTo>
                    <a:cubicBezTo>
                      <a:pt x="442" y="113"/>
                      <a:pt x="446" y="112"/>
                      <a:pt x="447" y="115"/>
                    </a:cubicBezTo>
                    <a:cubicBezTo>
                      <a:pt x="448" y="118"/>
                      <a:pt x="445" y="126"/>
                      <a:pt x="446" y="129"/>
                    </a:cubicBezTo>
                    <a:cubicBezTo>
                      <a:pt x="447" y="132"/>
                      <a:pt x="451" y="129"/>
                      <a:pt x="452" y="132"/>
                    </a:cubicBezTo>
                    <a:cubicBezTo>
                      <a:pt x="453" y="135"/>
                      <a:pt x="448" y="143"/>
                      <a:pt x="450" y="147"/>
                    </a:cubicBezTo>
                    <a:cubicBezTo>
                      <a:pt x="452" y="151"/>
                      <a:pt x="460" y="148"/>
                      <a:pt x="461" y="154"/>
                    </a:cubicBezTo>
                    <a:cubicBezTo>
                      <a:pt x="462" y="160"/>
                      <a:pt x="459" y="177"/>
                      <a:pt x="459" y="183"/>
                    </a:cubicBezTo>
                    <a:cubicBezTo>
                      <a:pt x="459" y="189"/>
                      <a:pt x="459" y="189"/>
                      <a:pt x="458" y="193"/>
                    </a:cubicBezTo>
                    <a:cubicBezTo>
                      <a:pt x="457" y="197"/>
                      <a:pt x="455" y="204"/>
                      <a:pt x="453" y="207"/>
                    </a:cubicBezTo>
                    <a:cubicBezTo>
                      <a:pt x="451" y="210"/>
                      <a:pt x="446" y="208"/>
                      <a:pt x="444" y="211"/>
                    </a:cubicBezTo>
                    <a:cubicBezTo>
                      <a:pt x="442" y="214"/>
                      <a:pt x="439" y="219"/>
                      <a:pt x="438" y="223"/>
                    </a:cubicBezTo>
                    <a:cubicBezTo>
                      <a:pt x="437" y="227"/>
                      <a:pt x="439" y="231"/>
                      <a:pt x="438" y="234"/>
                    </a:cubicBezTo>
                    <a:cubicBezTo>
                      <a:pt x="437" y="237"/>
                      <a:pt x="433" y="241"/>
                      <a:pt x="431" y="243"/>
                    </a:cubicBezTo>
                    <a:cubicBezTo>
                      <a:pt x="429" y="245"/>
                      <a:pt x="428" y="243"/>
                      <a:pt x="426" y="246"/>
                    </a:cubicBezTo>
                    <a:cubicBezTo>
                      <a:pt x="424" y="249"/>
                      <a:pt x="421" y="256"/>
                      <a:pt x="422" y="259"/>
                    </a:cubicBezTo>
                    <a:cubicBezTo>
                      <a:pt x="423" y="262"/>
                      <a:pt x="430" y="264"/>
                      <a:pt x="431" y="267"/>
                    </a:cubicBezTo>
                    <a:cubicBezTo>
                      <a:pt x="432" y="270"/>
                      <a:pt x="427" y="275"/>
                      <a:pt x="425" y="279"/>
                    </a:cubicBezTo>
                    <a:cubicBezTo>
                      <a:pt x="423" y="283"/>
                      <a:pt x="421" y="288"/>
                      <a:pt x="419" y="292"/>
                    </a:cubicBezTo>
                    <a:cubicBezTo>
                      <a:pt x="417" y="296"/>
                      <a:pt x="412" y="298"/>
                      <a:pt x="411" y="303"/>
                    </a:cubicBezTo>
                    <a:cubicBezTo>
                      <a:pt x="410" y="308"/>
                      <a:pt x="412" y="317"/>
                      <a:pt x="411" y="321"/>
                    </a:cubicBezTo>
                    <a:cubicBezTo>
                      <a:pt x="410" y="325"/>
                      <a:pt x="405" y="324"/>
                      <a:pt x="402" y="328"/>
                    </a:cubicBezTo>
                    <a:cubicBezTo>
                      <a:pt x="399" y="332"/>
                      <a:pt x="396" y="342"/>
                      <a:pt x="392" y="346"/>
                    </a:cubicBezTo>
                    <a:cubicBezTo>
                      <a:pt x="390" y="356"/>
                      <a:pt x="385" y="347"/>
                      <a:pt x="378" y="354"/>
                    </a:cubicBezTo>
                    <a:cubicBezTo>
                      <a:pt x="374" y="369"/>
                      <a:pt x="377" y="352"/>
                      <a:pt x="371" y="367"/>
                    </a:cubicBezTo>
                    <a:cubicBezTo>
                      <a:pt x="371" y="367"/>
                      <a:pt x="370" y="348"/>
                      <a:pt x="374" y="378"/>
                    </a:cubicBezTo>
                    <a:cubicBezTo>
                      <a:pt x="375" y="381"/>
                      <a:pt x="378" y="384"/>
                      <a:pt x="377" y="387"/>
                    </a:cubicBezTo>
                    <a:cubicBezTo>
                      <a:pt x="376" y="390"/>
                      <a:pt x="366" y="385"/>
                      <a:pt x="365" y="394"/>
                    </a:cubicBezTo>
                    <a:cubicBezTo>
                      <a:pt x="364" y="403"/>
                      <a:pt x="368" y="431"/>
                      <a:pt x="368" y="442"/>
                    </a:cubicBezTo>
                    <a:cubicBezTo>
                      <a:pt x="370" y="435"/>
                      <a:pt x="362" y="456"/>
                      <a:pt x="363" y="459"/>
                    </a:cubicBezTo>
                    <a:cubicBezTo>
                      <a:pt x="364" y="462"/>
                      <a:pt x="372" y="461"/>
                      <a:pt x="377" y="459"/>
                    </a:cubicBezTo>
                    <a:cubicBezTo>
                      <a:pt x="382" y="457"/>
                      <a:pt x="388" y="452"/>
                      <a:pt x="392" y="448"/>
                    </a:cubicBezTo>
                    <a:cubicBezTo>
                      <a:pt x="396" y="444"/>
                      <a:pt x="401" y="433"/>
                      <a:pt x="404" y="433"/>
                    </a:cubicBezTo>
                    <a:cubicBezTo>
                      <a:pt x="407" y="433"/>
                      <a:pt x="408" y="444"/>
                      <a:pt x="410" y="447"/>
                    </a:cubicBezTo>
                    <a:cubicBezTo>
                      <a:pt x="412" y="450"/>
                      <a:pt x="411" y="452"/>
                      <a:pt x="419" y="453"/>
                    </a:cubicBezTo>
                    <a:cubicBezTo>
                      <a:pt x="427" y="454"/>
                      <a:pt x="449" y="448"/>
                      <a:pt x="456" y="450"/>
                    </a:cubicBezTo>
                    <a:cubicBezTo>
                      <a:pt x="462" y="454"/>
                      <a:pt x="455" y="461"/>
                      <a:pt x="461" y="465"/>
                    </a:cubicBezTo>
                    <a:cubicBezTo>
                      <a:pt x="464" y="467"/>
                      <a:pt x="473" y="462"/>
                      <a:pt x="473" y="462"/>
                    </a:cubicBezTo>
                    <a:cubicBezTo>
                      <a:pt x="482" y="452"/>
                      <a:pt x="479" y="457"/>
                      <a:pt x="483" y="456"/>
                    </a:cubicBezTo>
                    <a:cubicBezTo>
                      <a:pt x="487" y="455"/>
                      <a:pt x="495" y="452"/>
                      <a:pt x="498" y="454"/>
                    </a:cubicBezTo>
                    <a:cubicBezTo>
                      <a:pt x="501" y="456"/>
                      <a:pt x="499" y="467"/>
                      <a:pt x="501" y="471"/>
                    </a:cubicBezTo>
                    <a:cubicBezTo>
                      <a:pt x="503" y="475"/>
                      <a:pt x="507" y="478"/>
                      <a:pt x="510" y="481"/>
                    </a:cubicBezTo>
                    <a:cubicBezTo>
                      <a:pt x="513" y="484"/>
                      <a:pt x="517" y="489"/>
                      <a:pt x="521" y="492"/>
                    </a:cubicBezTo>
                    <a:cubicBezTo>
                      <a:pt x="525" y="495"/>
                      <a:pt x="529" y="497"/>
                      <a:pt x="533" y="498"/>
                    </a:cubicBezTo>
                    <a:cubicBezTo>
                      <a:pt x="537" y="499"/>
                      <a:pt x="542" y="500"/>
                      <a:pt x="546" y="498"/>
                    </a:cubicBezTo>
                    <a:cubicBezTo>
                      <a:pt x="550" y="496"/>
                      <a:pt x="556" y="486"/>
                      <a:pt x="560" y="484"/>
                    </a:cubicBezTo>
                    <a:cubicBezTo>
                      <a:pt x="564" y="482"/>
                      <a:pt x="567" y="487"/>
                      <a:pt x="573" y="486"/>
                    </a:cubicBezTo>
                    <a:cubicBezTo>
                      <a:pt x="579" y="485"/>
                      <a:pt x="592" y="477"/>
                      <a:pt x="594" y="480"/>
                    </a:cubicBezTo>
                    <a:cubicBezTo>
                      <a:pt x="596" y="483"/>
                      <a:pt x="589" y="498"/>
                      <a:pt x="587" y="504"/>
                    </a:cubicBezTo>
                    <a:cubicBezTo>
                      <a:pt x="585" y="510"/>
                      <a:pt x="584" y="513"/>
                      <a:pt x="582" y="517"/>
                    </a:cubicBezTo>
                    <a:cubicBezTo>
                      <a:pt x="580" y="521"/>
                      <a:pt x="577" y="525"/>
                      <a:pt x="573" y="528"/>
                    </a:cubicBezTo>
                    <a:cubicBezTo>
                      <a:pt x="569" y="531"/>
                      <a:pt x="558" y="531"/>
                      <a:pt x="555" y="534"/>
                    </a:cubicBezTo>
                    <a:cubicBezTo>
                      <a:pt x="552" y="537"/>
                      <a:pt x="555" y="542"/>
                      <a:pt x="555" y="546"/>
                    </a:cubicBezTo>
                    <a:cubicBezTo>
                      <a:pt x="555" y="550"/>
                      <a:pt x="556" y="554"/>
                      <a:pt x="554" y="558"/>
                    </a:cubicBezTo>
                    <a:cubicBezTo>
                      <a:pt x="552" y="562"/>
                      <a:pt x="548" y="570"/>
                      <a:pt x="545" y="573"/>
                    </a:cubicBezTo>
                    <a:cubicBezTo>
                      <a:pt x="542" y="576"/>
                      <a:pt x="536" y="577"/>
                      <a:pt x="534" y="579"/>
                    </a:cubicBezTo>
                    <a:cubicBezTo>
                      <a:pt x="532" y="581"/>
                      <a:pt x="533" y="582"/>
                      <a:pt x="530" y="586"/>
                    </a:cubicBezTo>
                    <a:cubicBezTo>
                      <a:pt x="534" y="591"/>
                      <a:pt x="521" y="595"/>
                      <a:pt x="518" y="600"/>
                    </a:cubicBezTo>
                    <a:cubicBezTo>
                      <a:pt x="515" y="605"/>
                      <a:pt x="515" y="611"/>
                      <a:pt x="513" y="615"/>
                    </a:cubicBezTo>
                    <a:cubicBezTo>
                      <a:pt x="511" y="619"/>
                      <a:pt x="508" y="620"/>
                      <a:pt x="504" y="621"/>
                    </a:cubicBezTo>
                    <a:cubicBezTo>
                      <a:pt x="500" y="622"/>
                      <a:pt x="492" y="617"/>
                      <a:pt x="489" y="619"/>
                    </a:cubicBezTo>
                    <a:cubicBezTo>
                      <a:pt x="486" y="621"/>
                      <a:pt x="486" y="630"/>
                      <a:pt x="483" y="633"/>
                    </a:cubicBezTo>
                    <a:cubicBezTo>
                      <a:pt x="480" y="636"/>
                      <a:pt x="474" y="635"/>
                      <a:pt x="470" y="637"/>
                    </a:cubicBezTo>
                    <a:cubicBezTo>
                      <a:pt x="466" y="639"/>
                      <a:pt x="460" y="643"/>
                      <a:pt x="456" y="646"/>
                    </a:cubicBezTo>
                    <a:cubicBezTo>
                      <a:pt x="452" y="649"/>
                      <a:pt x="449" y="649"/>
                      <a:pt x="444" y="652"/>
                    </a:cubicBezTo>
                    <a:cubicBezTo>
                      <a:pt x="439" y="655"/>
                      <a:pt x="431" y="660"/>
                      <a:pt x="426" y="663"/>
                    </a:cubicBezTo>
                    <a:cubicBezTo>
                      <a:pt x="416" y="665"/>
                      <a:pt x="426" y="668"/>
                      <a:pt x="416" y="669"/>
                    </a:cubicBezTo>
                    <a:cubicBezTo>
                      <a:pt x="413" y="674"/>
                      <a:pt x="411" y="671"/>
                      <a:pt x="407" y="672"/>
                    </a:cubicBezTo>
                    <a:cubicBezTo>
                      <a:pt x="403" y="673"/>
                      <a:pt x="394" y="674"/>
                      <a:pt x="390" y="676"/>
                    </a:cubicBezTo>
                    <a:cubicBezTo>
                      <a:pt x="386" y="678"/>
                      <a:pt x="387" y="682"/>
                      <a:pt x="383" y="684"/>
                    </a:cubicBezTo>
                    <a:cubicBezTo>
                      <a:pt x="379" y="686"/>
                      <a:pt x="373" y="684"/>
                      <a:pt x="368" y="685"/>
                    </a:cubicBezTo>
                    <a:cubicBezTo>
                      <a:pt x="363" y="686"/>
                      <a:pt x="358" y="687"/>
                      <a:pt x="354" y="690"/>
                    </a:cubicBezTo>
                    <a:cubicBezTo>
                      <a:pt x="350" y="693"/>
                      <a:pt x="348" y="698"/>
                      <a:pt x="345" y="702"/>
                    </a:cubicBezTo>
                    <a:cubicBezTo>
                      <a:pt x="342" y="706"/>
                      <a:pt x="338" y="709"/>
                      <a:pt x="335" y="712"/>
                    </a:cubicBezTo>
                    <a:cubicBezTo>
                      <a:pt x="329" y="722"/>
                      <a:pt x="330" y="718"/>
                      <a:pt x="327" y="721"/>
                    </a:cubicBezTo>
                    <a:cubicBezTo>
                      <a:pt x="324" y="724"/>
                      <a:pt x="320" y="723"/>
                      <a:pt x="317" y="727"/>
                    </a:cubicBezTo>
                    <a:cubicBezTo>
                      <a:pt x="310" y="743"/>
                      <a:pt x="315" y="740"/>
                      <a:pt x="312" y="745"/>
                    </a:cubicBezTo>
                    <a:cubicBezTo>
                      <a:pt x="309" y="750"/>
                      <a:pt x="302" y="752"/>
                      <a:pt x="300" y="757"/>
                    </a:cubicBezTo>
                    <a:cubicBezTo>
                      <a:pt x="298" y="762"/>
                      <a:pt x="299" y="774"/>
                      <a:pt x="297" y="777"/>
                    </a:cubicBezTo>
                    <a:cubicBezTo>
                      <a:pt x="295" y="780"/>
                      <a:pt x="291" y="776"/>
                      <a:pt x="288" y="774"/>
                    </a:cubicBezTo>
                    <a:cubicBezTo>
                      <a:pt x="285" y="772"/>
                      <a:pt x="282" y="766"/>
                      <a:pt x="279" y="762"/>
                    </a:cubicBezTo>
                    <a:cubicBezTo>
                      <a:pt x="276" y="758"/>
                      <a:pt x="273" y="754"/>
                      <a:pt x="270" y="751"/>
                    </a:cubicBezTo>
                    <a:cubicBezTo>
                      <a:pt x="260" y="762"/>
                      <a:pt x="264" y="747"/>
                      <a:pt x="260" y="744"/>
                    </a:cubicBezTo>
                    <a:cubicBezTo>
                      <a:pt x="256" y="741"/>
                      <a:pt x="251" y="737"/>
                      <a:pt x="248" y="73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Freeform 10">
                <a:extLst>
                  <a:ext uri="{FF2B5EF4-FFF2-40B4-BE49-F238E27FC236}">
                    <a16:creationId xmlns:a16="http://schemas.microsoft.com/office/drawing/2014/main" xmlns="" id="{756BEC43-A0B3-4533-9817-4A99FFE9D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9149" y="969460"/>
                <a:ext cx="1335832" cy="838261"/>
              </a:xfrm>
              <a:custGeom>
                <a:avLst/>
                <a:gdLst/>
                <a:ahLst/>
                <a:cxnLst>
                  <a:cxn ang="0">
                    <a:pos x="177" y="155"/>
                  </a:cxn>
                  <a:cxn ang="0">
                    <a:pos x="201" y="156"/>
                  </a:cxn>
                  <a:cxn ang="0">
                    <a:pos x="244" y="138"/>
                  </a:cxn>
                  <a:cxn ang="0">
                    <a:pos x="252" y="108"/>
                  </a:cxn>
                  <a:cxn ang="0">
                    <a:pos x="261" y="42"/>
                  </a:cxn>
                  <a:cxn ang="0">
                    <a:pos x="259" y="8"/>
                  </a:cxn>
                  <a:cxn ang="0">
                    <a:pos x="289" y="30"/>
                  </a:cxn>
                  <a:cxn ang="0">
                    <a:pos x="316" y="2"/>
                  </a:cxn>
                  <a:cxn ang="0">
                    <a:pos x="345" y="9"/>
                  </a:cxn>
                  <a:cxn ang="0">
                    <a:pos x="358" y="30"/>
                  </a:cxn>
                  <a:cxn ang="0">
                    <a:pos x="378" y="68"/>
                  </a:cxn>
                  <a:cxn ang="0">
                    <a:pos x="406" y="59"/>
                  </a:cxn>
                  <a:cxn ang="0">
                    <a:pos x="450" y="59"/>
                  </a:cxn>
                  <a:cxn ang="0">
                    <a:pos x="478" y="74"/>
                  </a:cxn>
                  <a:cxn ang="0">
                    <a:pos x="504" y="80"/>
                  </a:cxn>
                  <a:cxn ang="0">
                    <a:pos x="547" y="81"/>
                  </a:cxn>
                  <a:cxn ang="0">
                    <a:pos x="595" y="87"/>
                  </a:cxn>
                  <a:cxn ang="0">
                    <a:pos x="634" y="89"/>
                  </a:cxn>
                  <a:cxn ang="0">
                    <a:pos x="654" y="108"/>
                  </a:cxn>
                  <a:cxn ang="0">
                    <a:pos x="664" y="195"/>
                  </a:cxn>
                  <a:cxn ang="0">
                    <a:pos x="673" y="239"/>
                  </a:cxn>
                  <a:cxn ang="0">
                    <a:pos x="640" y="279"/>
                  </a:cxn>
                  <a:cxn ang="0">
                    <a:pos x="607" y="290"/>
                  </a:cxn>
                  <a:cxn ang="0">
                    <a:pos x="576" y="333"/>
                  </a:cxn>
                  <a:cxn ang="0">
                    <a:pos x="532" y="359"/>
                  </a:cxn>
                  <a:cxn ang="0">
                    <a:pos x="483" y="344"/>
                  </a:cxn>
                  <a:cxn ang="0">
                    <a:pos x="436" y="411"/>
                  </a:cxn>
                  <a:cxn ang="0">
                    <a:pos x="388" y="414"/>
                  </a:cxn>
                  <a:cxn ang="0">
                    <a:pos x="327" y="426"/>
                  </a:cxn>
                  <a:cxn ang="0">
                    <a:pos x="277" y="399"/>
                  </a:cxn>
                  <a:cxn ang="0">
                    <a:pos x="250" y="359"/>
                  </a:cxn>
                  <a:cxn ang="0">
                    <a:pos x="210" y="374"/>
                  </a:cxn>
                  <a:cxn ang="0">
                    <a:pos x="169" y="386"/>
                  </a:cxn>
                  <a:cxn ang="0">
                    <a:pos x="141" y="354"/>
                  </a:cxn>
                  <a:cxn ang="0">
                    <a:pos x="126" y="345"/>
                  </a:cxn>
                  <a:cxn ang="0">
                    <a:pos x="102" y="354"/>
                  </a:cxn>
                  <a:cxn ang="0">
                    <a:pos x="73" y="339"/>
                  </a:cxn>
                  <a:cxn ang="0">
                    <a:pos x="46" y="320"/>
                  </a:cxn>
                  <a:cxn ang="0">
                    <a:pos x="13" y="350"/>
                  </a:cxn>
                  <a:cxn ang="0">
                    <a:pos x="9" y="320"/>
                  </a:cxn>
                  <a:cxn ang="0">
                    <a:pos x="9" y="275"/>
                  </a:cxn>
                  <a:cxn ang="0">
                    <a:pos x="7" y="249"/>
                  </a:cxn>
                  <a:cxn ang="0">
                    <a:pos x="37" y="227"/>
                  </a:cxn>
                  <a:cxn ang="0">
                    <a:pos x="54" y="194"/>
                  </a:cxn>
                  <a:cxn ang="0">
                    <a:pos x="70" y="158"/>
                  </a:cxn>
                  <a:cxn ang="0">
                    <a:pos x="96" y="134"/>
                  </a:cxn>
                  <a:cxn ang="0">
                    <a:pos x="136" y="153"/>
                  </a:cxn>
                  <a:cxn ang="0">
                    <a:pos x="154" y="176"/>
                  </a:cxn>
                </a:cxnLst>
                <a:rect l="0" t="0" r="r" b="b"/>
                <a:pathLst>
                  <a:path w="679" h="436">
                    <a:moveTo>
                      <a:pt x="166" y="173"/>
                    </a:moveTo>
                    <a:cubicBezTo>
                      <a:pt x="194" y="172"/>
                      <a:pt x="147" y="163"/>
                      <a:pt x="175" y="161"/>
                    </a:cubicBezTo>
                    <a:cubicBezTo>
                      <a:pt x="177" y="158"/>
                      <a:pt x="177" y="157"/>
                      <a:pt x="177" y="155"/>
                    </a:cubicBezTo>
                    <a:cubicBezTo>
                      <a:pt x="177" y="153"/>
                      <a:pt x="172" y="147"/>
                      <a:pt x="175" y="146"/>
                    </a:cubicBezTo>
                    <a:cubicBezTo>
                      <a:pt x="181" y="141"/>
                      <a:pt x="186" y="153"/>
                      <a:pt x="193" y="149"/>
                    </a:cubicBezTo>
                    <a:cubicBezTo>
                      <a:pt x="201" y="149"/>
                      <a:pt x="186" y="154"/>
                      <a:pt x="201" y="156"/>
                    </a:cubicBezTo>
                    <a:cubicBezTo>
                      <a:pt x="207" y="156"/>
                      <a:pt x="225" y="153"/>
                      <a:pt x="229" y="150"/>
                    </a:cubicBezTo>
                    <a:cubicBezTo>
                      <a:pt x="233" y="147"/>
                      <a:pt x="222" y="140"/>
                      <a:pt x="225" y="138"/>
                    </a:cubicBezTo>
                    <a:cubicBezTo>
                      <a:pt x="228" y="136"/>
                      <a:pt x="241" y="140"/>
                      <a:pt x="244" y="138"/>
                    </a:cubicBezTo>
                    <a:cubicBezTo>
                      <a:pt x="247" y="136"/>
                      <a:pt x="239" y="129"/>
                      <a:pt x="241" y="126"/>
                    </a:cubicBezTo>
                    <a:cubicBezTo>
                      <a:pt x="242" y="120"/>
                      <a:pt x="249" y="127"/>
                      <a:pt x="253" y="122"/>
                    </a:cubicBezTo>
                    <a:cubicBezTo>
                      <a:pt x="258" y="121"/>
                      <a:pt x="243" y="110"/>
                      <a:pt x="252" y="108"/>
                    </a:cubicBezTo>
                    <a:cubicBezTo>
                      <a:pt x="253" y="104"/>
                      <a:pt x="260" y="100"/>
                      <a:pt x="262" y="96"/>
                    </a:cubicBezTo>
                    <a:cubicBezTo>
                      <a:pt x="264" y="92"/>
                      <a:pt x="264" y="92"/>
                      <a:pt x="264" y="83"/>
                    </a:cubicBezTo>
                    <a:cubicBezTo>
                      <a:pt x="264" y="74"/>
                      <a:pt x="263" y="50"/>
                      <a:pt x="261" y="42"/>
                    </a:cubicBezTo>
                    <a:cubicBezTo>
                      <a:pt x="264" y="36"/>
                      <a:pt x="251" y="36"/>
                      <a:pt x="250" y="33"/>
                    </a:cubicBezTo>
                    <a:cubicBezTo>
                      <a:pt x="249" y="30"/>
                      <a:pt x="251" y="28"/>
                      <a:pt x="252" y="24"/>
                    </a:cubicBezTo>
                    <a:cubicBezTo>
                      <a:pt x="255" y="23"/>
                      <a:pt x="255" y="11"/>
                      <a:pt x="259" y="8"/>
                    </a:cubicBezTo>
                    <a:cubicBezTo>
                      <a:pt x="263" y="5"/>
                      <a:pt x="272" y="8"/>
                      <a:pt x="277" y="9"/>
                    </a:cubicBezTo>
                    <a:cubicBezTo>
                      <a:pt x="282" y="10"/>
                      <a:pt x="287" y="12"/>
                      <a:pt x="289" y="15"/>
                    </a:cubicBezTo>
                    <a:cubicBezTo>
                      <a:pt x="291" y="18"/>
                      <a:pt x="286" y="28"/>
                      <a:pt x="289" y="30"/>
                    </a:cubicBezTo>
                    <a:cubicBezTo>
                      <a:pt x="292" y="32"/>
                      <a:pt x="302" y="29"/>
                      <a:pt x="306" y="26"/>
                    </a:cubicBezTo>
                    <a:cubicBezTo>
                      <a:pt x="310" y="23"/>
                      <a:pt x="310" y="18"/>
                      <a:pt x="312" y="14"/>
                    </a:cubicBezTo>
                    <a:cubicBezTo>
                      <a:pt x="314" y="10"/>
                      <a:pt x="314" y="4"/>
                      <a:pt x="316" y="2"/>
                    </a:cubicBezTo>
                    <a:cubicBezTo>
                      <a:pt x="318" y="0"/>
                      <a:pt x="323" y="1"/>
                      <a:pt x="325" y="2"/>
                    </a:cubicBezTo>
                    <a:cubicBezTo>
                      <a:pt x="327" y="3"/>
                      <a:pt x="328" y="7"/>
                      <a:pt x="331" y="8"/>
                    </a:cubicBezTo>
                    <a:cubicBezTo>
                      <a:pt x="334" y="9"/>
                      <a:pt x="342" y="8"/>
                      <a:pt x="345" y="9"/>
                    </a:cubicBezTo>
                    <a:cubicBezTo>
                      <a:pt x="348" y="10"/>
                      <a:pt x="346" y="13"/>
                      <a:pt x="349" y="17"/>
                    </a:cubicBezTo>
                    <a:cubicBezTo>
                      <a:pt x="352" y="21"/>
                      <a:pt x="363" y="30"/>
                      <a:pt x="364" y="32"/>
                    </a:cubicBezTo>
                    <a:cubicBezTo>
                      <a:pt x="365" y="34"/>
                      <a:pt x="358" y="28"/>
                      <a:pt x="358" y="30"/>
                    </a:cubicBezTo>
                    <a:cubicBezTo>
                      <a:pt x="358" y="32"/>
                      <a:pt x="362" y="41"/>
                      <a:pt x="364" y="45"/>
                    </a:cubicBezTo>
                    <a:cubicBezTo>
                      <a:pt x="366" y="49"/>
                      <a:pt x="371" y="49"/>
                      <a:pt x="373" y="53"/>
                    </a:cubicBezTo>
                    <a:cubicBezTo>
                      <a:pt x="378" y="55"/>
                      <a:pt x="367" y="61"/>
                      <a:pt x="378" y="68"/>
                    </a:cubicBezTo>
                    <a:cubicBezTo>
                      <a:pt x="381" y="71"/>
                      <a:pt x="390" y="70"/>
                      <a:pt x="393" y="69"/>
                    </a:cubicBezTo>
                    <a:cubicBezTo>
                      <a:pt x="396" y="68"/>
                      <a:pt x="394" y="62"/>
                      <a:pt x="396" y="60"/>
                    </a:cubicBezTo>
                    <a:cubicBezTo>
                      <a:pt x="398" y="58"/>
                      <a:pt x="404" y="61"/>
                      <a:pt x="406" y="59"/>
                    </a:cubicBezTo>
                    <a:cubicBezTo>
                      <a:pt x="411" y="61"/>
                      <a:pt x="403" y="52"/>
                      <a:pt x="409" y="50"/>
                    </a:cubicBezTo>
                    <a:cubicBezTo>
                      <a:pt x="415" y="48"/>
                      <a:pt x="435" y="44"/>
                      <a:pt x="442" y="45"/>
                    </a:cubicBezTo>
                    <a:cubicBezTo>
                      <a:pt x="449" y="46"/>
                      <a:pt x="446" y="58"/>
                      <a:pt x="450" y="59"/>
                    </a:cubicBezTo>
                    <a:cubicBezTo>
                      <a:pt x="454" y="60"/>
                      <a:pt x="464" y="53"/>
                      <a:pt x="468" y="53"/>
                    </a:cubicBezTo>
                    <a:cubicBezTo>
                      <a:pt x="472" y="53"/>
                      <a:pt x="475" y="53"/>
                      <a:pt x="477" y="56"/>
                    </a:cubicBezTo>
                    <a:cubicBezTo>
                      <a:pt x="479" y="59"/>
                      <a:pt x="476" y="72"/>
                      <a:pt x="478" y="74"/>
                    </a:cubicBezTo>
                    <a:cubicBezTo>
                      <a:pt x="480" y="76"/>
                      <a:pt x="485" y="68"/>
                      <a:pt x="487" y="69"/>
                    </a:cubicBezTo>
                    <a:cubicBezTo>
                      <a:pt x="489" y="70"/>
                      <a:pt x="486" y="79"/>
                      <a:pt x="489" y="81"/>
                    </a:cubicBezTo>
                    <a:cubicBezTo>
                      <a:pt x="492" y="83"/>
                      <a:pt x="501" y="78"/>
                      <a:pt x="504" y="80"/>
                    </a:cubicBezTo>
                    <a:cubicBezTo>
                      <a:pt x="504" y="88"/>
                      <a:pt x="497" y="90"/>
                      <a:pt x="504" y="93"/>
                    </a:cubicBezTo>
                    <a:cubicBezTo>
                      <a:pt x="510" y="95"/>
                      <a:pt x="534" y="92"/>
                      <a:pt x="541" y="90"/>
                    </a:cubicBezTo>
                    <a:cubicBezTo>
                      <a:pt x="545" y="91"/>
                      <a:pt x="544" y="79"/>
                      <a:pt x="547" y="81"/>
                    </a:cubicBezTo>
                    <a:cubicBezTo>
                      <a:pt x="556" y="87"/>
                      <a:pt x="555" y="71"/>
                      <a:pt x="558" y="81"/>
                    </a:cubicBezTo>
                    <a:cubicBezTo>
                      <a:pt x="562" y="88"/>
                      <a:pt x="582" y="77"/>
                      <a:pt x="588" y="78"/>
                    </a:cubicBezTo>
                    <a:cubicBezTo>
                      <a:pt x="594" y="79"/>
                      <a:pt x="592" y="85"/>
                      <a:pt x="595" y="87"/>
                    </a:cubicBezTo>
                    <a:cubicBezTo>
                      <a:pt x="598" y="89"/>
                      <a:pt x="603" y="88"/>
                      <a:pt x="606" y="89"/>
                    </a:cubicBezTo>
                    <a:cubicBezTo>
                      <a:pt x="609" y="90"/>
                      <a:pt x="610" y="95"/>
                      <a:pt x="615" y="95"/>
                    </a:cubicBezTo>
                    <a:cubicBezTo>
                      <a:pt x="620" y="95"/>
                      <a:pt x="629" y="90"/>
                      <a:pt x="634" y="89"/>
                    </a:cubicBezTo>
                    <a:cubicBezTo>
                      <a:pt x="639" y="88"/>
                      <a:pt x="645" y="85"/>
                      <a:pt x="646" y="87"/>
                    </a:cubicBezTo>
                    <a:cubicBezTo>
                      <a:pt x="647" y="89"/>
                      <a:pt x="641" y="98"/>
                      <a:pt x="642" y="101"/>
                    </a:cubicBezTo>
                    <a:cubicBezTo>
                      <a:pt x="643" y="104"/>
                      <a:pt x="651" y="104"/>
                      <a:pt x="654" y="108"/>
                    </a:cubicBezTo>
                    <a:cubicBezTo>
                      <a:pt x="657" y="112"/>
                      <a:pt x="655" y="118"/>
                      <a:pt x="658" y="122"/>
                    </a:cubicBezTo>
                    <a:cubicBezTo>
                      <a:pt x="661" y="126"/>
                      <a:pt x="668" y="122"/>
                      <a:pt x="669" y="134"/>
                    </a:cubicBezTo>
                    <a:cubicBezTo>
                      <a:pt x="670" y="146"/>
                      <a:pt x="663" y="183"/>
                      <a:pt x="664" y="195"/>
                    </a:cubicBezTo>
                    <a:cubicBezTo>
                      <a:pt x="665" y="207"/>
                      <a:pt x="671" y="204"/>
                      <a:pt x="673" y="209"/>
                    </a:cubicBezTo>
                    <a:cubicBezTo>
                      <a:pt x="675" y="214"/>
                      <a:pt x="679" y="219"/>
                      <a:pt x="679" y="224"/>
                    </a:cubicBezTo>
                    <a:cubicBezTo>
                      <a:pt x="679" y="229"/>
                      <a:pt x="675" y="234"/>
                      <a:pt x="673" y="239"/>
                    </a:cubicBezTo>
                    <a:cubicBezTo>
                      <a:pt x="671" y="244"/>
                      <a:pt x="670" y="251"/>
                      <a:pt x="667" y="255"/>
                    </a:cubicBezTo>
                    <a:cubicBezTo>
                      <a:pt x="664" y="259"/>
                      <a:pt x="657" y="260"/>
                      <a:pt x="652" y="264"/>
                    </a:cubicBezTo>
                    <a:cubicBezTo>
                      <a:pt x="647" y="268"/>
                      <a:pt x="643" y="277"/>
                      <a:pt x="640" y="279"/>
                    </a:cubicBezTo>
                    <a:cubicBezTo>
                      <a:pt x="637" y="281"/>
                      <a:pt x="636" y="274"/>
                      <a:pt x="633" y="275"/>
                    </a:cubicBezTo>
                    <a:cubicBezTo>
                      <a:pt x="630" y="276"/>
                      <a:pt x="623" y="284"/>
                      <a:pt x="619" y="287"/>
                    </a:cubicBezTo>
                    <a:cubicBezTo>
                      <a:pt x="615" y="290"/>
                      <a:pt x="610" y="287"/>
                      <a:pt x="607" y="290"/>
                    </a:cubicBezTo>
                    <a:cubicBezTo>
                      <a:pt x="604" y="293"/>
                      <a:pt x="616" y="300"/>
                      <a:pt x="603" y="303"/>
                    </a:cubicBezTo>
                    <a:cubicBezTo>
                      <a:pt x="600" y="307"/>
                      <a:pt x="592" y="309"/>
                      <a:pt x="588" y="314"/>
                    </a:cubicBezTo>
                    <a:cubicBezTo>
                      <a:pt x="581" y="326"/>
                      <a:pt x="589" y="332"/>
                      <a:pt x="576" y="333"/>
                    </a:cubicBezTo>
                    <a:cubicBezTo>
                      <a:pt x="567" y="336"/>
                      <a:pt x="583" y="352"/>
                      <a:pt x="559" y="351"/>
                    </a:cubicBezTo>
                    <a:cubicBezTo>
                      <a:pt x="555" y="356"/>
                      <a:pt x="553" y="361"/>
                      <a:pt x="549" y="362"/>
                    </a:cubicBezTo>
                    <a:cubicBezTo>
                      <a:pt x="545" y="363"/>
                      <a:pt x="537" y="361"/>
                      <a:pt x="532" y="359"/>
                    </a:cubicBezTo>
                    <a:cubicBezTo>
                      <a:pt x="527" y="357"/>
                      <a:pt x="524" y="353"/>
                      <a:pt x="519" y="350"/>
                    </a:cubicBezTo>
                    <a:cubicBezTo>
                      <a:pt x="514" y="347"/>
                      <a:pt x="507" y="343"/>
                      <a:pt x="501" y="342"/>
                    </a:cubicBezTo>
                    <a:cubicBezTo>
                      <a:pt x="495" y="341"/>
                      <a:pt x="489" y="343"/>
                      <a:pt x="483" y="344"/>
                    </a:cubicBezTo>
                    <a:cubicBezTo>
                      <a:pt x="477" y="345"/>
                      <a:pt x="471" y="348"/>
                      <a:pt x="466" y="351"/>
                    </a:cubicBezTo>
                    <a:cubicBezTo>
                      <a:pt x="461" y="354"/>
                      <a:pt x="456" y="352"/>
                      <a:pt x="451" y="362"/>
                    </a:cubicBezTo>
                    <a:cubicBezTo>
                      <a:pt x="446" y="372"/>
                      <a:pt x="441" y="402"/>
                      <a:pt x="436" y="411"/>
                    </a:cubicBezTo>
                    <a:cubicBezTo>
                      <a:pt x="431" y="420"/>
                      <a:pt x="425" y="417"/>
                      <a:pt x="420" y="419"/>
                    </a:cubicBezTo>
                    <a:cubicBezTo>
                      <a:pt x="415" y="419"/>
                      <a:pt x="416" y="435"/>
                      <a:pt x="405" y="425"/>
                    </a:cubicBezTo>
                    <a:cubicBezTo>
                      <a:pt x="400" y="424"/>
                      <a:pt x="395" y="416"/>
                      <a:pt x="388" y="414"/>
                    </a:cubicBezTo>
                    <a:cubicBezTo>
                      <a:pt x="381" y="412"/>
                      <a:pt x="371" y="413"/>
                      <a:pt x="364" y="414"/>
                    </a:cubicBezTo>
                    <a:cubicBezTo>
                      <a:pt x="357" y="415"/>
                      <a:pt x="355" y="420"/>
                      <a:pt x="349" y="422"/>
                    </a:cubicBezTo>
                    <a:cubicBezTo>
                      <a:pt x="343" y="424"/>
                      <a:pt x="334" y="426"/>
                      <a:pt x="327" y="426"/>
                    </a:cubicBezTo>
                    <a:cubicBezTo>
                      <a:pt x="320" y="436"/>
                      <a:pt x="317" y="418"/>
                      <a:pt x="307" y="422"/>
                    </a:cubicBezTo>
                    <a:cubicBezTo>
                      <a:pt x="301" y="419"/>
                      <a:pt x="300" y="426"/>
                      <a:pt x="291" y="416"/>
                    </a:cubicBezTo>
                    <a:cubicBezTo>
                      <a:pt x="286" y="412"/>
                      <a:pt x="279" y="405"/>
                      <a:pt x="277" y="399"/>
                    </a:cubicBezTo>
                    <a:cubicBezTo>
                      <a:pt x="275" y="393"/>
                      <a:pt x="282" y="387"/>
                      <a:pt x="280" y="381"/>
                    </a:cubicBezTo>
                    <a:cubicBezTo>
                      <a:pt x="278" y="375"/>
                      <a:pt x="272" y="367"/>
                      <a:pt x="267" y="363"/>
                    </a:cubicBezTo>
                    <a:cubicBezTo>
                      <a:pt x="262" y="359"/>
                      <a:pt x="255" y="358"/>
                      <a:pt x="250" y="359"/>
                    </a:cubicBezTo>
                    <a:cubicBezTo>
                      <a:pt x="231" y="352"/>
                      <a:pt x="242" y="373"/>
                      <a:pt x="235" y="366"/>
                    </a:cubicBezTo>
                    <a:cubicBezTo>
                      <a:pt x="230" y="368"/>
                      <a:pt x="224" y="373"/>
                      <a:pt x="220" y="374"/>
                    </a:cubicBezTo>
                    <a:cubicBezTo>
                      <a:pt x="216" y="375"/>
                      <a:pt x="213" y="374"/>
                      <a:pt x="210" y="374"/>
                    </a:cubicBezTo>
                    <a:cubicBezTo>
                      <a:pt x="207" y="374"/>
                      <a:pt x="203" y="372"/>
                      <a:pt x="199" y="375"/>
                    </a:cubicBezTo>
                    <a:cubicBezTo>
                      <a:pt x="195" y="378"/>
                      <a:pt x="191" y="387"/>
                      <a:pt x="186" y="389"/>
                    </a:cubicBezTo>
                    <a:cubicBezTo>
                      <a:pt x="181" y="391"/>
                      <a:pt x="174" y="388"/>
                      <a:pt x="169" y="386"/>
                    </a:cubicBezTo>
                    <a:cubicBezTo>
                      <a:pt x="164" y="384"/>
                      <a:pt x="161" y="378"/>
                      <a:pt x="157" y="375"/>
                    </a:cubicBezTo>
                    <a:cubicBezTo>
                      <a:pt x="153" y="372"/>
                      <a:pt x="148" y="372"/>
                      <a:pt x="145" y="368"/>
                    </a:cubicBezTo>
                    <a:cubicBezTo>
                      <a:pt x="142" y="364"/>
                      <a:pt x="141" y="358"/>
                      <a:pt x="141" y="354"/>
                    </a:cubicBezTo>
                    <a:cubicBezTo>
                      <a:pt x="141" y="350"/>
                      <a:pt x="143" y="346"/>
                      <a:pt x="142" y="344"/>
                    </a:cubicBezTo>
                    <a:cubicBezTo>
                      <a:pt x="141" y="342"/>
                      <a:pt x="136" y="341"/>
                      <a:pt x="133" y="341"/>
                    </a:cubicBezTo>
                    <a:cubicBezTo>
                      <a:pt x="130" y="341"/>
                      <a:pt x="129" y="344"/>
                      <a:pt x="126" y="345"/>
                    </a:cubicBezTo>
                    <a:cubicBezTo>
                      <a:pt x="123" y="346"/>
                      <a:pt x="119" y="347"/>
                      <a:pt x="117" y="348"/>
                    </a:cubicBezTo>
                    <a:cubicBezTo>
                      <a:pt x="115" y="349"/>
                      <a:pt x="116" y="349"/>
                      <a:pt x="114" y="350"/>
                    </a:cubicBezTo>
                    <a:cubicBezTo>
                      <a:pt x="113" y="346"/>
                      <a:pt x="105" y="355"/>
                      <a:pt x="102" y="354"/>
                    </a:cubicBezTo>
                    <a:cubicBezTo>
                      <a:pt x="99" y="353"/>
                      <a:pt x="101" y="347"/>
                      <a:pt x="99" y="345"/>
                    </a:cubicBezTo>
                    <a:cubicBezTo>
                      <a:pt x="97" y="343"/>
                      <a:pt x="91" y="340"/>
                      <a:pt x="87" y="339"/>
                    </a:cubicBezTo>
                    <a:cubicBezTo>
                      <a:pt x="83" y="338"/>
                      <a:pt x="78" y="338"/>
                      <a:pt x="73" y="339"/>
                    </a:cubicBezTo>
                    <a:cubicBezTo>
                      <a:pt x="74" y="336"/>
                      <a:pt x="57" y="350"/>
                      <a:pt x="57" y="342"/>
                    </a:cubicBezTo>
                    <a:cubicBezTo>
                      <a:pt x="53" y="340"/>
                      <a:pt x="51" y="332"/>
                      <a:pt x="49" y="329"/>
                    </a:cubicBezTo>
                    <a:cubicBezTo>
                      <a:pt x="47" y="326"/>
                      <a:pt x="48" y="320"/>
                      <a:pt x="46" y="320"/>
                    </a:cubicBezTo>
                    <a:cubicBezTo>
                      <a:pt x="49" y="315"/>
                      <a:pt x="36" y="338"/>
                      <a:pt x="36" y="332"/>
                    </a:cubicBezTo>
                    <a:cubicBezTo>
                      <a:pt x="33" y="336"/>
                      <a:pt x="31" y="342"/>
                      <a:pt x="27" y="345"/>
                    </a:cubicBezTo>
                    <a:cubicBezTo>
                      <a:pt x="23" y="348"/>
                      <a:pt x="17" y="350"/>
                      <a:pt x="13" y="350"/>
                    </a:cubicBezTo>
                    <a:cubicBezTo>
                      <a:pt x="9" y="350"/>
                      <a:pt x="2" y="348"/>
                      <a:pt x="1" y="345"/>
                    </a:cubicBezTo>
                    <a:cubicBezTo>
                      <a:pt x="0" y="342"/>
                      <a:pt x="5" y="336"/>
                      <a:pt x="6" y="332"/>
                    </a:cubicBezTo>
                    <a:cubicBezTo>
                      <a:pt x="7" y="328"/>
                      <a:pt x="9" y="325"/>
                      <a:pt x="9" y="320"/>
                    </a:cubicBezTo>
                    <a:cubicBezTo>
                      <a:pt x="9" y="315"/>
                      <a:pt x="5" y="306"/>
                      <a:pt x="4" y="300"/>
                    </a:cubicBezTo>
                    <a:cubicBezTo>
                      <a:pt x="3" y="294"/>
                      <a:pt x="3" y="285"/>
                      <a:pt x="4" y="281"/>
                    </a:cubicBezTo>
                    <a:cubicBezTo>
                      <a:pt x="5" y="277"/>
                      <a:pt x="6" y="276"/>
                      <a:pt x="9" y="275"/>
                    </a:cubicBezTo>
                    <a:cubicBezTo>
                      <a:pt x="12" y="274"/>
                      <a:pt x="21" y="278"/>
                      <a:pt x="21" y="276"/>
                    </a:cubicBezTo>
                    <a:cubicBezTo>
                      <a:pt x="21" y="274"/>
                      <a:pt x="12" y="265"/>
                      <a:pt x="10" y="261"/>
                    </a:cubicBezTo>
                    <a:cubicBezTo>
                      <a:pt x="8" y="257"/>
                      <a:pt x="6" y="252"/>
                      <a:pt x="7" y="249"/>
                    </a:cubicBezTo>
                    <a:cubicBezTo>
                      <a:pt x="8" y="246"/>
                      <a:pt x="15" y="241"/>
                      <a:pt x="19" y="240"/>
                    </a:cubicBezTo>
                    <a:cubicBezTo>
                      <a:pt x="27" y="239"/>
                      <a:pt x="28" y="242"/>
                      <a:pt x="31" y="240"/>
                    </a:cubicBezTo>
                    <a:cubicBezTo>
                      <a:pt x="34" y="238"/>
                      <a:pt x="35" y="231"/>
                      <a:pt x="37" y="227"/>
                    </a:cubicBezTo>
                    <a:cubicBezTo>
                      <a:pt x="39" y="223"/>
                      <a:pt x="40" y="218"/>
                      <a:pt x="42" y="215"/>
                    </a:cubicBezTo>
                    <a:cubicBezTo>
                      <a:pt x="44" y="212"/>
                      <a:pt x="50" y="209"/>
                      <a:pt x="52" y="206"/>
                    </a:cubicBezTo>
                    <a:cubicBezTo>
                      <a:pt x="54" y="203"/>
                      <a:pt x="53" y="198"/>
                      <a:pt x="54" y="194"/>
                    </a:cubicBezTo>
                    <a:cubicBezTo>
                      <a:pt x="55" y="190"/>
                      <a:pt x="55" y="186"/>
                      <a:pt x="57" y="182"/>
                    </a:cubicBezTo>
                    <a:cubicBezTo>
                      <a:pt x="59" y="181"/>
                      <a:pt x="59" y="164"/>
                      <a:pt x="66" y="170"/>
                    </a:cubicBezTo>
                    <a:cubicBezTo>
                      <a:pt x="68" y="166"/>
                      <a:pt x="68" y="162"/>
                      <a:pt x="70" y="158"/>
                    </a:cubicBezTo>
                    <a:cubicBezTo>
                      <a:pt x="72" y="154"/>
                      <a:pt x="73" y="148"/>
                      <a:pt x="76" y="146"/>
                    </a:cubicBezTo>
                    <a:cubicBezTo>
                      <a:pt x="79" y="144"/>
                      <a:pt x="84" y="145"/>
                      <a:pt x="87" y="143"/>
                    </a:cubicBezTo>
                    <a:cubicBezTo>
                      <a:pt x="90" y="141"/>
                      <a:pt x="92" y="136"/>
                      <a:pt x="96" y="134"/>
                    </a:cubicBezTo>
                    <a:cubicBezTo>
                      <a:pt x="100" y="132"/>
                      <a:pt x="109" y="129"/>
                      <a:pt x="114" y="131"/>
                    </a:cubicBezTo>
                    <a:cubicBezTo>
                      <a:pt x="119" y="133"/>
                      <a:pt x="120" y="142"/>
                      <a:pt x="124" y="146"/>
                    </a:cubicBezTo>
                    <a:cubicBezTo>
                      <a:pt x="128" y="150"/>
                      <a:pt x="134" y="150"/>
                      <a:pt x="136" y="153"/>
                    </a:cubicBezTo>
                    <a:cubicBezTo>
                      <a:pt x="138" y="156"/>
                      <a:pt x="133" y="165"/>
                      <a:pt x="136" y="167"/>
                    </a:cubicBezTo>
                    <a:cubicBezTo>
                      <a:pt x="139" y="169"/>
                      <a:pt x="148" y="164"/>
                      <a:pt x="151" y="165"/>
                    </a:cubicBezTo>
                    <a:cubicBezTo>
                      <a:pt x="154" y="166"/>
                      <a:pt x="152" y="175"/>
                      <a:pt x="154" y="176"/>
                    </a:cubicBezTo>
                    <a:cubicBezTo>
                      <a:pt x="155" y="172"/>
                      <a:pt x="161" y="163"/>
                      <a:pt x="166" y="17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Freeform 11">
                <a:extLst>
                  <a:ext uri="{FF2B5EF4-FFF2-40B4-BE49-F238E27FC236}">
                    <a16:creationId xmlns:a16="http://schemas.microsoft.com/office/drawing/2014/main" xmlns="" id="{7156FD6F-C4C1-447E-B647-7324AB2BE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5299" y="700294"/>
                <a:ext cx="897112" cy="1005529"/>
              </a:xfrm>
              <a:custGeom>
                <a:avLst/>
                <a:gdLst/>
                <a:ahLst/>
                <a:cxnLst>
                  <a:cxn ang="0">
                    <a:pos x="31" y="112"/>
                  </a:cxn>
                  <a:cxn ang="0">
                    <a:pos x="70" y="110"/>
                  </a:cxn>
                  <a:cxn ang="0">
                    <a:pos x="77" y="86"/>
                  </a:cxn>
                  <a:cxn ang="0">
                    <a:pos x="97" y="68"/>
                  </a:cxn>
                  <a:cxn ang="0">
                    <a:pos x="106" y="56"/>
                  </a:cxn>
                  <a:cxn ang="0">
                    <a:pos x="122" y="44"/>
                  </a:cxn>
                  <a:cxn ang="0">
                    <a:pos x="143" y="38"/>
                  </a:cxn>
                  <a:cxn ang="0">
                    <a:pos x="164" y="16"/>
                  </a:cxn>
                  <a:cxn ang="0">
                    <a:pos x="187" y="7"/>
                  </a:cxn>
                  <a:cxn ang="0">
                    <a:pos x="221" y="10"/>
                  </a:cxn>
                  <a:cxn ang="0">
                    <a:pos x="227" y="40"/>
                  </a:cxn>
                  <a:cxn ang="0">
                    <a:pos x="209" y="56"/>
                  </a:cxn>
                  <a:cxn ang="0">
                    <a:pos x="236" y="59"/>
                  </a:cxn>
                  <a:cxn ang="0">
                    <a:pos x="266" y="71"/>
                  </a:cxn>
                  <a:cxn ang="0">
                    <a:pos x="283" y="86"/>
                  </a:cxn>
                  <a:cxn ang="0">
                    <a:pos x="304" y="101"/>
                  </a:cxn>
                  <a:cxn ang="0">
                    <a:pos x="310" y="119"/>
                  </a:cxn>
                  <a:cxn ang="0">
                    <a:pos x="332" y="127"/>
                  </a:cxn>
                  <a:cxn ang="0">
                    <a:pos x="350" y="145"/>
                  </a:cxn>
                  <a:cxn ang="0">
                    <a:pos x="371" y="164"/>
                  </a:cxn>
                  <a:cxn ang="0">
                    <a:pos x="380" y="197"/>
                  </a:cxn>
                  <a:cxn ang="0">
                    <a:pos x="403" y="212"/>
                  </a:cxn>
                  <a:cxn ang="0">
                    <a:pos x="422" y="226"/>
                  </a:cxn>
                  <a:cxn ang="0">
                    <a:pos x="428" y="244"/>
                  </a:cxn>
                  <a:cxn ang="0">
                    <a:pos x="442" y="253"/>
                  </a:cxn>
                  <a:cxn ang="0">
                    <a:pos x="448" y="287"/>
                  </a:cxn>
                  <a:cxn ang="0">
                    <a:pos x="421" y="328"/>
                  </a:cxn>
                  <a:cxn ang="0">
                    <a:pos x="398" y="362"/>
                  </a:cxn>
                  <a:cxn ang="0">
                    <a:pos x="407" y="401"/>
                  </a:cxn>
                  <a:cxn ang="0">
                    <a:pos x="421" y="439"/>
                  </a:cxn>
                  <a:cxn ang="0">
                    <a:pos x="431" y="463"/>
                  </a:cxn>
                  <a:cxn ang="0">
                    <a:pos x="412" y="484"/>
                  </a:cxn>
                  <a:cxn ang="0">
                    <a:pos x="383" y="484"/>
                  </a:cxn>
                  <a:cxn ang="0">
                    <a:pos x="365" y="469"/>
                  </a:cxn>
                  <a:cxn ang="0">
                    <a:pos x="343" y="439"/>
                  </a:cxn>
                  <a:cxn ang="0">
                    <a:pos x="308" y="437"/>
                  </a:cxn>
                  <a:cxn ang="0">
                    <a:pos x="292" y="445"/>
                  </a:cxn>
                  <a:cxn ang="0">
                    <a:pos x="275" y="478"/>
                  </a:cxn>
                  <a:cxn ang="0">
                    <a:pos x="256" y="485"/>
                  </a:cxn>
                  <a:cxn ang="0">
                    <a:pos x="242" y="496"/>
                  </a:cxn>
                  <a:cxn ang="0">
                    <a:pos x="199" y="521"/>
                  </a:cxn>
                  <a:cxn ang="0">
                    <a:pos x="151" y="509"/>
                  </a:cxn>
                  <a:cxn ang="0">
                    <a:pos x="139" y="487"/>
                  </a:cxn>
                  <a:cxn ang="0">
                    <a:pos x="101" y="458"/>
                  </a:cxn>
                  <a:cxn ang="0">
                    <a:pos x="73" y="443"/>
                  </a:cxn>
                  <a:cxn ang="0">
                    <a:pos x="65" y="409"/>
                  </a:cxn>
                  <a:cxn ang="0">
                    <a:pos x="62" y="373"/>
                  </a:cxn>
                  <a:cxn ang="0">
                    <a:pos x="65" y="350"/>
                  </a:cxn>
                  <a:cxn ang="0">
                    <a:pos x="58" y="314"/>
                  </a:cxn>
                  <a:cxn ang="0">
                    <a:pos x="55" y="265"/>
                  </a:cxn>
                  <a:cxn ang="0">
                    <a:pos x="71" y="245"/>
                  </a:cxn>
                  <a:cxn ang="0">
                    <a:pos x="46" y="229"/>
                  </a:cxn>
                  <a:cxn ang="0">
                    <a:pos x="43" y="196"/>
                  </a:cxn>
                  <a:cxn ang="0">
                    <a:pos x="49" y="184"/>
                  </a:cxn>
                  <a:cxn ang="0">
                    <a:pos x="31" y="181"/>
                  </a:cxn>
                  <a:cxn ang="0">
                    <a:pos x="22" y="170"/>
                  </a:cxn>
                  <a:cxn ang="0">
                    <a:pos x="14" y="148"/>
                  </a:cxn>
                  <a:cxn ang="0">
                    <a:pos x="1" y="125"/>
                  </a:cxn>
                </a:cxnLst>
                <a:rect l="0" t="0" r="r" b="b"/>
                <a:pathLst>
                  <a:path w="456" h="523">
                    <a:moveTo>
                      <a:pt x="16" y="112"/>
                    </a:moveTo>
                    <a:cubicBezTo>
                      <a:pt x="22" y="111"/>
                      <a:pt x="15" y="110"/>
                      <a:pt x="31" y="112"/>
                    </a:cubicBezTo>
                    <a:cubicBezTo>
                      <a:pt x="37" y="112"/>
                      <a:pt x="47" y="113"/>
                      <a:pt x="53" y="113"/>
                    </a:cubicBezTo>
                    <a:cubicBezTo>
                      <a:pt x="59" y="113"/>
                      <a:pt x="67" y="113"/>
                      <a:pt x="70" y="110"/>
                    </a:cubicBezTo>
                    <a:cubicBezTo>
                      <a:pt x="73" y="107"/>
                      <a:pt x="69" y="99"/>
                      <a:pt x="70" y="95"/>
                    </a:cubicBezTo>
                    <a:cubicBezTo>
                      <a:pt x="71" y="91"/>
                      <a:pt x="75" y="89"/>
                      <a:pt x="77" y="86"/>
                    </a:cubicBezTo>
                    <a:cubicBezTo>
                      <a:pt x="79" y="83"/>
                      <a:pt x="80" y="77"/>
                      <a:pt x="83" y="74"/>
                    </a:cubicBezTo>
                    <a:cubicBezTo>
                      <a:pt x="86" y="71"/>
                      <a:pt x="95" y="71"/>
                      <a:pt x="97" y="68"/>
                    </a:cubicBezTo>
                    <a:cubicBezTo>
                      <a:pt x="99" y="65"/>
                      <a:pt x="93" y="55"/>
                      <a:pt x="94" y="53"/>
                    </a:cubicBezTo>
                    <a:cubicBezTo>
                      <a:pt x="95" y="51"/>
                      <a:pt x="103" y="58"/>
                      <a:pt x="106" y="56"/>
                    </a:cubicBezTo>
                    <a:cubicBezTo>
                      <a:pt x="109" y="60"/>
                      <a:pt x="106" y="46"/>
                      <a:pt x="110" y="44"/>
                    </a:cubicBezTo>
                    <a:cubicBezTo>
                      <a:pt x="113" y="42"/>
                      <a:pt x="118" y="45"/>
                      <a:pt x="122" y="44"/>
                    </a:cubicBezTo>
                    <a:cubicBezTo>
                      <a:pt x="126" y="43"/>
                      <a:pt x="133" y="36"/>
                      <a:pt x="136" y="35"/>
                    </a:cubicBezTo>
                    <a:cubicBezTo>
                      <a:pt x="139" y="34"/>
                      <a:pt x="140" y="39"/>
                      <a:pt x="143" y="38"/>
                    </a:cubicBezTo>
                    <a:cubicBezTo>
                      <a:pt x="146" y="41"/>
                      <a:pt x="151" y="20"/>
                      <a:pt x="155" y="31"/>
                    </a:cubicBezTo>
                    <a:cubicBezTo>
                      <a:pt x="158" y="27"/>
                      <a:pt x="161" y="19"/>
                      <a:pt x="164" y="16"/>
                    </a:cubicBezTo>
                    <a:cubicBezTo>
                      <a:pt x="167" y="13"/>
                      <a:pt x="172" y="12"/>
                      <a:pt x="176" y="11"/>
                    </a:cubicBezTo>
                    <a:cubicBezTo>
                      <a:pt x="180" y="10"/>
                      <a:pt x="183" y="9"/>
                      <a:pt x="187" y="7"/>
                    </a:cubicBezTo>
                    <a:cubicBezTo>
                      <a:pt x="191" y="5"/>
                      <a:pt x="196" y="0"/>
                      <a:pt x="202" y="1"/>
                    </a:cubicBezTo>
                    <a:cubicBezTo>
                      <a:pt x="208" y="2"/>
                      <a:pt x="217" y="7"/>
                      <a:pt x="221" y="10"/>
                    </a:cubicBezTo>
                    <a:cubicBezTo>
                      <a:pt x="225" y="13"/>
                      <a:pt x="226" y="17"/>
                      <a:pt x="227" y="22"/>
                    </a:cubicBezTo>
                    <a:cubicBezTo>
                      <a:pt x="225" y="28"/>
                      <a:pt x="237" y="26"/>
                      <a:pt x="227" y="40"/>
                    </a:cubicBezTo>
                    <a:cubicBezTo>
                      <a:pt x="225" y="45"/>
                      <a:pt x="215" y="49"/>
                      <a:pt x="212" y="52"/>
                    </a:cubicBezTo>
                    <a:cubicBezTo>
                      <a:pt x="209" y="55"/>
                      <a:pt x="208" y="55"/>
                      <a:pt x="209" y="56"/>
                    </a:cubicBezTo>
                    <a:cubicBezTo>
                      <a:pt x="210" y="57"/>
                      <a:pt x="214" y="59"/>
                      <a:pt x="218" y="59"/>
                    </a:cubicBezTo>
                    <a:cubicBezTo>
                      <a:pt x="222" y="59"/>
                      <a:pt x="230" y="58"/>
                      <a:pt x="236" y="59"/>
                    </a:cubicBezTo>
                    <a:cubicBezTo>
                      <a:pt x="240" y="62"/>
                      <a:pt x="254" y="55"/>
                      <a:pt x="254" y="67"/>
                    </a:cubicBezTo>
                    <a:cubicBezTo>
                      <a:pt x="259" y="69"/>
                      <a:pt x="263" y="70"/>
                      <a:pt x="266" y="71"/>
                    </a:cubicBezTo>
                    <a:cubicBezTo>
                      <a:pt x="269" y="72"/>
                      <a:pt x="271" y="72"/>
                      <a:pt x="274" y="74"/>
                    </a:cubicBezTo>
                    <a:cubicBezTo>
                      <a:pt x="277" y="76"/>
                      <a:pt x="279" y="83"/>
                      <a:pt x="283" y="86"/>
                    </a:cubicBezTo>
                    <a:cubicBezTo>
                      <a:pt x="287" y="89"/>
                      <a:pt x="292" y="90"/>
                      <a:pt x="295" y="92"/>
                    </a:cubicBezTo>
                    <a:cubicBezTo>
                      <a:pt x="298" y="94"/>
                      <a:pt x="303" y="98"/>
                      <a:pt x="304" y="101"/>
                    </a:cubicBezTo>
                    <a:cubicBezTo>
                      <a:pt x="305" y="104"/>
                      <a:pt x="297" y="109"/>
                      <a:pt x="298" y="112"/>
                    </a:cubicBezTo>
                    <a:cubicBezTo>
                      <a:pt x="295" y="116"/>
                      <a:pt x="315" y="112"/>
                      <a:pt x="310" y="119"/>
                    </a:cubicBezTo>
                    <a:cubicBezTo>
                      <a:pt x="313" y="122"/>
                      <a:pt x="312" y="129"/>
                      <a:pt x="316" y="130"/>
                    </a:cubicBezTo>
                    <a:cubicBezTo>
                      <a:pt x="320" y="131"/>
                      <a:pt x="327" y="126"/>
                      <a:pt x="332" y="127"/>
                    </a:cubicBezTo>
                    <a:cubicBezTo>
                      <a:pt x="337" y="128"/>
                      <a:pt x="341" y="130"/>
                      <a:pt x="344" y="133"/>
                    </a:cubicBezTo>
                    <a:cubicBezTo>
                      <a:pt x="347" y="135"/>
                      <a:pt x="350" y="145"/>
                      <a:pt x="350" y="145"/>
                    </a:cubicBezTo>
                    <a:cubicBezTo>
                      <a:pt x="353" y="150"/>
                      <a:pt x="362" y="148"/>
                      <a:pt x="362" y="148"/>
                    </a:cubicBezTo>
                    <a:cubicBezTo>
                      <a:pt x="364" y="151"/>
                      <a:pt x="375" y="154"/>
                      <a:pt x="371" y="164"/>
                    </a:cubicBezTo>
                    <a:cubicBezTo>
                      <a:pt x="375" y="168"/>
                      <a:pt x="388" y="170"/>
                      <a:pt x="389" y="175"/>
                    </a:cubicBezTo>
                    <a:cubicBezTo>
                      <a:pt x="390" y="180"/>
                      <a:pt x="379" y="192"/>
                      <a:pt x="380" y="197"/>
                    </a:cubicBezTo>
                    <a:cubicBezTo>
                      <a:pt x="381" y="202"/>
                      <a:pt x="393" y="201"/>
                      <a:pt x="397" y="203"/>
                    </a:cubicBezTo>
                    <a:cubicBezTo>
                      <a:pt x="401" y="205"/>
                      <a:pt x="402" y="208"/>
                      <a:pt x="403" y="212"/>
                    </a:cubicBezTo>
                    <a:cubicBezTo>
                      <a:pt x="405" y="222"/>
                      <a:pt x="397" y="216"/>
                      <a:pt x="403" y="224"/>
                    </a:cubicBezTo>
                    <a:cubicBezTo>
                      <a:pt x="404" y="231"/>
                      <a:pt x="417" y="222"/>
                      <a:pt x="422" y="226"/>
                    </a:cubicBezTo>
                    <a:cubicBezTo>
                      <a:pt x="425" y="233"/>
                      <a:pt x="418" y="221"/>
                      <a:pt x="431" y="229"/>
                    </a:cubicBezTo>
                    <a:cubicBezTo>
                      <a:pt x="433" y="231"/>
                      <a:pt x="426" y="241"/>
                      <a:pt x="428" y="244"/>
                    </a:cubicBezTo>
                    <a:cubicBezTo>
                      <a:pt x="430" y="247"/>
                      <a:pt x="441" y="243"/>
                      <a:pt x="443" y="244"/>
                    </a:cubicBezTo>
                    <a:cubicBezTo>
                      <a:pt x="444" y="247"/>
                      <a:pt x="442" y="249"/>
                      <a:pt x="442" y="253"/>
                    </a:cubicBezTo>
                    <a:cubicBezTo>
                      <a:pt x="444" y="257"/>
                      <a:pt x="454" y="260"/>
                      <a:pt x="455" y="266"/>
                    </a:cubicBezTo>
                    <a:cubicBezTo>
                      <a:pt x="456" y="272"/>
                      <a:pt x="451" y="280"/>
                      <a:pt x="448" y="287"/>
                    </a:cubicBezTo>
                    <a:cubicBezTo>
                      <a:pt x="445" y="294"/>
                      <a:pt x="441" y="303"/>
                      <a:pt x="437" y="310"/>
                    </a:cubicBezTo>
                    <a:cubicBezTo>
                      <a:pt x="433" y="317"/>
                      <a:pt x="426" y="322"/>
                      <a:pt x="421" y="328"/>
                    </a:cubicBezTo>
                    <a:cubicBezTo>
                      <a:pt x="416" y="334"/>
                      <a:pt x="408" y="340"/>
                      <a:pt x="404" y="346"/>
                    </a:cubicBezTo>
                    <a:cubicBezTo>
                      <a:pt x="400" y="352"/>
                      <a:pt x="397" y="355"/>
                      <a:pt x="398" y="362"/>
                    </a:cubicBezTo>
                    <a:cubicBezTo>
                      <a:pt x="399" y="369"/>
                      <a:pt x="408" y="382"/>
                      <a:pt x="409" y="388"/>
                    </a:cubicBezTo>
                    <a:cubicBezTo>
                      <a:pt x="410" y="394"/>
                      <a:pt x="405" y="396"/>
                      <a:pt x="407" y="401"/>
                    </a:cubicBezTo>
                    <a:cubicBezTo>
                      <a:pt x="409" y="406"/>
                      <a:pt x="419" y="410"/>
                      <a:pt x="421" y="416"/>
                    </a:cubicBezTo>
                    <a:cubicBezTo>
                      <a:pt x="423" y="422"/>
                      <a:pt x="418" y="434"/>
                      <a:pt x="421" y="439"/>
                    </a:cubicBezTo>
                    <a:cubicBezTo>
                      <a:pt x="424" y="444"/>
                      <a:pt x="437" y="444"/>
                      <a:pt x="439" y="448"/>
                    </a:cubicBezTo>
                    <a:cubicBezTo>
                      <a:pt x="441" y="452"/>
                      <a:pt x="434" y="459"/>
                      <a:pt x="431" y="463"/>
                    </a:cubicBezTo>
                    <a:cubicBezTo>
                      <a:pt x="428" y="467"/>
                      <a:pt x="427" y="470"/>
                      <a:pt x="424" y="473"/>
                    </a:cubicBezTo>
                    <a:cubicBezTo>
                      <a:pt x="421" y="476"/>
                      <a:pt x="416" y="482"/>
                      <a:pt x="412" y="484"/>
                    </a:cubicBezTo>
                    <a:cubicBezTo>
                      <a:pt x="408" y="486"/>
                      <a:pt x="405" y="484"/>
                      <a:pt x="400" y="484"/>
                    </a:cubicBezTo>
                    <a:cubicBezTo>
                      <a:pt x="395" y="484"/>
                      <a:pt x="388" y="485"/>
                      <a:pt x="383" y="484"/>
                    </a:cubicBezTo>
                    <a:cubicBezTo>
                      <a:pt x="378" y="483"/>
                      <a:pt x="373" y="482"/>
                      <a:pt x="370" y="479"/>
                    </a:cubicBezTo>
                    <a:cubicBezTo>
                      <a:pt x="367" y="476"/>
                      <a:pt x="367" y="474"/>
                      <a:pt x="365" y="469"/>
                    </a:cubicBezTo>
                    <a:cubicBezTo>
                      <a:pt x="361" y="464"/>
                      <a:pt x="369" y="463"/>
                      <a:pt x="358" y="448"/>
                    </a:cubicBezTo>
                    <a:cubicBezTo>
                      <a:pt x="354" y="443"/>
                      <a:pt x="348" y="441"/>
                      <a:pt x="343" y="439"/>
                    </a:cubicBezTo>
                    <a:cubicBezTo>
                      <a:pt x="338" y="437"/>
                      <a:pt x="332" y="436"/>
                      <a:pt x="326" y="436"/>
                    </a:cubicBezTo>
                    <a:cubicBezTo>
                      <a:pt x="320" y="436"/>
                      <a:pt x="312" y="435"/>
                      <a:pt x="308" y="437"/>
                    </a:cubicBezTo>
                    <a:cubicBezTo>
                      <a:pt x="304" y="439"/>
                      <a:pt x="305" y="447"/>
                      <a:pt x="302" y="448"/>
                    </a:cubicBezTo>
                    <a:cubicBezTo>
                      <a:pt x="299" y="449"/>
                      <a:pt x="295" y="443"/>
                      <a:pt x="292" y="445"/>
                    </a:cubicBezTo>
                    <a:cubicBezTo>
                      <a:pt x="287" y="443"/>
                      <a:pt x="291" y="465"/>
                      <a:pt x="281" y="458"/>
                    </a:cubicBezTo>
                    <a:cubicBezTo>
                      <a:pt x="278" y="463"/>
                      <a:pt x="278" y="474"/>
                      <a:pt x="275" y="478"/>
                    </a:cubicBezTo>
                    <a:cubicBezTo>
                      <a:pt x="272" y="482"/>
                      <a:pt x="266" y="484"/>
                      <a:pt x="263" y="485"/>
                    </a:cubicBezTo>
                    <a:cubicBezTo>
                      <a:pt x="260" y="486"/>
                      <a:pt x="258" y="483"/>
                      <a:pt x="256" y="485"/>
                    </a:cubicBezTo>
                    <a:cubicBezTo>
                      <a:pt x="252" y="481"/>
                      <a:pt x="260" y="512"/>
                      <a:pt x="253" y="500"/>
                    </a:cubicBezTo>
                    <a:cubicBezTo>
                      <a:pt x="251" y="502"/>
                      <a:pt x="248" y="496"/>
                      <a:pt x="242" y="496"/>
                    </a:cubicBezTo>
                    <a:cubicBezTo>
                      <a:pt x="236" y="496"/>
                      <a:pt x="222" y="495"/>
                      <a:pt x="215" y="499"/>
                    </a:cubicBezTo>
                    <a:cubicBezTo>
                      <a:pt x="208" y="503"/>
                      <a:pt x="207" y="517"/>
                      <a:pt x="199" y="521"/>
                    </a:cubicBezTo>
                    <a:cubicBezTo>
                      <a:pt x="194" y="517"/>
                      <a:pt x="172" y="523"/>
                      <a:pt x="164" y="521"/>
                    </a:cubicBezTo>
                    <a:cubicBezTo>
                      <a:pt x="156" y="519"/>
                      <a:pt x="153" y="514"/>
                      <a:pt x="151" y="509"/>
                    </a:cubicBezTo>
                    <a:cubicBezTo>
                      <a:pt x="149" y="504"/>
                      <a:pt x="153" y="492"/>
                      <a:pt x="151" y="488"/>
                    </a:cubicBezTo>
                    <a:cubicBezTo>
                      <a:pt x="149" y="484"/>
                      <a:pt x="142" y="491"/>
                      <a:pt x="139" y="487"/>
                    </a:cubicBezTo>
                    <a:cubicBezTo>
                      <a:pt x="136" y="483"/>
                      <a:pt x="139" y="466"/>
                      <a:pt x="133" y="461"/>
                    </a:cubicBezTo>
                    <a:cubicBezTo>
                      <a:pt x="124" y="443"/>
                      <a:pt x="111" y="475"/>
                      <a:pt x="101" y="458"/>
                    </a:cubicBezTo>
                    <a:cubicBezTo>
                      <a:pt x="94" y="453"/>
                      <a:pt x="89" y="473"/>
                      <a:pt x="85" y="457"/>
                    </a:cubicBezTo>
                    <a:cubicBezTo>
                      <a:pt x="80" y="455"/>
                      <a:pt x="74" y="448"/>
                      <a:pt x="73" y="443"/>
                    </a:cubicBezTo>
                    <a:cubicBezTo>
                      <a:pt x="72" y="438"/>
                      <a:pt x="77" y="433"/>
                      <a:pt x="76" y="427"/>
                    </a:cubicBezTo>
                    <a:cubicBezTo>
                      <a:pt x="75" y="421"/>
                      <a:pt x="67" y="415"/>
                      <a:pt x="65" y="409"/>
                    </a:cubicBezTo>
                    <a:cubicBezTo>
                      <a:pt x="63" y="403"/>
                      <a:pt x="65" y="397"/>
                      <a:pt x="64" y="391"/>
                    </a:cubicBezTo>
                    <a:cubicBezTo>
                      <a:pt x="63" y="385"/>
                      <a:pt x="61" y="378"/>
                      <a:pt x="62" y="373"/>
                    </a:cubicBezTo>
                    <a:cubicBezTo>
                      <a:pt x="63" y="368"/>
                      <a:pt x="68" y="366"/>
                      <a:pt x="68" y="362"/>
                    </a:cubicBezTo>
                    <a:cubicBezTo>
                      <a:pt x="68" y="358"/>
                      <a:pt x="67" y="354"/>
                      <a:pt x="65" y="350"/>
                    </a:cubicBezTo>
                    <a:cubicBezTo>
                      <a:pt x="63" y="346"/>
                      <a:pt x="56" y="343"/>
                      <a:pt x="55" y="337"/>
                    </a:cubicBezTo>
                    <a:cubicBezTo>
                      <a:pt x="54" y="331"/>
                      <a:pt x="57" y="324"/>
                      <a:pt x="58" y="314"/>
                    </a:cubicBezTo>
                    <a:cubicBezTo>
                      <a:pt x="59" y="304"/>
                      <a:pt x="62" y="283"/>
                      <a:pt x="62" y="275"/>
                    </a:cubicBezTo>
                    <a:cubicBezTo>
                      <a:pt x="62" y="267"/>
                      <a:pt x="55" y="268"/>
                      <a:pt x="55" y="265"/>
                    </a:cubicBezTo>
                    <a:cubicBezTo>
                      <a:pt x="55" y="262"/>
                      <a:pt x="61" y="260"/>
                      <a:pt x="64" y="257"/>
                    </a:cubicBezTo>
                    <a:cubicBezTo>
                      <a:pt x="67" y="254"/>
                      <a:pt x="72" y="248"/>
                      <a:pt x="71" y="245"/>
                    </a:cubicBezTo>
                    <a:cubicBezTo>
                      <a:pt x="70" y="242"/>
                      <a:pt x="63" y="239"/>
                      <a:pt x="59" y="236"/>
                    </a:cubicBezTo>
                    <a:cubicBezTo>
                      <a:pt x="55" y="233"/>
                      <a:pt x="49" y="233"/>
                      <a:pt x="46" y="229"/>
                    </a:cubicBezTo>
                    <a:cubicBezTo>
                      <a:pt x="43" y="225"/>
                      <a:pt x="43" y="216"/>
                      <a:pt x="43" y="211"/>
                    </a:cubicBezTo>
                    <a:cubicBezTo>
                      <a:pt x="43" y="206"/>
                      <a:pt x="41" y="198"/>
                      <a:pt x="43" y="196"/>
                    </a:cubicBezTo>
                    <a:cubicBezTo>
                      <a:pt x="45" y="194"/>
                      <a:pt x="55" y="199"/>
                      <a:pt x="56" y="197"/>
                    </a:cubicBezTo>
                    <a:cubicBezTo>
                      <a:pt x="57" y="195"/>
                      <a:pt x="51" y="187"/>
                      <a:pt x="49" y="184"/>
                    </a:cubicBezTo>
                    <a:cubicBezTo>
                      <a:pt x="47" y="181"/>
                      <a:pt x="44" y="176"/>
                      <a:pt x="41" y="176"/>
                    </a:cubicBezTo>
                    <a:cubicBezTo>
                      <a:pt x="38" y="176"/>
                      <a:pt x="34" y="179"/>
                      <a:pt x="31" y="181"/>
                    </a:cubicBezTo>
                    <a:cubicBezTo>
                      <a:pt x="24" y="175"/>
                      <a:pt x="31" y="189"/>
                      <a:pt x="23" y="188"/>
                    </a:cubicBezTo>
                    <a:cubicBezTo>
                      <a:pt x="25" y="186"/>
                      <a:pt x="18" y="175"/>
                      <a:pt x="22" y="170"/>
                    </a:cubicBezTo>
                    <a:cubicBezTo>
                      <a:pt x="20" y="167"/>
                      <a:pt x="9" y="171"/>
                      <a:pt x="8" y="167"/>
                    </a:cubicBezTo>
                    <a:cubicBezTo>
                      <a:pt x="9" y="165"/>
                      <a:pt x="6" y="151"/>
                      <a:pt x="14" y="148"/>
                    </a:cubicBezTo>
                    <a:cubicBezTo>
                      <a:pt x="14" y="143"/>
                      <a:pt x="10" y="140"/>
                      <a:pt x="8" y="136"/>
                    </a:cubicBezTo>
                    <a:cubicBezTo>
                      <a:pt x="6" y="132"/>
                      <a:pt x="0" y="129"/>
                      <a:pt x="1" y="125"/>
                    </a:cubicBezTo>
                    <a:cubicBezTo>
                      <a:pt x="2" y="121"/>
                      <a:pt x="13" y="115"/>
                      <a:pt x="16" y="11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Freeform 12">
                <a:extLst>
                  <a:ext uri="{FF2B5EF4-FFF2-40B4-BE49-F238E27FC236}">
                    <a16:creationId xmlns:a16="http://schemas.microsoft.com/office/drawing/2014/main" xmlns="" id="{83F3ED89-BB05-4B01-9431-78500F80A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2557" y="1252086"/>
                <a:ext cx="1542403" cy="1284308"/>
              </a:xfrm>
              <a:custGeom>
                <a:avLst/>
                <a:gdLst/>
                <a:ahLst/>
                <a:cxnLst>
                  <a:cxn ang="0">
                    <a:pos x="84" y="120"/>
                  </a:cxn>
                  <a:cxn ang="0">
                    <a:pos x="66" y="66"/>
                  </a:cxn>
                  <a:cxn ang="0">
                    <a:pos x="131" y="12"/>
                  </a:cxn>
                  <a:cxn ang="0">
                    <a:pos x="170" y="63"/>
                  </a:cxn>
                  <a:cxn ang="0">
                    <a:pos x="201" y="62"/>
                  </a:cxn>
                  <a:cxn ang="0">
                    <a:pos x="224" y="15"/>
                  </a:cxn>
                  <a:cxn ang="0">
                    <a:pos x="260" y="36"/>
                  </a:cxn>
                  <a:cxn ang="0">
                    <a:pos x="311" y="45"/>
                  </a:cxn>
                  <a:cxn ang="0">
                    <a:pos x="345" y="51"/>
                  </a:cxn>
                  <a:cxn ang="0">
                    <a:pos x="381" y="12"/>
                  </a:cxn>
                  <a:cxn ang="0">
                    <a:pos x="414" y="12"/>
                  </a:cxn>
                  <a:cxn ang="0">
                    <a:pos x="467" y="32"/>
                  </a:cxn>
                  <a:cxn ang="0">
                    <a:pos x="512" y="54"/>
                  </a:cxn>
                  <a:cxn ang="0">
                    <a:pos x="531" y="92"/>
                  </a:cxn>
                  <a:cxn ang="0">
                    <a:pos x="588" y="98"/>
                  </a:cxn>
                  <a:cxn ang="0">
                    <a:pos x="629" y="111"/>
                  </a:cxn>
                  <a:cxn ang="0">
                    <a:pos x="677" y="117"/>
                  </a:cxn>
                  <a:cxn ang="0">
                    <a:pos x="719" y="87"/>
                  </a:cxn>
                  <a:cxn ang="0">
                    <a:pos x="749" y="110"/>
                  </a:cxn>
                  <a:cxn ang="0">
                    <a:pos x="776" y="125"/>
                  </a:cxn>
                  <a:cxn ang="0">
                    <a:pos x="755" y="171"/>
                  </a:cxn>
                  <a:cxn ang="0">
                    <a:pos x="767" y="206"/>
                  </a:cxn>
                  <a:cxn ang="0">
                    <a:pos x="738" y="239"/>
                  </a:cxn>
                  <a:cxn ang="0">
                    <a:pos x="683" y="287"/>
                  </a:cxn>
                  <a:cxn ang="0">
                    <a:pos x="710" y="336"/>
                  </a:cxn>
                  <a:cxn ang="0">
                    <a:pos x="719" y="416"/>
                  </a:cxn>
                  <a:cxn ang="0">
                    <a:pos x="663" y="458"/>
                  </a:cxn>
                  <a:cxn ang="0">
                    <a:pos x="609" y="464"/>
                  </a:cxn>
                  <a:cxn ang="0">
                    <a:pos x="560" y="470"/>
                  </a:cxn>
                  <a:cxn ang="0">
                    <a:pos x="525" y="476"/>
                  </a:cxn>
                  <a:cxn ang="0">
                    <a:pos x="530" y="524"/>
                  </a:cxn>
                  <a:cxn ang="0">
                    <a:pos x="531" y="573"/>
                  </a:cxn>
                  <a:cxn ang="0">
                    <a:pos x="545" y="665"/>
                  </a:cxn>
                  <a:cxn ang="0">
                    <a:pos x="482" y="633"/>
                  </a:cxn>
                  <a:cxn ang="0">
                    <a:pos x="440" y="578"/>
                  </a:cxn>
                  <a:cxn ang="0">
                    <a:pos x="377" y="566"/>
                  </a:cxn>
                  <a:cxn ang="0">
                    <a:pos x="323" y="524"/>
                  </a:cxn>
                  <a:cxn ang="0">
                    <a:pos x="248" y="555"/>
                  </a:cxn>
                  <a:cxn ang="0">
                    <a:pos x="129" y="530"/>
                  </a:cxn>
                  <a:cxn ang="0">
                    <a:pos x="83" y="542"/>
                  </a:cxn>
                  <a:cxn ang="0">
                    <a:pos x="42" y="473"/>
                  </a:cxn>
                  <a:cxn ang="0">
                    <a:pos x="30" y="441"/>
                  </a:cxn>
                  <a:cxn ang="0">
                    <a:pos x="38" y="383"/>
                  </a:cxn>
                  <a:cxn ang="0">
                    <a:pos x="27" y="303"/>
                  </a:cxn>
                  <a:cxn ang="0">
                    <a:pos x="14" y="275"/>
                  </a:cxn>
                  <a:cxn ang="0">
                    <a:pos x="5" y="228"/>
                  </a:cxn>
                  <a:cxn ang="0">
                    <a:pos x="41" y="191"/>
                  </a:cxn>
                  <a:cxn ang="0">
                    <a:pos x="101" y="176"/>
                  </a:cxn>
                </a:cxnLst>
                <a:rect l="0" t="0" r="r" b="b"/>
                <a:pathLst>
                  <a:path w="784" h="668">
                    <a:moveTo>
                      <a:pt x="111" y="161"/>
                    </a:moveTo>
                    <a:cubicBezTo>
                      <a:pt x="122" y="161"/>
                      <a:pt x="90" y="157"/>
                      <a:pt x="87" y="153"/>
                    </a:cubicBezTo>
                    <a:cubicBezTo>
                      <a:pt x="84" y="149"/>
                      <a:pt x="93" y="142"/>
                      <a:pt x="93" y="137"/>
                    </a:cubicBezTo>
                    <a:cubicBezTo>
                      <a:pt x="93" y="132"/>
                      <a:pt x="85" y="121"/>
                      <a:pt x="84" y="120"/>
                    </a:cubicBezTo>
                    <a:cubicBezTo>
                      <a:pt x="83" y="119"/>
                      <a:pt x="88" y="129"/>
                      <a:pt x="86" y="128"/>
                    </a:cubicBezTo>
                    <a:cubicBezTo>
                      <a:pt x="84" y="127"/>
                      <a:pt x="75" y="118"/>
                      <a:pt x="74" y="113"/>
                    </a:cubicBezTo>
                    <a:cubicBezTo>
                      <a:pt x="73" y="108"/>
                      <a:pt x="79" y="107"/>
                      <a:pt x="78" y="99"/>
                    </a:cubicBezTo>
                    <a:cubicBezTo>
                      <a:pt x="77" y="91"/>
                      <a:pt x="64" y="75"/>
                      <a:pt x="66" y="66"/>
                    </a:cubicBezTo>
                    <a:cubicBezTo>
                      <a:pt x="68" y="57"/>
                      <a:pt x="83" y="51"/>
                      <a:pt x="90" y="44"/>
                    </a:cubicBezTo>
                    <a:cubicBezTo>
                      <a:pt x="97" y="37"/>
                      <a:pt x="103" y="31"/>
                      <a:pt x="107" y="24"/>
                    </a:cubicBezTo>
                    <a:cubicBezTo>
                      <a:pt x="111" y="17"/>
                      <a:pt x="113" y="4"/>
                      <a:pt x="117" y="2"/>
                    </a:cubicBezTo>
                    <a:cubicBezTo>
                      <a:pt x="121" y="0"/>
                      <a:pt x="126" y="8"/>
                      <a:pt x="131" y="12"/>
                    </a:cubicBezTo>
                    <a:cubicBezTo>
                      <a:pt x="136" y="16"/>
                      <a:pt x="146" y="21"/>
                      <a:pt x="149" y="26"/>
                    </a:cubicBezTo>
                    <a:cubicBezTo>
                      <a:pt x="152" y="31"/>
                      <a:pt x="147" y="41"/>
                      <a:pt x="150" y="45"/>
                    </a:cubicBezTo>
                    <a:cubicBezTo>
                      <a:pt x="153" y="49"/>
                      <a:pt x="167" y="48"/>
                      <a:pt x="170" y="51"/>
                    </a:cubicBezTo>
                    <a:cubicBezTo>
                      <a:pt x="173" y="54"/>
                      <a:pt x="168" y="58"/>
                      <a:pt x="170" y="63"/>
                    </a:cubicBezTo>
                    <a:cubicBezTo>
                      <a:pt x="172" y="68"/>
                      <a:pt x="178" y="77"/>
                      <a:pt x="182" y="81"/>
                    </a:cubicBezTo>
                    <a:cubicBezTo>
                      <a:pt x="186" y="85"/>
                      <a:pt x="193" y="89"/>
                      <a:pt x="197" y="89"/>
                    </a:cubicBezTo>
                    <a:cubicBezTo>
                      <a:pt x="201" y="89"/>
                      <a:pt x="206" y="88"/>
                      <a:pt x="207" y="84"/>
                    </a:cubicBezTo>
                    <a:cubicBezTo>
                      <a:pt x="208" y="80"/>
                      <a:pt x="202" y="69"/>
                      <a:pt x="201" y="62"/>
                    </a:cubicBezTo>
                    <a:cubicBezTo>
                      <a:pt x="200" y="55"/>
                      <a:pt x="204" y="49"/>
                      <a:pt x="204" y="44"/>
                    </a:cubicBezTo>
                    <a:cubicBezTo>
                      <a:pt x="204" y="39"/>
                      <a:pt x="200" y="36"/>
                      <a:pt x="201" y="33"/>
                    </a:cubicBezTo>
                    <a:cubicBezTo>
                      <a:pt x="202" y="30"/>
                      <a:pt x="208" y="27"/>
                      <a:pt x="212" y="24"/>
                    </a:cubicBezTo>
                    <a:cubicBezTo>
                      <a:pt x="216" y="21"/>
                      <a:pt x="220" y="16"/>
                      <a:pt x="224" y="15"/>
                    </a:cubicBezTo>
                    <a:cubicBezTo>
                      <a:pt x="228" y="14"/>
                      <a:pt x="232" y="19"/>
                      <a:pt x="236" y="20"/>
                    </a:cubicBezTo>
                    <a:cubicBezTo>
                      <a:pt x="240" y="21"/>
                      <a:pt x="249" y="21"/>
                      <a:pt x="251" y="24"/>
                    </a:cubicBezTo>
                    <a:cubicBezTo>
                      <a:pt x="253" y="27"/>
                      <a:pt x="245" y="39"/>
                      <a:pt x="246" y="41"/>
                    </a:cubicBezTo>
                    <a:cubicBezTo>
                      <a:pt x="247" y="43"/>
                      <a:pt x="257" y="34"/>
                      <a:pt x="260" y="36"/>
                    </a:cubicBezTo>
                    <a:cubicBezTo>
                      <a:pt x="263" y="38"/>
                      <a:pt x="263" y="51"/>
                      <a:pt x="267" y="53"/>
                    </a:cubicBezTo>
                    <a:cubicBezTo>
                      <a:pt x="271" y="55"/>
                      <a:pt x="282" y="49"/>
                      <a:pt x="287" y="50"/>
                    </a:cubicBezTo>
                    <a:cubicBezTo>
                      <a:pt x="292" y="51"/>
                      <a:pt x="293" y="57"/>
                      <a:pt x="297" y="56"/>
                    </a:cubicBezTo>
                    <a:cubicBezTo>
                      <a:pt x="301" y="55"/>
                      <a:pt x="308" y="45"/>
                      <a:pt x="311" y="45"/>
                    </a:cubicBezTo>
                    <a:cubicBezTo>
                      <a:pt x="314" y="45"/>
                      <a:pt x="315" y="58"/>
                      <a:pt x="317" y="57"/>
                    </a:cubicBezTo>
                    <a:cubicBezTo>
                      <a:pt x="319" y="56"/>
                      <a:pt x="322" y="42"/>
                      <a:pt x="326" y="39"/>
                    </a:cubicBezTo>
                    <a:cubicBezTo>
                      <a:pt x="330" y="36"/>
                      <a:pt x="336" y="36"/>
                      <a:pt x="339" y="38"/>
                    </a:cubicBezTo>
                    <a:cubicBezTo>
                      <a:pt x="342" y="40"/>
                      <a:pt x="342" y="51"/>
                      <a:pt x="345" y="51"/>
                    </a:cubicBezTo>
                    <a:cubicBezTo>
                      <a:pt x="348" y="51"/>
                      <a:pt x="353" y="43"/>
                      <a:pt x="356" y="38"/>
                    </a:cubicBezTo>
                    <a:cubicBezTo>
                      <a:pt x="359" y="33"/>
                      <a:pt x="360" y="24"/>
                      <a:pt x="363" y="23"/>
                    </a:cubicBezTo>
                    <a:cubicBezTo>
                      <a:pt x="366" y="22"/>
                      <a:pt x="372" y="31"/>
                      <a:pt x="375" y="29"/>
                    </a:cubicBezTo>
                    <a:cubicBezTo>
                      <a:pt x="378" y="27"/>
                      <a:pt x="377" y="15"/>
                      <a:pt x="381" y="12"/>
                    </a:cubicBezTo>
                    <a:cubicBezTo>
                      <a:pt x="385" y="9"/>
                      <a:pt x="396" y="7"/>
                      <a:pt x="399" y="9"/>
                    </a:cubicBezTo>
                    <a:cubicBezTo>
                      <a:pt x="402" y="11"/>
                      <a:pt x="395" y="22"/>
                      <a:pt x="398" y="23"/>
                    </a:cubicBezTo>
                    <a:cubicBezTo>
                      <a:pt x="401" y="24"/>
                      <a:pt x="417" y="16"/>
                      <a:pt x="420" y="14"/>
                    </a:cubicBezTo>
                    <a:cubicBezTo>
                      <a:pt x="423" y="12"/>
                      <a:pt x="411" y="12"/>
                      <a:pt x="414" y="12"/>
                    </a:cubicBezTo>
                    <a:cubicBezTo>
                      <a:pt x="417" y="12"/>
                      <a:pt x="434" y="13"/>
                      <a:pt x="440" y="15"/>
                    </a:cubicBezTo>
                    <a:cubicBezTo>
                      <a:pt x="446" y="17"/>
                      <a:pt x="451" y="23"/>
                      <a:pt x="453" y="27"/>
                    </a:cubicBezTo>
                    <a:cubicBezTo>
                      <a:pt x="455" y="31"/>
                      <a:pt x="453" y="37"/>
                      <a:pt x="455" y="38"/>
                    </a:cubicBezTo>
                    <a:cubicBezTo>
                      <a:pt x="457" y="39"/>
                      <a:pt x="462" y="33"/>
                      <a:pt x="467" y="32"/>
                    </a:cubicBezTo>
                    <a:cubicBezTo>
                      <a:pt x="472" y="31"/>
                      <a:pt x="482" y="29"/>
                      <a:pt x="485" y="30"/>
                    </a:cubicBezTo>
                    <a:cubicBezTo>
                      <a:pt x="488" y="31"/>
                      <a:pt x="483" y="38"/>
                      <a:pt x="486" y="39"/>
                    </a:cubicBezTo>
                    <a:cubicBezTo>
                      <a:pt x="489" y="40"/>
                      <a:pt x="502" y="36"/>
                      <a:pt x="506" y="39"/>
                    </a:cubicBezTo>
                    <a:cubicBezTo>
                      <a:pt x="510" y="42"/>
                      <a:pt x="511" y="50"/>
                      <a:pt x="512" y="54"/>
                    </a:cubicBezTo>
                    <a:cubicBezTo>
                      <a:pt x="513" y="58"/>
                      <a:pt x="509" y="61"/>
                      <a:pt x="512" y="63"/>
                    </a:cubicBezTo>
                    <a:cubicBezTo>
                      <a:pt x="515" y="65"/>
                      <a:pt x="527" y="63"/>
                      <a:pt x="531" y="65"/>
                    </a:cubicBezTo>
                    <a:cubicBezTo>
                      <a:pt x="535" y="67"/>
                      <a:pt x="537" y="73"/>
                      <a:pt x="537" y="77"/>
                    </a:cubicBezTo>
                    <a:cubicBezTo>
                      <a:pt x="537" y="81"/>
                      <a:pt x="530" y="91"/>
                      <a:pt x="531" y="92"/>
                    </a:cubicBezTo>
                    <a:cubicBezTo>
                      <a:pt x="532" y="93"/>
                      <a:pt x="540" y="87"/>
                      <a:pt x="545" y="86"/>
                    </a:cubicBezTo>
                    <a:cubicBezTo>
                      <a:pt x="550" y="85"/>
                      <a:pt x="559" y="84"/>
                      <a:pt x="561" y="86"/>
                    </a:cubicBezTo>
                    <a:cubicBezTo>
                      <a:pt x="570" y="87"/>
                      <a:pt x="556" y="97"/>
                      <a:pt x="560" y="99"/>
                    </a:cubicBezTo>
                    <a:cubicBezTo>
                      <a:pt x="564" y="101"/>
                      <a:pt x="583" y="96"/>
                      <a:pt x="588" y="98"/>
                    </a:cubicBezTo>
                    <a:cubicBezTo>
                      <a:pt x="593" y="100"/>
                      <a:pt x="588" y="113"/>
                      <a:pt x="591" y="114"/>
                    </a:cubicBezTo>
                    <a:cubicBezTo>
                      <a:pt x="594" y="115"/>
                      <a:pt x="591" y="107"/>
                      <a:pt x="606" y="107"/>
                    </a:cubicBezTo>
                    <a:cubicBezTo>
                      <a:pt x="621" y="107"/>
                      <a:pt x="590" y="118"/>
                      <a:pt x="614" y="120"/>
                    </a:cubicBezTo>
                    <a:cubicBezTo>
                      <a:pt x="618" y="121"/>
                      <a:pt x="625" y="109"/>
                      <a:pt x="629" y="111"/>
                    </a:cubicBezTo>
                    <a:cubicBezTo>
                      <a:pt x="633" y="113"/>
                      <a:pt x="632" y="128"/>
                      <a:pt x="636" y="129"/>
                    </a:cubicBezTo>
                    <a:cubicBezTo>
                      <a:pt x="640" y="130"/>
                      <a:pt x="650" y="119"/>
                      <a:pt x="656" y="119"/>
                    </a:cubicBezTo>
                    <a:cubicBezTo>
                      <a:pt x="662" y="119"/>
                      <a:pt x="668" y="129"/>
                      <a:pt x="671" y="129"/>
                    </a:cubicBezTo>
                    <a:cubicBezTo>
                      <a:pt x="674" y="129"/>
                      <a:pt x="677" y="121"/>
                      <a:pt x="677" y="117"/>
                    </a:cubicBezTo>
                    <a:cubicBezTo>
                      <a:pt x="677" y="113"/>
                      <a:pt x="670" y="106"/>
                      <a:pt x="671" y="102"/>
                    </a:cubicBezTo>
                    <a:cubicBezTo>
                      <a:pt x="672" y="98"/>
                      <a:pt x="679" y="93"/>
                      <a:pt x="683" y="90"/>
                    </a:cubicBezTo>
                    <a:cubicBezTo>
                      <a:pt x="687" y="87"/>
                      <a:pt x="692" y="85"/>
                      <a:pt x="698" y="84"/>
                    </a:cubicBezTo>
                    <a:cubicBezTo>
                      <a:pt x="704" y="83"/>
                      <a:pt x="715" y="85"/>
                      <a:pt x="719" y="87"/>
                    </a:cubicBezTo>
                    <a:cubicBezTo>
                      <a:pt x="723" y="89"/>
                      <a:pt x="720" y="97"/>
                      <a:pt x="723" y="98"/>
                    </a:cubicBezTo>
                    <a:cubicBezTo>
                      <a:pt x="726" y="99"/>
                      <a:pt x="735" y="93"/>
                      <a:pt x="737" y="96"/>
                    </a:cubicBezTo>
                    <a:cubicBezTo>
                      <a:pt x="739" y="99"/>
                      <a:pt x="733" y="112"/>
                      <a:pt x="735" y="114"/>
                    </a:cubicBezTo>
                    <a:cubicBezTo>
                      <a:pt x="737" y="116"/>
                      <a:pt x="747" y="109"/>
                      <a:pt x="749" y="110"/>
                    </a:cubicBezTo>
                    <a:cubicBezTo>
                      <a:pt x="751" y="111"/>
                      <a:pt x="748" y="118"/>
                      <a:pt x="749" y="120"/>
                    </a:cubicBezTo>
                    <a:cubicBezTo>
                      <a:pt x="750" y="122"/>
                      <a:pt x="755" y="120"/>
                      <a:pt x="758" y="120"/>
                    </a:cubicBezTo>
                    <a:cubicBezTo>
                      <a:pt x="761" y="120"/>
                      <a:pt x="765" y="118"/>
                      <a:pt x="768" y="119"/>
                    </a:cubicBezTo>
                    <a:cubicBezTo>
                      <a:pt x="771" y="120"/>
                      <a:pt x="774" y="122"/>
                      <a:pt x="776" y="125"/>
                    </a:cubicBezTo>
                    <a:cubicBezTo>
                      <a:pt x="778" y="128"/>
                      <a:pt x="784" y="134"/>
                      <a:pt x="782" y="138"/>
                    </a:cubicBezTo>
                    <a:cubicBezTo>
                      <a:pt x="780" y="142"/>
                      <a:pt x="766" y="147"/>
                      <a:pt x="764" y="150"/>
                    </a:cubicBezTo>
                    <a:cubicBezTo>
                      <a:pt x="762" y="153"/>
                      <a:pt x="774" y="155"/>
                      <a:pt x="773" y="158"/>
                    </a:cubicBezTo>
                    <a:cubicBezTo>
                      <a:pt x="772" y="161"/>
                      <a:pt x="758" y="167"/>
                      <a:pt x="755" y="171"/>
                    </a:cubicBezTo>
                    <a:cubicBezTo>
                      <a:pt x="752" y="175"/>
                      <a:pt x="753" y="183"/>
                      <a:pt x="755" y="185"/>
                    </a:cubicBezTo>
                    <a:cubicBezTo>
                      <a:pt x="757" y="187"/>
                      <a:pt x="764" y="184"/>
                      <a:pt x="765" y="186"/>
                    </a:cubicBezTo>
                    <a:cubicBezTo>
                      <a:pt x="766" y="188"/>
                      <a:pt x="758" y="194"/>
                      <a:pt x="758" y="197"/>
                    </a:cubicBezTo>
                    <a:cubicBezTo>
                      <a:pt x="758" y="200"/>
                      <a:pt x="766" y="203"/>
                      <a:pt x="767" y="206"/>
                    </a:cubicBezTo>
                    <a:cubicBezTo>
                      <a:pt x="768" y="209"/>
                      <a:pt x="765" y="213"/>
                      <a:pt x="764" y="216"/>
                    </a:cubicBezTo>
                    <a:cubicBezTo>
                      <a:pt x="763" y="219"/>
                      <a:pt x="764" y="223"/>
                      <a:pt x="759" y="225"/>
                    </a:cubicBezTo>
                    <a:cubicBezTo>
                      <a:pt x="754" y="227"/>
                      <a:pt x="736" y="226"/>
                      <a:pt x="732" y="228"/>
                    </a:cubicBezTo>
                    <a:cubicBezTo>
                      <a:pt x="728" y="230"/>
                      <a:pt x="740" y="235"/>
                      <a:pt x="738" y="239"/>
                    </a:cubicBezTo>
                    <a:cubicBezTo>
                      <a:pt x="736" y="243"/>
                      <a:pt x="725" y="251"/>
                      <a:pt x="717" y="255"/>
                    </a:cubicBezTo>
                    <a:cubicBezTo>
                      <a:pt x="709" y="259"/>
                      <a:pt x="693" y="260"/>
                      <a:pt x="690" y="263"/>
                    </a:cubicBezTo>
                    <a:cubicBezTo>
                      <a:pt x="687" y="266"/>
                      <a:pt x="700" y="268"/>
                      <a:pt x="699" y="272"/>
                    </a:cubicBezTo>
                    <a:cubicBezTo>
                      <a:pt x="698" y="276"/>
                      <a:pt x="683" y="284"/>
                      <a:pt x="683" y="287"/>
                    </a:cubicBezTo>
                    <a:cubicBezTo>
                      <a:pt x="683" y="290"/>
                      <a:pt x="697" y="286"/>
                      <a:pt x="699" y="290"/>
                    </a:cubicBezTo>
                    <a:cubicBezTo>
                      <a:pt x="720" y="305"/>
                      <a:pt x="694" y="310"/>
                      <a:pt x="696" y="314"/>
                    </a:cubicBezTo>
                    <a:cubicBezTo>
                      <a:pt x="698" y="318"/>
                      <a:pt x="711" y="308"/>
                      <a:pt x="713" y="312"/>
                    </a:cubicBezTo>
                    <a:cubicBezTo>
                      <a:pt x="733" y="331"/>
                      <a:pt x="709" y="332"/>
                      <a:pt x="710" y="336"/>
                    </a:cubicBezTo>
                    <a:cubicBezTo>
                      <a:pt x="711" y="340"/>
                      <a:pt x="719" y="336"/>
                      <a:pt x="722" y="339"/>
                    </a:cubicBezTo>
                    <a:cubicBezTo>
                      <a:pt x="725" y="342"/>
                      <a:pt x="728" y="344"/>
                      <a:pt x="728" y="354"/>
                    </a:cubicBezTo>
                    <a:lnTo>
                      <a:pt x="725" y="399"/>
                    </a:lnTo>
                    <a:cubicBezTo>
                      <a:pt x="724" y="409"/>
                      <a:pt x="721" y="411"/>
                      <a:pt x="719" y="416"/>
                    </a:cubicBezTo>
                    <a:cubicBezTo>
                      <a:pt x="717" y="421"/>
                      <a:pt x="713" y="427"/>
                      <a:pt x="710" y="431"/>
                    </a:cubicBezTo>
                    <a:cubicBezTo>
                      <a:pt x="707" y="435"/>
                      <a:pt x="701" y="439"/>
                      <a:pt x="698" y="443"/>
                    </a:cubicBezTo>
                    <a:cubicBezTo>
                      <a:pt x="695" y="447"/>
                      <a:pt x="696" y="456"/>
                      <a:pt x="690" y="458"/>
                    </a:cubicBezTo>
                    <a:cubicBezTo>
                      <a:pt x="684" y="460"/>
                      <a:pt x="669" y="457"/>
                      <a:pt x="663" y="458"/>
                    </a:cubicBezTo>
                    <a:cubicBezTo>
                      <a:pt x="657" y="459"/>
                      <a:pt x="655" y="464"/>
                      <a:pt x="651" y="464"/>
                    </a:cubicBezTo>
                    <a:cubicBezTo>
                      <a:pt x="647" y="464"/>
                      <a:pt x="640" y="455"/>
                      <a:pt x="636" y="455"/>
                    </a:cubicBezTo>
                    <a:cubicBezTo>
                      <a:pt x="632" y="455"/>
                      <a:pt x="631" y="461"/>
                      <a:pt x="627" y="462"/>
                    </a:cubicBezTo>
                    <a:cubicBezTo>
                      <a:pt x="623" y="463"/>
                      <a:pt x="614" y="464"/>
                      <a:pt x="609" y="464"/>
                    </a:cubicBezTo>
                    <a:cubicBezTo>
                      <a:pt x="604" y="464"/>
                      <a:pt x="602" y="462"/>
                      <a:pt x="599" y="464"/>
                    </a:cubicBezTo>
                    <a:cubicBezTo>
                      <a:pt x="596" y="466"/>
                      <a:pt x="594" y="476"/>
                      <a:pt x="590" y="476"/>
                    </a:cubicBezTo>
                    <a:cubicBezTo>
                      <a:pt x="586" y="476"/>
                      <a:pt x="578" y="466"/>
                      <a:pt x="573" y="465"/>
                    </a:cubicBezTo>
                    <a:cubicBezTo>
                      <a:pt x="568" y="464"/>
                      <a:pt x="562" y="472"/>
                      <a:pt x="560" y="470"/>
                    </a:cubicBezTo>
                    <a:cubicBezTo>
                      <a:pt x="558" y="468"/>
                      <a:pt x="563" y="458"/>
                      <a:pt x="560" y="455"/>
                    </a:cubicBezTo>
                    <a:cubicBezTo>
                      <a:pt x="557" y="452"/>
                      <a:pt x="548" y="452"/>
                      <a:pt x="543" y="453"/>
                    </a:cubicBezTo>
                    <a:cubicBezTo>
                      <a:pt x="538" y="454"/>
                      <a:pt x="531" y="458"/>
                      <a:pt x="528" y="462"/>
                    </a:cubicBezTo>
                    <a:cubicBezTo>
                      <a:pt x="525" y="466"/>
                      <a:pt x="524" y="472"/>
                      <a:pt x="525" y="476"/>
                    </a:cubicBezTo>
                    <a:cubicBezTo>
                      <a:pt x="526" y="480"/>
                      <a:pt x="532" y="485"/>
                      <a:pt x="533" y="489"/>
                    </a:cubicBezTo>
                    <a:cubicBezTo>
                      <a:pt x="534" y="493"/>
                      <a:pt x="530" y="498"/>
                      <a:pt x="531" y="503"/>
                    </a:cubicBezTo>
                    <a:cubicBezTo>
                      <a:pt x="532" y="508"/>
                      <a:pt x="537" y="516"/>
                      <a:pt x="537" y="519"/>
                    </a:cubicBezTo>
                    <a:cubicBezTo>
                      <a:pt x="537" y="522"/>
                      <a:pt x="530" y="519"/>
                      <a:pt x="530" y="524"/>
                    </a:cubicBezTo>
                    <a:cubicBezTo>
                      <a:pt x="530" y="529"/>
                      <a:pt x="536" y="543"/>
                      <a:pt x="534" y="548"/>
                    </a:cubicBezTo>
                    <a:cubicBezTo>
                      <a:pt x="532" y="553"/>
                      <a:pt x="522" y="547"/>
                      <a:pt x="519" y="552"/>
                    </a:cubicBezTo>
                    <a:cubicBezTo>
                      <a:pt x="516" y="557"/>
                      <a:pt x="511" y="575"/>
                      <a:pt x="513" y="578"/>
                    </a:cubicBezTo>
                    <a:cubicBezTo>
                      <a:pt x="515" y="581"/>
                      <a:pt x="510" y="573"/>
                      <a:pt x="531" y="573"/>
                    </a:cubicBezTo>
                    <a:cubicBezTo>
                      <a:pt x="552" y="573"/>
                      <a:pt x="520" y="607"/>
                      <a:pt x="521" y="614"/>
                    </a:cubicBezTo>
                    <a:cubicBezTo>
                      <a:pt x="522" y="621"/>
                      <a:pt x="526" y="608"/>
                      <a:pt x="534" y="617"/>
                    </a:cubicBezTo>
                    <a:cubicBezTo>
                      <a:pt x="542" y="626"/>
                      <a:pt x="532" y="631"/>
                      <a:pt x="534" y="639"/>
                    </a:cubicBezTo>
                    <a:cubicBezTo>
                      <a:pt x="536" y="647"/>
                      <a:pt x="546" y="662"/>
                      <a:pt x="545" y="665"/>
                    </a:cubicBezTo>
                    <a:cubicBezTo>
                      <a:pt x="544" y="668"/>
                      <a:pt x="535" y="661"/>
                      <a:pt x="530" y="659"/>
                    </a:cubicBezTo>
                    <a:cubicBezTo>
                      <a:pt x="525" y="657"/>
                      <a:pt x="520" y="656"/>
                      <a:pt x="515" y="653"/>
                    </a:cubicBezTo>
                    <a:cubicBezTo>
                      <a:pt x="510" y="650"/>
                      <a:pt x="503" y="644"/>
                      <a:pt x="498" y="641"/>
                    </a:cubicBezTo>
                    <a:cubicBezTo>
                      <a:pt x="493" y="638"/>
                      <a:pt x="487" y="637"/>
                      <a:pt x="482" y="633"/>
                    </a:cubicBezTo>
                    <a:cubicBezTo>
                      <a:pt x="477" y="629"/>
                      <a:pt x="475" y="623"/>
                      <a:pt x="471" y="617"/>
                    </a:cubicBezTo>
                    <a:cubicBezTo>
                      <a:pt x="467" y="611"/>
                      <a:pt x="460" y="603"/>
                      <a:pt x="456" y="599"/>
                    </a:cubicBezTo>
                    <a:cubicBezTo>
                      <a:pt x="452" y="595"/>
                      <a:pt x="453" y="595"/>
                      <a:pt x="450" y="591"/>
                    </a:cubicBezTo>
                    <a:cubicBezTo>
                      <a:pt x="447" y="587"/>
                      <a:pt x="444" y="582"/>
                      <a:pt x="440" y="578"/>
                    </a:cubicBezTo>
                    <a:cubicBezTo>
                      <a:pt x="436" y="574"/>
                      <a:pt x="431" y="569"/>
                      <a:pt x="428" y="566"/>
                    </a:cubicBezTo>
                    <a:cubicBezTo>
                      <a:pt x="425" y="563"/>
                      <a:pt x="427" y="558"/>
                      <a:pt x="423" y="557"/>
                    </a:cubicBezTo>
                    <a:cubicBezTo>
                      <a:pt x="402" y="553"/>
                      <a:pt x="423" y="560"/>
                      <a:pt x="401" y="558"/>
                    </a:cubicBezTo>
                    <a:cubicBezTo>
                      <a:pt x="383" y="572"/>
                      <a:pt x="383" y="567"/>
                      <a:pt x="377" y="566"/>
                    </a:cubicBezTo>
                    <a:cubicBezTo>
                      <a:pt x="371" y="565"/>
                      <a:pt x="367" y="557"/>
                      <a:pt x="363" y="554"/>
                    </a:cubicBezTo>
                    <a:cubicBezTo>
                      <a:pt x="359" y="551"/>
                      <a:pt x="358" y="551"/>
                      <a:pt x="353" y="545"/>
                    </a:cubicBezTo>
                    <a:cubicBezTo>
                      <a:pt x="327" y="542"/>
                      <a:pt x="337" y="519"/>
                      <a:pt x="332" y="516"/>
                    </a:cubicBezTo>
                    <a:cubicBezTo>
                      <a:pt x="327" y="513"/>
                      <a:pt x="327" y="522"/>
                      <a:pt x="323" y="524"/>
                    </a:cubicBezTo>
                    <a:cubicBezTo>
                      <a:pt x="319" y="526"/>
                      <a:pt x="314" y="525"/>
                      <a:pt x="309" y="527"/>
                    </a:cubicBezTo>
                    <a:cubicBezTo>
                      <a:pt x="304" y="529"/>
                      <a:pt x="296" y="534"/>
                      <a:pt x="290" y="537"/>
                    </a:cubicBezTo>
                    <a:cubicBezTo>
                      <a:pt x="284" y="540"/>
                      <a:pt x="280" y="545"/>
                      <a:pt x="273" y="548"/>
                    </a:cubicBezTo>
                    <a:cubicBezTo>
                      <a:pt x="266" y="551"/>
                      <a:pt x="255" y="555"/>
                      <a:pt x="248" y="555"/>
                    </a:cubicBezTo>
                    <a:cubicBezTo>
                      <a:pt x="241" y="551"/>
                      <a:pt x="237" y="555"/>
                      <a:pt x="230" y="551"/>
                    </a:cubicBezTo>
                    <a:cubicBezTo>
                      <a:pt x="226" y="569"/>
                      <a:pt x="220" y="540"/>
                      <a:pt x="216" y="537"/>
                    </a:cubicBezTo>
                    <a:cubicBezTo>
                      <a:pt x="212" y="534"/>
                      <a:pt x="221" y="531"/>
                      <a:pt x="207" y="530"/>
                    </a:cubicBezTo>
                    <a:cubicBezTo>
                      <a:pt x="182" y="545"/>
                      <a:pt x="143" y="528"/>
                      <a:pt x="129" y="530"/>
                    </a:cubicBezTo>
                    <a:cubicBezTo>
                      <a:pt x="115" y="532"/>
                      <a:pt x="127" y="539"/>
                      <a:pt x="125" y="540"/>
                    </a:cubicBezTo>
                    <a:cubicBezTo>
                      <a:pt x="123" y="541"/>
                      <a:pt x="120" y="535"/>
                      <a:pt x="114" y="537"/>
                    </a:cubicBezTo>
                    <a:cubicBezTo>
                      <a:pt x="108" y="539"/>
                      <a:pt x="95" y="550"/>
                      <a:pt x="90" y="551"/>
                    </a:cubicBezTo>
                    <a:cubicBezTo>
                      <a:pt x="85" y="552"/>
                      <a:pt x="87" y="541"/>
                      <a:pt x="83" y="542"/>
                    </a:cubicBezTo>
                    <a:cubicBezTo>
                      <a:pt x="79" y="543"/>
                      <a:pt x="71" y="558"/>
                      <a:pt x="65" y="560"/>
                    </a:cubicBezTo>
                    <a:cubicBezTo>
                      <a:pt x="59" y="562"/>
                      <a:pt x="51" y="560"/>
                      <a:pt x="47" y="557"/>
                    </a:cubicBezTo>
                    <a:cubicBezTo>
                      <a:pt x="43" y="554"/>
                      <a:pt x="42" y="557"/>
                      <a:pt x="41" y="543"/>
                    </a:cubicBezTo>
                    <a:cubicBezTo>
                      <a:pt x="40" y="529"/>
                      <a:pt x="43" y="485"/>
                      <a:pt x="42" y="473"/>
                    </a:cubicBezTo>
                    <a:cubicBezTo>
                      <a:pt x="41" y="461"/>
                      <a:pt x="37" y="473"/>
                      <a:pt x="35" y="471"/>
                    </a:cubicBezTo>
                    <a:cubicBezTo>
                      <a:pt x="33" y="469"/>
                      <a:pt x="28" y="466"/>
                      <a:pt x="30" y="462"/>
                    </a:cubicBezTo>
                    <a:cubicBezTo>
                      <a:pt x="32" y="458"/>
                      <a:pt x="45" y="449"/>
                      <a:pt x="45" y="446"/>
                    </a:cubicBezTo>
                    <a:cubicBezTo>
                      <a:pt x="45" y="443"/>
                      <a:pt x="34" y="443"/>
                      <a:pt x="30" y="441"/>
                    </a:cubicBezTo>
                    <a:cubicBezTo>
                      <a:pt x="26" y="439"/>
                      <a:pt x="25" y="435"/>
                      <a:pt x="23" y="431"/>
                    </a:cubicBezTo>
                    <a:cubicBezTo>
                      <a:pt x="21" y="427"/>
                      <a:pt x="18" y="421"/>
                      <a:pt x="18" y="416"/>
                    </a:cubicBezTo>
                    <a:cubicBezTo>
                      <a:pt x="18" y="411"/>
                      <a:pt x="18" y="403"/>
                      <a:pt x="21" y="398"/>
                    </a:cubicBezTo>
                    <a:cubicBezTo>
                      <a:pt x="24" y="393"/>
                      <a:pt x="35" y="392"/>
                      <a:pt x="38" y="383"/>
                    </a:cubicBezTo>
                    <a:cubicBezTo>
                      <a:pt x="41" y="374"/>
                      <a:pt x="42" y="352"/>
                      <a:pt x="41" y="344"/>
                    </a:cubicBezTo>
                    <a:cubicBezTo>
                      <a:pt x="40" y="336"/>
                      <a:pt x="33" y="337"/>
                      <a:pt x="30" y="333"/>
                    </a:cubicBezTo>
                    <a:cubicBezTo>
                      <a:pt x="27" y="329"/>
                      <a:pt x="24" y="325"/>
                      <a:pt x="23" y="320"/>
                    </a:cubicBezTo>
                    <a:cubicBezTo>
                      <a:pt x="22" y="315"/>
                      <a:pt x="29" y="307"/>
                      <a:pt x="27" y="303"/>
                    </a:cubicBezTo>
                    <a:cubicBezTo>
                      <a:pt x="25" y="299"/>
                      <a:pt x="14" y="300"/>
                      <a:pt x="12" y="297"/>
                    </a:cubicBezTo>
                    <a:cubicBezTo>
                      <a:pt x="10" y="294"/>
                      <a:pt x="13" y="291"/>
                      <a:pt x="15" y="288"/>
                    </a:cubicBezTo>
                    <a:cubicBezTo>
                      <a:pt x="17" y="285"/>
                      <a:pt x="24" y="278"/>
                      <a:pt x="24" y="276"/>
                    </a:cubicBezTo>
                    <a:cubicBezTo>
                      <a:pt x="24" y="274"/>
                      <a:pt x="15" y="277"/>
                      <a:pt x="14" y="275"/>
                    </a:cubicBezTo>
                    <a:cubicBezTo>
                      <a:pt x="13" y="273"/>
                      <a:pt x="16" y="267"/>
                      <a:pt x="15" y="263"/>
                    </a:cubicBezTo>
                    <a:cubicBezTo>
                      <a:pt x="14" y="259"/>
                      <a:pt x="10" y="257"/>
                      <a:pt x="8" y="254"/>
                    </a:cubicBezTo>
                    <a:cubicBezTo>
                      <a:pt x="6" y="251"/>
                      <a:pt x="0" y="249"/>
                      <a:pt x="0" y="245"/>
                    </a:cubicBezTo>
                    <a:cubicBezTo>
                      <a:pt x="0" y="241"/>
                      <a:pt x="3" y="233"/>
                      <a:pt x="5" y="228"/>
                    </a:cubicBezTo>
                    <a:cubicBezTo>
                      <a:pt x="7" y="223"/>
                      <a:pt x="11" y="217"/>
                      <a:pt x="14" y="213"/>
                    </a:cubicBezTo>
                    <a:cubicBezTo>
                      <a:pt x="17" y="209"/>
                      <a:pt x="18" y="206"/>
                      <a:pt x="21" y="201"/>
                    </a:cubicBezTo>
                    <a:cubicBezTo>
                      <a:pt x="24" y="196"/>
                      <a:pt x="27" y="182"/>
                      <a:pt x="30" y="180"/>
                    </a:cubicBezTo>
                    <a:cubicBezTo>
                      <a:pt x="33" y="178"/>
                      <a:pt x="37" y="189"/>
                      <a:pt x="41" y="191"/>
                    </a:cubicBezTo>
                    <a:cubicBezTo>
                      <a:pt x="45" y="193"/>
                      <a:pt x="53" y="191"/>
                      <a:pt x="57" y="192"/>
                    </a:cubicBezTo>
                    <a:cubicBezTo>
                      <a:pt x="61" y="193"/>
                      <a:pt x="63" y="196"/>
                      <a:pt x="68" y="197"/>
                    </a:cubicBezTo>
                    <a:cubicBezTo>
                      <a:pt x="73" y="198"/>
                      <a:pt x="81" y="200"/>
                      <a:pt x="86" y="197"/>
                    </a:cubicBezTo>
                    <a:cubicBezTo>
                      <a:pt x="82" y="187"/>
                      <a:pt x="96" y="186"/>
                      <a:pt x="101" y="176"/>
                    </a:cubicBezTo>
                    <a:cubicBezTo>
                      <a:pt x="106" y="177"/>
                      <a:pt x="111" y="159"/>
                      <a:pt x="111" y="16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Freeform 13">
                <a:extLst>
                  <a:ext uri="{FF2B5EF4-FFF2-40B4-BE49-F238E27FC236}">
                    <a16:creationId xmlns:a16="http://schemas.microsoft.com/office/drawing/2014/main" xmlns="" id="{92FFE027-3D68-4A01-B55D-0FBB396C3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1493" y="2642137"/>
                <a:ext cx="1215823" cy="942083"/>
              </a:xfrm>
              <a:custGeom>
                <a:avLst/>
                <a:gdLst/>
                <a:ahLst/>
                <a:cxnLst>
                  <a:cxn ang="0">
                    <a:pos x="241" y="29"/>
                  </a:cxn>
                  <a:cxn ang="0">
                    <a:pos x="264" y="14"/>
                  </a:cxn>
                  <a:cxn ang="0">
                    <a:pos x="307" y="11"/>
                  </a:cxn>
                  <a:cxn ang="0">
                    <a:pos x="337" y="8"/>
                  </a:cxn>
                  <a:cxn ang="0">
                    <a:pos x="363" y="2"/>
                  </a:cxn>
                  <a:cxn ang="0">
                    <a:pos x="384" y="35"/>
                  </a:cxn>
                  <a:cxn ang="0">
                    <a:pos x="384" y="68"/>
                  </a:cxn>
                  <a:cxn ang="0">
                    <a:pos x="405" y="87"/>
                  </a:cxn>
                  <a:cxn ang="0">
                    <a:pos x="408" y="113"/>
                  </a:cxn>
                  <a:cxn ang="0">
                    <a:pos x="412" y="128"/>
                  </a:cxn>
                  <a:cxn ang="0">
                    <a:pos x="442" y="134"/>
                  </a:cxn>
                  <a:cxn ang="0">
                    <a:pos x="487" y="152"/>
                  </a:cxn>
                  <a:cxn ang="0">
                    <a:pos x="495" y="183"/>
                  </a:cxn>
                  <a:cxn ang="0">
                    <a:pos x="546" y="206"/>
                  </a:cxn>
                  <a:cxn ang="0">
                    <a:pos x="552" y="255"/>
                  </a:cxn>
                  <a:cxn ang="0">
                    <a:pos x="594" y="339"/>
                  </a:cxn>
                  <a:cxn ang="0">
                    <a:pos x="616" y="374"/>
                  </a:cxn>
                  <a:cxn ang="0">
                    <a:pos x="600" y="380"/>
                  </a:cxn>
                  <a:cxn ang="0">
                    <a:pos x="582" y="384"/>
                  </a:cxn>
                  <a:cxn ang="0">
                    <a:pos x="561" y="371"/>
                  </a:cxn>
                  <a:cxn ang="0">
                    <a:pos x="534" y="365"/>
                  </a:cxn>
                  <a:cxn ang="0">
                    <a:pos x="502" y="360"/>
                  </a:cxn>
                  <a:cxn ang="0">
                    <a:pos x="472" y="350"/>
                  </a:cxn>
                  <a:cxn ang="0">
                    <a:pos x="445" y="363"/>
                  </a:cxn>
                  <a:cxn ang="0">
                    <a:pos x="429" y="383"/>
                  </a:cxn>
                  <a:cxn ang="0">
                    <a:pos x="424" y="410"/>
                  </a:cxn>
                  <a:cxn ang="0">
                    <a:pos x="414" y="444"/>
                  </a:cxn>
                  <a:cxn ang="0">
                    <a:pos x="384" y="437"/>
                  </a:cxn>
                  <a:cxn ang="0">
                    <a:pos x="325" y="429"/>
                  </a:cxn>
                  <a:cxn ang="0">
                    <a:pos x="286" y="413"/>
                  </a:cxn>
                  <a:cxn ang="0">
                    <a:pos x="256" y="426"/>
                  </a:cxn>
                  <a:cxn ang="0">
                    <a:pos x="234" y="437"/>
                  </a:cxn>
                  <a:cxn ang="0">
                    <a:pos x="187" y="489"/>
                  </a:cxn>
                  <a:cxn ang="0">
                    <a:pos x="175" y="461"/>
                  </a:cxn>
                  <a:cxn ang="0">
                    <a:pos x="157" y="444"/>
                  </a:cxn>
                  <a:cxn ang="0">
                    <a:pos x="106" y="425"/>
                  </a:cxn>
                  <a:cxn ang="0">
                    <a:pos x="90" y="399"/>
                  </a:cxn>
                  <a:cxn ang="0">
                    <a:pos x="58" y="369"/>
                  </a:cxn>
                  <a:cxn ang="0">
                    <a:pos x="57" y="291"/>
                  </a:cxn>
                  <a:cxn ang="0">
                    <a:pos x="69" y="251"/>
                  </a:cxn>
                  <a:cxn ang="0">
                    <a:pos x="63" y="213"/>
                  </a:cxn>
                  <a:cxn ang="0">
                    <a:pos x="58" y="195"/>
                  </a:cxn>
                  <a:cxn ang="0">
                    <a:pos x="49" y="186"/>
                  </a:cxn>
                  <a:cxn ang="0">
                    <a:pos x="45" y="168"/>
                  </a:cxn>
                  <a:cxn ang="0">
                    <a:pos x="36" y="149"/>
                  </a:cxn>
                  <a:cxn ang="0">
                    <a:pos x="22" y="122"/>
                  </a:cxn>
                  <a:cxn ang="0">
                    <a:pos x="7" y="81"/>
                  </a:cxn>
                  <a:cxn ang="0">
                    <a:pos x="10" y="45"/>
                  </a:cxn>
                  <a:cxn ang="0">
                    <a:pos x="64" y="29"/>
                  </a:cxn>
                  <a:cxn ang="0">
                    <a:pos x="121" y="41"/>
                  </a:cxn>
                  <a:cxn ang="0">
                    <a:pos x="162" y="33"/>
                  </a:cxn>
                </a:cxnLst>
                <a:rect l="0" t="0" r="r" b="b"/>
                <a:pathLst>
                  <a:path w="618" h="490">
                    <a:moveTo>
                      <a:pt x="172" y="26"/>
                    </a:moveTo>
                    <a:cubicBezTo>
                      <a:pt x="256" y="29"/>
                      <a:pt x="157" y="24"/>
                      <a:pt x="241" y="29"/>
                    </a:cubicBezTo>
                    <a:cubicBezTo>
                      <a:pt x="257" y="34"/>
                      <a:pt x="253" y="26"/>
                      <a:pt x="259" y="24"/>
                    </a:cubicBezTo>
                    <a:cubicBezTo>
                      <a:pt x="263" y="22"/>
                      <a:pt x="260" y="16"/>
                      <a:pt x="264" y="14"/>
                    </a:cubicBezTo>
                    <a:cubicBezTo>
                      <a:pt x="268" y="12"/>
                      <a:pt x="275" y="9"/>
                      <a:pt x="282" y="9"/>
                    </a:cubicBezTo>
                    <a:cubicBezTo>
                      <a:pt x="289" y="9"/>
                      <a:pt x="301" y="12"/>
                      <a:pt x="307" y="11"/>
                    </a:cubicBezTo>
                    <a:cubicBezTo>
                      <a:pt x="313" y="10"/>
                      <a:pt x="314" y="4"/>
                      <a:pt x="319" y="3"/>
                    </a:cubicBezTo>
                    <a:cubicBezTo>
                      <a:pt x="324" y="2"/>
                      <a:pt x="332" y="7"/>
                      <a:pt x="337" y="8"/>
                    </a:cubicBezTo>
                    <a:cubicBezTo>
                      <a:pt x="342" y="9"/>
                      <a:pt x="347" y="12"/>
                      <a:pt x="351" y="11"/>
                    </a:cubicBezTo>
                    <a:cubicBezTo>
                      <a:pt x="355" y="10"/>
                      <a:pt x="358" y="3"/>
                      <a:pt x="363" y="2"/>
                    </a:cubicBezTo>
                    <a:cubicBezTo>
                      <a:pt x="368" y="1"/>
                      <a:pt x="379" y="0"/>
                      <a:pt x="382" y="5"/>
                    </a:cubicBezTo>
                    <a:cubicBezTo>
                      <a:pt x="385" y="10"/>
                      <a:pt x="386" y="27"/>
                      <a:pt x="384" y="35"/>
                    </a:cubicBezTo>
                    <a:cubicBezTo>
                      <a:pt x="385" y="43"/>
                      <a:pt x="367" y="24"/>
                      <a:pt x="372" y="51"/>
                    </a:cubicBezTo>
                    <a:cubicBezTo>
                      <a:pt x="372" y="56"/>
                      <a:pt x="379" y="64"/>
                      <a:pt x="384" y="68"/>
                    </a:cubicBezTo>
                    <a:cubicBezTo>
                      <a:pt x="389" y="72"/>
                      <a:pt x="396" y="72"/>
                      <a:pt x="399" y="75"/>
                    </a:cubicBezTo>
                    <a:cubicBezTo>
                      <a:pt x="402" y="78"/>
                      <a:pt x="405" y="83"/>
                      <a:pt x="405" y="87"/>
                    </a:cubicBezTo>
                    <a:cubicBezTo>
                      <a:pt x="405" y="91"/>
                      <a:pt x="402" y="94"/>
                      <a:pt x="402" y="98"/>
                    </a:cubicBezTo>
                    <a:cubicBezTo>
                      <a:pt x="402" y="102"/>
                      <a:pt x="409" y="110"/>
                      <a:pt x="408" y="113"/>
                    </a:cubicBezTo>
                    <a:cubicBezTo>
                      <a:pt x="407" y="116"/>
                      <a:pt x="396" y="117"/>
                      <a:pt x="397" y="119"/>
                    </a:cubicBezTo>
                    <a:cubicBezTo>
                      <a:pt x="398" y="121"/>
                      <a:pt x="408" y="125"/>
                      <a:pt x="412" y="128"/>
                    </a:cubicBezTo>
                    <a:cubicBezTo>
                      <a:pt x="416" y="131"/>
                      <a:pt x="419" y="137"/>
                      <a:pt x="424" y="138"/>
                    </a:cubicBezTo>
                    <a:cubicBezTo>
                      <a:pt x="429" y="139"/>
                      <a:pt x="435" y="134"/>
                      <a:pt x="442" y="134"/>
                    </a:cubicBezTo>
                    <a:cubicBezTo>
                      <a:pt x="449" y="134"/>
                      <a:pt x="458" y="137"/>
                      <a:pt x="465" y="140"/>
                    </a:cubicBezTo>
                    <a:cubicBezTo>
                      <a:pt x="472" y="143"/>
                      <a:pt x="483" y="147"/>
                      <a:pt x="487" y="152"/>
                    </a:cubicBezTo>
                    <a:cubicBezTo>
                      <a:pt x="491" y="157"/>
                      <a:pt x="488" y="163"/>
                      <a:pt x="489" y="168"/>
                    </a:cubicBezTo>
                    <a:cubicBezTo>
                      <a:pt x="490" y="173"/>
                      <a:pt x="490" y="179"/>
                      <a:pt x="495" y="183"/>
                    </a:cubicBezTo>
                    <a:cubicBezTo>
                      <a:pt x="500" y="187"/>
                      <a:pt x="511" y="190"/>
                      <a:pt x="519" y="194"/>
                    </a:cubicBezTo>
                    <a:cubicBezTo>
                      <a:pt x="527" y="198"/>
                      <a:pt x="540" y="199"/>
                      <a:pt x="546" y="206"/>
                    </a:cubicBezTo>
                    <a:cubicBezTo>
                      <a:pt x="543" y="215"/>
                      <a:pt x="555" y="226"/>
                      <a:pt x="556" y="234"/>
                    </a:cubicBezTo>
                    <a:cubicBezTo>
                      <a:pt x="557" y="242"/>
                      <a:pt x="548" y="239"/>
                      <a:pt x="552" y="255"/>
                    </a:cubicBezTo>
                    <a:cubicBezTo>
                      <a:pt x="556" y="271"/>
                      <a:pt x="570" y="316"/>
                      <a:pt x="577" y="330"/>
                    </a:cubicBezTo>
                    <a:cubicBezTo>
                      <a:pt x="584" y="344"/>
                      <a:pt x="588" y="336"/>
                      <a:pt x="594" y="339"/>
                    </a:cubicBezTo>
                    <a:cubicBezTo>
                      <a:pt x="600" y="342"/>
                      <a:pt x="609" y="344"/>
                      <a:pt x="613" y="350"/>
                    </a:cubicBezTo>
                    <a:cubicBezTo>
                      <a:pt x="617" y="356"/>
                      <a:pt x="618" y="371"/>
                      <a:pt x="616" y="374"/>
                    </a:cubicBezTo>
                    <a:cubicBezTo>
                      <a:pt x="614" y="377"/>
                      <a:pt x="601" y="368"/>
                      <a:pt x="598" y="369"/>
                    </a:cubicBezTo>
                    <a:cubicBezTo>
                      <a:pt x="595" y="370"/>
                      <a:pt x="602" y="379"/>
                      <a:pt x="600" y="380"/>
                    </a:cubicBezTo>
                    <a:cubicBezTo>
                      <a:pt x="598" y="381"/>
                      <a:pt x="589" y="376"/>
                      <a:pt x="586" y="377"/>
                    </a:cubicBezTo>
                    <a:cubicBezTo>
                      <a:pt x="583" y="378"/>
                      <a:pt x="585" y="383"/>
                      <a:pt x="582" y="384"/>
                    </a:cubicBezTo>
                    <a:cubicBezTo>
                      <a:pt x="579" y="385"/>
                      <a:pt x="570" y="383"/>
                      <a:pt x="567" y="381"/>
                    </a:cubicBezTo>
                    <a:cubicBezTo>
                      <a:pt x="564" y="379"/>
                      <a:pt x="564" y="372"/>
                      <a:pt x="561" y="371"/>
                    </a:cubicBezTo>
                    <a:cubicBezTo>
                      <a:pt x="558" y="370"/>
                      <a:pt x="551" y="379"/>
                      <a:pt x="547" y="378"/>
                    </a:cubicBezTo>
                    <a:cubicBezTo>
                      <a:pt x="543" y="377"/>
                      <a:pt x="538" y="369"/>
                      <a:pt x="534" y="365"/>
                    </a:cubicBezTo>
                    <a:cubicBezTo>
                      <a:pt x="530" y="361"/>
                      <a:pt x="525" y="354"/>
                      <a:pt x="520" y="353"/>
                    </a:cubicBezTo>
                    <a:cubicBezTo>
                      <a:pt x="515" y="352"/>
                      <a:pt x="507" y="360"/>
                      <a:pt x="502" y="360"/>
                    </a:cubicBezTo>
                    <a:cubicBezTo>
                      <a:pt x="497" y="360"/>
                      <a:pt x="497" y="353"/>
                      <a:pt x="492" y="351"/>
                    </a:cubicBezTo>
                    <a:cubicBezTo>
                      <a:pt x="487" y="349"/>
                      <a:pt x="479" y="350"/>
                      <a:pt x="472" y="350"/>
                    </a:cubicBezTo>
                    <a:cubicBezTo>
                      <a:pt x="465" y="350"/>
                      <a:pt x="454" y="348"/>
                      <a:pt x="450" y="350"/>
                    </a:cubicBezTo>
                    <a:cubicBezTo>
                      <a:pt x="446" y="352"/>
                      <a:pt x="449" y="360"/>
                      <a:pt x="445" y="363"/>
                    </a:cubicBezTo>
                    <a:cubicBezTo>
                      <a:pt x="441" y="366"/>
                      <a:pt x="426" y="366"/>
                      <a:pt x="423" y="369"/>
                    </a:cubicBezTo>
                    <a:cubicBezTo>
                      <a:pt x="420" y="372"/>
                      <a:pt x="429" y="378"/>
                      <a:pt x="429" y="383"/>
                    </a:cubicBezTo>
                    <a:cubicBezTo>
                      <a:pt x="429" y="388"/>
                      <a:pt x="421" y="394"/>
                      <a:pt x="420" y="398"/>
                    </a:cubicBezTo>
                    <a:cubicBezTo>
                      <a:pt x="419" y="402"/>
                      <a:pt x="425" y="407"/>
                      <a:pt x="424" y="410"/>
                    </a:cubicBezTo>
                    <a:cubicBezTo>
                      <a:pt x="423" y="413"/>
                      <a:pt x="414" y="410"/>
                      <a:pt x="412" y="416"/>
                    </a:cubicBezTo>
                    <a:cubicBezTo>
                      <a:pt x="410" y="422"/>
                      <a:pt x="417" y="439"/>
                      <a:pt x="414" y="444"/>
                    </a:cubicBezTo>
                    <a:cubicBezTo>
                      <a:pt x="411" y="449"/>
                      <a:pt x="399" y="447"/>
                      <a:pt x="394" y="446"/>
                    </a:cubicBezTo>
                    <a:cubicBezTo>
                      <a:pt x="389" y="445"/>
                      <a:pt x="388" y="440"/>
                      <a:pt x="384" y="437"/>
                    </a:cubicBezTo>
                    <a:cubicBezTo>
                      <a:pt x="377" y="444"/>
                      <a:pt x="378" y="423"/>
                      <a:pt x="367" y="425"/>
                    </a:cubicBezTo>
                    <a:cubicBezTo>
                      <a:pt x="356" y="432"/>
                      <a:pt x="338" y="427"/>
                      <a:pt x="325" y="429"/>
                    </a:cubicBezTo>
                    <a:cubicBezTo>
                      <a:pt x="313" y="440"/>
                      <a:pt x="322" y="417"/>
                      <a:pt x="316" y="414"/>
                    </a:cubicBezTo>
                    <a:cubicBezTo>
                      <a:pt x="310" y="411"/>
                      <a:pt x="293" y="413"/>
                      <a:pt x="286" y="413"/>
                    </a:cubicBezTo>
                    <a:cubicBezTo>
                      <a:pt x="279" y="413"/>
                      <a:pt x="278" y="414"/>
                      <a:pt x="273" y="416"/>
                    </a:cubicBezTo>
                    <a:cubicBezTo>
                      <a:pt x="271" y="414"/>
                      <a:pt x="258" y="427"/>
                      <a:pt x="256" y="426"/>
                    </a:cubicBezTo>
                    <a:cubicBezTo>
                      <a:pt x="254" y="438"/>
                      <a:pt x="247" y="427"/>
                      <a:pt x="244" y="429"/>
                    </a:cubicBezTo>
                    <a:cubicBezTo>
                      <a:pt x="241" y="431"/>
                      <a:pt x="238" y="431"/>
                      <a:pt x="234" y="437"/>
                    </a:cubicBezTo>
                    <a:cubicBezTo>
                      <a:pt x="230" y="443"/>
                      <a:pt x="228" y="455"/>
                      <a:pt x="220" y="464"/>
                    </a:cubicBezTo>
                    <a:cubicBezTo>
                      <a:pt x="198" y="486"/>
                      <a:pt x="194" y="488"/>
                      <a:pt x="187" y="489"/>
                    </a:cubicBezTo>
                    <a:cubicBezTo>
                      <a:pt x="180" y="490"/>
                      <a:pt x="182" y="478"/>
                      <a:pt x="180" y="473"/>
                    </a:cubicBezTo>
                    <a:cubicBezTo>
                      <a:pt x="174" y="469"/>
                      <a:pt x="182" y="463"/>
                      <a:pt x="175" y="461"/>
                    </a:cubicBezTo>
                    <a:cubicBezTo>
                      <a:pt x="170" y="458"/>
                      <a:pt x="170" y="460"/>
                      <a:pt x="165" y="458"/>
                    </a:cubicBezTo>
                    <a:cubicBezTo>
                      <a:pt x="161" y="456"/>
                      <a:pt x="161" y="446"/>
                      <a:pt x="157" y="444"/>
                    </a:cubicBezTo>
                    <a:cubicBezTo>
                      <a:pt x="149" y="452"/>
                      <a:pt x="137" y="434"/>
                      <a:pt x="129" y="431"/>
                    </a:cubicBezTo>
                    <a:cubicBezTo>
                      <a:pt x="121" y="428"/>
                      <a:pt x="110" y="428"/>
                      <a:pt x="106" y="425"/>
                    </a:cubicBezTo>
                    <a:cubicBezTo>
                      <a:pt x="102" y="422"/>
                      <a:pt x="105" y="415"/>
                      <a:pt x="102" y="411"/>
                    </a:cubicBezTo>
                    <a:cubicBezTo>
                      <a:pt x="99" y="407"/>
                      <a:pt x="93" y="403"/>
                      <a:pt x="90" y="399"/>
                    </a:cubicBezTo>
                    <a:cubicBezTo>
                      <a:pt x="87" y="395"/>
                      <a:pt x="86" y="389"/>
                      <a:pt x="81" y="384"/>
                    </a:cubicBezTo>
                    <a:cubicBezTo>
                      <a:pt x="76" y="379"/>
                      <a:pt x="62" y="380"/>
                      <a:pt x="58" y="369"/>
                    </a:cubicBezTo>
                    <a:cubicBezTo>
                      <a:pt x="44" y="369"/>
                      <a:pt x="54" y="333"/>
                      <a:pt x="55" y="320"/>
                    </a:cubicBezTo>
                    <a:cubicBezTo>
                      <a:pt x="55" y="307"/>
                      <a:pt x="55" y="299"/>
                      <a:pt x="57" y="291"/>
                    </a:cubicBezTo>
                    <a:cubicBezTo>
                      <a:pt x="59" y="283"/>
                      <a:pt x="67" y="279"/>
                      <a:pt x="69" y="272"/>
                    </a:cubicBezTo>
                    <a:cubicBezTo>
                      <a:pt x="71" y="265"/>
                      <a:pt x="69" y="259"/>
                      <a:pt x="69" y="251"/>
                    </a:cubicBezTo>
                    <a:cubicBezTo>
                      <a:pt x="64" y="231"/>
                      <a:pt x="75" y="244"/>
                      <a:pt x="66" y="225"/>
                    </a:cubicBezTo>
                    <a:cubicBezTo>
                      <a:pt x="59" y="221"/>
                      <a:pt x="64" y="217"/>
                      <a:pt x="63" y="213"/>
                    </a:cubicBezTo>
                    <a:cubicBezTo>
                      <a:pt x="62" y="209"/>
                      <a:pt x="59" y="206"/>
                      <a:pt x="58" y="203"/>
                    </a:cubicBezTo>
                    <a:cubicBezTo>
                      <a:pt x="57" y="200"/>
                      <a:pt x="59" y="197"/>
                      <a:pt x="58" y="195"/>
                    </a:cubicBezTo>
                    <a:cubicBezTo>
                      <a:pt x="57" y="193"/>
                      <a:pt x="55" y="192"/>
                      <a:pt x="54" y="191"/>
                    </a:cubicBezTo>
                    <a:cubicBezTo>
                      <a:pt x="53" y="190"/>
                      <a:pt x="50" y="189"/>
                      <a:pt x="49" y="186"/>
                    </a:cubicBezTo>
                    <a:cubicBezTo>
                      <a:pt x="48" y="183"/>
                      <a:pt x="50" y="177"/>
                      <a:pt x="49" y="174"/>
                    </a:cubicBezTo>
                    <a:cubicBezTo>
                      <a:pt x="48" y="171"/>
                      <a:pt x="46" y="170"/>
                      <a:pt x="45" y="168"/>
                    </a:cubicBezTo>
                    <a:cubicBezTo>
                      <a:pt x="44" y="166"/>
                      <a:pt x="46" y="165"/>
                      <a:pt x="45" y="162"/>
                    </a:cubicBezTo>
                    <a:cubicBezTo>
                      <a:pt x="44" y="159"/>
                      <a:pt x="40" y="153"/>
                      <a:pt x="36" y="149"/>
                    </a:cubicBezTo>
                    <a:cubicBezTo>
                      <a:pt x="32" y="145"/>
                      <a:pt x="24" y="141"/>
                      <a:pt x="22" y="137"/>
                    </a:cubicBezTo>
                    <a:cubicBezTo>
                      <a:pt x="20" y="133"/>
                      <a:pt x="23" y="126"/>
                      <a:pt x="22" y="122"/>
                    </a:cubicBezTo>
                    <a:cubicBezTo>
                      <a:pt x="21" y="118"/>
                      <a:pt x="18" y="117"/>
                      <a:pt x="16" y="110"/>
                    </a:cubicBezTo>
                    <a:cubicBezTo>
                      <a:pt x="14" y="103"/>
                      <a:pt x="9" y="89"/>
                      <a:pt x="7" y="81"/>
                    </a:cubicBezTo>
                    <a:cubicBezTo>
                      <a:pt x="5" y="73"/>
                      <a:pt x="0" y="69"/>
                      <a:pt x="1" y="63"/>
                    </a:cubicBezTo>
                    <a:cubicBezTo>
                      <a:pt x="2" y="57"/>
                      <a:pt x="5" y="50"/>
                      <a:pt x="10" y="45"/>
                    </a:cubicBezTo>
                    <a:cubicBezTo>
                      <a:pt x="11" y="25"/>
                      <a:pt x="22" y="43"/>
                      <a:pt x="30" y="30"/>
                    </a:cubicBezTo>
                    <a:cubicBezTo>
                      <a:pt x="29" y="20"/>
                      <a:pt x="58" y="27"/>
                      <a:pt x="64" y="29"/>
                    </a:cubicBezTo>
                    <a:cubicBezTo>
                      <a:pt x="72" y="30"/>
                      <a:pt x="67" y="37"/>
                      <a:pt x="76" y="39"/>
                    </a:cubicBezTo>
                    <a:cubicBezTo>
                      <a:pt x="85" y="41"/>
                      <a:pt x="111" y="42"/>
                      <a:pt x="121" y="41"/>
                    </a:cubicBezTo>
                    <a:cubicBezTo>
                      <a:pt x="131" y="40"/>
                      <a:pt x="129" y="36"/>
                      <a:pt x="136" y="35"/>
                    </a:cubicBezTo>
                    <a:cubicBezTo>
                      <a:pt x="143" y="34"/>
                      <a:pt x="156" y="34"/>
                      <a:pt x="162" y="33"/>
                    </a:cubicBezTo>
                    <a:cubicBezTo>
                      <a:pt x="168" y="32"/>
                      <a:pt x="170" y="27"/>
                      <a:pt x="172" y="2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Freeform 14">
                <a:extLst>
                  <a:ext uri="{FF2B5EF4-FFF2-40B4-BE49-F238E27FC236}">
                    <a16:creationId xmlns:a16="http://schemas.microsoft.com/office/drawing/2014/main" xmlns="" id="{66DFCDEF-D71E-40D1-B94D-8B53F1E1A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9413" y="2240311"/>
                <a:ext cx="1487318" cy="1113196"/>
              </a:xfrm>
              <a:custGeom>
                <a:avLst/>
                <a:gdLst/>
                <a:ahLst/>
                <a:cxnLst>
                  <a:cxn ang="0">
                    <a:pos x="102" y="92"/>
                  </a:cxn>
                  <a:cxn ang="0">
                    <a:pos x="306" y="82"/>
                  </a:cxn>
                  <a:cxn ang="0">
                    <a:pos x="323" y="20"/>
                  </a:cxn>
                  <a:cxn ang="0">
                    <a:pos x="396" y="22"/>
                  </a:cxn>
                  <a:cxn ang="0">
                    <a:pos x="443" y="37"/>
                  </a:cxn>
                  <a:cxn ang="0">
                    <a:pos x="512" y="11"/>
                  </a:cxn>
                  <a:cxn ang="0">
                    <a:pos x="549" y="26"/>
                  </a:cxn>
                  <a:cxn ang="0">
                    <a:pos x="609" y="46"/>
                  </a:cxn>
                  <a:cxn ang="0">
                    <a:pos x="647" y="56"/>
                  </a:cxn>
                  <a:cxn ang="0">
                    <a:pos x="687" y="113"/>
                  </a:cxn>
                  <a:cxn ang="0">
                    <a:pos x="738" y="143"/>
                  </a:cxn>
                  <a:cxn ang="0">
                    <a:pos x="755" y="169"/>
                  </a:cxn>
                  <a:cxn ang="0">
                    <a:pos x="740" y="185"/>
                  </a:cxn>
                  <a:cxn ang="0">
                    <a:pos x="696" y="196"/>
                  </a:cxn>
                  <a:cxn ang="0">
                    <a:pos x="659" y="191"/>
                  </a:cxn>
                  <a:cxn ang="0">
                    <a:pos x="626" y="220"/>
                  </a:cxn>
                  <a:cxn ang="0">
                    <a:pos x="563" y="248"/>
                  </a:cxn>
                  <a:cxn ang="0">
                    <a:pos x="608" y="266"/>
                  </a:cxn>
                  <a:cxn ang="0">
                    <a:pos x="608" y="310"/>
                  </a:cxn>
                  <a:cxn ang="0">
                    <a:pos x="614" y="340"/>
                  </a:cxn>
                  <a:cxn ang="0">
                    <a:pos x="648" y="374"/>
                  </a:cxn>
                  <a:cxn ang="0">
                    <a:pos x="650" y="430"/>
                  </a:cxn>
                  <a:cxn ang="0">
                    <a:pos x="662" y="460"/>
                  </a:cxn>
                  <a:cxn ang="0">
                    <a:pos x="636" y="511"/>
                  </a:cxn>
                  <a:cxn ang="0">
                    <a:pos x="648" y="533"/>
                  </a:cxn>
                  <a:cxn ang="0">
                    <a:pos x="659" y="560"/>
                  </a:cxn>
                  <a:cxn ang="0">
                    <a:pos x="638" y="566"/>
                  </a:cxn>
                  <a:cxn ang="0">
                    <a:pos x="594" y="566"/>
                  </a:cxn>
                  <a:cxn ang="0">
                    <a:pos x="551" y="548"/>
                  </a:cxn>
                  <a:cxn ang="0">
                    <a:pos x="506" y="529"/>
                  </a:cxn>
                  <a:cxn ang="0">
                    <a:pos x="471" y="523"/>
                  </a:cxn>
                  <a:cxn ang="0">
                    <a:pos x="431" y="545"/>
                  </a:cxn>
                  <a:cxn ang="0">
                    <a:pos x="390" y="553"/>
                  </a:cxn>
                  <a:cxn ang="0">
                    <a:pos x="348" y="536"/>
                  </a:cxn>
                  <a:cxn ang="0">
                    <a:pos x="315" y="563"/>
                  </a:cxn>
                  <a:cxn ang="0">
                    <a:pos x="270" y="566"/>
                  </a:cxn>
                  <a:cxn ang="0">
                    <a:pos x="240" y="559"/>
                  </a:cxn>
                  <a:cxn ang="0">
                    <a:pos x="177" y="461"/>
                  </a:cxn>
                  <a:cxn ang="0">
                    <a:pos x="155" y="409"/>
                  </a:cxn>
                  <a:cxn ang="0">
                    <a:pos x="96" y="352"/>
                  </a:cxn>
                  <a:cxn ang="0">
                    <a:pos x="39" y="337"/>
                  </a:cxn>
                  <a:cxn ang="0">
                    <a:pos x="29" y="304"/>
                  </a:cxn>
                  <a:cxn ang="0">
                    <a:pos x="8" y="277"/>
                  </a:cxn>
                  <a:cxn ang="0">
                    <a:pos x="11" y="244"/>
                  </a:cxn>
                  <a:cxn ang="0">
                    <a:pos x="2" y="199"/>
                  </a:cxn>
                  <a:cxn ang="0">
                    <a:pos x="27" y="176"/>
                  </a:cxn>
                  <a:cxn ang="0">
                    <a:pos x="35" y="143"/>
                  </a:cxn>
                  <a:cxn ang="0">
                    <a:pos x="72" y="101"/>
                  </a:cxn>
                </a:cxnLst>
                <a:rect l="0" t="0" r="r" b="b"/>
                <a:pathLst>
                  <a:path w="756" h="579">
                    <a:moveTo>
                      <a:pt x="72" y="101"/>
                    </a:moveTo>
                    <a:cubicBezTo>
                      <a:pt x="73" y="100"/>
                      <a:pt x="91" y="99"/>
                      <a:pt x="92" y="98"/>
                    </a:cubicBezTo>
                    <a:cubicBezTo>
                      <a:pt x="93" y="97"/>
                      <a:pt x="100" y="92"/>
                      <a:pt x="102" y="92"/>
                    </a:cubicBezTo>
                    <a:cubicBezTo>
                      <a:pt x="122" y="91"/>
                      <a:pt x="259" y="91"/>
                      <a:pt x="279" y="92"/>
                    </a:cubicBezTo>
                    <a:cubicBezTo>
                      <a:pt x="316" y="97"/>
                      <a:pt x="297" y="96"/>
                      <a:pt x="303" y="95"/>
                    </a:cubicBezTo>
                    <a:cubicBezTo>
                      <a:pt x="309" y="94"/>
                      <a:pt x="305" y="95"/>
                      <a:pt x="306" y="82"/>
                    </a:cubicBezTo>
                    <a:cubicBezTo>
                      <a:pt x="307" y="69"/>
                      <a:pt x="306" y="67"/>
                      <a:pt x="306" y="61"/>
                    </a:cubicBezTo>
                    <a:cubicBezTo>
                      <a:pt x="305" y="53"/>
                      <a:pt x="299" y="42"/>
                      <a:pt x="302" y="35"/>
                    </a:cubicBezTo>
                    <a:cubicBezTo>
                      <a:pt x="305" y="28"/>
                      <a:pt x="318" y="22"/>
                      <a:pt x="323" y="20"/>
                    </a:cubicBezTo>
                    <a:cubicBezTo>
                      <a:pt x="328" y="18"/>
                      <a:pt x="332" y="26"/>
                      <a:pt x="335" y="25"/>
                    </a:cubicBezTo>
                    <a:cubicBezTo>
                      <a:pt x="338" y="24"/>
                      <a:pt x="329" y="14"/>
                      <a:pt x="339" y="14"/>
                    </a:cubicBezTo>
                    <a:cubicBezTo>
                      <a:pt x="349" y="14"/>
                      <a:pt x="383" y="22"/>
                      <a:pt x="396" y="22"/>
                    </a:cubicBezTo>
                    <a:cubicBezTo>
                      <a:pt x="409" y="22"/>
                      <a:pt x="412" y="10"/>
                      <a:pt x="419" y="13"/>
                    </a:cubicBezTo>
                    <a:cubicBezTo>
                      <a:pt x="426" y="16"/>
                      <a:pt x="433" y="39"/>
                      <a:pt x="437" y="43"/>
                    </a:cubicBezTo>
                    <a:cubicBezTo>
                      <a:pt x="441" y="47"/>
                      <a:pt x="439" y="38"/>
                      <a:pt x="443" y="37"/>
                    </a:cubicBezTo>
                    <a:cubicBezTo>
                      <a:pt x="447" y="36"/>
                      <a:pt x="454" y="39"/>
                      <a:pt x="462" y="38"/>
                    </a:cubicBezTo>
                    <a:cubicBezTo>
                      <a:pt x="470" y="37"/>
                      <a:pt x="481" y="35"/>
                      <a:pt x="489" y="31"/>
                    </a:cubicBezTo>
                    <a:cubicBezTo>
                      <a:pt x="497" y="27"/>
                      <a:pt x="505" y="14"/>
                      <a:pt x="512" y="11"/>
                    </a:cubicBezTo>
                    <a:cubicBezTo>
                      <a:pt x="519" y="8"/>
                      <a:pt x="528" y="12"/>
                      <a:pt x="533" y="11"/>
                    </a:cubicBezTo>
                    <a:cubicBezTo>
                      <a:pt x="538" y="10"/>
                      <a:pt x="542" y="0"/>
                      <a:pt x="545" y="2"/>
                    </a:cubicBezTo>
                    <a:cubicBezTo>
                      <a:pt x="548" y="4"/>
                      <a:pt x="545" y="21"/>
                      <a:pt x="549" y="26"/>
                    </a:cubicBezTo>
                    <a:cubicBezTo>
                      <a:pt x="553" y="31"/>
                      <a:pt x="561" y="30"/>
                      <a:pt x="567" y="34"/>
                    </a:cubicBezTo>
                    <a:cubicBezTo>
                      <a:pt x="573" y="38"/>
                      <a:pt x="580" y="48"/>
                      <a:pt x="587" y="50"/>
                    </a:cubicBezTo>
                    <a:cubicBezTo>
                      <a:pt x="594" y="52"/>
                      <a:pt x="603" y="48"/>
                      <a:pt x="609" y="46"/>
                    </a:cubicBezTo>
                    <a:cubicBezTo>
                      <a:pt x="615" y="44"/>
                      <a:pt x="622" y="40"/>
                      <a:pt x="626" y="40"/>
                    </a:cubicBezTo>
                    <a:cubicBezTo>
                      <a:pt x="630" y="40"/>
                      <a:pt x="632" y="41"/>
                      <a:pt x="636" y="44"/>
                    </a:cubicBezTo>
                    <a:cubicBezTo>
                      <a:pt x="640" y="47"/>
                      <a:pt x="643" y="51"/>
                      <a:pt x="647" y="56"/>
                    </a:cubicBezTo>
                    <a:cubicBezTo>
                      <a:pt x="651" y="61"/>
                      <a:pt x="655" y="71"/>
                      <a:pt x="660" y="77"/>
                    </a:cubicBezTo>
                    <a:cubicBezTo>
                      <a:pt x="665" y="83"/>
                      <a:pt x="670" y="86"/>
                      <a:pt x="675" y="92"/>
                    </a:cubicBezTo>
                    <a:cubicBezTo>
                      <a:pt x="680" y="98"/>
                      <a:pt x="683" y="108"/>
                      <a:pt x="687" y="113"/>
                    </a:cubicBezTo>
                    <a:cubicBezTo>
                      <a:pt x="691" y="118"/>
                      <a:pt x="697" y="122"/>
                      <a:pt x="702" y="125"/>
                    </a:cubicBezTo>
                    <a:cubicBezTo>
                      <a:pt x="707" y="128"/>
                      <a:pt x="714" y="131"/>
                      <a:pt x="720" y="134"/>
                    </a:cubicBezTo>
                    <a:cubicBezTo>
                      <a:pt x="726" y="137"/>
                      <a:pt x="733" y="140"/>
                      <a:pt x="738" y="143"/>
                    </a:cubicBezTo>
                    <a:cubicBezTo>
                      <a:pt x="743" y="146"/>
                      <a:pt x="752" y="149"/>
                      <a:pt x="753" y="151"/>
                    </a:cubicBezTo>
                    <a:cubicBezTo>
                      <a:pt x="754" y="153"/>
                      <a:pt x="746" y="155"/>
                      <a:pt x="746" y="158"/>
                    </a:cubicBezTo>
                    <a:cubicBezTo>
                      <a:pt x="746" y="161"/>
                      <a:pt x="755" y="167"/>
                      <a:pt x="755" y="169"/>
                    </a:cubicBezTo>
                    <a:cubicBezTo>
                      <a:pt x="755" y="171"/>
                      <a:pt x="749" y="171"/>
                      <a:pt x="749" y="173"/>
                    </a:cubicBezTo>
                    <a:cubicBezTo>
                      <a:pt x="749" y="175"/>
                      <a:pt x="756" y="180"/>
                      <a:pt x="755" y="182"/>
                    </a:cubicBezTo>
                    <a:cubicBezTo>
                      <a:pt x="754" y="184"/>
                      <a:pt x="745" y="183"/>
                      <a:pt x="740" y="185"/>
                    </a:cubicBezTo>
                    <a:cubicBezTo>
                      <a:pt x="735" y="187"/>
                      <a:pt x="730" y="195"/>
                      <a:pt x="726" y="197"/>
                    </a:cubicBezTo>
                    <a:cubicBezTo>
                      <a:pt x="722" y="199"/>
                      <a:pt x="718" y="199"/>
                      <a:pt x="713" y="199"/>
                    </a:cubicBezTo>
                    <a:cubicBezTo>
                      <a:pt x="708" y="199"/>
                      <a:pt x="700" y="198"/>
                      <a:pt x="696" y="196"/>
                    </a:cubicBezTo>
                    <a:cubicBezTo>
                      <a:pt x="692" y="194"/>
                      <a:pt x="690" y="189"/>
                      <a:pt x="686" y="188"/>
                    </a:cubicBezTo>
                    <a:cubicBezTo>
                      <a:pt x="682" y="187"/>
                      <a:pt x="678" y="190"/>
                      <a:pt x="674" y="190"/>
                    </a:cubicBezTo>
                    <a:cubicBezTo>
                      <a:pt x="670" y="190"/>
                      <a:pt x="662" y="189"/>
                      <a:pt x="659" y="191"/>
                    </a:cubicBezTo>
                    <a:cubicBezTo>
                      <a:pt x="656" y="193"/>
                      <a:pt x="660" y="202"/>
                      <a:pt x="656" y="205"/>
                    </a:cubicBezTo>
                    <a:cubicBezTo>
                      <a:pt x="652" y="208"/>
                      <a:pt x="641" y="209"/>
                      <a:pt x="636" y="212"/>
                    </a:cubicBezTo>
                    <a:cubicBezTo>
                      <a:pt x="631" y="215"/>
                      <a:pt x="631" y="217"/>
                      <a:pt x="626" y="220"/>
                    </a:cubicBezTo>
                    <a:cubicBezTo>
                      <a:pt x="621" y="223"/>
                      <a:pt x="614" y="228"/>
                      <a:pt x="608" y="230"/>
                    </a:cubicBezTo>
                    <a:cubicBezTo>
                      <a:pt x="602" y="232"/>
                      <a:pt x="597" y="232"/>
                      <a:pt x="590" y="235"/>
                    </a:cubicBezTo>
                    <a:cubicBezTo>
                      <a:pt x="583" y="238"/>
                      <a:pt x="564" y="245"/>
                      <a:pt x="563" y="248"/>
                    </a:cubicBezTo>
                    <a:cubicBezTo>
                      <a:pt x="562" y="251"/>
                      <a:pt x="575" y="252"/>
                      <a:pt x="581" y="254"/>
                    </a:cubicBezTo>
                    <a:cubicBezTo>
                      <a:pt x="587" y="256"/>
                      <a:pt x="596" y="258"/>
                      <a:pt x="600" y="260"/>
                    </a:cubicBezTo>
                    <a:cubicBezTo>
                      <a:pt x="604" y="262"/>
                      <a:pt x="606" y="263"/>
                      <a:pt x="608" y="266"/>
                    </a:cubicBezTo>
                    <a:cubicBezTo>
                      <a:pt x="610" y="269"/>
                      <a:pt x="611" y="276"/>
                      <a:pt x="611" y="281"/>
                    </a:cubicBezTo>
                    <a:cubicBezTo>
                      <a:pt x="611" y="286"/>
                      <a:pt x="609" y="294"/>
                      <a:pt x="609" y="299"/>
                    </a:cubicBezTo>
                    <a:cubicBezTo>
                      <a:pt x="609" y="304"/>
                      <a:pt x="610" y="307"/>
                      <a:pt x="608" y="310"/>
                    </a:cubicBezTo>
                    <a:cubicBezTo>
                      <a:pt x="606" y="313"/>
                      <a:pt x="600" y="316"/>
                      <a:pt x="599" y="320"/>
                    </a:cubicBezTo>
                    <a:cubicBezTo>
                      <a:pt x="598" y="324"/>
                      <a:pt x="600" y="332"/>
                      <a:pt x="602" y="335"/>
                    </a:cubicBezTo>
                    <a:cubicBezTo>
                      <a:pt x="604" y="338"/>
                      <a:pt x="610" y="337"/>
                      <a:pt x="614" y="340"/>
                    </a:cubicBezTo>
                    <a:cubicBezTo>
                      <a:pt x="618" y="343"/>
                      <a:pt x="625" y="348"/>
                      <a:pt x="629" y="352"/>
                    </a:cubicBezTo>
                    <a:cubicBezTo>
                      <a:pt x="633" y="356"/>
                      <a:pt x="636" y="363"/>
                      <a:pt x="639" y="367"/>
                    </a:cubicBezTo>
                    <a:cubicBezTo>
                      <a:pt x="642" y="371"/>
                      <a:pt x="645" y="371"/>
                      <a:pt x="648" y="374"/>
                    </a:cubicBezTo>
                    <a:cubicBezTo>
                      <a:pt x="651" y="377"/>
                      <a:pt x="656" y="375"/>
                      <a:pt x="657" y="382"/>
                    </a:cubicBezTo>
                    <a:cubicBezTo>
                      <a:pt x="658" y="389"/>
                      <a:pt x="655" y="411"/>
                      <a:pt x="654" y="419"/>
                    </a:cubicBezTo>
                    <a:cubicBezTo>
                      <a:pt x="653" y="427"/>
                      <a:pt x="649" y="426"/>
                      <a:pt x="650" y="430"/>
                    </a:cubicBezTo>
                    <a:cubicBezTo>
                      <a:pt x="651" y="434"/>
                      <a:pt x="657" y="438"/>
                      <a:pt x="660" y="442"/>
                    </a:cubicBezTo>
                    <a:cubicBezTo>
                      <a:pt x="663" y="446"/>
                      <a:pt x="668" y="449"/>
                      <a:pt x="668" y="452"/>
                    </a:cubicBezTo>
                    <a:cubicBezTo>
                      <a:pt x="668" y="455"/>
                      <a:pt x="665" y="457"/>
                      <a:pt x="662" y="460"/>
                    </a:cubicBezTo>
                    <a:cubicBezTo>
                      <a:pt x="659" y="463"/>
                      <a:pt x="653" y="463"/>
                      <a:pt x="651" y="470"/>
                    </a:cubicBezTo>
                    <a:cubicBezTo>
                      <a:pt x="649" y="477"/>
                      <a:pt x="652" y="496"/>
                      <a:pt x="650" y="503"/>
                    </a:cubicBezTo>
                    <a:cubicBezTo>
                      <a:pt x="648" y="510"/>
                      <a:pt x="638" y="508"/>
                      <a:pt x="636" y="511"/>
                    </a:cubicBezTo>
                    <a:cubicBezTo>
                      <a:pt x="634" y="514"/>
                      <a:pt x="638" y="517"/>
                      <a:pt x="638" y="521"/>
                    </a:cubicBezTo>
                    <a:cubicBezTo>
                      <a:pt x="638" y="525"/>
                      <a:pt x="631" y="533"/>
                      <a:pt x="633" y="535"/>
                    </a:cubicBezTo>
                    <a:cubicBezTo>
                      <a:pt x="635" y="537"/>
                      <a:pt x="646" y="532"/>
                      <a:pt x="648" y="533"/>
                    </a:cubicBezTo>
                    <a:cubicBezTo>
                      <a:pt x="650" y="534"/>
                      <a:pt x="646" y="539"/>
                      <a:pt x="648" y="542"/>
                    </a:cubicBezTo>
                    <a:cubicBezTo>
                      <a:pt x="650" y="545"/>
                      <a:pt x="661" y="547"/>
                      <a:pt x="663" y="550"/>
                    </a:cubicBezTo>
                    <a:cubicBezTo>
                      <a:pt x="665" y="553"/>
                      <a:pt x="660" y="556"/>
                      <a:pt x="659" y="560"/>
                    </a:cubicBezTo>
                    <a:cubicBezTo>
                      <a:pt x="658" y="564"/>
                      <a:pt x="659" y="571"/>
                      <a:pt x="656" y="574"/>
                    </a:cubicBezTo>
                    <a:cubicBezTo>
                      <a:pt x="653" y="577"/>
                      <a:pt x="645" y="579"/>
                      <a:pt x="642" y="578"/>
                    </a:cubicBezTo>
                    <a:cubicBezTo>
                      <a:pt x="639" y="577"/>
                      <a:pt x="641" y="567"/>
                      <a:pt x="638" y="566"/>
                    </a:cubicBezTo>
                    <a:cubicBezTo>
                      <a:pt x="635" y="565"/>
                      <a:pt x="628" y="571"/>
                      <a:pt x="623" y="571"/>
                    </a:cubicBezTo>
                    <a:cubicBezTo>
                      <a:pt x="618" y="571"/>
                      <a:pt x="611" y="564"/>
                      <a:pt x="606" y="563"/>
                    </a:cubicBezTo>
                    <a:cubicBezTo>
                      <a:pt x="601" y="562"/>
                      <a:pt x="598" y="568"/>
                      <a:pt x="594" y="566"/>
                    </a:cubicBezTo>
                    <a:cubicBezTo>
                      <a:pt x="590" y="564"/>
                      <a:pt x="585" y="555"/>
                      <a:pt x="581" y="551"/>
                    </a:cubicBezTo>
                    <a:cubicBezTo>
                      <a:pt x="577" y="547"/>
                      <a:pt x="577" y="543"/>
                      <a:pt x="572" y="542"/>
                    </a:cubicBezTo>
                    <a:cubicBezTo>
                      <a:pt x="567" y="541"/>
                      <a:pt x="556" y="549"/>
                      <a:pt x="551" y="548"/>
                    </a:cubicBezTo>
                    <a:cubicBezTo>
                      <a:pt x="546" y="547"/>
                      <a:pt x="544" y="540"/>
                      <a:pt x="539" y="538"/>
                    </a:cubicBezTo>
                    <a:cubicBezTo>
                      <a:pt x="534" y="536"/>
                      <a:pt x="527" y="534"/>
                      <a:pt x="522" y="533"/>
                    </a:cubicBezTo>
                    <a:cubicBezTo>
                      <a:pt x="517" y="532"/>
                      <a:pt x="510" y="528"/>
                      <a:pt x="506" y="529"/>
                    </a:cubicBezTo>
                    <a:cubicBezTo>
                      <a:pt x="502" y="530"/>
                      <a:pt x="503" y="539"/>
                      <a:pt x="500" y="539"/>
                    </a:cubicBezTo>
                    <a:cubicBezTo>
                      <a:pt x="497" y="539"/>
                      <a:pt x="491" y="530"/>
                      <a:pt x="486" y="527"/>
                    </a:cubicBezTo>
                    <a:cubicBezTo>
                      <a:pt x="465" y="512"/>
                      <a:pt x="476" y="523"/>
                      <a:pt x="471" y="523"/>
                    </a:cubicBezTo>
                    <a:cubicBezTo>
                      <a:pt x="466" y="523"/>
                      <a:pt x="460" y="523"/>
                      <a:pt x="456" y="526"/>
                    </a:cubicBezTo>
                    <a:cubicBezTo>
                      <a:pt x="452" y="529"/>
                      <a:pt x="451" y="539"/>
                      <a:pt x="447" y="542"/>
                    </a:cubicBezTo>
                    <a:cubicBezTo>
                      <a:pt x="443" y="545"/>
                      <a:pt x="436" y="544"/>
                      <a:pt x="431" y="545"/>
                    </a:cubicBezTo>
                    <a:cubicBezTo>
                      <a:pt x="426" y="546"/>
                      <a:pt x="422" y="547"/>
                      <a:pt x="417" y="550"/>
                    </a:cubicBezTo>
                    <a:cubicBezTo>
                      <a:pt x="412" y="553"/>
                      <a:pt x="405" y="560"/>
                      <a:pt x="401" y="560"/>
                    </a:cubicBezTo>
                    <a:cubicBezTo>
                      <a:pt x="397" y="560"/>
                      <a:pt x="394" y="553"/>
                      <a:pt x="390" y="553"/>
                    </a:cubicBezTo>
                    <a:cubicBezTo>
                      <a:pt x="386" y="553"/>
                      <a:pt x="381" y="561"/>
                      <a:pt x="377" y="560"/>
                    </a:cubicBezTo>
                    <a:cubicBezTo>
                      <a:pt x="373" y="559"/>
                      <a:pt x="373" y="548"/>
                      <a:pt x="368" y="544"/>
                    </a:cubicBezTo>
                    <a:cubicBezTo>
                      <a:pt x="363" y="540"/>
                      <a:pt x="351" y="535"/>
                      <a:pt x="348" y="536"/>
                    </a:cubicBezTo>
                    <a:cubicBezTo>
                      <a:pt x="345" y="537"/>
                      <a:pt x="350" y="548"/>
                      <a:pt x="347" y="551"/>
                    </a:cubicBezTo>
                    <a:cubicBezTo>
                      <a:pt x="344" y="554"/>
                      <a:pt x="334" y="551"/>
                      <a:pt x="329" y="553"/>
                    </a:cubicBezTo>
                    <a:cubicBezTo>
                      <a:pt x="324" y="555"/>
                      <a:pt x="321" y="561"/>
                      <a:pt x="315" y="563"/>
                    </a:cubicBezTo>
                    <a:cubicBezTo>
                      <a:pt x="309" y="565"/>
                      <a:pt x="299" y="561"/>
                      <a:pt x="294" y="563"/>
                    </a:cubicBezTo>
                    <a:cubicBezTo>
                      <a:pt x="289" y="565"/>
                      <a:pt x="288" y="575"/>
                      <a:pt x="284" y="575"/>
                    </a:cubicBezTo>
                    <a:cubicBezTo>
                      <a:pt x="280" y="575"/>
                      <a:pt x="274" y="568"/>
                      <a:pt x="270" y="566"/>
                    </a:cubicBezTo>
                    <a:cubicBezTo>
                      <a:pt x="266" y="564"/>
                      <a:pt x="264" y="561"/>
                      <a:pt x="260" y="562"/>
                    </a:cubicBezTo>
                    <a:cubicBezTo>
                      <a:pt x="256" y="563"/>
                      <a:pt x="251" y="575"/>
                      <a:pt x="248" y="574"/>
                    </a:cubicBezTo>
                    <a:cubicBezTo>
                      <a:pt x="245" y="573"/>
                      <a:pt x="243" y="563"/>
                      <a:pt x="240" y="559"/>
                    </a:cubicBezTo>
                    <a:cubicBezTo>
                      <a:pt x="237" y="555"/>
                      <a:pt x="233" y="553"/>
                      <a:pt x="228" y="550"/>
                    </a:cubicBezTo>
                    <a:cubicBezTo>
                      <a:pt x="214" y="566"/>
                      <a:pt x="215" y="553"/>
                      <a:pt x="207" y="538"/>
                    </a:cubicBezTo>
                    <a:cubicBezTo>
                      <a:pt x="199" y="523"/>
                      <a:pt x="180" y="476"/>
                      <a:pt x="177" y="461"/>
                    </a:cubicBezTo>
                    <a:cubicBezTo>
                      <a:pt x="174" y="446"/>
                      <a:pt x="189" y="452"/>
                      <a:pt x="188" y="445"/>
                    </a:cubicBezTo>
                    <a:cubicBezTo>
                      <a:pt x="175" y="454"/>
                      <a:pt x="176" y="422"/>
                      <a:pt x="171" y="416"/>
                    </a:cubicBezTo>
                    <a:cubicBezTo>
                      <a:pt x="166" y="410"/>
                      <a:pt x="163" y="413"/>
                      <a:pt x="155" y="409"/>
                    </a:cubicBezTo>
                    <a:cubicBezTo>
                      <a:pt x="147" y="405"/>
                      <a:pt x="130" y="398"/>
                      <a:pt x="123" y="391"/>
                    </a:cubicBezTo>
                    <a:cubicBezTo>
                      <a:pt x="116" y="384"/>
                      <a:pt x="118" y="371"/>
                      <a:pt x="114" y="365"/>
                    </a:cubicBezTo>
                    <a:cubicBezTo>
                      <a:pt x="110" y="359"/>
                      <a:pt x="103" y="356"/>
                      <a:pt x="96" y="352"/>
                    </a:cubicBezTo>
                    <a:cubicBezTo>
                      <a:pt x="89" y="348"/>
                      <a:pt x="81" y="344"/>
                      <a:pt x="74" y="344"/>
                    </a:cubicBezTo>
                    <a:cubicBezTo>
                      <a:pt x="67" y="344"/>
                      <a:pt x="62" y="351"/>
                      <a:pt x="56" y="350"/>
                    </a:cubicBezTo>
                    <a:cubicBezTo>
                      <a:pt x="50" y="349"/>
                      <a:pt x="44" y="341"/>
                      <a:pt x="39" y="337"/>
                    </a:cubicBezTo>
                    <a:cubicBezTo>
                      <a:pt x="34" y="333"/>
                      <a:pt x="26" y="331"/>
                      <a:pt x="26" y="328"/>
                    </a:cubicBezTo>
                    <a:cubicBezTo>
                      <a:pt x="26" y="325"/>
                      <a:pt x="36" y="321"/>
                      <a:pt x="36" y="317"/>
                    </a:cubicBezTo>
                    <a:cubicBezTo>
                      <a:pt x="36" y="313"/>
                      <a:pt x="29" y="308"/>
                      <a:pt x="29" y="304"/>
                    </a:cubicBezTo>
                    <a:cubicBezTo>
                      <a:pt x="29" y="300"/>
                      <a:pt x="38" y="295"/>
                      <a:pt x="38" y="292"/>
                    </a:cubicBezTo>
                    <a:cubicBezTo>
                      <a:pt x="38" y="289"/>
                      <a:pt x="31" y="289"/>
                      <a:pt x="26" y="287"/>
                    </a:cubicBezTo>
                    <a:cubicBezTo>
                      <a:pt x="21" y="285"/>
                      <a:pt x="12" y="281"/>
                      <a:pt x="8" y="277"/>
                    </a:cubicBezTo>
                    <a:cubicBezTo>
                      <a:pt x="4" y="273"/>
                      <a:pt x="4" y="267"/>
                      <a:pt x="3" y="262"/>
                    </a:cubicBezTo>
                    <a:cubicBezTo>
                      <a:pt x="2" y="257"/>
                      <a:pt x="1" y="250"/>
                      <a:pt x="2" y="247"/>
                    </a:cubicBezTo>
                    <a:cubicBezTo>
                      <a:pt x="3" y="244"/>
                      <a:pt x="9" y="247"/>
                      <a:pt x="11" y="244"/>
                    </a:cubicBezTo>
                    <a:cubicBezTo>
                      <a:pt x="13" y="241"/>
                      <a:pt x="16" y="232"/>
                      <a:pt x="15" y="227"/>
                    </a:cubicBezTo>
                    <a:cubicBezTo>
                      <a:pt x="14" y="222"/>
                      <a:pt x="8" y="216"/>
                      <a:pt x="6" y="212"/>
                    </a:cubicBezTo>
                    <a:cubicBezTo>
                      <a:pt x="4" y="208"/>
                      <a:pt x="0" y="202"/>
                      <a:pt x="2" y="199"/>
                    </a:cubicBezTo>
                    <a:cubicBezTo>
                      <a:pt x="4" y="196"/>
                      <a:pt x="19" y="197"/>
                      <a:pt x="21" y="194"/>
                    </a:cubicBezTo>
                    <a:cubicBezTo>
                      <a:pt x="23" y="191"/>
                      <a:pt x="11" y="185"/>
                      <a:pt x="12" y="182"/>
                    </a:cubicBezTo>
                    <a:cubicBezTo>
                      <a:pt x="13" y="179"/>
                      <a:pt x="25" y="179"/>
                      <a:pt x="27" y="176"/>
                    </a:cubicBezTo>
                    <a:cubicBezTo>
                      <a:pt x="29" y="173"/>
                      <a:pt x="22" y="169"/>
                      <a:pt x="24" y="166"/>
                    </a:cubicBezTo>
                    <a:cubicBezTo>
                      <a:pt x="26" y="163"/>
                      <a:pt x="37" y="159"/>
                      <a:pt x="39" y="155"/>
                    </a:cubicBezTo>
                    <a:cubicBezTo>
                      <a:pt x="41" y="151"/>
                      <a:pt x="33" y="147"/>
                      <a:pt x="35" y="143"/>
                    </a:cubicBezTo>
                    <a:cubicBezTo>
                      <a:pt x="37" y="139"/>
                      <a:pt x="51" y="137"/>
                      <a:pt x="54" y="133"/>
                    </a:cubicBezTo>
                    <a:cubicBezTo>
                      <a:pt x="60" y="125"/>
                      <a:pt x="44" y="122"/>
                      <a:pt x="53" y="116"/>
                    </a:cubicBezTo>
                    <a:cubicBezTo>
                      <a:pt x="56" y="109"/>
                      <a:pt x="83" y="101"/>
                      <a:pt x="72" y="10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Freeform 15">
                <a:extLst>
                  <a:ext uri="{FF2B5EF4-FFF2-40B4-BE49-F238E27FC236}">
                    <a16:creationId xmlns:a16="http://schemas.microsoft.com/office/drawing/2014/main" xmlns="" id="{E2BF61ED-ADFC-4204-8291-4B16CEACA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765" y="1461652"/>
                <a:ext cx="2386397" cy="1284308"/>
              </a:xfrm>
              <a:custGeom>
                <a:avLst/>
                <a:gdLst/>
                <a:ahLst/>
                <a:cxnLst>
                  <a:cxn ang="0">
                    <a:pos x="526" y="161"/>
                  </a:cxn>
                  <a:cxn ang="0">
                    <a:pos x="593" y="163"/>
                  </a:cxn>
                  <a:cxn ang="0">
                    <a:pos x="623" y="107"/>
                  </a:cxn>
                  <a:cxn ang="0">
                    <a:pos x="710" y="103"/>
                  </a:cxn>
                  <a:cxn ang="0">
                    <a:pos x="748" y="79"/>
                  </a:cxn>
                  <a:cxn ang="0">
                    <a:pos x="778" y="32"/>
                  </a:cxn>
                  <a:cxn ang="0">
                    <a:pos x="818" y="13"/>
                  </a:cxn>
                  <a:cxn ang="0">
                    <a:pos x="853" y="41"/>
                  </a:cxn>
                  <a:cxn ang="0">
                    <a:pos x="890" y="68"/>
                  </a:cxn>
                  <a:cxn ang="0">
                    <a:pos x="920" y="88"/>
                  </a:cxn>
                  <a:cxn ang="0">
                    <a:pos x="935" y="116"/>
                  </a:cxn>
                  <a:cxn ang="0">
                    <a:pos x="991" y="107"/>
                  </a:cxn>
                  <a:cxn ang="0">
                    <a:pos x="1039" y="91"/>
                  </a:cxn>
                  <a:cxn ang="0">
                    <a:pos x="1073" y="50"/>
                  </a:cxn>
                  <a:cxn ang="0">
                    <a:pos x="1123" y="43"/>
                  </a:cxn>
                  <a:cxn ang="0">
                    <a:pos x="1130" y="95"/>
                  </a:cxn>
                  <a:cxn ang="0">
                    <a:pos x="1136" y="164"/>
                  </a:cxn>
                  <a:cxn ang="0">
                    <a:pos x="1138" y="223"/>
                  </a:cxn>
                  <a:cxn ang="0">
                    <a:pos x="1135" y="284"/>
                  </a:cxn>
                  <a:cxn ang="0">
                    <a:pos x="1154" y="337"/>
                  </a:cxn>
                  <a:cxn ang="0">
                    <a:pos x="1151" y="404"/>
                  </a:cxn>
                  <a:cxn ang="0">
                    <a:pos x="1174" y="451"/>
                  </a:cxn>
                  <a:cxn ang="0">
                    <a:pos x="1204" y="463"/>
                  </a:cxn>
                  <a:cxn ang="0">
                    <a:pos x="1195" y="508"/>
                  </a:cxn>
                  <a:cxn ang="0">
                    <a:pos x="994" y="503"/>
                  </a:cxn>
                  <a:cxn ang="0">
                    <a:pos x="946" y="548"/>
                  </a:cxn>
                  <a:cxn ang="0">
                    <a:pos x="911" y="590"/>
                  </a:cxn>
                  <a:cxn ang="0">
                    <a:pos x="904" y="614"/>
                  </a:cxn>
                  <a:cxn ang="0">
                    <a:pos x="835" y="628"/>
                  </a:cxn>
                  <a:cxn ang="0">
                    <a:pos x="764" y="647"/>
                  </a:cxn>
                  <a:cxn ang="0">
                    <a:pos x="664" y="649"/>
                  </a:cxn>
                  <a:cxn ang="0">
                    <a:pos x="575" y="641"/>
                  </a:cxn>
                  <a:cxn ang="0">
                    <a:pos x="538" y="661"/>
                  </a:cxn>
                  <a:cxn ang="0">
                    <a:pos x="428" y="658"/>
                  </a:cxn>
                  <a:cxn ang="0">
                    <a:pos x="302" y="655"/>
                  </a:cxn>
                  <a:cxn ang="0">
                    <a:pos x="220" y="626"/>
                  </a:cxn>
                  <a:cxn ang="0">
                    <a:pos x="151" y="584"/>
                  </a:cxn>
                  <a:cxn ang="0">
                    <a:pos x="92" y="571"/>
                  </a:cxn>
                  <a:cxn ang="0">
                    <a:pos x="37" y="550"/>
                  </a:cxn>
                  <a:cxn ang="0">
                    <a:pos x="26" y="509"/>
                  </a:cxn>
                  <a:cxn ang="0">
                    <a:pos x="68" y="469"/>
                  </a:cxn>
                  <a:cxn ang="0">
                    <a:pos x="107" y="431"/>
                  </a:cxn>
                  <a:cxn ang="0">
                    <a:pos x="112" y="400"/>
                  </a:cxn>
                  <a:cxn ang="0">
                    <a:pos x="140" y="352"/>
                  </a:cxn>
                  <a:cxn ang="0">
                    <a:pos x="196" y="314"/>
                  </a:cxn>
                  <a:cxn ang="0">
                    <a:pos x="250" y="284"/>
                  </a:cxn>
                  <a:cxn ang="0">
                    <a:pos x="296" y="245"/>
                  </a:cxn>
                  <a:cxn ang="0">
                    <a:pos x="349" y="208"/>
                  </a:cxn>
                  <a:cxn ang="0">
                    <a:pos x="386" y="161"/>
                  </a:cxn>
                  <a:cxn ang="0">
                    <a:pos x="407" y="109"/>
                  </a:cxn>
                  <a:cxn ang="0">
                    <a:pos x="454" y="128"/>
                  </a:cxn>
                  <a:cxn ang="0">
                    <a:pos x="484" y="166"/>
                  </a:cxn>
                </a:cxnLst>
                <a:rect l="0" t="0" r="r" b="b"/>
                <a:pathLst>
                  <a:path w="1213" h="668">
                    <a:moveTo>
                      <a:pt x="484" y="166"/>
                    </a:moveTo>
                    <a:cubicBezTo>
                      <a:pt x="488" y="168"/>
                      <a:pt x="492" y="173"/>
                      <a:pt x="496" y="173"/>
                    </a:cubicBezTo>
                    <a:cubicBezTo>
                      <a:pt x="500" y="173"/>
                      <a:pt x="504" y="169"/>
                      <a:pt x="509" y="167"/>
                    </a:cubicBezTo>
                    <a:cubicBezTo>
                      <a:pt x="514" y="165"/>
                      <a:pt x="519" y="163"/>
                      <a:pt x="526" y="161"/>
                    </a:cubicBezTo>
                    <a:cubicBezTo>
                      <a:pt x="533" y="159"/>
                      <a:pt x="541" y="155"/>
                      <a:pt x="548" y="155"/>
                    </a:cubicBezTo>
                    <a:cubicBezTo>
                      <a:pt x="555" y="155"/>
                      <a:pt x="565" y="159"/>
                      <a:pt x="571" y="161"/>
                    </a:cubicBezTo>
                    <a:cubicBezTo>
                      <a:pt x="577" y="163"/>
                      <a:pt x="582" y="170"/>
                      <a:pt x="586" y="170"/>
                    </a:cubicBezTo>
                    <a:cubicBezTo>
                      <a:pt x="590" y="170"/>
                      <a:pt x="590" y="165"/>
                      <a:pt x="593" y="163"/>
                    </a:cubicBezTo>
                    <a:cubicBezTo>
                      <a:pt x="596" y="161"/>
                      <a:pt x="604" y="163"/>
                      <a:pt x="607" y="160"/>
                    </a:cubicBezTo>
                    <a:cubicBezTo>
                      <a:pt x="610" y="157"/>
                      <a:pt x="611" y="148"/>
                      <a:pt x="613" y="143"/>
                    </a:cubicBezTo>
                    <a:cubicBezTo>
                      <a:pt x="615" y="138"/>
                      <a:pt x="615" y="134"/>
                      <a:pt x="617" y="128"/>
                    </a:cubicBezTo>
                    <a:lnTo>
                      <a:pt x="623" y="107"/>
                    </a:lnTo>
                    <a:cubicBezTo>
                      <a:pt x="626" y="101"/>
                      <a:pt x="632" y="95"/>
                      <a:pt x="638" y="92"/>
                    </a:cubicBezTo>
                    <a:cubicBezTo>
                      <a:pt x="644" y="89"/>
                      <a:pt x="652" y="87"/>
                      <a:pt x="659" y="86"/>
                    </a:cubicBezTo>
                    <a:cubicBezTo>
                      <a:pt x="666" y="85"/>
                      <a:pt x="671" y="85"/>
                      <a:pt x="679" y="88"/>
                    </a:cubicBezTo>
                    <a:cubicBezTo>
                      <a:pt x="687" y="91"/>
                      <a:pt x="703" y="100"/>
                      <a:pt x="710" y="103"/>
                    </a:cubicBezTo>
                    <a:cubicBezTo>
                      <a:pt x="717" y="106"/>
                      <a:pt x="718" y="107"/>
                      <a:pt x="722" y="106"/>
                    </a:cubicBezTo>
                    <a:cubicBezTo>
                      <a:pt x="726" y="105"/>
                      <a:pt x="730" y="100"/>
                      <a:pt x="733" y="97"/>
                    </a:cubicBezTo>
                    <a:cubicBezTo>
                      <a:pt x="736" y="94"/>
                      <a:pt x="741" y="92"/>
                      <a:pt x="743" y="89"/>
                    </a:cubicBezTo>
                    <a:cubicBezTo>
                      <a:pt x="745" y="86"/>
                      <a:pt x="746" y="82"/>
                      <a:pt x="748" y="79"/>
                    </a:cubicBezTo>
                    <a:cubicBezTo>
                      <a:pt x="750" y="76"/>
                      <a:pt x="756" y="76"/>
                      <a:pt x="758" y="73"/>
                    </a:cubicBezTo>
                    <a:cubicBezTo>
                      <a:pt x="760" y="70"/>
                      <a:pt x="757" y="63"/>
                      <a:pt x="760" y="59"/>
                    </a:cubicBezTo>
                    <a:cubicBezTo>
                      <a:pt x="763" y="55"/>
                      <a:pt x="776" y="50"/>
                      <a:pt x="779" y="46"/>
                    </a:cubicBezTo>
                    <a:cubicBezTo>
                      <a:pt x="782" y="42"/>
                      <a:pt x="777" y="34"/>
                      <a:pt x="778" y="32"/>
                    </a:cubicBezTo>
                    <a:cubicBezTo>
                      <a:pt x="779" y="30"/>
                      <a:pt x="783" y="33"/>
                      <a:pt x="788" y="31"/>
                    </a:cubicBezTo>
                    <a:cubicBezTo>
                      <a:pt x="793" y="29"/>
                      <a:pt x="802" y="20"/>
                      <a:pt x="806" y="20"/>
                    </a:cubicBezTo>
                    <a:cubicBezTo>
                      <a:pt x="810" y="20"/>
                      <a:pt x="809" y="30"/>
                      <a:pt x="811" y="29"/>
                    </a:cubicBezTo>
                    <a:cubicBezTo>
                      <a:pt x="813" y="28"/>
                      <a:pt x="814" y="18"/>
                      <a:pt x="818" y="13"/>
                    </a:cubicBezTo>
                    <a:cubicBezTo>
                      <a:pt x="822" y="8"/>
                      <a:pt x="834" y="2"/>
                      <a:pt x="838" y="1"/>
                    </a:cubicBezTo>
                    <a:cubicBezTo>
                      <a:pt x="842" y="0"/>
                      <a:pt x="841" y="4"/>
                      <a:pt x="844" y="8"/>
                    </a:cubicBezTo>
                    <a:cubicBezTo>
                      <a:pt x="847" y="12"/>
                      <a:pt x="855" y="21"/>
                      <a:pt x="856" y="26"/>
                    </a:cubicBezTo>
                    <a:cubicBezTo>
                      <a:pt x="857" y="31"/>
                      <a:pt x="852" y="36"/>
                      <a:pt x="853" y="41"/>
                    </a:cubicBezTo>
                    <a:cubicBezTo>
                      <a:pt x="854" y="46"/>
                      <a:pt x="857" y="51"/>
                      <a:pt x="860" y="55"/>
                    </a:cubicBezTo>
                    <a:cubicBezTo>
                      <a:pt x="863" y="59"/>
                      <a:pt x="865" y="66"/>
                      <a:pt x="868" y="67"/>
                    </a:cubicBezTo>
                    <a:cubicBezTo>
                      <a:pt x="871" y="68"/>
                      <a:pt x="876" y="61"/>
                      <a:pt x="880" y="61"/>
                    </a:cubicBezTo>
                    <a:cubicBezTo>
                      <a:pt x="884" y="61"/>
                      <a:pt x="886" y="68"/>
                      <a:pt x="890" y="68"/>
                    </a:cubicBezTo>
                    <a:cubicBezTo>
                      <a:pt x="894" y="68"/>
                      <a:pt x="900" y="60"/>
                      <a:pt x="904" y="59"/>
                    </a:cubicBezTo>
                    <a:cubicBezTo>
                      <a:pt x="908" y="58"/>
                      <a:pt x="914" y="61"/>
                      <a:pt x="916" y="64"/>
                    </a:cubicBezTo>
                    <a:cubicBezTo>
                      <a:pt x="918" y="67"/>
                      <a:pt x="918" y="75"/>
                      <a:pt x="919" y="79"/>
                    </a:cubicBezTo>
                    <a:cubicBezTo>
                      <a:pt x="920" y="83"/>
                      <a:pt x="918" y="86"/>
                      <a:pt x="920" y="88"/>
                    </a:cubicBezTo>
                    <a:cubicBezTo>
                      <a:pt x="922" y="90"/>
                      <a:pt x="929" y="91"/>
                      <a:pt x="931" y="92"/>
                    </a:cubicBezTo>
                    <a:cubicBezTo>
                      <a:pt x="933" y="93"/>
                      <a:pt x="932" y="89"/>
                      <a:pt x="932" y="91"/>
                    </a:cubicBezTo>
                    <a:cubicBezTo>
                      <a:pt x="932" y="93"/>
                      <a:pt x="932" y="102"/>
                      <a:pt x="932" y="106"/>
                    </a:cubicBezTo>
                    <a:cubicBezTo>
                      <a:pt x="932" y="110"/>
                      <a:pt x="933" y="113"/>
                      <a:pt x="935" y="116"/>
                    </a:cubicBezTo>
                    <a:cubicBezTo>
                      <a:pt x="937" y="119"/>
                      <a:pt x="939" y="120"/>
                      <a:pt x="943" y="122"/>
                    </a:cubicBezTo>
                    <a:cubicBezTo>
                      <a:pt x="947" y="124"/>
                      <a:pt x="953" y="125"/>
                      <a:pt x="958" y="125"/>
                    </a:cubicBezTo>
                    <a:cubicBezTo>
                      <a:pt x="963" y="125"/>
                      <a:pt x="968" y="125"/>
                      <a:pt x="973" y="122"/>
                    </a:cubicBezTo>
                    <a:cubicBezTo>
                      <a:pt x="978" y="119"/>
                      <a:pt x="986" y="111"/>
                      <a:pt x="991" y="107"/>
                    </a:cubicBezTo>
                    <a:cubicBezTo>
                      <a:pt x="996" y="103"/>
                      <a:pt x="999" y="101"/>
                      <a:pt x="1004" y="100"/>
                    </a:cubicBezTo>
                    <a:cubicBezTo>
                      <a:pt x="1009" y="99"/>
                      <a:pt x="1017" y="99"/>
                      <a:pt x="1022" y="100"/>
                    </a:cubicBezTo>
                    <a:cubicBezTo>
                      <a:pt x="1027" y="101"/>
                      <a:pt x="1033" y="105"/>
                      <a:pt x="1036" y="104"/>
                    </a:cubicBezTo>
                    <a:cubicBezTo>
                      <a:pt x="1039" y="103"/>
                      <a:pt x="1037" y="94"/>
                      <a:pt x="1039" y="91"/>
                    </a:cubicBezTo>
                    <a:cubicBezTo>
                      <a:pt x="1041" y="88"/>
                      <a:pt x="1048" y="92"/>
                      <a:pt x="1051" y="88"/>
                    </a:cubicBezTo>
                    <a:cubicBezTo>
                      <a:pt x="1054" y="84"/>
                      <a:pt x="1054" y="69"/>
                      <a:pt x="1057" y="65"/>
                    </a:cubicBezTo>
                    <a:cubicBezTo>
                      <a:pt x="1060" y="61"/>
                      <a:pt x="1064" y="64"/>
                      <a:pt x="1067" y="62"/>
                    </a:cubicBezTo>
                    <a:cubicBezTo>
                      <a:pt x="1070" y="60"/>
                      <a:pt x="1070" y="52"/>
                      <a:pt x="1073" y="50"/>
                    </a:cubicBezTo>
                    <a:cubicBezTo>
                      <a:pt x="1076" y="48"/>
                      <a:pt x="1082" y="53"/>
                      <a:pt x="1084" y="52"/>
                    </a:cubicBezTo>
                    <a:cubicBezTo>
                      <a:pt x="1086" y="51"/>
                      <a:pt x="1084" y="45"/>
                      <a:pt x="1088" y="43"/>
                    </a:cubicBezTo>
                    <a:cubicBezTo>
                      <a:pt x="1092" y="41"/>
                      <a:pt x="1099" y="38"/>
                      <a:pt x="1105" y="38"/>
                    </a:cubicBezTo>
                    <a:cubicBezTo>
                      <a:pt x="1111" y="38"/>
                      <a:pt x="1117" y="41"/>
                      <a:pt x="1123" y="43"/>
                    </a:cubicBezTo>
                    <a:cubicBezTo>
                      <a:pt x="1129" y="45"/>
                      <a:pt x="1136" y="48"/>
                      <a:pt x="1139" y="53"/>
                    </a:cubicBezTo>
                    <a:cubicBezTo>
                      <a:pt x="1142" y="58"/>
                      <a:pt x="1143" y="66"/>
                      <a:pt x="1142" y="71"/>
                    </a:cubicBezTo>
                    <a:cubicBezTo>
                      <a:pt x="1141" y="76"/>
                      <a:pt x="1134" y="78"/>
                      <a:pt x="1132" y="82"/>
                    </a:cubicBezTo>
                    <a:cubicBezTo>
                      <a:pt x="1130" y="86"/>
                      <a:pt x="1133" y="87"/>
                      <a:pt x="1130" y="95"/>
                    </a:cubicBezTo>
                    <a:cubicBezTo>
                      <a:pt x="1127" y="103"/>
                      <a:pt x="1112" y="125"/>
                      <a:pt x="1111" y="133"/>
                    </a:cubicBezTo>
                    <a:cubicBezTo>
                      <a:pt x="1110" y="141"/>
                      <a:pt x="1123" y="141"/>
                      <a:pt x="1126" y="146"/>
                    </a:cubicBezTo>
                    <a:cubicBezTo>
                      <a:pt x="1129" y="151"/>
                      <a:pt x="1124" y="160"/>
                      <a:pt x="1126" y="163"/>
                    </a:cubicBezTo>
                    <a:cubicBezTo>
                      <a:pt x="1128" y="166"/>
                      <a:pt x="1136" y="161"/>
                      <a:pt x="1136" y="164"/>
                    </a:cubicBezTo>
                    <a:cubicBezTo>
                      <a:pt x="1136" y="167"/>
                      <a:pt x="1123" y="179"/>
                      <a:pt x="1123" y="184"/>
                    </a:cubicBezTo>
                    <a:cubicBezTo>
                      <a:pt x="1123" y="189"/>
                      <a:pt x="1137" y="189"/>
                      <a:pt x="1138" y="193"/>
                    </a:cubicBezTo>
                    <a:cubicBezTo>
                      <a:pt x="1139" y="197"/>
                      <a:pt x="1132" y="204"/>
                      <a:pt x="1132" y="209"/>
                    </a:cubicBezTo>
                    <a:cubicBezTo>
                      <a:pt x="1132" y="214"/>
                      <a:pt x="1135" y="220"/>
                      <a:pt x="1138" y="223"/>
                    </a:cubicBezTo>
                    <a:cubicBezTo>
                      <a:pt x="1141" y="226"/>
                      <a:pt x="1148" y="225"/>
                      <a:pt x="1150" y="229"/>
                    </a:cubicBezTo>
                    <a:cubicBezTo>
                      <a:pt x="1152" y="233"/>
                      <a:pt x="1150" y="238"/>
                      <a:pt x="1150" y="245"/>
                    </a:cubicBezTo>
                    <a:cubicBezTo>
                      <a:pt x="1150" y="252"/>
                      <a:pt x="1150" y="263"/>
                      <a:pt x="1148" y="269"/>
                    </a:cubicBezTo>
                    <a:cubicBezTo>
                      <a:pt x="1146" y="275"/>
                      <a:pt x="1138" y="280"/>
                      <a:pt x="1135" y="284"/>
                    </a:cubicBezTo>
                    <a:cubicBezTo>
                      <a:pt x="1132" y="288"/>
                      <a:pt x="1131" y="288"/>
                      <a:pt x="1130" y="293"/>
                    </a:cubicBezTo>
                    <a:cubicBezTo>
                      <a:pt x="1129" y="298"/>
                      <a:pt x="1129" y="307"/>
                      <a:pt x="1130" y="313"/>
                    </a:cubicBezTo>
                    <a:cubicBezTo>
                      <a:pt x="1131" y="319"/>
                      <a:pt x="1132" y="324"/>
                      <a:pt x="1136" y="328"/>
                    </a:cubicBezTo>
                    <a:cubicBezTo>
                      <a:pt x="1140" y="332"/>
                      <a:pt x="1153" y="333"/>
                      <a:pt x="1154" y="337"/>
                    </a:cubicBezTo>
                    <a:cubicBezTo>
                      <a:pt x="1155" y="341"/>
                      <a:pt x="1144" y="348"/>
                      <a:pt x="1142" y="352"/>
                    </a:cubicBezTo>
                    <a:cubicBezTo>
                      <a:pt x="1140" y="356"/>
                      <a:pt x="1142" y="358"/>
                      <a:pt x="1144" y="359"/>
                    </a:cubicBezTo>
                    <a:cubicBezTo>
                      <a:pt x="1146" y="360"/>
                      <a:pt x="1156" y="354"/>
                      <a:pt x="1157" y="361"/>
                    </a:cubicBezTo>
                    <a:lnTo>
                      <a:pt x="1151" y="404"/>
                    </a:lnTo>
                    <a:lnTo>
                      <a:pt x="1150" y="428"/>
                    </a:lnTo>
                    <a:cubicBezTo>
                      <a:pt x="1150" y="433"/>
                      <a:pt x="1150" y="434"/>
                      <a:pt x="1151" y="437"/>
                    </a:cubicBezTo>
                    <a:cubicBezTo>
                      <a:pt x="1152" y="440"/>
                      <a:pt x="1153" y="446"/>
                      <a:pt x="1157" y="448"/>
                    </a:cubicBezTo>
                    <a:cubicBezTo>
                      <a:pt x="1161" y="450"/>
                      <a:pt x="1170" y="452"/>
                      <a:pt x="1174" y="451"/>
                    </a:cubicBezTo>
                    <a:cubicBezTo>
                      <a:pt x="1178" y="450"/>
                      <a:pt x="1177" y="443"/>
                      <a:pt x="1181" y="440"/>
                    </a:cubicBezTo>
                    <a:cubicBezTo>
                      <a:pt x="1185" y="437"/>
                      <a:pt x="1191" y="432"/>
                      <a:pt x="1195" y="433"/>
                    </a:cubicBezTo>
                    <a:cubicBezTo>
                      <a:pt x="1199" y="434"/>
                      <a:pt x="1203" y="441"/>
                      <a:pt x="1204" y="446"/>
                    </a:cubicBezTo>
                    <a:cubicBezTo>
                      <a:pt x="1205" y="451"/>
                      <a:pt x="1204" y="458"/>
                      <a:pt x="1204" y="463"/>
                    </a:cubicBezTo>
                    <a:cubicBezTo>
                      <a:pt x="1204" y="468"/>
                      <a:pt x="1205" y="471"/>
                      <a:pt x="1205" y="475"/>
                    </a:cubicBezTo>
                    <a:cubicBezTo>
                      <a:pt x="1205" y="479"/>
                      <a:pt x="1204" y="481"/>
                      <a:pt x="1205" y="485"/>
                    </a:cubicBezTo>
                    <a:cubicBezTo>
                      <a:pt x="1206" y="489"/>
                      <a:pt x="1213" y="495"/>
                      <a:pt x="1211" y="499"/>
                    </a:cubicBezTo>
                    <a:cubicBezTo>
                      <a:pt x="1209" y="503"/>
                      <a:pt x="1200" y="508"/>
                      <a:pt x="1195" y="508"/>
                    </a:cubicBezTo>
                    <a:cubicBezTo>
                      <a:pt x="1190" y="508"/>
                      <a:pt x="1206" y="501"/>
                      <a:pt x="1180" y="499"/>
                    </a:cubicBezTo>
                    <a:cubicBezTo>
                      <a:pt x="1154" y="497"/>
                      <a:pt x="1065" y="497"/>
                      <a:pt x="1037" y="497"/>
                    </a:cubicBezTo>
                    <a:cubicBezTo>
                      <a:pt x="1009" y="497"/>
                      <a:pt x="1016" y="496"/>
                      <a:pt x="1009" y="497"/>
                    </a:cubicBezTo>
                    <a:cubicBezTo>
                      <a:pt x="1002" y="498"/>
                      <a:pt x="999" y="502"/>
                      <a:pt x="994" y="503"/>
                    </a:cubicBezTo>
                    <a:cubicBezTo>
                      <a:pt x="989" y="504"/>
                      <a:pt x="985" y="503"/>
                      <a:pt x="979" y="505"/>
                    </a:cubicBezTo>
                    <a:cubicBezTo>
                      <a:pt x="973" y="507"/>
                      <a:pt x="962" y="510"/>
                      <a:pt x="958" y="515"/>
                    </a:cubicBezTo>
                    <a:cubicBezTo>
                      <a:pt x="954" y="520"/>
                      <a:pt x="957" y="527"/>
                      <a:pt x="955" y="532"/>
                    </a:cubicBezTo>
                    <a:cubicBezTo>
                      <a:pt x="953" y="537"/>
                      <a:pt x="948" y="544"/>
                      <a:pt x="946" y="548"/>
                    </a:cubicBezTo>
                    <a:cubicBezTo>
                      <a:pt x="944" y="552"/>
                      <a:pt x="943" y="555"/>
                      <a:pt x="940" y="559"/>
                    </a:cubicBezTo>
                    <a:cubicBezTo>
                      <a:pt x="937" y="563"/>
                      <a:pt x="928" y="567"/>
                      <a:pt x="926" y="571"/>
                    </a:cubicBezTo>
                    <a:cubicBezTo>
                      <a:pt x="924" y="575"/>
                      <a:pt x="927" y="578"/>
                      <a:pt x="925" y="581"/>
                    </a:cubicBezTo>
                    <a:cubicBezTo>
                      <a:pt x="923" y="584"/>
                      <a:pt x="911" y="587"/>
                      <a:pt x="911" y="590"/>
                    </a:cubicBezTo>
                    <a:cubicBezTo>
                      <a:pt x="911" y="593"/>
                      <a:pt x="921" y="598"/>
                      <a:pt x="922" y="601"/>
                    </a:cubicBezTo>
                    <a:cubicBezTo>
                      <a:pt x="923" y="604"/>
                      <a:pt x="919" y="604"/>
                      <a:pt x="916" y="605"/>
                    </a:cubicBezTo>
                    <a:cubicBezTo>
                      <a:pt x="913" y="606"/>
                      <a:pt x="906" y="606"/>
                      <a:pt x="904" y="607"/>
                    </a:cubicBezTo>
                    <a:cubicBezTo>
                      <a:pt x="902" y="608"/>
                      <a:pt x="906" y="612"/>
                      <a:pt x="904" y="614"/>
                    </a:cubicBezTo>
                    <a:cubicBezTo>
                      <a:pt x="902" y="616"/>
                      <a:pt x="894" y="618"/>
                      <a:pt x="889" y="620"/>
                    </a:cubicBezTo>
                    <a:cubicBezTo>
                      <a:pt x="884" y="622"/>
                      <a:pt x="880" y="628"/>
                      <a:pt x="874" y="628"/>
                    </a:cubicBezTo>
                    <a:cubicBezTo>
                      <a:pt x="868" y="628"/>
                      <a:pt x="859" y="619"/>
                      <a:pt x="853" y="619"/>
                    </a:cubicBezTo>
                    <a:cubicBezTo>
                      <a:pt x="830" y="627"/>
                      <a:pt x="843" y="627"/>
                      <a:pt x="835" y="628"/>
                    </a:cubicBezTo>
                    <a:cubicBezTo>
                      <a:pt x="827" y="629"/>
                      <a:pt x="810" y="624"/>
                      <a:pt x="803" y="625"/>
                    </a:cubicBezTo>
                    <a:cubicBezTo>
                      <a:pt x="796" y="626"/>
                      <a:pt x="795" y="631"/>
                      <a:pt x="791" y="634"/>
                    </a:cubicBezTo>
                    <a:cubicBezTo>
                      <a:pt x="787" y="637"/>
                      <a:pt x="783" y="639"/>
                      <a:pt x="779" y="641"/>
                    </a:cubicBezTo>
                    <a:cubicBezTo>
                      <a:pt x="762" y="659"/>
                      <a:pt x="775" y="647"/>
                      <a:pt x="764" y="647"/>
                    </a:cubicBezTo>
                    <a:cubicBezTo>
                      <a:pt x="753" y="647"/>
                      <a:pt x="722" y="642"/>
                      <a:pt x="712" y="641"/>
                    </a:cubicBezTo>
                    <a:cubicBezTo>
                      <a:pt x="702" y="640"/>
                      <a:pt x="707" y="639"/>
                      <a:pt x="704" y="640"/>
                    </a:cubicBezTo>
                    <a:cubicBezTo>
                      <a:pt x="701" y="641"/>
                      <a:pt x="698" y="646"/>
                      <a:pt x="691" y="647"/>
                    </a:cubicBezTo>
                    <a:cubicBezTo>
                      <a:pt x="684" y="648"/>
                      <a:pt x="672" y="647"/>
                      <a:pt x="664" y="649"/>
                    </a:cubicBezTo>
                    <a:cubicBezTo>
                      <a:pt x="656" y="651"/>
                      <a:pt x="654" y="658"/>
                      <a:pt x="644" y="658"/>
                    </a:cubicBezTo>
                    <a:cubicBezTo>
                      <a:pt x="634" y="658"/>
                      <a:pt x="611" y="655"/>
                      <a:pt x="602" y="652"/>
                    </a:cubicBezTo>
                    <a:cubicBezTo>
                      <a:pt x="593" y="649"/>
                      <a:pt x="596" y="642"/>
                      <a:pt x="592" y="640"/>
                    </a:cubicBezTo>
                    <a:cubicBezTo>
                      <a:pt x="588" y="638"/>
                      <a:pt x="580" y="641"/>
                      <a:pt x="575" y="641"/>
                    </a:cubicBezTo>
                    <a:cubicBezTo>
                      <a:pt x="570" y="641"/>
                      <a:pt x="566" y="639"/>
                      <a:pt x="563" y="641"/>
                    </a:cubicBezTo>
                    <a:cubicBezTo>
                      <a:pt x="560" y="643"/>
                      <a:pt x="557" y="652"/>
                      <a:pt x="554" y="653"/>
                    </a:cubicBezTo>
                    <a:cubicBezTo>
                      <a:pt x="551" y="654"/>
                      <a:pt x="548" y="649"/>
                      <a:pt x="545" y="650"/>
                    </a:cubicBezTo>
                    <a:cubicBezTo>
                      <a:pt x="542" y="651"/>
                      <a:pt x="539" y="662"/>
                      <a:pt x="538" y="661"/>
                    </a:cubicBezTo>
                    <a:cubicBezTo>
                      <a:pt x="537" y="660"/>
                      <a:pt x="542" y="646"/>
                      <a:pt x="539" y="646"/>
                    </a:cubicBezTo>
                    <a:cubicBezTo>
                      <a:pt x="536" y="646"/>
                      <a:pt x="523" y="658"/>
                      <a:pt x="518" y="659"/>
                    </a:cubicBezTo>
                    <a:cubicBezTo>
                      <a:pt x="513" y="660"/>
                      <a:pt x="523" y="655"/>
                      <a:pt x="508" y="655"/>
                    </a:cubicBezTo>
                    <a:cubicBezTo>
                      <a:pt x="493" y="655"/>
                      <a:pt x="446" y="658"/>
                      <a:pt x="428" y="658"/>
                    </a:cubicBezTo>
                    <a:cubicBezTo>
                      <a:pt x="410" y="658"/>
                      <a:pt x="410" y="655"/>
                      <a:pt x="401" y="656"/>
                    </a:cubicBezTo>
                    <a:cubicBezTo>
                      <a:pt x="392" y="657"/>
                      <a:pt x="378" y="666"/>
                      <a:pt x="371" y="667"/>
                    </a:cubicBezTo>
                    <a:cubicBezTo>
                      <a:pt x="364" y="668"/>
                      <a:pt x="370" y="661"/>
                      <a:pt x="359" y="659"/>
                    </a:cubicBezTo>
                    <a:cubicBezTo>
                      <a:pt x="341" y="653"/>
                      <a:pt x="315" y="657"/>
                      <a:pt x="302" y="655"/>
                    </a:cubicBezTo>
                    <a:cubicBezTo>
                      <a:pt x="289" y="653"/>
                      <a:pt x="290" y="649"/>
                      <a:pt x="286" y="647"/>
                    </a:cubicBezTo>
                    <a:cubicBezTo>
                      <a:pt x="282" y="645"/>
                      <a:pt x="280" y="642"/>
                      <a:pt x="277" y="641"/>
                    </a:cubicBezTo>
                    <a:cubicBezTo>
                      <a:pt x="274" y="640"/>
                      <a:pt x="275" y="645"/>
                      <a:pt x="266" y="643"/>
                    </a:cubicBezTo>
                    <a:cubicBezTo>
                      <a:pt x="257" y="641"/>
                      <a:pt x="231" y="632"/>
                      <a:pt x="220" y="626"/>
                    </a:cubicBezTo>
                    <a:cubicBezTo>
                      <a:pt x="209" y="620"/>
                      <a:pt x="205" y="611"/>
                      <a:pt x="200" y="607"/>
                    </a:cubicBezTo>
                    <a:cubicBezTo>
                      <a:pt x="195" y="603"/>
                      <a:pt x="193" y="602"/>
                      <a:pt x="187" y="599"/>
                    </a:cubicBezTo>
                    <a:cubicBezTo>
                      <a:pt x="181" y="596"/>
                      <a:pt x="167" y="592"/>
                      <a:pt x="161" y="590"/>
                    </a:cubicBezTo>
                    <a:cubicBezTo>
                      <a:pt x="155" y="588"/>
                      <a:pt x="154" y="585"/>
                      <a:pt x="151" y="584"/>
                    </a:cubicBezTo>
                    <a:cubicBezTo>
                      <a:pt x="148" y="583"/>
                      <a:pt x="149" y="585"/>
                      <a:pt x="143" y="586"/>
                    </a:cubicBezTo>
                    <a:cubicBezTo>
                      <a:pt x="137" y="587"/>
                      <a:pt x="122" y="590"/>
                      <a:pt x="116" y="589"/>
                    </a:cubicBezTo>
                    <a:cubicBezTo>
                      <a:pt x="110" y="588"/>
                      <a:pt x="111" y="584"/>
                      <a:pt x="107" y="581"/>
                    </a:cubicBezTo>
                    <a:cubicBezTo>
                      <a:pt x="103" y="578"/>
                      <a:pt x="96" y="574"/>
                      <a:pt x="92" y="571"/>
                    </a:cubicBezTo>
                    <a:cubicBezTo>
                      <a:pt x="88" y="568"/>
                      <a:pt x="89" y="566"/>
                      <a:pt x="85" y="565"/>
                    </a:cubicBezTo>
                    <a:cubicBezTo>
                      <a:pt x="81" y="564"/>
                      <a:pt x="71" y="567"/>
                      <a:pt x="67" y="566"/>
                    </a:cubicBezTo>
                    <a:cubicBezTo>
                      <a:pt x="63" y="565"/>
                      <a:pt x="66" y="559"/>
                      <a:pt x="61" y="556"/>
                    </a:cubicBezTo>
                    <a:cubicBezTo>
                      <a:pt x="56" y="553"/>
                      <a:pt x="42" y="552"/>
                      <a:pt x="37" y="550"/>
                    </a:cubicBezTo>
                    <a:cubicBezTo>
                      <a:pt x="32" y="548"/>
                      <a:pt x="34" y="544"/>
                      <a:pt x="29" y="542"/>
                    </a:cubicBezTo>
                    <a:cubicBezTo>
                      <a:pt x="24" y="540"/>
                      <a:pt x="8" y="542"/>
                      <a:pt x="4" y="539"/>
                    </a:cubicBezTo>
                    <a:cubicBezTo>
                      <a:pt x="0" y="536"/>
                      <a:pt x="0" y="526"/>
                      <a:pt x="4" y="521"/>
                    </a:cubicBezTo>
                    <a:cubicBezTo>
                      <a:pt x="8" y="516"/>
                      <a:pt x="21" y="514"/>
                      <a:pt x="26" y="509"/>
                    </a:cubicBezTo>
                    <a:cubicBezTo>
                      <a:pt x="31" y="504"/>
                      <a:pt x="32" y="496"/>
                      <a:pt x="37" y="490"/>
                    </a:cubicBezTo>
                    <a:cubicBezTo>
                      <a:pt x="42" y="484"/>
                      <a:pt x="50" y="474"/>
                      <a:pt x="56" y="473"/>
                    </a:cubicBezTo>
                    <a:cubicBezTo>
                      <a:pt x="62" y="472"/>
                      <a:pt x="69" y="482"/>
                      <a:pt x="71" y="481"/>
                    </a:cubicBezTo>
                    <a:cubicBezTo>
                      <a:pt x="73" y="480"/>
                      <a:pt x="67" y="473"/>
                      <a:pt x="68" y="469"/>
                    </a:cubicBezTo>
                    <a:cubicBezTo>
                      <a:pt x="69" y="465"/>
                      <a:pt x="75" y="462"/>
                      <a:pt x="76" y="458"/>
                    </a:cubicBezTo>
                    <a:cubicBezTo>
                      <a:pt x="77" y="454"/>
                      <a:pt x="75" y="447"/>
                      <a:pt x="77" y="443"/>
                    </a:cubicBezTo>
                    <a:cubicBezTo>
                      <a:pt x="79" y="439"/>
                      <a:pt x="83" y="435"/>
                      <a:pt x="88" y="433"/>
                    </a:cubicBezTo>
                    <a:cubicBezTo>
                      <a:pt x="93" y="431"/>
                      <a:pt x="104" y="432"/>
                      <a:pt x="107" y="431"/>
                    </a:cubicBezTo>
                    <a:cubicBezTo>
                      <a:pt x="110" y="430"/>
                      <a:pt x="105" y="428"/>
                      <a:pt x="104" y="425"/>
                    </a:cubicBezTo>
                    <a:cubicBezTo>
                      <a:pt x="103" y="422"/>
                      <a:pt x="100" y="412"/>
                      <a:pt x="101" y="410"/>
                    </a:cubicBezTo>
                    <a:cubicBezTo>
                      <a:pt x="102" y="408"/>
                      <a:pt x="107" y="411"/>
                      <a:pt x="109" y="409"/>
                    </a:cubicBezTo>
                    <a:cubicBezTo>
                      <a:pt x="111" y="407"/>
                      <a:pt x="112" y="403"/>
                      <a:pt x="112" y="400"/>
                    </a:cubicBezTo>
                    <a:cubicBezTo>
                      <a:pt x="112" y="397"/>
                      <a:pt x="111" y="392"/>
                      <a:pt x="112" y="388"/>
                    </a:cubicBezTo>
                    <a:cubicBezTo>
                      <a:pt x="113" y="384"/>
                      <a:pt x="119" y="381"/>
                      <a:pt x="121" y="377"/>
                    </a:cubicBezTo>
                    <a:cubicBezTo>
                      <a:pt x="123" y="373"/>
                      <a:pt x="122" y="365"/>
                      <a:pt x="125" y="361"/>
                    </a:cubicBezTo>
                    <a:cubicBezTo>
                      <a:pt x="128" y="357"/>
                      <a:pt x="136" y="356"/>
                      <a:pt x="140" y="352"/>
                    </a:cubicBezTo>
                    <a:cubicBezTo>
                      <a:pt x="144" y="348"/>
                      <a:pt x="147" y="340"/>
                      <a:pt x="151" y="335"/>
                    </a:cubicBezTo>
                    <a:cubicBezTo>
                      <a:pt x="155" y="330"/>
                      <a:pt x="158" y="326"/>
                      <a:pt x="164" y="323"/>
                    </a:cubicBezTo>
                    <a:cubicBezTo>
                      <a:pt x="170" y="320"/>
                      <a:pt x="180" y="317"/>
                      <a:pt x="185" y="316"/>
                    </a:cubicBezTo>
                    <a:cubicBezTo>
                      <a:pt x="190" y="315"/>
                      <a:pt x="192" y="316"/>
                      <a:pt x="196" y="314"/>
                    </a:cubicBezTo>
                    <a:cubicBezTo>
                      <a:pt x="200" y="312"/>
                      <a:pt x="207" y="307"/>
                      <a:pt x="211" y="305"/>
                    </a:cubicBezTo>
                    <a:cubicBezTo>
                      <a:pt x="215" y="303"/>
                      <a:pt x="219" y="305"/>
                      <a:pt x="223" y="304"/>
                    </a:cubicBezTo>
                    <a:cubicBezTo>
                      <a:pt x="227" y="303"/>
                      <a:pt x="231" y="299"/>
                      <a:pt x="235" y="296"/>
                    </a:cubicBezTo>
                    <a:cubicBezTo>
                      <a:pt x="239" y="293"/>
                      <a:pt x="244" y="287"/>
                      <a:pt x="250" y="284"/>
                    </a:cubicBezTo>
                    <a:cubicBezTo>
                      <a:pt x="256" y="281"/>
                      <a:pt x="266" y="280"/>
                      <a:pt x="271" y="277"/>
                    </a:cubicBezTo>
                    <a:cubicBezTo>
                      <a:pt x="276" y="274"/>
                      <a:pt x="277" y="267"/>
                      <a:pt x="281" y="266"/>
                    </a:cubicBezTo>
                    <a:cubicBezTo>
                      <a:pt x="285" y="265"/>
                      <a:pt x="294" y="271"/>
                      <a:pt x="296" y="268"/>
                    </a:cubicBezTo>
                    <a:cubicBezTo>
                      <a:pt x="298" y="265"/>
                      <a:pt x="293" y="247"/>
                      <a:pt x="296" y="245"/>
                    </a:cubicBezTo>
                    <a:cubicBezTo>
                      <a:pt x="299" y="243"/>
                      <a:pt x="313" y="255"/>
                      <a:pt x="317" y="253"/>
                    </a:cubicBezTo>
                    <a:cubicBezTo>
                      <a:pt x="321" y="251"/>
                      <a:pt x="316" y="237"/>
                      <a:pt x="320" y="232"/>
                    </a:cubicBezTo>
                    <a:cubicBezTo>
                      <a:pt x="324" y="227"/>
                      <a:pt x="335" y="227"/>
                      <a:pt x="340" y="223"/>
                    </a:cubicBezTo>
                    <a:cubicBezTo>
                      <a:pt x="345" y="219"/>
                      <a:pt x="347" y="212"/>
                      <a:pt x="349" y="208"/>
                    </a:cubicBezTo>
                    <a:cubicBezTo>
                      <a:pt x="351" y="204"/>
                      <a:pt x="351" y="203"/>
                      <a:pt x="353" y="200"/>
                    </a:cubicBezTo>
                    <a:cubicBezTo>
                      <a:pt x="357" y="201"/>
                      <a:pt x="362" y="193"/>
                      <a:pt x="364" y="187"/>
                    </a:cubicBezTo>
                    <a:cubicBezTo>
                      <a:pt x="366" y="181"/>
                      <a:pt x="364" y="170"/>
                      <a:pt x="368" y="166"/>
                    </a:cubicBezTo>
                    <a:cubicBezTo>
                      <a:pt x="372" y="162"/>
                      <a:pt x="382" y="164"/>
                      <a:pt x="386" y="161"/>
                    </a:cubicBezTo>
                    <a:cubicBezTo>
                      <a:pt x="390" y="158"/>
                      <a:pt x="389" y="150"/>
                      <a:pt x="392" y="145"/>
                    </a:cubicBezTo>
                    <a:cubicBezTo>
                      <a:pt x="395" y="140"/>
                      <a:pt x="401" y="136"/>
                      <a:pt x="403" y="133"/>
                    </a:cubicBezTo>
                    <a:cubicBezTo>
                      <a:pt x="405" y="130"/>
                      <a:pt x="405" y="129"/>
                      <a:pt x="406" y="125"/>
                    </a:cubicBezTo>
                    <a:cubicBezTo>
                      <a:pt x="407" y="121"/>
                      <a:pt x="405" y="113"/>
                      <a:pt x="407" y="109"/>
                    </a:cubicBezTo>
                    <a:cubicBezTo>
                      <a:pt x="409" y="105"/>
                      <a:pt x="415" y="101"/>
                      <a:pt x="419" y="100"/>
                    </a:cubicBezTo>
                    <a:cubicBezTo>
                      <a:pt x="423" y="99"/>
                      <a:pt x="429" y="101"/>
                      <a:pt x="434" y="104"/>
                    </a:cubicBezTo>
                    <a:cubicBezTo>
                      <a:pt x="439" y="107"/>
                      <a:pt x="445" y="112"/>
                      <a:pt x="448" y="116"/>
                    </a:cubicBezTo>
                    <a:cubicBezTo>
                      <a:pt x="451" y="120"/>
                      <a:pt x="454" y="124"/>
                      <a:pt x="454" y="128"/>
                    </a:cubicBezTo>
                    <a:cubicBezTo>
                      <a:pt x="454" y="132"/>
                      <a:pt x="447" y="135"/>
                      <a:pt x="448" y="140"/>
                    </a:cubicBezTo>
                    <a:cubicBezTo>
                      <a:pt x="449" y="145"/>
                      <a:pt x="456" y="153"/>
                      <a:pt x="460" y="157"/>
                    </a:cubicBezTo>
                    <a:cubicBezTo>
                      <a:pt x="464" y="161"/>
                      <a:pt x="469" y="162"/>
                      <a:pt x="473" y="163"/>
                    </a:cubicBezTo>
                    <a:cubicBezTo>
                      <a:pt x="477" y="164"/>
                      <a:pt x="480" y="164"/>
                      <a:pt x="484" y="16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Freeform 17">
                <a:extLst>
                  <a:ext uri="{FF2B5EF4-FFF2-40B4-BE49-F238E27FC236}">
                    <a16:creationId xmlns:a16="http://schemas.microsoft.com/office/drawing/2014/main" xmlns="" id="{AB2AF3AF-820C-44F5-866E-257F835152CA}"/>
                  </a:ext>
                </a:extLst>
              </p:cNvPr>
              <p:cNvSpPr/>
              <p:nvPr/>
            </p:nvSpPr>
            <p:spPr>
              <a:xfrm>
                <a:off x="5734250" y="548680"/>
                <a:ext cx="1261226" cy="770369"/>
              </a:xfrm>
              <a:custGeom>
                <a:avLst/>
                <a:gdLst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66725 w 1423987"/>
                  <a:gd name="connsiteY32" fmla="*/ 638175 h 895350"/>
                  <a:gd name="connsiteX33" fmla="*/ 457200 w 1423987"/>
                  <a:gd name="connsiteY33" fmla="*/ 595313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52537 w 1423987"/>
                  <a:gd name="connsiteY51" fmla="*/ 690563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57200 w 1423987"/>
                  <a:gd name="connsiteY33" fmla="*/ 595313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52537 w 1423987"/>
                  <a:gd name="connsiteY51" fmla="*/ 690563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52537 w 1423987"/>
                  <a:gd name="connsiteY51" fmla="*/ 690563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59583 w 1423987"/>
                  <a:gd name="connsiteY60" fmla="*/ 611981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19200 w 1423987"/>
                  <a:gd name="connsiteY36" fmla="*/ 566738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59583 w 1423987"/>
                  <a:gd name="connsiteY60" fmla="*/ 611981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19226 w 1423987"/>
                  <a:gd name="connsiteY2" fmla="*/ 304800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19200 w 1423987"/>
                  <a:gd name="connsiteY36" fmla="*/ 566738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59583 w 1423987"/>
                  <a:gd name="connsiteY60" fmla="*/ 611981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19094 w 1419269"/>
                  <a:gd name="connsiteY0" fmla="*/ 242888 h 895350"/>
                  <a:gd name="connsiteX1" fmla="*/ 0 w 1419269"/>
                  <a:gd name="connsiteY1" fmla="*/ 280988 h 895350"/>
                  <a:gd name="connsiteX2" fmla="*/ 14508 w 1419269"/>
                  <a:gd name="connsiteY2" fmla="*/ 304800 h 895350"/>
                  <a:gd name="connsiteX3" fmla="*/ 33382 w 1419269"/>
                  <a:gd name="connsiteY3" fmla="*/ 333375 h 895350"/>
                  <a:gd name="connsiteX4" fmla="*/ 19094 w 1419269"/>
                  <a:gd name="connsiteY4" fmla="*/ 371475 h 895350"/>
                  <a:gd name="connsiteX5" fmla="*/ 47669 w 1419269"/>
                  <a:gd name="connsiteY5" fmla="*/ 385763 h 895350"/>
                  <a:gd name="connsiteX6" fmla="*/ 52432 w 1419269"/>
                  <a:gd name="connsiteY6" fmla="*/ 457200 h 895350"/>
                  <a:gd name="connsiteX7" fmla="*/ 61957 w 1419269"/>
                  <a:gd name="connsiteY7" fmla="*/ 485775 h 895350"/>
                  <a:gd name="connsiteX8" fmla="*/ 71482 w 1419269"/>
                  <a:gd name="connsiteY8" fmla="*/ 538163 h 895350"/>
                  <a:gd name="connsiteX9" fmla="*/ 71482 w 1419269"/>
                  <a:gd name="connsiteY9" fmla="*/ 538163 h 895350"/>
                  <a:gd name="connsiteX10" fmla="*/ 90532 w 1419269"/>
                  <a:gd name="connsiteY10" fmla="*/ 590550 h 895350"/>
                  <a:gd name="connsiteX11" fmla="*/ 95294 w 1419269"/>
                  <a:gd name="connsiteY11" fmla="*/ 628650 h 895350"/>
                  <a:gd name="connsiteX12" fmla="*/ 95294 w 1419269"/>
                  <a:gd name="connsiteY12" fmla="*/ 685800 h 895350"/>
                  <a:gd name="connsiteX13" fmla="*/ 52432 w 1419269"/>
                  <a:gd name="connsiteY13" fmla="*/ 738188 h 895350"/>
                  <a:gd name="connsiteX14" fmla="*/ 23857 w 1419269"/>
                  <a:gd name="connsiteY14" fmla="*/ 809625 h 895350"/>
                  <a:gd name="connsiteX15" fmla="*/ 28619 w 1419269"/>
                  <a:gd name="connsiteY15" fmla="*/ 847725 h 895350"/>
                  <a:gd name="connsiteX16" fmla="*/ 71482 w 1419269"/>
                  <a:gd name="connsiteY16" fmla="*/ 809625 h 895350"/>
                  <a:gd name="connsiteX17" fmla="*/ 114344 w 1419269"/>
                  <a:gd name="connsiteY17" fmla="*/ 809625 h 895350"/>
                  <a:gd name="connsiteX18" fmla="*/ 157207 w 1419269"/>
                  <a:gd name="connsiteY18" fmla="*/ 833438 h 895350"/>
                  <a:gd name="connsiteX19" fmla="*/ 185782 w 1419269"/>
                  <a:gd name="connsiteY19" fmla="*/ 881063 h 895350"/>
                  <a:gd name="connsiteX20" fmla="*/ 219119 w 1419269"/>
                  <a:gd name="connsiteY20" fmla="*/ 895350 h 895350"/>
                  <a:gd name="connsiteX21" fmla="*/ 219119 w 1419269"/>
                  <a:gd name="connsiteY21" fmla="*/ 895350 h 895350"/>
                  <a:gd name="connsiteX22" fmla="*/ 261982 w 1419269"/>
                  <a:gd name="connsiteY22" fmla="*/ 876300 h 895350"/>
                  <a:gd name="connsiteX23" fmla="*/ 271507 w 1419269"/>
                  <a:gd name="connsiteY23" fmla="*/ 833438 h 895350"/>
                  <a:gd name="connsiteX24" fmla="*/ 271507 w 1419269"/>
                  <a:gd name="connsiteY24" fmla="*/ 833438 h 895350"/>
                  <a:gd name="connsiteX25" fmla="*/ 333419 w 1419269"/>
                  <a:gd name="connsiteY25" fmla="*/ 857250 h 895350"/>
                  <a:gd name="connsiteX26" fmla="*/ 333419 w 1419269"/>
                  <a:gd name="connsiteY26" fmla="*/ 857250 h 895350"/>
                  <a:gd name="connsiteX27" fmla="*/ 385807 w 1419269"/>
                  <a:gd name="connsiteY27" fmla="*/ 838200 h 895350"/>
                  <a:gd name="connsiteX28" fmla="*/ 409619 w 1419269"/>
                  <a:gd name="connsiteY28" fmla="*/ 819150 h 895350"/>
                  <a:gd name="connsiteX29" fmla="*/ 438194 w 1419269"/>
                  <a:gd name="connsiteY29" fmla="*/ 781050 h 895350"/>
                  <a:gd name="connsiteX30" fmla="*/ 442957 w 1419269"/>
                  <a:gd name="connsiteY30" fmla="*/ 728663 h 895350"/>
                  <a:gd name="connsiteX31" fmla="*/ 476294 w 1419269"/>
                  <a:gd name="connsiteY31" fmla="*/ 690563 h 895350"/>
                  <a:gd name="connsiteX32" fmla="*/ 476163 w 1419269"/>
                  <a:gd name="connsiteY32" fmla="*/ 633412 h 895350"/>
                  <a:gd name="connsiteX33" fmla="*/ 461919 w 1419269"/>
                  <a:gd name="connsiteY33" fmla="*/ 585788 h 895350"/>
                  <a:gd name="connsiteX34" fmla="*/ 447719 w 1419269"/>
                  <a:gd name="connsiteY34" fmla="*/ 542925 h 895350"/>
                  <a:gd name="connsiteX35" fmla="*/ 490582 w 1419269"/>
                  <a:gd name="connsiteY35" fmla="*/ 523875 h 895350"/>
                  <a:gd name="connsiteX36" fmla="*/ 514482 w 1419269"/>
                  <a:gd name="connsiteY36" fmla="*/ 566738 h 895350"/>
                  <a:gd name="connsiteX37" fmla="*/ 552494 w 1419269"/>
                  <a:gd name="connsiteY37" fmla="*/ 566738 h 895350"/>
                  <a:gd name="connsiteX38" fmla="*/ 585832 w 1419269"/>
                  <a:gd name="connsiteY38" fmla="*/ 519113 h 895350"/>
                  <a:gd name="connsiteX39" fmla="*/ 628694 w 1419269"/>
                  <a:gd name="connsiteY39" fmla="*/ 519113 h 895350"/>
                  <a:gd name="connsiteX40" fmla="*/ 647744 w 1419269"/>
                  <a:gd name="connsiteY40" fmla="*/ 547688 h 895350"/>
                  <a:gd name="connsiteX41" fmla="*/ 704894 w 1419269"/>
                  <a:gd name="connsiteY41" fmla="*/ 619125 h 895350"/>
                  <a:gd name="connsiteX42" fmla="*/ 714419 w 1419269"/>
                  <a:gd name="connsiteY42" fmla="*/ 647700 h 895350"/>
                  <a:gd name="connsiteX43" fmla="*/ 785857 w 1419269"/>
                  <a:gd name="connsiteY43" fmla="*/ 676275 h 895350"/>
                  <a:gd name="connsiteX44" fmla="*/ 823957 w 1419269"/>
                  <a:gd name="connsiteY44" fmla="*/ 633413 h 895350"/>
                  <a:gd name="connsiteX45" fmla="*/ 866819 w 1419269"/>
                  <a:gd name="connsiteY45" fmla="*/ 633413 h 895350"/>
                  <a:gd name="connsiteX46" fmla="*/ 938257 w 1419269"/>
                  <a:gd name="connsiteY46" fmla="*/ 671513 h 895350"/>
                  <a:gd name="connsiteX47" fmla="*/ 976357 w 1419269"/>
                  <a:gd name="connsiteY47" fmla="*/ 666750 h 895350"/>
                  <a:gd name="connsiteX48" fmla="*/ 1000169 w 1419269"/>
                  <a:gd name="connsiteY48" fmla="*/ 714375 h 895350"/>
                  <a:gd name="connsiteX49" fmla="*/ 1066844 w 1419269"/>
                  <a:gd name="connsiteY49" fmla="*/ 723900 h 895350"/>
                  <a:gd name="connsiteX50" fmla="*/ 1128757 w 1419269"/>
                  <a:gd name="connsiteY50" fmla="*/ 700088 h 895350"/>
                  <a:gd name="connsiteX51" fmla="*/ 1238383 w 1419269"/>
                  <a:gd name="connsiteY51" fmla="*/ 704850 h 895350"/>
                  <a:gd name="connsiteX52" fmla="*/ 1290682 w 1419269"/>
                  <a:gd name="connsiteY52" fmla="*/ 742950 h 895350"/>
                  <a:gd name="connsiteX53" fmla="*/ 1333544 w 1419269"/>
                  <a:gd name="connsiteY53" fmla="*/ 738188 h 895350"/>
                  <a:gd name="connsiteX54" fmla="*/ 1328782 w 1419269"/>
                  <a:gd name="connsiteY54" fmla="*/ 757238 h 895350"/>
                  <a:gd name="connsiteX55" fmla="*/ 1350015 w 1419269"/>
                  <a:gd name="connsiteY55" fmla="*/ 769144 h 895350"/>
                  <a:gd name="connsiteX56" fmla="*/ 1409744 w 1419269"/>
                  <a:gd name="connsiteY56" fmla="*/ 762000 h 895350"/>
                  <a:gd name="connsiteX57" fmla="*/ 1404982 w 1419269"/>
                  <a:gd name="connsiteY57" fmla="*/ 723900 h 895350"/>
                  <a:gd name="connsiteX58" fmla="*/ 1362119 w 1419269"/>
                  <a:gd name="connsiteY58" fmla="*/ 690563 h 895350"/>
                  <a:gd name="connsiteX59" fmla="*/ 1347832 w 1419269"/>
                  <a:gd name="connsiteY59" fmla="*/ 647700 h 895350"/>
                  <a:gd name="connsiteX60" fmla="*/ 1354865 w 1419269"/>
                  <a:gd name="connsiteY60" fmla="*/ 611981 h 895350"/>
                  <a:gd name="connsiteX61" fmla="*/ 1352594 w 1419269"/>
                  <a:gd name="connsiteY61" fmla="*/ 552450 h 895350"/>
                  <a:gd name="connsiteX62" fmla="*/ 1290682 w 1419269"/>
                  <a:gd name="connsiteY62" fmla="*/ 585788 h 895350"/>
                  <a:gd name="connsiteX63" fmla="*/ 1271632 w 1419269"/>
                  <a:gd name="connsiteY63" fmla="*/ 557213 h 895350"/>
                  <a:gd name="connsiteX64" fmla="*/ 1252582 w 1419269"/>
                  <a:gd name="connsiteY64" fmla="*/ 476250 h 895350"/>
                  <a:gd name="connsiteX65" fmla="*/ 1295444 w 1419269"/>
                  <a:gd name="connsiteY65" fmla="*/ 457200 h 895350"/>
                  <a:gd name="connsiteX66" fmla="*/ 1366882 w 1419269"/>
                  <a:gd name="connsiteY66" fmla="*/ 457200 h 895350"/>
                  <a:gd name="connsiteX67" fmla="*/ 1414507 w 1419269"/>
                  <a:gd name="connsiteY67" fmla="*/ 423863 h 895350"/>
                  <a:gd name="connsiteX68" fmla="*/ 1419269 w 1419269"/>
                  <a:gd name="connsiteY68" fmla="*/ 371475 h 895350"/>
                  <a:gd name="connsiteX69" fmla="*/ 1347832 w 1419269"/>
                  <a:gd name="connsiteY69" fmla="*/ 390525 h 895350"/>
                  <a:gd name="connsiteX70" fmla="*/ 1328782 w 1419269"/>
                  <a:gd name="connsiteY70" fmla="*/ 376238 h 895350"/>
                  <a:gd name="connsiteX71" fmla="*/ 1252582 w 1419269"/>
                  <a:gd name="connsiteY71" fmla="*/ 347663 h 895350"/>
                  <a:gd name="connsiteX72" fmla="*/ 1209719 w 1419269"/>
                  <a:gd name="connsiteY72" fmla="*/ 361950 h 895350"/>
                  <a:gd name="connsiteX73" fmla="*/ 1195432 w 1419269"/>
                  <a:gd name="connsiteY73" fmla="*/ 419100 h 895350"/>
                  <a:gd name="connsiteX74" fmla="*/ 1166857 w 1419269"/>
                  <a:gd name="connsiteY74" fmla="*/ 423863 h 895350"/>
                  <a:gd name="connsiteX75" fmla="*/ 1147807 w 1419269"/>
                  <a:gd name="connsiteY75" fmla="*/ 338138 h 895350"/>
                  <a:gd name="connsiteX76" fmla="*/ 1104944 w 1419269"/>
                  <a:gd name="connsiteY76" fmla="*/ 304800 h 895350"/>
                  <a:gd name="connsiteX77" fmla="*/ 1052557 w 1419269"/>
                  <a:gd name="connsiteY77" fmla="*/ 328613 h 895350"/>
                  <a:gd name="connsiteX78" fmla="*/ 1028744 w 1419269"/>
                  <a:gd name="connsiteY78" fmla="*/ 361950 h 895350"/>
                  <a:gd name="connsiteX79" fmla="*/ 1028744 w 1419269"/>
                  <a:gd name="connsiteY79" fmla="*/ 361950 h 895350"/>
                  <a:gd name="connsiteX80" fmla="*/ 985882 w 1419269"/>
                  <a:gd name="connsiteY80" fmla="*/ 381000 h 895350"/>
                  <a:gd name="connsiteX81" fmla="*/ 933494 w 1419269"/>
                  <a:gd name="connsiteY81" fmla="*/ 385763 h 895350"/>
                  <a:gd name="connsiteX82" fmla="*/ 914444 w 1419269"/>
                  <a:gd name="connsiteY82" fmla="*/ 314325 h 895350"/>
                  <a:gd name="connsiteX83" fmla="*/ 938257 w 1419269"/>
                  <a:gd name="connsiteY83" fmla="*/ 195263 h 895350"/>
                  <a:gd name="connsiteX84" fmla="*/ 914444 w 1419269"/>
                  <a:gd name="connsiteY84" fmla="*/ 123825 h 895350"/>
                  <a:gd name="connsiteX85" fmla="*/ 909682 w 1419269"/>
                  <a:gd name="connsiteY85" fmla="*/ 61913 h 895350"/>
                  <a:gd name="connsiteX86" fmla="*/ 862057 w 1419269"/>
                  <a:gd name="connsiteY86" fmla="*/ 4763 h 895350"/>
                  <a:gd name="connsiteX87" fmla="*/ 766807 w 1419269"/>
                  <a:gd name="connsiteY87" fmla="*/ 42863 h 895350"/>
                  <a:gd name="connsiteX88" fmla="*/ 728707 w 1419269"/>
                  <a:gd name="connsiteY88" fmla="*/ 66675 h 895350"/>
                  <a:gd name="connsiteX89" fmla="*/ 609644 w 1419269"/>
                  <a:gd name="connsiteY89" fmla="*/ 9525 h 895350"/>
                  <a:gd name="connsiteX90" fmla="*/ 509632 w 1419269"/>
                  <a:gd name="connsiteY90" fmla="*/ 0 h 895350"/>
                  <a:gd name="connsiteX91" fmla="*/ 385807 w 1419269"/>
                  <a:gd name="connsiteY91" fmla="*/ 80963 h 895350"/>
                  <a:gd name="connsiteX92" fmla="*/ 390569 w 1419269"/>
                  <a:gd name="connsiteY92" fmla="*/ 161925 h 895350"/>
                  <a:gd name="connsiteX93" fmla="*/ 314369 w 1419269"/>
                  <a:gd name="connsiteY93" fmla="*/ 152400 h 895350"/>
                  <a:gd name="connsiteX94" fmla="*/ 166732 w 1419269"/>
                  <a:gd name="connsiteY94" fmla="*/ 190500 h 895350"/>
                  <a:gd name="connsiteX95" fmla="*/ 19094 w 1419269"/>
                  <a:gd name="connsiteY95" fmla="*/ 242888 h 895350"/>
                  <a:gd name="connsiteX0" fmla="*/ 19094 w 1419269"/>
                  <a:gd name="connsiteY0" fmla="*/ 242888 h 895350"/>
                  <a:gd name="connsiteX1" fmla="*/ 0 w 1419269"/>
                  <a:gd name="connsiteY1" fmla="*/ 280988 h 895350"/>
                  <a:gd name="connsiteX2" fmla="*/ 14508 w 1419269"/>
                  <a:gd name="connsiteY2" fmla="*/ 304800 h 895350"/>
                  <a:gd name="connsiteX3" fmla="*/ 33382 w 1419269"/>
                  <a:gd name="connsiteY3" fmla="*/ 333375 h 895350"/>
                  <a:gd name="connsiteX4" fmla="*/ 19094 w 1419269"/>
                  <a:gd name="connsiteY4" fmla="*/ 371475 h 895350"/>
                  <a:gd name="connsiteX5" fmla="*/ 28795 w 1419269"/>
                  <a:gd name="connsiteY5" fmla="*/ 390526 h 895350"/>
                  <a:gd name="connsiteX6" fmla="*/ 52432 w 1419269"/>
                  <a:gd name="connsiteY6" fmla="*/ 457200 h 895350"/>
                  <a:gd name="connsiteX7" fmla="*/ 61957 w 1419269"/>
                  <a:gd name="connsiteY7" fmla="*/ 485775 h 895350"/>
                  <a:gd name="connsiteX8" fmla="*/ 71482 w 1419269"/>
                  <a:gd name="connsiteY8" fmla="*/ 538163 h 895350"/>
                  <a:gd name="connsiteX9" fmla="*/ 71482 w 1419269"/>
                  <a:gd name="connsiteY9" fmla="*/ 538163 h 895350"/>
                  <a:gd name="connsiteX10" fmla="*/ 90532 w 1419269"/>
                  <a:gd name="connsiteY10" fmla="*/ 590550 h 895350"/>
                  <a:gd name="connsiteX11" fmla="*/ 95294 w 1419269"/>
                  <a:gd name="connsiteY11" fmla="*/ 628650 h 895350"/>
                  <a:gd name="connsiteX12" fmla="*/ 95294 w 1419269"/>
                  <a:gd name="connsiteY12" fmla="*/ 685800 h 895350"/>
                  <a:gd name="connsiteX13" fmla="*/ 52432 w 1419269"/>
                  <a:gd name="connsiteY13" fmla="*/ 738188 h 895350"/>
                  <a:gd name="connsiteX14" fmla="*/ 23857 w 1419269"/>
                  <a:gd name="connsiteY14" fmla="*/ 809625 h 895350"/>
                  <a:gd name="connsiteX15" fmla="*/ 28619 w 1419269"/>
                  <a:gd name="connsiteY15" fmla="*/ 847725 h 895350"/>
                  <a:gd name="connsiteX16" fmla="*/ 71482 w 1419269"/>
                  <a:gd name="connsiteY16" fmla="*/ 809625 h 895350"/>
                  <a:gd name="connsiteX17" fmla="*/ 114344 w 1419269"/>
                  <a:gd name="connsiteY17" fmla="*/ 809625 h 895350"/>
                  <a:gd name="connsiteX18" fmla="*/ 157207 w 1419269"/>
                  <a:gd name="connsiteY18" fmla="*/ 833438 h 895350"/>
                  <a:gd name="connsiteX19" fmla="*/ 185782 w 1419269"/>
                  <a:gd name="connsiteY19" fmla="*/ 881063 h 895350"/>
                  <a:gd name="connsiteX20" fmla="*/ 219119 w 1419269"/>
                  <a:gd name="connsiteY20" fmla="*/ 895350 h 895350"/>
                  <a:gd name="connsiteX21" fmla="*/ 219119 w 1419269"/>
                  <a:gd name="connsiteY21" fmla="*/ 895350 h 895350"/>
                  <a:gd name="connsiteX22" fmla="*/ 261982 w 1419269"/>
                  <a:gd name="connsiteY22" fmla="*/ 876300 h 895350"/>
                  <a:gd name="connsiteX23" fmla="*/ 271507 w 1419269"/>
                  <a:gd name="connsiteY23" fmla="*/ 833438 h 895350"/>
                  <a:gd name="connsiteX24" fmla="*/ 271507 w 1419269"/>
                  <a:gd name="connsiteY24" fmla="*/ 833438 h 895350"/>
                  <a:gd name="connsiteX25" fmla="*/ 333419 w 1419269"/>
                  <a:gd name="connsiteY25" fmla="*/ 857250 h 895350"/>
                  <a:gd name="connsiteX26" fmla="*/ 333419 w 1419269"/>
                  <a:gd name="connsiteY26" fmla="*/ 857250 h 895350"/>
                  <a:gd name="connsiteX27" fmla="*/ 385807 w 1419269"/>
                  <a:gd name="connsiteY27" fmla="*/ 838200 h 895350"/>
                  <a:gd name="connsiteX28" fmla="*/ 409619 w 1419269"/>
                  <a:gd name="connsiteY28" fmla="*/ 819150 h 895350"/>
                  <a:gd name="connsiteX29" fmla="*/ 438194 w 1419269"/>
                  <a:gd name="connsiteY29" fmla="*/ 781050 h 895350"/>
                  <a:gd name="connsiteX30" fmla="*/ 442957 w 1419269"/>
                  <a:gd name="connsiteY30" fmla="*/ 728663 h 895350"/>
                  <a:gd name="connsiteX31" fmla="*/ 476294 w 1419269"/>
                  <a:gd name="connsiteY31" fmla="*/ 690563 h 895350"/>
                  <a:gd name="connsiteX32" fmla="*/ 476163 w 1419269"/>
                  <a:gd name="connsiteY32" fmla="*/ 633412 h 895350"/>
                  <a:gd name="connsiteX33" fmla="*/ 461919 w 1419269"/>
                  <a:gd name="connsiteY33" fmla="*/ 585788 h 895350"/>
                  <a:gd name="connsiteX34" fmla="*/ 447719 w 1419269"/>
                  <a:gd name="connsiteY34" fmla="*/ 542925 h 895350"/>
                  <a:gd name="connsiteX35" fmla="*/ 490582 w 1419269"/>
                  <a:gd name="connsiteY35" fmla="*/ 523875 h 895350"/>
                  <a:gd name="connsiteX36" fmla="*/ 514482 w 1419269"/>
                  <a:gd name="connsiteY36" fmla="*/ 566738 h 895350"/>
                  <a:gd name="connsiteX37" fmla="*/ 552494 w 1419269"/>
                  <a:gd name="connsiteY37" fmla="*/ 566738 h 895350"/>
                  <a:gd name="connsiteX38" fmla="*/ 585832 w 1419269"/>
                  <a:gd name="connsiteY38" fmla="*/ 519113 h 895350"/>
                  <a:gd name="connsiteX39" fmla="*/ 628694 w 1419269"/>
                  <a:gd name="connsiteY39" fmla="*/ 519113 h 895350"/>
                  <a:gd name="connsiteX40" fmla="*/ 647744 w 1419269"/>
                  <a:gd name="connsiteY40" fmla="*/ 547688 h 895350"/>
                  <a:gd name="connsiteX41" fmla="*/ 704894 w 1419269"/>
                  <a:gd name="connsiteY41" fmla="*/ 619125 h 895350"/>
                  <a:gd name="connsiteX42" fmla="*/ 714419 w 1419269"/>
                  <a:gd name="connsiteY42" fmla="*/ 647700 h 895350"/>
                  <a:gd name="connsiteX43" fmla="*/ 785857 w 1419269"/>
                  <a:gd name="connsiteY43" fmla="*/ 676275 h 895350"/>
                  <a:gd name="connsiteX44" fmla="*/ 823957 w 1419269"/>
                  <a:gd name="connsiteY44" fmla="*/ 633413 h 895350"/>
                  <a:gd name="connsiteX45" fmla="*/ 866819 w 1419269"/>
                  <a:gd name="connsiteY45" fmla="*/ 633413 h 895350"/>
                  <a:gd name="connsiteX46" fmla="*/ 938257 w 1419269"/>
                  <a:gd name="connsiteY46" fmla="*/ 671513 h 895350"/>
                  <a:gd name="connsiteX47" fmla="*/ 976357 w 1419269"/>
                  <a:gd name="connsiteY47" fmla="*/ 666750 h 895350"/>
                  <a:gd name="connsiteX48" fmla="*/ 1000169 w 1419269"/>
                  <a:gd name="connsiteY48" fmla="*/ 714375 h 895350"/>
                  <a:gd name="connsiteX49" fmla="*/ 1066844 w 1419269"/>
                  <a:gd name="connsiteY49" fmla="*/ 723900 h 895350"/>
                  <a:gd name="connsiteX50" fmla="*/ 1128757 w 1419269"/>
                  <a:gd name="connsiteY50" fmla="*/ 700088 h 895350"/>
                  <a:gd name="connsiteX51" fmla="*/ 1238383 w 1419269"/>
                  <a:gd name="connsiteY51" fmla="*/ 704850 h 895350"/>
                  <a:gd name="connsiteX52" fmla="*/ 1290682 w 1419269"/>
                  <a:gd name="connsiteY52" fmla="*/ 742950 h 895350"/>
                  <a:gd name="connsiteX53" fmla="*/ 1333544 w 1419269"/>
                  <a:gd name="connsiteY53" fmla="*/ 738188 h 895350"/>
                  <a:gd name="connsiteX54" fmla="*/ 1328782 w 1419269"/>
                  <a:gd name="connsiteY54" fmla="*/ 757238 h 895350"/>
                  <a:gd name="connsiteX55" fmla="*/ 1350015 w 1419269"/>
                  <a:gd name="connsiteY55" fmla="*/ 769144 h 895350"/>
                  <a:gd name="connsiteX56" fmla="*/ 1409744 w 1419269"/>
                  <a:gd name="connsiteY56" fmla="*/ 762000 h 895350"/>
                  <a:gd name="connsiteX57" fmla="*/ 1404982 w 1419269"/>
                  <a:gd name="connsiteY57" fmla="*/ 723900 h 895350"/>
                  <a:gd name="connsiteX58" fmla="*/ 1362119 w 1419269"/>
                  <a:gd name="connsiteY58" fmla="*/ 690563 h 895350"/>
                  <a:gd name="connsiteX59" fmla="*/ 1347832 w 1419269"/>
                  <a:gd name="connsiteY59" fmla="*/ 647700 h 895350"/>
                  <a:gd name="connsiteX60" fmla="*/ 1354865 w 1419269"/>
                  <a:gd name="connsiteY60" fmla="*/ 611981 h 895350"/>
                  <a:gd name="connsiteX61" fmla="*/ 1352594 w 1419269"/>
                  <a:gd name="connsiteY61" fmla="*/ 552450 h 895350"/>
                  <a:gd name="connsiteX62" fmla="*/ 1290682 w 1419269"/>
                  <a:gd name="connsiteY62" fmla="*/ 585788 h 895350"/>
                  <a:gd name="connsiteX63" fmla="*/ 1271632 w 1419269"/>
                  <a:gd name="connsiteY63" fmla="*/ 557213 h 895350"/>
                  <a:gd name="connsiteX64" fmla="*/ 1252582 w 1419269"/>
                  <a:gd name="connsiteY64" fmla="*/ 476250 h 895350"/>
                  <a:gd name="connsiteX65" fmla="*/ 1295444 w 1419269"/>
                  <a:gd name="connsiteY65" fmla="*/ 457200 h 895350"/>
                  <a:gd name="connsiteX66" fmla="*/ 1366882 w 1419269"/>
                  <a:gd name="connsiteY66" fmla="*/ 457200 h 895350"/>
                  <a:gd name="connsiteX67" fmla="*/ 1414507 w 1419269"/>
                  <a:gd name="connsiteY67" fmla="*/ 423863 h 895350"/>
                  <a:gd name="connsiteX68" fmla="*/ 1419269 w 1419269"/>
                  <a:gd name="connsiteY68" fmla="*/ 371475 h 895350"/>
                  <a:gd name="connsiteX69" fmla="*/ 1347832 w 1419269"/>
                  <a:gd name="connsiteY69" fmla="*/ 390525 h 895350"/>
                  <a:gd name="connsiteX70" fmla="*/ 1328782 w 1419269"/>
                  <a:gd name="connsiteY70" fmla="*/ 376238 h 895350"/>
                  <a:gd name="connsiteX71" fmla="*/ 1252582 w 1419269"/>
                  <a:gd name="connsiteY71" fmla="*/ 347663 h 895350"/>
                  <a:gd name="connsiteX72" fmla="*/ 1209719 w 1419269"/>
                  <a:gd name="connsiteY72" fmla="*/ 361950 h 895350"/>
                  <a:gd name="connsiteX73" fmla="*/ 1195432 w 1419269"/>
                  <a:gd name="connsiteY73" fmla="*/ 419100 h 895350"/>
                  <a:gd name="connsiteX74" fmla="*/ 1166857 w 1419269"/>
                  <a:gd name="connsiteY74" fmla="*/ 423863 h 895350"/>
                  <a:gd name="connsiteX75" fmla="*/ 1147807 w 1419269"/>
                  <a:gd name="connsiteY75" fmla="*/ 338138 h 895350"/>
                  <a:gd name="connsiteX76" fmla="*/ 1104944 w 1419269"/>
                  <a:gd name="connsiteY76" fmla="*/ 304800 h 895350"/>
                  <a:gd name="connsiteX77" fmla="*/ 1052557 w 1419269"/>
                  <a:gd name="connsiteY77" fmla="*/ 328613 h 895350"/>
                  <a:gd name="connsiteX78" fmla="*/ 1028744 w 1419269"/>
                  <a:gd name="connsiteY78" fmla="*/ 361950 h 895350"/>
                  <a:gd name="connsiteX79" fmla="*/ 1028744 w 1419269"/>
                  <a:gd name="connsiteY79" fmla="*/ 361950 h 895350"/>
                  <a:gd name="connsiteX80" fmla="*/ 985882 w 1419269"/>
                  <a:gd name="connsiteY80" fmla="*/ 381000 h 895350"/>
                  <a:gd name="connsiteX81" fmla="*/ 933494 w 1419269"/>
                  <a:gd name="connsiteY81" fmla="*/ 385763 h 895350"/>
                  <a:gd name="connsiteX82" fmla="*/ 914444 w 1419269"/>
                  <a:gd name="connsiteY82" fmla="*/ 314325 h 895350"/>
                  <a:gd name="connsiteX83" fmla="*/ 938257 w 1419269"/>
                  <a:gd name="connsiteY83" fmla="*/ 195263 h 895350"/>
                  <a:gd name="connsiteX84" fmla="*/ 914444 w 1419269"/>
                  <a:gd name="connsiteY84" fmla="*/ 123825 h 895350"/>
                  <a:gd name="connsiteX85" fmla="*/ 909682 w 1419269"/>
                  <a:gd name="connsiteY85" fmla="*/ 61913 h 895350"/>
                  <a:gd name="connsiteX86" fmla="*/ 862057 w 1419269"/>
                  <a:gd name="connsiteY86" fmla="*/ 4763 h 895350"/>
                  <a:gd name="connsiteX87" fmla="*/ 766807 w 1419269"/>
                  <a:gd name="connsiteY87" fmla="*/ 42863 h 895350"/>
                  <a:gd name="connsiteX88" fmla="*/ 728707 w 1419269"/>
                  <a:gd name="connsiteY88" fmla="*/ 66675 h 895350"/>
                  <a:gd name="connsiteX89" fmla="*/ 609644 w 1419269"/>
                  <a:gd name="connsiteY89" fmla="*/ 9525 h 895350"/>
                  <a:gd name="connsiteX90" fmla="*/ 509632 w 1419269"/>
                  <a:gd name="connsiteY90" fmla="*/ 0 h 895350"/>
                  <a:gd name="connsiteX91" fmla="*/ 385807 w 1419269"/>
                  <a:gd name="connsiteY91" fmla="*/ 80963 h 895350"/>
                  <a:gd name="connsiteX92" fmla="*/ 390569 w 1419269"/>
                  <a:gd name="connsiteY92" fmla="*/ 161925 h 895350"/>
                  <a:gd name="connsiteX93" fmla="*/ 314369 w 1419269"/>
                  <a:gd name="connsiteY93" fmla="*/ 152400 h 895350"/>
                  <a:gd name="connsiteX94" fmla="*/ 166732 w 1419269"/>
                  <a:gd name="connsiteY94" fmla="*/ 190500 h 895350"/>
                  <a:gd name="connsiteX95" fmla="*/ 19094 w 1419269"/>
                  <a:gd name="connsiteY95" fmla="*/ 242888 h 895350"/>
                  <a:gd name="connsiteX0" fmla="*/ 19094 w 1419269"/>
                  <a:gd name="connsiteY0" fmla="*/ 242888 h 895350"/>
                  <a:gd name="connsiteX1" fmla="*/ 0 w 1419269"/>
                  <a:gd name="connsiteY1" fmla="*/ 280988 h 895350"/>
                  <a:gd name="connsiteX2" fmla="*/ 14508 w 1419269"/>
                  <a:gd name="connsiteY2" fmla="*/ 304800 h 895350"/>
                  <a:gd name="connsiteX3" fmla="*/ 21585 w 1419269"/>
                  <a:gd name="connsiteY3" fmla="*/ 333375 h 895350"/>
                  <a:gd name="connsiteX4" fmla="*/ 19094 w 1419269"/>
                  <a:gd name="connsiteY4" fmla="*/ 371475 h 895350"/>
                  <a:gd name="connsiteX5" fmla="*/ 28795 w 1419269"/>
                  <a:gd name="connsiteY5" fmla="*/ 390526 h 895350"/>
                  <a:gd name="connsiteX6" fmla="*/ 52432 w 1419269"/>
                  <a:gd name="connsiteY6" fmla="*/ 457200 h 895350"/>
                  <a:gd name="connsiteX7" fmla="*/ 61957 w 1419269"/>
                  <a:gd name="connsiteY7" fmla="*/ 485775 h 895350"/>
                  <a:gd name="connsiteX8" fmla="*/ 71482 w 1419269"/>
                  <a:gd name="connsiteY8" fmla="*/ 538163 h 895350"/>
                  <a:gd name="connsiteX9" fmla="*/ 71482 w 1419269"/>
                  <a:gd name="connsiteY9" fmla="*/ 538163 h 895350"/>
                  <a:gd name="connsiteX10" fmla="*/ 90532 w 1419269"/>
                  <a:gd name="connsiteY10" fmla="*/ 590550 h 895350"/>
                  <a:gd name="connsiteX11" fmla="*/ 95294 w 1419269"/>
                  <a:gd name="connsiteY11" fmla="*/ 628650 h 895350"/>
                  <a:gd name="connsiteX12" fmla="*/ 95294 w 1419269"/>
                  <a:gd name="connsiteY12" fmla="*/ 685800 h 895350"/>
                  <a:gd name="connsiteX13" fmla="*/ 52432 w 1419269"/>
                  <a:gd name="connsiteY13" fmla="*/ 738188 h 895350"/>
                  <a:gd name="connsiteX14" fmla="*/ 23857 w 1419269"/>
                  <a:gd name="connsiteY14" fmla="*/ 809625 h 895350"/>
                  <a:gd name="connsiteX15" fmla="*/ 28619 w 1419269"/>
                  <a:gd name="connsiteY15" fmla="*/ 847725 h 895350"/>
                  <a:gd name="connsiteX16" fmla="*/ 71482 w 1419269"/>
                  <a:gd name="connsiteY16" fmla="*/ 809625 h 895350"/>
                  <a:gd name="connsiteX17" fmla="*/ 114344 w 1419269"/>
                  <a:gd name="connsiteY17" fmla="*/ 809625 h 895350"/>
                  <a:gd name="connsiteX18" fmla="*/ 157207 w 1419269"/>
                  <a:gd name="connsiteY18" fmla="*/ 833438 h 895350"/>
                  <a:gd name="connsiteX19" fmla="*/ 185782 w 1419269"/>
                  <a:gd name="connsiteY19" fmla="*/ 881063 h 895350"/>
                  <a:gd name="connsiteX20" fmla="*/ 219119 w 1419269"/>
                  <a:gd name="connsiteY20" fmla="*/ 895350 h 895350"/>
                  <a:gd name="connsiteX21" fmla="*/ 219119 w 1419269"/>
                  <a:gd name="connsiteY21" fmla="*/ 895350 h 895350"/>
                  <a:gd name="connsiteX22" fmla="*/ 261982 w 1419269"/>
                  <a:gd name="connsiteY22" fmla="*/ 876300 h 895350"/>
                  <a:gd name="connsiteX23" fmla="*/ 271507 w 1419269"/>
                  <a:gd name="connsiteY23" fmla="*/ 833438 h 895350"/>
                  <a:gd name="connsiteX24" fmla="*/ 271507 w 1419269"/>
                  <a:gd name="connsiteY24" fmla="*/ 833438 h 895350"/>
                  <a:gd name="connsiteX25" fmla="*/ 333419 w 1419269"/>
                  <a:gd name="connsiteY25" fmla="*/ 857250 h 895350"/>
                  <a:gd name="connsiteX26" fmla="*/ 333419 w 1419269"/>
                  <a:gd name="connsiteY26" fmla="*/ 857250 h 895350"/>
                  <a:gd name="connsiteX27" fmla="*/ 385807 w 1419269"/>
                  <a:gd name="connsiteY27" fmla="*/ 838200 h 895350"/>
                  <a:gd name="connsiteX28" fmla="*/ 409619 w 1419269"/>
                  <a:gd name="connsiteY28" fmla="*/ 819150 h 895350"/>
                  <a:gd name="connsiteX29" fmla="*/ 438194 w 1419269"/>
                  <a:gd name="connsiteY29" fmla="*/ 781050 h 895350"/>
                  <a:gd name="connsiteX30" fmla="*/ 442957 w 1419269"/>
                  <a:gd name="connsiteY30" fmla="*/ 728663 h 895350"/>
                  <a:gd name="connsiteX31" fmla="*/ 476294 w 1419269"/>
                  <a:gd name="connsiteY31" fmla="*/ 690563 h 895350"/>
                  <a:gd name="connsiteX32" fmla="*/ 476163 w 1419269"/>
                  <a:gd name="connsiteY32" fmla="*/ 633412 h 895350"/>
                  <a:gd name="connsiteX33" fmla="*/ 461919 w 1419269"/>
                  <a:gd name="connsiteY33" fmla="*/ 585788 h 895350"/>
                  <a:gd name="connsiteX34" fmla="*/ 447719 w 1419269"/>
                  <a:gd name="connsiteY34" fmla="*/ 542925 h 895350"/>
                  <a:gd name="connsiteX35" fmla="*/ 490582 w 1419269"/>
                  <a:gd name="connsiteY35" fmla="*/ 523875 h 895350"/>
                  <a:gd name="connsiteX36" fmla="*/ 514482 w 1419269"/>
                  <a:gd name="connsiteY36" fmla="*/ 566738 h 895350"/>
                  <a:gd name="connsiteX37" fmla="*/ 552494 w 1419269"/>
                  <a:gd name="connsiteY37" fmla="*/ 566738 h 895350"/>
                  <a:gd name="connsiteX38" fmla="*/ 585832 w 1419269"/>
                  <a:gd name="connsiteY38" fmla="*/ 519113 h 895350"/>
                  <a:gd name="connsiteX39" fmla="*/ 628694 w 1419269"/>
                  <a:gd name="connsiteY39" fmla="*/ 519113 h 895350"/>
                  <a:gd name="connsiteX40" fmla="*/ 647744 w 1419269"/>
                  <a:gd name="connsiteY40" fmla="*/ 547688 h 895350"/>
                  <a:gd name="connsiteX41" fmla="*/ 704894 w 1419269"/>
                  <a:gd name="connsiteY41" fmla="*/ 619125 h 895350"/>
                  <a:gd name="connsiteX42" fmla="*/ 714419 w 1419269"/>
                  <a:gd name="connsiteY42" fmla="*/ 647700 h 895350"/>
                  <a:gd name="connsiteX43" fmla="*/ 785857 w 1419269"/>
                  <a:gd name="connsiteY43" fmla="*/ 676275 h 895350"/>
                  <a:gd name="connsiteX44" fmla="*/ 823957 w 1419269"/>
                  <a:gd name="connsiteY44" fmla="*/ 633413 h 895350"/>
                  <a:gd name="connsiteX45" fmla="*/ 866819 w 1419269"/>
                  <a:gd name="connsiteY45" fmla="*/ 633413 h 895350"/>
                  <a:gd name="connsiteX46" fmla="*/ 938257 w 1419269"/>
                  <a:gd name="connsiteY46" fmla="*/ 671513 h 895350"/>
                  <a:gd name="connsiteX47" fmla="*/ 976357 w 1419269"/>
                  <a:gd name="connsiteY47" fmla="*/ 666750 h 895350"/>
                  <a:gd name="connsiteX48" fmla="*/ 1000169 w 1419269"/>
                  <a:gd name="connsiteY48" fmla="*/ 714375 h 895350"/>
                  <a:gd name="connsiteX49" fmla="*/ 1066844 w 1419269"/>
                  <a:gd name="connsiteY49" fmla="*/ 723900 h 895350"/>
                  <a:gd name="connsiteX50" fmla="*/ 1128757 w 1419269"/>
                  <a:gd name="connsiteY50" fmla="*/ 700088 h 895350"/>
                  <a:gd name="connsiteX51" fmla="*/ 1238383 w 1419269"/>
                  <a:gd name="connsiteY51" fmla="*/ 704850 h 895350"/>
                  <a:gd name="connsiteX52" fmla="*/ 1290682 w 1419269"/>
                  <a:gd name="connsiteY52" fmla="*/ 742950 h 895350"/>
                  <a:gd name="connsiteX53" fmla="*/ 1333544 w 1419269"/>
                  <a:gd name="connsiteY53" fmla="*/ 738188 h 895350"/>
                  <a:gd name="connsiteX54" fmla="*/ 1328782 w 1419269"/>
                  <a:gd name="connsiteY54" fmla="*/ 757238 h 895350"/>
                  <a:gd name="connsiteX55" fmla="*/ 1350015 w 1419269"/>
                  <a:gd name="connsiteY55" fmla="*/ 769144 h 895350"/>
                  <a:gd name="connsiteX56" fmla="*/ 1409744 w 1419269"/>
                  <a:gd name="connsiteY56" fmla="*/ 762000 h 895350"/>
                  <a:gd name="connsiteX57" fmla="*/ 1404982 w 1419269"/>
                  <a:gd name="connsiteY57" fmla="*/ 723900 h 895350"/>
                  <a:gd name="connsiteX58" fmla="*/ 1362119 w 1419269"/>
                  <a:gd name="connsiteY58" fmla="*/ 690563 h 895350"/>
                  <a:gd name="connsiteX59" fmla="*/ 1347832 w 1419269"/>
                  <a:gd name="connsiteY59" fmla="*/ 647700 h 895350"/>
                  <a:gd name="connsiteX60" fmla="*/ 1354865 w 1419269"/>
                  <a:gd name="connsiteY60" fmla="*/ 611981 h 895350"/>
                  <a:gd name="connsiteX61" fmla="*/ 1352594 w 1419269"/>
                  <a:gd name="connsiteY61" fmla="*/ 552450 h 895350"/>
                  <a:gd name="connsiteX62" fmla="*/ 1290682 w 1419269"/>
                  <a:gd name="connsiteY62" fmla="*/ 585788 h 895350"/>
                  <a:gd name="connsiteX63" fmla="*/ 1271632 w 1419269"/>
                  <a:gd name="connsiteY63" fmla="*/ 557213 h 895350"/>
                  <a:gd name="connsiteX64" fmla="*/ 1252582 w 1419269"/>
                  <a:gd name="connsiteY64" fmla="*/ 476250 h 895350"/>
                  <a:gd name="connsiteX65" fmla="*/ 1295444 w 1419269"/>
                  <a:gd name="connsiteY65" fmla="*/ 457200 h 895350"/>
                  <a:gd name="connsiteX66" fmla="*/ 1366882 w 1419269"/>
                  <a:gd name="connsiteY66" fmla="*/ 457200 h 895350"/>
                  <a:gd name="connsiteX67" fmla="*/ 1414507 w 1419269"/>
                  <a:gd name="connsiteY67" fmla="*/ 423863 h 895350"/>
                  <a:gd name="connsiteX68" fmla="*/ 1419269 w 1419269"/>
                  <a:gd name="connsiteY68" fmla="*/ 371475 h 895350"/>
                  <a:gd name="connsiteX69" fmla="*/ 1347832 w 1419269"/>
                  <a:gd name="connsiteY69" fmla="*/ 390525 h 895350"/>
                  <a:gd name="connsiteX70" fmla="*/ 1328782 w 1419269"/>
                  <a:gd name="connsiteY70" fmla="*/ 376238 h 895350"/>
                  <a:gd name="connsiteX71" fmla="*/ 1252582 w 1419269"/>
                  <a:gd name="connsiteY71" fmla="*/ 347663 h 895350"/>
                  <a:gd name="connsiteX72" fmla="*/ 1209719 w 1419269"/>
                  <a:gd name="connsiteY72" fmla="*/ 361950 h 895350"/>
                  <a:gd name="connsiteX73" fmla="*/ 1195432 w 1419269"/>
                  <a:gd name="connsiteY73" fmla="*/ 419100 h 895350"/>
                  <a:gd name="connsiteX74" fmla="*/ 1166857 w 1419269"/>
                  <a:gd name="connsiteY74" fmla="*/ 423863 h 895350"/>
                  <a:gd name="connsiteX75" fmla="*/ 1147807 w 1419269"/>
                  <a:gd name="connsiteY75" fmla="*/ 338138 h 895350"/>
                  <a:gd name="connsiteX76" fmla="*/ 1104944 w 1419269"/>
                  <a:gd name="connsiteY76" fmla="*/ 304800 h 895350"/>
                  <a:gd name="connsiteX77" fmla="*/ 1052557 w 1419269"/>
                  <a:gd name="connsiteY77" fmla="*/ 328613 h 895350"/>
                  <a:gd name="connsiteX78" fmla="*/ 1028744 w 1419269"/>
                  <a:gd name="connsiteY78" fmla="*/ 361950 h 895350"/>
                  <a:gd name="connsiteX79" fmla="*/ 1028744 w 1419269"/>
                  <a:gd name="connsiteY79" fmla="*/ 361950 h 895350"/>
                  <a:gd name="connsiteX80" fmla="*/ 985882 w 1419269"/>
                  <a:gd name="connsiteY80" fmla="*/ 381000 h 895350"/>
                  <a:gd name="connsiteX81" fmla="*/ 933494 w 1419269"/>
                  <a:gd name="connsiteY81" fmla="*/ 385763 h 895350"/>
                  <a:gd name="connsiteX82" fmla="*/ 914444 w 1419269"/>
                  <a:gd name="connsiteY82" fmla="*/ 314325 h 895350"/>
                  <a:gd name="connsiteX83" fmla="*/ 938257 w 1419269"/>
                  <a:gd name="connsiteY83" fmla="*/ 195263 h 895350"/>
                  <a:gd name="connsiteX84" fmla="*/ 914444 w 1419269"/>
                  <a:gd name="connsiteY84" fmla="*/ 123825 h 895350"/>
                  <a:gd name="connsiteX85" fmla="*/ 909682 w 1419269"/>
                  <a:gd name="connsiteY85" fmla="*/ 61913 h 895350"/>
                  <a:gd name="connsiteX86" fmla="*/ 862057 w 1419269"/>
                  <a:gd name="connsiteY86" fmla="*/ 4763 h 895350"/>
                  <a:gd name="connsiteX87" fmla="*/ 766807 w 1419269"/>
                  <a:gd name="connsiteY87" fmla="*/ 42863 h 895350"/>
                  <a:gd name="connsiteX88" fmla="*/ 728707 w 1419269"/>
                  <a:gd name="connsiteY88" fmla="*/ 66675 h 895350"/>
                  <a:gd name="connsiteX89" fmla="*/ 609644 w 1419269"/>
                  <a:gd name="connsiteY89" fmla="*/ 9525 h 895350"/>
                  <a:gd name="connsiteX90" fmla="*/ 509632 w 1419269"/>
                  <a:gd name="connsiteY90" fmla="*/ 0 h 895350"/>
                  <a:gd name="connsiteX91" fmla="*/ 385807 w 1419269"/>
                  <a:gd name="connsiteY91" fmla="*/ 80963 h 895350"/>
                  <a:gd name="connsiteX92" fmla="*/ 390569 w 1419269"/>
                  <a:gd name="connsiteY92" fmla="*/ 161925 h 895350"/>
                  <a:gd name="connsiteX93" fmla="*/ 314369 w 1419269"/>
                  <a:gd name="connsiteY93" fmla="*/ 152400 h 895350"/>
                  <a:gd name="connsiteX94" fmla="*/ 166732 w 1419269"/>
                  <a:gd name="connsiteY94" fmla="*/ 190500 h 895350"/>
                  <a:gd name="connsiteX95" fmla="*/ 19094 w 1419269"/>
                  <a:gd name="connsiteY95" fmla="*/ 242888 h 895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1419269" h="895350">
                    <a:moveTo>
                      <a:pt x="19094" y="242888"/>
                    </a:moveTo>
                    <a:lnTo>
                      <a:pt x="0" y="280988"/>
                    </a:lnTo>
                    <a:lnTo>
                      <a:pt x="14508" y="304800"/>
                    </a:lnTo>
                    <a:lnTo>
                      <a:pt x="21585" y="333375"/>
                    </a:lnTo>
                    <a:lnTo>
                      <a:pt x="19094" y="371475"/>
                    </a:lnTo>
                    <a:lnTo>
                      <a:pt x="28795" y="390526"/>
                    </a:lnTo>
                    <a:lnTo>
                      <a:pt x="52432" y="457200"/>
                    </a:lnTo>
                    <a:lnTo>
                      <a:pt x="61957" y="485775"/>
                    </a:lnTo>
                    <a:lnTo>
                      <a:pt x="71482" y="538163"/>
                    </a:lnTo>
                    <a:lnTo>
                      <a:pt x="71482" y="538163"/>
                    </a:lnTo>
                    <a:lnTo>
                      <a:pt x="90532" y="590550"/>
                    </a:lnTo>
                    <a:lnTo>
                      <a:pt x="95294" y="628650"/>
                    </a:lnTo>
                    <a:lnTo>
                      <a:pt x="95294" y="685800"/>
                    </a:lnTo>
                    <a:lnTo>
                      <a:pt x="52432" y="738188"/>
                    </a:lnTo>
                    <a:lnTo>
                      <a:pt x="23857" y="809625"/>
                    </a:lnTo>
                    <a:lnTo>
                      <a:pt x="28619" y="847725"/>
                    </a:lnTo>
                    <a:lnTo>
                      <a:pt x="71482" y="809625"/>
                    </a:lnTo>
                    <a:lnTo>
                      <a:pt x="114344" y="809625"/>
                    </a:lnTo>
                    <a:lnTo>
                      <a:pt x="157207" y="833438"/>
                    </a:lnTo>
                    <a:lnTo>
                      <a:pt x="185782" y="881063"/>
                    </a:lnTo>
                    <a:lnTo>
                      <a:pt x="219119" y="895350"/>
                    </a:lnTo>
                    <a:lnTo>
                      <a:pt x="219119" y="895350"/>
                    </a:lnTo>
                    <a:lnTo>
                      <a:pt x="261982" y="876300"/>
                    </a:lnTo>
                    <a:lnTo>
                      <a:pt x="271507" y="833438"/>
                    </a:lnTo>
                    <a:lnTo>
                      <a:pt x="271507" y="833438"/>
                    </a:lnTo>
                    <a:lnTo>
                      <a:pt x="333419" y="857250"/>
                    </a:lnTo>
                    <a:lnTo>
                      <a:pt x="333419" y="857250"/>
                    </a:lnTo>
                    <a:lnTo>
                      <a:pt x="385807" y="838200"/>
                    </a:lnTo>
                    <a:lnTo>
                      <a:pt x="409619" y="819150"/>
                    </a:lnTo>
                    <a:lnTo>
                      <a:pt x="438194" y="781050"/>
                    </a:lnTo>
                    <a:lnTo>
                      <a:pt x="442957" y="728663"/>
                    </a:lnTo>
                    <a:lnTo>
                      <a:pt x="476294" y="690563"/>
                    </a:lnTo>
                    <a:cubicBezTo>
                      <a:pt x="476250" y="671513"/>
                      <a:pt x="476207" y="652462"/>
                      <a:pt x="476163" y="633412"/>
                    </a:cubicBezTo>
                    <a:lnTo>
                      <a:pt x="461919" y="585788"/>
                    </a:lnTo>
                    <a:lnTo>
                      <a:pt x="447719" y="542925"/>
                    </a:lnTo>
                    <a:lnTo>
                      <a:pt x="490582" y="523875"/>
                    </a:lnTo>
                    <a:lnTo>
                      <a:pt x="514482" y="566738"/>
                    </a:lnTo>
                    <a:lnTo>
                      <a:pt x="552494" y="566738"/>
                    </a:lnTo>
                    <a:lnTo>
                      <a:pt x="585832" y="519113"/>
                    </a:lnTo>
                    <a:cubicBezTo>
                      <a:pt x="630272" y="514175"/>
                      <a:pt x="628694" y="499975"/>
                      <a:pt x="628694" y="519113"/>
                    </a:cubicBezTo>
                    <a:lnTo>
                      <a:pt x="647744" y="547688"/>
                    </a:lnTo>
                    <a:lnTo>
                      <a:pt x="704894" y="619125"/>
                    </a:lnTo>
                    <a:lnTo>
                      <a:pt x="714419" y="647700"/>
                    </a:lnTo>
                    <a:lnTo>
                      <a:pt x="785857" y="676275"/>
                    </a:lnTo>
                    <a:lnTo>
                      <a:pt x="823957" y="633413"/>
                    </a:lnTo>
                    <a:lnTo>
                      <a:pt x="866819" y="633413"/>
                    </a:lnTo>
                    <a:lnTo>
                      <a:pt x="938257" y="671513"/>
                    </a:lnTo>
                    <a:lnTo>
                      <a:pt x="976357" y="666750"/>
                    </a:lnTo>
                    <a:lnTo>
                      <a:pt x="1000169" y="714375"/>
                    </a:lnTo>
                    <a:lnTo>
                      <a:pt x="1066844" y="723900"/>
                    </a:lnTo>
                    <a:lnTo>
                      <a:pt x="1128757" y="700088"/>
                    </a:lnTo>
                    <a:lnTo>
                      <a:pt x="1238383" y="704850"/>
                    </a:lnTo>
                    <a:lnTo>
                      <a:pt x="1290682" y="742950"/>
                    </a:lnTo>
                    <a:lnTo>
                      <a:pt x="1333544" y="738188"/>
                    </a:lnTo>
                    <a:cubicBezTo>
                      <a:pt x="1331957" y="744538"/>
                      <a:pt x="1326037" y="752079"/>
                      <a:pt x="1328782" y="757238"/>
                    </a:cubicBezTo>
                    <a:cubicBezTo>
                      <a:pt x="1331527" y="762397"/>
                      <a:pt x="1342937" y="765175"/>
                      <a:pt x="1350015" y="769144"/>
                    </a:cubicBezTo>
                    <a:lnTo>
                      <a:pt x="1409744" y="762000"/>
                    </a:lnTo>
                    <a:lnTo>
                      <a:pt x="1404982" y="723900"/>
                    </a:lnTo>
                    <a:lnTo>
                      <a:pt x="1362119" y="690563"/>
                    </a:lnTo>
                    <a:cubicBezTo>
                      <a:pt x="1357357" y="676275"/>
                      <a:pt x="1349041" y="660797"/>
                      <a:pt x="1347832" y="647700"/>
                    </a:cubicBezTo>
                    <a:cubicBezTo>
                      <a:pt x="1346623" y="634603"/>
                      <a:pt x="1352521" y="623887"/>
                      <a:pt x="1354865" y="611981"/>
                    </a:cubicBezTo>
                    <a:lnTo>
                      <a:pt x="1352594" y="552450"/>
                    </a:lnTo>
                    <a:lnTo>
                      <a:pt x="1290682" y="585788"/>
                    </a:lnTo>
                    <a:lnTo>
                      <a:pt x="1271632" y="557213"/>
                    </a:lnTo>
                    <a:lnTo>
                      <a:pt x="1252582" y="476250"/>
                    </a:lnTo>
                    <a:lnTo>
                      <a:pt x="1295444" y="457200"/>
                    </a:lnTo>
                    <a:lnTo>
                      <a:pt x="1366882" y="457200"/>
                    </a:lnTo>
                    <a:lnTo>
                      <a:pt x="1414507" y="423863"/>
                    </a:lnTo>
                    <a:lnTo>
                      <a:pt x="1419269" y="371475"/>
                    </a:lnTo>
                    <a:lnTo>
                      <a:pt x="1347832" y="390525"/>
                    </a:lnTo>
                    <a:lnTo>
                      <a:pt x="1328782" y="376238"/>
                    </a:lnTo>
                    <a:lnTo>
                      <a:pt x="1252582" y="347663"/>
                    </a:lnTo>
                    <a:lnTo>
                      <a:pt x="1209719" y="361950"/>
                    </a:lnTo>
                    <a:lnTo>
                      <a:pt x="1195432" y="419100"/>
                    </a:lnTo>
                    <a:lnTo>
                      <a:pt x="1166857" y="423863"/>
                    </a:lnTo>
                    <a:lnTo>
                      <a:pt x="1147807" y="338138"/>
                    </a:lnTo>
                    <a:lnTo>
                      <a:pt x="1104944" y="304800"/>
                    </a:lnTo>
                    <a:lnTo>
                      <a:pt x="1052557" y="328613"/>
                    </a:lnTo>
                    <a:lnTo>
                      <a:pt x="1028744" y="361950"/>
                    </a:lnTo>
                    <a:lnTo>
                      <a:pt x="1028744" y="361950"/>
                    </a:lnTo>
                    <a:lnTo>
                      <a:pt x="985882" y="381000"/>
                    </a:lnTo>
                    <a:lnTo>
                      <a:pt x="933494" y="385763"/>
                    </a:lnTo>
                    <a:lnTo>
                      <a:pt x="914444" y="314325"/>
                    </a:lnTo>
                    <a:lnTo>
                      <a:pt x="938257" y="195263"/>
                    </a:lnTo>
                    <a:lnTo>
                      <a:pt x="914444" y="123825"/>
                    </a:lnTo>
                    <a:lnTo>
                      <a:pt x="909682" y="61913"/>
                    </a:lnTo>
                    <a:lnTo>
                      <a:pt x="862057" y="4763"/>
                    </a:lnTo>
                    <a:lnTo>
                      <a:pt x="766807" y="42863"/>
                    </a:lnTo>
                    <a:lnTo>
                      <a:pt x="728707" y="66675"/>
                    </a:lnTo>
                    <a:lnTo>
                      <a:pt x="609644" y="9525"/>
                    </a:lnTo>
                    <a:lnTo>
                      <a:pt x="509632" y="0"/>
                    </a:lnTo>
                    <a:lnTo>
                      <a:pt x="385807" y="80963"/>
                    </a:lnTo>
                    <a:lnTo>
                      <a:pt x="390569" y="161925"/>
                    </a:lnTo>
                    <a:lnTo>
                      <a:pt x="314369" y="152400"/>
                    </a:lnTo>
                    <a:lnTo>
                      <a:pt x="166732" y="190500"/>
                    </a:lnTo>
                    <a:lnTo>
                      <a:pt x="19094" y="24288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Полилиния 326"/>
              <p:cNvSpPr/>
              <p:nvPr/>
            </p:nvSpPr>
            <p:spPr>
              <a:xfrm>
                <a:off x="5687154" y="2966160"/>
                <a:ext cx="675498" cy="746694"/>
              </a:xfrm>
              <a:custGeom>
                <a:avLst/>
                <a:gdLst>
                  <a:gd name="connsiteX0" fmla="*/ 0 w 991769"/>
                  <a:gd name="connsiteY0" fmla="*/ 9742 h 1140824"/>
                  <a:gd name="connsiteX1" fmla="*/ 65005 w 991769"/>
                  <a:gd name="connsiteY1" fmla="*/ 1075 h 1140824"/>
                  <a:gd name="connsiteX2" fmla="*/ 95340 w 991769"/>
                  <a:gd name="connsiteY2" fmla="*/ 31410 h 1140824"/>
                  <a:gd name="connsiteX3" fmla="*/ 134343 w 991769"/>
                  <a:gd name="connsiteY3" fmla="*/ 53078 h 1140824"/>
                  <a:gd name="connsiteX4" fmla="*/ 160345 w 991769"/>
                  <a:gd name="connsiteY4" fmla="*/ 74747 h 1140824"/>
                  <a:gd name="connsiteX5" fmla="*/ 212349 w 991769"/>
                  <a:gd name="connsiteY5" fmla="*/ 135418 h 1140824"/>
                  <a:gd name="connsiteX6" fmla="*/ 255685 w 991769"/>
                  <a:gd name="connsiteY6" fmla="*/ 170087 h 1140824"/>
                  <a:gd name="connsiteX7" fmla="*/ 299022 w 991769"/>
                  <a:gd name="connsiteY7" fmla="*/ 226424 h 1140824"/>
                  <a:gd name="connsiteX8" fmla="*/ 342358 w 991769"/>
                  <a:gd name="connsiteY8" fmla="*/ 239425 h 1140824"/>
                  <a:gd name="connsiteX9" fmla="*/ 377027 w 991769"/>
                  <a:gd name="connsiteY9" fmla="*/ 261093 h 1140824"/>
                  <a:gd name="connsiteX10" fmla="*/ 433365 w 991769"/>
                  <a:gd name="connsiteY10" fmla="*/ 343433 h 1140824"/>
                  <a:gd name="connsiteX11" fmla="*/ 502703 w 991769"/>
                  <a:gd name="connsiteY11" fmla="*/ 404104 h 1140824"/>
                  <a:gd name="connsiteX12" fmla="*/ 585042 w 991769"/>
                  <a:gd name="connsiteY12" fmla="*/ 477776 h 1140824"/>
                  <a:gd name="connsiteX13" fmla="*/ 645714 w 991769"/>
                  <a:gd name="connsiteY13" fmla="*/ 508111 h 1140824"/>
                  <a:gd name="connsiteX14" fmla="*/ 715052 w 991769"/>
                  <a:gd name="connsiteY14" fmla="*/ 560115 h 1140824"/>
                  <a:gd name="connsiteX15" fmla="*/ 788724 w 991769"/>
                  <a:gd name="connsiteY15" fmla="*/ 620786 h 1140824"/>
                  <a:gd name="connsiteX16" fmla="*/ 840728 w 991769"/>
                  <a:gd name="connsiteY16" fmla="*/ 646788 h 1140824"/>
                  <a:gd name="connsiteX17" fmla="*/ 905732 w 991769"/>
                  <a:gd name="connsiteY17" fmla="*/ 703126 h 1140824"/>
                  <a:gd name="connsiteX18" fmla="*/ 940402 w 991769"/>
                  <a:gd name="connsiteY18" fmla="*/ 798466 h 1140824"/>
                  <a:gd name="connsiteX19" fmla="*/ 988072 w 991769"/>
                  <a:gd name="connsiteY19" fmla="*/ 833135 h 1140824"/>
                  <a:gd name="connsiteX20" fmla="*/ 988072 w 991769"/>
                  <a:gd name="connsiteY20" fmla="*/ 872138 h 1140824"/>
                  <a:gd name="connsiteX21" fmla="*/ 983738 w 991769"/>
                  <a:gd name="connsiteY21" fmla="*/ 954477 h 1140824"/>
                  <a:gd name="connsiteX22" fmla="*/ 970737 w 991769"/>
                  <a:gd name="connsiteY22" fmla="*/ 1002148 h 1140824"/>
                  <a:gd name="connsiteX23" fmla="*/ 940402 w 991769"/>
                  <a:gd name="connsiteY23" fmla="*/ 1010815 h 1140824"/>
                  <a:gd name="connsiteX24" fmla="*/ 936068 w 991769"/>
                  <a:gd name="connsiteY24" fmla="*/ 1062819 h 1140824"/>
                  <a:gd name="connsiteX25" fmla="*/ 944735 w 991769"/>
                  <a:gd name="connsiteY25" fmla="*/ 1119156 h 1140824"/>
                  <a:gd name="connsiteX26" fmla="*/ 944735 w 991769"/>
                  <a:gd name="connsiteY26" fmla="*/ 1140824 h 11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1769" h="1140824">
                    <a:moveTo>
                      <a:pt x="0" y="9742"/>
                    </a:moveTo>
                    <a:cubicBezTo>
                      <a:pt x="24557" y="3603"/>
                      <a:pt x="49115" y="-2536"/>
                      <a:pt x="65005" y="1075"/>
                    </a:cubicBezTo>
                    <a:cubicBezTo>
                      <a:pt x="80895" y="4686"/>
                      <a:pt x="83784" y="22743"/>
                      <a:pt x="95340" y="31410"/>
                    </a:cubicBezTo>
                    <a:cubicBezTo>
                      <a:pt x="106896" y="40077"/>
                      <a:pt x="123509" y="45855"/>
                      <a:pt x="134343" y="53078"/>
                    </a:cubicBezTo>
                    <a:cubicBezTo>
                      <a:pt x="145177" y="60301"/>
                      <a:pt x="147344" y="61024"/>
                      <a:pt x="160345" y="74747"/>
                    </a:cubicBezTo>
                    <a:cubicBezTo>
                      <a:pt x="173346" y="88470"/>
                      <a:pt x="196459" y="119528"/>
                      <a:pt x="212349" y="135418"/>
                    </a:cubicBezTo>
                    <a:cubicBezTo>
                      <a:pt x="228239" y="151308"/>
                      <a:pt x="241240" y="154919"/>
                      <a:pt x="255685" y="170087"/>
                    </a:cubicBezTo>
                    <a:cubicBezTo>
                      <a:pt x="270130" y="185255"/>
                      <a:pt x="284577" y="214868"/>
                      <a:pt x="299022" y="226424"/>
                    </a:cubicBezTo>
                    <a:cubicBezTo>
                      <a:pt x="313467" y="237980"/>
                      <a:pt x="329357" y="233647"/>
                      <a:pt x="342358" y="239425"/>
                    </a:cubicBezTo>
                    <a:cubicBezTo>
                      <a:pt x="355359" y="245203"/>
                      <a:pt x="361859" y="243758"/>
                      <a:pt x="377027" y="261093"/>
                    </a:cubicBezTo>
                    <a:cubicBezTo>
                      <a:pt x="392195" y="278428"/>
                      <a:pt x="412419" y="319598"/>
                      <a:pt x="433365" y="343433"/>
                    </a:cubicBezTo>
                    <a:cubicBezTo>
                      <a:pt x="454311" y="367268"/>
                      <a:pt x="502703" y="404104"/>
                      <a:pt x="502703" y="404104"/>
                    </a:cubicBezTo>
                    <a:cubicBezTo>
                      <a:pt x="527982" y="426494"/>
                      <a:pt x="561207" y="460442"/>
                      <a:pt x="585042" y="477776"/>
                    </a:cubicBezTo>
                    <a:cubicBezTo>
                      <a:pt x="608877" y="495110"/>
                      <a:pt x="624046" y="494388"/>
                      <a:pt x="645714" y="508111"/>
                    </a:cubicBezTo>
                    <a:cubicBezTo>
                      <a:pt x="667382" y="521834"/>
                      <a:pt x="691217" y="541336"/>
                      <a:pt x="715052" y="560115"/>
                    </a:cubicBezTo>
                    <a:cubicBezTo>
                      <a:pt x="738887" y="578894"/>
                      <a:pt x="767778" y="606341"/>
                      <a:pt x="788724" y="620786"/>
                    </a:cubicBezTo>
                    <a:cubicBezTo>
                      <a:pt x="809670" y="635231"/>
                      <a:pt x="821227" y="633065"/>
                      <a:pt x="840728" y="646788"/>
                    </a:cubicBezTo>
                    <a:cubicBezTo>
                      <a:pt x="860229" y="660511"/>
                      <a:pt x="889120" y="677846"/>
                      <a:pt x="905732" y="703126"/>
                    </a:cubicBezTo>
                    <a:cubicBezTo>
                      <a:pt x="922344" y="728406"/>
                      <a:pt x="926679" y="776798"/>
                      <a:pt x="940402" y="798466"/>
                    </a:cubicBezTo>
                    <a:cubicBezTo>
                      <a:pt x="954125" y="820134"/>
                      <a:pt x="980127" y="820856"/>
                      <a:pt x="988072" y="833135"/>
                    </a:cubicBezTo>
                    <a:cubicBezTo>
                      <a:pt x="996017" y="845414"/>
                      <a:pt x="988794" y="851914"/>
                      <a:pt x="988072" y="872138"/>
                    </a:cubicBezTo>
                    <a:cubicBezTo>
                      <a:pt x="987350" y="892362"/>
                      <a:pt x="986627" y="932809"/>
                      <a:pt x="983738" y="954477"/>
                    </a:cubicBezTo>
                    <a:cubicBezTo>
                      <a:pt x="980849" y="976145"/>
                      <a:pt x="977960" y="992758"/>
                      <a:pt x="970737" y="1002148"/>
                    </a:cubicBezTo>
                    <a:cubicBezTo>
                      <a:pt x="963514" y="1011538"/>
                      <a:pt x="946180" y="1000703"/>
                      <a:pt x="940402" y="1010815"/>
                    </a:cubicBezTo>
                    <a:cubicBezTo>
                      <a:pt x="934624" y="1020927"/>
                      <a:pt x="935346" y="1044762"/>
                      <a:pt x="936068" y="1062819"/>
                    </a:cubicBezTo>
                    <a:cubicBezTo>
                      <a:pt x="936790" y="1080876"/>
                      <a:pt x="943291" y="1106155"/>
                      <a:pt x="944735" y="1119156"/>
                    </a:cubicBezTo>
                    <a:cubicBezTo>
                      <a:pt x="946179" y="1132157"/>
                      <a:pt x="945457" y="1136490"/>
                      <a:pt x="944735" y="1140824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28" name="Полилиния 327"/>
              <p:cNvSpPr/>
              <p:nvPr/>
            </p:nvSpPr>
            <p:spPr>
              <a:xfrm>
                <a:off x="5685035" y="2946250"/>
                <a:ext cx="696592" cy="774356"/>
              </a:xfrm>
              <a:custGeom>
                <a:avLst/>
                <a:gdLst>
                  <a:gd name="connsiteX0" fmla="*/ 0 w 991769"/>
                  <a:gd name="connsiteY0" fmla="*/ 9742 h 1140824"/>
                  <a:gd name="connsiteX1" fmla="*/ 65005 w 991769"/>
                  <a:gd name="connsiteY1" fmla="*/ 1075 h 1140824"/>
                  <a:gd name="connsiteX2" fmla="*/ 95340 w 991769"/>
                  <a:gd name="connsiteY2" fmla="*/ 31410 h 1140824"/>
                  <a:gd name="connsiteX3" fmla="*/ 134343 w 991769"/>
                  <a:gd name="connsiteY3" fmla="*/ 53078 h 1140824"/>
                  <a:gd name="connsiteX4" fmla="*/ 160345 w 991769"/>
                  <a:gd name="connsiteY4" fmla="*/ 74747 h 1140824"/>
                  <a:gd name="connsiteX5" fmla="*/ 212349 w 991769"/>
                  <a:gd name="connsiteY5" fmla="*/ 135418 h 1140824"/>
                  <a:gd name="connsiteX6" fmla="*/ 255685 w 991769"/>
                  <a:gd name="connsiteY6" fmla="*/ 170087 h 1140824"/>
                  <a:gd name="connsiteX7" fmla="*/ 299022 w 991769"/>
                  <a:gd name="connsiteY7" fmla="*/ 226424 h 1140824"/>
                  <a:gd name="connsiteX8" fmla="*/ 342358 w 991769"/>
                  <a:gd name="connsiteY8" fmla="*/ 239425 h 1140824"/>
                  <a:gd name="connsiteX9" fmla="*/ 377027 w 991769"/>
                  <a:gd name="connsiteY9" fmla="*/ 261093 h 1140824"/>
                  <a:gd name="connsiteX10" fmla="*/ 433365 w 991769"/>
                  <a:gd name="connsiteY10" fmla="*/ 343433 h 1140824"/>
                  <a:gd name="connsiteX11" fmla="*/ 502703 w 991769"/>
                  <a:gd name="connsiteY11" fmla="*/ 404104 h 1140824"/>
                  <a:gd name="connsiteX12" fmla="*/ 585042 w 991769"/>
                  <a:gd name="connsiteY12" fmla="*/ 477776 h 1140824"/>
                  <a:gd name="connsiteX13" fmla="*/ 645714 w 991769"/>
                  <a:gd name="connsiteY13" fmla="*/ 508111 h 1140824"/>
                  <a:gd name="connsiteX14" fmla="*/ 715052 w 991769"/>
                  <a:gd name="connsiteY14" fmla="*/ 560115 h 1140824"/>
                  <a:gd name="connsiteX15" fmla="*/ 788724 w 991769"/>
                  <a:gd name="connsiteY15" fmla="*/ 620786 h 1140824"/>
                  <a:gd name="connsiteX16" fmla="*/ 840728 w 991769"/>
                  <a:gd name="connsiteY16" fmla="*/ 646788 h 1140824"/>
                  <a:gd name="connsiteX17" fmla="*/ 905732 w 991769"/>
                  <a:gd name="connsiteY17" fmla="*/ 703126 h 1140824"/>
                  <a:gd name="connsiteX18" fmla="*/ 940402 w 991769"/>
                  <a:gd name="connsiteY18" fmla="*/ 798466 h 1140824"/>
                  <a:gd name="connsiteX19" fmla="*/ 988072 w 991769"/>
                  <a:gd name="connsiteY19" fmla="*/ 833135 h 1140824"/>
                  <a:gd name="connsiteX20" fmla="*/ 988072 w 991769"/>
                  <a:gd name="connsiteY20" fmla="*/ 872138 h 1140824"/>
                  <a:gd name="connsiteX21" fmla="*/ 983738 w 991769"/>
                  <a:gd name="connsiteY21" fmla="*/ 954477 h 1140824"/>
                  <a:gd name="connsiteX22" fmla="*/ 970737 w 991769"/>
                  <a:gd name="connsiteY22" fmla="*/ 1002148 h 1140824"/>
                  <a:gd name="connsiteX23" fmla="*/ 940402 w 991769"/>
                  <a:gd name="connsiteY23" fmla="*/ 1010815 h 1140824"/>
                  <a:gd name="connsiteX24" fmla="*/ 936068 w 991769"/>
                  <a:gd name="connsiteY24" fmla="*/ 1062819 h 1140824"/>
                  <a:gd name="connsiteX25" fmla="*/ 944735 w 991769"/>
                  <a:gd name="connsiteY25" fmla="*/ 1119156 h 1140824"/>
                  <a:gd name="connsiteX26" fmla="*/ 944735 w 991769"/>
                  <a:gd name="connsiteY26" fmla="*/ 1140824 h 11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1769" h="1140824">
                    <a:moveTo>
                      <a:pt x="0" y="9742"/>
                    </a:moveTo>
                    <a:cubicBezTo>
                      <a:pt x="24557" y="3603"/>
                      <a:pt x="49115" y="-2536"/>
                      <a:pt x="65005" y="1075"/>
                    </a:cubicBezTo>
                    <a:cubicBezTo>
                      <a:pt x="80895" y="4686"/>
                      <a:pt x="83784" y="22743"/>
                      <a:pt x="95340" y="31410"/>
                    </a:cubicBezTo>
                    <a:cubicBezTo>
                      <a:pt x="106896" y="40077"/>
                      <a:pt x="123509" y="45855"/>
                      <a:pt x="134343" y="53078"/>
                    </a:cubicBezTo>
                    <a:cubicBezTo>
                      <a:pt x="145177" y="60301"/>
                      <a:pt x="147344" y="61024"/>
                      <a:pt x="160345" y="74747"/>
                    </a:cubicBezTo>
                    <a:cubicBezTo>
                      <a:pt x="173346" y="88470"/>
                      <a:pt x="196459" y="119528"/>
                      <a:pt x="212349" y="135418"/>
                    </a:cubicBezTo>
                    <a:cubicBezTo>
                      <a:pt x="228239" y="151308"/>
                      <a:pt x="241240" y="154919"/>
                      <a:pt x="255685" y="170087"/>
                    </a:cubicBezTo>
                    <a:cubicBezTo>
                      <a:pt x="270130" y="185255"/>
                      <a:pt x="284577" y="214868"/>
                      <a:pt x="299022" y="226424"/>
                    </a:cubicBezTo>
                    <a:cubicBezTo>
                      <a:pt x="313467" y="237980"/>
                      <a:pt x="329357" y="233647"/>
                      <a:pt x="342358" y="239425"/>
                    </a:cubicBezTo>
                    <a:cubicBezTo>
                      <a:pt x="355359" y="245203"/>
                      <a:pt x="361859" y="243758"/>
                      <a:pt x="377027" y="261093"/>
                    </a:cubicBezTo>
                    <a:cubicBezTo>
                      <a:pt x="392195" y="278428"/>
                      <a:pt x="412419" y="319598"/>
                      <a:pt x="433365" y="343433"/>
                    </a:cubicBezTo>
                    <a:cubicBezTo>
                      <a:pt x="454311" y="367268"/>
                      <a:pt x="502703" y="404104"/>
                      <a:pt x="502703" y="404104"/>
                    </a:cubicBezTo>
                    <a:cubicBezTo>
                      <a:pt x="527982" y="426494"/>
                      <a:pt x="561207" y="460442"/>
                      <a:pt x="585042" y="477776"/>
                    </a:cubicBezTo>
                    <a:cubicBezTo>
                      <a:pt x="608877" y="495110"/>
                      <a:pt x="624046" y="494388"/>
                      <a:pt x="645714" y="508111"/>
                    </a:cubicBezTo>
                    <a:cubicBezTo>
                      <a:pt x="667382" y="521834"/>
                      <a:pt x="691217" y="541336"/>
                      <a:pt x="715052" y="560115"/>
                    </a:cubicBezTo>
                    <a:cubicBezTo>
                      <a:pt x="738887" y="578894"/>
                      <a:pt x="767778" y="606341"/>
                      <a:pt x="788724" y="620786"/>
                    </a:cubicBezTo>
                    <a:cubicBezTo>
                      <a:pt x="809670" y="635231"/>
                      <a:pt x="821227" y="633065"/>
                      <a:pt x="840728" y="646788"/>
                    </a:cubicBezTo>
                    <a:cubicBezTo>
                      <a:pt x="860229" y="660511"/>
                      <a:pt x="889120" y="677846"/>
                      <a:pt x="905732" y="703126"/>
                    </a:cubicBezTo>
                    <a:cubicBezTo>
                      <a:pt x="922344" y="728406"/>
                      <a:pt x="926679" y="776798"/>
                      <a:pt x="940402" y="798466"/>
                    </a:cubicBezTo>
                    <a:cubicBezTo>
                      <a:pt x="954125" y="820134"/>
                      <a:pt x="980127" y="820856"/>
                      <a:pt x="988072" y="833135"/>
                    </a:cubicBezTo>
                    <a:cubicBezTo>
                      <a:pt x="996017" y="845414"/>
                      <a:pt x="988794" y="851914"/>
                      <a:pt x="988072" y="872138"/>
                    </a:cubicBezTo>
                    <a:cubicBezTo>
                      <a:pt x="987350" y="892362"/>
                      <a:pt x="986627" y="932809"/>
                      <a:pt x="983738" y="954477"/>
                    </a:cubicBezTo>
                    <a:cubicBezTo>
                      <a:pt x="980849" y="976145"/>
                      <a:pt x="977960" y="992758"/>
                      <a:pt x="970737" y="1002148"/>
                    </a:cubicBezTo>
                    <a:cubicBezTo>
                      <a:pt x="963514" y="1011538"/>
                      <a:pt x="946180" y="1000703"/>
                      <a:pt x="940402" y="1010815"/>
                    </a:cubicBezTo>
                    <a:cubicBezTo>
                      <a:pt x="934624" y="1020927"/>
                      <a:pt x="935346" y="1044762"/>
                      <a:pt x="936068" y="1062819"/>
                    </a:cubicBezTo>
                    <a:cubicBezTo>
                      <a:pt x="936790" y="1080876"/>
                      <a:pt x="943291" y="1106155"/>
                      <a:pt x="944735" y="1119156"/>
                    </a:cubicBezTo>
                    <a:cubicBezTo>
                      <a:pt x="946179" y="1132157"/>
                      <a:pt x="945457" y="1136490"/>
                      <a:pt x="944735" y="1140824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29" name="Полилиния 328"/>
              <p:cNvSpPr/>
              <p:nvPr/>
            </p:nvSpPr>
            <p:spPr>
              <a:xfrm>
                <a:off x="5683414" y="2985960"/>
                <a:ext cx="664125" cy="720462"/>
              </a:xfrm>
              <a:custGeom>
                <a:avLst/>
                <a:gdLst>
                  <a:gd name="connsiteX0" fmla="*/ 0 w 991769"/>
                  <a:gd name="connsiteY0" fmla="*/ 9742 h 1140824"/>
                  <a:gd name="connsiteX1" fmla="*/ 65005 w 991769"/>
                  <a:gd name="connsiteY1" fmla="*/ 1075 h 1140824"/>
                  <a:gd name="connsiteX2" fmla="*/ 95340 w 991769"/>
                  <a:gd name="connsiteY2" fmla="*/ 31410 h 1140824"/>
                  <a:gd name="connsiteX3" fmla="*/ 134343 w 991769"/>
                  <a:gd name="connsiteY3" fmla="*/ 53078 h 1140824"/>
                  <a:gd name="connsiteX4" fmla="*/ 160345 w 991769"/>
                  <a:gd name="connsiteY4" fmla="*/ 74747 h 1140824"/>
                  <a:gd name="connsiteX5" fmla="*/ 212349 w 991769"/>
                  <a:gd name="connsiteY5" fmla="*/ 135418 h 1140824"/>
                  <a:gd name="connsiteX6" fmla="*/ 255685 w 991769"/>
                  <a:gd name="connsiteY6" fmla="*/ 170087 h 1140824"/>
                  <a:gd name="connsiteX7" fmla="*/ 299022 w 991769"/>
                  <a:gd name="connsiteY7" fmla="*/ 226424 h 1140824"/>
                  <a:gd name="connsiteX8" fmla="*/ 342358 w 991769"/>
                  <a:gd name="connsiteY8" fmla="*/ 239425 h 1140824"/>
                  <a:gd name="connsiteX9" fmla="*/ 377027 w 991769"/>
                  <a:gd name="connsiteY9" fmla="*/ 261093 h 1140824"/>
                  <a:gd name="connsiteX10" fmla="*/ 433365 w 991769"/>
                  <a:gd name="connsiteY10" fmla="*/ 343433 h 1140824"/>
                  <a:gd name="connsiteX11" fmla="*/ 502703 w 991769"/>
                  <a:gd name="connsiteY11" fmla="*/ 404104 h 1140824"/>
                  <a:gd name="connsiteX12" fmla="*/ 585042 w 991769"/>
                  <a:gd name="connsiteY12" fmla="*/ 477776 h 1140824"/>
                  <a:gd name="connsiteX13" fmla="*/ 645714 w 991769"/>
                  <a:gd name="connsiteY13" fmla="*/ 508111 h 1140824"/>
                  <a:gd name="connsiteX14" fmla="*/ 715052 w 991769"/>
                  <a:gd name="connsiteY14" fmla="*/ 560115 h 1140824"/>
                  <a:gd name="connsiteX15" fmla="*/ 788724 w 991769"/>
                  <a:gd name="connsiteY15" fmla="*/ 620786 h 1140824"/>
                  <a:gd name="connsiteX16" fmla="*/ 840728 w 991769"/>
                  <a:gd name="connsiteY16" fmla="*/ 646788 h 1140824"/>
                  <a:gd name="connsiteX17" fmla="*/ 905732 w 991769"/>
                  <a:gd name="connsiteY17" fmla="*/ 703126 h 1140824"/>
                  <a:gd name="connsiteX18" fmla="*/ 940402 w 991769"/>
                  <a:gd name="connsiteY18" fmla="*/ 798466 h 1140824"/>
                  <a:gd name="connsiteX19" fmla="*/ 988072 w 991769"/>
                  <a:gd name="connsiteY19" fmla="*/ 833135 h 1140824"/>
                  <a:gd name="connsiteX20" fmla="*/ 988072 w 991769"/>
                  <a:gd name="connsiteY20" fmla="*/ 872138 h 1140824"/>
                  <a:gd name="connsiteX21" fmla="*/ 983738 w 991769"/>
                  <a:gd name="connsiteY21" fmla="*/ 954477 h 1140824"/>
                  <a:gd name="connsiteX22" fmla="*/ 970737 w 991769"/>
                  <a:gd name="connsiteY22" fmla="*/ 1002148 h 1140824"/>
                  <a:gd name="connsiteX23" fmla="*/ 940402 w 991769"/>
                  <a:gd name="connsiteY23" fmla="*/ 1010815 h 1140824"/>
                  <a:gd name="connsiteX24" fmla="*/ 936068 w 991769"/>
                  <a:gd name="connsiteY24" fmla="*/ 1062819 h 1140824"/>
                  <a:gd name="connsiteX25" fmla="*/ 944735 w 991769"/>
                  <a:gd name="connsiteY25" fmla="*/ 1119156 h 1140824"/>
                  <a:gd name="connsiteX26" fmla="*/ 944735 w 991769"/>
                  <a:gd name="connsiteY26" fmla="*/ 1140824 h 11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1769" h="1140824">
                    <a:moveTo>
                      <a:pt x="0" y="9742"/>
                    </a:moveTo>
                    <a:cubicBezTo>
                      <a:pt x="24557" y="3603"/>
                      <a:pt x="49115" y="-2536"/>
                      <a:pt x="65005" y="1075"/>
                    </a:cubicBezTo>
                    <a:cubicBezTo>
                      <a:pt x="80895" y="4686"/>
                      <a:pt x="83784" y="22743"/>
                      <a:pt x="95340" y="31410"/>
                    </a:cubicBezTo>
                    <a:cubicBezTo>
                      <a:pt x="106896" y="40077"/>
                      <a:pt x="123509" y="45855"/>
                      <a:pt x="134343" y="53078"/>
                    </a:cubicBezTo>
                    <a:cubicBezTo>
                      <a:pt x="145177" y="60301"/>
                      <a:pt x="147344" y="61024"/>
                      <a:pt x="160345" y="74747"/>
                    </a:cubicBezTo>
                    <a:cubicBezTo>
                      <a:pt x="173346" y="88470"/>
                      <a:pt x="196459" y="119528"/>
                      <a:pt x="212349" y="135418"/>
                    </a:cubicBezTo>
                    <a:cubicBezTo>
                      <a:pt x="228239" y="151308"/>
                      <a:pt x="241240" y="154919"/>
                      <a:pt x="255685" y="170087"/>
                    </a:cubicBezTo>
                    <a:cubicBezTo>
                      <a:pt x="270130" y="185255"/>
                      <a:pt x="284577" y="214868"/>
                      <a:pt x="299022" y="226424"/>
                    </a:cubicBezTo>
                    <a:cubicBezTo>
                      <a:pt x="313467" y="237980"/>
                      <a:pt x="329357" y="233647"/>
                      <a:pt x="342358" y="239425"/>
                    </a:cubicBezTo>
                    <a:cubicBezTo>
                      <a:pt x="355359" y="245203"/>
                      <a:pt x="361859" y="243758"/>
                      <a:pt x="377027" y="261093"/>
                    </a:cubicBezTo>
                    <a:cubicBezTo>
                      <a:pt x="392195" y="278428"/>
                      <a:pt x="412419" y="319598"/>
                      <a:pt x="433365" y="343433"/>
                    </a:cubicBezTo>
                    <a:cubicBezTo>
                      <a:pt x="454311" y="367268"/>
                      <a:pt x="502703" y="404104"/>
                      <a:pt x="502703" y="404104"/>
                    </a:cubicBezTo>
                    <a:cubicBezTo>
                      <a:pt x="527982" y="426494"/>
                      <a:pt x="561207" y="460442"/>
                      <a:pt x="585042" y="477776"/>
                    </a:cubicBezTo>
                    <a:cubicBezTo>
                      <a:pt x="608877" y="495110"/>
                      <a:pt x="624046" y="494388"/>
                      <a:pt x="645714" y="508111"/>
                    </a:cubicBezTo>
                    <a:cubicBezTo>
                      <a:pt x="667382" y="521834"/>
                      <a:pt x="691217" y="541336"/>
                      <a:pt x="715052" y="560115"/>
                    </a:cubicBezTo>
                    <a:cubicBezTo>
                      <a:pt x="738887" y="578894"/>
                      <a:pt x="767778" y="606341"/>
                      <a:pt x="788724" y="620786"/>
                    </a:cubicBezTo>
                    <a:cubicBezTo>
                      <a:pt x="809670" y="635231"/>
                      <a:pt x="821227" y="633065"/>
                      <a:pt x="840728" y="646788"/>
                    </a:cubicBezTo>
                    <a:cubicBezTo>
                      <a:pt x="860229" y="660511"/>
                      <a:pt x="889120" y="677846"/>
                      <a:pt x="905732" y="703126"/>
                    </a:cubicBezTo>
                    <a:cubicBezTo>
                      <a:pt x="922344" y="728406"/>
                      <a:pt x="926679" y="776798"/>
                      <a:pt x="940402" y="798466"/>
                    </a:cubicBezTo>
                    <a:cubicBezTo>
                      <a:pt x="954125" y="820134"/>
                      <a:pt x="980127" y="820856"/>
                      <a:pt x="988072" y="833135"/>
                    </a:cubicBezTo>
                    <a:cubicBezTo>
                      <a:pt x="996017" y="845414"/>
                      <a:pt x="988794" y="851914"/>
                      <a:pt x="988072" y="872138"/>
                    </a:cubicBezTo>
                    <a:cubicBezTo>
                      <a:pt x="987350" y="892362"/>
                      <a:pt x="986627" y="932809"/>
                      <a:pt x="983738" y="954477"/>
                    </a:cubicBezTo>
                    <a:cubicBezTo>
                      <a:pt x="980849" y="976145"/>
                      <a:pt x="977960" y="992758"/>
                      <a:pt x="970737" y="1002148"/>
                    </a:cubicBezTo>
                    <a:cubicBezTo>
                      <a:pt x="963514" y="1011538"/>
                      <a:pt x="946180" y="1000703"/>
                      <a:pt x="940402" y="1010815"/>
                    </a:cubicBezTo>
                    <a:cubicBezTo>
                      <a:pt x="934624" y="1020927"/>
                      <a:pt x="935346" y="1044762"/>
                      <a:pt x="936068" y="1062819"/>
                    </a:cubicBezTo>
                    <a:cubicBezTo>
                      <a:pt x="936790" y="1080876"/>
                      <a:pt x="943291" y="1106155"/>
                      <a:pt x="944735" y="1119156"/>
                    </a:cubicBezTo>
                    <a:cubicBezTo>
                      <a:pt x="946179" y="1132157"/>
                      <a:pt x="945457" y="1136490"/>
                      <a:pt x="944735" y="1140824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30" name="Полилиния 329"/>
              <p:cNvSpPr/>
              <p:nvPr/>
            </p:nvSpPr>
            <p:spPr>
              <a:xfrm>
                <a:off x="5689316" y="2968238"/>
                <a:ext cx="675498" cy="746694"/>
              </a:xfrm>
              <a:custGeom>
                <a:avLst/>
                <a:gdLst>
                  <a:gd name="connsiteX0" fmla="*/ 0 w 991769"/>
                  <a:gd name="connsiteY0" fmla="*/ 9742 h 1140824"/>
                  <a:gd name="connsiteX1" fmla="*/ 65005 w 991769"/>
                  <a:gd name="connsiteY1" fmla="*/ 1075 h 1140824"/>
                  <a:gd name="connsiteX2" fmla="*/ 95340 w 991769"/>
                  <a:gd name="connsiteY2" fmla="*/ 31410 h 1140824"/>
                  <a:gd name="connsiteX3" fmla="*/ 134343 w 991769"/>
                  <a:gd name="connsiteY3" fmla="*/ 53078 h 1140824"/>
                  <a:gd name="connsiteX4" fmla="*/ 160345 w 991769"/>
                  <a:gd name="connsiteY4" fmla="*/ 74747 h 1140824"/>
                  <a:gd name="connsiteX5" fmla="*/ 212349 w 991769"/>
                  <a:gd name="connsiteY5" fmla="*/ 135418 h 1140824"/>
                  <a:gd name="connsiteX6" fmla="*/ 255685 w 991769"/>
                  <a:gd name="connsiteY6" fmla="*/ 170087 h 1140824"/>
                  <a:gd name="connsiteX7" fmla="*/ 299022 w 991769"/>
                  <a:gd name="connsiteY7" fmla="*/ 226424 h 1140824"/>
                  <a:gd name="connsiteX8" fmla="*/ 342358 w 991769"/>
                  <a:gd name="connsiteY8" fmla="*/ 239425 h 1140824"/>
                  <a:gd name="connsiteX9" fmla="*/ 377027 w 991769"/>
                  <a:gd name="connsiteY9" fmla="*/ 261093 h 1140824"/>
                  <a:gd name="connsiteX10" fmla="*/ 433365 w 991769"/>
                  <a:gd name="connsiteY10" fmla="*/ 343433 h 1140824"/>
                  <a:gd name="connsiteX11" fmla="*/ 502703 w 991769"/>
                  <a:gd name="connsiteY11" fmla="*/ 404104 h 1140824"/>
                  <a:gd name="connsiteX12" fmla="*/ 585042 w 991769"/>
                  <a:gd name="connsiteY12" fmla="*/ 477776 h 1140824"/>
                  <a:gd name="connsiteX13" fmla="*/ 645714 w 991769"/>
                  <a:gd name="connsiteY13" fmla="*/ 508111 h 1140824"/>
                  <a:gd name="connsiteX14" fmla="*/ 715052 w 991769"/>
                  <a:gd name="connsiteY14" fmla="*/ 560115 h 1140824"/>
                  <a:gd name="connsiteX15" fmla="*/ 788724 w 991769"/>
                  <a:gd name="connsiteY15" fmla="*/ 620786 h 1140824"/>
                  <a:gd name="connsiteX16" fmla="*/ 840728 w 991769"/>
                  <a:gd name="connsiteY16" fmla="*/ 646788 h 1140824"/>
                  <a:gd name="connsiteX17" fmla="*/ 905732 w 991769"/>
                  <a:gd name="connsiteY17" fmla="*/ 703126 h 1140824"/>
                  <a:gd name="connsiteX18" fmla="*/ 940402 w 991769"/>
                  <a:gd name="connsiteY18" fmla="*/ 798466 h 1140824"/>
                  <a:gd name="connsiteX19" fmla="*/ 988072 w 991769"/>
                  <a:gd name="connsiteY19" fmla="*/ 833135 h 1140824"/>
                  <a:gd name="connsiteX20" fmla="*/ 988072 w 991769"/>
                  <a:gd name="connsiteY20" fmla="*/ 872138 h 1140824"/>
                  <a:gd name="connsiteX21" fmla="*/ 983738 w 991769"/>
                  <a:gd name="connsiteY21" fmla="*/ 954477 h 1140824"/>
                  <a:gd name="connsiteX22" fmla="*/ 970737 w 991769"/>
                  <a:gd name="connsiteY22" fmla="*/ 1002148 h 1140824"/>
                  <a:gd name="connsiteX23" fmla="*/ 940402 w 991769"/>
                  <a:gd name="connsiteY23" fmla="*/ 1010815 h 1140824"/>
                  <a:gd name="connsiteX24" fmla="*/ 936068 w 991769"/>
                  <a:gd name="connsiteY24" fmla="*/ 1062819 h 1140824"/>
                  <a:gd name="connsiteX25" fmla="*/ 944735 w 991769"/>
                  <a:gd name="connsiteY25" fmla="*/ 1119156 h 1140824"/>
                  <a:gd name="connsiteX26" fmla="*/ 944735 w 991769"/>
                  <a:gd name="connsiteY26" fmla="*/ 1140824 h 11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1769" h="1140824">
                    <a:moveTo>
                      <a:pt x="0" y="9742"/>
                    </a:moveTo>
                    <a:cubicBezTo>
                      <a:pt x="24557" y="3603"/>
                      <a:pt x="49115" y="-2536"/>
                      <a:pt x="65005" y="1075"/>
                    </a:cubicBezTo>
                    <a:cubicBezTo>
                      <a:pt x="80895" y="4686"/>
                      <a:pt x="83784" y="22743"/>
                      <a:pt x="95340" y="31410"/>
                    </a:cubicBezTo>
                    <a:cubicBezTo>
                      <a:pt x="106896" y="40077"/>
                      <a:pt x="123509" y="45855"/>
                      <a:pt x="134343" y="53078"/>
                    </a:cubicBezTo>
                    <a:cubicBezTo>
                      <a:pt x="145177" y="60301"/>
                      <a:pt x="147344" y="61024"/>
                      <a:pt x="160345" y="74747"/>
                    </a:cubicBezTo>
                    <a:cubicBezTo>
                      <a:pt x="173346" y="88470"/>
                      <a:pt x="196459" y="119528"/>
                      <a:pt x="212349" y="135418"/>
                    </a:cubicBezTo>
                    <a:cubicBezTo>
                      <a:pt x="228239" y="151308"/>
                      <a:pt x="241240" y="154919"/>
                      <a:pt x="255685" y="170087"/>
                    </a:cubicBezTo>
                    <a:cubicBezTo>
                      <a:pt x="270130" y="185255"/>
                      <a:pt x="284577" y="214868"/>
                      <a:pt x="299022" y="226424"/>
                    </a:cubicBezTo>
                    <a:cubicBezTo>
                      <a:pt x="313467" y="237980"/>
                      <a:pt x="329357" y="233647"/>
                      <a:pt x="342358" y="239425"/>
                    </a:cubicBezTo>
                    <a:cubicBezTo>
                      <a:pt x="355359" y="245203"/>
                      <a:pt x="361859" y="243758"/>
                      <a:pt x="377027" y="261093"/>
                    </a:cubicBezTo>
                    <a:cubicBezTo>
                      <a:pt x="392195" y="278428"/>
                      <a:pt x="412419" y="319598"/>
                      <a:pt x="433365" y="343433"/>
                    </a:cubicBezTo>
                    <a:cubicBezTo>
                      <a:pt x="454311" y="367268"/>
                      <a:pt x="502703" y="404104"/>
                      <a:pt x="502703" y="404104"/>
                    </a:cubicBezTo>
                    <a:cubicBezTo>
                      <a:pt x="527982" y="426494"/>
                      <a:pt x="561207" y="460442"/>
                      <a:pt x="585042" y="477776"/>
                    </a:cubicBezTo>
                    <a:cubicBezTo>
                      <a:pt x="608877" y="495110"/>
                      <a:pt x="624046" y="494388"/>
                      <a:pt x="645714" y="508111"/>
                    </a:cubicBezTo>
                    <a:cubicBezTo>
                      <a:pt x="667382" y="521834"/>
                      <a:pt x="691217" y="541336"/>
                      <a:pt x="715052" y="560115"/>
                    </a:cubicBezTo>
                    <a:cubicBezTo>
                      <a:pt x="738887" y="578894"/>
                      <a:pt x="767778" y="606341"/>
                      <a:pt x="788724" y="620786"/>
                    </a:cubicBezTo>
                    <a:cubicBezTo>
                      <a:pt x="809670" y="635231"/>
                      <a:pt x="821227" y="633065"/>
                      <a:pt x="840728" y="646788"/>
                    </a:cubicBezTo>
                    <a:cubicBezTo>
                      <a:pt x="860229" y="660511"/>
                      <a:pt x="889120" y="677846"/>
                      <a:pt x="905732" y="703126"/>
                    </a:cubicBezTo>
                    <a:cubicBezTo>
                      <a:pt x="922344" y="728406"/>
                      <a:pt x="926679" y="776798"/>
                      <a:pt x="940402" y="798466"/>
                    </a:cubicBezTo>
                    <a:cubicBezTo>
                      <a:pt x="954125" y="820134"/>
                      <a:pt x="980127" y="820856"/>
                      <a:pt x="988072" y="833135"/>
                    </a:cubicBezTo>
                    <a:cubicBezTo>
                      <a:pt x="996017" y="845414"/>
                      <a:pt x="988794" y="851914"/>
                      <a:pt x="988072" y="872138"/>
                    </a:cubicBezTo>
                    <a:cubicBezTo>
                      <a:pt x="987350" y="892362"/>
                      <a:pt x="986627" y="932809"/>
                      <a:pt x="983738" y="954477"/>
                    </a:cubicBezTo>
                    <a:cubicBezTo>
                      <a:pt x="980849" y="976145"/>
                      <a:pt x="977960" y="992758"/>
                      <a:pt x="970737" y="1002148"/>
                    </a:cubicBezTo>
                    <a:cubicBezTo>
                      <a:pt x="963514" y="1011538"/>
                      <a:pt x="946180" y="1000703"/>
                      <a:pt x="940402" y="1010815"/>
                    </a:cubicBezTo>
                    <a:cubicBezTo>
                      <a:pt x="934624" y="1020927"/>
                      <a:pt x="935346" y="1044762"/>
                      <a:pt x="936068" y="1062819"/>
                    </a:cubicBezTo>
                    <a:cubicBezTo>
                      <a:pt x="936790" y="1080876"/>
                      <a:pt x="943291" y="1106155"/>
                      <a:pt x="944735" y="1119156"/>
                    </a:cubicBezTo>
                    <a:cubicBezTo>
                      <a:pt x="946179" y="1132157"/>
                      <a:pt x="945457" y="1136490"/>
                      <a:pt x="944735" y="114082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31" name="Полилиния 330"/>
              <p:cNvSpPr/>
              <p:nvPr/>
            </p:nvSpPr>
            <p:spPr>
              <a:xfrm>
                <a:off x="4499424" y="1671843"/>
                <a:ext cx="1199644" cy="1304957"/>
              </a:xfrm>
              <a:custGeom>
                <a:avLst/>
                <a:gdLst>
                  <a:gd name="connsiteX0" fmla="*/ 1761322 w 1761322"/>
                  <a:gd name="connsiteY0" fmla="*/ 1993758 h 1993758"/>
                  <a:gd name="connsiteX1" fmla="*/ 1704172 w 1761322"/>
                  <a:gd name="connsiteY1" fmla="*/ 1978518 h 1993758"/>
                  <a:gd name="connsiteX2" fmla="*/ 1662262 w 1761322"/>
                  <a:gd name="connsiteY2" fmla="*/ 1970898 h 1993758"/>
                  <a:gd name="connsiteX3" fmla="*/ 1620352 w 1761322"/>
                  <a:gd name="connsiteY3" fmla="*/ 1967088 h 1993758"/>
                  <a:gd name="connsiteX4" fmla="*/ 1586062 w 1761322"/>
                  <a:gd name="connsiteY4" fmla="*/ 1959468 h 1993758"/>
                  <a:gd name="connsiteX5" fmla="*/ 1574632 w 1761322"/>
                  <a:gd name="connsiteY5" fmla="*/ 1963278 h 1993758"/>
                  <a:gd name="connsiteX6" fmla="*/ 1551772 w 1761322"/>
                  <a:gd name="connsiteY6" fmla="*/ 1928988 h 1993758"/>
                  <a:gd name="connsiteX7" fmla="*/ 1506052 w 1761322"/>
                  <a:gd name="connsiteY7" fmla="*/ 1906128 h 1993758"/>
                  <a:gd name="connsiteX8" fmla="*/ 1452712 w 1761322"/>
                  <a:gd name="connsiteY8" fmla="*/ 1883268 h 1993758"/>
                  <a:gd name="connsiteX9" fmla="*/ 1422232 w 1761322"/>
                  <a:gd name="connsiteY9" fmla="*/ 1868028 h 1993758"/>
                  <a:gd name="connsiteX10" fmla="*/ 1406992 w 1761322"/>
                  <a:gd name="connsiteY10" fmla="*/ 1814688 h 1993758"/>
                  <a:gd name="connsiteX11" fmla="*/ 1403182 w 1761322"/>
                  <a:gd name="connsiteY11" fmla="*/ 1746108 h 1993758"/>
                  <a:gd name="connsiteX12" fmla="*/ 1418422 w 1761322"/>
                  <a:gd name="connsiteY12" fmla="*/ 1723248 h 1993758"/>
                  <a:gd name="connsiteX13" fmla="*/ 1391752 w 1761322"/>
                  <a:gd name="connsiteY13" fmla="*/ 1681338 h 1993758"/>
                  <a:gd name="connsiteX14" fmla="*/ 1380322 w 1761322"/>
                  <a:gd name="connsiteY14" fmla="*/ 1654668 h 1993758"/>
                  <a:gd name="connsiteX15" fmla="*/ 1342222 w 1761322"/>
                  <a:gd name="connsiteY15" fmla="*/ 1639428 h 1993758"/>
                  <a:gd name="connsiteX16" fmla="*/ 1254592 w 1761322"/>
                  <a:gd name="connsiteY16" fmla="*/ 1662288 h 1993758"/>
                  <a:gd name="connsiteX17" fmla="*/ 1227922 w 1761322"/>
                  <a:gd name="connsiteY17" fmla="*/ 1677528 h 1993758"/>
                  <a:gd name="connsiteX18" fmla="*/ 1140292 w 1761322"/>
                  <a:gd name="connsiteY18" fmla="*/ 1639428 h 1993758"/>
                  <a:gd name="connsiteX19" fmla="*/ 1083142 w 1761322"/>
                  <a:gd name="connsiteY19" fmla="*/ 1608948 h 1993758"/>
                  <a:gd name="connsiteX20" fmla="*/ 1014562 w 1761322"/>
                  <a:gd name="connsiteY20" fmla="*/ 1589898 h 1993758"/>
                  <a:gd name="connsiteX21" fmla="*/ 965032 w 1761322"/>
                  <a:gd name="connsiteY21" fmla="*/ 1597518 h 1993758"/>
                  <a:gd name="connsiteX22" fmla="*/ 957412 w 1761322"/>
                  <a:gd name="connsiteY22" fmla="*/ 1525128 h 1993758"/>
                  <a:gd name="connsiteX23" fmla="*/ 930742 w 1761322"/>
                  <a:gd name="connsiteY23" fmla="*/ 1448928 h 1993758"/>
                  <a:gd name="connsiteX24" fmla="*/ 919312 w 1761322"/>
                  <a:gd name="connsiteY24" fmla="*/ 1384158 h 1993758"/>
                  <a:gd name="connsiteX25" fmla="*/ 911692 w 1761322"/>
                  <a:gd name="connsiteY25" fmla="*/ 1361298 h 1993758"/>
                  <a:gd name="connsiteX26" fmla="*/ 907882 w 1761322"/>
                  <a:gd name="connsiteY26" fmla="*/ 1311768 h 1993758"/>
                  <a:gd name="connsiteX27" fmla="*/ 885022 w 1761322"/>
                  <a:gd name="connsiteY27" fmla="*/ 1269858 h 1993758"/>
                  <a:gd name="connsiteX28" fmla="*/ 858352 w 1761322"/>
                  <a:gd name="connsiteY28" fmla="*/ 1205088 h 1993758"/>
                  <a:gd name="connsiteX29" fmla="*/ 846922 w 1761322"/>
                  <a:gd name="connsiteY29" fmla="*/ 1163178 h 1993758"/>
                  <a:gd name="connsiteX30" fmla="*/ 865972 w 1761322"/>
                  <a:gd name="connsiteY30" fmla="*/ 1140318 h 1993758"/>
                  <a:gd name="connsiteX31" fmla="*/ 862162 w 1761322"/>
                  <a:gd name="connsiteY31" fmla="*/ 1060308 h 1993758"/>
                  <a:gd name="connsiteX32" fmla="*/ 869782 w 1761322"/>
                  <a:gd name="connsiteY32" fmla="*/ 1003158 h 1993758"/>
                  <a:gd name="connsiteX33" fmla="*/ 831682 w 1761322"/>
                  <a:gd name="connsiteY33" fmla="*/ 949818 h 1993758"/>
                  <a:gd name="connsiteX34" fmla="*/ 805012 w 1761322"/>
                  <a:gd name="connsiteY34" fmla="*/ 820278 h 1993758"/>
                  <a:gd name="connsiteX35" fmla="*/ 766912 w 1761322"/>
                  <a:gd name="connsiteY35" fmla="*/ 606918 h 1993758"/>
                  <a:gd name="connsiteX36" fmla="*/ 713572 w 1761322"/>
                  <a:gd name="connsiteY36" fmla="*/ 443088 h 1993758"/>
                  <a:gd name="connsiteX37" fmla="*/ 656422 w 1761322"/>
                  <a:gd name="connsiteY37" fmla="*/ 355458 h 1993758"/>
                  <a:gd name="connsiteX38" fmla="*/ 622132 w 1761322"/>
                  <a:gd name="connsiteY38" fmla="*/ 260208 h 1993758"/>
                  <a:gd name="connsiteX39" fmla="*/ 610702 w 1761322"/>
                  <a:gd name="connsiteY39" fmla="*/ 225918 h 1993758"/>
                  <a:gd name="connsiteX40" fmla="*/ 614512 w 1761322"/>
                  <a:gd name="connsiteY40" fmla="*/ 187818 h 1993758"/>
                  <a:gd name="connsiteX41" fmla="*/ 534502 w 1761322"/>
                  <a:gd name="connsiteY41" fmla="*/ 138288 h 1993758"/>
                  <a:gd name="connsiteX42" fmla="*/ 450682 w 1761322"/>
                  <a:gd name="connsiteY42" fmla="*/ 111618 h 1993758"/>
                  <a:gd name="connsiteX43" fmla="*/ 374482 w 1761322"/>
                  <a:gd name="connsiteY43" fmla="*/ 103998 h 1993758"/>
                  <a:gd name="connsiteX44" fmla="*/ 305902 w 1761322"/>
                  <a:gd name="connsiteY44" fmla="*/ 84948 h 1993758"/>
                  <a:gd name="connsiteX45" fmla="*/ 279232 w 1761322"/>
                  <a:gd name="connsiteY45" fmla="*/ 54468 h 1993758"/>
                  <a:gd name="connsiteX46" fmla="*/ 199222 w 1761322"/>
                  <a:gd name="connsiteY46" fmla="*/ 43038 h 1993758"/>
                  <a:gd name="connsiteX47" fmla="*/ 149692 w 1761322"/>
                  <a:gd name="connsiteY47" fmla="*/ 31608 h 1993758"/>
                  <a:gd name="connsiteX48" fmla="*/ 107782 w 1761322"/>
                  <a:gd name="connsiteY48" fmla="*/ 16368 h 1993758"/>
                  <a:gd name="connsiteX49" fmla="*/ 12532 w 1761322"/>
                  <a:gd name="connsiteY49" fmla="*/ 1128 h 1993758"/>
                  <a:gd name="connsiteX50" fmla="*/ 1102 w 1761322"/>
                  <a:gd name="connsiteY50" fmla="*/ 1128 h 1993758"/>
                  <a:gd name="connsiteX51" fmla="*/ 1102 w 1761322"/>
                  <a:gd name="connsiteY51" fmla="*/ 1128 h 1993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761322" h="1993758">
                    <a:moveTo>
                      <a:pt x="1761322" y="1993758"/>
                    </a:moveTo>
                    <a:cubicBezTo>
                      <a:pt x="1741002" y="1988043"/>
                      <a:pt x="1720682" y="1982328"/>
                      <a:pt x="1704172" y="1978518"/>
                    </a:cubicBezTo>
                    <a:cubicBezTo>
                      <a:pt x="1687662" y="1974708"/>
                      <a:pt x="1676232" y="1972803"/>
                      <a:pt x="1662262" y="1970898"/>
                    </a:cubicBezTo>
                    <a:cubicBezTo>
                      <a:pt x="1648292" y="1968993"/>
                      <a:pt x="1633052" y="1968993"/>
                      <a:pt x="1620352" y="1967088"/>
                    </a:cubicBezTo>
                    <a:cubicBezTo>
                      <a:pt x="1607652" y="1965183"/>
                      <a:pt x="1586062" y="1959468"/>
                      <a:pt x="1586062" y="1959468"/>
                    </a:cubicBezTo>
                    <a:cubicBezTo>
                      <a:pt x="1578442" y="1958833"/>
                      <a:pt x="1580347" y="1968358"/>
                      <a:pt x="1574632" y="1963278"/>
                    </a:cubicBezTo>
                    <a:cubicBezTo>
                      <a:pt x="1568917" y="1958198"/>
                      <a:pt x="1563202" y="1938513"/>
                      <a:pt x="1551772" y="1928988"/>
                    </a:cubicBezTo>
                    <a:cubicBezTo>
                      <a:pt x="1540342" y="1919463"/>
                      <a:pt x="1522562" y="1913748"/>
                      <a:pt x="1506052" y="1906128"/>
                    </a:cubicBezTo>
                    <a:cubicBezTo>
                      <a:pt x="1489542" y="1898508"/>
                      <a:pt x="1466682" y="1889618"/>
                      <a:pt x="1452712" y="1883268"/>
                    </a:cubicBezTo>
                    <a:cubicBezTo>
                      <a:pt x="1438742" y="1876918"/>
                      <a:pt x="1429852" y="1879458"/>
                      <a:pt x="1422232" y="1868028"/>
                    </a:cubicBezTo>
                    <a:cubicBezTo>
                      <a:pt x="1414612" y="1856598"/>
                      <a:pt x="1410167" y="1835008"/>
                      <a:pt x="1406992" y="1814688"/>
                    </a:cubicBezTo>
                    <a:cubicBezTo>
                      <a:pt x="1403817" y="1794368"/>
                      <a:pt x="1401277" y="1761348"/>
                      <a:pt x="1403182" y="1746108"/>
                    </a:cubicBezTo>
                    <a:cubicBezTo>
                      <a:pt x="1405087" y="1730868"/>
                      <a:pt x="1420327" y="1734043"/>
                      <a:pt x="1418422" y="1723248"/>
                    </a:cubicBezTo>
                    <a:cubicBezTo>
                      <a:pt x="1416517" y="1712453"/>
                      <a:pt x="1398102" y="1692768"/>
                      <a:pt x="1391752" y="1681338"/>
                    </a:cubicBezTo>
                    <a:cubicBezTo>
                      <a:pt x="1385402" y="1669908"/>
                      <a:pt x="1388577" y="1661653"/>
                      <a:pt x="1380322" y="1654668"/>
                    </a:cubicBezTo>
                    <a:cubicBezTo>
                      <a:pt x="1372067" y="1647683"/>
                      <a:pt x="1363177" y="1638158"/>
                      <a:pt x="1342222" y="1639428"/>
                    </a:cubicBezTo>
                    <a:cubicBezTo>
                      <a:pt x="1321267" y="1640698"/>
                      <a:pt x="1273642" y="1655938"/>
                      <a:pt x="1254592" y="1662288"/>
                    </a:cubicBezTo>
                    <a:cubicBezTo>
                      <a:pt x="1235542" y="1668638"/>
                      <a:pt x="1246972" y="1681338"/>
                      <a:pt x="1227922" y="1677528"/>
                    </a:cubicBezTo>
                    <a:cubicBezTo>
                      <a:pt x="1208872" y="1673718"/>
                      <a:pt x="1164422" y="1650858"/>
                      <a:pt x="1140292" y="1639428"/>
                    </a:cubicBezTo>
                    <a:cubicBezTo>
                      <a:pt x="1116162" y="1627998"/>
                      <a:pt x="1104097" y="1617203"/>
                      <a:pt x="1083142" y="1608948"/>
                    </a:cubicBezTo>
                    <a:cubicBezTo>
                      <a:pt x="1062187" y="1600693"/>
                      <a:pt x="1034247" y="1591803"/>
                      <a:pt x="1014562" y="1589898"/>
                    </a:cubicBezTo>
                    <a:cubicBezTo>
                      <a:pt x="994877" y="1587993"/>
                      <a:pt x="974557" y="1608313"/>
                      <a:pt x="965032" y="1597518"/>
                    </a:cubicBezTo>
                    <a:cubicBezTo>
                      <a:pt x="955507" y="1586723"/>
                      <a:pt x="963127" y="1549893"/>
                      <a:pt x="957412" y="1525128"/>
                    </a:cubicBezTo>
                    <a:cubicBezTo>
                      <a:pt x="951697" y="1500363"/>
                      <a:pt x="937092" y="1472423"/>
                      <a:pt x="930742" y="1448928"/>
                    </a:cubicBezTo>
                    <a:cubicBezTo>
                      <a:pt x="924392" y="1425433"/>
                      <a:pt x="922487" y="1398763"/>
                      <a:pt x="919312" y="1384158"/>
                    </a:cubicBezTo>
                    <a:cubicBezTo>
                      <a:pt x="916137" y="1369553"/>
                      <a:pt x="913597" y="1373363"/>
                      <a:pt x="911692" y="1361298"/>
                    </a:cubicBezTo>
                    <a:cubicBezTo>
                      <a:pt x="909787" y="1349233"/>
                      <a:pt x="912327" y="1327008"/>
                      <a:pt x="907882" y="1311768"/>
                    </a:cubicBezTo>
                    <a:cubicBezTo>
                      <a:pt x="903437" y="1296528"/>
                      <a:pt x="893277" y="1287638"/>
                      <a:pt x="885022" y="1269858"/>
                    </a:cubicBezTo>
                    <a:cubicBezTo>
                      <a:pt x="876767" y="1252078"/>
                      <a:pt x="864702" y="1222868"/>
                      <a:pt x="858352" y="1205088"/>
                    </a:cubicBezTo>
                    <a:cubicBezTo>
                      <a:pt x="852002" y="1187308"/>
                      <a:pt x="845652" y="1173973"/>
                      <a:pt x="846922" y="1163178"/>
                    </a:cubicBezTo>
                    <a:cubicBezTo>
                      <a:pt x="848192" y="1152383"/>
                      <a:pt x="863432" y="1157463"/>
                      <a:pt x="865972" y="1140318"/>
                    </a:cubicBezTo>
                    <a:cubicBezTo>
                      <a:pt x="868512" y="1123173"/>
                      <a:pt x="861527" y="1083168"/>
                      <a:pt x="862162" y="1060308"/>
                    </a:cubicBezTo>
                    <a:cubicBezTo>
                      <a:pt x="862797" y="1037448"/>
                      <a:pt x="874862" y="1021573"/>
                      <a:pt x="869782" y="1003158"/>
                    </a:cubicBezTo>
                    <a:cubicBezTo>
                      <a:pt x="864702" y="984743"/>
                      <a:pt x="842477" y="980298"/>
                      <a:pt x="831682" y="949818"/>
                    </a:cubicBezTo>
                    <a:cubicBezTo>
                      <a:pt x="820887" y="919338"/>
                      <a:pt x="815807" y="877428"/>
                      <a:pt x="805012" y="820278"/>
                    </a:cubicBezTo>
                    <a:cubicBezTo>
                      <a:pt x="794217" y="763128"/>
                      <a:pt x="782152" y="669783"/>
                      <a:pt x="766912" y="606918"/>
                    </a:cubicBezTo>
                    <a:cubicBezTo>
                      <a:pt x="751672" y="544053"/>
                      <a:pt x="731987" y="484998"/>
                      <a:pt x="713572" y="443088"/>
                    </a:cubicBezTo>
                    <a:cubicBezTo>
                      <a:pt x="695157" y="401178"/>
                      <a:pt x="671662" y="385938"/>
                      <a:pt x="656422" y="355458"/>
                    </a:cubicBezTo>
                    <a:cubicBezTo>
                      <a:pt x="641182" y="324978"/>
                      <a:pt x="629752" y="281798"/>
                      <a:pt x="622132" y="260208"/>
                    </a:cubicBezTo>
                    <a:cubicBezTo>
                      <a:pt x="614512" y="238618"/>
                      <a:pt x="611972" y="237983"/>
                      <a:pt x="610702" y="225918"/>
                    </a:cubicBezTo>
                    <a:cubicBezTo>
                      <a:pt x="609432" y="213853"/>
                      <a:pt x="627212" y="202423"/>
                      <a:pt x="614512" y="187818"/>
                    </a:cubicBezTo>
                    <a:cubicBezTo>
                      <a:pt x="601812" y="173213"/>
                      <a:pt x="561807" y="150988"/>
                      <a:pt x="534502" y="138288"/>
                    </a:cubicBezTo>
                    <a:cubicBezTo>
                      <a:pt x="507197" y="125588"/>
                      <a:pt x="477352" y="117333"/>
                      <a:pt x="450682" y="111618"/>
                    </a:cubicBezTo>
                    <a:cubicBezTo>
                      <a:pt x="424012" y="105903"/>
                      <a:pt x="398612" y="108443"/>
                      <a:pt x="374482" y="103998"/>
                    </a:cubicBezTo>
                    <a:cubicBezTo>
                      <a:pt x="350352" y="99553"/>
                      <a:pt x="321777" y="93203"/>
                      <a:pt x="305902" y="84948"/>
                    </a:cubicBezTo>
                    <a:cubicBezTo>
                      <a:pt x="290027" y="76693"/>
                      <a:pt x="297012" y="61453"/>
                      <a:pt x="279232" y="54468"/>
                    </a:cubicBezTo>
                    <a:cubicBezTo>
                      <a:pt x="261452" y="47483"/>
                      <a:pt x="220812" y="46848"/>
                      <a:pt x="199222" y="43038"/>
                    </a:cubicBezTo>
                    <a:cubicBezTo>
                      <a:pt x="177632" y="39228"/>
                      <a:pt x="164932" y="36053"/>
                      <a:pt x="149692" y="31608"/>
                    </a:cubicBezTo>
                    <a:cubicBezTo>
                      <a:pt x="134452" y="27163"/>
                      <a:pt x="130642" y="21448"/>
                      <a:pt x="107782" y="16368"/>
                    </a:cubicBezTo>
                    <a:cubicBezTo>
                      <a:pt x="84922" y="11288"/>
                      <a:pt x="30312" y="3668"/>
                      <a:pt x="12532" y="1128"/>
                    </a:cubicBezTo>
                    <a:cubicBezTo>
                      <a:pt x="-5248" y="-1412"/>
                      <a:pt x="1102" y="1128"/>
                      <a:pt x="1102" y="1128"/>
                    </a:cubicBezTo>
                    <a:lnTo>
                      <a:pt x="1102" y="1128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32" name="Полилиния 331"/>
              <p:cNvSpPr/>
              <p:nvPr/>
            </p:nvSpPr>
            <p:spPr>
              <a:xfrm>
                <a:off x="4380882" y="1523988"/>
                <a:ext cx="129943" cy="131503"/>
              </a:xfrm>
              <a:custGeom>
                <a:avLst/>
                <a:gdLst>
                  <a:gd name="connsiteX0" fmla="*/ 184667 w 190783"/>
                  <a:gd name="connsiteY0" fmla="*/ 193602 h 193602"/>
                  <a:gd name="connsiteX1" fmla="*/ 181689 w 190783"/>
                  <a:gd name="connsiteY1" fmla="*/ 139989 h 193602"/>
                  <a:gd name="connsiteX2" fmla="*/ 190624 w 190783"/>
                  <a:gd name="connsiteY2" fmla="*/ 119140 h 193602"/>
                  <a:gd name="connsiteX3" fmla="*/ 172753 w 190783"/>
                  <a:gd name="connsiteY3" fmla="*/ 107226 h 193602"/>
                  <a:gd name="connsiteX4" fmla="*/ 134033 w 190783"/>
                  <a:gd name="connsiteY4" fmla="*/ 98290 h 193602"/>
                  <a:gd name="connsiteX5" fmla="*/ 98291 w 190783"/>
                  <a:gd name="connsiteY5" fmla="*/ 92333 h 193602"/>
                  <a:gd name="connsiteX6" fmla="*/ 89355 w 190783"/>
                  <a:gd name="connsiteY6" fmla="*/ 86376 h 193602"/>
                  <a:gd name="connsiteX7" fmla="*/ 68506 w 190783"/>
                  <a:gd name="connsiteY7" fmla="*/ 71484 h 193602"/>
                  <a:gd name="connsiteX8" fmla="*/ 53613 w 190783"/>
                  <a:gd name="connsiteY8" fmla="*/ 56591 h 193602"/>
                  <a:gd name="connsiteX9" fmla="*/ 47656 w 190783"/>
                  <a:gd name="connsiteY9" fmla="*/ 41699 h 193602"/>
                  <a:gd name="connsiteX10" fmla="*/ 38721 w 190783"/>
                  <a:gd name="connsiteY10" fmla="*/ 26806 h 193602"/>
                  <a:gd name="connsiteX11" fmla="*/ 26807 w 190783"/>
                  <a:gd name="connsiteY11" fmla="*/ 11914 h 193602"/>
                  <a:gd name="connsiteX12" fmla="*/ 0 w 190783"/>
                  <a:gd name="connsiteY12" fmla="*/ 0 h 193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0783" h="193602">
                    <a:moveTo>
                      <a:pt x="184667" y="193602"/>
                    </a:moveTo>
                    <a:cubicBezTo>
                      <a:pt x="182681" y="173000"/>
                      <a:pt x="180696" y="152399"/>
                      <a:pt x="181689" y="139989"/>
                    </a:cubicBezTo>
                    <a:cubicBezTo>
                      <a:pt x="182682" y="127579"/>
                      <a:pt x="192113" y="124601"/>
                      <a:pt x="190624" y="119140"/>
                    </a:cubicBezTo>
                    <a:cubicBezTo>
                      <a:pt x="189135" y="113679"/>
                      <a:pt x="182185" y="110701"/>
                      <a:pt x="172753" y="107226"/>
                    </a:cubicBezTo>
                    <a:cubicBezTo>
                      <a:pt x="163321" y="103751"/>
                      <a:pt x="146443" y="100772"/>
                      <a:pt x="134033" y="98290"/>
                    </a:cubicBezTo>
                    <a:cubicBezTo>
                      <a:pt x="121623" y="95808"/>
                      <a:pt x="98291" y="92333"/>
                      <a:pt x="98291" y="92333"/>
                    </a:cubicBezTo>
                    <a:cubicBezTo>
                      <a:pt x="90845" y="90347"/>
                      <a:pt x="94319" y="89851"/>
                      <a:pt x="89355" y="86376"/>
                    </a:cubicBezTo>
                    <a:cubicBezTo>
                      <a:pt x="84391" y="82901"/>
                      <a:pt x="74463" y="76448"/>
                      <a:pt x="68506" y="71484"/>
                    </a:cubicBezTo>
                    <a:cubicBezTo>
                      <a:pt x="62549" y="66520"/>
                      <a:pt x="57088" y="61555"/>
                      <a:pt x="53613" y="56591"/>
                    </a:cubicBezTo>
                    <a:cubicBezTo>
                      <a:pt x="50138" y="51627"/>
                      <a:pt x="50138" y="46663"/>
                      <a:pt x="47656" y="41699"/>
                    </a:cubicBezTo>
                    <a:cubicBezTo>
                      <a:pt x="45174" y="36735"/>
                      <a:pt x="42196" y="31770"/>
                      <a:pt x="38721" y="26806"/>
                    </a:cubicBezTo>
                    <a:cubicBezTo>
                      <a:pt x="35246" y="21842"/>
                      <a:pt x="33260" y="16382"/>
                      <a:pt x="26807" y="11914"/>
                    </a:cubicBezTo>
                    <a:cubicBezTo>
                      <a:pt x="20354" y="7446"/>
                      <a:pt x="10177" y="3723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33" name="Полилиния 332"/>
              <p:cNvSpPr/>
              <p:nvPr/>
            </p:nvSpPr>
            <p:spPr>
              <a:xfrm>
                <a:off x="4383249" y="1525067"/>
                <a:ext cx="127576" cy="131638"/>
              </a:xfrm>
              <a:custGeom>
                <a:avLst/>
                <a:gdLst>
                  <a:gd name="connsiteX0" fmla="*/ 184667 w 190783"/>
                  <a:gd name="connsiteY0" fmla="*/ 193602 h 193602"/>
                  <a:gd name="connsiteX1" fmla="*/ 181689 w 190783"/>
                  <a:gd name="connsiteY1" fmla="*/ 139989 h 193602"/>
                  <a:gd name="connsiteX2" fmla="*/ 190624 w 190783"/>
                  <a:gd name="connsiteY2" fmla="*/ 119140 h 193602"/>
                  <a:gd name="connsiteX3" fmla="*/ 172753 w 190783"/>
                  <a:gd name="connsiteY3" fmla="*/ 107226 h 193602"/>
                  <a:gd name="connsiteX4" fmla="*/ 134033 w 190783"/>
                  <a:gd name="connsiteY4" fmla="*/ 98290 h 193602"/>
                  <a:gd name="connsiteX5" fmla="*/ 98291 w 190783"/>
                  <a:gd name="connsiteY5" fmla="*/ 92333 h 193602"/>
                  <a:gd name="connsiteX6" fmla="*/ 89355 w 190783"/>
                  <a:gd name="connsiteY6" fmla="*/ 86376 h 193602"/>
                  <a:gd name="connsiteX7" fmla="*/ 68506 w 190783"/>
                  <a:gd name="connsiteY7" fmla="*/ 71484 h 193602"/>
                  <a:gd name="connsiteX8" fmla="*/ 53613 w 190783"/>
                  <a:gd name="connsiteY8" fmla="*/ 56591 h 193602"/>
                  <a:gd name="connsiteX9" fmla="*/ 47656 w 190783"/>
                  <a:gd name="connsiteY9" fmla="*/ 41699 h 193602"/>
                  <a:gd name="connsiteX10" fmla="*/ 38721 w 190783"/>
                  <a:gd name="connsiteY10" fmla="*/ 26806 h 193602"/>
                  <a:gd name="connsiteX11" fmla="*/ 26807 w 190783"/>
                  <a:gd name="connsiteY11" fmla="*/ 11914 h 193602"/>
                  <a:gd name="connsiteX12" fmla="*/ 0 w 190783"/>
                  <a:gd name="connsiteY12" fmla="*/ 0 h 193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0783" h="193602">
                    <a:moveTo>
                      <a:pt x="184667" y="193602"/>
                    </a:moveTo>
                    <a:cubicBezTo>
                      <a:pt x="182681" y="173000"/>
                      <a:pt x="180696" y="152399"/>
                      <a:pt x="181689" y="139989"/>
                    </a:cubicBezTo>
                    <a:cubicBezTo>
                      <a:pt x="182682" y="127579"/>
                      <a:pt x="192113" y="124601"/>
                      <a:pt x="190624" y="119140"/>
                    </a:cubicBezTo>
                    <a:cubicBezTo>
                      <a:pt x="189135" y="113679"/>
                      <a:pt x="182185" y="110701"/>
                      <a:pt x="172753" y="107226"/>
                    </a:cubicBezTo>
                    <a:cubicBezTo>
                      <a:pt x="163321" y="103751"/>
                      <a:pt x="146443" y="100772"/>
                      <a:pt x="134033" y="98290"/>
                    </a:cubicBezTo>
                    <a:cubicBezTo>
                      <a:pt x="121623" y="95808"/>
                      <a:pt x="98291" y="92333"/>
                      <a:pt x="98291" y="92333"/>
                    </a:cubicBezTo>
                    <a:cubicBezTo>
                      <a:pt x="90845" y="90347"/>
                      <a:pt x="94319" y="89851"/>
                      <a:pt x="89355" y="86376"/>
                    </a:cubicBezTo>
                    <a:cubicBezTo>
                      <a:pt x="84391" y="82901"/>
                      <a:pt x="74463" y="76448"/>
                      <a:pt x="68506" y="71484"/>
                    </a:cubicBezTo>
                    <a:cubicBezTo>
                      <a:pt x="62549" y="66520"/>
                      <a:pt x="57088" y="61555"/>
                      <a:pt x="53613" y="56591"/>
                    </a:cubicBezTo>
                    <a:cubicBezTo>
                      <a:pt x="50138" y="51627"/>
                      <a:pt x="50138" y="46663"/>
                      <a:pt x="47656" y="41699"/>
                    </a:cubicBezTo>
                    <a:cubicBezTo>
                      <a:pt x="45174" y="36735"/>
                      <a:pt x="42196" y="31770"/>
                      <a:pt x="38721" y="26806"/>
                    </a:cubicBezTo>
                    <a:cubicBezTo>
                      <a:pt x="35246" y="21842"/>
                      <a:pt x="33260" y="16382"/>
                      <a:pt x="26807" y="11914"/>
                    </a:cubicBezTo>
                    <a:cubicBezTo>
                      <a:pt x="20354" y="7446"/>
                      <a:pt x="10177" y="372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34" name="Полилиния 333"/>
              <p:cNvSpPr/>
              <p:nvPr/>
            </p:nvSpPr>
            <p:spPr>
              <a:xfrm>
                <a:off x="3680992" y="1207108"/>
                <a:ext cx="805382" cy="467015"/>
              </a:xfrm>
              <a:custGeom>
                <a:avLst/>
                <a:gdLst>
                  <a:gd name="connsiteX0" fmla="*/ 1182465 w 1182465"/>
                  <a:gd name="connsiteY0" fmla="*/ 711861 h 713521"/>
                  <a:gd name="connsiteX1" fmla="*/ 1116938 w 1182465"/>
                  <a:gd name="connsiteY1" fmla="*/ 708883 h 713521"/>
                  <a:gd name="connsiteX2" fmla="*/ 1054390 w 1182465"/>
                  <a:gd name="connsiteY2" fmla="*/ 711861 h 713521"/>
                  <a:gd name="connsiteX3" fmla="*/ 1015669 w 1182465"/>
                  <a:gd name="connsiteY3" fmla="*/ 711861 h 713521"/>
                  <a:gd name="connsiteX4" fmla="*/ 932271 w 1182465"/>
                  <a:gd name="connsiteY4" fmla="*/ 691012 h 713521"/>
                  <a:gd name="connsiteX5" fmla="*/ 884615 w 1182465"/>
                  <a:gd name="connsiteY5" fmla="*/ 702926 h 713521"/>
                  <a:gd name="connsiteX6" fmla="*/ 842916 w 1182465"/>
                  <a:gd name="connsiteY6" fmla="*/ 705904 h 713521"/>
                  <a:gd name="connsiteX7" fmla="*/ 753561 w 1182465"/>
                  <a:gd name="connsiteY7" fmla="*/ 685055 h 713521"/>
                  <a:gd name="connsiteX8" fmla="*/ 640378 w 1182465"/>
                  <a:gd name="connsiteY8" fmla="*/ 664205 h 713521"/>
                  <a:gd name="connsiteX9" fmla="*/ 577830 w 1182465"/>
                  <a:gd name="connsiteY9" fmla="*/ 661227 h 713521"/>
                  <a:gd name="connsiteX10" fmla="*/ 530174 w 1182465"/>
                  <a:gd name="connsiteY10" fmla="*/ 652291 h 713521"/>
                  <a:gd name="connsiteX11" fmla="*/ 467625 w 1182465"/>
                  <a:gd name="connsiteY11" fmla="*/ 628463 h 713521"/>
                  <a:gd name="connsiteX12" fmla="*/ 405076 w 1182465"/>
                  <a:gd name="connsiteY12" fmla="*/ 610592 h 713521"/>
                  <a:gd name="connsiteX13" fmla="*/ 327635 w 1182465"/>
                  <a:gd name="connsiteY13" fmla="*/ 577829 h 713521"/>
                  <a:gd name="connsiteX14" fmla="*/ 262108 w 1182465"/>
                  <a:gd name="connsiteY14" fmla="*/ 551022 h 713521"/>
                  <a:gd name="connsiteX15" fmla="*/ 232323 w 1182465"/>
                  <a:gd name="connsiteY15" fmla="*/ 542087 h 713521"/>
                  <a:gd name="connsiteX16" fmla="*/ 226366 w 1182465"/>
                  <a:gd name="connsiteY16" fmla="*/ 515280 h 713521"/>
                  <a:gd name="connsiteX17" fmla="*/ 217431 w 1182465"/>
                  <a:gd name="connsiteY17" fmla="*/ 491452 h 713521"/>
                  <a:gd name="connsiteX18" fmla="*/ 190624 w 1182465"/>
                  <a:gd name="connsiteY18" fmla="*/ 470603 h 713521"/>
                  <a:gd name="connsiteX19" fmla="*/ 187646 w 1182465"/>
                  <a:gd name="connsiteY19" fmla="*/ 437839 h 713521"/>
                  <a:gd name="connsiteX20" fmla="*/ 175732 w 1182465"/>
                  <a:gd name="connsiteY20" fmla="*/ 416990 h 713521"/>
                  <a:gd name="connsiteX21" fmla="*/ 145947 w 1182465"/>
                  <a:gd name="connsiteY21" fmla="*/ 387205 h 713521"/>
                  <a:gd name="connsiteX22" fmla="*/ 119140 w 1182465"/>
                  <a:gd name="connsiteY22" fmla="*/ 342527 h 713521"/>
                  <a:gd name="connsiteX23" fmla="*/ 104248 w 1182465"/>
                  <a:gd name="connsiteY23" fmla="*/ 297850 h 713521"/>
                  <a:gd name="connsiteX24" fmla="*/ 80420 w 1182465"/>
                  <a:gd name="connsiteY24" fmla="*/ 259129 h 713521"/>
                  <a:gd name="connsiteX25" fmla="*/ 56592 w 1182465"/>
                  <a:gd name="connsiteY25" fmla="*/ 193602 h 713521"/>
                  <a:gd name="connsiteX26" fmla="*/ 50635 w 1182465"/>
                  <a:gd name="connsiteY26" fmla="*/ 175731 h 713521"/>
                  <a:gd name="connsiteX27" fmla="*/ 56592 w 1182465"/>
                  <a:gd name="connsiteY27" fmla="*/ 148925 h 713521"/>
                  <a:gd name="connsiteX28" fmla="*/ 65527 w 1182465"/>
                  <a:gd name="connsiteY28" fmla="*/ 110204 h 713521"/>
                  <a:gd name="connsiteX29" fmla="*/ 35742 w 1182465"/>
                  <a:gd name="connsiteY29" fmla="*/ 74462 h 713521"/>
                  <a:gd name="connsiteX30" fmla="*/ 23828 w 1182465"/>
                  <a:gd name="connsiteY30" fmla="*/ 41699 h 713521"/>
                  <a:gd name="connsiteX31" fmla="*/ 5957 w 1182465"/>
                  <a:gd name="connsiteY31" fmla="*/ 11914 h 713521"/>
                  <a:gd name="connsiteX32" fmla="*/ 0 w 1182465"/>
                  <a:gd name="connsiteY32" fmla="*/ 0 h 713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182465" h="713521">
                    <a:moveTo>
                      <a:pt x="1182465" y="711861"/>
                    </a:moveTo>
                    <a:cubicBezTo>
                      <a:pt x="1160374" y="710372"/>
                      <a:pt x="1138284" y="708883"/>
                      <a:pt x="1116938" y="708883"/>
                    </a:cubicBezTo>
                    <a:cubicBezTo>
                      <a:pt x="1095592" y="708883"/>
                      <a:pt x="1071268" y="711365"/>
                      <a:pt x="1054390" y="711861"/>
                    </a:cubicBezTo>
                    <a:cubicBezTo>
                      <a:pt x="1037512" y="712357"/>
                      <a:pt x="1036022" y="715336"/>
                      <a:pt x="1015669" y="711861"/>
                    </a:cubicBezTo>
                    <a:cubicBezTo>
                      <a:pt x="995316" y="708386"/>
                      <a:pt x="954113" y="692501"/>
                      <a:pt x="932271" y="691012"/>
                    </a:cubicBezTo>
                    <a:cubicBezTo>
                      <a:pt x="910429" y="689523"/>
                      <a:pt x="899507" y="700444"/>
                      <a:pt x="884615" y="702926"/>
                    </a:cubicBezTo>
                    <a:cubicBezTo>
                      <a:pt x="869723" y="705408"/>
                      <a:pt x="864758" y="708882"/>
                      <a:pt x="842916" y="705904"/>
                    </a:cubicBezTo>
                    <a:cubicBezTo>
                      <a:pt x="821074" y="702925"/>
                      <a:pt x="787317" y="692005"/>
                      <a:pt x="753561" y="685055"/>
                    </a:cubicBezTo>
                    <a:cubicBezTo>
                      <a:pt x="719805" y="678105"/>
                      <a:pt x="669667" y="668176"/>
                      <a:pt x="640378" y="664205"/>
                    </a:cubicBezTo>
                    <a:cubicBezTo>
                      <a:pt x="611089" y="660234"/>
                      <a:pt x="596197" y="663213"/>
                      <a:pt x="577830" y="661227"/>
                    </a:cubicBezTo>
                    <a:cubicBezTo>
                      <a:pt x="559463" y="659241"/>
                      <a:pt x="548542" y="657752"/>
                      <a:pt x="530174" y="652291"/>
                    </a:cubicBezTo>
                    <a:cubicBezTo>
                      <a:pt x="511806" y="646830"/>
                      <a:pt x="488475" y="635413"/>
                      <a:pt x="467625" y="628463"/>
                    </a:cubicBezTo>
                    <a:cubicBezTo>
                      <a:pt x="446775" y="621513"/>
                      <a:pt x="428408" y="619031"/>
                      <a:pt x="405076" y="610592"/>
                    </a:cubicBezTo>
                    <a:cubicBezTo>
                      <a:pt x="381744" y="602153"/>
                      <a:pt x="327635" y="577829"/>
                      <a:pt x="327635" y="577829"/>
                    </a:cubicBezTo>
                    <a:cubicBezTo>
                      <a:pt x="303807" y="567901"/>
                      <a:pt x="277993" y="556979"/>
                      <a:pt x="262108" y="551022"/>
                    </a:cubicBezTo>
                    <a:cubicBezTo>
                      <a:pt x="246223" y="545065"/>
                      <a:pt x="238280" y="548044"/>
                      <a:pt x="232323" y="542087"/>
                    </a:cubicBezTo>
                    <a:cubicBezTo>
                      <a:pt x="226366" y="536130"/>
                      <a:pt x="228848" y="523719"/>
                      <a:pt x="226366" y="515280"/>
                    </a:cubicBezTo>
                    <a:cubicBezTo>
                      <a:pt x="223884" y="506841"/>
                      <a:pt x="223388" y="498898"/>
                      <a:pt x="217431" y="491452"/>
                    </a:cubicBezTo>
                    <a:cubicBezTo>
                      <a:pt x="211474" y="484006"/>
                      <a:pt x="195588" y="479538"/>
                      <a:pt x="190624" y="470603"/>
                    </a:cubicBezTo>
                    <a:cubicBezTo>
                      <a:pt x="185660" y="461668"/>
                      <a:pt x="190128" y="446774"/>
                      <a:pt x="187646" y="437839"/>
                    </a:cubicBezTo>
                    <a:cubicBezTo>
                      <a:pt x="185164" y="428904"/>
                      <a:pt x="182682" y="425429"/>
                      <a:pt x="175732" y="416990"/>
                    </a:cubicBezTo>
                    <a:cubicBezTo>
                      <a:pt x="168782" y="408551"/>
                      <a:pt x="155379" y="399615"/>
                      <a:pt x="145947" y="387205"/>
                    </a:cubicBezTo>
                    <a:cubicBezTo>
                      <a:pt x="136515" y="374795"/>
                      <a:pt x="126090" y="357419"/>
                      <a:pt x="119140" y="342527"/>
                    </a:cubicBezTo>
                    <a:cubicBezTo>
                      <a:pt x="112190" y="327635"/>
                      <a:pt x="110701" y="311750"/>
                      <a:pt x="104248" y="297850"/>
                    </a:cubicBezTo>
                    <a:cubicBezTo>
                      <a:pt x="97795" y="283950"/>
                      <a:pt x="88363" y="276504"/>
                      <a:pt x="80420" y="259129"/>
                    </a:cubicBezTo>
                    <a:cubicBezTo>
                      <a:pt x="72477" y="241754"/>
                      <a:pt x="61556" y="207502"/>
                      <a:pt x="56592" y="193602"/>
                    </a:cubicBezTo>
                    <a:cubicBezTo>
                      <a:pt x="51628" y="179702"/>
                      <a:pt x="50635" y="183177"/>
                      <a:pt x="50635" y="175731"/>
                    </a:cubicBezTo>
                    <a:cubicBezTo>
                      <a:pt x="50635" y="168285"/>
                      <a:pt x="54110" y="159846"/>
                      <a:pt x="56592" y="148925"/>
                    </a:cubicBezTo>
                    <a:cubicBezTo>
                      <a:pt x="59074" y="138004"/>
                      <a:pt x="69002" y="122614"/>
                      <a:pt x="65527" y="110204"/>
                    </a:cubicBezTo>
                    <a:cubicBezTo>
                      <a:pt x="62052" y="97794"/>
                      <a:pt x="42692" y="85879"/>
                      <a:pt x="35742" y="74462"/>
                    </a:cubicBezTo>
                    <a:cubicBezTo>
                      <a:pt x="28792" y="63045"/>
                      <a:pt x="28792" y="52124"/>
                      <a:pt x="23828" y="41699"/>
                    </a:cubicBezTo>
                    <a:cubicBezTo>
                      <a:pt x="18864" y="31274"/>
                      <a:pt x="5957" y="11914"/>
                      <a:pt x="5957" y="11914"/>
                    </a:cubicBezTo>
                    <a:cubicBezTo>
                      <a:pt x="1986" y="4964"/>
                      <a:pt x="993" y="2482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35" name="Полилиния 334"/>
              <p:cNvSpPr/>
              <p:nvPr/>
            </p:nvSpPr>
            <p:spPr>
              <a:xfrm>
                <a:off x="3681191" y="1206109"/>
                <a:ext cx="815157" cy="467015"/>
              </a:xfrm>
              <a:custGeom>
                <a:avLst/>
                <a:gdLst>
                  <a:gd name="connsiteX0" fmla="*/ 1182465 w 1182465"/>
                  <a:gd name="connsiteY0" fmla="*/ 711861 h 713521"/>
                  <a:gd name="connsiteX1" fmla="*/ 1116938 w 1182465"/>
                  <a:gd name="connsiteY1" fmla="*/ 708883 h 713521"/>
                  <a:gd name="connsiteX2" fmla="*/ 1054390 w 1182465"/>
                  <a:gd name="connsiteY2" fmla="*/ 711861 h 713521"/>
                  <a:gd name="connsiteX3" fmla="*/ 1015669 w 1182465"/>
                  <a:gd name="connsiteY3" fmla="*/ 711861 h 713521"/>
                  <a:gd name="connsiteX4" fmla="*/ 932271 w 1182465"/>
                  <a:gd name="connsiteY4" fmla="*/ 691012 h 713521"/>
                  <a:gd name="connsiteX5" fmla="*/ 884615 w 1182465"/>
                  <a:gd name="connsiteY5" fmla="*/ 702926 h 713521"/>
                  <a:gd name="connsiteX6" fmla="*/ 842916 w 1182465"/>
                  <a:gd name="connsiteY6" fmla="*/ 705904 h 713521"/>
                  <a:gd name="connsiteX7" fmla="*/ 753561 w 1182465"/>
                  <a:gd name="connsiteY7" fmla="*/ 685055 h 713521"/>
                  <a:gd name="connsiteX8" fmla="*/ 640378 w 1182465"/>
                  <a:gd name="connsiteY8" fmla="*/ 664205 h 713521"/>
                  <a:gd name="connsiteX9" fmla="*/ 577830 w 1182465"/>
                  <a:gd name="connsiteY9" fmla="*/ 661227 h 713521"/>
                  <a:gd name="connsiteX10" fmla="*/ 530174 w 1182465"/>
                  <a:gd name="connsiteY10" fmla="*/ 652291 h 713521"/>
                  <a:gd name="connsiteX11" fmla="*/ 467625 w 1182465"/>
                  <a:gd name="connsiteY11" fmla="*/ 628463 h 713521"/>
                  <a:gd name="connsiteX12" fmla="*/ 405076 w 1182465"/>
                  <a:gd name="connsiteY12" fmla="*/ 610592 h 713521"/>
                  <a:gd name="connsiteX13" fmla="*/ 327635 w 1182465"/>
                  <a:gd name="connsiteY13" fmla="*/ 577829 h 713521"/>
                  <a:gd name="connsiteX14" fmla="*/ 262108 w 1182465"/>
                  <a:gd name="connsiteY14" fmla="*/ 551022 h 713521"/>
                  <a:gd name="connsiteX15" fmla="*/ 232323 w 1182465"/>
                  <a:gd name="connsiteY15" fmla="*/ 542087 h 713521"/>
                  <a:gd name="connsiteX16" fmla="*/ 226366 w 1182465"/>
                  <a:gd name="connsiteY16" fmla="*/ 515280 h 713521"/>
                  <a:gd name="connsiteX17" fmla="*/ 217431 w 1182465"/>
                  <a:gd name="connsiteY17" fmla="*/ 491452 h 713521"/>
                  <a:gd name="connsiteX18" fmla="*/ 190624 w 1182465"/>
                  <a:gd name="connsiteY18" fmla="*/ 470603 h 713521"/>
                  <a:gd name="connsiteX19" fmla="*/ 187646 w 1182465"/>
                  <a:gd name="connsiteY19" fmla="*/ 437839 h 713521"/>
                  <a:gd name="connsiteX20" fmla="*/ 175732 w 1182465"/>
                  <a:gd name="connsiteY20" fmla="*/ 416990 h 713521"/>
                  <a:gd name="connsiteX21" fmla="*/ 145947 w 1182465"/>
                  <a:gd name="connsiteY21" fmla="*/ 387205 h 713521"/>
                  <a:gd name="connsiteX22" fmla="*/ 119140 w 1182465"/>
                  <a:gd name="connsiteY22" fmla="*/ 342527 h 713521"/>
                  <a:gd name="connsiteX23" fmla="*/ 104248 w 1182465"/>
                  <a:gd name="connsiteY23" fmla="*/ 297850 h 713521"/>
                  <a:gd name="connsiteX24" fmla="*/ 80420 w 1182465"/>
                  <a:gd name="connsiteY24" fmla="*/ 259129 h 713521"/>
                  <a:gd name="connsiteX25" fmla="*/ 56592 w 1182465"/>
                  <a:gd name="connsiteY25" fmla="*/ 193602 h 713521"/>
                  <a:gd name="connsiteX26" fmla="*/ 50635 w 1182465"/>
                  <a:gd name="connsiteY26" fmla="*/ 175731 h 713521"/>
                  <a:gd name="connsiteX27" fmla="*/ 56592 w 1182465"/>
                  <a:gd name="connsiteY27" fmla="*/ 148925 h 713521"/>
                  <a:gd name="connsiteX28" fmla="*/ 65527 w 1182465"/>
                  <a:gd name="connsiteY28" fmla="*/ 110204 h 713521"/>
                  <a:gd name="connsiteX29" fmla="*/ 35742 w 1182465"/>
                  <a:gd name="connsiteY29" fmla="*/ 74462 h 713521"/>
                  <a:gd name="connsiteX30" fmla="*/ 23828 w 1182465"/>
                  <a:gd name="connsiteY30" fmla="*/ 41699 h 713521"/>
                  <a:gd name="connsiteX31" fmla="*/ 5957 w 1182465"/>
                  <a:gd name="connsiteY31" fmla="*/ 11914 h 713521"/>
                  <a:gd name="connsiteX32" fmla="*/ 0 w 1182465"/>
                  <a:gd name="connsiteY32" fmla="*/ 0 h 713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182465" h="713521">
                    <a:moveTo>
                      <a:pt x="1182465" y="711861"/>
                    </a:moveTo>
                    <a:cubicBezTo>
                      <a:pt x="1160374" y="710372"/>
                      <a:pt x="1138284" y="708883"/>
                      <a:pt x="1116938" y="708883"/>
                    </a:cubicBezTo>
                    <a:cubicBezTo>
                      <a:pt x="1095592" y="708883"/>
                      <a:pt x="1071268" y="711365"/>
                      <a:pt x="1054390" y="711861"/>
                    </a:cubicBezTo>
                    <a:cubicBezTo>
                      <a:pt x="1037512" y="712357"/>
                      <a:pt x="1036022" y="715336"/>
                      <a:pt x="1015669" y="711861"/>
                    </a:cubicBezTo>
                    <a:cubicBezTo>
                      <a:pt x="995316" y="708386"/>
                      <a:pt x="954113" y="692501"/>
                      <a:pt x="932271" y="691012"/>
                    </a:cubicBezTo>
                    <a:cubicBezTo>
                      <a:pt x="910429" y="689523"/>
                      <a:pt x="899507" y="700444"/>
                      <a:pt x="884615" y="702926"/>
                    </a:cubicBezTo>
                    <a:cubicBezTo>
                      <a:pt x="869723" y="705408"/>
                      <a:pt x="864758" y="708882"/>
                      <a:pt x="842916" y="705904"/>
                    </a:cubicBezTo>
                    <a:cubicBezTo>
                      <a:pt x="821074" y="702925"/>
                      <a:pt x="787317" y="692005"/>
                      <a:pt x="753561" y="685055"/>
                    </a:cubicBezTo>
                    <a:cubicBezTo>
                      <a:pt x="719805" y="678105"/>
                      <a:pt x="669667" y="668176"/>
                      <a:pt x="640378" y="664205"/>
                    </a:cubicBezTo>
                    <a:cubicBezTo>
                      <a:pt x="611089" y="660234"/>
                      <a:pt x="596197" y="663213"/>
                      <a:pt x="577830" y="661227"/>
                    </a:cubicBezTo>
                    <a:cubicBezTo>
                      <a:pt x="559463" y="659241"/>
                      <a:pt x="548542" y="657752"/>
                      <a:pt x="530174" y="652291"/>
                    </a:cubicBezTo>
                    <a:cubicBezTo>
                      <a:pt x="511806" y="646830"/>
                      <a:pt x="488475" y="635413"/>
                      <a:pt x="467625" y="628463"/>
                    </a:cubicBezTo>
                    <a:cubicBezTo>
                      <a:pt x="446775" y="621513"/>
                      <a:pt x="428408" y="619031"/>
                      <a:pt x="405076" y="610592"/>
                    </a:cubicBezTo>
                    <a:cubicBezTo>
                      <a:pt x="381744" y="602153"/>
                      <a:pt x="327635" y="577829"/>
                      <a:pt x="327635" y="577829"/>
                    </a:cubicBezTo>
                    <a:cubicBezTo>
                      <a:pt x="303807" y="567901"/>
                      <a:pt x="277993" y="556979"/>
                      <a:pt x="262108" y="551022"/>
                    </a:cubicBezTo>
                    <a:cubicBezTo>
                      <a:pt x="246223" y="545065"/>
                      <a:pt x="238280" y="548044"/>
                      <a:pt x="232323" y="542087"/>
                    </a:cubicBezTo>
                    <a:cubicBezTo>
                      <a:pt x="226366" y="536130"/>
                      <a:pt x="228848" y="523719"/>
                      <a:pt x="226366" y="515280"/>
                    </a:cubicBezTo>
                    <a:cubicBezTo>
                      <a:pt x="223884" y="506841"/>
                      <a:pt x="223388" y="498898"/>
                      <a:pt x="217431" y="491452"/>
                    </a:cubicBezTo>
                    <a:cubicBezTo>
                      <a:pt x="211474" y="484006"/>
                      <a:pt x="195588" y="479538"/>
                      <a:pt x="190624" y="470603"/>
                    </a:cubicBezTo>
                    <a:cubicBezTo>
                      <a:pt x="185660" y="461668"/>
                      <a:pt x="190128" y="446774"/>
                      <a:pt x="187646" y="437839"/>
                    </a:cubicBezTo>
                    <a:cubicBezTo>
                      <a:pt x="185164" y="428904"/>
                      <a:pt x="182682" y="425429"/>
                      <a:pt x="175732" y="416990"/>
                    </a:cubicBezTo>
                    <a:cubicBezTo>
                      <a:pt x="168782" y="408551"/>
                      <a:pt x="155379" y="399615"/>
                      <a:pt x="145947" y="387205"/>
                    </a:cubicBezTo>
                    <a:cubicBezTo>
                      <a:pt x="136515" y="374795"/>
                      <a:pt x="126090" y="357419"/>
                      <a:pt x="119140" y="342527"/>
                    </a:cubicBezTo>
                    <a:cubicBezTo>
                      <a:pt x="112190" y="327635"/>
                      <a:pt x="110701" y="311750"/>
                      <a:pt x="104248" y="297850"/>
                    </a:cubicBezTo>
                    <a:cubicBezTo>
                      <a:pt x="97795" y="283950"/>
                      <a:pt x="88363" y="276504"/>
                      <a:pt x="80420" y="259129"/>
                    </a:cubicBezTo>
                    <a:cubicBezTo>
                      <a:pt x="72477" y="241754"/>
                      <a:pt x="61556" y="207502"/>
                      <a:pt x="56592" y="193602"/>
                    </a:cubicBezTo>
                    <a:cubicBezTo>
                      <a:pt x="51628" y="179702"/>
                      <a:pt x="50635" y="183177"/>
                      <a:pt x="50635" y="175731"/>
                    </a:cubicBezTo>
                    <a:cubicBezTo>
                      <a:pt x="50635" y="168285"/>
                      <a:pt x="54110" y="159846"/>
                      <a:pt x="56592" y="148925"/>
                    </a:cubicBezTo>
                    <a:cubicBezTo>
                      <a:pt x="59074" y="138004"/>
                      <a:pt x="69002" y="122614"/>
                      <a:pt x="65527" y="110204"/>
                    </a:cubicBezTo>
                    <a:cubicBezTo>
                      <a:pt x="62052" y="97794"/>
                      <a:pt x="42692" y="85879"/>
                      <a:pt x="35742" y="74462"/>
                    </a:cubicBezTo>
                    <a:cubicBezTo>
                      <a:pt x="28792" y="63045"/>
                      <a:pt x="28792" y="52124"/>
                      <a:pt x="23828" y="41699"/>
                    </a:cubicBezTo>
                    <a:cubicBezTo>
                      <a:pt x="18864" y="31274"/>
                      <a:pt x="5957" y="11914"/>
                      <a:pt x="5957" y="11914"/>
                    </a:cubicBezTo>
                    <a:cubicBezTo>
                      <a:pt x="1986" y="4964"/>
                      <a:pt x="993" y="248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36" name="Полилиния 335"/>
              <p:cNvSpPr/>
              <p:nvPr/>
            </p:nvSpPr>
            <p:spPr>
              <a:xfrm>
                <a:off x="3271295" y="2155353"/>
                <a:ext cx="741939" cy="829874"/>
              </a:xfrm>
              <a:custGeom>
                <a:avLst/>
                <a:gdLst>
                  <a:gd name="connsiteX0" fmla="*/ 471055 w 1089317"/>
                  <a:gd name="connsiteY0" fmla="*/ 60346 h 1267910"/>
                  <a:gd name="connsiteX1" fmla="*/ 523394 w 1089317"/>
                  <a:gd name="connsiteY1" fmla="*/ 54188 h 1267910"/>
                  <a:gd name="connsiteX2" fmla="*/ 560340 w 1089317"/>
                  <a:gd name="connsiteY2" fmla="*/ 35715 h 1267910"/>
                  <a:gd name="connsiteX3" fmla="*/ 581891 w 1089317"/>
                  <a:gd name="connsiteY3" fmla="*/ 26479 h 1267910"/>
                  <a:gd name="connsiteX4" fmla="*/ 621915 w 1089317"/>
                  <a:gd name="connsiteY4" fmla="*/ 11085 h 1267910"/>
                  <a:gd name="connsiteX5" fmla="*/ 655782 w 1089317"/>
                  <a:gd name="connsiteY5" fmla="*/ 17243 h 1267910"/>
                  <a:gd name="connsiteX6" fmla="*/ 677334 w 1089317"/>
                  <a:gd name="connsiteY6" fmla="*/ 20322 h 1267910"/>
                  <a:gd name="connsiteX7" fmla="*/ 717358 w 1089317"/>
                  <a:gd name="connsiteY7" fmla="*/ 8006 h 1267910"/>
                  <a:gd name="connsiteX8" fmla="*/ 757382 w 1089317"/>
                  <a:gd name="connsiteY8" fmla="*/ 1849 h 1267910"/>
                  <a:gd name="connsiteX9" fmla="*/ 794328 w 1089317"/>
                  <a:gd name="connsiteY9" fmla="*/ 1849 h 1267910"/>
                  <a:gd name="connsiteX10" fmla="*/ 828194 w 1089317"/>
                  <a:gd name="connsiteY10" fmla="*/ 23400 h 1267910"/>
                  <a:gd name="connsiteX11" fmla="*/ 852825 w 1089317"/>
                  <a:gd name="connsiteY11" fmla="*/ 32637 h 1267910"/>
                  <a:gd name="connsiteX12" fmla="*/ 877455 w 1089317"/>
                  <a:gd name="connsiteY12" fmla="*/ 51109 h 1267910"/>
                  <a:gd name="connsiteX13" fmla="*/ 899006 w 1089317"/>
                  <a:gd name="connsiteY13" fmla="*/ 84976 h 1267910"/>
                  <a:gd name="connsiteX14" fmla="*/ 917479 w 1089317"/>
                  <a:gd name="connsiteY14" fmla="*/ 121922 h 1267910"/>
                  <a:gd name="connsiteX15" fmla="*/ 929794 w 1089317"/>
                  <a:gd name="connsiteY15" fmla="*/ 177340 h 1267910"/>
                  <a:gd name="connsiteX16" fmla="*/ 929794 w 1089317"/>
                  <a:gd name="connsiteY16" fmla="*/ 189655 h 1267910"/>
                  <a:gd name="connsiteX17" fmla="*/ 923637 w 1089317"/>
                  <a:gd name="connsiteY17" fmla="*/ 217364 h 1267910"/>
                  <a:gd name="connsiteX18" fmla="*/ 935952 w 1089317"/>
                  <a:gd name="connsiteY18" fmla="*/ 245073 h 1267910"/>
                  <a:gd name="connsiteX19" fmla="*/ 935952 w 1089317"/>
                  <a:gd name="connsiteY19" fmla="*/ 291255 h 1267910"/>
                  <a:gd name="connsiteX20" fmla="*/ 942109 w 1089317"/>
                  <a:gd name="connsiteY20" fmla="*/ 328200 h 1267910"/>
                  <a:gd name="connsiteX21" fmla="*/ 957503 w 1089317"/>
                  <a:gd name="connsiteY21" fmla="*/ 386697 h 1267910"/>
                  <a:gd name="connsiteX22" fmla="*/ 985212 w 1089317"/>
                  <a:gd name="connsiteY22" fmla="*/ 497534 h 1267910"/>
                  <a:gd name="connsiteX23" fmla="*/ 969818 w 1089317"/>
                  <a:gd name="connsiteY23" fmla="*/ 519085 h 1267910"/>
                  <a:gd name="connsiteX24" fmla="*/ 966740 w 1089317"/>
                  <a:gd name="connsiteY24" fmla="*/ 537558 h 1267910"/>
                  <a:gd name="connsiteX25" fmla="*/ 979055 w 1089317"/>
                  <a:gd name="connsiteY25" fmla="*/ 571425 h 1267910"/>
                  <a:gd name="connsiteX26" fmla="*/ 994449 w 1089317"/>
                  <a:gd name="connsiteY26" fmla="*/ 626843 h 1267910"/>
                  <a:gd name="connsiteX27" fmla="*/ 1028315 w 1089317"/>
                  <a:gd name="connsiteY27" fmla="*/ 673025 h 1267910"/>
                  <a:gd name="connsiteX28" fmla="*/ 1052946 w 1089317"/>
                  <a:gd name="connsiteY28" fmla="*/ 725364 h 1267910"/>
                  <a:gd name="connsiteX29" fmla="*/ 1068340 w 1089317"/>
                  <a:gd name="connsiteY29" fmla="*/ 786940 h 1267910"/>
                  <a:gd name="connsiteX30" fmla="*/ 1086812 w 1089317"/>
                  <a:gd name="connsiteY30" fmla="*/ 836200 h 1267910"/>
                  <a:gd name="connsiteX31" fmla="*/ 1086812 w 1089317"/>
                  <a:gd name="connsiteY31" fmla="*/ 870067 h 1267910"/>
                  <a:gd name="connsiteX32" fmla="*/ 1065261 w 1089317"/>
                  <a:gd name="connsiteY32" fmla="*/ 897776 h 1267910"/>
                  <a:gd name="connsiteX33" fmla="*/ 1040631 w 1089317"/>
                  <a:gd name="connsiteY33" fmla="*/ 919328 h 1267910"/>
                  <a:gd name="connsiteX34" fmla="*/ 982134 w 1089317"/>
                  <a:gd name="connsiteY34" fmla="*/ 934722 h 1267910"/>
                  <a:gd name="connsiteX35" fmla="*/ 905164 w 1089317"/>
                  <a:gd name="connsiteY35" fmla="*/ 968588 h 1267910"/>
                  <a:gd name="connsiteX36" fmla="*/ 825115 w 1089317"/>
                  <a:gd name="connsiteY36" fmla="*/ 1008612 h 1267910"/>
                  <a:gd name="connsiteX37" fmla="*/ 735831 w 1089317"/>
                  <a:gd name="connsiteY37" fmla="*/ 1042479 h 1267910"/>
                  <a:gd name="connsiteX38" fmla="*/ 668097 w 1089317"/>
                  <a:gd name="connsiteY38" fmla="*/ 1076346 h 1267910"/>
                  <a:gd name="connsiteX39" fmla="*/ 538788 w 1089317"/>
                  <a:gd name="connsiteY39" fmla="*/ 1128685 h 1267910"/>
                  <a:gd name="connsiteX40" fmla="*/ 517237 w 1089317"/>
                  <a:gd name="connsiteY40" fmla="*/ 1128685 h 1267910"/>
                  <a:gd name="connsiteX41" fmla="*/ 452582 w 1089317"/>
                  <a:gd name="connsiteY41" fmla="*/ 1110212 h 1267910"/>
                  <a:gd name="connsiteX42" fmla="*/ 387928 w 1089317"/>
                  <a:gd name="connsiteY42" fmla="*/ 1085582 h 1267910"/>
                  <a:gd name="connsiteX43" fmla="*/ 338667 w 1089317"/>
                  <a:gd name="connsiteY43" fmla="*/ 1067109 h 1267910"/>
                  <a:gd name="connsiteX44" fmla="*/ 289406 w 1089317"/>
                  <a:gd name="connsiteY44" fmla="*/ 1057873 h 1267910"/>
                  <a:gd name="connsiteX45" fmla="*/ 270934 w 1089317"/>
                  <a:gd name="connsiteY45" fmla="*/ 1070188 h 1267910"/>
                  <a:gd name="connsiteX46" fmla="*/ 255540 w 1089317"/>
                  <a:gd name="connsiteY46" fmla="*/ 1122528 h 1267910"/>
                  <a:gd name="connsiteX47" fmla="*/ 237067 w 1089317"/>
                  <a:gd name="connsiteY47" fmla="*/ 1187182 h 1267910"/>
                  <a:gd name="connsiteX48" fmla="*/ 218594 w 1089317"/>
                  <a:gd name="connsiteY48" fmla="*/ 1264152 h 1267910"/>
                  <a:gd name="connsiteX49" fmla="*/ 193964 w 1089317"/>
                  <a:gd name="connsiteY49" fmla="*/ 1254915 h 1267910"/>
                  <a:gd name="connsiteX50" fmla="*/ 166255 w 1089317"/>
                  <a:gd name="connsiteY50" fmla="*/ 1245679 h 1267910"/>
                  <a:gd name="connsiteX51" fmla="*/ 150861 w 1089317"/>
                  <a:gd name="connsiteY51" fmla="*/ 1239522 h 1267910"/>
                  <a:gd name="connsiteX52" fmla="*/ 120073 w 1089317"/>
                  <a:gd name="connsiteY52" fmla="*/ 1230285 h 1267910"/>
                  <a:gd name="connsiteX53" fmla="*/ 95443 w 1089317"/>
                  <a:gd name="connsiteY53" fmla="*/ 1221049 h 1267910"/>
                  <a:gd name="connsiteX54" fmla="*/ 64655 w 1089317"/>
                  <a:gd name="connsiteY54" fmla="*/ 1208734 h 1267910"/>
                  <a:gd name="connsiteX55" fmla="*/ 43103 w 1089317"/>
                  <a:gd name="connsiteY55" fmla="*/ 1190261 h 1267910"/>
                  <a:gd name="connsiteX56" fmla="*/ 18473 w 1089317"/>
                  <a:gd name="connsiteY56" fmla="*/ 1177946 h 1267910"/>
                  <a:gd name="connsiteX57" fmla="*/ 0 w 1089317"/>
                  <a:gd name="connsiteY57" fmla="*/ 1171788 h 1267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089317" h="1267910">
                    <a:moveTo>
                      <a:pt x="471055" y="60346"/>
                    </a:moveTo>
                    <a:cubicBezTo>
                      <a:pt x="489784" y="59319"/>
                      <a:pt x="508513" y="58293"/>
                      <a:pt x="523394" y="54188"/>
                    </a:cubicBezTo>
                    <a:cubicBezTo>
                      <a:pt x="538275" y="50083"/>
                      <a:pt x="550590" y="40333"/>
                      <a:pt x="560340" y="35715"/>
                    </a:cubicBezTo>
                    <a:cubicBezTo>
                      <a:pt x="570090" y="31097"/>
                      <a:pt x="571629" y="30584"/>
                      <a:pt x="581891" y="26479"/>
                    </a:cubicBezTo>
                    <a:cubicBezTo>
                      <a:pt x="592153" y="22374"/>
                      <a:pt x="609600" y="12624"/>
                      <a:pt x="621915" y="11085"/>
                    </a:cubicBezTo>
                    <a:cubicBezTo>
                      <a:pt x="634230" y="9546"/>
                      <a:pt x="646546" y="15703"/>
                      <a:pt x="655782" y="17243"/>
                    </a:cubicBezTo>
                    <a:cubicBezTo>
                      <a:pt x="665019" y="18782"/>
                      <a:pt x="667071" y="21861"/>
                      <a:pt x="677334" y="20322"/>
                    </a:cubicBezTo>
                    <a:cubicBezTo>
                      <a:pt x="687597" y="18783"/>
                      <a:pt x="704017" y="11085"/>
                      <a:pt x="717358" y="8006"/>
                    </a:cubicBezTo>
                    <a:cubicBezTo>
                      <a:pt x="730699" y="4927"/>
                      <a:pt x="744554" y="2875"/>
                      <a:pt x="757382" y="1849"/>
                    </a:cubicBezTo>
                    <a:cubicBezTo>
                      <a:pt x="770210" y="823"/>
                      <a:pt x="782526" y="-1743"/>
                      <a:pt x="794328" y="1849"/>
                    </a:cubicBezTo>
                    <a:cubicBezTo>
                      <a:pt x="806130" y="5441"/>
                      <a:pt x="818445" y="18269"/>
                      <a:pt x="828194" y="23400"/>
                    </a:cubicBezTo>
                    <a:cubicBezTo>
                      <a:pt x="837943" y="28531"/>
                      <a:pt x="844615" y="28019"/>
                      <a:pt x="852825" y="32637"/>
                    </a:cubicBezTo>
                    <a:cubicBezTo>
                      <a:pt x="861035" y="37255"/>
                      <a:pt x="869758" y="42386"/>
                      <a:pt x="877455" y="51109"/>
                    </a:cubicBezTo>
                    <a:cubicBezTo>
                      <a:pt x="885152" y="59832"/>
                      <a:pt x="892335" y="73174"/>
                      <a:pt x="899006" y="84976"/>
                    </a:cubicBezTo>
                    <a:cubicBezTo>
                      <a:pt x="905677" y="96778"/>
                      <a:pt x="912348" y="106528"/>
                      <a:pt x="917479" y="121922"/>
                    </a:cubicBezTo>
                    <a:cubicBezTo>
                      <a:pt x="922610" y="137316"/>
                      <a:pt x="927742" y="166051"/>
                      <a:pt x="929794" y="177340"/>
                    </a:cubicBezTo>
                    <a:cubicBezTo>
                      <a:pt x="931846" y="188629"/>
                      <a:pt x="930820" y="182984"/>
                      <a:pt x="929794" y="189655"/>
                    </a:cubicBezTo>
                    <a:cubicBezTo>
                      <a:pt x="928768" y="196326"/>
                      <a:pt x="922611" y="208128"/>
                      <a:pt x="923637" y="217364"/>
                    </a:cubicBezTo>
                    <a:cubicBezTo>
                      <a:pt x="924663" y="226600"/>
                      <a:pt x="933900" y="232758"/>
                      <a:pt x="935952" y="245073"/>
                    </a:cubicBezTo>
                    <a:cubicBezTo>
                      <a:pt x="938005" y="257388"/>
                      <a:pt x="934926" y="277401"/>
                      <a:pt x="935952" y="291255"/>
                    </a:cubicBezTo>
                    <a:cubicBezTo>
                      <a:pt x="936978" y="305109"/>
                      <a:pt x="938517" y="312293"/>
                      <a:pt x="942109" y="328200"/>
                    </a:cubicBezTo>
                    <a:cubicBezTo>
                      <a:pt x="945701" y="344107"/>
                      <a:pt x="950319" y="358475"/>
                      <a:pt x="957503" y="386697"/>
                    </a:cubicBezTo>
                    <a:cubicBezTo>
                      <a:pt x="964687" y="414919"/>
                      <a:pt x="983160" y="475469"/>
                      <a:pt x="985212" y="497534"/>
                    </a:cubicBezTo>
                    <a:cubicBezTo>
                      <a:pt x="987264" y="519599"/>
                      <a:pt x="969818" y="519085"/>
                      <a:pt x="969818" y="519085"/>
                    </a:cubicBezTo>
                    <a:cubicBezTo>
                      <a:pt x="966739" y="525756"/>
                      <a:pt x="965201" y="528835"/>
                      <a:pt x="966740" y="537558"/>
                    </a:cubicBezTo>
                    <a:cubicBezTo>
                      <a:pt x="968279" y="546281"/>
                      <a:pt x="974437" y="556544"/>
                      <a:pt x="979055" y="571425"/>
                    </a:cubicBezTo>
                    <a:cubicBezTo>
                      <a:pt x="983673" y="586306"/>
                      <a:pt x="986239" y="609910"/>
                      <a:pt x="994449" y="626843"/>
                    </a:cubicBezTo>
                    <a:cubicBezTo>
                      <a:pt x="1002659" y="643776"/>
                      <a:pt x="1018566" y="656605"/>
                      <a:pt x="1028315" y="673025"/>
                    </a:cubicBezTo>
                    <a:cubicBezTo>
                      <a:pt x="1038065" y="689445"/>
                      <a:pt x="1046275" y="706378"/>
                      <a:pt x="1052946" y="725364"/>
                    </a:cubicBezTo>
                    <a:cubicBezTo>
                      <a:pt x="1059617" y="744350"/>
                      <a:pt x="1062696" y="768467"/>
                      <a:pt x="1068340" y="786940"/>
                    </a:cubicBezTo>
                    <a:cubicBezTo>
                      <a:pt x="1073984" y="805413"/>
                      <a:pt x="1083733" y="822346"/>
                      <a:pt x="1086812" y="836200"/>
                    </a:cubicBezTo>
                    <a:cubicBezTo>
                      <a:pt x="1089891" y="850054"/>
                      <a:pt x="1090404" y="859804"/>
                      <a:pt x="1086812" y="870067"/>
                    </a:cubicBezTo>
                    <a:cubicBezTo>
                      <a:pt x="1083220" y="880330"/>
                      <a:pt x="1072958" y="889566"/>
                      <a:pt x="1065261" y="897776"/>
                    </a:cubicBezTo>
                    <a:cubicBezTo>
                      <a:pt x="1057564" y="905986"/>
                      <a:pt x="1054486" y="913170"/>
                      <a:pt x="1040631" y="919328"/>
                    </a:cubicBezTo>
                    <a:cubicBezTo>
                      <a:pt x="1026777" y="925486"/>
                      <a:pt x="1004712" y="926512"/>
                      <a:pt x="982134" y="934722"/>
                    </a:cubicBezTo>
                    <a:cubicBezTo>
                      <a:pt x="959556" y="942932"/>
                      <a:pt x="931334" y="956273"/>
                      <a:pt x="905164" y="968588"/>
                    </a:cubicBezTo>
                    <a:cubicBezTo>
                      <a:pt x="878994" y="980903"/>
                      <a:pt x="853337" y="996297"/>
                      <a:pt x="825115" y="1008612"/>
                    </a:cubicBezTo>
                    <a:cubicBezTo>
                      <a:pt x="796893" y="1020927"/>
                      <a:pt x="762001" y="1031190"/>
                      <a:pt x="735831" y="1042479"/>
                    </a:cubicBezTo>
                    <a:cubicBezTo>
                      <a:pt x="709661" y="1053768"/>
                      <a:pt x="700937" y="1061978"/>
                      <a:pt x="668097" y="1076346"/>
                    </a:cubicBezTo>
                    <a:cubicBezTo>
                      <a:pt x="635257" y="1090714"/>
                      <a:pt x="563931" y="1119962"/>
                      <a:pt x="538788" y="1128685"/>
                    </a:cubicBezTo>
                    <a:cubicBezTo>
                      <a:pt x="513645" y="1137408"/>
                      <a:pt x="531605" y="1131764"/>
                      <a:pt x="517237" y="1128685"/>
                    </a:cubicBezTo>
                    <a:cubicBezTo>
                      <a:pt x="502869" y="1125606"/>
                      <a:pt x="474134" y="1117396"/>
                      <a:pt x="452582" y="1110212"/>
                    </a:cubicBezTo>
                    <a:cubicBezTo>
                      <a:pt x="431030" y="1103028"/>
                      <a:pt x="387928" y="1085582"/>
                      <a:pt x="387928" y="1085582"/>
                    </a:cubicBezTo>
                    <a:cubicBezTo>
                      <a:pt x="368942" y="1078398"/>
                      <a:pt x="355087" y="1071727"/>
                      <a:pt x="338667" y="1067109"/>
                    </a:cubicBezTo>
                    <a:cubicBezTo>
                      <a:pt x="322247" y="1062491"/>
                      <a:pt x="300695" y="1057360"/>
                      <a:pt x="289406" y="1057873"/>
                    </a:cubicBezTo>
                    <a:cubicBezTo>
                      <a:pt x="278117" y="1058386"/>
                      <a:pt x="276578" y="1059412"/>
                      <a:pt x="270934" y="1070188"/>
                    </a:cubicBezTo>
                    <a:cubicBezTo>
                      <a:pt x="265290" y="1080964"/>
                      <a:pt x="261184" y="1103029"/>
                      <a:pt x="255540" y="1122528"/>
                    </a:cubicBezTo>
                    <a:cubicBezTo>
                      <a:pt x="249896" y="1142027"/>
                      <a:pt x="243225" y="1163578"/>
                      <a:pt x="237067" y="1187182"/>
                    </a:cubicBezTo>
                    <a:cubicBezTo>
                      <a:pt x="230909" y="1210786"/>
                      <a:pt x="225778" y="1252863"/>
                      <a:pt x="218594" y="1264152"/>
                    </a:cubicBezTo>
                    <a:cubicBezTo>
                      <a:pt x="211410" y="1275441"/>
                      <a:pt x="202687" y="1257994"/>
                      <a:pt x="193964" y="1254915"/>
                    </a:cubicBezTo>
                    <a:cubicBezTo>
                      <a:pt x="185241" y="1251836"/>
                      <a:pt x="173439" y="1248245"/>
                      <a:pt x="166255" y="1245679"/>
                    </a:cubicBezTo>
                    <a:cubicBezTo>
                      <a:pt x="159071" y="1243113"/>
                      <a:pt x="158558" y="1242088"/>
                      <a:pt x="150861" y="1239522"/>
                    </a:cubicBezTo>
                    <a:cubicBezTo>
                      <a:pt x="143164" y="1236956"/>
                      <a:pt x="129309" y="1233364"/>
                      <a:pt x="120073" y="1230285"/>
                    </a:cubicBezTo>
                    <a:cubicBezTo>
                      <a:pt x="110837" y="1227206"/>
                      <a:pt x="104679" y="1224641"/>
                      <a:pt x="95443" y="1221049"/>
                    </a:cubicBezTo>
                    <a:cubicBezTo>
                      <a:pt x="86207" y="1217457"/>
                      <a:pt x="73378" y="1213865"/>
                      <a:pt x="64655" y="1208734"/>
                    </a:cubicBezTo>
                    <a:cubicBezTo>
                      <a:pt x="55932" y="1203603"/>
                      <a:pt x="50800" y="1195392"/>
                      <a:pt x="43103" y="1190261"/>
                    </a:cubicBezTo>
                    <a:cubicBezTo>
                      <a:pt x="35406" y="1185130"/>
                      <a:pt x="25657" y="1181025"/>
                      <a:pt x="18473" y="1177946"/>
                    </a:cubicBezTo>
                    <a:cubicBezTo>
                      <a:pt x="11289" y="1174867"/>
                      <a:pt x="5644" y="1173327"/>
                      <a:pt x="0" y="117178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37" name="Полилиния 336"/>
              <p:cNvSpPr/>
              <p:nvPr/>
            </p:nvSpPr>
            <p:spPr>
              <a:xfrm>
                <a:off x="3271295" y="2156023"/>
                <a:ext cx="741939" cy="829874"/>
              </a:xfrm>
              <a:custGeom>
                <a:avLst/>
                <a:gdLst>
                  <a:gd name="connsiteX0" fmla="*/ 471055 w 1089317"/>
                  <a:gd name="connsiteY0" fmla="*/ 60346 h 1267910"/>
                  <a:gd name="connsiteX1" fmla="*/ 523394 w 1089317"/>
                  <a:gd name="connsiteY1" fmla="*/ 54188 h 1267910"/>
                  <a:gd name="connsiteX2" fmla="*/ 560340 w 1089317"/>
                  <a:gd name="connsiteY2" fmla="*/ 35715 h 1267910"/>
                  <a:gd name="connsiteX3" fmla="*/ 581891 w 1089317"/>
                  <a:gd name="connsiteY3" fmla="*/ 26479 h 1267910"/>
                  <a:gd name="connsiteX4" fmla="*/ 621915 w 1089317"/>
                  <a:gd name="connsiteY4" fmla="*/ 11085 h 1267910"/>
                  <a:gd name="connsiteX5" fmla="*/ 655782 w 1089317"/>
                  <a:gd name="connsiteY5" fmla="*/ 17243 h 1267910"/>
                  <a:gd name="connsiteX6" fmla="*/ 677334 w 1089317"/>
                  <a:gd name="connsiteY6" fmla="*/ 20322 h 1267910"/>
                  <a:gd name="connsiteX7" fmla="*/ 717358 w 1089317"/>
                  <a:gd name="connsiteY7" fmla="*/ 8006 h 1267910"/>
                  <a:gd name="connsiteX8" fmla="*/ 757382 w 1089317"/>
                  <a:gd name="connsiteY8" fmla="*/ 1849 h 1267910"/>
                  <a:gd name="connsiteX9" fmla="*/ 794328 w 1089317"/>
                  <a:gd name="connsiteY9" fmla="*/ 1849 h 1267910"/>
                  <a:gd name="connsiteX10" fmla="*/ 828194 w 1089317"/>
                  <a:gd name="connsiteY10" fmla="*/ 23400 h 1267910"/>
                  <a:gd name="connsiteX11" fmla="*/ 852825 w 1089317"/>
                  <a:gd name="connsiteY11" fmla="*/ 32637 h 1267910"/>
                  <a:gd name="connsiteX12" fmla="*/ 877455 w 1089317"/>
                  <a:gd name="connsiteY12" fmla="*/ 51109 h 1267910"/>
                  <a:gd name="connsiteX13" fmla="*/ 899006 w 1089317"/>
                  <a:gd name="connsiteY13" fmla="*/ 84976 h 1267910"/>
                  <a:gd name="connsiteX14" fmla="*/ 917479 w 1089317"/>
                  <a:gd name="connsiteY14" fmla="*/ 121922 h 1267910"/>
                  <a:gd name="connsiteX15" fmla="*/ 929794 w 1089317"/>
                  <a:gd name="connsiteY15" fmla="*/ 177340 h 1267910"/>
                  <a:gd name="connsiteX16" fmla="*/ 929794 w 1089317"/>
                  <a:gd name="connsiteY16" fmla="*/ 189655 h 1267910"/>
                  <a:gd name="connsiteX17" fmla="*/ 923637 w 1089317"/>
                  <a:gd name="connsiteY17" fmla="*/ 217364 h 1267910"/>
                  <a:gd name="connsiteX18" fmla="*/ 935952 w 1089317"/>
                  <a:gd name="connsiteY18" fmla="*/ 245073 h 1267910"/>
                  <a:gd name="connsiteX19" fmla="*/ 935952 w 1089317"/>
                  <a:gd name="connsiteY19" fmla="*/ 291255 h 1267910"/>
                  <a:gd name="connsiteX20" fmla="*/ 942109 w 1089317"/>
                  <a:gd name="connsiteY20" fmla="*/ 328200 h 1267910"/>
                  <a:gd name="connsiteX21" fmla="*/ 957503 w 1089317"/>
                  <a:gd name="connsiteY21" fmla="*/ 386697 h 1267910"/>
                  <a:gd name="connsiteX22" fmla="*/ 985212 w 1089317"/>
                  <a:gd name="connsiteY22" fmla="*/ 497534 h 1267910"/>
                  <a:gd name="connsiteX23" fmla="*/ 969818 w 1089317"/>
                  <a:gd name="connsiteY23" fmla="*/ 519085 h 1267910"/>
                  <a:gd name="connsiteX24" fmla="*/ 966740 w 1089317"/>
                  <a:gd name="connsiteY24" fmla="*/ 537558 h 1267910"/>
                  <a:gd name="connsiteX25" fmla="*/ 979055 w 1089317"/>
                  <a:gd name="connsiteY25" fmla="*/ 571425 h 1267910"/>
                  <a:gd name="connsiteX26" fmla="*/ 994449 w 1089317"/>
                  <a:gd name="connsiteY26" fmla="*/ 626843 h 1267910"/>
                  <a:gd name="connsiteX27" fmla="*/ 1028315 w 1089317"/>
                  <a:gd name="connsiteY27" fmla="*/ 673025 h 1267910"/>
                  <a:gd name="connsiteX28" fmla="*/ 1052946 w 1089317"/>
                  <a:gd name="connsiteY28" fmla="*/ 725364 h 1267910"/>
                  <a:gd name="connsiteX29" fmla="*/ 1068340 w 1089317"/>
                  <a:gd name="connsiteY29" fmla="*/ 786940 h 1267910"/>
                  <a:gd name="connsiteX30" fmla="*/ 1086812 w 1089317"/>
                  <a:gd name="connsiteY30" fmla="*/ 836200 h 1267910"/>
                  <a:gd name="connsiteX31" fmla="*/ 1086812 w 1089317"/>
                  <a:gd name="connsiteY31" fmla="*/ 870067 h 1267910"/>
                  <a:gd name="connsiteX32" fmla="*/ 1065261 w 1089317"/>
                  <a:gd name="connsiteY32" fmla="*/ 897776 h 1267910"/>
                  <a:gd name="connsiteX33" fmla="*/ 1040631 w 1089317"/>
                  <a:gd name="connsiteY33" fmla="*/ 919328 h 1267910"/>
                  <a:gd name="connsiteX34" fmla="*/ 982134 w 1089317"/>
                  <a:gd name="connsiteY34" fmla="*/ 934722 h 1267910"/>
                  <a:gd name="connsiteX35" fmla="*/ 905164 w 1089317"/>
                  <a:gd name="connsiteY35" fmla="*/ 968588 h 1267910"/>
                  <a:gd name="connsiteX36" fmla="*/ 825115 w 1089317"/>
                  <a:gd name="connsiteY36" fmla="*/ 1008612 h 1267910"/>
                  <a:gd name="connsiteX37" fmla="*/ 735831 w 1089317"/>
                  <a:gd name="connsiteY37" fmla="*/ 1042479 h 1267910"/>
                  <a:gd name="connsiteX38" fmla="*/ 668097 w 1089317"/>
                  <a:gd name="connsiteY38" fmla="*/ 1076346 h 1267910"/>
                  <a:gd name="connsiteX39" fmla="*/ 538788 w 1089317"/>
                  <a:gd name="connsiteY39" fmla="*/ 1128685 h 1267910"/>
                  <a:gd name="connsiteX40" fmla="*/ 517237 w 1089317"/>
                  <a:gd name="connsiteY40" fmla="*/ 1128685 h 1267910"/>
                  <a:gd name="connsiteX41" fmla="*/ 452582 w 1089317"/>
                  <a:gd name="connsiteY41" fmla="*/ 1110212 h 1267910"/>
                  <a:gd name="connsiteX42" fmla="*/ 387928 w 1089317"/>
                  <a:gd name="connsiteY42" fmla="*/ 1085582 h 1267910"/>
                  <a:gd name="connsiteX43" fmla="*/ 338667 w 1089317"/>
                  <a:gd name="connsiteY43" fmla="*/ 1067109 h 1267910"/>
                  <a:gd name="connsiteX44" fmla="*/ 289406 w 1089317"/>
                  <a:gd name="connsiteY44" fmla="*/ 1057873 h 1267910"/>
                  <a:gd name="connsiteX45" fmla="*/ 270934 w 1089317"/>
                  <a:gd name="connsiteY45" fmla="*/ 1070188 h 1267910"/>
                  <a:gd name="connsiteX46" fmla="*/ 255540 w 1089317"/>
                  <a:gd name="connsiteY46" fmla="*/ 1122528 h 1267910"/>
                  <a:gd name="connsiteX47" fmla="*/ 237067 w 1089317"/>
                  <a:gd name="connsiteY47" fmla="*/ 1187182 h 1267910"/>
                  <a:gd name="connsiteX48" fmla="*/ 218594 w 1089317"/>
                  <a:gd name="connsiteY48" fmla="*/ 1264152 h 1267910"/>
                  <a:gd name="connsiteX49" fmla="*/ 193964 w 1089317"/>
                  <a:gd name="connsiteY49" fmla="*/ 1254915 h 1267910"/>
                  <a:gd name="connsiteX50" fmla="*/ 166255 w 1089317"/>
                  <a:gd name="connsiteY50" fmla="*/ 1245679 h 1267910"/>
                  <a:gd name="connsiteX51" fmla="*/ 150861 w 1089317"/>
                  <a:gd name="connsiteY51" fmla="*/ 1239522 h 1267910"/>
                  <a:gd name="connsiteX52" fmla="*/ 120073 w 1089317"/>
                  <a:gd name="connsiteY52" fmla="*/ 1230285 h 1267910"/>
                  <a:gd name="connsiteX53" fmla="*/ 95443 w 1089317"/>
                  <a:gd name="connsiteY53" fmla="*/ 1221049 h 1267910"/>
                  <a:gd name="connsiteX54" fmla="*/ 64655 w 1089317"/>
                  <a:gd name="connsiteY54" fmla="*/ 1208734 h 1267910"/>
                  <a:gd name="connsiteX55" fmla="*/ 43103 w 1089317"/>
                  <a:gd name="connsiteY55" fmla="*/ 1190261 h 1267910"/>
                  <a:gd name="connsiteX56" fmla="*/ 18473 w 1089317"/>
                  <a:gd name="connsiteY56" fmla="*/ 1177946 h 1267910"/>
                  <a:gd name="connsiteX57" fmla="*/ 0 w 1089317"/>
                  <a:gd name="connsiteY57" fmla="*/ 1171788 h 1267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089317" h="1267910">
                    <a:moveTo>
                      <a:pt x="471055" y="60346"/>
                    </a:moveTo>
                    <a:cubicBezTo>
                      <a:pt x="489784" y="59319"/>
                      <a:pt x="508513" y="58293"/>
                      <a:pt x="523394" y="54188"/>
                    </a:cubicBezTo>
                    <a:cubicBezTo>
                      <a:pt x="538275" y="50083"/>
                      <a:pt x="550590" y="40333"/>
                      <a:pt x="560340" y="35715"/>
                    </a:cubicBezTo>
                    <a:cubicBezTo>
                      <a:pt x="570090" y="31097"/>
                      <a:pt x="571629" y="30584"/>
                      <a:pt x="581891" y="26479"/>
                    </a:cubicBezTo>
                    <a:cubicBezTo>
                      <a:pt x="592153" y="22374"/>
                      <a:pt x="609600" y="12624"/>
                      <a:pt x="621915" y="11085"/>
                    </a:cubicBezTo>
                    <a:cubicBezTo>
                      <a:pt x="634230" y="9546"/>
                      <a:pt x="646546" y="15703"/>
                      <a:pt x="655782" y="17243"/>
                    </a:cubicBezTo>
                    <a:cubicBezTo>
                      <a:pt x="665019" y="18782"/>
                      <a:pt x="667071" y="21861"/>
                      <a:pt x="677334" y="20322"/>
                    </a:cubicBezTo>
                    <a:cubicBezTo>
                      <a:pt x="687597" y="18783"/>
                      <a:pt x="704017" y="11085"/>
                      <a:pt x="717358" y="8006"/>
                    </a:cubicBezTo>
                    <a:cubicBezTo>
                      <a:pt x="730699" y="4927"/>
                      <a:pt x="744554" y="2875"/>
                      <a:pt x="757382" y="1849"/>
                    </a:cubicBezTo>
                    <a:cubicBezTo>
                      <a:pt x="770210" y="823"/>
                      <a:pt x="782526" y="-1743"/>
                      <a:pt x="794328" y="1849"/>
                    </a:cubicBezTo>
                    <a:cubicBezTo>
                      <a:pt x="806130" y="5441"/>
                      <a:pt x="818445" y="18269"/>
                      <a:pt x="828194" y="23400"/>
                    </a:cubicBezTo>
                    <a:cubicBezTo>
                      <a:pt x="837943" y="28531"/>
                      <a:pt x="844615" y="28019"/>
                      <a:pt x="852825" y="32637"/>
                    </a:cubicBezTo>
                    <a:cubicBezTo>
                      <a:pt x="861035" y="37255"/>
                      <a:pt x="869758" y="42386"/>
                      <a:pt x="877455" y="51109"/>
                    </a:cubicBezTo>
                    <a:cubicBezTo>
                      <a:pt x="885152" y="59832"/>
                      <a:pt x="892335" y="73174"/>
                      <a:pt x="899006" y="84976"/>
                    </a:cubicBezTo>
                    <a:cubicBezTo>
                      <a:pt x="905677" y="96778"/>
                      <a:pt x="912348" y="106528"/>
                      <a:pt x="917479" y="121922"/>
                    </a:cubicBezTo>
                    <a:cubicBezTo>
                      <a:pt x="922610" y="137316"/>
                      <a:pt x="927742" y="166051"/>
                      <a:pt x="929794" y="177340"/>
                    </a:cubicBezTo>
                    <a:cubicBezTo>
                      <a:pt x="931846" y="188629"/>
                      <a:pt x="930820" y="182984"/>
                      <a:pt x="929794" y="189655"/>
                    </a:cubicBezTo>
                    <a:cubicBezTo>
                      <a:pt x="928768" y="196326"/>
                      <a:pt x="922611" y="208128"/>
                      <a:pt x="923637" y="217364"/>
                    </a:cubicBezTo>
                    <a:cubicBezTo>
                      <a:pt x="924663" y="226600"/>
                      <a:pt x="933900" y="232758"/>
                      <a:pt x="935952" y="245073"/>
                    </a:cubicBezTo>
                    <a:cubicBezTo>
                      <a:pt x="938005" y="257388"/>
                      <a:pt x="934926" y="277401"/>
                      <a:pt x="935952" y="291255"/>
                    </a:cubicBezTo>
                    <a:cubicBezTo>
                      <a:pt x="936978" y="305109"/>
                      <a:pt x="938517" y="312293"/>
                      <a:pt x="942109" y="328200"/>
                    </a:cubicBezTo>
                    <a:cubicBezTo>
                      <a:pt x="945701" y="344107"/>
                      <a:pt x="950319" y="358475"/>
                      <a:pt x="957503" y="386697"/>
                    </a:cubicBezTo>
                    <a:cubicBezTo>
                      <a:pt x="964687" y="414919"/>
                      <a:pt x="983160" y="475469"/>
                      <a:pt x="985212" y="497534"/>
                    </a:cubicBezTo>
                    <a:cubicBezTo>
                      <a:pt x="987264" y="519599"/>
                      <a:pt x="969818" y="519085"/>
                      <a:pt x="969818" y="519085"/>
                    </a:cubicBezTo>
                    <a:cubicBezTo>
                      <a:pt x="966739" y="525756"/>
                      <a:pt x="965201" y="528835"/>
                      <a:pt x="966740" y="537558"/>
                    </a:cubicBezTo>
                    <a:cubicBezTo>
                      <a:pt x="968279" y="546281"/>
                      <a:pt x="974437" y="556544"/>
                      <a:pt x="979055" y="571425"/>
                    </a:cubicBezTo>
                    <a:cubicBezTo>
                      <a:pt x="983673" y="586306"/>
                      <a:pt x="986239" y="609910"/>
                      <a:pt x="994449" y="626843"/>
                    </a:cubicBezTo>
                    <a:cubicBezTo>
                      <a:pt x="1002659" y="643776"/>
                      <a:pt x="1018566" y="656605"/>
                      <a:pt x="1028315" y="673025"/>
                    </a:cubicBezTo>
                    <a:cubicBezTo>
                      <a:pt x="1038065" y="689445"/>
                      <a:pt x="1046275" y="706378"/>
                      <a:pt x="1052946" y="725364"/>
                    </a:cubicBezTo>
                    <a:cubicBezTo>
                      <a:pt x="1059617" y="744350"/>
                      <a:pt x="1062696" y="768467"/>
                      <a:pt x="1068340" y="786940"/>
                    </a:cubicBezTo>
                    <a:cubicBezTo>
                      <a:pt x="1073984" y="805413"/>
                      <a:pt x="1083733" y="822346"/>
                      <a:pt x="1086812" y="836200"/>
                    </a:cubicBezTo>
                    <a:cubicBezTo>
                      <a:pt x="1089891" y="850054"/>
                      <a:pt x="1090404" y="859804"/>
                      <a:pt x="1086812" y="870067"/>
                    </a:cubicBezTo>
                    <a:cubicBezTo>
                      <a:pt x="1083220" y="880330"/>
                      <a:pt x="1072958" y="889566"/>
                      <a:pt x="1065261" y="897776"/>
                    </a:cubicBezTo>
                    <a:cubicBezTo>
                      <a:pt x="1057564" y="905986"/>
                      <a:pt x="1054486" y="913170"/>
                      <a:pt x="1040631" y="919328"/>
                    </a:cubicBezTo>
                    <a:cubicBezTo>
                      <a:pt x="1026777" y="925486"/>
                      <a:pt x="1004712" y="926512"/>
                      <a:pt x="982134" y="934722"/>
                    </a:cubicBezTo>
                    <a:cubicBezTo>
                      <a:pt x="959556" y="942932"/>
                      <a:pt x="931334" y="956273"/>
                      <a:pt x="905164" y="968588"/>
                    </a:cubicBezTo>
                    <a:cubicBezTo>
                      <a:pt x="878994" y="980903"/>
                      <a:pt x="853337" y="996297"/>
                      <a:pt x="825115" y="1008612"/>
                    </a:cubicBezTo>
                    <a:cubicBezTo>
                      <a:pt x="796893" y="1020927"/>
                      <a:pt x="762001" y="1031190"/>
                      <a:pt x="735831" y="1042479"/>
                    </a:cubicBezTo>
                    <a:cubicBezTo>
                      <a:pt x="709661" y="1053768"/>
                      <a:pt x="700937" y="1061978"/>
                      <a:pt x="668097" y="1076346"/>
                    </a:cubicBezTo>
                    <a:cubicBezTo>
                      <a:pt x="635257" y="1090714"/>
                      <a:pt x="563931" y="1119962"/>
                      <a:pt x="538788" y="1128685"/>
                    </a:cubicBezTo>
                    <a:cubicBezTo>
                      <a:pt x="513645" y="1137408"/>
                      <a:pt x="531605" y="1131764"/>
                      <a:pt x="517237" y="1128685"/>
                    </a:cubicBezTo>
                    <a:cubicBezTo>
                      <a:pt x="502869" y="1125606"/>
                      <a:pt x="474134" y="1117396"/>
                      <a:pt x="452582" y="1110212"/>
                    </a:cubicBezTo>
                    <a:cubicBezTo>
                      <a:pt x="431030" y="1103028"/>
                      <a:pt x="387928" y="1085582"/>
                      <a:pt x="387928" y="1085582"/>
                    </a:cubicBezTo>
                    <a:cubicBezTo>
                      <a:pt x="368942" y="1078398"/>
                      <a:pt x="355087" y="1071727"/>
                      <a:pt x="338667" y="1067109"/>
                    </a:cubicBezTo>
                    <a:cubicBezTo>
                      <a:pt x="322247" y="1062491"/>
                      <a:pt x="300695" y="1057360"/>
                      <a:pt x="289406" y="1057873"/>
                    </a:cubicBezTo>
                    <a:cubicBezTo>
                      <a:pt x="278117" y="1058386"/>
                      <a:pt x="276578" y="1059412"/>
                      <a:pt x="270934" y="1070188"/>
                    </a:cubicBezTo>
                    <a:cubicBezTo>
                      <a:pt x="265290" y="1080964"/>
                      <a:pt x="261184" y="1103029"/>
                      <a:pt x="255540" y="1122528"/>
                    </a:cubicBezTo>
                    <a:cubicBezTo>
                      <a:pt x="249896" y="1142027"/>
                      <a:pt x="243225" y="1163578"/>
                      <a:pt x="237067" y="1187182"/>
                    </a:cubicBezTo>
                    <a:cubicBezTo>
                      <a:pt x="230909" y="1210786"/>
                      <a:pt x="225778" y="1252863"/>
                      <a:pt x="218594" y="1264152"/>
                    </a:cubicBezTo>
                    <a:cubicBezTo>
                      <a:pt x="211410" y="1275441"/>
                      <a:pt x="202687" y="1257994"/>
                      <a:pt x="193964" y="1254915"/>
                    </a:cubicBezTo>
                    <a:cubicBezTo>
                      <a:pt x="185241" y="1251836"/>
                      <a:pt x="173439" y="1248245"/>
                      <a:pt x="166255" y="1245679"/>
                    </a:cubicBezTo>
                    <a:cubicBezTo>
                      <a:pt x="159071" y="1243113"/>
                      <a:pt x="158558" y="1242088"/>
                      <a:pt x="150861" y="1239522"/>
                    </a:cubicBezTo>
                    <a:cubicBezTo>
                      <a:pt x="143164" y="1236956"/>
                      <a:pt x="129309" y="1233364"/>
                      <a:pt x="120073" y="1230285"/>
                    </a:cubicBezTo>
                    <a:cubicBezTo>
                      <a:pt x="110837" y="1227206"/>
                      <a:pt x="104679" y="1224641"/>
                      <a:pt x="95443" y="1221049"/>
                    </a:cubicBezTo>
                    <a:cubicBezTo>
                      <a:pt x="86207" y="1217457"/>
                      <a:pt x="73378" y="1213865"/>
                      <a:pt x="64655" y="1208734"/>
                    </a:cubicBezTo>
                    <a:cubicBezTo>
                      <a:pt x="55932" y="1203603"/>
                      <a:pt x="50800" y="1195392"/>
                      <a:pt x="43103" y="1190261"/>
                    </a:cubicBezTo>
                    <a:cubicBezTo>
                      <a:pt x="35406" y="1185130"/>
                      <a:pt x="25657" y="1181025"/>
                      <a:pt x="18473" y="1177946"/>
                    </a:cubicBezTo>
                    <a:cubicBezTo>
                      <a:pt x="11289" y="1174867"/>
                      <a:pt x="5644" y="1173327"/>
                      <a:pt x="0" y="11717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38" name="Блок-схема: узел 337"/>
              <p:cNvSpPr/>
              <p:nvPr/>
            </p:nvSpPr>
            <p:spPr>
              <a:xfrm>
                <a:off x="3240798" y="2894587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39" name="Полилиния 338"/>
              <p:cNvSpPr/>
              <p:nvPr/>
            </p:nvSpPr>
            <p:spPr>
              <a:xfrm>
                <a:off x="4913227" y="1265323"/>
                <a:ext cx="323191" cy="507814"/>
              </a:xfrm>
              <a:custGeom>
                <a:avLst/>
                <a:gdLst>
                  <a:gd name="connsiteX0" fmla="*/ 418715 w 474511"/>
                  <a:gd name="connsiteY0" fmla="*/ 0 h 775855"/>
                  <a:gd name="connsiteX1" fmla="*/ 464897 w 474511"/>
                  <a:gd name="connsiteY1" fmla="*/ 49261 h 775855"/>
                  <a:gd name="connsiteX2" fmla="*/ 464897 w 474511"/>
                  <a:gd name="connsiteY2" fmla="*/ 86206 h 775855"/>
                  <a:gd name="connsiteX3" fmla="*/ 464897 w 474511"/>
                  <a:gd name="connsiteY3" fmla="*/ 113915 h 775855"/>
                  <a:gd name="connsiteX4" fmla="*/ 461818 w 474511"/>
                  <a:gd name="connsiteY4" fmla="*/ 132388 h 775855"/>
                  <a:gd name="connsiteX5" fmla="*/ 474134 w 474511"/>
                  <a:gd name="connsiteY5" fmla="*/ 157018 h 775855"/>
                  <a:gd name="connsiteX6" fmla="*/ 471055 w 474511"/>
                  <a:gd name="connsiteY6" fmla="*/ 190885 h 775855"/>
                  <a:gd name="connsiteX7" fmla="*/ 467976 w 474511"/>
                  <a:gd name="connsiteY7" fmla="*/ 221673 h 775855"/>
                  <a:gd name="connsiteX8" fmla="*/ 446424 w 474511"/>
                  <a:gd name="connsiteY8" fmla="*/ 255539 h 775855"/>
                  <a:gd name="connsiteX9" fmla="*/ 434109 w 474511"/>
                  <a:gd name="connsiteY9" fmla="*/ 286327 h 775855"/>
                  <a:gd name="connsiteX10" fmla="*/ 415637 w 474511"/>
                  <a:gd name="connsiteY10" fmla="*/ 295564 h 775855"/>
                  <a:gd name="connsiteX11" fmla="*/ 384849 w 474511"/>
                  <a:gd name="connsiteY11" fmla="*/ 301721 h 775855"/>
                  <a:gd name="connsiteX12" fmla="*/ 375612 w 474511"/>
                  <a:gd name="connsiteY12" fmla="*/ 323273 h 775855"/>
                  <a:gd name="connsiteX13" fmla="*/ 375612 w 474511"/>
                  <a:gd name="connsiteY13" fmla="*/ 347903 h 775855"/>
                  <a:gd name="connsiteX14" fmla="*/ 375612 w 474511"/>
                  <a:gd name="connsiteY14" fmla="*/ 440267 h 775855"/>
                  <a:gd name="connsiteX15" fmla="*/ 375612 w 474511"/>
                  <a:gd name="connsiteY15" fmla="*/ 474133 h 775855"/>
                  <a:gd name="connsiteX16" fmla="*/ 366376 w 474511"/>
                  <a:gd name="connsiteY16" fmla="*/ 508000 h 775855"/>
                  <a:gd name="connsiteX17" fmla="*/ 354061 w 474511"/>
                  <a:gd name="connsiteY17" fmla="*/ 535709 h 775855"/>
                  <a:gd name="connsiteX18" fmla="*/ 335588 w 474511"/>
                  <a:gd name="connsiteY18" fmla="*/ 551103 h 775855"/>
                  <a:gd name="connsiteX19" fmla="*/ 310958 w 474511"/>
                  <a:gd name="connsiteY19" fmla="*/ 581891 h 775855"/>
                  <a:gd name="connsiteX20" fmla="*/ 295564 w 474511"/>
                  <a:gd name="connsiteY20" fmla="*/ 597285 h 775855"/>
                  <a:gd name="connsiteX21" fmla="*/ 243224 w 474511"/>
                  <a:gd name="connsiteY21" fmla="*/ 609600 h 775855"/>
                  <a:gd name="connsiteX22" fmla="*/ 240146 w 474511"/>
                  <a:gd name="connsiteY22" fmla="*/ 603442 h 775855"/>
                  <a:gd name="connsiteX23" fmla="*/ 150861 w 474511"/>
                  <a:gd name="connsiteY23" fmla="*/ 655782 h 775855"/>
                  <a:gd name="connsiteX24" fmla="*/ 132388 w 474511"/>
                  <a:gd name="connsiteY24" fmla="*/ 655782 h 775855"/>
                  <a:gd name="connsiteX25" fmla="*/ 116994 w 474511"/>
                  <a:gd name="connsiteY25" fmla="*/ 658861 h 775855"/>
                  <a:gd name="connsiteX26" fmla="*/ 89285 w 474511"/>
                  <a:gd name="connsiteY26" fmla="*/ 665018 h 775855"/>
                  <a:gd name="connsiteX27" fmla="*/ 76970 w 474511"/>
                  <a:gd name="connsiteY27" fmla="*/ 658861 h 775855"/>
                  <a:gd name="connsiteX28" fmla="*/ 67734 w 474511"/>
                  <a:gd name="connsiteY28" fmla="*/ 652703 h 775855"/>
                  <a:gd name="connsiteX29" fmla="*/ 46182 w 474511"/>
                  <a:gd name="connsiteY29" fmla="*/ 649624 h 775855"/>
                  <a:gd name="connsiteX30" fmla="*/ 30788 w 474511"/>
                  <a:gd name="connsiteY30" fmla="*/ 649624 h 775855"/>
                  <a:gd name="connsiteX31" fmla="*/ 18473 w 474511"/>
                  <a:gd name="connsiteY31" fmla="*/ 668097 h 775855"/>
                  <a:gd name="connsiteX32" fmla="*/ 18473 w 474511"/>
                  <a:gd name="connsiteY32" fmla="*/ 692727 h 775855"/>
                  <a:gd name="connsiteX33" fmla="*/ 21552 w 474511"/>
                  <a:gd name="connsiteY33" fmla="*/ 708121 h 775855"/>
                  <a:gd name="connsiteX34" fmla="*/ 15394 w 474511"/>
                  <a:gd name="connsiteY34" fmla="*/ 720436 h 775855"/>
                  <a:gd name="connsiteX35" fmla="*/ 9237 w 474511"/>
                  <a:gd name="connsiteY35" fmla="*/ 732751 h 775855"/>
                  <a:gd name="connsiteX36" fmla="*/ 6158 w 474511"/>
                  <a:gd name="connsiteY36" fmla="*/ 748145 h 775855"/>
                  <a:gd name="connsiteX37" fmla="*/ 0 w 474511"/>
                  <a:gd name="connsiteY37" fmla="*/ 775855 h 77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474511" h="775855">
                    <a:moveTo>
                      <a:pt x="418715" y="0"/>
                    </a:moveTo>
                    <a:cubicBezTo>
                      <a:pt x="437957" y="17446"/>
                      <a:pt x="457200" y="34893"/>
                      <a:pt x="464897" y="49261"/>
                    </a:cubicBezTo>
                    <a:cubicBezTo>
                      <a:pt x="472594" y="63629"/>
                      <a:pt x="464897" y="86206"/>
                      <a:pt x="464897" y="86206"/>
                    </a:cubicBezTo>
                    <a:cubicBezTo>
                      <a:pt x="464897" y="96982"/>
                      <a:pt x="465410" y="106218"/>
                      <a:pt x="464897" y="113915"/>
                    </a:cubicBezTo>
                    <a:cubicBezTo>
                      <a:pt x="464384" y="121612"/>
                      <a:pt x="460279" y="125204"/>
                      <a:pt x="461818" y="132388"/>
                    </a:cubicBezTo>
                    <a:cubicBezTo>
                      <a:pt x="463357" y="139572"/>
                      <a:pt x="472595" y="147269"/>
                      <a:pt x="474134" y="157018"/>
                    </a:cubicBezTo>
                    <a:cubicBezTo>
                      <a:pt x="475673" y="166767"/>
                      <a:pt x="472081" y="180109"/>
                      <a:pt x="471055" y="190885"/>
                    </a:cubicBezTo>
                    <a:cubicBezTo>
                      <a:pt x="470029" y="201661"/>
                      <a:pt x="472081" y="210897"/>
                      <a:pt x="467976" y="221673"/>
                    </a:cubicBezTo>
                    <a:cubicBezTo>
                      <a:pt x="463871" y="232449"/>
                      <a:pt x="452069" y="244763"/>
                      <a:pt x="446424" y="255539"/>
                    </a:cubicBezTo>
                    <a:cubicBezTo>
                      <a:pt x="440780" y="266315"/>
                      <a:pt x="439240" y="279656"/>
                      <a:pt x="434109" y="286327"/>
                    </a:cubicBezTo>
                    <a:cubicBezTo>
                      <a:pt x="428978" y="292998"/>
                      <a:pt x="423847" y="292998"/>
                      <a:pt x="415637" y="295564"/>
                    </a:cubicBezTo>
                    <a:cubicBezTo>
                      <a:pt x="407427" y="298130"/>
                      <a:pt x="391520" y="297103"/>
                      <a:pt x="384849" y="301721"/>
                    </a:cubicBezTo>
                    <a:cubicBezTo>
                      <a:pt x="378178" y="306339"/>
                      <a:pt x="377151" y="315576"/>
                      <a:pt x="375612" y="323273"/>
                    </a:cubicBezTo>
                    <a:cubicBezTo>
                      <a:pt x="374072" y="330970"/>
                      <a:pt x="375612" y="347903"/>
                      <a:pt x="375612" y="347903"/>
                    </a:cubicBezTo>
                    <a:lnTo>
                      <a:pt x="375612" y="440267"/>
                    </a:lnTo>
                    <a:cubicBezTo>
                      <a:pt x="375612" y="461305"/>
                      <a:pt x="377151" y="462844"/>
                      <a:pt x="375612" y="474133"/>
                    </a:cubicBezTo>
                    <a:cubicBezTo>
                      <a:pt x="374073" y="485422"/>
                      <a:pt x="369968" y="497737"/>
                      <a:pt x="366376" y="508000"/>
                    </a:cubicBezTo>
                    <a:cubicBezTo>
                      <a:pt x="362784" y="518263"/>
                      <a:pt x="359192" y="528525"/>
                      <a:pt x="354061" y="535709"/>
                    </a:cubicBezTo>
                    <a:cubicBezTo>
                      <a:pt x="348930" y="542893"/>
                      <a:pt x="342772" y="543406"/>
                      <a:pt x="335588" y="551103"/>
                    </a:cubicBezTo>
                    <a:cubicBezTo>
                      <a:pt x="328404" y="558800"/>
                      <a:pt x="317629" y="574194"/>
                      <a:pt x="310958" y="581891"/>
                    </a:cubicBezTo>
                    <a:cubicBezTo>
                      <a:pt x="304287" y="589588"/>
                      <a:pt x="306853" y="592667"/>
                      <a:pt x="295564" y="597285"/>
                    </a:cubicBezTo>
                    <a:cubicBezTo>
                      <a:pt x="284275" y="601903"/>
                      <a:pt x="252460" y="608574"/>
                      <a:pt x="243224" y="609600"/>
                    </a:cubicBezTo>
                    <a:cubicBezTo>
                      <a:pt x="233988" y="610626"/>
                      <a:pt x="255540" y="595745"/>
                      <a:pt x="240146" y="603442"/>
                    </a:cubicBezTo>
                    <a:cubicBezTo>
                      <a:pt x="224752" y="611139"/>
                      <a:pt x="168821" y="647059"/>
                      <a:pt x="150861" y="655782"/>
                    </a:cubicBezTo>
                    <a:cubicBezTo>
                      <a:pt x="132901" y="664505"/>
                      <a:pt x="138032" y="655269"/>
                      <a:pt x="132388" y="655782"/>
                    </a:cubicBezTo>
                    <a:cubicBezTo>
                      <a:pt x="126744" y="656295"/>
                      <a:pt x="116994" y="658861"/>
                      <a:pt x="116994" y="658861"/>
                    </a:cubicBezTo>
                    <a:lnTo>
                      <a:pt x="89285" y="665018"/>
                    </a:lnTo>
                    <a:cubicBezTo>
                      <a:pt x="82614" y="665018"/>
                      <a:pt x="76970" y="658861"/>
                      <a:pt x="76970" y="658861"/>
                    </a:cubicBezTo>
                    <a:cubicBezTo>
                      <a:pt x="73378" y="656809"/>
                      <a:pt x="72865" y="654242"/>
                      <a:pt x="67734" y="652703"/>
                    </a:cubicBezTo>
                    <a:cubicBezTo>
                      <a:pt x="62603" y="651164"/>
                      <a:pt x="52340" y="650137"/>
                      <a:pt x="46182" y="649624"/>
                    </a:cubicBezTo>
                    <a:cubicBezTo>
                      <a:pt x="40024" y="649111"/>
                      <a:pt x="35406" y="646545"/>
                      <a:pt x="30788" y="649624"/>
                    </a:cubicBezTo>
                    <a:cubicBezTo>
                      <a:pt x="26170" y="652703"/>
                      <a:pt x="20525" y="660913"/>
                      <a:pt x="18473" y="668097"/>
                    </a:cubicBezTo>
                    <a:cubicBezTo>
                      <a:pt x="16421" y="675281"/>
                      <a:pt x="17960" y="686056"/>
                      <a:pt x="18473" y="692727"/>
                    </a:cubicBezTo>
                    <a:cubicBezTo>
                      <a:pt x="18986" y="699398"/>
                      <a:pt x="21552" y="708121"/>
                      <a:pt x="21552" y="708121"/>
                    </a:cubicBezTo>
                    <a:cubicBezTo>
                      <a:pt x="21039" y="712739"/>
                      <a:pt x="15394" y="720436"/>
                      <a:pt x="15394" y="720436"/>
                    </a:cubicBezTo>
                    <a:cubicBezTo>
                      <a:pt x="13342" y="724541"/>
                      <a:pt x="10776" y="728133"/>
                      <a:pt x="9237" y="732751"/>
                    </a:cubicBezTo>
                    <a:cubicBezTo>
                      <a:pt x="7698" y="737369"/>
                      <a:pt x="7697" y="740961"/>
                      <a:pt x="6158" y="748145"/>
                    </a:cubicBezTo>
                    <a:cubicBezTo>
                      <a:pt x="4619" y="755329"/>
                      <a:pt x="2309" y="765592"/>
                      <a:pt x="0" y="775855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40" name="Полилиния 339"/>
              <p:cNvSpPr/>
              <p:nvPr/>
            </p:nvSpPr>
            <p:spPr>
              <a:xfrm>
                <a:off x="4912504" y="1264828"/>
                <a:ext cx="323191" cy="507814"/>
              </a:xfrm>
              <a:custGeom>
                <a:avLst/>
                <a:gdLst>
                  <a:gd name="connsiteX0" fmla="*/ 418715 w 474511"/>
                  <a:gd name="connsiteY0" fmla="*/ 0 h 775855"/>
                  <a:gd name="connsiteX1" fmla="*/ 464897 w 474511"/>
                  <a:gd name="connsiteY1" fmla="*/ 49261 h 775855"/>
                  <a:gd name="connsiteX2" fmla="*/ 464897 w 474511"/>
                  <a:gd name="connsiteY2" fmla="*/ 86206 h 775855"/>
                  <a:gd name="connsiteX3" fmla="*/ 464897 w 474511"/>
                  <a:gd name="connsiteY3" fmla="*/ 113915 h 775855"/>
                  <a:gd name="connsiteX4" fmla="*/ 461818 w 474511"/>
                  <a:gd name="connsiteY4" fmla="*/ 132388 h 775855"/>
                  <a:gd name="connsiteX5" fmla="*/ 474134 w 474511"/>
                  <a:gd name="connsiteY5" fmla="*/ 157018 h 775855"/>
                  <a:gd name="connsiteX6" fmla="*/ 471055 w 474511"/>
                  <a:gd name="connsiteY6" fmla="*/ 190885 h 775855"/>
                  <a:gd name="connsiteX7" fmla="*/ 467976 w 474511"/>
                  <a:gd name="connsiteY7" fmla="*/ 221673 h 775855"/>
                  <a:gd name="connsiteX8" fmla="*/ 446424 w 474511"/>
                  <a:gd name="connsiteY8" fmla="*/ 255539 h 775855"/>
                  <a:gd name="connsiteX9" fmla="*/ 434109 w 474511"/>
                  <a:gd name="connsiteY9" fmla="*/ 286327 h 775855"/>
                  <a:gd name="connsiteX10" fmla="*/ 415637 w 474511"/>
                  <a:gd name="connsiteY10" fmla="*/ 295564 h 775855"/>
                  <a:gd name="connsiteX11" fmla="*/ 384849 w 474511"/>
                  <a:gd name="connsiteY11" fmla="*/ 301721 h 775855"/>
                  <a:gd name="connsiteX12" fmla="*/ 375612 w 474511"/>
                  <a:gd name="connsiteY12" fmla="*/ 323273 h 775855"/>
                  <a:gd name="connsiteX13" fmla="*/ 375612 w 474511"/>
                  <a:gd name="connsiteY13" fmla="*/ 347903 h 775855"/>
                  <a:gd name="connsiteX14" fmla="*/ 375612 w 474511"/>
                  <a:gd name="connsiteY14" fmla="*/ 440267 h 775855"/>
                  <a:gd name="connsiteX15" fmla="*/ 375612 w 474511"/>
                  <a:gd name="connsiteY15" fmla="*/ 474133 h 775855"/>
                  <a:gd name="connsiteX16" fmla="*/ 366376 w 474511"/>
                  <a:gd name="connsiteY16" fmla="*/ 508000 h 775855"/>
                  <a:gd name="connsiteX17" fmla="*/ 354061 w 474511"/>
                  <a:gd name="connsiteY17" fmla="*/ 535709 h 775855"/>
                  <a:gd name="connsiteX18" fmla="*/ 335588 w 474511"/>
                  <a:gd name="connsiteY18" fmla="*/ 551103 h 775855"/>
                  <a:gd name="connsiteX19" fmla="*/ 310958 w 474511"/>
                  <a:gd name="connsiteY19" fmla="*/ 581891 h 775855"/>
                  <a:gd name="connsiteX20" fmla="*/ 295564 w 474511"/>
                  <a:gd name="connsiteY20" fmla="*/ 597285 h 775855"/>
                  <a:gd name="connsiteX21" fmla="*/ 243224 w 474511"/>
                  <a:gd name="connsiteY21" fmla="*/ 609600 h 775855"/>
                  <a:gd name="connsiteX22" fmla="*/ 240146 w 474511"/>
                  <a:gd name="connsiteY22" fmla="*/ 603442 h 775855"/>
                  <a:gd name="connsiteX23" fmla="*/ 150861 w 474511"/>
                  <a:gd name="connsiteY23" fmla="*/ 655782 h 775855"/>
                  <a:gd name="connsiteX24" fmla="*/ 132388 w 474511"/>
                  <a:gd name="connsiteY24" fmla="*/ 655782 h 775855"/>
                  <a:gd name="connsiteX25" fmla="*/ 116994 w 474511"/>
                  <a:gd name="connsiteY25" fmla="*/ 658861 h 775855"/>
                  <a:gd name="connsiteX26" fmla="*/ 89285 w 474511"/>
                  <a:gd name="connsiteY26" fmla="*/ 665018 h 775855"/>
                  <a:gd name="connsiteX27" fmla="*/ 76970 w 474511"/>
                  <a:gd name="connsiteY27" fmla="*/ 658861 h 775855"/>
                  <a:gd name="connsiteX28" fmla="*/ 67734 w 474511"/>
                  <a:gd name="connsiteY28" fmla="*/ 652703 h 775855"/>
                  <a:gd name="connsiteX29" fmla="*/ 46182 w 474511"/>
                  <a:gd name="connsiteY29" fmla="*/ 649624 h 775855"/>
                  <a:gd name="connsiteX30" fmla="*/ 30788 w 474511"/>
                  <a:gd name="connsiteY30" fmla="*/ 649624 h 775855"/>
                  <a:gd name="connsiteX31" fmla="*/ 18473 w 474511"/>
                  <a:gd name="connsiteY31" fmla="*/ 668097 h 775855"/>
                  <a:gd name="connsiteX32" fmla="*/ 18473 w 474511"/>
                  <a:gd name="connsiteY32" fmla="*/ 692727 h 775855"/>
                  <a:gd name="connsiteX33" fmla="*/ 21552 w 474511"/>
                  <a:gd name="connsiteY33" fmla="*/ 708121 h 775855"/>
                  <a:gd name="connsiteX34" fmla="*/ 15394 w 474511"/>
                  <a:gd name="connsiteY34" fmla="*/ 720436 h 775855"/>
                  <a:gd name="connsiteX35" fmla="*/ 9237 w 474511"/>
                  <a:gd name="connsiteY35" fmla="*/ 732751 h 775855"/>
                  <a:gd name="connsiteX36" fmla="*/ 6158 w 474511"/>
                  <a:gd name="connsiteY36" fmla="*/ 748145 h 775855"/>
                  <a:gd name="connsiteX37" fmla="*/ 0 w 474511"/>
                  <a:gd name="connsiteY37" fmla="*/ 775855 h 77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474511" h="775855">
                    <a:moveTo>
                      <a:pt x="418715" y="0"/>
                    </a:moveTo>
                    <a:cubicBezTo>
                      <a:pt x="437957" y="17446"/>
                      <a:pt x="457200" y="34893"/>
                      <a:pt x="464897" y="49261"/>
                    </a:cubicBezTo>
                    <a:cubicBezTo>
                      <a:pt x="472594" y="63629"/>
                      <a:pt x="464897" y="86206"/>
                      <a:pt x="464897" y="86206"/>
                    </a:cubicBezTo>
                    <a:cubicBezTo>
                      <a:pt x="464897" y="96982"/>
                      <a:pt x="465410" y="106218"/>
                      <a:pt x="464897" y="113915"/>
                    </a:cubicBezTo>
                    <a:cubicBezTo>
                      <a:pt x="464384" y="121612"/>
                      <a:pt x="460279" y="125204"/>
                      <a:pt x="461818" y="132388"/>
                    </a:cubicBezTo>
                    <a:cubicBezTo>
                      <a:pt x="463357" y="139572"/>
                      <a:pt x="472595" y="147269"/>
                      <a:pt x="474134" y="157018"/>
                    </a:cubicBezTo>
                    <a:cubicBezTo>
                      <a:pt x="475673" y="166767"/>
                      <a:pt x="472081" y="180109"/>
                      <a:pt x="471055" y="190885"/>
                    </a:cubicBezTo>
                    <a:cubicBezTo>
                      <a:pt x="470029" y="201661"/>
                      <a:pt x="472081" y="210897"/>
                      <a:pt x="467976" y="221673"/>
                    </a:cubicBezTo>
                    <a:cubicBezTo>
                      <a:pt x="463871" y="232449"/>
                      <a:pt x="452069" y="244763"/>
                      <a:pt x="446424" y="255539"/>
                    </a:cubicBezTo>
                    <a:cubicBezTo>
                      <a:pt x="440780" y="266315"/>
                      <a:pt x="439240" y="279656"/>
                      <a:pt x="434109" y="286327"/>
                    </a:cubicBezTo>
                    <a:cubicBezTo>
                      <a:pt x="428978" y="292998"/>
                      <a:pt x="423847" y="292998"/>
                      <a:pt x="415637" y="295564"/>
                    </a:cubicBezTo>
                    <a:cubicBezTo>
                      <a:pt x="407427" y="298130"/>
                      <a:pt x="391520" y="297103"/>
                      <a:pt x="384849" y="301721"/>
                    </a:cubicBezTo>
                    <a:cubicBezTo>
                      <a:pt x="378178" y="306339"/>
                      <a:pt x="377151" y="315576"/>
                      <a:pt x="375612" y="323273"/>
                    </a:cubicBezTo>
                    <a:cubicBezTo>
                      <a:pt x="374072" y="330970"/>
                      <a:pt x="375612" y="347903"/>
                      <a:pt x="375612" y="347903"/>
                    </a:cubicBezTo>
                    <a:lnTo>
                      <a:pt x="375612" y="440267"/>
                    </a:lnTo>
                    <a:cubicBezTo>
                      <a:pt x="375612" y="461305"/>
                      <a:pt x="377151" y="462844"/>
                      <a:pt x="375612" y="474133"/>
                    </a:cubicBezTo>
                    <a:cubicBezTo>
                      <a:pt x="374073" y="485422"/>
                      <a:pt x="369968" y="497737"/>
                      <a:pt x="366376" y="508000"/>
                    </a:cubicBezTo>
                    <a:cubicBezTo>
                      <a:pt x="362784" y="518263"/>
                      <a:pt x="359192" y="528525"/>
                      <a:pt x="354061" y="535709"/>
                    </a:cubicBezTo>
                    <a:cubicBezTo>
                      <a:pt x="348930" y="542893"/>
                      <a:pt x="342772" y="543406"/>
                      <a:pt x="335588" y="551103"/>
                    </a:cubicBezTo>
                    <a:cubicBezTo>
                      <a:pt x="328404" y="558800"/>
                      <a:pt x="317629" y="574194"/>
                      <a:pt x="310958" y="581891"/>
                    </a:cubicBezTo>
                    <a:cubicBezTo>
                      <a:pt x="304287" y="589588"/>
                      <a:pt x="306853" y="592667"/>
                      <a:pt x="295564" y="597285"/>
                    </a:cubicBezTo>
                    <a:cubicBezTo>
                      <a:pt x="284275" y="601903"/>
                      <a:pt x="252460" y="608574"/>
                      <a:pt x="243224" y="609600"/>
                    </a:cubicBezTo>
                    <a:cubicBezTo>
                      <a:pt x="233988" y="610626"/>
                      <a:pt x="255540" y="595745"/>
                      <a:pt x="240146" y="603442"/>
                    </a:cubicBezTo>
                    <a:cubicBezTo>
                      <a:pt x="224752" y="611139"/>
                      <a:pt x="168821" y="647059"/>
                      <a:pt x="150861" y="655782"/>
                    </a:cubicBezTo>
                    <a:cubicBezTo>
                      <a:pt x="132901" y="664505"/>
                      <a:pt x="138032" y="655269"/>
                      <a:pt x="132388" y="655782"/>
                    </a:cubicBezTo>
                    <a:cubicBezTo>
                      <a:pt x="126744" y="656295"/>
                      <a:pt x="116994" y="658861"/>
                      <a:pt x="116994" y="658861"/>
                    </a:cubicBezTo>
                    <a:lnTo>
                      <a:pt x="89285" y="665018"/>
                    </a:lnTo>
                    <a:cubicBezTo>
                      <a:pt x="82614" y="665018"/>
                      <a:pt x="76970" y="658861"/>
                      <a:pt x="76970" y="658861"/>
                    </a:cubicBezTo>
                    <a:cubicBezTo>
                      <a:pt x="73378" y="656809"/>
                      <a:pt x="72865" y="654242"/>
                      <a:pt x="67734" y="652703"/>
                    </a:cubicBezTo>
                    <a:cubicBezTo>
                      <a:pt x="62603" y="651164"/>
                      <a:pt x="52340" y="650137"/>
                      <a:pt x="46182" y="649624"/>
                    </a:cubicBezTo>
                    <a:cubicBezTo>
                      <a:pt x="40024" y="649111"/>
                      <a:pt x="35406" y="646545"/>
                      <a:pt x="30788" y="649624"/>
                    </a:cubicBezTo>
                    <a:cubicBezTo>
                      <a:pt x="26170" y="652703"/>
                      <a:pt x="20525" y="660913"/>
                      <a:pt x="18473" y="668097"/>
                    </a:cubicBezTo>
                    <a:cubicBezTo>
                      <a:pt x="16421" y="675281"/>
                      <a:pt x="17960" y="686056"/>
                      <a:pt x="18473" y="692727"/>
                    </a:cubicBezTo>
                    <a:cubicBezTo>
                      <a:pt x="18986" y="699398"/>
                      <a:pt x="21552" y="708121"/>
                      <a:pt x="21552" y="708121"/>
                    </a:cubicBezTo>
                    <a:cubicBezTo>
                      <a:pt x="21039" y="712739"/>
                      <a:pt x="15394" y="720436"/>
                      <a:pt x="15394" y="720436"/>
                    </a:cubicBezTo>
                    <a:cubicBezTo>
                      <a:pt x="13342" y="724541"/>
                      <a:pt x="10776" y="728133"/>
                      <a:pt x="9237" y="732751"/>
                    </a:cubicBezTo>
                    <a:cubicBezTo>
                      <a:pt x="7698" y="737369"/>
                      <a:pt x="7697" y="740961"/>
                      <a:pt x="6158" y="748145"/>
                    </a:cubicBezTo>
                    <a:cubicBezTo>
                      <a:pt x="4619" y="755329"/>
                      <a:pt x="2309" y="765592"/>
                      <a:pt x="0" y="77585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41" name="Полилиния 340"/>
              <p:cNvSpPr/>
              <p:nvPr/>
            </p:nvSpPr>
            <p:spPr>
              <a:xfrm rot="485512">
                <a:off x="7009279" y="886331"/>
                <a:ext cx="298176" cy="295782"/>
              </a:xfrm>
              <a:custGeom>
                <a:avLst/>
                <a:gdLst>
                  <a:gd name="connsiteX0" fmla="*/ 0 w 437783"/>
                  <a:gd name="connsiteY0" fmla="*/ 0 h 451905"/>
                  <a:gd name="connsiteX1" fmla="*/ 42366 w 437783"/>
                  <a:gd name="connsiteY1" fmla="*/ 52958 h 451905"/>
                  <a:gd name="connsiteX2" fmla="*/ 56488 w 437783"/>
                  <a:gd name="connsiteY2" fmla="*/ 70610 h 451905"/>
                  <a:gd name="connsiteX3" fmla="*/ 74141 w 437783"/>
                  <a:gd name="connsiteY3" fmla="*/ 77671 h 451905"/>
                  <a:gd name="connsiteX4" fmla="*/ 88263 w 437783"/>
                  <a:gd name="connsiteY4" fmla="*/ 81202 h 451905"/>
                  <a:gd name="connsiteX5" fmla="*/ 102385 w 437783"/>
                  <a:gd name="connsiteY5" fmla="*/ 102385 h 451905"/>
                  <a:gd name="connsiteX6" fmla="*/ 127098 w 437783"/>
                  <a:gd name="connsiteY6" fmla="*/ 127098 h 451905"/>
                  <a:gd name="connsiteX7" fmla="*/ 144751 w 437783"/>
                  <a:gd name="connsiteY7" fmla="*/ 151812 h 451905"/>
                  <a:gd name="connsiteX8" fmla="*/ 165934 w 437783"/>
                  <a:gd name="connsiteY8" fmla="*/ 172995 h 451905"/>
                  <a:gd name="connsiteX9" fmla="*/ 180056 w 437783"/>
                  <a:gd name="connsiteY9" fmla="*/ 190647 h 451905"/>
                  <a:gd name="connsiteX10" fmla="*/ 197709 w 437783"/>
                  <a:gd name="connsiteY10" fmla="*/ 197708 h 451905"/>
                  <a:gd name="connsiteX11" fmla="*/ 215361 w 437783"/>
                  <a:gd name="connsiteY11" fmla="*/ 208300 h 451905"/>
                  <a:gd name="connsiteX12" fmla="*/ 236544 w 437783"/>
                  <a:gd name="connsiteY12" fmla="*/ 211830 h 451905"/>
                  <a:gd name="connsiteX13" fmla="*/ 275380 w 437783"/>
                  <a:gd name="connsiteY13" fmla="*/ 218891 h 451905"/>
                  <a:gd name="connsiteX14" fmla="*/ 307154 w 437783"/>
                  <a:gd name="connsiteY14" fmla="*/ 236544 h 451905"/>
                  <a:gd name="connsiteX15" fmla="*/ 349520 w 437783"/>
                  <a:gd name="connsiteY15" fmla="*/ 264788 h 451905"/>
                  <a:gd name="connsiteX16" fmla="*/ 374234 w 437783"/>
                  <a:gd name="connsiteY16" fmla="*/ 307154 h 451905"/>
                  <a:gd name="connsiteX17" fmla="*/ 388356 w 437783"/>
                  <a:gd name="connsiteY17" fmla="*/ 335398 h 451905"/>
                  <a:gd name="connsiteX18" fmla="*/ 416600 w 437783"/>
                  <a:gd name="connsiteY18" fmla="*/ 370703 h 451905"/>
                  <a:gd name="connsiteX19" fmla="*/ 434252 w 437783"/>
                  <a:gd name="connsiteY19" fmla="*/ 427191 h 451905"/>
                  <a:gd name="connsiteX20" fmla="*/ 437783 w 437783"/>
                  <a:gd name="connsiteY20" fmla="*/ 451905 h 451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7783" h="451905">
                    <a:moveTo>
                      <a:pt x="0" y="0"/>
                    </a:moveTo>
                    <a:lnTo>
                      <a:pt x="42366" y="52958"/>
                    </a:lnTo>
                    <a:cubicBezTo>
                      <a:pt x="51781" y="64726"/>
                      <a:pt x="51192" y="66491"/>
                      <a:pt x="56488" y="70610"/>
                    </a:cubicBezTo>
                    <a:cubicBezTo>
                      <a:pt x="61784" y="74729"/>
                      <a:pt x="74141" y="77671"/>
                      <a:pt x="74141" y="77671"/>
                    </a:cubicBezTo>
                    <a:cubicBezTo>
                      <a:pt x="79437" y="79436"/>
                      <a:pt x="83556" y="77083"/>
                      <a:pt x="88263" y="81202"/>
                    </a:cubicBezTo>
                    <a:cubicBezTo>
                      <a:pt x="92970" y="85321"/>
                      <a:pt x="95913" y="94736"/>
                      <a:pt x="102385" y="102385"/>
                    </a:cubicBezTo>
                    <a:cubicBezTo>
                      <a:pt x="108857" y="110034"/>
                      <a:pt x="120037" y="118860"/>
                      <a:pt x="127098" y="127098"/>
                    </a:cubicBezTo>
                    <a:cubicBezTo>
                      <a:pt x="134159" y="135336"/>
                      <a:pt x="138278" y="144163"/>
                      <a:pt x="144751" y="151812"/>
                    </a:cubicBezTo>
                    <a:cubicBezTo>
                      <a:pt x="151224" y="159461"/>
                      <a:pt x="160050" y="166523"/>
                      <a:pt x="165934" y="172995"/>
                    </a:cubicBezTo>
                    <a:cubicBezTo>
                      <a:pt x="171818" y="179467"/>
                      <a:pt x="180056" y="190647"/>
                      <a:pt x="180056" y="190647"/>
                    </a:cubicBezTo>
                    <a:cubicBezTo>
                      <a:pt x="185352" y="194766"/>
                      <a:pt x="191825" y="194766"/>
                      <a:pt x="197709" y="197708"/>
                    </a:cubicBezTo>
                    <a:cubicBezTo>
                      <a:pt x="203593" y="200650"/>
                      <a:pt x="208889" y="205946"/>
                      <a:pt x="215361" y="208300"/>
                    </a:cubicBezTo>
                    <a:cubicBezTo>
                      <a:pt x="221833" y="210654"/>
                      <a:pt x="236544" y="211830"/>
                      <a:pt x="236544" y="211830"/>
                    </a:cubicBezTo>
                    <a:cubicBezTo>
                      <a:pt x="246547" y="213595"/>
                      <a:pt x="263612" y="214772"/>
                      <a:pt x="275380" y="218891"/>
                    </a:cubicBezTo>
                    <a:cubicBezTo>
                      <a:pt x="287148" y="223010"/>
                      <a:pt x="294797" y="228895"/>
                      <a:pt x="307154" y="236544"/>
                    </a:cubicBezTo>
                    <a:cubicBezTo>
                      <a:pt x="319511" y="244194"/>
                      <a:pt x="338340" y="253020"/>
                      <a:pt x="349520" y="264788"/>
                    </a:cubicBezTo>
                    <a:cubicBezTo>
                      <a:pt x="360700" y="276556"/>
                      <a:pt x="367761" y="295386"/>
                      <a:pt x="374234" y="307154"/>
                    </a:cubicBezTo>
                    <a:cubicBezTo>
                      <a:pt x="380707" y="318922"/>
                      <a:pt x="381295" y="324807"/>
                      <a:pt x="388356" y="335398"/>
                    </a:cubicBezTo>
                    <a:cubicBezTo>
                      <a:pt x="395417" y="345989"/>
                      <a:pt x="408951" y="355404"/>
                      <a:pt x="416600" y="370703"/>
                    </a:cubicBezTo>
                    <a:cubicBezTo>
                      <a:pt x="424249" y="386002"/>
                      <a:pt x="430722" y="413657"/>
                      <a:pt x="434252" y="427191"/>
                    </a:cubicBezTo>
                    <a:cubicBezTo>
                      <a:pt x="437782" y="440725"/>
                      <a:pt x="437782" y="446315"/>
                      <a:pt x="437783" y="451905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42" name="Полилиния 341"/>
              <p:cNvSpPr/>
              <p:nvPr/>
            </p:nvSpPr>
            <p:spPr>
              <a:xfrm rot="508109">
                <a:off x="7008457" y="890861"/>
                <a:ext cx="298176" cy="295782"/>
              </a:xfrm>
              <a:custGeom>
                <a:avLst/>
                <a:gdLst>
                  <a:gd name="connsiteX0" fmla="*/ 0 w 437783"/>
                  <a:gd name="connsiteY0" fmla="*/ 0 h 451905"/>
                  <a:gd name="connsiteX1" fmla="*/ 42366 w 437783"/>
                  <a:gd name="connsiteY1" fmla="*/ 52958 h 451905"/>
                  <a:gd name="connsiteX2" fmla="*/ 56488 w 437783"/>
                  <a:gd name="connsiteY2" fmla="*/ 70610 h 451905"/>
                  <a:gd name="connsiteX3" fmla="*/ 74141 w 437783"/>
                  <a:gd name="connsiteY3" fmla="*/ 77671 h 451905"/>
                  <a:gd name="connsiteX4" fmla="*/ 88263 w 437783"/>
                  <a:gd name="connsiteY4" fmla="*/ 81202 h 451905"/>
                  <a:gd name="connsiteX5" fmla="*/ 102385 w 437783"/>
                  <a:gd name="connsiteY5" fmla="*/ 102385 h 451905"/>
                  <a:gd name="connsiteX6" fmla="*/ 127098 w 437783"/>
                  <a:gd name="connsiteY6" fmla="*/ 127098 h 451905"/>
                  <a:gd name="connsiteX7" fmla="*/ 144751 w 437783"/>
                  <a:gd name="connsiteY7" fmla="*/ 151812 h 451905"/>
                  <a:gd name="connsiteX8" fmla="*/ 165934 w 437783"/>
                  <a:gd name="connsiteY8" fmla="*/ 172995 h 451905"/>
                  <a:gd name="connsiteX9" fmla="*/ 180056 w 437783"/>
                  <a:gd name="connsiteY9" fmla="*/ 190647 h 451905"/>
                  <a:gd name="connsiteX10" fmla="*/ 197709 w 437783"/>
                  <a:gd name="connsiteY10" fmla="*/ 197708 h 451905"/>
                  <a:gd name="connsiteX11" fmla="*/ 215361 w 437783"/>
                  <a:gd name="connsiteY11" fmla="*/ 208300 h 451905"/>
                  <a:gd name="connsiteX12" fmla="*/ 236544 w 437783"/>
                  <a:gd name="connsiteY12" fmla="*/ 211830 h 451905"/>
                  <a:gd name="connsiteX13" fmla="*/ 275380 w 437783"/>
                  <a:gd name="connsiteY13" fmla="*/ 218891 h 451905"/>
                  <a:gd name="connsiteX14" fmla="*/ 307154 w 437783"/>
                  <a:gd name="connsiteY14" fmla="*/ 236544 h 451905"/>
                  <a:gd name="connsiteX15" fmla="*/ 349520 w 437783"/>
                  <a:gd name="connsiteY15" fmla="*/ 264788 h 451905"/>
                  <a:gd name="connsiteX16" fmla="*/ 374234 w 437783"/>
                  <a:gd name="connsiteY16" fmla="*/ 307154 h 451905"/>
                  <a:gd name="connsiteX17" fmla="*/ 388356 w 437783"/>
                  <a:gd name="connsiteY17" fmla="*/ 335398 h 451905"/>
                  <a:gd name="connsiteX18" fmla="*/ 416600 w 437783"/>
                  <a:gd name="connsiteY18" fmla="*/ 370703 h 451905"/>
                  <a:gd name="connsiteX19" fmla="*/ 434252 w 437783"/>
                  <a:gd name="connsiteY19" fmla="*/ 427191 h 451905"/>
                  <a:gd name="connsiteX20" fmla="*/ 437783 w 437783"/>
                  <a:gd name="connsiteY20" fmla="*/ 451905 h 451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7783" h="451905">
                    <a:moveTo>
                      <a:pt x="0" y="0"/>
                    </a:moveTo>
                    <a:lnTo>
                      <a:pt x="42366" y="52958"/>
                    </a:lnTo>
                    <a:cubicBezTo>
                      <a:pt x="51781" y="64726"/>
                      <a:pt x="51192" y="66491"/>
                      <a:pt x="56488" y="70610"/>
                    </a:cubicBezTo>
                    <a:cubicBezTo>
                      <a:pt x="61784" y="74729"/>
                      <a:pt x="74141" y="77671"/>
                      <a:pt x="74141" y="77671"/>
                    </a:cubicBezTo>
                    <a:cubicBezTo>
                      <a:pt x="79437" y="79436"/>
                      <a:pt x="83556" y="77083"/>
                      <a:pt x="88263" y="81202"/>
                    </a:cubicBezTo>
                    <a:cubicBezTo>
                      <a:pt x="92970" y="85321"/>
                      <a:pt x="95913" y="94736"/>
                      <a:pt x="102385" y="102385"/>
                    </a:cubicBezTo>
                    <a:cubicBezTo>
                      <a:pt x="108857" y="110034"/>
                      <a:pt x="120037" y="118860"/>
                      <a:pt x="127098" y="127098"/>
                    </a:cubicBezTo>
                    <a:cubicBezTo>
                      <a:pt x="134159" y="135336"/>
                      <a:pt x="138278" y="144163"/>
                      <a:pt x="144751" y="151812"/>
                    </a:cubicBezTo>
                    <a:cubicBezTo>
                      <a:pt x="151224" y="159461"/>
                      <a:pt x="160050" y="166523"/>
                      <a:pt x="165934" y="172995"/>
                    </a:cubicBezTo>
                    <a:cubicBezTo>
                      <a:pt x="171818" y="179467"/>
                      <a:pt x="180056" y="190647"/>
                      <a:pt x="180056" y="190647"/>
                    </a:cubicBezTo>
                    <a:cubicBezTo>
                      <a:pt x="185352" y="194766"/>
                      <a:pt x="191825" y="194766"/>
                      <a:pt x="197709" y="197708"/>
                    </a:cubicBezTo>
                    <a:cubicBezTo>
                      <a:pt x="203593" y="200650"/>
                      <a:pt x="208889" y="205946"/>
                      <a:pt x="215361" y="208300"/>
                    </a:cubicBezTo>
                    <a:cubicBezTo>
                      <a:pt x="221833" y="210654"/>
                      <a:pt x="236544" y="211830"/>
                      <a:pt x="236544" y="211830"/>
                    </a:cubicBezTo>
                    <a:cubicBezTo>
                      <a:pt x="246547" y="213595"/>
                      <a:pt x="263612" y="214772"/>
                      <a:pt x="275380" y="218891"/>
                    </a:cubicBezTo>
                    <a:cubicBezTo>
                      <a:pt x="287148" y="223010"/>
                      <a:pt x="294797" y="228895"/>
                      <a:pt x="307154" y="236544"/>
                    </a:cubicBezTo>
                    <a:cubicBezTo>
                      <a:pt x="319511" y="244194"/>
                      <a:pt x="338340" y="253020"/>
                      <a:pt x="349520" y="264788"/>
                    </a:cubicBezTo>
                    <a:cubicBezTo>
                      <a:pt x="360700" y="276556"/>
                      <a:pt x="367761" y="295386"/>
                      <a:pt x="374234" y="307154"/>
                    </a:cubicBezTo>
                    <a:cubicBezTo>
                      <a:pt x="380707" y="318922"/>
                      <a:pt x="381295" y="324807"/>
                      <a:pt x="388356" y="335398"/>
                    </a:cubicBezTo>
                    <a:cubicBezTo>
                      <a:pt x="395417" y="345989"/>
                      <a:pt x="408951" y="355404"/>
                      <a:pt x="416600" y="370703"/>
                    </a:cubicBezTo>
                    <a:cubicBezTo>
                      <a:pt x="424249" y="386002"/>
                      <a:pt x="430722" y="413657"/>
                      <a:pt x="434252" y="427191"/>
                    </a:cubicBezTo>
                    <a:cubicBezTo>
                      <a:pt x="437782" y="440725"/>
                      <a:pt x="437782" y="446315"/>
                      <a:pt x="437783" y="45190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43" name="Полилиния 342"/>
              <p:cNvSpPr/>
              <p:nvPr/>
            </p:nvSpPr>
            <p:spPr>
              <a:xfrm>
                <a:off x="6201539" y="758972"/>
                <a:ext cx="55307" cy="358172"/>
              </a:xfrm>
              <a:custGeom>
                <a:avLst/>
                <a:gdLst>
                  <a:gd name="connsiteX0" fmla="*/ 0 w 81202"/>
                  <a:gd name="connsiteY0" fmla="*/ 0 h 547228"/>
                  <a:gd name="connsiteX1" fmla="*/ 7061 w 81202"/>
                  <a:gd name="connsiteY1" fmla="*/ 84732 h 547228"/>
                  <a:gd name="connsiteX2" fmla="*/ 21183 w 81202"/>
                  <a:gd name="connsiteY2" fmla="*/ 112976 h 547228"/>
                  <a:gd name="connsiteX3" fmla="*/ 28244 w 81202"/>
                  <a:gd name="connsiteY3" fmla="*/ 134159 h 547228"/>
                  <a:gd name="connsiteX4" fmla="*/ 35305 w 81202"/>
                  <a:gd name="connsiteY4" fmla="*/ 155342 h 547228"/>
                  <a:gd name="connsiteX5" fmla="*/ 21183 w 81202"/>
                  <a:gd name="connsiteY5" fmla="*/ 194178 h 547228"/>
                  <a:gd name="connsiteX6" fmla="*/ 10592 w 81202"/>
                  <a:gd name="connsiteY6" fmla="*/ 233013 h 547228"/>
                  <a:gd name="connsiteX7" fmla="*/ 10592 w 81202"/>
                  <a:gd name="connsiteY7" fmla="*/ 275379 h 547228"/>
                  <a:gd name="connsiteX8" fmla="*/ 17653 w 81202"/>
                  <a:gd name="connsiteY8" fmla="*/ 307154 h 547228"/>
                  <a:gd name="connsiteX9" fmla="*/ 24714 w 81202"/>
                  <a:gd name="connsiteY9" fmla="*/ 321276 h 547228"/>
                  <a:gd name="connsiteX10" fmla="*/ 35305 w 81202"/>
                  <a:gd name="connsiteY10" fmla="*/ 335398 h 547228"/>
                  <a:gd name="connsiteX11" fmla="*/ 52958 w 81202"/>
                  <a:gd name="connsiteY11" fmla="*/ 356581 h 547228"/>
                  <a:gd name="connsiteX12" fmla="*/ 74141 w 81202"/>
                  <a:gd name="connsiteY12" fmla="*/ 391886 h 547228"/>
                  <a:gd name="connsiteX13" fmla="*/ 81202 w 81202"/>
                  <a:gd name="connsiteY13" fmla="*/ 444843 h 547228"/>
                  <a:gd name="connsiteX14" fmla="*/ 74141 w 81202"/>
                  <a:gd name="connsiteY14" fmla="*/ 480148 h 547228"/>
                  <a:gd name="connsiteX15" fmla="*/ 70610 w 81202"/>
                  <a:gd name="connsiteY15" fmla="*/ 529576 h 547228"/>
                  <a:gd name="connsiteX16" fmla="*/ 63549 w 81202"/>
                  <a:gd name="connsiteY16" fmla="*/ 547228 h 547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1202" h="547228">
                    <a:moveTo>
                      <a:pt x="0" y="0"/>
                    </a:moveTo>
                    <a:cubicBezTo>
                      <a:pt x="1765" y="32951"/>
                      <a:pt x="3531" y="65903"/>
                      <a:pt x="7061" y="84732"/>
                    </a:cubicBezTo>
                    <a:cubicBezTo>
                      <a:pt x="10591" y="103561"/>
                      <a:pt x="21183" y="112976"/>
                      <a:pt x="21183" y="112976"/>
                    </a:cubicBezTo>
                    <a:cubicBezTo>
                      <a:pt x="24713" y="121214"/>
                      <a:pt x="28244" y="134159"/>
                      <a:pt x="28244" y="134159"/>
                    </a:cubicBezTo>
                    <a:cubicBezTo>
                      <a:pt x="30598" y="141220"/>
                      <a:pt x="36482" y="145339"/>
                      <a:pt x="35305" y="155342"/>
                    </a:cubicBezTo>
                    <a:cubicBezTo>
                      <a:pt x="34128" y="165345"/>
                      <a:pt x="25302" y="181233"/>
                      <a:pt x="21183" y="194178"/>
                    </a:cubicBezTo>
                    <a:cubicBezTo>
                      <a:pt x="17064" y="207123"/>
                      <a:pt x="12357" y="219479"/>
                      <a:pt x="10592" y="233013"/>
                    </a:cubicBezTo>
                    <a:cubicBezTo>
                      <a:pt x="8827" y="246547"/>
                      <a:pt x="9415" y="263022"/>
                      <a:pt x="10592" y="275379"/>
                    </a:cubicBezTo>
                    <a:cubicBezTo>
                      <a:pt x="11769" y="287736"/>
                      <a:pt x="17653" y="307154"/>
                      <a:pt x="17653" y="307154"/>
                    </a:cubicBezTo>
                    <a:cubicBezTo>
                      <a:pt x="20007" y="314804"/>
                      <a:pt x="24714" y="321276"/>
                      <a:pt x="24714" y="321276"/>
                    </a:cubicBezTo>
                    <a:cubicBezTo>
                      <a:pt x="27656" y="325983"/>
                      <a:pt x="30598" y="329514"/>
                      <a:pt x="35305" y="335398"/>
                    </a:cubicBezTo>
                    <a:cubicBezTo>
                      <a:pt x="40012" y="341282"/>
                      <a:pt x="46485" y="347166"/>
                      <a:pt x="52958" y="356581"/>
                    </a:cubicBezTo>
                    <a:cubicBezTo>
                      <a:pt x="59431" y="365996"/>
                      <a:pt x="69434" y="377176"/>
                      <a:pt x="74141" y="391886"/>
                    </a:cubicBezTo>
                    <a:cubicBezTo>
                      <a:pt x="78848" y="406596"/>
                      <a:pt x="81202" y="430133"/>
                      <a:pt x="81202" y="444843"/>
                    </a:cubicBezTo>
                    <a:cubicBezTo>
                      <a:pt x="81202" y="459553"/>
                      <a:pt x="75906" y="466026"/>
                      <a:pt x="74141" y="480148"/>
                    </a:cubicBezTo>
                    <a:cubicBezTo>
                      <a:pt x="72376" y="494270"/>
                      <a:pt x="72375" y="518396"/>
                      <a:pt x="70610" y="529576"/>
                    </a:cubicBezTo>
                    <a:cubicBezTo>
                      <a:pt x="68845" y="540756"/>
                      <a:pt x="66197" y="543992"/>
                      <a:pt x="63549" y="54722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44" name="Полилиния 343"/>
              <p:cNvSpPr/>
              <p:nvPr/>
            </p:nvSpPr>
            <p:spPr>
              <a:xfrm>
                <a:off x="6199539" y="752422"/>
                <a:ext cx="55307" cy="358172"/>
              </a:xfrm>
              <a:custGeom>
                <a:avLst/>
                <a:gdLst>
                  <a:gd name="connsiteX0" fmla="*/ 0 w 81202"/>
                  <a:gd name="connsiteY0" fmla="*/ 0 h 547228"/>
                  <a:gd name="connsiteX1" fmla="*/ 7061 w 81202"/>
                  <a:gd name="connsiteY1" fmla="*/ 84732 h 547228"/>
                  <a:gd name="connsiteX2" fmla="*/ 21183 w 81202"/>
                  <a:gd name="connsiteY2" fmla="*/ 112976 h 547228"/>
                  <a:gd name="connsiteX3" fmla="*/ 28244 w 81202"/>
                  <a:gd name="connsiteY3" fmla="*/ 134159 h 547228"/>
                  <a:gd name="connsiteX4" fmla="*/ 35305 w 81202"/>
                  <a:gd name="connsiteY4" fmla="*/ 155342 h 547228"/>
                  <a:gd name="connsiteX5" fmla="*/ 21183 w 81202"/>
                  <a:gd name="connsiteY5" fmla="*/ 194178 h 547228"/>
                  <a:gd name="connsiteX6" fmla="*/ 10592 w 81202"/>
                  <a:gd name="connsiteY6" fmla="*/ 233013 h 547228"/>
                  <a:gd name="connsiteX7" fmla="*/ 10592 w 81202"/>
                  <a:gd name="connsiteY7" fmla="*/ 275379 h 547228"/>
                  <a:gd name="connsiteX8" fmla="*/ 17653 w 81202"/>
                  <a:gd name="connsiteY8" fmla="*/ 307154 h 547228"/>
                  <a:gd name="connsiteX9" fmla="*/ 24714 w 81202"/>
                  <a:gd name="connsiteY9" fmla="*/ 321276 h 547228"/>
                  <a:gd name="connsiteX10" fmla="*/ 35305 w 81202"/>
                  <a:gd name="connsiteY10" fmla="*/ 335398 h 547228"/>
                  <a:gd name="connsiteX11" fmla="*/ 52958 w 81202"/>
                  <a:gd name="connsiteY11" fmla="*/ 356581 h 547228"/>
                  <a:gd name="connsiteX12" fmla="*/ 74141 w 81202"/>
                  <a:gd name="connsiteY12" fmla="*/ 391886 h 547228"/>
                  <a:gd name="connsiteX13" fmla="*/ 81202 w 81202"/>
                  <a:gd name="connsiteY13" fmla="*/ 444843 h 547228"/>
                  <a:gd name="connsiteX14" fmla="*/ 74141 w 81202"/>
                  <a:gd name="connsiteY14" fmla="*/ 480148 h 547228"/>
                  <a:gd name="connsiteX15" fmla="*/ 70610 w 81202"/>
                  <a:gd name="connsiteY15" fmla="*/ 529576 h 547228"/>
                  <a:gd name="connsiteX16" fmla="*/ 63549 w 81202"/>
                  <a:gd name="connsiteY16" fmla="*/ 547228 h 547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1202" h="547228">
                    <a:moveTo>
                      <a:pt x="0" y="0"/>
                    </a:moveTo>
                    <a:cubicBezTo>
                      <a:pt x="1765" y="32951"/>
                      <a:pt x="3531" y="65903"/>
                      <a:pt x="7061" y="84732"/>
                    </a:cubicBezTo>
                    <a:cubicBezTo>
                      <a:pt x="10591" y="103561"/>
                      <a:pt x="21183" y="112976"/>
                      <a:pt x="21183" y="112976"/>
                    </a:cubicBezTo>
                    <a:cubicBezTo>
                      <a:pt x="24713" y="121214"/>
                      <a:pt x="28244" y="134159"/>
                      <a:pt x="28244" y="134159"/>
                    </a:cubicBezTo>
                    <a:cubicBezTo>
                      <a:pt x="30598" y="141220"/>
                      <a:pt x="36482" y="145339"/>
                      <a:pt x="35305" y="155342"/>
                    </a:cubicBezTo>
                    <a:cubicBezTo>
                      <a:pt x="34128" y="165345"/>
                      <a:pt x="25302" y="181233"/>
                      <a:pt x="21183" y="194178"/>
                    </a:cubicBezTo>
                    <a:cubicBezTo>
                      <a:pt x="17064" y="207123"/>
                      <a:pt x="12357" y="219479"/>
                      <a:pt x="10592" y="233013"/>
                    </a:cubicBezTo>
                    <a:cubicBezTo>
                      <a:pt x="8827" y="246547"/>
                      <a:pt x="9415" y="263022"/>
                      <a:pt x="10592" y="275379"/>
                    </a:cubicBezTo>
                    <a:cubicBezTo>
                      <a:pt x="11769" y="287736"/>
                      <a:pt x="17653" y="307154"/>
                      <a:pt x="17653" y="307154"/>
                    </a:cubicBezTo>
                    <a:cubicBezTo>
                      <a:pt x="20007" y="314804"/>
                      <a:pt x="24714" y="321276"/>
                      <a:pt x="24714" y="321276"/>
                    </a:cubicBezTo>
                    <a:cubicBezTo>
                      <a:pt x="27656" y="325983"/>
                      <a:pt x="30598" y="329514"/>
                      <a:pt x="35305" y="335398"/>
                    </a:cubicBezTo>
                    <a:cubicBezTo>
                      <a:pt x="40012" y="341282"/>
                      <a:pt x="46485" y="347166"/>
                      <a:pt x="52958" y="356581"/>
                    </a:cubicBezTo>
                    <a:cubicBezTo>
                      <a:pt x="59431" y="365996"/>
                      <a:pt x="69434" y="377176"/>
                      <a:pt x="74141" y="391886"/>
                    </a:cubicBezTo>
                    <a:cubicBezTo>
                      <a:pt x="78848" y="406596"/>
                      <a:pt x="81202" y="430133"/>
                      <a:pt x="81202" y="444843"/>
                    </a:cubicBezTo>
                    <a:cubicBezTo>
                      <a:pt x="81202" y="459553"/>
                      <a:pt x="75906" y="466026"/>
                      <a:pt x="74141" y="480148"/>
                    </a:cubicBezTo>
                    <a:cubicBezTo>
                      <a:pt x="72376" y="494270"/>
                      <a:pt x="72375" y="518396"/>
                      <a:pt x="70610" y="529576"/>
                    </a:cubicBezTo>
                    <a:cubicBezTo>
                      <a:pt x="68845" y="540756"/>
                      <a:pt x="66197" y="543992"/>
                      <a:pt x="63549" y="54722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45" name="Полилиния 344"/>
              <p:cNvSpPr/>
              <p:nvPr/>
            </p:nvSpPr>
            <p:spPr>
              <a:xfrm>
                <a:off x="7604774" y="2891831"/>
                <a:ext cx="546928" cy="309646"/>
              </a:xfrm>
              <a:custGeom>
                <a:avLst/>
                <a:gdLst>
                  <a:gd name="connsiteX0" fmla="*/ 803002 w 803002"/>
                  <a:gd name="connsiteY0" fmla="*/ 0 h 473087"/>
                  <a:gd name="connsiteX1" fmla="*/ 732392 w 803002"/>
                  <a:gd name="connsiteY1" fmla="*/ 31774 h 473087"/>
                  <a:gd name="connsiteX2" fmla="*/ 690026 w 803002"/>
                  <a:gd name="connsiteY2" fmla="*/ 56488 h 473087"/>
                  <a:gd name="connsiteX3" fmla="*/ 651191 w 803002"/>
                  <a:gd name="connsiteY3" fmla="*/ 88262 h 473087"/>
                  <a:gd name="connsiteX4" fmla="*/ 626477 w 803002"/>
                  <a:gd name="connsiteY4" fmla="*/ 130628 h 473087"/>
                  <a:gd name="connsiteX5" fmla="*/ 605294 w 803002"/>
                  <a:gd name="connsiteY5" fmla="*/ 169464 h 473087"/>
                  <a:gd name="connsiteX6" fmla="*/ 587642 w 803002"/>
                  <a:gd name="connsiteY6" fmla="*/ 208299 h 473087"/>
                  <a:gd name="connsiteX7" fmla="*/ 520562 w 803002"/>
                  <a:gd name="connsiteY7" fmla="*/ 229482 h 473087"/>
                  <a:gd name="connsiteX8" fmla="*/ 421708 w 803002"/>
                  <a:gd name="connsiteY8" fmla="*/ 264787 h 473087"/>
                  <a:gd name="connsiteX9" fmla="*/ 361690 w 803002"/>
                  <a:gd name="connsiteY9" fmla="*/ 293031 h 473087"/>
                  <a:gd name="connsiteX10" fmla="*/ 262836 w 803002"/>
                  <a:gd name="connsiteY10" fmla="*/ 328336 h 473087"/>
                  <a:gd name="connsiteX11" fmla="*/ 206347 w 803002"/>
                  <a:gd name="connsiteY11" fmla="*/ 345989 h 473087"/>
                  <a:gd name="connsiteX12" fmla="*/ 163981 w 803002"/>
                  <a:gd name="connsiteY12" fmla="*/ 360111 h 473087"/>
                  <a:gd name="connsiteX13" fmla="*/ 125146 w 803002"/>
                  <a:gd name="connsiteY13" fmla="*/ 388355 h 473087"/>
                  <a:gd name="connsiteX14" fmla="*/ 93371 w 803002"/>
                  <a:gd name="connsiteY14" fmla="*/ 398946 h 473087"/>
                  <a:gd name="connsiteX15" fmla="*/ 43944 w 803002"/>
                  <a:gd name="connsiteY15" fmla="*/ 430721 h 473087"/>
                  <a:gd name="connsiteX16" fmla="*/ 5109 w 803002"/>
                  <a:gd name="connsiteY16" fmla="*/ 466026 h 473087"/>
                  <a:gd name="connsiteX17" fmla="*/ 1578 w 803002"/>
                  <a:gd name="connsiteY17" fmla="*/ 473087 h 4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002" h="473087">
                    <a:moveTo>
                      <a:pt x="803002" y="0"/>
                    </a:moveTo>
                    <a:cubicBezTo>
                      <a:pt x="777111" y="11179"/>
                      <a:pt x="751221" y="22359"/>
                      <a:pt x="732392" y="31774"/>
                    </a:cubicBezTo>
                    <a:cubicBezTo>
                      <a:pt x="713563" y="41189"/>
                      <a:pt x="703559" y="47073"/>
                      <a:pt x="690026" y="56488"/>
                    </a:cubicBezTo>
                    <a:cubicBezTo>
                      <a:pt x="676492" y="65903"/>
                      <a:pt x="661782" y="75905"/>
                      <a:pt x="651191" y="88262"/>
                    </a:cubicBezTo>
                    <a:cubicBezTo>
                      <a:pt x="640600" y="100619"/>
                      <a:pt x="634126" y="117094"/>
                      <a:pt x="626477" y="130628"/>
                    </a:cubicBezTo>
                    <a:cubicBezTo>
                      <a:pt x="618828" y="144162"/>
                      <a:pt x="611766" y="156519"/>
                      <a:pt x="605294" y="169464"/>
                    </a:cubicBezTo>
                    <a:cubicBezTo>
                      <a:pt x="598821" y="182409"/>
                      <a:pt x="601764" y="198296"/>
                      <a:pt x="587642" y="208299"/>
                    </a:cubicBezTo>
                    <a:cubicBezTo>
                      <a:pt x="573520" y="218302"/>
                      <a:pt x="548218" y="220067"/>
                      <a:pt x="520562" y="229482"/>
                    </a:cubicBezTo>
                    <a:cubicBezTo>
                      <a:pt x="492906" y="238897"/>
                      <a:pt x="448187" y="254196"/>
                      <a:pt x="421708" y="264787"/>
                    </a:cubicBezTo>
                    <a:cubicBezTo>
                      <a:pt x="395229" y="275378"/>
                      <a:pt x="388169" y="282440"/>
                      <a:pt x="361690" y="293031"/>
                    </a:cubicBezTo>
                    <a:cubicBezTo>
                      <a:pt x="335211" y="303622"/>
                      <a:pt x="288726" y="319510"/>
                      <a:pt x="262836" y="328336"/>
                    </a:cubicBezTo>
                    <a:cubicBezTo>
                      <a:pt x="236946" y="337162"/>
                      <a:pt x="222823" y="340693"/>
                      <a:pt x="206347" y="345989"/>
                    </a:cubicBezTo>
                    <a:cubicBezTo>
                      <a:pt x="189871" y="351285"/>
                      <a:pt x="177514" y="353050"/>
                      <a:pt x="163981" y="360111"/>
                    </a:cubicBezTo>
                    <a:cubicBezTo>
                      <a:pt x="150447" y="367172"/>
                      <a:pt x="136914" y="381883"/>
                      <a:pt x="125146" y="388355"/>
                    </a:cubicBezTo>
                    <a:cubicBezTo>
                      <a:pt x="113378" y="394827"/>
                      <a:pt x="106905" y="391885"/>
                      <a:pt x="93371" y="398946"/>
                    </a:cubicBezTo>
                    <a:cubicBezTo>
                      <a:pt x="79837" y="406007"/>
                      <a:pt x="58654" y="419541"/>
                      <a:pt x="43944" y="430721"/>
                    </a:cubicBezTo>
                    <a:cubicBezTo>
                      <a:pt x="29234" y="441901"/>
                      <a:pt x="5109" y="466026"/>
                      <a:pt x="5109" y="466026"/>
                    </a:cubicBezTo>
                    <a:cubicBezTo>
                      <a:pt x="-1952" y="473087"/>
                      <a:pt x="-187" y="473087"/>
                      <a:pt x="1578" y="473087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46" name="Полилиния 345"/>
              <p:cNvSpPr/>
              <p:nvPr/>
            </p:nvSpPr>
            <p:spPr>
              <a:xfrm>
                <a:off x="7593016" y="2879382"/>
                <a:ext cx="546928" cy="309646"/>
              </a:xfrm>
              <a:custGeom>
                <a:avLst/>
                <a:gdLst>
                  <a:gd name="connsiteX0" fmla="*/ 803002 w 803002"/>
                  <a:gd name="connsiteY0" fmla="*/ 0 h 473087"/>
                  <a:gd name="connsiteX1" fmla="*/ 732392 w 803002"/>
                  <a:gd name="connsiteY1" fmla="*/ 31774 h 473087"/>
                  <a:gd name="connsiteX2" fmla="*/ 690026 w 803002"/>
                  <a:gd name="connsiteY2" fmla="*/ 56488 h 473087"/>
                  <a:gd name="connsiteX3" fmla="*/ 651191 w 803002"/>
                  <a:gd name="connsiteY3" fmla="*/ 88262 h 473087"/>
                  <a:gd name="connsiteX4" fmla="*/ 626477 w 803002"/>
                  <a:gd name="connsiteY4" fmla="*/ 130628 h 473087"/>
                  <a:gd name="connsiteX5" fmla="*/ 605294 w 803002"/>
                  <a:gd name="connsiteY5" fmla="*/ 169464 h 473087"/>
                  <a:gd name="connsiteX6" fmla="*/ 587642 w 803002"/>
                  <a:gd name="connsiteY6" fmla="*/ 208299 h 473087"/>
                  <a:gd name="connsiteX7" fmla="*/ 520562 w 803002"/>
                  <a:gd name="connsiteY7" fmla="*/ 229482 h 473087"/>
                  <a:gd name="connsiteX8" fmla="*/ 421708 w 803002"/>
                  <a:gd name="connsiteY8" fmla="*/ 264787 h 473087"/>
                  <a:gd name="connsiteX9" fmla="*/ 361690 w 803002"/>
                  <a:gd name="connsiteY9" fmla="*/ 293031 h 473087"/>
                  <a:gd name="connsiteX10" fmla="*/ 262836 w 803002"/>
                  <a:gd name="connsiteY10" fmla="*/ 328336 h 473087"/>
                  <a:gd name="connsiteX11" fmla="*/ 206347 w 803002"/>
                  <a:gd name="connsiteY11" fmla="*/ 345989 h 473087"/>
                  <a:gd name="connsiteX12" fmla="*/ 163981 w 803002"/>
                  <a:gd name="connsiteY12" fmla="*/ 360111 h 473087"/>
                  <a:gd name="connsiteX13" fmla="*/ 125146 w 803002"/>
                  <a:gd name="connsiteY13" fmla="*/ 388355 h 473087"/>
                  <a:gd name="connsiteX14" fmla="*/ 93371 w 803002"/>
                  <a:gd name="connsiteY14" fmla="*/ 398946 h 473087"/>
                  <a:gd name="connsiteX15" fmla="*/ 43944 w 803002"/>
                  <a:gd name="connsiteY15" fmla="*/ 430721 h 473087"/>
                  <a:gd name="connsiteX16" fmla="*/ 5109 w 803002"/>
                  <a:gd name="connsiteY16" fmla="*/ 466026 h 473087"/>
                  <a:gd name="connsiteX17" fmla="*/ 1578 w 803002"/>
                  <a:gd name="connsiteY17" fmla="*/ 473087 h 4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002" h="473087">
                    <a:moveTo>
                      <a:pt x="803002" y="0"/>
                    </a:moveTo>
                    <a:cubicBezTo>
                      <a:pt x="777111" y="11179"/>
                      <a:pt x="751221" y="22359"/>
                      <a:pt x="732392" y="31774"/>
                    </a:cubicBezTo>
                    <a:cubicBezTo>
                      <a:pt x="713563" y="41189"/>
                      <a:pt x="703559" y="47073"/>
                      <a:pt x="690026" y="56488"/>
                    </a:cubicBezTo>
                    <a:cubicBezTo>
                      <a:pt x="676492" y="65903"/>
                      <a:pt x="661782" y="75905"/>
                      <a:pt x="651191" y="88262"/>
                    </a:cubicBezTo>
                    <a:cubicBezTo>
                      <a:pt x="640600" y="100619"/>
                      <a:pt x="634126" y="117094"/>
                      <a:pt x="626477" y="130628"/>
                    </a:cubicBezTo>
                    <a:cubicBezTo>
                      <a:pt x="618828" y="144162"/>
                      <a:pt x="611766" y="156519"/>
                      <a:pt x="605294" y="169464"/>
                    </a:cubicBezTo>
                    <a:cubicBezTo>
                      <a:pt x="598821" y="182409"/>
                      <a:pt x="601764" y="198296"/>
                      <a:pt x="587642" y="208299"/>
                    </a:cubicBezTo>
                    <a:cubicBezTo>
                      <a:pt x="573520" y="218302"/>
                      <a:pt x="548218" y="220067"/>
                      <a:pt x="520562" y="229482"/>
                    </a:cubicBezTo>
                    <a:cubicBezTo>
                      <a:pt x="492906" y="238897"/>
                      <a:pt x="448187" y="254196"/>
                      <a:pt x="421708" y="264787"/>
                    </a:cubicBezTo>
                    <a:cubicBezTo>
                      <a:pt x="395229" y="275378"/>
                      <a:pt x="388169" y="282440"/>
                      <a:pt x="361690" y="293031"/>
                    </a:cubicBezTo>
                    <a:cubicBezTo>
                      <a:pt x="335211" y="303622"/>
                      <a:pt x="288726" y="319510"/>
                      <a:pt x="262836" y="328336"/>
                    </a:cubicBezTo>
                    <a:cubicBezTo>
                      <a:pt x="236946" y="337162"/>
                      <a:pt x="222823" y="340693"/>
                      <a:pt x="206347" y="345989"/>
                    </a:cubicBezTo>
                    <a:cubicBezTo>
                      <a:pt x="189871" y="351285"/>
                      <a:pt x="177514" y="353050"/>
                      <a:pt x="163981" y="360111"/>
                    </a:cubicBezTo>
                    <a:cubicBezTo>
                      <a:pt x="150447" y="367172"/>
                      <a:pt x="136914" y="381883"/>
                      <a:pt x="125146" y="388355"/>
                    </a:cubicBezTo>
                    <a:cubicBezTo>
                      <a:pt x="113378" y="394827"/>
                      <a:pt x="106905" y="391885"/>
                      <a:pt x="93371" y="398946"/>
                    </a:cubicBezTo>
                    <a:cubicBezTo>
                      <a:pt x="79837" y="406007"/>
                      <a:pt x="58654" y="419541"/>
                      <a:pt x="43944" y="430721"/>
                    </a:cubicBezTo>
                    <a:cubicBezTo>
                      <a:pt x="29234" y="441901"/>
                      <a:pt x="5109" y="466026"/>
                      <a:pt x="5109" y="466026"/>
                    </a:cubicBezTo>
                    <a:cubicBezTo>
                      <a:pt x="-1952" y="473087"/>
                      <a:pt x="-187" y="473087"/>
                      <a:pt x="1578" y="473087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47" name="Полилиния 346"/>
              <p:cNvSpPr/>
              <p:nvPr/>
            </p:nvSpPr>
            <p:spPr>
              <a:xfrm>
                <a:off x="7618312" y="2900873"/>
                <a:ext cx="546928" cy="309646"/>
              </a:xfrm>
              <a:custGeom>
                <a:avLst/>
                <a:gdLst>
                  <a:gd name="connsiteX0" fmla="*/ 803002 w 803002"/>
                  <a:gd name="connsiteY0" fmla="*/ 0 h 473087"/>
                  <a:gd name="connsiteX1" fmla="*/ 732392 w 803002"/>
                  <a:gd name="connsiteY1" fmla="*/ 31774 h 473087"/>
                  <a:gd name="connsiteX2" fmla="*/ 690026 w 803002"/>
                  <a:gd name="connsiteY2" fmla="*/ 56488 h 473087"/>
                  <a:gd name="connsiteX3" fmla="*/ 651191 w 803002"/>
                  <a:gd name="connsiteY3" fmla="*/ 88262 h 473087"/>
                  <a:gd name="connsiteX4" fmla="*/ 626477 w 803002"/>
                  <a:gd name="connsiteY4" fmla="*/ 130628 h 473087"/>
                  <a:gd name="connsiteX5" fmla="*/ 605294 w 803002"/>
                  <a:gd name="connsiteY5" fmla="*/ 169464 h 473087"/>
                  <a:gd name="connsiteX6" fmla="*/ 587642 w 803002"/>
                  <a:gd name="connsiteY6" fmla="*/ 208299 h 473087"/>
                  <a:gd name="connsiteX7" fmla="*/ 520562 w 803002"/>
                  <a:gd name="connsiteY7" fmla="*/ 229482 h 473087"/>
                  <a:gd name="connsiteX8" fmla="*/ 421708 w 803002"/>
                  <a:gd name="connsiteY8" fmla="*/ 264787 h 473087"/>
                  <a:gd name="connsiteX9" fmla="*/ 361690 w 803002"/>
                  <a:gd name="connsiteY9" fmla="*/ 293031 h 473087"/>
                  <a:gd name="connsiteX10" fmla="*/ 262836 w 803002"/>
                  <a:gd name="connsiteY10" fmla="*/ 328336 h 473087"/>
                  <a:gd name="connsiteX11" fmla="*/ 206347 w 803002"/>
                  <a:gd name="connsiteY11" fmla="*/ 345989 h 473087"/>
                  <a:gd name="connsiteX12" fmla="*/ 163981 w 803002"/>
                  <a:gd name="connsiteY12" fmla="*/ 360111 h 473087"/>
                  <a:gd name="connsiteX13" fmla="*/ 125146 w 803002"/>
                  <a:gd name="connsiteY13" fmla="*/ 388355 h 473087"/>
                  <a:gd name="connsiteX14" fmla="*/ 93371 w 803002"/>
                  <a:gd name="connsiteY14" fmla="*/ 398946 h 473087"/>
                  <a:gd name="connsiteX15" fmla="*/ 43944 w 803002"/>
                  <a:gd name="connsiteY15" fmla="*/ 430721 h 473087"/>
                  <a:gd name="connsiteX16" fmla="*/ 5109 w 803002"/>
                  <a:gd name="connsiteY16" fmla="*/ 466026 h 473087"/>
                  <a:gd name="connsiteX17" fmla="*/ 1578 w 803002"/>
                  <a:gd name="connsiteY17" fmla="*/ 473087 h 4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002" h="473087">
                    <a:moveTo>
                      <a:pt x="803002" y="0"/>
                    </a:moveTo>
                    <a:cubicBezTo>
                      <a:pt x="777111" y="11179"/>
                      <a:pt x="751221" y="22359"/>
                      <a:pt x="732392" y="31774"/>
                    </a:cubicBezTo>
                    <a:cubicBezTo>
                      <a:pt x="713563" y="41189"/>
                      <a:pt x="703559" y="47073"/>
                      <a:pt x="690026" y="56488"/>
                    </a:cubicBezTo>
                    <a:cubicBezTo>
                      <a:pt x="676492" y="65903"/>
                      <a:pt x="661782" y="75905"/>
                      <a:pt x="651191" y="88262"/>
                    </a:cubicBezTo>
                    <a:cubicBezTo>
                      <a:pt x="640600" y="100619"/>
                      <a:pt x="634126" y="117094"/>
                      <a:pt x="626477" y="130628"/>
                    </a:cubicBezTo>
                    <a:cubicBezTo>
                      <a:pt x="618828" y="144162"/>
                      <a:pt x="611766" y="156519"/>
                      <a:pt x="605294" y="169464"/>
                    </a:cubicBezTo>
                    <a:cubicBezTo>
                      <a:pt x="598821" y="182409"/>
                      <a:pt x="601764" y="198296"/>
                      <a:pt x="587642" y="208299"/>
                    </a:cubicBezTo>
                    <a:cubicBezTo>
                      <a:pt x="573520" y="218302"/>
                      <a:pt x="548218" y="220067"/>
                      <a:pt x="520562" y="229482"/>
                    </a:cubicBezTo>
                    <a:cubicBezTo>
                      <a:pt x="492906" y="238897"/>
                      <a:pt x="448187" y="254196"/>
                      <a:pt x="421708" y="264787"/>
                    </a:cubicBezTo>
                    <a:cubicBezTo>
                      <a:pt x="395229" y="275378"/>
                      <a:pt x="388169" y="282440"/>
                      <a:pt x="361690" y="293031"/>
                    </a:cubicBezTo>
                    <a:cubicBezTo>
                      <a:pt x="335211" y="303622"/>
                      <a:pt x="288726" y="319510"/>
                      <a:pt x="262836" y="328336"/>
                    </a:cubicBezTo>
                    <a:cubicBezTo>
                      <a:pt x="236946" y="337162"/>
                      <a:pt x="222823" y="340693"/>
                      <a:pt x="206347" y="345989"/>
                    </a:cubicBezTo>
                    <a:cubicBezTo>
                      <a:pt x="189871" y="351285"/>
                      <a:pt x="177514" y="353050"/>
                      <a:pt x="163981" y="360111"/>
                    </a:cubicBezTo>
                    <a:cubicBezTo>
                      <a:pt x="150447" y="367172"/>
                      <a:pt x="136914" y="381883"/>
                      <a:pt x="125146" y="388355"/>
                    </a:cubicBezTo>
                    <a:cubicBezTo>
                      <a:pt x="113378" y="394827"/>
                      <a:pt x="106905" y="391885"/>
                      <a:pt x="93371" y="398946"/>
                    </a:cubicBezTo>
                    <a:cubicBezTo>
                      <a:pt x="79837" y="406007"/>
                      <a:pt x="58654" y="419541"/>
                      <a:pt x="43944" y="430721"/>
                    </a:cubicBezTo>
                    <a:cubicBezTo>
                      <a:pt x="29234" y="441901"/>
                      <a:pt x="5109" y="466026"/>
                      <a:pt x="5109" y="466026"/>
                    </a:cubicBezTo>
                    <a:cubicBezTo>
                      <a:pt x="-1952" y="473087"/>
                      <a:pt x="-187" y="473087"/>
                      <a:pt x="1578" y="473087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48" name="Полилиния 347"/>
              <p:cNvSpPr/>
              <p:nvPr/>
            </p:nvSpPr>
            <p:spPr>
              <a:xfrm>
                <a:off x="7604774" y="2889520"/>
                <a:ext cx="546928" cy="309646"/>
              </a:xfrm>
              <a:custGeom>
                <a:avLst/>
                <a:gdLst>
                  <a:gd name="connsiteX0" fmla="*/ 803002 w 803002"/>
                  <a:gd name="connsiteY0" fmla="*/ 0 h 473087"/>
                  <a:gd name="connsiteX1" fmla="*/ 732392 w 803002"/>
                  <a:gd name="connsiteY1" fmla="*/ 31774 h 473087"/>
                  <a:gd name="connsiteX2" fmla="*/ 690026 w 803002"/>
                  <a:gd name="connsiteY2" fmla="*/ 56488 h 473087"/>
                  <a:gd name="connsiteX3" fmla="*/ 651191 w 803002"/>
                  <a:gd name="connsiteY3" fmla="*/ 88262 h 473087"/>
                  <a:gd name="connsiteX4" fmla="*/ 626477 w 803002"/>
                  <a:gd name="connsiteY4" fmla="*/ 130628 h 473087"/>
                  <a:gd name="connsiteX5" fmla="*/ 605294 w 803002"/>
                  <a:gd name="connsiteY5" fmla="*/ 169464 h 473087"/>
                  <a:gd name="connsiteX6" fmla="*/ 587642 w 803002"/>
                  <a:gd name="connsiteY6" fmla="*/ 208299 h 473087"/>
                  <a:gd name="connsiteX7" fmla="*/ 520562 w 803002"/>
                  <a:gd name="connsiteY7" fmla="*/ 229482 h 473087"/>
                  <a:gd name="connsiteX8" fmla="*/ 421708 w 803002"/>
                  <a:gd name="connsiteY8" fmla="*/ 264787 h 473087"/>
                  <a:gd name="connsiteX9" fmla="*/ 361690 w 803002"/>
                  <a:gd name="connsiteY9" fmla="*/ 293031 h 473087"/>
                  <a:gd name="connsiteX10" fmla="*/ 262836 w 803002"/>
                  <a:gd name="connsiteY10" fmla="*/ 328336 h 473087"/>
                  <a:gd name="connsiteX11" fmla="*/ 206347 w 803002"/>
                  <a:gd name="connsiteY11" fmla="*/ 345989 h 473087"/>
                  <a:gd name="connsiteX12" fmla="*/ 163981 w 803002"/>
                  <a:gd name="connsiteY12" fmla="*/ 360111 h 473087"/>
                  <a:gd name="connsiteX13" fmla="*/ 125146 w 803002"/>
                  <a:gd name="connsiteY13" fmla="*/ 388355 h 473087"/>
                  <a:gd name="connsiteX14" fmla="*/ 93371 w 803002"/>
                  <a:gd name="connsiteY14" fmla="*/ 398946 h 473087"/>
                  <a:gd name="connsiteX15" fmla="*/ 43944 w 803002"/>
                  <a:gd name="connsiteY15" fmla="*/ 430721 h 473087"/>
                  <a:gd name="connsiteX16" fmla="*/ 5109 w 803002"/>
                  <a:gd name="connsiteY16" fmla="*/ 466026 h 473087"/>
                  <a:gd name="connsiteX17" fmla="*/ 1578 w 803002"/>
                  <a:gd name="connsiteY17" fmla="*/ 473087 h 4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002" h="473087">
                    <a:moveTo>
                      <a:pt x="803002" y="0"/>
                    </a:moveTo>
                    <a:cubicBezTo>
                      <a:pt x="777111" y="11179"/>
                      <a:pt x="751221" y="22359"/>
                      <a:pt x="732392" y="31774"/>
                    </a:cubicBezTo>
                    <a:cubicBezTo>
                      <a:pt x="713563" y="41189"/>
                      <a:pt x="703559" y="47073"/>
                      <a:pt x="690026" y="56488"/>
                    </a:cubicBezTo>
                    <a:cubicBezTo>
                      <a:pt x="676492" y="65903"/>
                      <a:pt x="661782" y="75905"/>
                      <a:pt x="651191" y="88262"/>
                    </a:cubicBezTo>
                    <a:cubicBezTo>
                      <a:pt x="640600" y="100619"/>
                      <a:pt x="634126" y="117094"/>
                      <a:pt x="626477" y="130628"/>
                    </a:cubicBezTo>
                    <a:cubicBezTo>
                      <a:pt x="618828" y="144162"/>
                      <a:pt x="611766" y="156519"/>
                      <a:pt x="605294" y="169464"/>
                    </a:cubicBezTo>
                    <a:cubicBezTo>
                      <a:pt x="598821" y="182409"/>
                      <a:pt x="601764" y="198296"/>
                      <a:pt x="587642" y="208299"/>
                    </a:cubicBezTo>
                    <a:cubicBezTo>
                      <a:pt x="573520" y="218302"/>
                      <a:pt x="548218" y="220067"/>
                      <a:pt x="520562" y="229482"/>
                    </a:cubicBezTo>
                    <a:cubicBezTo>
                      <a:pt x="492906" y="238897"/>
                      <a:pt x="448187" y="254196"/>
                      <a:pt x="421708" y="264787"/>
                    </a:cubicBezTo>
                    <a:cubicBezTo>
                      <a:pt x="395229" y="275378"/>
                      <a:pt x="388169" y="282440"/>
                      <a:pt x="361690" y="293031"/>
                    </a:cubicBezTo>
                    <a:cubicBezTo>
                      <a:pt x="335211" y="303622"/>
                      <a:pt x="288726" y="319510"/>
                      <a:pt x="262836" y="328336"/>
                    </a:cubicBezTo>
                    <a:cubicBezTo>
                      <a:pt x="236946" y="337162"/>
                      <a:pt x="222823" y="340693"/>
                      <a:pt x="206347" y="345989"/>
                    </a:cubicBezTo>
                    <a:cubicBezTo>
                      <a:pt x="189871" y="351285"/>
                      <a:pt x="177514" y="353050"/>
                      <a:pt x="163981" y="360111"/>
                    </a:cubicBezTo>
                    <a:cubicBezTo>
                      <a:pt x="150447" y="367172"/>
                      <a:pt x="136914" y="381883"/>
                      <a:pt x="125146" y="388355"/>
                    </a:cubicBezTo>
                    <a:cubicBezTo>
                      <a:pt x="113378" y="394827"/>
                      <a:pt x="106905" y="391885"/>
                      <a:pt x="93371" y="398946"/>
                    </a:cubicBezTo>
                    <a:cubicBezTo>
                      <a:pt x="79837" y="406007"/>
                      <a:pt x="58654" y="419541"/>
                      <a:pt x="43944" y="430721"/>
                    </a:cubicBezTo>
                    <a:cubicBezTo>
                      <a:pt x="29234" y="441901"/>
                      <a:pt x="5109" y="466026"/>
                      <a:pt x="5109" y="466026"/>
                    </a:cubicBezTo>
                    <a:cubicBezTo>
                      <a:pt x="-1952" y="473087"/>
                      <a:pt x="-187" y="473087"/>
                      <a:pt x="1578" y="473087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49" name="Полилиния 348"/>
              <p:cNvSpPr/>
              <p:nvPr/>
            </p:nvSpPr>
            <p:spPr>
              <a:xfrm>
                <a:off x="3432426" y="2996713"/>
                <a:ext cx="109223" cy="60296"/>
              </a:xfrm>
              <a:custGeom>
                <a:avLst/>
                <a:gdLst>
                  <a:gd name="connsiteX0" fmla="*/ 0 w 160361"/>
                  <a:gd name="connsiteY0" fmla="*/ 0 h 92123"/>
                  <a:gd name="connsiteX1" fmla="*/ 61415 w 160361"/>
                  <a:gd name="connsiteY1" fmla="*/ 47767 h 92123"/>
                  <a:gd name="connsiteX2" fmla="*/ 102358 w 160361"/>
                  <a:gd name="connsiteY2" fmla="*/ 58003 h 92123"/>
                  <a:gd name="connsiteX3" fmla="*/ 129654 w 160361"/>
                  <a:gd name="connsiteY3" fmla="*/ 71651 h 92123"/>
                  <a:gd name="connsiteX4" fmla="*/ 153537 w 160361"/>
                  <a:gd name="connsiteY4" fmla="*/ 81887 h 92123"/>
                  <a:gd name="connsiteX5" fmla="*/ 160361 w 160361"/>
                  <a:gd name="connsiteY5" fmla="*/ 92123 h 92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361" h="92123">
                    <a:moveTo>
                      <a:pt x="0" y="0"/>
                    </a:moveTo>
                    <a:cubicBezTo>
                      <a:pt x="22177" y="19050"/>
                      <a:pt x="44355" y="38100"/>
                      <a:pt x="61415" y="47767"/>
                    </a:cubicBezTo>
                    <a:cubicBezTo>
                      <a:pt x="78475" y="57434"/>
                      <a:pt x="90985" y="54022"/>
                      <a:pt x="102358" y="58003"/>
                    </a:cubicBezTo>
                    <a:cubicBezTo>
                      <a:pt x="113731" y="61984"/>
                      <a:pt x="121124" y="67670"/>
                      <a:pt x="129654" y="71651"/>
                    </a:cubicBezTo>
                    <a:cubicBezTo>
                      <a:pt x="138184" y="75632"/>
                      <a:pt x="153537" y="81887"/>
                      <a:pt x="153537" y="81887"/>
                    </a:cubicBezTo>
                    <a:cubicBezTo>
                      <a:pt x="158655" y="85299"/>
                      <a:pt x="159508" y="88711"/>
                      <a:pt x="160361" y="92123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50" name="Полилиния 349"/>
              <p:cNvSpPr/>
              <p:nvPr/>
            </p:nvSpPr>
            <p:spPr>
              <a:xfrm>
                <a:off x="3431649" y="2995967"/>
                <a:ext cx="109223" cy="60296"/>
              </a:xfrm>
              <a:custGeom>
                <a:avLst/>
                <a:gdLst>
                  <a:gd name="connsiteX0" fmla="*/ 0 w 160361"/>
                  <a:gd name="connsiteY0" fmla="*/ 0 h 92123"/>
                  <a:gd name="connsiteX1" fmla="*/ 61415 w 160361"/>
                  <a:gd name="connsiteY1" fmla="*/ 47767 h 92123"/>
                  <a:gd name="connsiteX2" fmla="*/ 102358 w 160361"/>
                  <a:gd name="connsiteY2" fmla="*/ 58003 h 92123"/>
                  <a:gd name="connsiteX3" fmla="*/ 129654 w 160361"/>
                  <a:gd name="connsiteY3" fmla="*/ 71651 h 92123"/>
                  <a:gd name="connsiteX4" fmla="*/ 153537 w 160361"/>
                  <a:gd name="connsiteY4" fmla="*/ 81887 h 92123"/>
                  <a:gd name="connsiteX5" fmla="*/ 160361 w 160361"/>
                  <a:gd name="connsiteY5" fmla="*/ 92123 h 92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361" h="92123">
                    <a:moveTo>
                      <a:pt x="0" y="0"/>
                    </a:moveTo>
                    <a:cubicBezTo>
                      <a:pt x="22177" y="19050"/>
                      <a:pt x="44355" y="38100"/>
                      <a:pt x="61415" y="47767"/>
                    </a:cubicBezTo>
                    <a:cubicBezTo>
                      <a:pt x="78475" y="57434"/>
                      <a:pt x="90985" y="54022"/>
                      <a:pt x="102358" y="58003"/>
                    </a:cubicBezTo>
                    <a:cubicBezTo>
                      <a:pt x="113731" y="61984"/>
                      <a:pt x="121124" y="67670"/>
                      <a:pt x="129654" y="71651"/>
                    </a:cubicBezTo>
                    <a:cubicBezTo>
                      <a:pt x="138184" y="75632"/>
                      <a:pt x="153537" y="81887"/>
                      <a:pt x="153537" y="81887"/>
                    </a:cubicBezTo>
                    <a:cubicBezTo>
                      <a:pt x="158655" y="85299"/>
                      <a:pt x="159508" y="88711"/>
                      <a:pt x="160361" y="92123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51" name="Полилиния 350"/>
              <p:cNvSpPr/>
              <p:nvPr/>
            </p:nvSpPr>
            <p:spPr>
              <a:xfrm>
                <a:off x="5210199" y="1138701"/>
                <a:ext cx="253304" cy="125058"/>
              </a:xfrm>
              <a:custGeom>
                <a:avLst/>
                <a:gdLst>
                  <a:gd name="connsiteX0" fmla="*/ 371902 w 371902"/>
                  <a:gd name="connsiteY0" fmla="*/ 0 h 191068"/>
                  <a:gd name="connsiteX1" fmla="*/ 300251 w 371902"/>
                  <a:gd name="connsiteY1" fmla="*/ 30707 h 191068"/>
                  <a:gd name="connsiteX2" fmla="*/ 255896 w 371902"/>
                  <a:gd name="connsiteY2" fmla="*/ 34119 h 191068"/>
                  <a:gd name="connsiteX3" fmla="*/ 232012 w 371902"/>
                  <a:gd name="connsiteY3" fmla="*/ 47767 h 191068"/>
                  <a:gd name="connsiteX4" fmla="*/ 191069 w 371902"/>
                  <a:gd name="connsiteY4" fmla="*/ 92122 h 191068"/>
                  <a:gd name="connsiteX5" fmla="*/ 163773 w 371902"/>
                  <a:gd name="connsiteY5" fmla="*/ 136477 h 191068"/>
                  <a:gd name="connsiteX6" fmla="*/ 133066 w 371902"/>
                  <a:gd name="connsiteY6" fmla="*/ 167185 h 191068"/>
                  <a:gd name="connsiteX7" fmla="*/ 98947 w 371902"/>
                  <a:gd name="connsiteY7" fmla="*/ 170597 h 191068"/>
                  <a:gd name="connsiteX8" fmla="*/ 58003 w 371902"/>
                  <a:gd name="connsiteY8" fmla="*/ 180833 h 191068"/>
                  <a:gd name="connsiteX9" fmla="*/ 10236 w 371902"/>
                  <a:gd name="connsiteY9" fmla="*/ 184245 h 191068"/>
                  <a:gd name="connsiteX10" fmla="*/ 0 w 371902"/>
                  <a:gd name="connsiteY10" fmla="*/ 191068 h 19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1902" h="191068">
                    <a:moveTo>
                      <a:pt x="371902" y="0"/>
                    </a:moveTo>
                    <a:cubicBezTo>
                      <a:pt x="345743" y="12510"/>
                      <a:pt x="319585" y="25021"/>
                      <a:pt x="300251" y="30707"/>
                    </a:cubicBezTo>
                    <a:cubicBezTo>
                      <a:pt x="280917" y="36393"/>
                      <a:pt x="267269" y="31276"/>
                      <a:pt x="255896" y="34119"/>
                    </a:cubicBezTo>
                    <a:cubicBezTo>
                      <a:pt x="244523" y="36962"/>
                      <a:pt x="242816" y="38100"/>
                      <a:pt x="232012" y="47767"/>
                    </a:cubicBezTo>
                    <a:cubicBezTo>
                      <a:pt x="221208" y="57434"/>
                      <a:pt x="202442" y="77337"/>
                      <a:pt x="191069" y="92122"/>
                    </a:cubicBezTo>
                    <a:cubicBezTo>
                      <a:pt x="179696" y="106907"/>
                      <a:pt x="173440" y="123966"/>
                      <a:pt x="163773" y="136477"/>
                    </a:cubicBezTo>
                    <a:cubicBezTo>
                      <a:pt x="154106" y="148988"/>
                      <a:pt x="143870" y="161498"/>
                      <a:pt x="133066" y="167185"/>
                    </a:cubicBezTo>
                    <a:cubicBezTo>
                      <a:pt x="122262" y="172872"/>
                      <a:pt x="111457" y="168322"/>
                      <a:pt x="98947" y="170597"/>
                    </a:cubicBezTo>
                    <a:cubicBezTo>
                      <a:pt x="86436" y="172872"/>
                      <a:pt x="72788" y="178558"/>
                      <a:pt x="58003" y="180833"/>
                    </a:cubicBezTo>
                    <a:cubicBezTo>
                      <a:pt x="43218" y="183108"/>
                      <a:pt x="10236" y="184245"/>
                      <a:pt x="10236" y="184245"/>
                    </a:cubicBezTo>
                    <a:cubicBezTo>
                      <a:pt x="569" y="185951"/>
                      <a:pt x="284" y="188509"/>
                      <a:pt x="0" y="191068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52" name="Полилиния 351"/>
              <p:cNvSpPr/>
              <p:nvPr/>
            </p:nvSpPr>
            <p:spPr>
              <a:xfrm>
                <a:off x="7965297" y="1770383"/>
                <a:ext cx="168414" cy="707921"/>
              </a:xfrm>
              <a:custGeom>
                <a:avLst/>
                <a:gdLst>
                  <a:gd name="connsiteX0" fmla="*/ 192347 w 247266"/>
                  <a:gd name="connsiteY0" fmla="*/ 0 h 1081585"/>
                  <a:gd name="connsiteX1" fmla="*/ 117285 w 247266"/>
                  <a:gd name="connsiteY1" fmla="*/ 58003 h 1081585"/>
                  <a:gd name="connsiteX2" fmla="*/ 89989 w 247266"/>
                  <a:gd name="connsiteY2" fmla="*/ 85299 h 1081585"/>
                  <a:gd name="connsiteX3" fmla="*/ 72929 w 247266"/>
                  <a:gd name="connsiteY3" fmla="*/ 129654 h 1081585"/>
                  <a:gd name="connsiteX4" fmla="*/ 55870 w 247266"/>
                  <a:gd name="connsiteY4" fmla="*/ 146714 h 1081585"/>
                  <a:gd name="connsiteX5" fmla="*/ 42222 w 247266"/>
                  <a:gd name="connsiteY5" fmla="*/ 187657 h 1081585"/>
                  <a:gd name="connsiteX6" fmla="*/ 52458 w 247266"/>
                  <a:gd name="connsiteY6" fmla="*/ 232012 h 1081585"/>
                  <a:gd name="connsiteX7" fmla="*/ 55870 w 247266"/>
                  <a:gd name="connsiteY7" fmla="*/ 266132 h 1081585"/>
                  <a:gd name="connsiteX8" fmla="*/ 42222 w 247266"/>
                  <a:gd name="connsiteY8" fmla="*/ 290015 h 1081585"/>
                  <a:gd name="connsiteX9" fmla="*/ 21750 w 247266"/>
                  <a:gd name="connsiteY9" fmla="*/ 303663 h 1081585"/>
                  <a:gd name="connsiteX10" fmla="*/ 11514 w 247266"/>
                  <a:gd name="connsiteY10" fmla="*/ 348018 h 1081585"/>
                  <a:gd name="connsiteX11" fmla="*/ 1279 w 247266"/>
                  <a:gd name="connsiteY11" fmla="*/ 392373 h 1081585"/>
                  <a:gd name="connsiteX12" fmla="*/ 1279 w 247266"/>
                  <a:gd name="connsiteY12" fmla="*/ 423081 h 1081585"/>
                  <a:gd name="connsiteX13" fmla="*/ 11514 w 247266"/>
                  <a:gd name="connsiteY13" fmla="*/ 450376 h 1081585"/>
                  <a:gd name="connsiteX14" fmla="*/ 18338 w 247266"/>
                  <a:gd name="connsiteY14" fmla="*/ 474260 h 1081585"/>
                  <a:gd name="connsiteX15" fmla="*/ 18338 w 247266"/>
                  <a:gd name="connsiteY15" fmla="*/ 511791 h 1081585"/>
                  <a:gd name="connsiteX16" fmla="*/ 42222 w 247266"/>
                  <a:gd name="connsiteY16" fmla="*/ 549323 h 1081585"/>
                  <a:gd name="connsiteX17" fmla="*/ 79753 w 247266"/>
                  <a:gd name="connsiteY17" fmla="*/ 586854 h 1081585"/>
                  <a:gd name="connsiteX18" fmla="*/ 100225 w 247266"/>
                  <a:gd name="connsiteY18" fmla="*/ 603914 h 1081585"/>
                  <a:gd name="connsiteX19" fmla="*/ 107049 w 247266"/>
                  <a:gd name="connsiteY19" fmla="*/ 648269 h 1081585"/>
                  <a:gd name="connsiteX20" fmla="*/ 103637 w 247266"/>
                  <a:gd name="connsiteY20" fmla="*/ 689212 h 1081585"/>
                  <a:gd name="connsiteX21" fmla="*/ 124108 w 247266"/>
                  <a:gd name="connsiteY21" fmla="*/ 736979 h 1081585"/>
                  <a:gd name="connsiteX22" fmla="*/ 141168 w 247266"/>
                  <a:gd name="connsiteY22" fmla="*/ 747215 h 1081585"/>
                  <a:gd name="connsiteX23" fmla="*/ 141168 w 247266"/>
                  <a:gd name="connsiteY23" fmla="*/ 781335 h 1081585"/>
                  <a:gd name="connsiteX24" fmla="*/ 151404 w 247266"/>
                  <a:gd name="connsiteY24" fmla="*/ 815454 h 1081585"/>
                  <a:gd name="connsiteX25" fmla="*/ 154816 w 247266"/>
                  <a:gd name="connsiteY25" fmla="*/ 852985 h 1081585"/>
                  <a:gd name="connsiteX26" fmla="*/ 151404 w 247266"/>
                  <a:gd name="connsiteY26" fmla="*/ 887105 h 1081585"/>
                  <a:gd name="connsiteX27" fmla="*/ 151404 w 247266"/>
                  <a:gd name="connsiteY27" fmla="*/ 948520 h 1081585"/>
                  <a:gd name="connsiteX28" fmla="*/ 171876 w 247266"/>
                  <a:gd name="connsiteY28" fmla="*/ 986051 h 1081585"/>
                  <a:gd name="connsiteX29" fmla="*/ 226467 w 247266"/>
                  <a:gd name="connsiteY29" fmla="*/ 1023582 h 1081585"/>
                  <a:gd name="connsiteX30" fmla="*/ 243526 w 247266"/>
                  <a:gd name="connsiteY30" fmla="*/ 1037230 h 1081585"/>
                  <a:gd name="connsiteX31" fmla="*/ 246938 w 247266"/>
                  <a:gd name="connsiteY31" fmla="*/ 1061114 h 1081585"/>
                  <a:gd name="connsiteX32" fmla="*/ 246938 w 247266"/>
                  <a:gd name="connsiteY32" fmla="*/ 1081585 h 108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47266" h="1081585">
                    <a:moveTo>
                      <a:pt x="192347" y="0"/>
                    </a:moveTo>
                    <a:cubicBezTo>
                      <a:pt x="163346" y="21893"/>
                      <a:pt x="134345" y="43787"/>
                      <a:pt x="117285" y="58003"/>
                    </a:cubicBezTo>
                    <a:cubicBezTo>
                      <a:pt x="100225" y="72219"/>
                      <a:pt x="97382" y="73357"/>
                      <a:pt x="89989" y="85299"/>
                    </a:cubicBezTo>
                    <a:cubicBezTo>
                      <a:pt x="82596" y="97241"/>
                      <a:pt x="78615" y="119418"/>
                      <a:pt x="72929" y="129654"/>
                    </a:cubicBezTo>
                    <a:cubicBezTo>
                      <a:pt x="67242" y="139890"/>
                      <a:pt x="60988" y="137047"/>
                      <a:pt x="55870" y="146714"/>
                    </a:cubicBezTo>
                    <a:cubicBezTo>
                      <a:pt x="50752" y="156381"/>
                      <a:pt x="42791" y="173441"/>
                      <a:pt x="42222" y="187657"/>
                    </a:cubicBezTo>
                    <a:cubicBezTo>
                      <a:pt x="41653" y="201873"/>
                      <a:pt x="50183" y="218933"/>
                      <a:pt x="52458" y="232012"/>
                    </a:cubicBezTo>
                    <a:cubicBezTo>
                      <a:pt x="54733" y="245091"/>
                      <a:pt x="57576" y="256465"/>
                      <a:pt x="55870" y="266132"/>
                    </a:cubicBezTo>
                    <a:cubicBezTo>
                      <a:pt x="54164" y="275799"/>
                      <a:pt x="47908" y="283760"/>
                      <a:pt x="42222" y="290015"/>
                    </a:cubicBezTo>
                    <a:cubicBezTo>
                      <a:pt x="36536" y="296270"/>
                      <a:pt x="26868" y="293996"/>
                      <a:pt x="21750" y="303663"/>
                    </a:cubicBezTo>
                    <a:cubicBezTo>
                      <a:pt x="16632" y="313330"/>
                      <a:pt x="11514" y="348018"/>
                      <a:pt x="11514" y="348018"/>
                    </a:cubicBezTo>
                    <a:cubicBezTo>
                      <a:pt x="8102" y="362803"/>
                      <a:pt x="2985" y="379863"/>
                      <a:pt x="1279" y="392373"/>
                    </a:cubicBezTo>
                    <a:cubicBezTo>
                      <a:pt x="-427" y="404884"/>
                      <a:pt x="-427" y="413414"/>
                      <a:pt x="1279" y="423081"/>
                    </a:cubicBezTo>
                    <a:cubicBezTo>
                      <a:pt x="2985" y="432748"/>
                      <a:pt x="8671" y="441846"/>
                      <a:pt x="11514" y="450376"/>
                    </a:cubicBezTo>
                    <a:cubicBezTo>
                      <a:pt x="14357" y="458906"/>
                      <a:pt x="17201" y="464024"/>
                      <a:pt x="18338" y="474260"/>
                    </a:cubicBezTo>
                    <a:cubicBezTo>
                      <a:pt x="19475" y="484496"/>
                      <a:pt x="14357" y="499281"/>
                      <a:pt x="18338" y="511791"/>
                    </a:cubicBezTo>
                    <a:cubicBezTo>
                      <a:pt x="22319" y="524301"/>
                      <a:pt x="31986" y="536812"/>
                      <a:pt x="42222" y="549323"/>
                    </a:cubicBezTo>
                    <a:cubicBezTo>
                      <a:pt x="52458" y="561834"/>
                      <a:pt x="70086" y="577756"/>
                      <a:pt x="79753" y="586854"/>
                    </a:cubicBezTo>
                    <a:cubicBezTo>
                      <a:pt x="89420" y="595952"/>
                      <a:pt x="95676" y="593678"/>
                      <a:pt x="100225" y="603914"/>
                    </a:cubicBezTo>
                    <a:cubicBezTo>
                      <a:pt x="104774" y="614150"/>
                      <a:pt x="106480" y="634053"/>
                      <a:pt x="107049" y="648269"/>
                    </a:cubicBezTo>
                    <a:cubicBezTo>
                      <a:pt x="107618" y="662485"/>
                      <a:pt x="100794" y="674427"/>
                      <a:pt x="103637" y="689212"/>
                    </a:cubicBezTo>
                    <a:cubicBezTo>
                      <a:pt x="106480" y="703997"/>
                      <a:pt x="117853" y="727312"/>
                      <a:pt x="124108" y="736979"/>
                    </a:cubicBezTo>
                    <a:cubicBezTo>
                      <a:pt x="130363" y="746646"/>
                      <a:pt x="138325" y="739822"/>
                      <a:pt x="141168" y="747215"/>
                    </a:cubicBezTo>
                    <a:cubicBezTo>
                      <a:pt x="144011" y="754608"/>
                      <a:pt x="139462" y="769962"/>
                      <a:pt x="141168" y="781335"/>
                    </a:cubicBezTo>
                    <a:cubicBezTo>
                      <a:pt x="142874" y="792708"/>
                      <a:pt x="149129" y="803512"/>
                      <a:pt x="151404" y="815454"/>
                    </a:cubicBezTo>
                    <a:cubicBezTo>
                      <a:pt x="153679" y="827396"/>
                      <a:pt x="154816" y="841043"/>
                      <a:pt x="154816" y="852985"/>
                    </a:cubicBezTo>
                    <a:cubicBezTo>
                      <a:pt x="154816" y="864927"/>
                      <a:pt x="151973" y="871183"/>
                      <a:pt x="151404" y="887105"/>
                    </a:cubicBezTo>
                    <a:cubicBezTo>
                      <a:pt x="150835" y="903027"/>
                      <a:pt x="147992" y="932029"/>
                      <a:pt x="151404" y="948520"/>
                    </a:cubicBezTo>
                    <a:cubicBezTo>
                      <a:pt x="154816" y="965011"/>
                      <a:pt x="159365" y="973541"/>
                      <a:pt x="171876" y="986051"/>
                    </a:cubicBezTo>
                    <a:cubicBezTo>
                      <a:pt x="184386" y="998561"/>
                      <a:pt x="214525" y="1015052"/>
                      <a:pt x="226467" y="1023582"/>
                    </a:cubicBezTo>
                    <a:cubicBezTo>
                      <a:pt x="238409" y="1032112"/>
                      <a:pt x="240114" y="1030975"/>
                      <a:pt x="243526" y="1037230"/>
                    </a:cubicBezTo>
                    <a:cubicBezTo>
                      <a:pt x="246938" y="1043485"/>
                      <a:pt x="246369" y="1053722"/>
                      <a:pt x="246938" y="1061114"/>
                    </a:cubicBezTo>
                    <a:cubicBezTo>
                      <a:pt x="247507" y="1068506"/>
                      <a:pt x="247222" y="1075045"/>
                      <a:pt x="246938" y="1081585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53" name="Полилиния 352"/>
              <p:cNvSpPr/>
              <p:nvPr/>
            </p:nvSpPr>
            <p:spPr>
              <a:xfrm>
                <a:off x="7964682" y="1767714"/>
                <a:ext cx="168414" cy="707921"/>
              </a:xfrm>
              <a:custGeom>
                <a:avLst/>
                <a:gdLst>
                  <a:gd name="connsiteX0" fmla="*/ 192347 w 247266"/>
                  <a:gd name="connsiteY0" fmla="*/ 0 h 1081585"/>
                  <a:gd name="connsiteX1" fmla="*/ 117285 w 247266"/>
                  <a:gd name="connsiteY1" fmla="*/ 58003 h 1081585"/>
                  <a:gd name="connsiteX2" fmla="*/ 89989 w 247266"/>
                  <a:gd name="connsiteY2" fmla="*/ 85299 h 1081585"/>
                  <a:gd name="connsiteX3" fmla="*/ 72929 w 247266"/>
                  <a:gd name="connsiteY3" fmla="*/ 129654 h 1081585"/>
                  <a:gd name="connsiteX4" fmla="*/ 55870 w 247266"/>
                  <a:gd name="connsiteY4" fmla="*/ 146714 h 1081585"/>
                  <a:gd name="connsiteX5" fmla="*/ 42222 w 247266"/>
                  <a:gd name="connsiteY5" fmla="*/ 187657 h 1081585"/>
                  <a:gd name="connsiteX6" fmla="*/ 52458 w 247266"/>
                  <a:gd name="connsiteY6" fmla="*/ 232012 h 1081585"/>
                  <a:gd name="connsiteX7" fmla="*/ 55870 w 247266"/>
                  <a:gd name="connsiteY7" fmla="*/ 266132 h 1081585"/>
                  <a:gd name="connsiteX8" fmla="*/ 42222 w 247266"/>
                  <a:gd name="connsiteY8" fmla="*/ 290015 h 1081585"/>
                  <a:gd name="connsiteX9" fmla="*/ 21750 w 247266"/>
                  <a:gd name="connsiteY9" fmla="*/ 303663 h 1081585"/>
                  <a:gd name="connsiteX10" fmla="*/ 11514 w 247266"/>
                  <a:gd name="connsiteY10" fmla="*/ 348018 h 1081585"/>
                  <a:gd name="connsiteX11" fmla="*/ 1279 w 247266"/>
                  <a:gd name="connsiteY11" fmla="*/ 392373 h 1081585"/>
                  <a:gd name="connsiteX12" fmla="*/ 1279 w 247266"/>
                  <a:gd name="connsiteY12" fmla="*/ 423081 h 1081585"/>
                  <a:gd name="connsiteX13" fmla="*/ 11514 w 247266"/>
                  <a:gd name="connsiteY13" fmla="*/ 450376 h 1081585"/>
                  <a:gd name="connsiteX14" fmla="*/ 18338 w 247266"/>
                  <a:gd name="connsiteY14" fmla="*/ 474260 h 1081585"/>
                  <a:gd name="connsiteX15" fmla="*/ 18338 w 247266"/>
                  <a:gd name="connsiteY15" fmla="*/ 511791 h 1081585"/>
                  <a:gd name="connsiteX16" fmla="*/ 42222 w 247266"/>
                  <a:gd name="connsiteY16" fmla="*/ 549323 h 1081585"/>
                  <a:gd name="connsiteX17" fmla="*/ 79753 w 247266"/>
                  <a:gd name="connsiteY17" fmla="*/ 586854 h 1081585"/>
                  <a:gd name="connsiteX18" fmla="*/ 100225 w 247266"/>
                  <a:gd name="connsiteY18" fmla="*/ 603914 h 1081585"/>
                  <a:gd name="connsiteX19" fmla="*/ 107049 w 247266"/>
                  <a:gd name="connsiteY19" fmla="*/ 648269 h 1081585"/>
                  <a:gd name="connsiteX20" fmla="*/ 103637 w 247266"/>
                  <a:gd name="connsiteY20" fmla="*/ 689212 h 1081585"/>
                  <a:gd name="connsiteX21" fmla="*/ 124108 w 247266"/>
                  <a:gd name="connsiteY21" fmla="*/ 736979 h 1081585"/>
                  <a:gd name="connsiteX22" fmla="*/ 141168 w 247266"/>
                  <a:gd name="connsiteY22" fmla="*/ 747215 h 1081585"/>
                  <a:gd name="connsiteX23" fmla="*/ 141168 w 247266"/>
                  <a:gd name="connsiteY23" fmla="*/ 781335 h 1081585"/>
                  <a:gd name="connsiteX24" fmla="*/ 151404 w 247266"/>
                  <a:gd name="connsiteY24" fmla="*/ 815454 h 1081585"/>
                  <a:gd name="connsiteX25" fmla="*/ 154816 w 247266"/>
                  <a:gd name="connsiteY25" fmla="*/ 852985 h 1081585"/>
                  <a:gd name="connsiteX26" fmla="*/ 151404 w 247266"/>
                  <a:gd name="connsiteY26" fmla="*/ 887105 h 1081585"/>
                  <a:gd name="connsiteX27" fmla="*/ 151404 w 247266"/>
                  <a:gd name="connsiteY27" fmla="*/ 948520 h 1081585"/>
                  <a:gd name="connsiteX28" fmla="*/ 171876 w 247266"/>
                  <a:gd name="connsiteY28" fmla="*/ 986051 h 1081585"/>
                  <a:gd name="connsiteX29" fmla="*/ 226467 w 247266"/>
                  <a:gd name="connsiteY29" fmla="*/ 1023582 h 1081585"/>
                  <a:gd name="connsiteX30" fmla="*/ 243526 w 247266"/>
                  <a:gd name="connsiteY30" fmla="*/ 1037230 h 1081585"/>
                  <a:gd name="connsiteX31" fmla="*/ 246938 w 247266"/>
                  <a:gd name="connsiteY31" fmla="*/ 1061114 h 1081585"/>
                  <a:gd name="connsiteX32" fmla="*/ 246938 w 247266"/>
                  <a:gd name="connsiteY32" fmla="*/ 1081585 h 108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47266" h="1081585">
                    <a:moveTo>
                      <a:pt x="192347" y="0"/>
                    </a:moveTo>
                    <a:cubicBezTo>
                      <a:pt x="163346" y="21893"/>
                      <a:pt x="134345" y="43787"/>
                      <a:pt x="117285" y="58003"/>
                    </a:cubicBezTo>
                    <a:cubicBezTo>
                      <a:pt x="100225" y="72219"/>
                      <a:pt x="97382" y="73357"/>
                      <a:pt x="89989" y="85299"/>
                    </a:cubicBezTo>
                    <a:cubicBezTo>
                      <a:pt x="82596" y="97241"/>
                      <a:pt x="78615" y="119418"/>
                      <a:pt x="72929" y="129654"/>
                    </a:cubicBezTo>
                    <a:cubicBezTo>
                      <a:pt x="67242" y="139890"/>
                      <a:pt x="60988" y="137047"/>
                      <a:pt x="55870" y="146714"/>
                    </a:cubicBezTo>
                    <a:cubicBezTo>
                      <a:pt x="50752" y="156381"/>
                      <a:pt x="42791" y="173441"/>
                      <a:pt x="42222" y="187657"/>
                    </a:cubicBezTo>
                    <a:cubicBezTo>
                      <a:pt x="41653" y="201873"/>
                      <a:pt x="50183" y="218933"/>
                      <a:pt x="52458" y="232012"/>
                    </a:cubicBezTo>
                    <a:cubicBezTo>
                      <a:pt x="54733" y="245091"/>
                      <a:pt x="57576" y="256465"/>
                      <a:pt x="55870" y="266132"/>
                    </a:cubicBezTo>
                    <a:cubicBezTo>
                      <a:pt x="54164" y="275799"/>
                      <a:pt x="47908" y="283760"/>
                      <a:pt x="42222" y="290015"/>
                    </a:cubicBezTo>
                    <a:cubicBezTo>
                      <a:pt x="36536" y="296270"/>
                      <a:pt x="26868" y="293996"/>
                      <a:pt x="21750" y="303663"/>
                    </a:cubicBezTo>
                    <a:cubicBezTo>
                      <a:pt x="16632" y="313330"/>
                      <a:pt x="11514" y="348018"/>
                      <a:pt x="11514" y="348018"/>
                    </a:cubicBezTo>
                    <a:cubicBezTo>
                      <a:pt x="8102" y="362803"/>
                      <a:pt x="2985" y="379863"/>
                      <a:pt x="1279" y="392373"/>
                    </a:cubicBezTo>
                    <a:cubicBezTo>
                      <a:pt x="-427" y="404884"/>
                      <a:pt x="-427" y="413414"/>
                      <a:pt x="1279" y="423081"/>
                    </a:cubicBezTo>
                    <a:cubicBezTo>
                      <a:pt x="2985" y="432748"/>
                      <a:pt x="8671" y="441846"/>
                      <a:pt x="11514" y="450376"/>
                    </a:cubicBezTo>
                    <a:cubicBezTo>
                      <a:pt x="14357" y="458906"/>
                      <a:pt x="17201" y="464024"/>
                      <a:pt x="18338" y="474260"/>
                    </a:cubicBezTo>
                    <a:cubicBezTo>
                      <a:pt x="19475" y="484496"/>
                      <a:pt x="14357" y="499281"/>
                      <a:pt x="18338" y="511791"/>
                    </a:cubicBezTo>
                    <a:cubicBezTo>
                      <a:pt x="22319" y="524301"/>
                      <a:pt x="31986" y="536812"/>
                      <a:pt x="42222" y="549323"/>
                    </a:cubicBezTo>
                    <a:cubicBezTo>
                      <a:pt x="52458" y="561834"/>
                      <a:pt x="70086" y="577756"/>
                      <a:pt x="79753" y="586854"/>
                    </a:cubicBezTo>
                    <a:cubicBezTo>
                      <a:pt x="89420" y="595952"/>
                      <a:pt x="95676" y="593678"/>
                      <a:pt x="100225" y="603914"/>
                    </a:cubicBezTo>
                    <a:cubicBezTo>
                      <a:pt x="104774" y="614150"/>
                      <a:pt x="106480" y="634053"/>
                      <a:pt x="107049" y="648269"/>
                    </a:cubicBezTo>
                    <a:cubicBezTo>
                      <a:pt x="107618" y="662485"/>
                      <a:pt x="100794" y="674427"/>
                      <a:pt x="103637" y="689212"/>
                    </a:cubicBezTo>
                    <a:cubicBezTo>
                      <a:pt x="106480" y="703997"/>
                      <a:pt x="117853" y="727312"/>
                      <a:pt x="124108" y="736979"/>
                    </a:cubicBezTo>
                    <a:cubicBezTo>
                      <a:pt x="130363" y="746646"/>
                      <a:pt x="138325" y="739822"/>
                      <a:pt x="141168" y="747215"/>
                    </a:cubicBezTo>
                    <a:cubicBezTo>
                      <a:pt x="144011" y="754608"/>
                      <a:pt x="139462" y="769962"/>
                      <a:pt x="141168" y="781335"/>
                    </a:cubicBezTo>
                    <a:cubicBezTo>
                      <a:pt x="142874" y="792708"/>
                      <a:pt x="149129" y="803512"/>
                      <a:pt x="151404" y="815454"/>
                    </a:cubicBezTo>
                    <a:cubicBezTo>
                      <a:pt x="153679" y="827396"/>
                      <a:pt x="154816" y="841043"/>
                      <a:pt x="154816" y="852985"/>
                    </a:cubicBezTo>
                    <a:cubicBezTo>
                      <a:pt x="154816" y="864927"/>
                      <a:pt x="151973" y="871183"/>
                      <a:pt x="151404" y="887105"/>
                    </a:cubicBezTo>
                    <a:cubicBezTo>
                      <a:pt x="150835" y="903027"/>
                      <a:pt x="147992" y="932029"/>
                      <a:pt x="151404" y="948520"/>
                    </a:cubicBezTo>
                    <a:cubicBezTo>
                      <a:pt x="154816" y="965011"/>
                      <a:pt x="159365" y="973541"/>
                      <a:pt x="171876" y="986051"/>
                    </a:cubicBezTo>
                    <a:cubicBezTo>
                      <a:pt x="184386" y="998561"/>
                      <a:pt x="214525" y="1015052"/>
                      <a:pt x="226467" y="1023582"/>
                    </a:cubicBezTo>
                    <a:cubicBezTo>
                      <a:pt x="238409" y="1032112"/>
                      <a:pt x="240114" y="1030975"/>
                      <a:pt x="243526" y="1037230"/>
                    </a:cubicBezTo>
                    <a:cubicBezTo>
                      <a:pt x="246938" y="1043485"/>
                      <a:pt x="246369" y="1053722"/>
                      <a:pt x="246938" y="1061114"/>
                    </a:cubicBezTo>
                    <a:cubicBezTo>
                      <a:pt x="247507" y="1068506"/>
                      <a:pt x="247222" y="1075045"/>
                      <a:pt x="246938" y="108158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54" name="Полилиния 353"/>
              <p:cNvSpPr/>
              <p:nvPr/>
            </p:nvSpPr>
            <p:spPr>
              <a:xfrm>
                <a:off x="8163860" y="1817342"/>
                <a:ext cx="634421" cy="232576"/>
              </a:xfrm>
              <a:custGeom>
                <a:avLst/>
                <a:gdLst>
                  <a:gd name="connsiteX0" fmla="*/ 931460 w 931460"/>
                  <a:gd name="connsiteY0" fmla="*/ 314277 h 355337"/>
                  <a:gd name="connsiteX1" fmla="*/ 866633 w 931460"/>
                  <a:gd name="connsiteY1" fmla="*/ 293806 h 355337"/>
                  <a:gd name="connsiteX2" fmla="*/ 839338 w 931460"/>
                  <a:gd name="connsiteY2" fmla="*/ 280158 h 355337"/>
                  <a:gd name="connsiteX3" fmla="*/ 812042 w 931460"/>
                  <a:gd name="connsiteY3" fmla="*/ 280158 h 355337"/>
                  <a:gd name="connsiteX4" fmla="*/ 788159 w 931460"/>
                  <a:gd name="connsiteY4" fmla="*/ 314277 h 355337"/>
                  <a:gd name="connsiteX5" fmla="*/ 781335 w 931460"/>
                  <a:gd name="connsiteY5" fmla="*/ 338161 h 355337"/>
                  <a:gd name="connsiteX6" fmla="*/ 767687 w 931460"/>
                  <a:gd name="connsiteY6" fmla="*/ 355220 h 355337"/>
                  <a:gd name="connsiteX7" fmla="*/ 730156 w 931460"/>
                  <a:gd name="connsiteY7" fmla="*/ 344985 h 355337"/>
                  <a:gd name="connsiteX8" fmla="*/ 696036 w 931460"/>
                  <a:gd name="connsiteY8" fmla="*/ 331337 h 355337"/>
                  <a:gd name="connsiteX9" fmla="*/ 634621 w 931460"/>
                  <a:gd name="connsiteY9" fmla="*/ 321101 h 355337"/>
                  <a:gd name="connsiteX10" fmla="*/ 586854 w 931460"/>
                  <a:gd name="connsiteY10" fmla="*/ 331337 h 355337"/>
                  <a:gd name="connsiteX11" fmla="*/ 484496 w 931460"/>
                  <a:gd name="connsiteY11" fmla="*/ 300629 h 355337"/>
                  <a:gd name="connsiteX12" fmla="*/ 446965 w 931460"/>
                  <a:gd name="connsiteY12" fmla="*/ 314277 h 355337"/>
                  <a:gd name="connsiteX13" fmla="*/ 395786 w 931460"/>
                  <a:gd name="connsiteY13" fmla="*/ 307453 h 355337"/>
                  <a:gd name="connsiteX14" fmla="*/ 375314 w 931460"/>
                  <a:gd name="connsiteY14" fmla="*/ 290394 h 355337"/>
                  <a:gd name="connsiteX15" fmla="*/ 341194 w 931460"/>
                  <a:gd name="connsiteY15" fmla="*/ 269922 h 355337"/>
                  <a:gd name="connsiteX16" fmla="*/ 286603 w 931460"/>
                  <a:gd name="connsiteY16" fmla="*/ 249450 h 355337"/>
                  <a:gd name="connsiteX17" fmla="*/ 269544 w 931460"/>
                  <a:gd name="connsiteY17" fmla="*/ 228979 h 355337"/>
                  <a:gd name="connsiteX18" fmla="*/ 235424 w 931460"/>
                  <a:gd name="connsiteY18" fmla="*/ 205095 h 355337"/>
                  <a:gd name="connsiteX19" fmla="*/ 218365 w 931460"/>
                  <a:gd name="connsiteY19" fmla="*/ 184623 h 355337"/>
                  <a:gd name="connsiteX20" fmla="*/ 211541 w 931460"/>
                  <a:gd name="connsiteY20" fmla="*/ 160740 h 355337"/>
                  <a:gd name="connsiteX21" fmla="*/ 170597 w 931460"/>
                  <a:gd name="connsiteY21" fmla="*/ 123209 h 355337"/>
                  <a:gd name="connsiteX22" fmla="*/ 156950 w 931460"/>
                  <a:gd name="connsiteY22" fmla="*/ 112973 h 355337"/>
                  <a:gd name="connsiteX23" fmla="*/ 136478 w 931460"/>
                  <a:gd name="connsiteY23" fmla="*/ 99325 h 355337"/>
                  <a:gd name="connsiteX24" fmla="*/ 105771 w 931460"/>
                  <a:gd name="connsiteY24" fmla="*/ 75441 h 355337"/>
                  <a:gd name="connsiteX25" fmla="*/ 75063 w 931460"/>
                  <a:gd name="connsiteY25" fmla="*/ 54970 h 355337"/>
                  <a:gd name="connsiteX26" fmla="*/ 20472 w 931460"/>
                  <a:gd name="connsiteY26" fmla="*/ 27674 h 355337"/>
                  <a:gd name="connsiteX27" fmla="*/ 6824 w 931460"/>
                  <a:gd name="connsiteY27" fmla="*/ 3791 h 355337"/>
                  <a:gd name="connsiteX28" fmla="*/ 0 w 931460"/>
                  <a:gd name="connsiteY28" fmla="*/ 379 h 35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31460" h="355337">
                    <a:moveTo>
                      <a:pt x="931460" y="314277"/>
                    </a:moveTo>
                    <a:cubicBezTo>
                      <a:pt x="906723" y="306884"/>
                      <a:pt x="881987" y="299492"/>
                      <a:pt x="866633" y="293806"/>
                    </a:cubicBezTo>
                    <a:cubicBezTo>
                      <a:pt x="851279" y="288119"/>
                      <a:pt x="848437" y="282433"/>
                      <a:pt x="839338" y="280158"/>
                    </a:cubicBezTo>
                    <a:cubicBezTo>
                      <a:pt x="830239" y="277883"/>
                      <a:pt x="820572" y="274472"/>
                      <a:pt x="812042" y="280158"/>
                    </a:cubicBezTo>
                    <a:cubicBezTo>
                      <a:pt x="803512" y="285844"/>
                      <a:pt x="793277" y="304610"/>
                      <a:pt x="788159" y="314277"/>
                    </a:cubicBezTo>
                    <a:cubicBezTo>
                      <a:pt x="783041" y="323944"/>
                      <a:pt x="784747" y="331337"/>
                      <a:pt x="781335" y="338161"/>
                    </a:cubicBezTo>
                    <a:cubicBezTo>
                      <a:pt x="777923" y="344985"/>
                      <a:pt x="776217" y="354083"/>
                      <a:pt x="767687" y="355220"/>
                    </a:cubicBezTo>
                    <a:cubicBezTo>
                      <a:pt x="759157" y="356357"/>
                      <a:pt x="742098" y="348965"/>
                      <a:pt x="730156" y="344985"/>
                    </a:cubicBezTo>
                    <a:cubicBezTo>
                      <a:pt x="718214" y="341005"/>
                      <a:pt x="711958" y="335318"/>
                      <a:pt x="696036" y="331337"/>
                    </a:cubicBezTo>
                    <a:cubicBezTo>
                      <a:pt x="680114" y="327356"/>
                      <a:pt x="652818" y="321101"/>
                      <a:pt x="634621" y="321101"/>
                    </a:cubicBezTo>
                    <a:cubicBezTo>
                      <a:pt x="616424" y="321101"/>
                      <a:pt x="611875" y="334749"/>
                      <a:pt x="586854" y="331337"/>
                    </a:cubicBezTo>
                    <a:cubicBezTo>
                      <a:pt x="561833" y="327925"/>
                      <a:pt x="507811" y="303472"/>
                      <a:pt x="484496" y="300629"/>
                    </a:cubicBezTo>
                    <a:cubicBezTo>
                      <a:pt x="461181" y="297786"/>
                      <a:pt x="461750" y="313140"/>
                      <a:pt x="446965" y="314277"/>
                    </a:cubicBezTo>
                    <a:cubicBezTo>
                      <a:pt x="432180" y="315414"/>
                      <a:pt x="407728" y="311433"/>
                      <a:pt x="395786" y="307453"/>
                    </a:cubicBezTo>
                    <a:cubicBezTo>
                      <a:pt x="383844" y="303473"/>
                      <a:pt x="384413" y="296649"/>
                      <a:pt x="375314" y="290394"/>
                    </a:cubicBezTo>
                    <a:cubicBezTo>
                      <a:pt x="366215" y="284139"/>
                      <a:pt x="355979" y="276746"/>
                      <a:pt x="341194" y="269922"/>
                    </a:cubicBezTo>
                    <a:cubicBezTo>
                      <a:pt x="326409" y="263098"/>
                      <a:pt x="298545" y="256274"/>
                      <a:pt x="286603" y="249450"/>
                    </a:cubicBezTo>
                    <a:cubicBezTo>
                      <a:pt x="274661" y="242626"/>
                      <a:pt x="278074" y="236371"/>
                      <a:pt x="269544" y="228979"/>
                    </a:cubicBezTo>
                    <a:cubicBezTo>
                      <a:pt x="261014" y="221586"/>
                      <a:pt x="235424" y="205095"/>
                      <a:pt x="235424" y="205095"/>
                    </a:cubicBezTo>
                    <a:cubicBezTo>
                      <a:pt x="226894" y="197702"/>
                      <a:pt x="222346" y="192016"/>
                      <a:pt x="218365" y="184623"/>
                    </a:cubicBezTo>
                    <a:cubicBezTo>
                      <a:pt x="214384" y="177230"/>
                      <a:pt x="219502" y="170975"/>
                      <a:pt x="211541" y="160740"/>
                    </a:cubicBezTo>
                    <a:cubicBezTo>
                      <a:pt x="203580" y="150505"/>
                      <a:pt x="170597" y="123209"/>
                      <a:pt x="170597" y="123209"/>
                    </a:cubicBezTo>
                    <a:cubicBezTo>
                      <a:pt x="161498" y="115248"/>
                      <a:pt x="162637" y="116954"/>
                      <a:pt x="156950" y="112973"/>
                    </a:cubicBezTo>
                    <a:cubicBezTo>
                      <a:pt x="151263" y="108992"/>
                      <a:pt x="145008" y="105580"/>
                      <a:pt x="136478" y="99325"/>
                    </a:cubicBezTo>
                    <a:cubicBezTo>
                      <a:pt x="127948" y="93070"/>
                      <a:pt x="116007" y="82833"/>
                      <a:pt x="105771" y="75441"/>
                    </a:cubicBezTo>
                    <a:cubicBezTo>
                      <a:pt x="95535" y="68048"/>
                      <a:pt x="89280" y="62931"/>
                      <a:pt x="75063" y="54970"/>
                    </a:cubicBezTo>
                    <a:cubicBezTo>
                      <a:pt x="60846" y="47009"/>
                      <a:pt x="31845" y="36204"/>
                      <a:pt x="20472" y="27674"/>
                    </a:cubicBezTo>
                    <a:cubicBezTo>
                      <a:pt x="9099" y="19144"/>
                      <a:pt x="6824" y="3791"/>
                      <a:pt x="6824" y="3791"/>
                    </a:cubicBezTo>
                    <a:cubicBezTo>
                      <a:pt x="3412" y="-758"/>
                      <a:pt x="1706" y="-190"/>
                      <a:pt x="0" y="379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55" name="Полилиния 354"/>
              <p:cNvSpPr/>
              <p:nvPr/>
            </p:nvSpPr>
            <p:spPr>
              <a:xfrm>
                <a:off x="8163083" y="1816596"/>
                <a:ext cx="634421" cy="232576"/>
              </a:xfrm>
              <a:custGeom>
                <a:avLst/>
                <a:gdLst>
                  <a:gd name="connsiteX0" fmla="*/ 931460 w 931460"/>
                  <a:gd name="connsiteY0" fmla="*/ 314277 h 355337"/>
                  <a:gd name="connsiteX1" fmla="*/ 866633 w 931460"/>
                  <a:gd name="connsiteY1" fmla="*/ 293806 h 355337"/>
                  <a:gd name="connsiteX2" fmla="*/ 839338 w 931460"/>
                  <a:gd name="connsiteY2" fmla="*/ 280158 h 355337"/>
                  <a:gd name="connsiteX3" fmla="*/ 812042 w 931460"/>
                  <a:gd name="connsiteY3" fmla="*/ 280158 h 355337"/>
                  <a:gd name="connsiteX4" fmla="*/ 788159 w 931460"/>
                  <a:gd name="connsiteY4" fmla="*/ 314277 h 355337"/>
                  <a:gd name="connsiteX5" fmla="*/ 781335 w 931460"/>
                  <a:gd name="connsiteY5" fmla="*/ 338161 h 355337"/>
                  <a:gd name="connsiteX6" fmla="*/ 767687 w 931460"/>
                  <a:gd name="connsiteY6" fmla="*/ 355220 h 355337"/>
                  <a:gd name="connsiteX7" fmla="*/ 730156 w 931460"/>
                  <a:gd name="connsiteY7" fmla="*/ 344985 h 355337"/>
                  <a:gd name="connsiteX8" fmla="*/ 696036 w 931460"/>
                  <a:gd name="connsiteY8" fmla="*/ 331337 h 355337"/>
                  <a:gd name="connsiteX9" fmla="*/ 634621 w 931460"/>
                  <a:gd name="connsiteY9" fmla="*/ 321101 h 355337"/>
                  <a:gd name="connsiteX10" fmla="*/ 586854 w 931460"/>
                  <a:gd name="connsiteY10" fmla="*/ 331337 h 355337"/>
                  <a:gd name="connsiteX11" fmla="*/ 484496 w 931460"/>
                  <a:gd name="connsiteY11" fmla="*/ 300629 h 355337"/>
                  <a:gd name="connsiteX12" fmla="*/ 446965 w 931460"/>
                  <a:gd name="connsiteY12" fmla="*/ 314277 h 355337"/>
                  <a:gd name="connsiteX13" fmla="*/ 395786 w 931460"/>
                  <a:gd name="connsiteY13" fmla="*/ 307453 h 355337"/>
                  <a:gd name="connsiteX14" fmla="*/ 375314 w 931460"/>
                  <a:gd name="connsiteY14" fmla="*/ 290394 h 355337"/>
                  <a:gd name="connsiteX15" fmla="*/ 341194 w 931460"/>
                  <a:gd name="connsiteY15" fmla="*/ 269922 h 355337"/>
                  <a:gd name="connsiteX16" fmla="*/ 286603 w 931460"/>
                  <a:gd name="connsiteY16" fmla="*/ 249450 h 355337"/>
                  <a:gd name="connsiteX17" fmla="*/ 269544 w 931460"/>
                  <a:gd name="connsiteY17" fmla="*/ 228979 h 355337"/>
                  <a:gd name="connsiteX18" fmla="*/ 235424 w 931460"/>
                  <a:gd name="connsiteY18" fmla="*/ 205095 h 355337"/>
                  <a:gd name="connsiteX19" fmla="*/ 218365 w 931460"/>
                  <a:gd name="connsiteY19" fmla="*/ 184623 h 355337"/>
                  <a:gd name="connsiteX20" fmla="*/ 211541 w 931460"/>
                  <a:gd name="connsiteY20" fmla="*/ 160740 h 355337"/>
                  <a:gd name="connsiteX21" fmla="*/ 170597 w 931460"/>
                  <a:gd name="connsiteY21" fmla="*/ 123209 h 355337"/>
                  <a:gd name="connsiteX22" fmla="*/ 156950 w 931460"/>
                  <a:gd name="connsiteY22" fmla="*/ 112973 h 355337"/>
                  <a:gd name="connsiteX23" fmla="*/ 136478 w 931460"/>
                  <a:gd name="connsiteY23" fmla="*/ 99325 h 355337"/>
                  <a:gd name="connsiteX24" fmla="*/ 105771 w 931460"/>
                  <a:gd name="connsiteY24" fmla="*/ 75441 h 355337"/>
                  <a:gd name="connsiteX25" fmla="*/ 75063 w 931460"/>
                  <a:gd name="connsiteY25" fmla="*/ 54970 h 355337"/>
                  <a:gd name="connsiteX26" fmla="*/ 20472 w 931460"/>
                  <a:gd name="connsiteY26" fmla="*/ 27674 h 355337"/>
                  <a:gd name="connsiteX27" fmla="*/ 6824 w 931460"/>
                  <a:gd name="connsiteY27" fmla="*/ 3791 h 355337"/>
                  <a:gd name="connsiteX28" fmla="*/ 0 w 931460"/>
                  <a:gd name="connsiteY28" fmla="*/ 379 h 35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31460" h="355337">
                    <a:moveTo>
                      <a:pt x="931460" y="314277"/>
                    </a:moveTo>
                    <a:cubicBezTo>
                      <a:pt x="906723" y="306884"/>
                      <a:pt x="881987" y="299492"/>
                      <a:pt x="866633" y="293806"/>
                    </a:cubicBezTo>
                    <a:cubicBezTo>
                      <a:pt x="851279" y="288119"/>
                      <a:pt x="848437" y="282433"/>
                      <a:pt x="839338" y="280158"/>
                    </a:cubicBezTo>
                    <a:cubicBezTo>
                      <a:pt x="830239" y="277883"/>
                      <a:pt x="820572" y="274472"/>
                      <a:pt x="812042" y="280158"/>
                    </a:cubicBezTo>
                    <a:cubicBezTo>
                      <a:pt x="803512" y="285844"/>
                      <a:pt x="793277" y="304610"/>
                      <a:pt x="788159" y="314277"/>
                    </a:cubicBezTo>
                    <a:cubicBezTo>
                      <a:pt x="783041" y="323944"/>
                      <a:pt x="784747" y="331337"/>
                      <a:pt x="781335" y="338161"/>
                    </a:cubicBezTo>
                    <a:cubicBezTo>
                      <a:pt x="777923" y="344985"/>
                      <a:pt x="776217" y="354083"/>
                      <a:pt x="767687" y="355220"/>
                    </a:cubicBezTo>
                    <a:cubicBezTo>
                      <a:pt x="759157" y="356357"/>
                      <a:pt x="742098" y="348965"/>
                      <a:pt x="730156" y="344985"/>
                    </a:cubicBezTo>
                    <a:cubicBezTo>
                      <a:pt x="718214" y="341005"/>
                      <a:pt x="711958" y="335318"/>
                      <a:pt x="696036" y="331337"/>
                    </a:cubicBezTo>
                    <a:cubicBezTo>
                      <a:pt x="680114" y="327356"/>
                      <a:pt x="652818" y="321101"/>
                      <a:pt x="634621" y="321101"/>
                    </a:cubicBezTo>
                    <a:cubicBezTo>
                      <a:pt x="616424" y="321101"/>
                      <a:pt x="611875" y="334749"/>
                      <a:pt x="586854" y="331337"/>
                    </a:cubicBezTo>
                    <a:cubicBezTo>
                      <a:pt x="561833" y="327925"/>
                      <a:pt x="507811" y="303472"/>
                      <a:pt x="484496" y="300629"/>
                    </a:cubicBezTo>
                    <a:cubicBezTo>
                      <a:pt x="461181" y="297786"/>
                      <a:pt x="461750" y="313140"/>
                      <a:pt x="446965" y="314277"/>
                    </a:cubicBezTo>
                    <a:cubicBezTo>
                      <a:pt x="432180" y="315414"/>
                      <a:pt x="407728" y="311433"/>
                      <a:pt x="395786" y="307453"/>
                    </a:cubicBezTo>
                    <a:cubicBezTo>
                      <a:pt x="383844" y="303473"/>
                      <a:pt x="384413" y="296649"/>
                      <a:pt x="375314" y="290394"/>
                    </a:cubicBezTo>
                    <a:cubicBezTo>
                      <a:pt x="366215" y="284139"/>
                      <a:pt x="355979" y="276746"/>
                      <a:pt x="341194" y="269922"/>
                    </a:cubicBezTo>
                    <a:cubicBezTo>
                      <a:pt x="326409" y="263098"/>
                      <a:pt x="298545" y="256274"/>
                      <a:pt x="286603" y="249450"/>
                    </a:cubicBezTo>
                    <a:cubicBezTo>
                      <a:pt x="274661" y="242626"/>
                      <a:pt x="278074" y="236371"/>
                      <a:pt x="269544" y="228979"/>
                    </a:cubicBezTo>
                    <a:cubicBezTo>
                      <a:pt x="261014" y="221586"/>
                      <a:pt x="235424" y="205095"/>
                      <a:pt x="235424" y="205095"/>
                    </a:cubicBezTo>
                    <a:cubicBezTo>
                      <a:pt x="226894" y="197702"/>
                      <a:pt x="222346" y="192016"/>
                      <a:pt x="218365" y="184623"/>
                    </a:cubicBezTo>
                    <a:cubicBezTo>
                      <a:pt x="214384" y="177230"/>
                      <a:pt x="219502" y="170975"/>
                      <a:pt x="211541" y="160740"/>
                    </a:cubicBezTo>
                    <a:cubicBezTo>
                      <a:pt x="203580" y="150505"/>
                      <a:pt x="170597" y="123209"/>
                      <a:pt x="170597" y="123209"/>
                    </a:cubicBezTo>
                    <a:cubicBezTo>
                      <a:pt x="161498" y="115248"/>
                      <a:pt x="162637" y="116954"/>
                      <a:pt x="156950" y="112973"/>
                    </a:cubicBezTo>
                    <a:cubicBezTo>
                      <a:pt x="151263" y="108992"/>
                      <a:pt x="145008" y="105580"/>
                      <a:pt x="136478" y="99325"/>
                    </a:cubicBezTo>
                    <a:cubicBezTo>
                      <a:pt x="127948" y="93070"/>
                      <a:pt x="116007" y="82833"/>
                      <a:pt x="105771" y="75441"/>
                    </a:cubicBezTo>
                    <a:cubicBezTo>
                      <a:pt x="95535" y="68048"/>
                      <a:pt x="89280" y="62931"/>
                      <a:pt x="75063" y="54970"/>
                    </a:cubicBezTo>
                    <a:cubicBezTo>
                      <a:pt x="60846" y="47009"/>
                      <a:pt x="31845" y="36204"/>
                      <a:pt x="20472" y="27674"/>
                    </a:cubicBezTo>
                    <a:cubicBezTo>
                      <a:pt x="9099" y="19144"/>
                      <a:pt x="6824" y="3791"/>
                      <a:pt x="6824" y="3791"/>
                    </a:cubicBezTo>
                    <a:cubicBezTo>
                      <a:pt x="3412" y="-758"/>
                      <a:pt x="1706" y="-190"/>
                      <a:pt x="0" y="37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56" name="Полилиния 355"/>
              <p:cNvSpPr/>
              <p:nvPr/>
            </p:nvSpPr>
            <p:spPr>
              <a:xfrm>
                <a:off x="8114897" y="1772926"/>
                <a:ext cx="58097" cy="55829"/>
              </a:xfrm>
              <a:custGeom>
                <a:avLst/>
                <a:gdLst>
                  <a:gd name="connsiteX0" fmla="*/ 0 w 85298"/>
                  <a:gd name="connsiteY0" fmla="*/ 0 h 85298"/>
                  <a:gd name="connsiteX1" fmla="*/ 61415 w 85298"/>
                  <a:gd name="connsiteY1" fmla="*/ 10236 h 85298"/>
                  <a:gd name="connsiteX2" fmla="*/ 64827 w 85298"/>
                  <a:gd name="connsiteY2" fmla="*/ 23883 h 85298"/>
                  <a:gd name="connsiteX3" fmla="*/ 61415 w 85298"/>
                  <a:gd name="connsiteY3" fmla="*/ 44355 h 85298"/>
                  <a:gd name="connsiteX4" fmla="*/ 61415 w 85298"/>
                  <a:gd name="connsiteY4" fmla="*/ 58003 h 85298"/>
                  <a:gd name="connsiteX5" fmla="*/ 78474 w 85298"/>
                  <a:gd name="connsiteY5" fmla="*/ 71651 h 85298"/>
                  <a:gd name="connsiteX6" fmla="*/ 81886 w 85298"/>
                  <a:gd name="connsiteY6" fmla="*/ 78475 h 85298"/>
                  <a:gd name="connsiteX7" fmla="*/ 85298 w 85298"/>
                  <a:gd name="connsiteY7" fmla="*/ 85298 h 85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298" h="85298">
                    <a:moveTo>
                      <a:pt x="0" y="0"/>
                    </a:moveTo>
                    <a:lnTo>
                      <a:pt x="61415" y="10236"/>
                    </a:lnTo>
                    <a:cubicBezTo>
                      <a:pt x="72220" y="14217"/>
                      <a:pt x="64827" y="18197"/>
                      <a:pt x="64827" y="23883"/>
                    </a:cubicBezTo>
                    <a:cubicBezTo>
                      <a:pt x="64827" y="29569"/>
                      <a:pt x="61984" y="38668"/>
                      <a:pt x="61415" y="44355"/>
                    </a:cubicBezTo>
                    <a:cubicBezTo>
                      <a:pt x="60846" y="50042"/>
                      <a:pt x="58572" y="53454"/>
                      <a:pt x="61415" y="58003"/>
                    </a:cubicBezTo>
                    <a:cubicBezTo>
                      <a:pt x="64258" y="62552"/>
                      <a:pt x="78474" y="71651"/>
                      <a:pt x="78474" y="71651"/>
                    </a:cubicBezTo>
                    <a:cubicBezTo>
                      <a:pt x="81886" y="75063"/>
                      <a:pt x="81886" y="78475"/>
                      <a:pt x="81886" y="78475"/>
                    </a:cubicBezTo>
                    <a:lnTo>
                      <a:pt x="85298" y="85298"/>
                    </a:ln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57" name="Полилиния 356"/>
              <p:cNvSpPr/>
              <p:nvPr/>
            </p:nvSpPr>
            <p:spPr>
              <a:xfrm>
                <a:off x="8116607" y="1776647"/>
                <a:ext cx="58097" cy="55829"/>
              </a:xfrm>
              <a:custGeom>
                <a:avLst/>
                <a:gdLst>
                  <a:gd name="connsiteX0" fmla="*/ 0 w 85298"/>
                  <a:gd name="connsiteY0" fmla="*/ 0 h 85298"/>
                  <a:gd name="connsiteX1" fmla="*/ 61415 w 85298"/>
                  <a:gd name="connsiteY1" fmla="*/ 10236 h 85298"/>
                  <a:gd name="connsiteX2" fmla="*/ 64827 w 85298"/>
                  <a:gd name="connsiteY2" fmla="*/ 23883 h 85298"/>
                  <a:gd name="connsiteX3" fmla="*/ 61415 w 85298"/>
                  <a:gd name="connsiteY3" fmla="*/ 44355 h 85298"/>
                  <a:gd name="connsiteX4" fmla="*/ 61415 w 85298"/>
                  <a:gd name="connsiteY4" fmla="*/ 58003 h 85298"/>
                  <a:gd name="connsiteX5" fmla="*/ 78474 w 85298"/>
                  <a:gd name="connsiteY5" fmla="*/ 71651 h 85298"/>
                  <a:gd name="connsiteX6" fmla="*/ 81886 w 85298"/>
                  <a:gd name="connsiteY6" fmla="*/ 78475 h 85298"/>
                  <a:gd name="connsiteX7" fmla="*/ 85298 w 85298"/>
                  <a:gd name="connsiteY7" fmla="*/ 85298 h 85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298" h="85298">
                    <a:moveTo>
                      <a:pt x="0" y="0"/>
                    </a:moveTo>
                    <a:lnTo>
                      <a:pt x="61415" y="10236"/>
                    </a:lnTo>
                    <a:cubicBezTo>
                      <a:pt x="72220" y="14217"/>
                      <a:pt x="64827" y="18197"/>
                      <a:pt x="64827" y="23883"/>
                    </a:cubicBezTo>
                    <a:cubicBezTo>
                      <a:pt x="64827" y="29569"/>
                      <a:pt x="61984" y="38668"/>
                      <a:pt x="61415" y="44355"/>
                    </a:cubicBezTo>
                    <a:cubicBezTo>
                      <a:pt x="60846" y="50042"/>
                      <a:pt x="58572" y="53454"/>
                      <a:pt x="61415" y="58003"/>
                    </a:cubicBezTo>
                    <a:cubicBezTo>
                      <a:pt x="64258" y="62552"/>
                      <a:pt x="78474" y="71651"/>
                      <a:pt x="78474" y="71651"/>
                    </a:cubicBezTo>
                    <a:cubicBezTo>
                      <a:pt x="81886" y="75063"/>
                      <a:pt x="81886" y="78475"/>
                      <a:pt x="81886" y="78475"/>
                    </a:cubicBezTo>
                    <a:lnTo>
                      <a:pt x="85298" y="85298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58" name="Полилиния 357"/>
              <p:cNvSpPr/>
              <p:nvPr/>
            </p:nvSpPr>
            <p:spPr>
              <a:xfrm>
                <a:off x="8096467" y="1592038"/>
                <a:ext cx="116194" cy="174188"/>
              </a:xfrm>
              <a:custGeom>
                <a:avLst/>
                <a:gdLst>
                  <a:gd name="connsiteX0" fmla="*/ 170597 w 170597"/>
                  <a:gd name="connsiteY0" fmla="*/ 0 h 266131"/>
                  <a:gd name="connsiteX1" fmla="*/ 116006 w 170597"/>
                  <a:gd name="connsiteY1" fmla="*/ 81886 h 266131"/>
                  <a:gd name="connsiteX2" fmla="*/ 71651 w 170597"/>
                  <a:gd name="connsiteY2" fmla="*/ 126241 h 266131"/>
                  <a:gd name="connsiteX3" fmla="*/ 51179 w 170597"/>
                  <a:gd name="connsiteY3" fmla="*/ 153537 h 266131"/>
                  <a:gd name="connsiteX4" fmla="*/ 47767 w 170597"/>
                  <a:gd name="connsiteY4" fmla="*/ 201304 h 266131"/>
                  <a:gd name="connsiteX5" fmla="*/ 40944 w 170597"/>
                  <a:gd name="connsiteY5" fmla="*/ 228600 h 266131"/>
                  <a:gd name="connsiteX6" fmla="*/ 13648 w 170597"/>
                  <a:gd name="connsiteY6" fmla="*/ 259307 h 266131"/>
                  <a:gd name="connsiteX7" fmla="*/ 0 w 170597"/>
                  <a:gd name="connsiteY7" fmla="*/ 266131 h 26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0597" h="266131">
                    <a:moveTo>
                      <a:pt x="170597" y="0"/>
                    </a:moveTo>
                    <a:cubicBezTo>
                      <a:pt x="151547" y="30423"/>
                      <a:pt x="132497" y="60846"/>
                      <a:pt x="116006" y="81886"/>
                    </a:cubicBezTo>
                    <a:cubicBezTo>
                      <a:pt x="99515" y="102926"/>
                      <a:pt x="82455" y="114299"/>
                      <a:pt x="71651" y="126241"/>
                    </a:cubicBezTo>
                    <a:cubicBezTo>
                      <a:pt x="60846" y="138183"/>
                      <a:pt x="55160" y="141027"/>
                      <a:pt x="51179" y="153537"/>
                    </a:cubicBezTo>
                    <a:cubicBezTo>
                      <a:pt x="47198" y="166047"/>
                      <a:pt x="49473" y="188794"/>
                      <a:pt x="47767" y="201304"/>
                    </a:cubicBezTo>
                    <a:cubicBezTo>
                      <a:pt x="46061" y="213815"/>
                      <a:pt x="46630" y="218933"/>
                      <a:pt x="40944" y="228600"/>
                    </a:cubicBezTo>
                    <a:cubicBezTo>
                      <a:pt x="35258" y="238267"/>
                      <a:pt x="20472" y="253052"/>
                      <a:pt x="13648" y="259307"/>
                    </a:cubicBezTo>
                    <a:cubicBezTo>
                      <a:pt x="6824" y="265562"/>
                      <a:pt x="3412" y="265846"/>
                      <a:pt x="0" y="266131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59" name="Полилиния 358"/>
              <p:cNvSpPr/>
              <p:nvPr/>
            </p:nvSpPr>
            <p:spPr>
              <a:xfrm>
                <a:off x="8095691" y="1591292"/>
                <a:ext cx="116194" cy="174188"/>
              </a:xfrm>
              <a:custGeom>
                <a:avLst/>
                <a:gdLst>
                  <a:gd name="connsiteX0" fmla="*/ 170597 w 170597"/>
                  <a:gd name="connsiteY0" fmla="*/ 0 h 266131"/>
                  <a:gd name="connsiteX1" fmla="*/ 116006 w 170597"/>
                  <a:gd name="connsiteY1" fmla="*/ 81886 h 266131"/>
                  <a:gd name="connsiteX2" fmla="*/ 71651 w 170597"/>
                  <a:gd name="connsiteY2" fmla="*/ 126241 h 266131"/>
                  <a:gd name="connsiteX3" fmla="*/ 51179 w 170597"/>
                  <a:gd name="connsiteY3" fmla="*/ 153537 h 266131"/>
                  <a:gd name="connsiteX4" fmla="*/ 47767 w 170597"/>
                  <a:gd name="connsiteY4" fmla="*/ 201304 h 266131"/>
                  <a:gd name="connsiteX5" fmla="*/ 40944 w 170597"/>
                  <a:gd name="connsiteY5" fmla="*/ 228600 h 266131"/>
                  <a:gd name="connsiteX6" fmla="*/ 13648 w 170597"/>
                  <a:gd name="connsiteY6" fmla="*/ 259307 h 266131"/>
                  <a:gd name="connsiteX7" fmla="*/ 0 w 170597"/>
                  <a:gd name="connsiteY7" fmla="*/ 266131 h 26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0597" h="266131">
                    <a:moveTo>
                      <a:pt x="170597" y="0"/>
                    </a:moveTo>
                    <a:cubicBezTo>
                      <a:pt x="151547" y="30423"/>
                      <a:pt x="132497" y="60846"/>
                      <a:pt x="116006" y="81886"/>
                    </a:cubicBezTo>
                    <a:cubicBezTo>
                      <a:pt x="99515" y="102926"/>
                      <a:pt x="82455" y="114299"/>
                      <a:pt x="71651" y="126241"/>
                    </a:cubicBezTo>
                    <a:cubicBezTo>
                      <a:pt x="60846" y="138183"/>
                      <a:pt x="55160" y="141027"/>
                      <a:pt x="51179" y="153537"/>
                    </a:cubicBezTo>
                    <a:cubicBezTo>
                      <a:pt x="47198" y="166047"/>
                      <a:pt x="49473" y="188794"/>
                      <a:pt x="47767" y="201304"/>
                    </a:cubicBezTo>
                    <a:cubicBezTo>
                      <a:pt x="46061" y="213815"/>
                      <a:pt x="46630" y="218933"/>
                      <a:pt x="40944" y="228600"/>
                    </a:cubicBezTo>
                    <a:cubicBezTo>
                      <a:pt x="35258" y="238267"/>
                      <a:pt x="20472" y="253052"/>
                      <a:pt x="13648" y="259307"/>
                    </a:cubicBezTo>
                    <a:cubicBezTo>
                      <a:pt x="6824" y="265562"/>
                      <a:pt x="3412" y="265846"/>
                      <a:pt x="0" y="266131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60" name="Полилиния 359"/>
              <p:cNvSpPr/>
              <p:nvPr/>
            </p:nvSpPr>
            <p:spPr>
              <a:xfrm>
                <a:off x="8141783" y="2249464"/>
                <a:ext cx="274638" cy="54579"/>
              </a:xfrm>
              <a:custGeom>
                <a:avLst/>
                <a:gdLst>
                  <a:gd name="connsiteX0" fmla="*/ 0 w 403225"/>
                  <a:gd name="connsiteY0" fmla="*/ 0 h 83388"/>
                  <a:gd name="connsiteX1" fmla="*/ 53975 w 403225"/>
                  <a:gd name="connsiteY1" fmla="*/ 19050 h 83388"/>
                  <a:gd name="connsiteX2" fmla="*/ 79375 w 403225"/>
                  <a:gd name="connsiteY2" fmla="*/ 15875 h 83388"/>
                  <a:gd name="connsiteX3" fmla="*/ 104775 w 403225"/>
                  <a:gd name="connsiteY3" fmla="*/ 3175 h 83388"/>
                  <a:gd name="connsiteX4" fmla="*/ 139700 w 403225"/>
                  <a:gd name="connsiteY4" fmla="*/ 19050 h 83388"/>
                  <a:gd name="connsiteX5" fmla="*/ 152400 w 403225"/>
                  <a:gd name="connsiteY5" fmla="*/ 34925 h 83388"/>
                  <a:gd name="connsiteX6" fmla="*/ 165100 w 403225"/>
                  <a:gd name="connsiteY6" fmla="*/ 47625 h 83388"/>
                  <a:gd name="connsiteX7" fmla="*/ 187325 w 403225"/>
                  <a:gd name="connsiteY7" fmla="*/ 66675 h 83388"/>
                  <a:gd name="connsiteX8" fmla="*/ 215900 w 403225"/>
                  <a:gd name="connsiteY8" fmla="*/ 79375 h 83388"/>
                  <a:gd name="connsiteX9" fmla="*/ 234950 w 403225"/>
                  <a:gd name="connsiteY9" fmla="*/ 79375 h 83388"/>
                  <a:gd name="connsiteX10" fmla="*/ 263525 w 403225"/>
                  <a:gd name="connsiteY10" fmla="*/ 82550 h 83388"/>
                  <a:gd name="connsiteX11" fmla="*/ 292100 w 403225"/>
                  <a:gd name="connsiteY11" fmla="*/ 82550 h 83388"/>
                  <a:gd name="connsiteX12" fmla="*/ 314325 w 403225"/>
                  <a:gd name="connsiteY12" fmla="*/ 73025 h 83388"/>
                  <a:gd name="connsiteX13" fmla="*/ 336550 w 403225"/>
                  <a:gd name="connsiteY13" fmla="*/ 66675 h 83388"/>
                  <a:gd name="connsiteX14" fmla="*/ 358775 w 403225"/>
                  <a:gd name="connsiteY14" fmla="*/ 73025 h 83388"/>
                  <a:gd name="connsiteX15" fmla="*/ 384175 w 403225"/>
                  <a:gd name="connsiteY15" fmla="*/ 73025 h 83388"/>
                  <a:gd name="connsiteX16" fmla="*/ 403225 w 403225"/>
                  <a:gd name="connsiteY16" fmla="*/ 73025 h 83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3225" h="83388">
                    <a:moveTo>
                      <a:pt x="0" y="0"/>
                    </a:moveTo>
                    <a:cubicBezTo>
                      <a:pt x="20373" y="8202"/>
                      <a:pt x="40746" y="16404"/>
                      <a:pt x="53975" y="19050"/>
                    </a:cubicBezTo>
                    <a:cubicBezTo>
                      <a:pt x="67204" y="21696"/>
                      <a:pt x="70908" y="18521"/>
                      <a:pt x="79375" y="15875"/>
                    </a:cubicBezTo>
                    <a:cubicBezTo>
                      <a:pt x="87842" y="13229"/>
                      <a:pt x="94721" y="2646"/>
                      <a:pt x="104775" y="3175"/>
                    </a:cubicBezTo>
                    <a:cubicBezTo>
                      <a:pt x="114829" y="3704"/>
                      <a:pt x="131763" y="13758"/>
                      <a:pt x="139700" y="19050"/>
                    </a:cubicBezTo>
                    <a:cubicBezTo>
                      <a:pt x="147637" y="24342"/>
                      <a:pt x="148167" y="30163"/>
                      <a:pt x="152400" y="34925"/>
                    </a:cubicBezTo>
                    <a:cubicBezTo>
                      <a:pt x="156633" y="39687"/>
                      <a:pt x="159279" y="42333"/>
                      <a:pt x="165100" y="47625"/>
                    </a:cubicBezTo>
                    <a:cubicBezTo>
                      <a:pt x="170921" y="52917"/>
                      <a:pt x="178858" y="61383"/>
                      <a:pt x="187325" y="66675"/>
                    </a:cubicBezTo>
                    <a:cubicBezTo>
                      <a:pt x="195792" y="71967"/>
                      <a:pt x="207963" y="77258"/>
                      <a:pt x="215900" y="79375"/>
                    </a:cubicBezTo>
                    <a:cubicBezTo>
                      <a:pt x="223837" y="81492"/>
                      <a:pt x="227013" y="78846"/>
                      <a:pt x="234950" y="79375"/>
                    </a:cubicBezTo>
                    <a:cubicBezTo>
                      <a:pt x="242888" y="79904"/>
                      <a:pt x="254000" y="82021"/>
                      <a:pt x="263525" y="82550"/>
                    </a:cubicBezTo>
                    <a:cubicBezTo>
                      <a:pt x="273050" y="83079"/>
                      <a:pt x="283633" y="84137"/>
                      <a:pt x="292100" y="82550"/>
                    </a:cubicBezTo>
                    <a:cubicBezTo>
                      <a:pt x="300567" y="80963"/>
                      <a:pt x="306917" y="75671"/>
                      <a:pt x="314325" y="73025"/>
                    </a:cubicBezTo>
                    <a:cubicBezTo>
                      <a:pt x="321733" y="70379"/>
                      <a:pt x="329142" y="66675"/>
                      <a:pt x="336550" y="66675"/>
                    </a:cubicBezTo>
                    <a:cubicBezTo>
                      <a:pt x="343958" y="66675"/>
                      <a:pt x="350838" y="71967"/>
                      <a:pt x="358775" y="73025"/>
                    </a:cubicBezTo>
                    <a:cubicBezTo>
                      <a:pt x="366712" y="74083"/>
                      <a:pt x="384175" y="73025"/>
                      <a:pt x="384175" y="73025"/>
                    </a:cubicBezTo>
                    <a:lnTo>
                      <a:pt x="403225" y="73025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61" name="Полилиния 360"/>
              <p:cNvSpPr/>
              <p:nvPr/>
            </p:nvSpPr>
            <p:spPr>
              <a:xfrm>
                <a:off x="8079070" y="2247386"/>
                <a:ext cx="71363" cy="8831"/>
              </a:xfrm>
              <a:custGeom>
                <a:avLst/>
                <a:gdLst>
                  <a:gd name="connsiteX0" fmla="*/ 104775 w 104775"/>
                  <a:gd name="connsiteY0" fmla="*/ 6350 h 13493"/>
                  <a:gd name="connsiteX1" fmla="*/ 50800 w 104775"/>
                  <a:gd name="connsiteY1" fmla="*/ 12700 h 13493"/>
                  <a:gd name="connsiteX2" fmla="*/ 38100 w 104775"/>
                  <a:gd name="connsiteY2" fmla="*/ 12700 h 13493"/>
                  <a:gd name="connsiteX3" fmla="*/ 22225 w 104775"/>
                  <a:gd name="connsiteY3" fmla="*/ 6350 h 13493"/>
                  <a:gd name="connsiteX4" fmla="*/ 0 w 104775"/>
                  <a:gd name="connsiteY4" fmla="*/ 0 h 13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13493">
                    <a:moveTo>
                      <a:pt x="104775" y="6350"/>
                    </a:moveTo>
                    <a:lnTo>
                      <a:pt x="50800" y="12700"/>
                    </a:lnTo>
                    <a:cubicBezTo>
                      <a:pt x="39688" y="13758"/>
                      <a:pt x="42862" y="13758"/>
                      <a:pt x="38100" y="12700"/>
                    </a:cubicBezTo>
                    <a:cubicBezTo>
                      <a:pt x="33338" y="11642"/>
                      <a:pt x="28575" y="8467"/>
                      <a:pt x="22225" y="6350"/>
                    </a:cubicBezTo>
                    <a:cubicBezTo>
                      <a:pt x="15875" y="4233"/>
                      <a:pt x="7937" y="2116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62" name="Полилиния 361"/>
              <p:cNvSpPr/>
              <p:nvPr/>
            </p:nvSpPr>
            <p:spPr>
              <a:xfrm>
                <a:off x="8074745" y="2243842"/>
                <a:ext cx="328701" cy="60298"/>
              </a:xfrm>
              <a:custGeom>
                <a:avLst/>
                <a:gdLst>
                  <a:gd name="connsiteX0" fmla="*/ 482600 w 482600"/>
                  <a:gd name="connsiteY0" fmla="*/ 82550 h 92125"/>
                  <a:gd name="connsiteX1" fmla="*/ 425450 w 482600"/>
                  <a:gd name="connsiteY1" fmla="*/ 73025 h 92125"/>
                  <a:gd name="connsiteX2" fmla="*/ 387350 w 482600"/>
                  <a:gd name="connsiteY2" fmla="*/ 85725 h 92125"/>
                  <a:gd name="connsiteX3" fmla="*/ 333375 w 482600"/>
                  <a:gd name="connsiteY3" fmla="*/ 92075 h 92125"/>
                  <a:gd name="connsiteX4" fmla="*/ 295275 w 482600"/>
                  <a:gd name="connsiteY4" fmla="*/ 82550 h 92125"/>
                  <a:gd name="connsiteX5" fmla="*/ 282575 w 482600"/>
                  <a:gd name="connsiteY5" fmla="*/ 79375 h 92125"/>
                  <a:gd name="connsiteX6" fmla="*/ 263525 w 482600"/>
                  <a:gd name="connsiteY6" fmla="*/ 63500 h 92125"/>
                  <a:gd name="connsiteX7" fmla="*/ 247650 w 482600"/>
                  <a:gd name="connsiteY7" fmla="*/ 41275 h 92125"/>
                  <a:gd name="connsiteX8" fmla="*/ 231775 w 482600"/>
                  <a:gd name="connsiteY8" fmla="*/ 25400 h 92125"/>
                  <a:gd name="connsiteX9" fmla="*/ 209550 w 482600"/>
                  <a:gd name="connsiteY9" fmla="*/ 9525 h 92125"/>
                  <a:gd name="connsiteX10" fmla="*/ 193675 w 482600"/>
                  <a:gd name="connsiteY10" fmla="*/ 6350 h 92125"/>
                  <a:gd name="connsiteX11" fmla="*/ 180975 w 482600"/>
                  <a:gd name="connsiteY11" fmla="*/ 12700 h 92125"/>
                  <a:gd name="connsiteX12" fmla="*/ 168275 w 482600"/>
                  <a:gd name="connsiteY12" fmla="*/ 25400 h 92125"/>
                  <a:gd name="connsiteX13" fmla="*/ 158750 w 482600"/>
                  <a:gd name="connsiteY13" fmla="*/ 25400 h 92125"/>
                  <a:gd name="connsiteX14" fmla="*/ 136525 w 482600"/>
                  <a:gd name="connsiteY14" fmla="*/ 19050 h 92125"/>
                  <a:gd name="connsiteX15" fmla="*/ 127000 w 482600"/>
                  <a:gd name="connsiteY15" fmla="*/ 15875 h 92125"/>
                  <a:gd name="connsiteX16" fmla="*/ 107950 w 482600"/>
                  <a:gd name="connsiteY16" fmla="*/ 15875 h 92125"/>
                  <a:gd name="connsiteX17" fmla="*/ 88900 w 482600"/>
                  <a:gd name="connsiteY17" fmla="*/ 9525 h 92125"/>
                  <a:gd name="connsiteX18" fmla="*/ 73025 w 482600"/>
                  <a:gd name="connsiteY18" fmla="*/ 0 h 92125"/>
                  <a:gd name="connsiteX19" fmla="*/ 44450 w 482600"/>
                  <a:gd name="connsiteY19" fmla="*/ 9525 h 92125"/>
                  <a:gd name="connsiteX20" fmla="*/ 25400 w 482600"/>
                  <a:gd name="connsiteY20" fmla="*/ 9525 h 92125"/>
                  <a:gd name="connsiteX21" fmla="*/ 12700 w 482600"/>
                  <a:gd name="connsiteY21" fmla="*/ 3175 h 92125"/>
                  <a:gd name="connsiteX22" fmla="*/ 0 w 482600"/>
                  <a:gd name="connsiteY22" fmla="*/ 3175 h 9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82600" h="92125">
                    <a:moveTo>
                      <a:pt x="482600" y="82550"/>
                    </a:moveTo>
                    <a:cubicBezTo>
                      <a:pt x="461962" y="77523"/>
                      <a:pt x="441325" y="72496"/>
                      <a:pt x="425450" y="73025"/>
                    </a:cubicBezTo>
                    <a:cubicBezTo>
                      <a:pt x="409575" y="73554"/>
                      <a:pt x="402696" y="82550"/>
                      <a:pt x="387350" y="85725"/>
                    </a:cubicBezTo>
                    <a:cubicBezTo>
                      <a:pt x="372004" y="88900"/>
                      <a:pt x="348721" y="92604"/>
                      <a:pt x="333375" y="92075"/>
                    </a:cubicBezTo>
                    <a:cubicBezTo>
                      <a:pt x="318029" y="91546"/>
                      <a:pt x="295275" y="82550"/>
                      <a:pt x="295275" y="82550"/>
                    </a:cubicBezTo>
                    <a:cubicBezTo>
                      <a:pt x="286808" y="80433"/>
                      <a:pt x="287867" y="82550"/>
                      <a:pt x="282575" y="79375"/>
                    </a:cubicBezTo>
                    <a:cubicBezTo>
                      <a:pt x="277283" y="76200"/>
                      <a:pt x="269346" y="69850"/>
                      <a:pt x="263525" y="63500"/>
                    </a:cubicBezTo>
                    <a:cubicBezTo>
                      <a:pt x="257704" y="57150"/>
                      <a:pt x="252942" y="47625"/>
                      <a:pt x="247650" y="41275"/>
                    </a:cubicBezTo>
                    <a:cubicBezTo>
                      <a:pt x="242358" y="34925"/>
                      <a:pt x="238125" y="30692"/>
                      <a:pt x="231775" y="25400"/>
                    </a:cubicBezTo>
                    <a:cubicBezTo>
                      <a:pt x="225425" y="20108"/>
                      <a:pt x="215900" y="12700"/>
                      <a:pt x="209550" y="9525"/>
                    </a:cubicBezTo>
                    <a:cubicBezTo>
                      <a:pt x="203200" y="6350"/>
                      <a:pt x="198437" y="5821"/>
                      <a:pt x="193675" y="6350"/>
                    </a:cubicBezTo>
                    <a:cubicBezTo>
                      <a:pt x="188912" y="6879"/>
                      <a:pt x="180975" y="12700"/>
                      <a:pt x="180975" y="12700"/>
                    </a:cubicBezTo>
                    <a:cubicBezTo>
                      <a:pt x="176742" y="15875"/>
                      <a:pt x="168275" y="25400"/>
                      <a:pt x="168275" y="25400"/>
                    </a:cubicBezTo>
                    <a:cubicBezTo>
                      <a:pt x="164571" y="27517"/>
                      <a:pt x="164041" y="26458"/>
                      <a:pt x="158750" y="25400"/>
                    </a:cubicBezTo>
                    <a:cubicBezTo>
                      <a:pt x="153459" y="24342"/>
                      <a:pt x="136525" y="19050"/>
                      <a:pt x="136525" y="19050"/>
                    </a:cubicBezTo>
                    <a:cubicBezTo>
                      <a:pt x="131233" y="17463"/>
                      <a:pt x="131762" y="16404"/>
                      <a:pt x="127000" y="15875"/>
                    </a:cubicBezTo>
                    <a:cubicBezTo>
                      <a:pt x="122237" y="15346"/>
                      <a:pt x="114300" y="16933"/>
                      <a:pt x="107950" y="15875"/>
                    </a:cubicBezTo>
                    <a:cubicBezTo>
                      <a:pt x="101600" y="14817"/>
                      <a:pt x="94721" y="12171"/>
                      <a:pt x="88900" y="9525"/>
                    </a:cubicBezTo>
                    <a:cubicBezTo>
                      <a:pt x="83079" y="6879"/>
                      <a:pt x="80433" y="0"/>
                      <a:pt x="73025" y="0"/>
                    </a:cubicBezTo>
                    <a:cubicBezTo>
                      <a:pt x="65617" y="0"/>
                      <a:pt x="52388" y="7937"/>
                      <a:pt x="44450" y="9525"/>
                    </a:cubicBezTo>
                    <a:cubicBezTo>
                      <a:pt x="36512" y="11113"/>
                      <a:pt x="25400" y="9525"/>
                      <a:pt x="25400" y="9525"/>
                    </a:cubicBezTo>
                    <a:cubicBezTo>
                      <a:pt x="20109" y="8467"/>
                      <a:pt x="16933" y="4233"/>
                      <a:pt x="12700" y="3175"/>
                    </a:cubicBezTo>
                    <a:cubicBezTo>
                      <a:pt x="8467" y="2117"/>
                      <a:pt x="4233" y="2646"/>
                      <a:pt x="0" y="317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63" name="Полилиния 362"/>
              <p:cNvSpPr/>
              <p:nvPr/>
            </p:nvSpPr>
            <p:spPr>
              <a:xfrm>
                <a:off x="8146108" y="2463509"/>
                <a:ext cx="300588" cy="135077"/>
              </a:xfrm>
              <a:custGeom>
                <a:avLst/>
                <a:gdLst>
                  <a:gd name="connsiteX0" fmla="*/ 441325 w 441325"/>
                  <a:gd name="connsiteY0" fmla="*/ 206375 h 206375"/>
                  <a:gd name="connsiteX1" fmla="*/ 371475 w 441325"/>
                  <a:gd name="connsiteY1" fmla="*/ 177800 h 206375"/>
                  <a:gd name="connsiteX2" fmla="*/ 355600 w 441325"/>
                  <a:gd name="connsiteY2" fmla="*/ 161925 h 206375"/>
                  <a:gd name="connsiteX3" fmla="*/ 320675 w 441325"/>
                  <a:gd name="connsiteY3" fmla="*/ 161925 h 206375"/>
                  <a:gd name="connsiteX4" fmla="*/ 314325 w 441325"/>
                  <a:gd name="connsiteY4" fmla="*/ 146050 h 206375"/>
                  <a:gd name="connsiteX5" fmla="*/ 298450 w 441325"/>
                  <a:gd name="connsiteY5" fmla="*/ 130175 h 206375"/>
                  <a:gd name="connsiteX6" fmla="*/ 260350 w 441325"/>
                  <a:gd name="connsiteY6" fmla="*/ 98425 h 206375"/>
                  <a:gd name="connsiteX7" fmla="*/ 250825 w 441325"/>
                  <a:gd name="connsiteY7" fmla="*/ 95250 h 206375"/>
                  <a:gd name="connsiteX8" fmla="*/ 212725 w 441325"/>
                  <a:gd name="connsiteY8" fmla="*/ 104775 h 206375"/>
                  <a:gd name="connsiteX9" fmla="*/ 184150 w 441325"/>
                  <a:gd name="connsiteY9" fmla="*/ 95250 h 206375"/>
                  <a:gd name="connsiteX10" fmla="*/ 158750 w 441325"/>
                  <a:gd name="connsiteY10" fmla="*/ 82550 h 206375"/>
                  <a:gd name="connsiteX11" fmla="*/ 117475 w 441325"/>
                  <a:gd name="connsiteY11" fmla="*/ 53975 h 206375"/>
                  <a:gd name="connsiteX12" fmla="*/ 82550 w 441325"/>
                  <a:gd name="connsiteY12" fmla="*/ 34925 h 206375"/>
                  <a:gd name="connsiteX13" fmla="*/ 50800 w 441325"/>
                  <a:gd name="connsiteY13" fmla="*/ 22225 h 206375"/>
                  <a:gd name="connsiteX14" fmla="*/ 25400 w 441325"/>
                  <a:gd name="connsiteY14" fmla="*/ 15875 h 206375"/>
                  <a:gd name="connsiteX15" fmla="*/ 6350 w 441325"/>
                  <a:gd name="connsiteY15" fmla="*/ 6350 h 206375"/>
                  <a:gd name="connsiteX16" fmla="*/ 0 w 441325"/>
                  <a:gd name="connsiteY16" fmla="*/ 0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1325" h="206375">
                    <a:moveTo>
                      <a:pt x="441325" y="206375"/>
                    </a:moveTo>
                    <a:cubicBezTo>
                      <a:pt x="413543" y="195791"/>
                      <a:pt x="385762" y="185208"/>
                      <a:pt x="371475" y="177800"/>
                    </a:cubicBezTo>
                    <a:cubicBezTo>
                      <a:pt x="357188" y="170392"/>
                      <a:pt x="364067" y="164571"/>
                      <a:pt x="355600" y="161925"/>
                    </a:cubicBezTo>
                    <a:cubicBezTo>
                      <a:pt x="347133" y="159279"/>
                      <a:pt x="320675" y="161925"/>
                      <a:pt x="320675" y="161925"/>
                    </a:cubicBezTo>
                    <a:cubicBezTo>
                      <a:pt x="313796" y="159279"/>
                      <a:pt x="318029" y="151342"/>
                      <a:pt x="314325" y="146050"/>
                    </a:cubicBezTo>
                    <a:cubicBezTo>
                      <a:pt x="310621" y="140758"/>
                      <a:pt x="307446" y="138112"/>
                      <a:pt x="298450" y="130175"/>
                    </a:cubicBezTo>
                    <a:cubicBezTo>
                      <a:pt x="289454" y="122237"/>
                      <a:pt x="260350" y="98425"/>
                      <a:pt x="260350" y="98425"/>
                    </a:cubicBezTo>
                    <a:cubicBezTo>
                      <a:pt x="252413" y="92604"/>
                      <a:pt x="258762" y="94192"/>
                      <a:pt x="250825" y="95250"/>
                    </a:cubicBezTo>
                    <a:cubicBezTo>
                      <a:pt x="242888" y="96308"/>
                      <a:pt x="223837" y="104775"/>
                      <a:pt x="212725" y="104775"/>
                    </a:cubicBezTo>
                    <a:cubicBezTo>
                      <a:pt x="201613" y="104775"/>
                      <a:pt x="193146" y="98954"/>
                      <a:pt x="184150" y="95250"/>
                    </a:cubicBezTo>
                    <a:cubicBezTo>
                      <a:pt x="175154" y="91546"/>
                      <a:pt x="169862" y="89429"/>
                      <a:pt x="158750" y="82550"/>
                    </a:cubicBezTo>
                    <a:cubicBezTo>
                      <a:pt x="147638" y="75671"/>
                      <a:pt x="130175" y="61912"/>
                      <a:pt x="117475" y="53975"/>
                    </a:cubicBezTo>
                    <a:cubicBezTo>
                      <a:pt x="104775" y="46038"/>
                      <a:pt x="93662" y="40217"/>
                      <a:pt x="82550" y="34925"/>
                    </a:cubicBezTo>
                    <a:cubicBezTo>
                      <a:pt x="71437" y="29633"/>
                      <a:pt x="60325" y="25400"/>
                      <a:pt x="50800" y="22225"/>
                    </a:cubicBezTo>
                    <a:cubicBezTo>
                      <a:pt x="41275" y="19050"/>
                      <a:pt x="32808" y="18521"/>
                      <a:pt x="25400" y="15875"/>
                    </a:cubicBezTo>
                    <a:cubicBezTo>
                      <a:pt x="17992" y="13229"/>
                      <a:pt x="6350" y="6350"/>
                      <a:pt x="6350" y="6350"/>
                    </a:cubicBezTo>
                    <a:cubicBezTo>
                      <a:pt x="2117" y="3704"/>
                      <a:pt x="1058" y="1852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64" name="Полилиния 363"/>
              <p:cNvSpPr/>
              <p:nvPr/>
            </p:nvSpPr>
            <p:spPr>
              <a:xfrm>
                <a:off x="4017884" y="2700413"/>
                <a:ext cx="108125" cy="130921"/>
              </a:xfrm>
              <a:custGeom>
                <a:avLst/>
                <a:gdLst>
                  <a:gd name="connsiteX0" fmla="*/ 158750 w 158750"/>
                  <a:gd name="connsiteY0" fmla="*/ 200025 h 200025"/>
                  <a:gd name="connsiteX1" fmla="*/ 111125 w 158750"/>
                  <a:gd name="connsiteY1" fmla="*/ 158750 h 200025"/>
                  <a:gd name="connsiteX2" fmla="*/ 73025 w 158750"/>
                  <a:gd name="connsiteY2" fmla="*/ 107950 h 200025"/>
                  <a:gd name="connsiteX3" fmla="*/ 60325 w 158750"/>
                  <a:gd name="connsiteY3" fmla="*/ 92075 h 200025"/>
                  <a:gd name="connsiteX4" fmla="*/ 50800 w 158750"/>
                  <a:gd name="connsiteY4" fmla="*/ 76200 h 200025"/>
                  <a:gd name="connsiteX5" fmla="*/ 50800 w 158750"/>
                  <a:gd name="connsiteY5" fmla="*/ 53975 h 200025"/>
                  <a:gd name="connsiteX6" fmla="*/ 47625 w 158750"/>
                  <a:gd name="connsiteY6" fmla="*/ 38100 h 200025"/>
                  <a:gd name="connsiteX7" fmla="*/ 44450 w 158750"/>
                  <a:gd name="connsiteY7" fmla="*/ 31750 h 200025"/>
                  <a:gd name="connsiteX8" fmla="*/ 28575 w 158750"/>
                  <a:gd name="connsiteY8" fmla="*/ 15875 h 200025"/>
                  <a:gd name="connsiteX9" fmla="*/ 12700 w 158750"/>
                  <a:gd name="connsiteY9" fmla="*/ 6350 h 200025"/>
                  <a:gd name="connsiteX10" fmla="*/ 0 w 158750"/>
                  <a:gd name="connsiteY10" fmla="*/ 0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750" h="200025">
                    <a:moveTo>
                      <a:pt x="158750" y="200025"/>
                    </a:moveTo>
                    <a:cubicBezTo>
                      <a:pt x="142081" y="187060"/>
                      <a:pt x="125412" y="174096"/>
                      <a:pt x="111125" y="158750"/>
                    </a:cubicBezTo>
                    <a:cubicBezTo>
                      <a:pt x="96837" y="143404"/>
                      <a:pt x="81492" y="119062"/>
                      <a:pt x="73025" y="107950"/>
                    </a:cubicBezTo>
                    <a:cubicBezTo>
                      <a:pt x="64558" y="96838"/>
                      <a:pt x="64029" y="97367"/>
                      <a:pt x="60325" y="92075"/>
                    </a:cubicBezTo>
                    <a:cubicBezTo>
                      <a:pt x="56621" y="86783"/>
                      <a:pt x="52387" y="82550"/>
                      <a:pt x="50800" y="76200"/>
                    </a:cubicBezTo>
                    <a:cubicBezTo>
                      <a:pt x="49212" y="69850"/>
                      <a:pt x="50800" y="53975"/>
                      <a:pt x="50800" y="53975"/>
                    </a:cubicBezTo>
                    <a:cubicBezTo>
                      <a:pt x="50271" y="47625"/>
                      <a:pt x="47625" y="38100"/>
                      <a:pt x="47625" y="38100"/>
                    </a:cubicBezTo>
                    <a:cubicBezTo>
                      <a:pt x="46567" y="34396"/>
                      <a:pt x="47625" y="35454"/>
                      <a:pt x="44450" y="31750"/>
                    </a:cubicBezTo>
                    <a:cubicBezTo>
                      <a:pt x="41275" y="28046"/>
                      <a:pt x="33867" y="20108"/>
                      <a:pt x="28575" y="15875"/>
                    </a:cubicBezTo>
                    <a:cubicBezTo>
                      <a:pt x="23283" y="11642"/>
                      <a:pt x="12700" y="6350"/>
                      <a:pt x="12700" y="6350"/>
                    </a:cubicBezTo>
                    <a:cubicBezTo>
                      <a:pt x="7938" y="3704"/>
                      <a:pt x="3969" y="1852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65" name="Полилиния 364"/>
              <p:cNvSpPr/>
              <p:nvPr/>
            </p:nvSpPr>
            <p:spPr>
              <a:xfrm>
                <a:off x="4015721" y="2696256"/>
                <a:ext cx="108125" cy="130921"/>
              </a:xfrm>
              <a:custGeom>
                <a:avLst/>
                <a:gdLst>
                  <a:gd name="connsiteX0" fmla="*/ 158750 w 158750"/>
                  <a:gd name="connsiteY0" fmla="*/ 200025 h 200025"/>
                  <a:gd name="connsiteX1" fmla="*/ 111125 w 158750"/>
                  <a:gd name="connsiteY1" fmla="*/ 158750 h 200025"/>
                  <a:gd name="connsiteX2" fmla="*/ 73025 w 158750"/>
                  <a:gd name="connsiteY2" fmla="*/ 107950 h 200025"/>
                  <a:gd name="connsiteX3" fmla="*/ 60325 w 158750"/>
                  <a:gd name="connsiteY3" fmla="*/ 92075 h 200025"/>
                  <a:gd name="connsiteX4" fmla="*/ 50800 w 158750"/>
                  <a:gd name="connsiteY4" fmla="*/ 76200 h 200025"/>
                  <a:gd name="connsiteX5" fmla="*/ 50800 w 158750"/>
                  <a:gd name="connsiteY5" fmla="*/ 53975 h 200025"/>
                  <a:gd name="connsiteX6" fmla="*/ 47625 w 158750"/>
                  <a:gd name="connsiteY6" fmla="*/ 38100 h 200025"/>
                  <a:gd name="connsiteX7" fmla="*/ 44450 w 158750"/>
                  <a:gd name="connsiteY7" fmla="*/ 31750 h 200025"/>
                  <a:gd name="connsiteX8" fmla="*/ 28575 w 158750"/>
                  <a:gd name="connsiteY8" fmla="*/ 15875 h 200025"/>
                  <a:gd name="connsiteX9" fmla="*/ 12700 w 158750"/>
                  <a:gd name="connsiteY9" fmla="*/ 6350 h 200025"/>
                  <a:gd name="connsiteX10" fmla="*/ 0 w 158750"/>
                  <a:gd name="connsiteY10" fmla="*/ 0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750" h="200025">
                    <a:moveTo>
                      <a:pt x="158750" y="200025"/>
                    </a:moveTo>
                    <a:cubicBezTo>
                      <a:pt x="142081" y="187060"/>
                      <a:pt x="125412" y="174096"/>
                      <a:pt x="111125" y="158750"/>
                    </a:cubicBezTo>
                    <a:cubicBezTo>
                      <a:pt x="96837" y="143404"/>
                      <a:pt x="81492" y="119062"/>
                      <a:pt x="73025" y="107950"/>
                    </a:cubicBezTo>
                    <a:cubicBezTo>
                      <a:pt x="64558" y="96838"/>
                      <a:pt x="64029" y="97367"/>
                      <a:pt x="60325" y="92075"/>
                    </a:cubicBezTo>
                    <a:cubicBezTo>
                      <a:pt x="56621" y="86783"/>
                      <a:pt x="52387" y="82550"/>
                      <a:pt x="50800" y="76200"/>
                    </a:cubicBezTo>
                    <a:cubicBezTo>
                      <a:pt x="49212" y="69850"/>
                      <a:pt x="50800" y="53975"/>
                      <a:pt x="50800" y="53975"/>
                    </a:cubicBezTo>
                    <a:cubicBezTo>
                      <a:pt x="50271" y="47625"/>
                      <a:pt x="47625" y="38100"/>
                      <a:pt x="47625" y="38100"/>
                    </a:cubicBezTo>
                    <a:cubicBezTo>
                      <a:pt x="46567" y="34396"/>
                      <a:pt x="47625" y="35454"/>
                      <a:pt x="44450" y="31750"/>
                    </a:cubicBezTo>
                    <a:cubicBezTo>
                      <a:pt x="41275" y="28046"/>
                      <a:pt x="33867" y="20108"/>
                      <a:pt x="28575" y="15875"/>
                    </a:cubicBezTo>
                    <a:cubicBezTo>
                      <a:pt x="23283" y="11642"/>
                      <a:pt x="12700" y="6350"/>
                      <a:pt x="12700" y="6350"/>
                    </a:cubicBezTo>
                    <a:cubicBezTo>
                      <a:pt x="7938" y="3704"/>
                      <a:pt x="3969" y="185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66" name="Полилиния 365"/>
              <p:cNvSpPr/>
              <p:nvPr/>
            </p:nvSpPr>
            <p:spPr>
              <a:xfrm>
                <a:off x="3552945" y="1309791"/>
                <a:ext cx="129750" cy="13934"/>
              </a:xfrm>
              <a:custGeom>
                <a:avLst/>
                <a:gdLst>
                  <a:gd name="connsiteX0" fmla="*/ 190500 w 190500"/>
                  <a:gd name="connsiteY0" fmla="*/ 6913 h 21289"/>
                  <a:gd name="connsiteX1" fmla="*/ 136525 w 190500"/>
                  <a:gd name="connsiteY1" fmla="*/ 563 h 21289"/>
                  <a:gd name="connsiteX2" fmla="*/ 120650 w 190500"/>
                  <a:gd name="connsiteY2" fmla="*/ 19613 h 21289"/>
                  <a:gd name="connsiteX3" fmla="*/ 92075 w 190500"/>
                  <a:gd name="connsiteY3" fmla="*/ 19613 h 21289"/>
                  <a:gd name="connsiteX4" fmla="*/ 69850 w 190500"/>
                  <a:gd name="connsiteY4" fmla="*/ 13263 h 21289"/>
                  <a:gd name="connsiteX5" fmla="*/ 34925 w 190500"/>
                  <a:gd name="connsiteY5" fmla="*/ 10088 h 21289"/>
                  <a:gd name="connsiteX6" fmla="*/ 15875 w 190500"/>
                  <a:gd name="connsiteY6" fmla="*/ 10088 h 21289"/>
                  <a:gd name="connsiteX7" fmla="*/ 0 w 190500"/>
                  <a:gd name="connsiteY7" fmla="*/ 10088 h 21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500" h="21289">
                    <a:moveTo>
                      <a:pt x="190500" y="6913"/>
                    </a:moveTo>
                    <a:cubicBezTo>
                      <a:pt x="169333" y="2679"/>
                      <a:pt x="148167" y="-1554"/>
                      <a:pt x="136525" y="563"/>
                    </a:cubicBezTo>
                    <a:cubicBezTo>
                      <a:pt x="124883" y="2680"/>
                      <a:pt x="128058" y="16438"/>
                      <a:pt x="120650" y="19613"/>
                    </a:cubicBezTo>
                    <a:cubicBezTo>
                      <a:pt x="113242" y="22788"/>
                      <a:pt x="100542" y="20671"/>
                      <a:pt x="92075" y="19613"/>
                    </a:cubicBezTo>
                    <a:cubicBezTo>
                      <a:pt x="83608" y="18555"/>
                      <a:pt x="79375" y="14851"/>
                      <a:pt x="69850" y="13263"/>
                    </a:cubicBezTo>
                    <a:cubicBezTo>
                      <a:pt x="60325" y="11676"/>
                      <a:pt x="43921" y="10617"/>
                      <a:pt x="34925" y="10088"/>
                    </a:cubicBezTo>
                    <a:cubicBezTo>
                      <a:pt x="25929" y="9559"/>
                      <a:pt x="15875" y="10088"/>
                      <a:pt x="15875" y="10088"/>
                    </a:cubicBezTo>
                    <a:lnTo>
                      <a:pt x="0" y="10088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67" name="Полилиния 366"/>
              <p:cNvSpPr/>
              <p:nvPr/>
            </p:nvSpPr>
            <p:spPr>
              <a:xfrm>
                <a:off x="3548620" y="1307713"/>
                <a:ext cx="129750" cy="13934"/>
              </a:xfrm>
              <a:custGeom>
                <a:avLst/>
                <a:gdLst>
                  <a:gd name="connsiteX0" fmla="*/ 190500 w 190500"/>
                  <a:gd name="connsiteY0" fmla="*/ 6913 h 21289"/>
                  <a:gd name="connsiteX1" fmla="*/ 136525 w 190500"/>
                  <a:gd name="connsiteY1" fmla="*/ 563 h 21289"/>
                  <a:gd name="connsiteX2" fmla="*/ 120650 w 190500"/>
                  <a:gd name="connsiteY2" fmla="*/ 19613 h 21289"/>
                  <a:gd name="connsiteX3" fmla="*/ 92075 w 190500"/>
                  <a:gd name="connsiteY3" fmla="*/ 19613 h 21289"/>
                  <a:gd name="connsiteX4" fmla="*/ 69850 w 190500"/>
                  <a:gd name="connsiteY4" fmla="*/ 13263 h 21289"/>
                  <a:gd name="connsiteX5" fmla="*/ 34925 w 190500"/>
                  <a:gd name="connsiteY5" fmla="*/ 10088 h 21289"/>
                  <a:gd name="connsiteX6" fmla="*/ 15875 w 190500"/>
                  <a:gd name="connsiteY6" fmla="*/ 10088 h 21289"/>
                  <a:gd name="connsiteX7" fmla="*/ 0 w 190500"/>
                  <a:gd name="connsiteY7" fmla="*/ 10088 h 21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500" h="21289">
                    <a:moveTo>
                      <a:pt x="190500" y="6913"/>
                    </a:moveTo>
                    <a:cubicBezTo>
                      <a:pt x="169333" y="2679"/>
                      <a:pt x="148167" y="-1554"/>
                      <a:pt x="136525" y="563"/>
                    </a:cubicBezTo>
                    <a:cubicBezTo>
                      <a:pt x="124883" y="2680"/>
                      <a:pt x="128058" y="16438"/>
                      <a:pt x="120650" y="19613"/>
                    </a:cubicBezTo>
                    <a:cubicBezTo>
                      <a:pt x="113242" y="22788"/>
                      <a:pt x="100542" y="20671"/>
                      <a:pt x="92075" y="19613"/>
                    </a:cubicBezTo>
                    <a:cubicBezTo>
                      <a:pt x="83608" y="18555"/>
                      <a:pt x="79375" y="14851"/>
                      <a:pt x="69850" y="13263"/>
                    </a:cubicBezTo>
                    <a:cubicBezTo>
                      <a:pt x="60325" y="11676"/>
                      <a:pt x="43921" y="10617"/>
                      <a:pt x="34925" y="10088"/>
                    </a:cubicBezTo>
                    <a:cubicBezTo>
                      <a:pt x="25929" y="9559"/>
                      <a:pt x="15875" y="10088"/>
                      <a:pt x="15875" y="10088"/>
                    </a:cubicBezTo>
                    <a:lnTo>
                      <a:pt x="0" y="10088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68" name="Полилиния 367"/>
              <p:cNvSpPr/>
              <p:nvPr/>
            </p:nvSpPr>
            <p:spPr>
              <a:xfrm rot="20925388">
                <a:off x="3501045" y="1285223"/>
                <a:ext cx="56225" cy="37406"/>
              </a:xfrm>
              <a:custGeom>
                <a:avLst/>
                <a:gdLst>
                  <a:gd name="connsiteX0" fmla="*/ 82550 w 82550"/>
                  <a:gd name="connsiteY0" fmla="*/ 57150 h 57150"/>
                  <a:gd name="connsiteX1" fmla="*/ 28575 w 82550"/>
                  <a:gd name="connsiteY1" fmla="*/ 25400 h 57150"/>
                  <a:gd name="connsiteX2" fmla="*/ 6350 w 82550"/>
                  <a:gd name="connsiteY2" fmla="*/ 9525 h 57150"/>
                  <a:gd name="connsiteX3" fmla="*/ 0 w 82550"/>
                  <a:gd name="connsiteY3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550" h="57150">
                    <a:moveTo>
                      <a:pt x="82550" y="57150"/>
                    </a:moveTo>
                    <a:cubicBezTo>
                      <a:pt x="61912" y="45243"/>
                      <a:pt x="41275" y="33337"/>
                      <a:pt x="28575" y="25400"/>
                    </a:cubicBezTo>
                    <a:cubicBezTo>
                      <a:pt x="15875" y="17463"/>
                      <a:pt x="6350" y="9525"/>
                      <a:pt x="6350" y="9525"/>
                    </a:cubicBezTo>
                    <a:cubicBezTo>
                      <a:pt x="1588" y="5292"/>
                      <a:pt x="794" y="2646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69" name="Полилиния 368"/>
              <p:cNvSpPr/>
              <p:nvPr/>
            </p:nvSpPr>
            <p:spPr>
              <a:xfrm rot="20800529">
                <a:off x="3496720" y="1283145"/>
                <a:ext cx="56225" cy="37406"/>
              </a:xfrm>
              <a:custGeom>
                <a:avLst/>
                <a:gdLst>
                  <a:gd name="connsiteX0" fmla="*/ 82550 w 82550"/>
                  <a:gd name="connsiteY0" fmla="*/ 57150 h 57150"/>
                  <a:gd name="connsiteX1" fmla="*/ 28575 w 82550"/>
                  <a:gd name="connsiteY1" fmla="*/ 25400 h 57150"/>
                  <a:gd name="connsiteX2" fmla="*/ 6350 w 82550"/>
                  <a:gd name="connsiteY2" fmla="*/ 9525 h 57150"/>
                  <a:gd name="connsiteX3" fmla="*/ 0 w 82550"/>
                  <a:gd name="connsiteY3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550" h="57150">
                    <a:moveTo>
                      <a:pt x="82550" y="57150"/>
                    </a:moveTo>
                    <a:cubicBezTo>
                      <a:pt x="61912" y="45243"/>
                      <a:pt x="41275" y="33337"/>
                      <a:pt x="28575" y="25400"/>
                    </a:cubicBezTo>
                    <a:cubicBezTo>
                      <a:pt x="15875" y="17463"/>
                      <a:pt x="6350" y="9525"/>
                      <a:pt x="6350" y="9525"/>
                    </a:cubicBezTo>
                    <a:cubicBezTo>
                      <a:pt x="1588" y="5292"/>
                      <a:pt x="794" y="2646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70" name="Полилиния 369"/>
              <p:cNvSpPr/>
              <p:nvPr/>
            </p:nvSpPr>
            <p:spPr>
              <a:xfrm>
                <a:off x="3139906" y="2137234"/>
                <a:ext cx="423851" cy="93989"/>
              </a:xfrm>
              <a:custGeom>
                <a:avLst/>
                <a:gdLst>
                  <a:gd name="connsiteX0" fmla="*/ 0 w 622300"/>
                  <a:gd name="connsiteY0" fmla="*/ 136544 h 143599"/>
                  <a:gd name="connsiteX1" fmla="*/ 66675 w 622300"/>
                  <a:gd name="connsiteY1" fmla="*/ 127019 h 143599"/>
                  <a:gd name="connsiteX2" fmla="*/ 101600 w 622300"/>
                  <a:gd name="connsiteY2" fmla="*/ 130194 h 143599"/>
                  <a:gd name="connsiteX3" fmla="*/ 139700 w 622300"/>
                  <a:gd name="connsiteY3" fmla="*/ 139719 h 143599"/>
                  <a:gd name="connsiteX4" fmla="*/ 165100 w 622300"/>
                  <a:gd name="connsiteY4" fmla="*/ 142894 h 143599"/>
                  <a:gd name="connsiteX5" fmla="*/ 187325 w 622300"/>
                  <a:gd name="connsiteY5" fmla="*/ 142894 h 143599"/>
                  <a:gd name="connsiteX6" fmla="*/ 209550 w 622300"/>
                  <a:gd name="connsiteY6" fmla="*/ 142894 h 143599"/>
                  <a:gd name="connsiteX7" fmla="*/ 231775 w 622300"/>
                  <a:gd name="connsiteY7" fmla="*/ 133369 h 143599"/>
                  <a:gd name="connsiteX8" fmla="*/ 273050 w 622300"/>
                  <a:gd name="connsiteY8" fmla="*/ 104794 h 143599"/>
                  <a:gd name="connsiteX9" fmla="*/ 304800 w 622300"/>
                  <a:gd name="connsiteY9" fmla="*/ 92094 h 143599"/>
                  <a:gd name="connsiteX10" fmla="*/ 355600 w 622300"/>
                  <a:gd name="connsiteY10" fmla="*/ 79394 h 143599"/>
                  <a:gd name="connsiteX11" fmla="*/ 415925 w 622300"/>
                  <a:gd name="connsiteY11" fmla="*/ 60344 h 143599"/>
                  <a:gd name="connsiteX12" fmla="*/ 444500 w 622300"/>
                  <a:gd name="connsiteY12" fmla="*/ 53994 h 143599"/>
                  <a:gd name="connsiteX13" fmla="*/ 460375 w 622300"/>
                  <a:gd name="connsiteY13" fmla="*/ 44469 h 143599"/>
                  <a:gd name="connsiteX14" fmla="*/ 473075 w 622300"/>
                  <a:gd name="connsiteY14" fmla="*/ 15894 h 143599"/>
                  <a:gd name="connsiteX15" fmla="*/ 488950 w 622300"/>
                  <a:gd name="connsiteY15" fmla="*/ 19 h 143599"/>
                  <a:gd name="connsiteX16" fmla="*/ 520700 w 622300"/>
                  <a:gd name="connsiteY16" fmla="*/ 12719 h 143599"/>
                  <a:gd name="connsiteX17" fmla="*/ 536575 w 622300"/>
                  <a:gd name="connsiteY17" fmla="*/ 15894 h 143599"/>
                  <a:gd name="connsiteX18" fmla="*/ 574675 w 622300"/>
                  <a:gd name="connsiteY18" fmla="*/ 31769 h 143599"/>
                  <a:gd name="connsiteX19" fmla="*/ 596900 w 622300"/>
                  <a:gd name="connsiteY19" fmla="*/ 41294 h 143599"/>
                  <a:gd name="connsiteX20" fmla="*/ 609600 w 622300"/>
                  <a:gd name="connsiteY20" fmla="*/ 44469 h 143599"/>
                  <a:gd name="connsiteX21" fmla="*/ 622300 w 622300"/>
                  <a:gd name="connsiteY21" fmla="*/ 50819 h 143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22300" h="143599">
                    <a:moveTo>
                      <a:pt x="0" y="136544"/>
                    </a:moveTo>
                    <a:cubicBezTo>
                      <a:pt x="24871" y="132310"/>
                      <a:pt x="49742" y="128077"/>
                      <a:pt x="66675" y="127019"/>
                    </a:cubicBezTo>
                    <a:cubicBezTo>
                      <a:pt x="83608" y="125961"/>
                      <a:pt x="89429" y="128077"/>
                      <a:pt x="101600" y="130194"/>
                    </a:cubicBezTo>
                    <a:cubicBezTo>
                      <a:pt x="113771" y="132311"/>
                      <a:pt x="129117" y="137602"/>
                      <a:pt x="139700" y="139719"/>
                    </a:cubicBezTo>
                    <a:cubicBezTo>
                      <a:pt x="150283" y="141836"/>
                      <a:pt x="157163" y="142365"/>
                      <a:pt x="165100" y="142894"/>
                    </a:cubicBezTo>
                    <a:cubicBezTo>
                      <a:pt x="173038" y="143423"/>
                      <a:pt x="187325" y="142894"/>
                      <a:pt x="187325" y="142894"/>
                    </a:cubicBezTo>
                    <a:cubicBezTo>
                      <a:pt x="194733" y="142894"/>
                      <a:pt x="202142" y="144481"/>
                      <a:pt x="209550" y="142894"/>
                    </a:cubicBezTo>
                    <a:cubicBezTo>
                      <a:pt x="216958" y="141307"/>
                      <a:pt x="221192" y="139719"/>
                      <a:pt x="231775" y="133369"/>
                    </a:cubicBezTo>
                    <a:cubicBezTo>
                      <a:pt x="242358" y="127019"/>
                      <a:pt x="260879" y="111673"/>
                      <a:pt x="273050" y="104794"/>
                    </a:cubicBezTo>
                    <a:cubicBezTo>
                      <a:pt x="285221" y="97915"/>
                      <a:pt x="291042" y="96327"/>
                      <a:pt x="304800" y="92094"/>
                    </a:cubicBezTo>
                    <a:cubicBezTo>
                      <a:pt x="318558" y="87861"/>
                      <a:pt x="337079" y="84686"/>
                      <a:pt x="355600" y="79394"/>
                    </a:cubicBezTo>
                    <a:cubicBezTo>
                      <a:pt x="374121" y="74102"/>
                      <a:pt x="401108" y="64577"/>
                      <a:pt x="415925" y="60344"/>
                    </a:cubicBezTo>
                    <a:cubicBezTo>
                      <a:pt x="430742" y="56111"/>
                      <a:pt x="437092" y="56640"/>
                      <a:pt x="444500" y="53994"/>
                    </a:cubicBezTo>
                    <a:cubicBezTo>
                      <a:pt x="451908" y="51348"/>
                      <a:pt x="455613" y="50819"/>
                      <a:pt x="460375" y="44469"/>
                    </a:cubicBezTo>
                    <a:cubicBezTo>
                      <a:pt x="465137" y="38119"/>
                      <a:pt x="468313" y="23302"/>
                      <a:pt x="473075" y="15894"/>
                    </a:cubicBezTo>
                    <a:cubicBezTo>
                      <a:pt x="477838" y="8486"/>
                      <a:pt x="481013" y="548"/>
                      <a:pt x="488950" y="19"/>
                    </a:cubicBezTo>
                    <a:cubicBezTo>
                      <a:pt x="496888" y="-510"/>
                      <a:pt x="512763" y="10073"/>
                      <a:pt x="520700" y="12719"/>
                    </a:cubicBezTo>
                    <a:cubicBezTo>
                      <a:pt x="528637" y="15365"/>
                      <a:pt x="527579" y="12719"/>
                      <a:pt x="536575" y="15894"/>
                    </a:cubicBezTo>
                    <a:cubicBezTo>
                      <a:pt x="545571" y="19069"/>
                      <a:pt x="574675" y="31769"/>
                      <a:pt x="574675" y="31769"/>
                    </a:cubicBezTo>
                    <a:lnTo>
                      <a:pt x="596900" y="41294"/>
                    </a:lnTo>
                    <a:cubicBezTo>
                      <a:pt x="602721" y="43411"/>
                      <a:pt x="609600" y="44469"/>
                      <a:pt x="609600" y="44469"/>
                    </a:cubicBezTo>
                    <a:cubicBezTo>
                      <a:pt x="613833" y="46056"/>
                      <a:pt x="618066" y="48437"/>
                      <a:pt x="622300" y="50819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71" name="Полилиния 370"/>
              <p:cNvSpPr/>
              <p:nvPr/>
            </p:nvSpPr>
            <p:spPr>
              <a:xfrm>
                <a:off x="3029618" y="2193355"/>
                <a:ext cx="140119" cy="29924"/>
              </a:xfrm>
              <a:custGeom>
                <a:avLst/>
                <a:gdLst>
                  <a:gd name="connsiteX0" fmla="*/ 155575 w 155575"/>
                  <a:gd name="connsiteY0" fmla="*/ 28575 h 28575"/>
                  <a:gd name="connsiteX1" fmla="*/ 92075 w 155575"/>
                  <a:gd name="connsiteY1" fmla="*/ 22225 h 28575"/>
                  <a:gd name="connsiteX2" fmla="*/ 73025 w 155575"/>
                  <a:gd name="connsiteY2" fmla="*/ 19050 h 28575"/>
                  <a:gd name="connsiteX3" fmla="*/ 41275 w 155575"/>
                  <a:gd name="connsiteY3" fmla="*/ 15875 h 28575"/>
                  <a:gd name="connsiteX4" fmla="*/ 25400 w 155575"/>
                  <a:gd name="connsiteY4" fmla="*/ 9525 h 28575"/>
                  <a:gd name="connsiteX5" fmla="*/ 12700 w 155575"/>
                  <a:gd name="connsiteY5" fmla="*/ 6350 h 28575"/>
                  <a:gd name="connsiteX6" fmla="*/ 0 w 155575"/>
                  <a:gd name="connsiteY6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575" h="28575">
                    <a:moveTo>
                      <a:pt x="155575" y="28575"/>
                    </a:moveTo>
                    <a:lnTo>
                      <a:pt x="92075" y="22225"/>
                    </a:lnTo>
                    <a:cubicBezTo>
                      <a:pt x="78317" y="20638"/>
                      <a:pt x="81492" y="20108"/>
                      <a:pt x="73025" y="19050"/>
                    </a:cubicBezTo>
                    <a:cubicBezTo>
                      <a:pt x="64558" y="17992"/>
                      <a:pt x="49213" y="17463"/>
                      <a:pt x="41275" y="15875"/>
                    </a:cubicBezTo>
                    <a:cubicBezTo>
                      <a:pt x="33337" y="14287"/>
                      <a:pt x="25400" y="9525"/>
                      <a:pt x="25400" y="9525"/>
                    </a:cubicBezTo>
                    <a:cubicBezTo>
                      <a:pt x="20638" y="7938"/>
                      <a:pt x="12700" y="6350"/>
                      <a:pt x="12700" y="6350"/>
                    </a:cubicBezTo>
                    <a:cubicBezTo>
                      <a:pt x="8467" y="4763"/>
                      <a:pt x="4233" y="2381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72" name="Полилиния 371"/>
              <p:cNvSpPr/>
              <p:nvPr/>
            </p:nvSpPr>
            <p:spPr>
              <a:xfrm>
                <a:off x="3029618" y="2195433"/>
                <a:ext cx="105963" cy="18703"/>
              </a:xfrm>
              <a:custGeom>
                <a:avLst/>
                <a:gdLst>
                  <a:gd name="connsiteX0" fmla="*/ 155575 w 155575"/>
                  <a:gd name="connsiteY0" fmla="*/ 28575 h 28575"/>
                  <a:gd name="connsiteX1" fmla="*/ 92075 w 155575"/>
                  <a:gd name="connsiteY1" fmla="*/ 22225 h 28575"/>
                  <a:gd name="connsiteX2" fmla="*/ 73025 w 155575"/>
                  <a:gd name="connsiteY2" fmla="*/ 19050 h 28575"/>
                  <a:gd name="connsiteX3" fmla="*/ 41275 w 155575"/>
                  <a:gd name="connsiteY3" fmla="*/ 15875 h 28575"/>
                  <a:gd name="connsiteX4" fmla="*/ 25400 w 155575"/>
                  <a:gd name="connsiteY4" fmla="*/ 9525 h 28575"/>
                  <a:gd name="connsiteX5" fmla="*/ 12700 w 155575"/>
                  <a:gd name="connsiteY5" fmla="*/ 6350 h 28575"/>
                  <a:gd name="connsiteX6" fmla="*/ 0 w 155575"/>
                  <a:gd name="connsiteY6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575" h="28575">
                    <a:moveTo>
                      <a:pt x="155575" y="28575"/>
                    </a:moveTo>
                    <a:lnTo>
                      <a:pt x="92075" y="22225"/>
                    </a:lnTo>
                    <a:cubicBezTo>
                      <a:pt x="78317" y="20638"/>
                      <a:pt x="81492" y="20108"/>
                      <a:pt x="73025" y="19050"/>
                    </a:cubicBezTo>
                    <a:cubicBezTo>
                      <a:pt x="64558" y="17992"/>
                      <a:pt x="49213" y="17463"/>
                      <a:pt x="41275" y="15875"/>
                    </a:cubicBezTo>
                    <a:cubicBezTo>
                      <a:pt x="33337" y="14287"/>
                      <a:pt x="25400" y="9525"/>
                      <a:pt x="25400" y="9525"/>
                    </a:cubicBezTo>
                    <a:cubicBezTo>
                      <a:pt x="20638" y="7938"/>
                      <a:pt x="12700" y="6350"/>
                      <a:pt x="12700" y="6350"/>
                    </a:cubicBezTo>
                    <a:cubicBezTo>
                      <a:pt x="8467" y="4763"/>
                      <a:pt x="4233" y="2381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73" name="Полилиния 372"/>
              <p:cNvSpPr/>
              <p:nvPr/>
            </p:nvSpPr>
            <p:spPr>
              <a:xfrm>
                <a:off x="3157206" y="2134744"/>
                <a:ext cx="400064" cy="100739"/>
              </a:xfrm>
              <a:custGeom>
                <a:avLst/>
                <a:gdLst>
                  <a:gd name="connsiteX0" fmla="*/ 0 w 587375"/>
                  <a:gd name="connsiteY0" fmla="*/ 121298 h 153913"/>
                  <a:gd name="connsiteX1" fmla="*/ 63500 w 587375"/>
                  <a:gd name="connsiteY1" fmla="*/ 133998 h 153913"/>
                  <a:gd name="connsiteX2" fmla="*/ 136525 w 587375"/>
                  <a:gd name="connsiteY2" fmla="*/ 146698 h 153913"/>
                  <a:gd name="connsiteX3" fmla="*/ 174625 w 587375"/>
                  <a:gd name="connsiteY3" fmla="*/ 153048 h 153913"/>
                  <a:gd name="connsiteX4" fmla="*/ 209550 w 587375"/>
                  <a:gd name="connsiteY4" fmla="*/ 127648 h 153913"/>
                  <a:gd name="connsiteX5" fmla="*/ 260350 w 587375"/>
                  <a:gd name="connsiteY5" fmla="*/ 99073 h 153913"/>
                  <a:gd name="connsiteX6" fmla="*/ 323850 w 587375"/>
                  <a:gd name="connsiteY6" fmla="*/ 86373 h 153913"/>
                  <a:gd name="connsiteX7" fmla="*/ 390525 w 587375"/>
                  <a:gd name="connsiteY7" fmla="*/ 67323 h 153913"/>
                  <a:gd name="connsiteX8" fmla="*/ 419100 w 587375"/>
                  <a:gd name="connsiteY8" fmla="*/ 57798 h 153913"/>
                  <a:gd name="connsiteX9" fmla="*/ 434975 w 587375"/>
                  <a:gd name="connsiteY9" fmla="*/ 35573 h 153913"/>
                  <a:gd name="connsiteX10" fmla="*/ 457200 w 587375"/>
                  <a:gd name="connsiteY10" fmla="*/ 648 h 153913"/>
                  <a:gd name="connsiteX11" fmla="*/ 495300 w 587375"/>
                  <a:gd name="connsiteY11" fmla="*/ 13348 h 153913"/>
                  <a:gd name="connsiteX12" fmla="*/ 520700 w 587375"/>
                  <a:gd name="connsiteY12" fmla="*/ 19698 h 153913"/>
                  <a:gd name="connsiteX13" fmla="*/ 558800 w 587375"/>
                  <a:gd name="connsiteY13" fmla="*/ 38748 h 153913"/>
                  <a:gd name="connsiteX14" fmla="*/ 581025 w 587375"/>
                  <a:gd name="connsiteY14" fmla="*/ 51448 h 153913"/>
                  <a:gd name="connsiteX15" fmla="*/ 587375 w 587375"/>
                  <a:gd name="connsiteY15" fmla="*/ 57798 h 15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7375" h="153913">
                    <a:moveTo>
                      <a:pt x="0" y="121298"/>
                    </a:moveTo>
                    <a:lnTo>
                      <a:pt x="63500" y="133998"/>
                    </a:lnTo>
                    <a:cubicBezTo>
                      <a:pt x="86254" y="138231"/>
                      <a:pt x="136525" y="146698"/>
                      <a:pt x="136525" y="146698"/>
                    </a:cubicBezTo>
                    <a:cubicBezTo>
                      <a:pt x="155046" y="149873"/>
                      <a:pt x="162454" y="156223"/>
                      <a:pt x="174625" y="153048"/>
                    </a:cubicBezTo>
                    <a:cubicBezTo>
                      <a:pt x="186796" y="149873"/>
                      <a:pt x="195263" y="136644"/>
                      <a:pt x="209550" y="127648"/>
                    </a:cubicBezTo>
                    <a:cubicBezTo>
                      <a:pt x="223837" y="118652"/>
                      <a:pt x="241300" y="105952"/>
                      <a:pt x="260350" y="99073"/>
                    </a:cubicBezTo>
                    <a:cubicBezTo>
                      <a:pt x="279400" y="92194"/>
                      <a:pt x="302154" y="91665"/>
                      <a:pt x="323850" y="86373"/>
                    </a:cubicBezTo>
                    <a:cubicBezTo>
                      <a:pt x="345546" y="81081"/>
                      <a:pt x="374650" y="72085"/>
                      <a:pt x="390525" y="67323"/>
                    </a:cubicBezTo>
                    <a:cubicBezTo>
                      <a:pt x="406400" y="62561"/>
                      <a:pt x="411692" y="63090"/>
                      <a:pt x="419100" y="57798"/>
                    </a:cubicBezTo>
                    <a:cubicBezTo>
                      <a:pt x="426508" y="52506"/>
                      <a:pt x="428625" y="45098"/>
                      <a:pt x="434975" y="35573"/>
                    </a:cubicBezTo>
                    <a:cubicBezTo>
                      <a:pt x="441325" y="26048"/>
                      <a:pt x="447146" y="4352"/>
                      <a:pt x="457200" y="648"/>
                    </a:cubicBezTo>
                    <a:cubicBezTo>
                      <a:pt x="467254" y="-3056"/>
                      <a:pt x="484717" y="10173"/>
                      <a:pt x="495300" y="13348"/>
                    </a:cubicBezTo>
                    <a:cubicBezTo>
                      <a:pt x="505883" y="16523"/>
                      <a:pt x="510117" y="15465"/>
                      <a:pt x="520700" y="19698"/>
                    </a:cubicBezTo>
                    <a:cubicBezTo>
                      <a:pt x="531283" y="23931"/>
                      <a:pt x="548746" y="33456"/>
                      <a:pt x="558800" y="38748"/>
                    </a:cubicBezTo>
                    <a:cubicBezTo>
                      <a:pt x="568854" y="44040"/>
                      <a:pt x="581025" y="51448"/>
                      <a:pt x="581025" y="51448"/>
                    </a:cubicBezTo>
                    <a:cubicBezTo>
                      <a:pt x="585787" y="54623"/>
                      <a:pt x="586581" y="56210"/>
                      <a:pt x="587375" y="5779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74" name="Полилиния 373"/>
              <p:cNvSpPr/>
              <p:nvPr/>
            </p:nvSpPr>
            <p:spPr>
              <a:xfrm>
                <a:off x="3814608" y="1848389"/>
                <a:ext cx="674702" cy="303403"/>
              </a:xfrm>
              <a:custGeom>
                <a:avLst/>
                <a:gdLst>
                  <a:gd name="connsiteX0" fmla="*/ 990600 w 990600"/>
                  <a:gd name="connsiteY0" fmla="*/ 0 h 463550"/>
                  <a:gd name="connsiteX1" fmla="*/ 930275 w 990600"/>
                  <a:gd name="connsiteY1" fmla="*/ 28575 h 463550"/>
                  <a:gd name="connsiteX2" fmla="*/ 911225 w 990600"/>
                  <a:gd name="connsiteY2" fmla="*/ 41275 h 463550"/>
                  <a:gd name="connsiteX3" fmla="*/ 882650 w 990600"/>
                  <a:gd name="connsiteY3" fmla="*/ 63500 h 463550"/>
                  <a:gd name="connsiteX4" fmla="*/ 863600 w 990600"/>
                  <a:gd name="connsiteY4" fmla="*/ 69850 h 463550"/>
                  <a:gd name="connsiteX5" fmla="*/ 819150 w 990600"/>
                  <a:gd name="connsiteY5" fmla="*/ 66675 h 463550"/>
                  <a:gd name="connsiteX6" fmla="*/ 787400 w 990600"/>
                  <a:gd name="connsiteY6" fmla="*/ 73025 h 463550"/>
                  <a:gd name="connsiteX7" fmla="*/ 762000 w 990600"/>
                  <a:gd name="connsiteY7" fmla="*/ 82550 h 463550"/>
                  <a:gd name="connsiteX8" fmla="*/ 736600 w 990600"/>
                  <a:gd name="connsiteY8" fmla="*/ 114300 h 463550"/>
                  <a:gd name="connsiteX9" fmla="*/ 673100 w 990600"/>
                  <a:gd name="connsiteY9" fmla="*/ 171450 h 463550"/>
                  <a:gd name="connsiteX10" fmla="*/ 650875 w 990600"/>
                  <a:gd name="connsiteY10" fmla="*/ 187325 h 463550"/>
                  <a:gd name="connsiteX11" fmla="*/ 619125 w 990600"/>
                  <a:gd name="connsiteY11" fmla="*/ 228600 h 463550"/>
                  <a:gd name="connsiteX12" fmla="*/ 577850 w 990600"/>
                  <a:gd name="connsiteY12" fmla="*/ 260350 h 463550"/>
                  <a:gd name="connsiteX13" fmla="*/ 533400 w 990600"/>
                  <a:gd name="connsiteY13" fmla="*/ 282575 h 463550"/>
                  <a:gd name="connsiteX14" fmla="*/ 476250 w 990600"/>
                  <a:gd name="connsiteY14" fmla="*/ 288925 h 463550"/>
                  <a:gd name="connsiteX15" fmla="*/ 450850 w 990600"/>
                  <a:gd name="connsiteY15" fmla="*/ 295275 h 463550"/>
                  <a:gd name="connsiteX16" fmla="*/ 425450 w 990600"/>
                  <a:gd name="connsiteY16" fmla="*/ 323850 h 463550"/>
                  <a:gd name="connsiteX17" fmla="*/ 387350 w 990600"/>
                  <a:gd name="connsiteY17" fmla="*/ 327025 h 463550"/>
                  <a:gd name="connsiteX18" fmla="*/ 346075 w 990600"/>
                  <a:gd name="connsiteY18" fmla="*/ 342900 h 463550"/>
                  <a:gd name="connsiteX19" fmla="*/ 323850 w 990600"/>
                  <a:gd name="connsiteY19" fmla="*/ 355600 h 463550"/>
                  <a:gd name="connsiteX20" fmla="*/ 301625 w 990600"/>
                  <a:gd name="connsiteY20" fmla="*/ 368300 h 463550"/>
                  <a:gd name="connsiteX21" fmla="*/ 266700 w 990600"/>
                  <a:gd name="connsiteY21" fmla="*/ 371475 h 463550"/>
                  <a:gd name="connsiteX22" fmla="*/ 228600 w 990600"/>
                  <a:gd name="connsiteY22" fmla="*/ 387350 h 463550"/>
                  <a:gd name="connsiteX23" fmla="*/ 187325 w 990600"/>
                  <a:gd name="connsiteY23" fmla="*/ 400050 h 463550"/>
                  <a:gd name="connsiteX24" fmla="*/ 142875 w 990600"/>
                  <a:gd name="connsiteY24" fmla="*/ 412750 h 463550"/>
                  <a:gd name="connsiteX25" fmla="*/ 111125 w 990600"/>
                  <a:gd name="connsiteY25" fmla="*/ 425450 h 463550"/>
                  <a:gd name="connsiteX26" fmla="*/ 82550 w 990600"/>
                  <a:gd name="connsiteY26" fmla="*/ 428625 h 463550"/>
                  <a:gd name="connsiteX27" fmla="*/ 60325 w 990600"/>
                  <a:gd name="connsiteY27" fmla="*/ 434975 h 463550"/>
                  <a:gd name="connsiteX28" fmla="*/ 34925 w 990600"/>
                  <a:gd name="connsiteY28" fmla="*/ 438150 h 463550"/>
                  <a:gd name="connsiteX29" fmla="*/ 9525 w 990600"/>
                  <a:gd name="connsiteY29" fmla="*/ 454025 h 463550"/>
                  <a:gd name="connsiteX30" fmla="*/ 0 w 990600"/>
                  <a:gd name="connsiteY30" fmla="*/ 463550 h 463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90600" h="463550">
                    <a:moveTo>
                      <a:pt x="990600" y="0"/>
                    </a:moveTo>
                    <a:cubicBezTo>
                      <a:pt x="967052" y="10848"/>
                      <a:pt x="943504" y="21696"/>
                      <a:pt x="930275" y="28575"/>
                    </a:cubicBezTo>
                    <a:cubicBezTo>
                      <a:pt x="917046" y="35454"/>
                      <a:pt x="919162" y="35454"/>
                      <a:pt x="911225" y="41275"/>
                    </a:cubicBezTo>
                    <a:cubicBezTo>
                      <a:pt x="903288" y="47096"/>
                      <a:pt x="890587" y="58738"/>
                      <a:pt x="882650" y="63500"/>
                    </a:cubicBezTo>
                    <a:cubicBezTo>
                      <a:pt x="874712" y="68263"/>
                      <a:pt x="874183" y="69321"/>
                      <a:pt x="863600" y="69850"/>
                    </a:cubicBezTo>
                    <a:cubicBezTo>
                      <a:pt x="853017" y="70379"/>
                      <a:pt x="831850" y="66146"/>
                      <a:pt x="819150" y="66675"/>
                    </a:cubicBezTo>
                    <a:cubicBezTo>
                      <a:pt x="806450" y="67204"/>
                      <a:pt x="796925" y="70379"/>
                      <a:pt x="787400" y="73025"/>
                    </a:cubicBezTo>
                    <a:cubicBezTo>
                      <a:pt x="777875" y="75671"/>
                      <a:pt x="770467" y="75671"/>
                      <a:pt x="762000" y="82550"/>
                    </a:cubicBezTo>
                    <a:cubicBezTo>
                      <a:pt x="753533" y="89429"/>
                      <a:pt x="751417" y="99483"/>
                      <a:pt x="736600" y="114300"/>
                    </a:cubicBezTo>
                    <a:cubicBezTo>
                      <a:pt x="721783" y="129117"/>
                      <a:pt x="687387" y="159279"/>
                      <a:pt x="673100" y="171450"/>
                    </a:cubicBezTo>
                    <a:cubicBezTo>
                      <a:pt x="658813" y="183621"/>
                      <a:pt x="659871" y="177800"/>
                      <a:pt x="650875" y="187325"/>
                    </a:cubicBezTo>
                    <a:cubicBezTo>
                      <a:pt x="641879" y="196850"/>
                      <a:pt x="631296" y="216429"/>
                      <a:pt x="619125" y="228600"/>
                    </a:cubicBezTo>
                    <a:cubicBezTo>
                      <a:pt x="606954" y="240771"/>
                      <a:pt x="592137" y="251354"/>
                      <a:pt x="577850" y="260350"/>
                    </a:cubicBezTo>
                    <a:cubicBezTo>
                      <a:pt x="563563" y="269346"/>
                      <a:pt x="550333" y="277813"/>
                      <a:pt x="533400" y="282575"/>
                    </a:cubicBezTo>
                    <a:cubicBezTo>
                      <a:pt x="516467" y="287337"/>
                      <a:pt x="490008" y="286808"/>
                      <a:pt x="476250" y="288925"/>
                    </a:cubicBezTo>
                    <a:cubicBezTo>
                      <a:pt x="462492" y="291042"/>
                      <a:pt x="459317" y="289454"/>
                      <a:pt x="450850" y="295275"/>
                    </a:cubicBezTo>
                    <a:cubicBezTo>
                      <a:pt x="442383" y="301096"/>
                      <a:pt x="436033" y="318558"/>
                      <a:pt x="425450" y="323850"/>
                    </a:cubicBezTo>
                    <a:cubicBezTo>
                      <a:pt x="414867" y="329142"/>
                      <a:pt x="400579" y="323850"/>
                      <a:pt x="387350" y="327025"/>
                    </a:cubicBezTo>
                    <a:cubicBezTo>
                      <a:pt x="374121" y="330200"/>
                      <a:pt x="356658" y="338138"/>
                      <a:pt x="346075" y="342900"/>
                    </a:cubicBezTo>
                    <a:cubicBezTo>
                      <a:pt x="335492" y="347663"/>
                      <a:pt x="323850" y="355600"/>
                      <a:pt x="323850" y="355600"/>
                    </a:cubicBezTo>
                    <a:cubicBezTo>
                      <a:pt x="316442" y="359833"/>
                      <a:pt x="311150" y="365654"/>
                      <a:pt x="301625" y="368300"/>
                    </a:cubicBezTo>
                    <a:cubicBezTo>
                      <a:pt x="292100" y="370946"/>
                      <a:pt x="278871" y="368300"/>
                      <a:pt x="266700" y="371475"/>
                    </a:cubicBezTo>
                    <a:cubicBezTo>
                      <a:pt x="254529" y="374650"/>
                      <a:pt x="241829" y="382588"/>
                      <a:pt x="228600" y="387350"/>
                    </a:cubicBezTo>
                    <a:cubicBezTo>
                      <a:pt x="215371" y="392112"/>
                      <a:pt x="201612" y="395817"/>
                      <a:pt x="187325" y="400050"/>
                    </a:cubicBezTo>
                    <a:cubicBezTo>
                      <a:pt x="173038" y="404283"/>
                      <a:pt x="155575" y="408517"/>
                      <a:pt x="142875" y="412750"/>
                    </a:cubicBezTo>
                    <a:cubicBezTo>
                      <a:pt x="130175" y="416983"/>
                      <a:pt x="121179" y="422804"/>
                      <a:pt x="111125" y="425450"/>
                    </a:cubicBezTo>
                    <a:cubicBezTo>
                      <a:pt x="101071" y="428096"/>
                      <a:pt x="91017" y="427038"/>
                      <a:pt x="82550" y="428625"/>
                    </a:cubicBezTo>
                    <a:cubicBezTo>
                      <a:pt x="74083" y="430212"/>
                      <a:pt x="68263" y="433387"/>
                      <a:pt x="60325" y="434975"/>
                    </a:cubicBezTo>
                    <a:cubicBezTo>
                      <a:pt x="52387" y="436563"/>
                      <a:pt x="43392" y="434975"/>
                      <a:pt x="34925" y="438150"/>
                    </a:cubicBezTo>
                    <a:cubicBezTo>
                      <a:pt x="26458" y="441325"/>
                      <a:pt x="9525" y="454025"/>
                      <a:pt x="9525" y="454025"/>
                    </a:cubicBezTo>
                    <a:cubicBezTo>
                      <a:pt x="3704" y="458258"/>
                      <a:pt x="1852" y="460904"/>
                      <a:pt x="0" y="463550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75" name="Полилиния 374"/>
              <p:cNvSpPr/>
              <p:nvPr/>
            </p:nvSpPr>
            <p:spPr>
              <a:xfrm>
                <a:off x="3814608" y="1846311"/>
                <a:ext cx="674702" cy="303403"/>
              </a:xfrm>
              <a:custGeom>
                <a:avLst/>
                <a:gdLst>
                  <a:gd name="connsiteX0" fmla="*/ 990600 w 990600"/>
                  <a:gd name="connsiteY0" fmla="*/ 0 h 463550"/>
                  <a:gd name="connsiteX1" fmla="*/ 930275 w 990600"/>
                  <a:gd name="connsiteY1" fmla="*/ 28575 h 463550"/>
                  <a:gd name="connsiteX2" fmla="*/ 911225 w 990600"/>
                  <a:gd name="connsiteY2" fmla="*/ 41275 h 463550"/>
                  <a:gd name="connsiteX3" fmla="*/ 882650 w 990600"/>
                  <a:gd name="connsiteY3" fmla="*/ 63500 h 463550"/>
                  <a:gd name="connsiteX4" fmla="*/ 863600 w 990600"/>
                  <a:gd name="connsiteY4" fmla="*/ 69850 h 463550"/>
                  <a:gd name="connsiteX5" fmla="*/ 819150 w 990600"/>
                  <a:gd name="connsiteY5" fmla="*/ 66675 h 463550"/>
                  <a:gd name="connsiteX6" fmla="*/ 787400 w 990600"/>
                  <a:gd name="connsiteY6" fmla="*/ 73025 h 463550"/>
                  <a:gd name="connsiteX7" fmla="*/ 762000 w 990600"/>
                  <a:gd name="connsiteY7" fmla="*/ 82550 h 463550"/>
                  <a:gd name="connsiteX8" fmla="*/ 736600 w 990600"/>
                  <a:gd name="connsiteY8" fmla="*/ 114300 h 463550"/>
                  <a:gd name="connsiteX9" fmla="*/ 673100 w 990600"/>
                  <a:gd name="connsiteY9" fmla="*/ 171450 h 463550"/>
                  <a:gd name="connsiteX10" fmla="*/ 650875 w 990600"/>
                  <a:gd name="connsiteY10" fmla="*/ 187325 h 463550"/>
                  <a:gd name="connsiteX11" fmla="*/ 619125 w 990600"/>
                  <a:gd name="connsiteY11" fmla="*/ 228600 h 463550"/>
                  <a:gd name="connsiteX12" fmla="*/ 577850 w 990600"/>
                  <a:gd name="connsiteY12" fmla="*/ 260350 h 463550"/>
                  <a:gd name="connsiteX13" fmla="*/ 533400 w 990600"/>
                  <a:gd name="connsiteY13" fmla="*/ 282575 h 463550"/>
                  <a:gd name="connsiteX14" fmla="*/ 476250 w 990600"/>
                  <a:gd name="connsiteY14" fmla="*/ 288925 h 463550"/>
                  <a:gd name="connsiteX15" fmla="*/ 450850 w 990600"/>
                  <a:gd name="connsiteY15" fmla="*/ 295275 h 463550"/>
                  <a:gd name="connsiteX16" fmla="*/ 425450 w 990600"/>
                  <a:gd name="connsiteY16" fmla="*/ 323850 h 463550"/>
                  <a:gd name="connsiteX17" fmla="*/ 387350 w 990600"/>
                  <a:gd name="connsiteY17" fmla="*/ 327025 h 463550"/>
                  <a:gd name="connsiteX18" fmla="*/ 346075 w 990600"/>
                  <a:gd name="connsiteY18" fmla="*/ 342900 h 463550"/>
                  <a:gd name="connsiteX19" fmla="*/ 323850 w 990600"/>
                  <a:gd name="connsiteY19" fmla="*/ 355600 h 463550"/>
                  <a:gd name="connsiteX20" fmla="*/ 301625 w 990600"/>
                  <a:gd name="connsiteY20" fmla="*/ 368300 h 463550"/>
                  <a:gd name="connsiteX21" fmla="*/ 266700 w 990600"/>
                  <a:gd name="connsiteY21" fmla="*/ 371475 h 463550"/>
                  <a:gd name="connsiteX22" fmla="*/ 228600 w 990600"/>
                  <a:gd name="connsiteY22" fmla="*/ 387350 h 463550"/>
                  <a:gd name="connsiteX23" fmla="*/ 187325 w 990600"/>
                  <a:gd name="connsiteY23" fmla="*/ 400050 h 463550"/>
                  <a:gd name="connsiteX24" fmla="*/ 142875 w 990600"/>
                  <a:gd name="connsiteY24" fmla="*/ 412750 h 463550"/>
                  <a:gd name="connsiteX25" fmla="*/ 111125 w 990600"/>
                  <a:gd name="connsiteY25" fmla="*/ 425450 h 463550"/>
                  <a:gd name="connsiteX26" fmla="*/ 82550 w 990600"/>
                  <a:gd name="connsiteY26" fmla="*/ 428625 h 463550"/>
                  <a:gd name="connsiteX27" fmla="*/ 60325 w 990600"/>
                  <a:gd name="connsiteY27" fmla="*/ 434975 h 463550"/>
                  <a:gd name="connsiteX28" fmla="*/ 34925 w 990600"/>
                  <a:gd name="connsiteY28" fmla="*/ 438150 h 463550"/>
                  <a:gd name="connsiteX29" fmla="*/ 9525 w 990600"/>
                  <a:gd name="connsiteY29" fmla="*/ 454025 h 463550"/>
                  <a:gd name="connsiteX30" fmla="*/ 0 w 990600"/>
                  <a:gd name="connsiteY30" fmla="*/ 463550 h 463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90600" h="463550">
                    <a:moveTo>
                      <a:pt x="990600" y="0"/>
                    </a:moveTo>
                    <a:cubicBezTo>
                      <a:pt x="967052" y="10848"/>
                      <a:pt x="943504" y="21696"/>
                      <a:pt x="930275" y="28575"/>
                    </a:cubicBezTo>
                    <a:cubicBezTo>
                      <a:pt x="917046" y="35454"/>
                      <a:pt x="919162" y="35454"/>
                      <a:pt x="911225" y="41275"/>
                    </a:cubicBezTo>
                    <a:cubicBezTo>
                      <a:pt x="903288" y="47096"/>
                      <a:pt x="890587" y="58738"/>
                      <a:pt x="882650" y="63500"/>
                    </a:cubicBezTo>
                    <a:cubicBezTo>
                      <a:pt x="874712" y="68263"/>
                      <a:pt x="874183" y="69321"/>
                      <a:pt x="863600" y="69850"/>
                    </a:cubicBezTo>
                    <a:cubicBezTo>
                      <a:pt x="853017" y="70379"/>
                      <a:pt x="831850" y="66146"/>
                      <a:pt x="819150" y="66675"/>
                    </a:cubicBezTo>
                    <a:cubicBezTo>
                      <a:pt x="806450" y="67204"/>
                      <a:pt x="796925" y="70379"/>
                      <a:pt x="787400" y="73025"/>
                    </a:cubicBezTo>
                    <a:cubicBezTo>
                      <a:pt x="777875" y="75671"/>
                      <a:pt x="770467" y="75671"/>
                      <a:pt x="762000" y="82550"/>
                    </a:cubicBezTo>
                    <a:cubicBezTo>
                      <a:pt x="753533" y="89429"/>
                      <a:pt x="751417" y="99483"/>
                      <a:pt x="736600" y="114300"/>
                    </a:cubicBezTo>
                    <a:cubicBezTo>
                      <a:pt x="721783" y="129117"/>
                      <a:pt x="687387" y="159279"/>
                      <a:pt x="673100" y="171450"/>
                    </a:cubicBezTo>
                    <a:cubicBezTo>
                      <a:pt x="658813" y="183621"/>
                      <a:pt x="659871" y="177800"/>
                      <a:pt x="650875" y="187325"/>
                    </a:cubicBezTo>
                    <a:cubicBezTo>
                      <a:pt x="641879" y="196850"/>
                      <a:pt x="631296" y="216429"/>
                      <a:pt x="619125" y="228600"/>
                    </a:cubicBezTo>
                    <a:cubicBezTo>
                      <a:pt x="606954" y="240771"/>
                      <a:pt x="592137" y="251354"/>
                      <a:pt x="577850" y="260350"/>
                    </a:cubicBezTo>
                    <a:cubicBezTo>
                      <a:pt x="563563" y="269346"/>
                      <a:pt x="550333" y="277813"/>
                      <a:pt x="533400" y="282575"/>
                    </a:cubicBezTo>
                    <a:cubicBezTo>
                      <a:pt x="516467" y="287337"/>
                      <a:pt x="490008" y="286808"/>
                      <a:pt x="476250" y="288925"/>
                    </a:cubicBezTo>
                    <a:cubicBezTo>
                      <a:pt x="462492" y="291042"/>
                      <a:pt x="459317" y="289454"/>
                      <a:pt x="450850" y="295275"/>
                    </a:cubicBezTo>
                    <a:cubicBezTo>
                      <a:pt x="442383" y="301096"/>
                      <a:pt x="436033" y="318558"/>
                      <a:pt x="425450" y="323850"/>
                    </a:cubicBezTo>
                    <a:cubicBezTo>
                      <a:pt x="414867" y="329142"/>
                      <a:pt x="400579" y="323850"/>
                      <a:pt x="387350" y="327025"/>
                    </a:cubicBezTo>
                    <a:cubicBezTo>
                      <a:pt x="374121" y="330200"/>
                      <a:pt x="356658" y="338138"/>
                      <a:pt x="346075" y="342900"/>
                    </a:cubicBezTo>
                    <a:cubicBezTo>
                      <a:pt x="335492" y="347663"/>
                      <a:pt x="323850" y="355600"/>
                      <a:pt x="323850" y="355600"/>
                    </a:cubicBezTo>
                    <a:cubicBezTo>
                      <a:pt x="316442" y="359833"/>
                      <a:pt x="311150" y="365654"/>
                      <a:pt x="301625" y="368300"/>
                    </a:cubicBezTo>
                    <a:cubicBezTo>
                      <a:pt x="292100" y="370946"/>
                      <a:pt x="278871" y="368300"/>
                      <a:pt x="266700" y="371475"/>
                    </a:cubicBezTo>
                    <a:cubicBezTo>
                      <a:pt x="254529" y="374650"/>
                      <a:pt x="241829" y="382588"/>
                      <a:pt x="228600" y="387350"/>
                    </a:cubicBezTo>
                    <a:cubicBezTo>
                      <a:pt x="215371" y="392112"/>
                      <a:pt x="201612" y="395817"/>
                      <a:pt x="187325" y="400050"/>
                    </a:cubicBezTo>
                    <a:cubicBezTo>
                      <a:pt x="173038" y="404283"/>
                      <a:pt x="155575" y="408517"/>
                      <a:pt x="142875" y="412750"/>
                    </a:cubicBezTo>
                    <a:cubicBezTo>
                      <a:pt x="130175" y="416983"/>
                      <a:pt x="121179" y="422804"/>
                      <a:pt x="111125" y="425450"/>
                    </a:cubicBezTo>
                    <a:cubicBezTo>
                      <a:pt x="101071" y="428096"/>
                      <a:pt x="91017" y="427038"/>
                      <a:pt x="82550" y="428625"/>
                    </a:cubicBezTo>
                    <a:cubicBezTo>
                      <a:pt x="74083" y="430212"/>
                      <a:pt x="68263" y="433387"/>
                      <a:pt x="60325" y="434975"/>
                    </a:cubicBezTo>
                    <a:cubicBezTo>
                      <a:pt x="52387" y="436563"/>
                      <a:pt x="43392" y="434975"/>
                      <a:pt x="34925" y="438150"/>
                    </a:cubicBezTo>
                    <a:cubicBezTo>
                      <a:pt x="26458" y="441325"/>
                      <a:pt x="9525" y="454025"/>
                      <a:pt x="9525" y="454025"/>
                    </a:cubicBezTo>
                    <a:cubicBezTo>
                      <a:pt x="3704" y="458258"/>
                      <a:pt x="1852" y="460904"/>
                      <a:pt x="0" y="46355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76" name="Полилиния 375"/>
              <p:cNvSpPr/>
              <p:nvPr/>
            </p:nvSpPr>
            <p:spPr>
              <a:xfrm>
                <a:off x="7766071" y="1528596"/>
                <a:ext cx="330356" cy="234194"/>
              </a:xfrm>
              <a:custGeom>
                <a:avLst/>
                <a:gdLst>
                  <a:gd name="connsiteX0" fmla="*/ 485030 w 485030"/>
                  <a:gd name="connsiteY0" fmla="*/ 357809 h 357809"/>
                  <a:gd name="connsiteX1" fmla="*/ 433346 w 485030"/>
                  <a:gd name="connsiteY1" fmla="*/ 333955 h 357809"/>
                  <a:gd name="connsiteX2" fmla="*/ 401541 w 485030"/>
                  <a:gd name="connsiteY2" fmla="*/ 310101 h 357809"/>
                  <a:gd name="connsiteX3" fmla="*/ 373712 w 485030"/>
                  <a:gd name="connsiteY3" fmla="*/ 310101 h 357809"/>
                  <a:gd name="connsiteX4" fmla="*/ 341906 w 485030"/>
                  <a:gd name="connsiteY4" fmla="*/ 282271 h 357809"/>
                  <a:gd name="connsiteX5" fmla="*/ 302150 w 485030"/>
                  <a:gd name="connsiteY5" fmla="*/ 250466 h 357809"/>
                  <a:gd name="connsiteX6" fmla="*/ 278296 w 485030"/>
                  <a:gd name="connsiteY6" fmla="*/ 226612 h 357809"/>
                  <a:gd name="connsiteX7" fmla="*/ 254442 w 485030"/>
                  <a:gd name="connsiteY7" fmla="*/ 166977 h 357809"/>
                  <a:gd name="connsiteX8" fmla="*/ 210710 w 485030"/>
                  <a:gd name="connsiteY8" fmla="*/ 135172 h 357809"/>
                  <a:gd name="connsiteX9" fmla="*/ 166978 w 485030"/>
                  <a:gd name="connsiteY9" fmla="*/ 103367 h 357809"/>
                  <a:gd name="connsiteX10" fmla="*/ 131197 w 485030"/>
                  <a:gd name="connsiteY10" fmla="*/ 87464 h 357809"/>
                  <a:gd name="connsiteX11" fmla="*/ 103367 w 485030"/>
                  <a:gd name="connsiteY11" fmla="*/ 59635 h 357809"/>
                  <a:gd name="connsiteX12" fmla="*/ 75538 w 485030"/>
                  <a:gd name="connsiteY12" fmla="*/ 39756 h 357809"/>
                  <a:gd name="connsiteX13" fmla="*/ 55659 w 485030"/>
                  <a:gd name="connsiteY13" fmla="*/ 19878 h 357809"/>
                  <a:gd name="connsiteX14" fmla="*/ 19879 w 485030"/>
                  <a:gd name="connsiteY14" fmla="*/ 3976 h 357809"/>
                  <a:gd name="connsiteX15" fmla="*/ 0 w 485030"/>
                  <a:gd name="connsiteY15" fmla="*/ 0 h 357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5030" h="357809">
                    <a:moveTo>
                      <a:pt x="485030" y="357809"/>
                    </a:moveTo>
                    <a:cubicBezTo>
                      <a:pt x="466145" y="349857"/>
                      <a:pt x="447261" y="341906"/>
                      <a:pt x="433346" y="333955"/>
                    </a:cubicBezTo>
                    <a:cubicBezTo>
                      <a:pt x="419431" y="326004"/>
                      <a:pt x="411480" y="314077"/>
                      <a:pt x="401541" y="310101"/>
                    </a:cubicBezTo>
                    <a:cubicBezTo>
                      <a:pt x="391602" y="306125"/>
                      <a:pt x="383651" y="314739"/>
                      <a:pt x="373712" y="310101"/>
                    </a:cubicBezTo>
                    <a:cubicBezTo>
                      <a:pt x="363773" y="305463"/>
                      <a:pt x="353833" y="292210"/>
                      <a:pt x="341906" y="282271"/>
                    </a:cubicBezTo>
                    <a:cubicBezTo>
                      <a:pt x="329979" y="272332"/>
                      <a:pt x="312752" y="259742"/>
                      <a:pt x="302150" y="250466"/>
                    </a:cubicBezTo>
                    <a:cubicBezTo>
                      <a:pt x="291548" y="241190"/>
                      <a:pt x="286247" y="240527"/>
                      <a:pt x="278296" y="226612"/>
                    </a:cubicBezTo>
                    <a:cubicBezTo>
                      <a:pt x="270345" y="212697"/>
                      <a:pt x="265706" y="182217"/>
                      <a:pt x="254442" y="166977"/>
                    </a:cubicBezTo>
                    <a:cubicBezTo>
                      <a:pt x="243178" y="151737"/>
                      <a:pt x="210710" y="135172"/>
                      <a:pt x="210710" y="135172"/>
                    </a:cubicBezTo>
                    <a:cubicBezTo>
                      <a:pt x="196133" y="124570"/>
                      <a:pt x="180230" y="111318"/>
                      <a:pt x="166978" y="103367"/>
                    </a:cubicBezTo>
                    <a:cubicBezTo>
                      <a:pt x="153726" y="95416"/>
                      <a:pt x="141799" y="94753"/>
                      <a:pt x="131197" y="87464"/>
                    </a:cubicBezTo>
                    <a:cubicBezTo>
                      <a:pt x="120595" y="80175"/>
                      <a:pt x="112643" y="67586"/>
                      <a:pt x="103367" y="59635"/>
                    </a:cubicBezTo>
                    <a:cubicBezTo>
                      <a:pt x="94090" y="51684"/>
                      <a:pt x="83489" y="46382"/>
                      <a:pt x="75538" y="39756"/>
                    </a:cubicBezTo>
                    <a:cubicBezTo>
                      <a:pt x="67587" y="33130"/>
                      <a:pt x="64935" y="25841"/>
                      <a:pt x="55659" y="19878"/>
                    </a:cubicBezTo>
                    <a:cubicBezTo>
                      <a:pt x="46383" y="13915"/>
                      <a:pt x="29156" y="7289"/>
                      <a:pt x="19879" y="3976"/>
                    </a:cubicBezTo>
                    <a:cubicBezTo>
                      <a:pt x="10602" y="663"/>
                      <a:pt x="5301" y="331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77" name="Полилиния 376"/>
              <p:cNvSpPr/>
              <p:nvPr/>
            </p:nvSpPr>
            <p:spPr>
              <a:xfrm>
                <a:off x="7764265" y="1526860"/>
                <a:ext cx="330356" cy="234194"/>
              </a:xfrm>
              <a:custGeom>
                <a:avLst/>
                <a:gdLst>
                  <a:gd name="connsiteX0" fmla="*/ 485030 w 485030"/>
                  <a:gd name="connsiteY0" fmla="*/ 357809 h 357809"/>
                  <a:gd name="connsiteX1" fmla="*/ 433346 w 485030"/>
                  <a:gd name="connsiteY1" fmla="*/ 333955 h 357809"/>
                  <a:gd name="connsiteX2" fmla="*/ 401541 w 485030"/>
                  <a:gd name="connsiteY2" fmla="*/ 310101 h 357809"/>
                  <a:gd name="connsiteX3" fmla="*/ 373712 w 485030"/>
                  <a:gd name="connsiteY3" fmla="*/ 310101 h 357809"/>
                  <a:gd name="connsiteX4" fmla="*/ 341906 w 485030"/>
                  <a:gd name="connsiteY4" fmla="*/ 282271 h 357809"/>
                  <a:gd name="connsiteX5" fmla="*/ 302150 w 485030"/>
                  <a:gd name="connsiteY5" fmla="*/ 250466 h 357809"/>
                  <a:gd name="connsiteX6" fmla="*/ 278296 w 485030"/>
                  <a:gd name="connsiteY6" fmla="*/ 226612 h 357809"/>
                  <a:gd name="connsiteX7" fmla="*/ 254442 w 485030"/>
                  <a:gd name="connsiteY7" fmla="*/ 166977 h 357809"/>
                  <a:gd name="connsiteX8" fmla="*/ 210710 w 485030"/>
                  <a:gd name="connsiteY8" fmla="*/ 135172 h 357809"/>
                  <a:gd name="connsiteX9" fmla="*/ 166978 w 485030"/>
                  <a:gd name="connsiteY9" fmla="*/ 103367 h 357809"/>
                  <a:gd name="connsiteX10" fmla="*/ 131197 w 485030"/>
                  <a:gd name="connsiteY10" fmla="*/ 87464 h 357809"/>
                  <a:gd name="connsiteX11" fmla="*/ 103367 w 485030"/>
                  <a:gd name="connsiteY11" fmla="*/ 59635 h 357809"/>
                  <a:gd name="connsiteX12" fmla="*/ 75538 w 485030"/>
                  <a:gd name="connsiteY12" fmla="*/ 39756 h 357809"/>
                  <a:gd name="connsiteX13" fmla="*/ 55659 w 485030"/>
                  <a:gd name="connsiteY13" fmla="*/ 19878 h 357809"/>
                  <a:gd name="connsiteX14" fmla="*/ 19879 w 485030"/>
                  <a:gd name="connsiteY14" fmla="*/ 3976 h 357809"/>
                  <a:gd name="connsiteX15" fmla="*/ 0 w 485030"/>
                  <a:gd name="connsiteY15" fmla="*/ 0 h 357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5030" h="357809">
                    <a:moveTo>
                      <a:pt x="485030" y="357809"/>
                    </a:moveTo>
                    <a:cubicBezTo>
                      <a:pt x="466145" y="349857"/>
                      <a:pt x="447261" y="341906"/>
                      <a:pt x="433346" y="333955"/>
                    </a:cubicBezTo>
                    <a:cubicBezTo>
                      <a:pt x="419431" y="326004"/>
                      <a:pt x="411480" y="314077"/>
                      <a:pt x="401541" y="310101"/>
                    </a:cubicBezTo>
                    <a:cubicBezTo>
                      <a:pt x="391602" y="306125"/>
                      <a:pt x="383651" y="314739"/>
                      <a:pt x="373712" y="310101"/>
                    </a:cubicBezTo>
                    <a:cubicBezTo>
                      <a:pt x="363773" y="305463"/>
                      <a:pt x="353833" y="292210"/>
                      <a:pt x="341906" y="282271"/>
                    </a:cubicBezTo>
                    <a:cubicBezTo>
                      <a:pt x="329979" y="272332"/>
                      <a:pt x="312752" y="259742"/>
                      <a:pt x="302150" y="250466"/>
                    </a:cubicBezTo>
                    <a:cubicBezTo>
                      <a:pt x="291548" y="241190"/>
                      <a:pt x="286247" y="240527"/>
                      <a:pt x="278296" y="226612"/>
                    </a:cubicBezTo>
                    <a:cubicBezTo>
                      <a:pt x="270345" y="212697"/>
                      <a:pt x="265706" y="182217"/>
                      <a:pt x="254442" y="166977"/>
                    </a:cubicBezTo>
                    <a:cubicBezTo>
                      <a:pt x="243178" y="151737"/>
                      <a:pt x="210710" y="135172"/>
                      <a:pt x="210710" y="135172"/>
                    </a:cubicBezTo>
                    <a:cubicBezTo>
                      <a:pt x="196133" y="124570"/>
                      <a:pt x="180230" y="111318"/>
                      <a:pt x="166978" y="103367"/>
                    </a:cubicBezTo>
                    <a:cubicBezTo>
                      <a:pt x="153726" y="95416"/>
                      <a:pt x="141799" y="94753"/>
                      <a:pt x="131197" y="87464"/>
                    </a:cubicBezTo>
                    <a:cubicBezTo>
                      <a:pt x="120595" y="80175"/>
                      <a:pt x="112643" y="67586"/>
                      <a:pt x="103367" y="59635"/>
                    </a:cubicBezTo>
                    <a:cubicBezTo>
                      <a:pt x="94090" y="51684"/>
                      <a:pt x="83489" y="46382"/>
                      <a:pt x="75538" y="39756"/>
                    </a:cubicBezTo>
                    <a:cubicBezTo>
                      <a:pt x="67587" y="33130"/>
                      <a:pt x="64935" y="25841"/>
                      <a:pt x="55659" y="19878"/>
                    </a:cubicBezTo>
                    <a:cubicBezTo>
                      <a:pt x="46383" y="13915"/>
                      <a:pt x="29156" y="7289"/>
                      <a:pt x="19879" y="3976"/>
                    </a:cubicBezTo>
                    <a:cubicBezTo>
                      <a:pt x="10602" y="663"/>
                      <a:pt x="5301" y="331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78" name="Полилиния 377"/>
              <p:cNvSpPr/>
              <p:nvPr/>
            </p:nvSpPr>
            <p:spPr>
              <a:xfrm>
                <a:off x="7312198" y="1240431"/>
                <a:ext cx="49286" cy="58127"/>
              </a:xfrm>
              <a:custGeom>
                <a:avLst/>
                <a:gdLst>
                  <a:gd name="connsiteX0" fmla="*/ 0 w 72362"/>
                  <a:gd name="connsiteY0" fmla="*/ 0 h 88809"/>
                  <a:gd name="connsiteX1" fmla="*/ 29603 w 72362"/>
                  <a:gd name="connsiteY1" fmla="*/ 42760 h 88809"/>
                  <a:gd name="connsiteX2" fmla="*/ 52627 w 72362"/>
                  <a:gd name="connsiteY2" fmla="*/ 69074 h 88809"/>
                  <a:gd name="connsiteX3" fmla="*/ 72362 w 72362"/>
                  <a:gd name="connsiteY3" fmla="*/ 88809 h 88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362" h="88809">
                    <a:moveTo>
                      <a:pt x="0" y="0"/>
                    </a:moveTo>
                    <a:cubicBezTo>
                      <a:pt x="10416" y="15624"/>
                      <a:pt x="20832" y="31248"/>
                      <a:pt x="29603" y="42760"/>
                    </a:cubicBezTo>
                    <a:cubicBezTo>
                      <a:pt x="38374" y="54272"/>
                      <a:pt x="45500" y="61399"/>
                      <a:pt x="52627" y="69074"/>
                    </a:cubicBezTo>
                    <a:cubicBezTo>
                      <a:pt x="59754" y="76749"/>
                      <a:pt x="66058" y="82779"/>
                      <a:pt x="72362" y="88809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79" name="Полилиния 378"/>
              <p:cNvSpPr/>
              <p:nvPr/>
            </p:nvSpPr>
            <p:spPr>
              <a:xfrm>
                <a:off x="7316680" y="1246912"/>
                <a:ext cx="49286" cy="58127"/>
              </a:xfrm>
              <a:custGeom>
                <a:avLst/>
                <a:gdLst>
                  <a:gd name="connsiteX0" fmla="*/ 0 w 72362"/>
                  <a:gd name="connsiteY0" fmla="*/ 0 h 88809"/>
                  <a:gd name="connsiteX1" fmla="*/ 29603 w 72362"/>
                  <a:gd name="connsiteY1" fmla="*/ 42760 h 88809"/>
                  <a:gd name="connsiteX2" fmla="*/ 52627 w 72362"/>
                  <a:gd name="connsiteY2" fmla="*/ 69074 h 88809"/>
                  <a:gd name="connsiteX3" fmla="*/ 72362 w 72362"/>
                  <a:gd name="connsiteY3" fmla="*/ 88809 h 88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362" h="88809">
                    <a:moveTo>
                      <a:pt x="0" y="0"/>
                    </a:moveTo>
                    <a:cubicBezTo>
                      <a:pt x="10416" y="15624"/>
                      <a:pt x="20832" y="31248"/>
                      <a:pt x="29603" y="42760"/>
                    </a:cubicBezTo>
                    <a:cubicBezTo>
                      <a:pt x="38374" y="54272"/>
                      <a:pt x="45500" y="61399"/>
                      <a:pt x="52627" y="69074"/>
                    </a:cubicBezTo>
                    <a:cubicBezTo>
                      <a:pt x="59754" y="76749"/>
                      <a:pt x="66058" y="82779"/>
                      <a:pt x="72362" y="8880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80" name="Полилиния 379"/>
              <p:cNvSpPr/>
              <p:nvPr/>
            </p:nvSpPr>
            <p:spPr>
              <a:xfrm>
                <a:off x="7355998" y="1294252"/>
                <a:ext cx="152340" cy="107962"/>
              </a:xfrm>
              <a:custGeom>
                <a:avLst/>
                <a:gdLst>
                  <a:gd name="connsiteX0" fmla="*/ 0 w 374970"/>
                  <a:gd name="connsiteY0" fmla="*/ 0 h 197353"/>
                  <a:gd name="connsiteX1" fmla="*/ 39471 w 374970"/>
                  <a:gd name="connsiteY1" fmla="*/ 32892 h 197353"/>
                  <a:gd name="connsiteX2" fmla="*/ 59206 w 374970"/>
                  <a:gd name="connsiteY2" fmla="*/ 49339 h 197353"/>
                  <a:gd name="connsiteX3" fmla="*/ 75652 w 374970"/>
                  <a:gd name="connsiteY3" fmla="*/ 69074 h 197353"/>
                  <a:gd name="connsiteX4" fmla="*/ 88809 w 374970"/>
                  <a:gd name="connsiteY4" fmla="*/ 92098 h 197353"/>
                  <a:gd name="connsiteX5" fmla="*/ 115122 w 374970"/>
                  <a:gd name="connsiteY5" fmla="*/ 128280 h 197353"/>
                  <a:gd name="connsiteX6" fmla="*/ 128279 w 374970"/>
                  <a:gd name="connsiteY6" fmla="*/ 157882 h 197353"/>
                  <a:gd name="connsiteX7" fmla="*/ 141436 w 374970"/>
                  <a:gd name="connsiteY7" fmla="*/ 164461 h 197353"/>
                  <a:gd name="connsiteX8" fmla="*/ 174328 w 374970"/>
                  <a:gd name="connsiteY8" fmla="*/ 164461 h 197353"/>
                  <a:gd name="connsiteX9" fmla="*/ 223666 w 374970"/>
                  <a:gd name="connsiteY9" fmla="*/ 164461 h 197353"/>
                  <a:gd name="connsiteX10" fmla="*/ 246691 w 374970"/>
                  <a:gd name="connsiteY10" fmla="*/ 167750 h 197353"/>
                  <a:gd name="connsiteX11" fmla="*/ 273004 w 374970"/>
                  <a:gd name="connsiteY11" fmla="*/ 174328 h 197353"/>
                  <a:gd name="connsiteX12" fmla="*/ 286161 w 374970"/>
                  <a:gd name="connsiteY12" fmla="*/ 180907 h 197353"/>
                  <a:gd name="connsiteX13" fmla="*/ 315764 w 374970"/>
                  <a:gd name="connsiteY13" fmla="*/ 171039 h 197353"/>
                  <a:gd name="connsiteX14" fmla="*/ 328921 w 374970"/>
                  <a:gd name="connsiteY14" fmla="*/ 171039 h 197353"/>
                  <a:gd name="connsiteX15" fmla="*/ 355235 w 374970"/>
                  <a:gd name="connsiteY15" fmla="*/ 184196 h 197353"/>
                  <a:gd name="connsiteX16" fmla="*/ 374970 w 374970"/>
                  <a:gd name="connsiteY16" fmla="*/ 197353 h 197353"/>
                  <a:gd name="connsiteX0" fmla="*/ 0 w 355235"/>
                  <a:gd name="connsiteY0" fmla="*/ 0 h 184196"/>
                  <a:gd name="connsiteX1" fmla="*/ 39471 w 355235"/>
                  <a:gd name="connsiteY1" fmla="*/ 32892 h 184196"/>
                  <a:gd name="connsiteX2" fmla="*/ 59206 w 355235"/>
                  <a:gd name="connsiteY2" fmla="*/ 49339 h 184196"/>
                  <a:gd name="connsiteX3" fmla="*/ 75652 w 355235"/>
                  <a:gd name="connsiteY3" fmla="*/ 69074 h 184196"/>
                  <a:gd name="connsiteX4" fmla="*/ 88809 w 355235"/>
                  <a:gd name="connsiteY4" fmla="*/ 92098 h 184196"/>
                  <a:gd name="connsiteX5" fmla="*/ 115122 w 355235"/>
                  <a:gd name="connsiteY5" fmla="*/ 128280 h 184196"/>
                  <a:gd name="connsiteX6" fmla="*/ 128279 w 355235"/>
                  <a:gd name="connsiteY6" fmla="*/ 157882 h 184196"/>
                  <a:gd name="connsiteX7" fmla="*/ 141436 w 355235"/>
                  <a:gd name="connsiteY7" fmla="*/ 164461 h 184196"/>
                  <a:gd name="connsiteX8" fmla="*/ 174328 w 355235"/>
                  <a:gd name="connsiteY8" fmla="*/ 164461 h 184196"/>
                  <a:gd name="connsiteX9" fmla="*/ 223666 w 355235"/>
                  <a:gd name="connsiteY9" fmla="*/ 164461 h 184196"/>
                  <a:gd name="connsiteX10" fmla="*/ 246691 w 355235"/>
                  <a:gd name="connsiteY10" fmla="*/ 167750 h 184196"/>
                  <a:gd name="connsiteX11" fmla="*/ 273004 w 355235"/>
                  <a:gd name="connsiteY11" fmla="*/ 174328 h 184196"/>
                  <a:gd name="connsiteX12" fmla="*/ 286161 w 355235"/>
                  <a:gd name="connsiteY12" fmla="*/ 180907 h 184196"/>
                  <a:gd name="connsiteX13" fmla="*/ 315764 w 355235"/>
                  <a:gd name="connsiteY13" fmla="*/ 171039 h 184196"/>
                  <a:gd name="connsiteX14" fmla="*/ 328921 w 355235"/>
                  <a:gd name="connsiteY14" fmla="*/ 171039 h 184196"/>
                  <a:gd name="connsiteX15" fmla="*/ 355235 w 355235"/>
                  <a:gd name="connsiteY15" fmla="*/ 184196 h 184196"/>
                  <a:gd name="connsiteX0" fmla="*/ 0 w 328921"/>
                  <a:gd name="connsiteY0" fmla="*/ 0 h 180949"/>
                  <a:gd name="connsiteX1" fmla="*/ 39471 w 328921"/>
                  <a:gd name="connsiteY1" fmla="*/ 32892 h 180949"/>
                  <a:gd name="connsiteX2" fmla="*/ 59206 w 328921"/>
                  <a:gd name="connsiteY2" fmla="*/ 49339 h 180949"/>
                  <a:gd name="connsiteX3" fmla="*/ 75652 w 328921"/>
                  <a:gd name="connsiteY3" fmla="*/ 69074 h 180949"/>
                  <a:gd name="connsiteX4" fmla="*/ 88809 w 328921"/>
                  <a:gd name="connsiteY4" fmla="*/ 92098 h 180949"/>
                  <a:gd name="connsiteX5" fmla="*/ 115122 w 328921"/>
                  <a:gd name="connsiteY5" fmla="*/ 128280 h 180949"/>
                  <a:gd name="connsiteX6" fmla="*/ 128279 w 328921"/>
                  <a:gd name="connsiteY6" fmla="*/ 157882 h 180949"/>
                  <a:gd name="connsiteX7" fmla="*/ 141436 w 328921"/>
                  <a:gd name="connsiteY7" fmla="*/ 164461 h 180949"/>
                  <a:gd name="connsiteX8" fmla="*/ 174328 w 328921"/>
                  <a:gd name="connsiteY8" fmla="*/ 164461 h 180949"/>
                  <a:gd name="connsiteX9" fmla="*/ 223666 w 328921"/>
                  <a:gd name="connsiteY9" fmla="*/ 164461 h 180949"/>
                  <a:gd name="connsiteX10" fmla="*/ 246691 w 328921"/>
                  <a:gd name="connsiteY10" fmla="*/ 167750 h 180949"/>
                  <a:gd name="connsiteX11" fmla="*/ 273004 w 328921"/>
                  <a:gd name="connsiteY11" fmla="*/ 174328 h 180949"/>
                  <a:gd name="connsiteX12" fmla="*/ 286161 w 328921"/>
                  <a:gd name="connsiteY12" fmla="*/ 180907 h 180949"/>
                  <a:gd name="connsiteX13" fmla="*/ 315764 w 328921"/>
                  <a:gd name="connsiteY13" fmla="*/ 171039 h 180949"/>
                  <a:gd name="connsiteX14" fmla="*/ 328921 w 328921"/>
                  <a:gd name="connsiteY14" fmla="*/ 171039 h 180949"/>
                  <a:gd name="connsiteX0" fmla="*/ 0 w 315764"/>
                  <a:gd name="connsiteY0" fmla="*/ 0 h 180949"/>
                  <a:gd name="connsiteX1" fmla="*/ 39471 w 315764"/>
                  <a:gd name="connsiteY1" fmla="*/ 32892 h 180949"/>
                  <a:gd name="connsiteX2" fmla="*/ 59206 w 315764"/>
                  <a:gd name="connsiteY2" fmla="*/ 49339 h 180949"/>
                  <a:gd name="connsiteX3" fmla="*/ 75652 w 315764"/>
                  <a:gd name="connsiteY3" fmla="*/ 69074 h 180949"/>
                  <a:gd name="connsiteX4" fmla="*/ 88809 w 315764"/>
                  <a:gd name="connsiteY4" fmla="*/ 92098 h 180949"/>
                  <a:gd name="connsiteX5" fmla="*/ 115122 w 315764"/>
                  <a:gd name="connsiteY5" fmla="*/ 128280 h 180949"/>
                  <a:gd name="connsiteX6" fmla="*/ 128279 w 315764"/>
                  <a:gd name="connsiteY6" fmla="*/ 157882 h 180949"/>
                  <a:gd name="connsiteX7" fmla="*/ 141436 w 315764"/>
                  <a:gd name="connsiteY7" fmla="*/ 164461 h 180949"/>
                  <a:gd name="connsiteX8" fmla="*/ 174328 w 315764"/>
                  <a:gd name="connsiteY8" fmla="*/ 164461 h 180949"/>
                  <a:gd name="connsiteX9" fmla="*/ 223666 w 315764"/>
                  <a:gd name="connsiteY9" fmla="*/ 164461 h 180949"/>
                  <a:gd name="connsiteX10" fmla="*/ 246691 w 315764"/>
                  <a:gd name="connsiteY10" fmla="*/ 167750 h 180949"/>
                  <a:gd name="connsiteX11" fmla="*/ 273004 w 315764"/>
                  <a:gd name="connsiteY11" fmla="*/ 174328 h 180949"/>
                  <a:gd name="connsiteX12" fmla="*/ 286161 w 315764"/>
                  <a:gd name="connsiteY12" fmla="*/ 180907 h 180949"/>
                  <a:gd name="connsiteX13" fmla="*/ 315764 w 315764"/>
                  <a:gd name="connsiteY13" fmla="*/ 171039 h 180949"/>
                  <a:gd name="connsiteX0" fmla="*/ 0 w 286161"/>
                  <a:gd name="connsiteY0" fmla="*/ 0 h 180949"/>
                  <a:gd name="connsiteX1" fmla="*/ 39471 w 286161"/>
                  <a:gd name="connsiteY1" fmla="*/ 32892 h 180949"/>
                  <a:gd name="connsiteX2" fmla="*/ 59206 w 286161"/>
                  <a:gd name="connsiteY2" fmla="*/ 49339 h 180949"/>
                  <a:gd name="connsiteX3" fmla="*/ 75652 w 286161"/>
                  <a:gd name="connsiteY3" fmla="*/ 69074 h 180949"/>
                  <a:gd name="connsiteX4" fmla="*/ 88809 w 286161"/>
                  <a:gd name="connsiteY4" fmla="*/ 92098 h 180949"/>
                  <a:gd name="connsiteX5" fmla="*/ 115122 w 286161"/>
                  <a:gd name="connsiteY5" fmla="*/ 128280 h 180949"/>
                  <a:gd name="connsiteX6" fmla="*/ 128279 w 286161"/>
                  <a:gd name="connsiteY6" fmla="*/ 157882 h 180949"/>
                  <a:gd name="connsiteX7" fmla="*/ 141436 w 286161"/>
                  <a:gd name="connsiteY7" fmla="*/ 164461 h 180949"/>
                  <a:gd name="connsiteX8" fmla="*/ 174328 w 286161"/>
                  <a:gd name="connsiteY8" fmla="*/ 164461 h 180949"/>
                  <a:gd name="connsiteX9" fmla="*/ 223666 w 286161"/>
                  <a:gd name="connsiteY9" fmla="*/ 164461 h 180949"/>
                  <a:gd name="connsiteX10" fmla="*/ 246691 w 286161"/>
                  <a:gd name="connsiteY10" fmla="*/ 167750 h 180949"/>
                  <a:gd name="connsiteX11" fmla="*/ 273004 w 286161"/>
                  <a:gd name="connsiteY11" fmla="*/ 174328 h 180949"/>
                  <a:gd name="connsiteX12" fmla="*/ 286161 w 286161"/>
                  <a:gd name="connsiteY12" fmla="*/ 180907 h 180949"/>
                  <a:gd name="connsiteX0" fmla="*/ 0 w 273004"/>
                  <a:gd name="connsiteY0" fmla="*/ 0 h 174328"/>
                  <a:gd name="connsiteX1" fmla="*/ 39471 w 273004"/>
                  <a:gd name="connsiteY1" fmla="*/ 32892 h 174328"/>
                  <a:gd name="connsiteX2" fmla="*/ 59206 w 273004"/>
                  <a:gd name="connsiteY2" fmla="*/ 49339 h 174328"/>
                  <a:gd name="connsiteX3" fmla="*/ 75652 w 273004"/>
                  <a:gd name="connsiteY3" fmla="*/ 69074 h 174328"/>
                  <a:gd name="connsiteX4" fmla="*/ 88809 w 273004"/>
                  <a:gd name="connsiteY4" fmla="*/ 92098 h 174328"/>
                  <a:gd name="connsiteX5" fmla="*/ 115122 w 273004"/>
                  <a:gd name="connsiteY5" fmla="*/ 128280 h 174328"/>
                  <a:gd name="connsiteX6" fmla="*/ 128279 w 273004"/>
                  <a:gd name="connsiteY6" fmla="*/ 157882 h 174328"/>
                  <a:gd name="connsiteX7" fmla="*/ 141436 w 273004"/>
                  <a:gd name="connsiteY7" fmla="*/ 164461 h 174328"/>
                  <a:gd name="connsiteX8" fmla="*/ 174328 w 273004"/>
                  <a:gd name="connsiteY8" fmla="*/ 164461 h 174328"/>
                  <a:gd name="connsiteX9" fmla="*/ 223666 w 273004"/>
                  <a:gd name="connsiteY9" fmla="*/ 164461 h 174328"/>
                  <a:gd name="connsiteX10" fmla="*/ 246691 w 273004"/>
                  <a:gd name="connsiteY10" fmla="*/ 167750 h 174328"/>
                  <a:gd name="connsiteX11" fmla="*/ 273004 w 273004"/>
                  <a:gd name="connsiteY11" fmla="*/ 174328 h 174328"/>
                  <a:gd name="connsiteX0" fmla="*/ 0 w 246691"/>
                  <a:gd name="connsiteY0" fmla="*/ 0 h 167750"/>
                  <a:gd name="connsiteX1" fmla="*/ 39471 w 246691"/>
                  <a:gd name="connsiteY1" fmla="*/ 32892 h 167750"/>
                  <a:gd name="connsiteX2" fmla="*/ 59206 w 246691"/>
                  <a:gd name="connsiteY2" fmla="*/ 49339 h 167750"/>
                  <a:gd name="connsiteX3" fmla="*/ 75652 w 246691"/>
                  <a:gd name="connsiteY3" fmla="*/ 69074 h 167750"/>
                  <a:gd name="connsiteX4" fmla="*/ 88809 w 246691"/>
                  <a:gd name="connsiteY4" fmla="*/ 92098 h 167750"/>
                  <a:gd name="connsiteX5" fmla="*/ 115122 w 246691"/>
                  <a:gd name="connsiteY5" fmla="*/ 128280 h 167750"/>
                  <a:gd name="connsiteX6" fmla="*/ 128279 w 246691"/>
                  <a:gd name="connsiteY6" fmla="*/ 157882 h 167750"/>
                  <a:gd name="connsiteX7" fmla="*/ 141436 w 246691"/>
                  <a:gd name="connsiteY7" fmla="*/ 164461 h 167750"/>
                  <a:gd name="connsiteX8" fmla="*/ 174328 w 246691"/>
                  <a:gd name="connsiteY8" fmla="*/ 164461 h 167750"/>
                  <a:gd name="connsiteX9" fmla="*/ 223666 w 246691"/>
                  <a:gd name="connsiteY9" fmla="*/ 164461 h 167750"/>
                  <a:gd name="connsiteX10" fmla="*/ 246691 w 246691"/>
                  <a:gd name="connsiteY10" fmla="*/ 167750 h 167750"/>
                  <a:gd name="connsiteX0" fmla="*/ 0 w 223666"/>
                  <a:gd name="connsiteY0" fmla="*/ 0 h 164948"/>
                  <a:gd name="connsiteX1" fmla="*/ 39471 w 223666"/>
                  <a:gd name="connsiteY1" fmla="*/ 32892 h 164948"/>
                  <a:gd name="connsiteX2" fmla="*/ 59206 w 223666"/>
                  <a:gd name="connsiteY2" fmla="*/ 49339 h 164948"/>
                  <a:gd name="connsiteX3" fmla="*/ 75652 w 223666"/>
                  <a:gd name="connsiteY3" fmla="*/ 69074 h 164948"/>
                  <a:gd name="connsiteX4" fmla="*/ 88809 w 223666"/>
                  <a:gd name="connsiteY4" fmla="*/ 92098 h 164948"/>
                  <a:gd name="connsiteX5" fmla="*/ 115122 w 223666"/>
                  <a:gd name="connsiteY5" fmla="*/ 128280 h 164948"/>
                  <a:gd name="connsiteX6" fmla="*/ 128279 w 223666"/>
                  <a:gd name="connsiteY6" fmla="*/ 157882 h 164948"/>
                  <a:gd name="connsiteX7" fmla="*/ 141436 w 223666"/>
                  <a:gd name="connsiteY7" fmla="*/ 164461 h 164948"/>
                  <a:gd name="connsiteX8" fmla="*/ 174328 w 223666"/>
                  <a:gd name="connsiteY8" fmla="*/ 164461 h 164948"/>
                  <a:gd name="connsiteX9" fmla="*/ 223666 w 223666"/>
                  <a:gd name="connsiteY9" fmla="*/ 164461 h 164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3666" h="164948">
                    <a:moveTo>
                      <a:pt x="0" y="0"/>
                    </a:moveTo>
                    <a:lnTo>
                      <a:pt x="39471" y="32892"/>
                    </a:lnTo>
                    <a:cubicBezTo>
                      <a:pt x="49339" y="41115"/>
                      <a:pt x="53176" y="43309"/>
                      <a:pt x="59206" y="49339"/>
                    </a:cubicBezTo>
                    <a:cubicBezTo>
                      <a:pt x="65236" y="55369"/>
                      <a:pt x="70718" y="61948"/>
                      <a:pt x="75652" y="69074"/>
                    </a:cubicBezTo>
                    <a:cubicBezTo>
                      <a:pt x="80586" y="76201"/>
                      <a:pt x="82231" y="82230"/>
                      <a:pt x="88809" y="92098"/>
                    </a:cubicBezTo>
                    <a:cubicBezTo>
                      <a:pt x="95387" y="101966"/>
                      <a:pt x="108544" y="117316"/>
                      <a:pt x="115122" y="128280"/>
                    </a:cubicBezTo>
                    <a:cubicBezTo>
                      <a:pt x="121700" y="139244"/>
                      <a:pt x="128279" y="157882"/>
                      <a:pt x="128279" y="157882"/>
                    </a:cubicBezTo>
                    <a:cubicBezTo>
                      <a:pt x="132665" y="163912"/>
                      <a:pt x="133761" y="163365"/>
                      <a:pt x="141436" y="164461"/>
                    </a:cubicBezTo>
                    <a:cubicBezTo>
                      <a:pt x="149111" y="165558"/>
                      <a:pt x="174328" y="164461"/>
                      <a:pt x="174328" y="164461"/>
                    </a:cubicBezTo>
                    <a:cubicBezTo>
                      <a:pt x="188033" y="164461"/>
                      <a:pt x="211606" y="163913"/>
                      <a:pt x="223666" y="164461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81" name="Полилиния 380"/>
              <p:cNvSpPr/>
              <p:nvPr/>
            </p:nvSpPr>
            <p:spPr>
              <a:xfrm>
                <a:off x="7604672" y="1419118"/>
                <a:ext cx="165781" cy="109796"/>
              </a:xfrm>
              <a:custGeom>
                <a:avLst/>
                <a:gdLst>
                  <a:gd name="connsiteX0" fmla="*/ 0 w 243401"/>
                  <a:gd name="connsiteY0" fmla="*/ 0 h 167750"/>
                  <a:gd name="connsiteX1" fmla="*/ 62495 w 243401"/>
                  <a:gd name="connsiteY1" fmla="*/ 52628 h 167750"/>
                  <a:gd name="connsiteX2" fmla="*/ 82230 w 243401"/>
                  <a:gd name="connsiteY2" fmla="*/ 82231 h 167750"/>
                  <a:gd name="connsiteX3" fmla="*/ 108544 w 243401"/>
                  <a:gd name="connsiteY3" fmla="*/ 98677 h 167750"/>
                  <a:gd name="connsiteX4" fmla="*/ 138147 w 243401"/>
                  <a:gd name="connsiteY4" fmla="*/ 101966 h 167750"/>
                  <a:gd name="connsiteX5" fmla="*/ 167749 w 243401"/>
                  <a:gd name="connsiteY5" fmla="*/ 108544 h 167750"/>
                  <a:gd name="connsiteX6" fmla="*/ 177617 w 243401"/>
                  <a:gd name="connsiteY6" fmla="*/ 111833 h 167750"/>
                  <a:gd name="connsiteX7" fmla="*/ 187485 w 243401"/>
                  <a:gd name="connsiteY7" fmla="*/ 144725 h 167750"/>
                  <a:gd name="connsiteX8" fmla="*/ 207220 w 243401"/>
                  <a:gd name="connsiteY8" fmla="*/ 148015 h 167750"/>
                  <a:gd name="connsiteX9" fmla="*/ 223666 w 243401"/>
                  <a:gd name="connsiteY9" fmla="*/ 157882 h 167750"/>
                  <a:gd name="connsiteX10" fmla="*/ 243401 w 243401"/>
                  <a:gd name="connsiteY10" fmla="*/ 167750 h 16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3401" h="167750">
                    <a:moveTo>
                      <a:pt x="0" y="0"/>
                    </a:moveTo>
                    <a:cubicBezTo>
                      <a:pt x="24395" y="19461"/>
                      <a:pt x="48790" y="38923"/>
                      <a:pt x="62495" y="52628"/>
                    </a:cubicBezTo>
                    <a:cubicBezTo>
                      <a:pt x="76200" y="66333"/>
                      <a:pt x="74555" y="74556"/>
                      <a:pt x="82230" y="82231"/>
                    </a:cubicBezTo>
                    <a:cubicBezTo>
                      <a:pt x="89905" y="89906"/>
                      <a:pt x="99225" y="95388"/>
                      <a:pt x="108544" y="98677"/>
                    </a:cubicBezTo>
                    <a:cubicBezTo>
                      <a:pt x="117864" y="101966"/>
                      <a:pt x="128280" y="100322"/>
                      <a:pt x="138147" y="101966"/>
                    </a:cubicBezTo>
                    <a:cubicBezTo>
                      <a:pt x="148014" y="103610"/>
                      <a:pt x="161171" y="106900"/>
                      <a:pt x="167749" y="108544"/>
                    </a:cubicBezTo>
                    <a:cubicBezTo>
                      <a:pt x="174327" y="110188"/>
                      <a:pt x="174328" y="105803"/>
                      <a:pt x="177617" y="111833"/>
                    </a:cubicBezTo>
                    <a:cubicBezTo>
                      <a:pt x="180906" y="117863"/>
                      <a:pt x="182551" y="138695"/>
                      <a:pt x="187485" y="144725"/>
                    </a:cubicBezTo>
                    <a:cubicBezTo>
                      <a:pt x="192419" y="150755"/>
                      <a:pt x="201190" y="145822"/>
                      <a:pt x="207220" y="148015"/>
                    </a:cubicBezTo>
                    <a:cubicBezTo>
                      <a:pt x="213250" y="150208"/>
                      <a:pt x="217636" y="154593"/>
                      <a:pt x="223666" y="157882"/>
                    </a:cubicBezTo>
                    <a:cubicBezTo>
                      <a:pt x="229696" y="161171"/>
                      <a:pt x="236548" y="164460"/>
                      <a:pt x="243401" y="16775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82" name="Полилиния 381"/>
              <p:cNvSpPr/>
              <p:nvPr/>
            </p:nvSpPr>
            <p:spPr>
              <a:xfrm>
                <a:off x="7604672" y="1418641"/>
                <a:ext cx="165781" cy="109796"/>
              </a:xfrm>
              <a:custGeom>
                <a:avLst/>
                <a:gdLst>
                  <a:gd name="connsiteX0" fmla="*/ 0 w 243401"/>
                  <a:gd name="connsiteY0" fmla="*/ 0 h 167750"/>
                  <a:gd name="connsiteX1" fmla="*/ 62495 w 243401"/>
                  <a:gd name="connsiteY1" fmla="*/ 52628 h 167750"/>
                  <a:gd name="connsiteX2" fmla="*/ 82230 w 243401"/>
                  <a:gd name="connsiteY2" fmla="*/ 82231 h 167750"/>
                  <a:gd name="connsiteX3" fmla="*/ 108544 w 243401"/>
                  <a:gd name="connsiteY3" fmla="*/ 98677 h 167750"/>
                  <a:gd name="connsiteX4" fmla="*/ 138147 w 243401"/>
                  <a:gd name="connsiteY4" fmla="*/ 101966 h 167750"/>
                  <a:gd name="connsiteX5" fmla="*/ 167749 w 243401"/>
                  <a:gd name="connsiteY5" fmla="*/ 108544 h 167750"/>
                  <a:gd name="connsiteX6" fmla="*/ 177617 w 243401"/>
                  <a:gd name="connsiteY6" fmla="*/ 111833 h 167750"/>
                  <a:gd name="connsiteX7" fmla="*/ 187485 w 243401"/>
                  <a:gd name="connsiteY7" fmla="*/ 144725 h 167750"/>
                  <a:gd name="connsiteX8" fmla="*/ 207220 w 243401"/>
                  <a:gd name="connsiteY8" fmla="*/ 148015 h 167750"/>
                  <a:gd name="connsiteX9" fmla="*/ 223666 w 243401"/>
                  <a:gd name="connsiteY9" fmla="*/ 157882 h 167750"/>
                  <a:gd name="connsiteX10" fmla="*/ 243401 w 243401"/>
                  <a:gd name="connsiteY10" fmla="*/ 167750 h 16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3401" h="167750">
                    <a:moveTo>
                      <a:pt x="0" y="0"/>
                    </a:moveTo>
                    <a:cubicBezTo>
                      <a:pt x="24395" y="19461"/>
                      <a:pt x="48790" y="38923"/>
                      <a:pt x="62495" y="52628"/>
                    </a:cubicBezTo>
                    <a:cubicBezTo>
                      <a:pt x="76200" y="66333"/>
                      <a:pt x="74555" y="74556"/>
                      <a:pt x="82230" y="82231"/>
                    </a:cubicBezTo>
                    <a:cubicBezTo>
                      <a:pt x="89905" y="89906"/>
                      <a:pt x="99225" y="95388"/>
                      <a:pt x="108544" y="98677"/>
                    </a:cubicBezTo>
                    <a:cubicBezTo>
                      <a:pt x="117864" y="101966"/>
                      <a:pt x="128280" y="100322"/>
                      <a:pt x="138147" y="101966"/>
                    </a:cubicBezTo>
                    <a:cubicBezTo>
                      <a:pt x="148014" y="103610"/>
                      <a:pt x="161171" y="106900"/>
                      <a:pt x="167749" y="108544"/>
                    </a:cubicBezTo>
                    <a:cubicBezTo>
                      <a:pt x="174327" y="110188"/>
                      <a:pt x="174328" y="105803"/>
                      <a:pt x="177617" y="111833"/>
                    </a:cubicBezTo>
                    <a:cubicBezTo>
                      <a:pt x="180906" y="117863"/>
                      <a:pt x="182551" y="138695"/>
                      <a:pt x="187485" y="144725"/>
                    </a:cubicBezTo>
                    <a:cubicBezTo>
                      <a:pt x="192419" y="150755"/>
                      <a:pt x="201190" y="145822"/>
                      <a:pt x="207220" y="148015"/>
                    </a:cubicBezTo>
                    <a:cubicBezTo>
                      <a:pt x="213250" y="150208"/>
                      <a:pt x="217636" y="154593"/>
                      <a:pt x="223666" y="157882"/>
                    </a:cubicBezTo>
                    <a:cubicBezTo>
                      <a:pt x="229696" y="161171"/>
                      <a:pt x="236548" y="164460"/>
                      <a:pt x="243401" y="16775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83" name="Полилиния 382"/>
              <p:cNvSpPr/>
              <p:nvPr/>
            </p:nvSpPr>
            <p:spPr>
              <a:xfrm>
                <a:off x="6564812" y="1424880"/>
                <a:ext cx="343838" cy="137155"/>
              </a:xfrm>
              <a:custGeom>
                <a:avLst/>
                <a:gdLst>
                  <a:gd name="connsiteX0" fmla="*/ 504825 w 504825"/>
                  <a:gd name="connsiteY0" fmla="*/ 0 h 209550"/>
                  <a:gd name="connsiteX1" fmla="*/ 438150 w 504825"/>
                  <a:gd name="connsiteY1" fmla="*/ 34925 h 209550"/>
                  <a:gd name="connsiteX2" fmla="*/ 403225 w 504825"/>
                  <a:gd name="connsiteY2" fmla="*/ 41275 h 209550"/>
                  <a:gd name="connsiteX3" fmla="*/ 361950 w 504825"/>
                  <a:gd name="connsiteY3" fmla="*/ 38100 h 209550"/>
                  <a:gd name="connsiteX4" fmla="*/ 339725 w 504825"/>
                  <a:gd name="connsiteY4" fmla="*/ 31750 h 209550"/>
                  <a:gd name="connsiteX5" fmla="*/ 288925 w 504825"/>
                  <a:gd name="connsiteY5" fmla="*/ 9525 h 209550"/>
                  <a:gd name="connsiteX6" fmla="*/ 257175 w 504825"/>
                  <a:gd name="connsiteY6" fmla="*/ 0 h 209550"/>
                  <a:gd name="connsiteX7" fmla="*/ 238125 w 504825"/>
                  <a:gd name="connsiteY7" fmla="*/ 9525 h 209550"/>
                  <a:gd name="connsiteX8" fmla="*/ 184150 w 504825"/>
                  <a:gd name="connsiteY8" fmla="*/ 19050 h 209550"/>
                  <a:gd name="connsiteX9" fmla="*/ 155575 w 504825"/>
                  <a:gd name="connsiteY9" fmla="*/ 41275 h 209550"/>
                  <a:gd name="connsiteX10" fmla="*/ 111125 w 504825"/>
                  <a:gd name="connsiteY10" fmla="*/ 76200 h 209550"/>
                  <a:gd name="connsiteX11" fmla="*/ 92075 w 504825"/>
                  <a:gd name="connsiteY11" fmla="*/ 107950 h 209550"/>
                  <a:gd name="connsiteX12" fmla="*/ 69850 w 504825"/>
                  <a:gd name="connsiteY12" fmla="*/ 139700 h 209550"/>
                  <a:gd name="connsiteX13" fmla="*/ 47625 w 504825"/>
                  <a:gd name="connsiteY13" fmla="*/ 171450 h 209550"/>
                  <a:gd name="connsiteX14" fmla="*/ 19050 w 504825"/>
                  <a:gd name="connsiteY14" fmla="*/ 190500 h 209550"/>
                  <a:gd name="connsiteX15" fmla="*/ 0 w 504825"/>
                  <a:gd name="connsiteY15" fmla="*/ 20955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4825" h="209550">
                    <a:moveTo>
                      <a:pt x="504825" y="0"/>
                    </a:moveTo>
                    <a:cubicBezTo>
                      <a:pt x="479954" y="14023"/>
                      <a:pt x="455083" y="28046"/>
                      <a:pt x="438150" y="34925"/>
                    </a:cubicBezTo>
                    <a:cubicBezTo>
                      <a:pt x="421217" y="41804"/>
                      <a:pt x="415925" y="40746"/>
                      <a:pt x="403225" y="41275"/>
                    </a:cubicBezTo>
                    <a:cubicBezTo>
                      <a:pt x="390525" y="41804"/>
                      <a:pt x="372533" y="39688"/>
                      <a:pt x="361950" y="38100"/>
                    </a:cubicBezTo>
                    <a:cubicBezTo>
                      <a:pt x="351367" y="36513"/>
                      <a:pt x="351896" y="36512"/>
                      <a:pt x="339725" y="31750"/>
                    </a:cubicBezTo>
                    <a:cubicBezTo>
                      <a:pt x="327554" y="26988"/>
                      <a:pt x="302683" y="14817"/>
                      <a:pt x="288925" y="9525"/>
                    </a:cubicBezTo>
                    <a:cubicBezTo>
                      <a:pt x="275167" y="4233"/>
                      <a:pt x="265642" y="0"/>
                      <a:pt x="257175" y="0"/>
                    </a:cubicBezTo>
                    <a:cubicBezTo>
                      <a:pt x="248708" y="0"/>
                      <a:pt x="250296" y="6350"/>
                      <a:pt x="238125" y="9525"/>
                    </a:cubicBezTo>
                    <a:cubicBezTo>
                      <a:pt x="225954" y="12700"/>
                      <a:pt x="197908" y="13758"/>
                      <a:pt x="184150" y="19050"/>
                    </a:cubicBezTo>
                    <a:cubicBezTo>
                      <a:pt x="170392" y="24342"/>
                      <a:pt x="155575" y="41275"/>
                      <a:pt x="155575" y="41275"/>
                    </a:cubicBezTo>
                    <a:cubicBezTo>
                      <a:pt x="143404" y="50800"/>
                      <a:pt x="121708" y="65088"/>
                      <a:pt x="111125" y="76200"/>
                    </a:cubicBezTo>
                    <a:cubicBezTo>
                      <a:pt x="100542" y="87312"/>
                      <a:pt x="98954" y="97367"/>
                      <a:pt x="92075" y="107950"/>
                    </a:cubicBezTo>
                    <a:cubicBezTo>
                      <a:pt x="85196" y="118533"/>
                      <a:pt x="69850" y="139700"/>
                      <a:pt x="69850" y="139700"/>
                    </a:cubicBezTo>
                    <a:cubicBezTo>
                      <a:pt x="62442" y="150283"/>
                      <a:pt x="56092" y="162983"/>
                      <a:pt x="47625" y="171450"/>
                    </a:cubicBezTo>
                    <a:cubicBezTo>
                      <a:pt x="39158" y="179917"/>
                      <a:pt x="26987" y="184150"/>
                      <a:pt x="19050" y="190500"/>
                    </a:cubicBezTo>
                    <a:cubicBezTo>
                      <a:pt x="11113" y="196850"/>
                      <a:pt x="5556" y="203200"/>
                      <a:pt x="0" y="20955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84" name="Блок-схема: узел 383"/>
              <p:cNvSpPr/>
              <p:nvPr/>
            </p:nvSpPr>
            <p:spPr>
              <a:xfrm>
                <a:off x="4358165" y="150447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85" name="Блок-схема: узел 384"/>
              <p:cNvSpPr/>
              <p:nvPr/>
            </p:nvSpPr>
            <p:spPr>
              <a:xfrm>
                <a:off x="3457391" y="1257241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86" name="Блок-схема: узел 385"/>
              <p:cNvSpPr/>
              <p:nvPr/>
            </p:nvSpPr>
            <p:spPr>
              <a:xfrm>
                <a:off x="3658670" y="1181987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87" name="Блок-схема: узел 386"/>
              <p:cNvSpPr/>
              <p:nvPr/>
            </p:nvSpPr>
            <p:spPr>
              <a:xfrm>
                <a:off x="2988840" y="2167891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88" name="Блок-схема: узел 387"/>
              <p:cNvSpPr/>
              <p:nvPr/>
            </p:nvSpPr>
            <p:spPr>
              <a:xfrm>
                <a:off x="3434990" y="2830217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89" name="Блок-схема: узел 388"/>
              <p:cNvSpPr/>
              <p:nvPr/>
            </p:nvSpPr>
            <p:spPr>
              <a:xfrm>
                <a:off x="3391144" y="2962440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90" name="Блок-схема: узел 389"/>
              <p:cNvSpPr/>
              <p:nvPr/>
            </p:nvSpPr>
            <p:spPr>
              <a:xfrm>
                <a:off x="3789918" y="2134428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91" name="Блок-схема: узел 390"/>
              <p:cNvSpPr/>
              <p:nvPr/>
            </p:nvSpPr>
            <p:spPr>
              <a:xfrm>
                <a:off x="8128150" y="286736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92" name="Блок-схема: узел 391"/>
              <p:cNvSpPr/>
              <p:nvPr/>
            </p:nvSpPr>
            <p:spPr>
              <a:xfrm>
                <a:off x="6997637" y="824292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93" name="Блок-схема: узел 392"/>
              <p:cNvSpPr/>
              <p:nvPr/>
            </p:nvSpPr>
            <p:spPr>
              <a:xfrm>
                <a:off x="8072520" y="1747373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94" name="Блок-схема: узел 393"/>
              <p:cNvSpPr/>
              <p:nvPr/>
            </p:nvSpPr>
            <p:spPr>
              <a:xfrm>
                <a:off x="8038601" y="2229227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95" name="Блок-схема: узел 394"/>
              <p:cNvSpPr/>
              <p:nvPr/>
            </p:nvSpPr>
            <p:spPr>
              <a:xfrm>
                <a:off x="8781210" y="200329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96" name="Блок-схема: узел 395"/>
              <p:cNvSpPr/>
              <p:nvPr/>
            </p:nvSpPr>
            <p:spPr>
              <a:xfrm>
                <a:off x="8424456" y="2575463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97" name="Полилиния 396"/>
              <p:cNvSpPr/>
              <p:nvPr/>
            </p:nvSpPr>
            <p:spPr>
              <a:xfrm>
                <a:off x="6121085" y="747434"/>
                <a:ext cx="67103" cy="8061"/>
              </a:xfrm>
              <a:custGeom>
                <a:avLst/>
                <a:gdLst>
                  <a:gd name="connsiteX0" fmla="*/ 98521 w 98521"/>
                  <a:gd name="connsiteY0" fmla="*/ 12316 h 12316"/>
                  <a:gd name="connsiteX1" fmla="*/ 43103 w 98521"/>
                  <a:gd name="connsiteY1" fmla="*/ 6158 h 12316"/>
                  <a:gd name="connsiteX2" fmla="*/ 15394 w 98521"/>
                  <a:gd name="connsiteY2" fmla="*/ 0 h 12316"/>
                  <a:gd name="connsiteX3" fmla="*/ 0 w 98521"/>
                  <a:gd name="connsiteY3" fmla="*/ 6158 h 12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521" h="12316">
                    <a:moveTo>
                      <a:pt x="98521" y="12316"/>
                    </a:moveTo>
                    <a:cubicBezTo>
                      <a:pt x="77739" y="10263"/>
                      <a:pt x="56957" y="8211"/>
                      <a:pt x="43103" y="6158"/>
                    </a:cubicBezTo>
                    <a:cubicBezTo>
                      <a:pt x="29249" y="4105"/>
                      <a:pt x="22578" y="0"/>
                      <a:pt x="15394" y="0"/>
                    </a:cubicBezTo>
                    <a:cubicBezTo>
                      <a:pt x="8210" y="0"/>
                      <a:pt x="4105" y="3079"/>
                      <a:pt x="0" y="615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98" name="Полилиния 397"/>
              <p:cNvSpPr/>
              <p:nvPr/>
            </p:nvSpPr>
            <p:spPr>
              <a:xfrm>
                <a:off x="6100013" y="744681"/>
                <a:ext cx="67103" cy="8061"/>
              </a:xfrm>
              <a:custGeom>
                <a:avLst/>
                <a:gdLst>
                  <a:gd name="connsiteX0" fmla="*/ 98521 w 98521"/>
                  <a:gd name="connsiteY0" fmla="*/ 12316 h 12316"/>
                  <a:gd name="connsiteX1" fmla="*/ 43103 w 98521"/>
                  <a:gd name="connsiteY1" fmla="*/ 6158 h 12316"/>
                  <a:gd name="connsiteX2" fmla="*/ 15394 w 98521"/>
                  <a:gd name="connsiteY2" fmla="*/ 0 h 12316"/>
                  <a:gd name="connsiteX3" fmla="*/ 0 w 98521"/>
                  <a:gd name="connsiteY3" fmla="*/ 6158 h 12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521" h="12316">
                    <a:moveTo>
                      <a:pt x="98521" y="12316"/>
                    </a:moveTo>
                    <a:cubicBezTo>
                      <a:pt x="77739" y="10263"/>
                      <a:pt x="56957" y="8211"/>
                      <a:pt x="43103" y="6158"/>
                    </a:cubicBezTo>
                    <a:cubicBezTo>
                      <a:pt x="29249" y="4105"/>
                      <a:pt x="22578" y="0"/>
                      <a:pt x="15394" y="0"/>
                    </a:cubicBezTo>
                    <a:cubicBezTo>
                      <a:pt x="8210" y="0"/>
                      <a:pt x="4105" y="3079"/>
                      <a:pt x="0" y="615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99" name="Полилиния 398"/>
              <p:cNvSpPr/>
              <p:nvPr/>
            </p:nvSpPr>
            <p:spPr>
              <a:xfrm>
                <a:off x="6087533" y="712090"/>
                <a:ext cx="44037" cy="35344"/>
              </a:xfrm>
              <a:custGeom>
                <a:avLst/>
                <a:gdLst>
                  <a:gd name="connsiteX0" fmla="*/ 64655 w 64655"/>
                  <a:gd name="connsiteY0" fmla="*/ 54000 h 54000"/>
                  <a:gd name="connsiteX1" fmla="*/ 12316 w 64655"/>
                  <a:gd name="connsiteY1" fmla="*/ 4740 h 54000"/>
                  <a:gd name="connsiteX2" fmla="*/ 0 w 64655"/>
                  <a:gd name="connsiteY2" fmla="*/ 4740 h 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655" h="54000">
                    <a:moveTo>
                      <a:pt x="64655" y="54000"/>
                    </a:moveTo>
                    <a:lnTo>
                      <a:pt x="12316" y="4740"/>
                    </a:lnTo>
                    <a:cubicBezTo>
                      <a:pt x="1540" y="-3470"/>
                      <a:pt x="770" y="635"/>
                      <a:pt x="0" y="4740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00" name="Полилиния 399"/>
              <p:cNvSpPr/>
              <p:nvPr/>
            </p:nvSpPr>
            <p:spPr>
              <a:xfrm>
                <a:off x="6085845" y="708503"/>
                <a:ext cx="44037" cy="35344"/>
              </a:xfrm>
              <a:custGeom>
                <a:avLst/>
                <a:gdLst>
                  <a:gd name="connsiteX0" fmla="*/ 64655 w 64655"/>
                  <a:gd name="connsiteY0" fmla="*/ 54000 h 54000"/>
                  <a:gd name="connsiteX1" fmla="*/ 12316 w 64655"/>
                  <a:gd name="connsiteY1" fmla="*/ 4740 h 54000"/>
                  <a:gd name="connsiteX2" fmla="*/ 0 w 64655"/>
                  <a:gd name="connsiteY2" fmla="*/ 4740 h 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655" h="54000">
                    <a:moveTo>
                      <a:pt x="64655" y="54000"/>
                    </a:moveTo>
                    <a:lnTo>
                      <a:pt x="12316" y="4740"/>
                    </a:lnTo>
                    <a:cubicBezTo>
                      <a:pt x="1540" y="-3470"/>
                      <a:pt x="770" y="635"/>
                      <a:pt x="0" y="474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01" name="Блок-схема: узел 400"/>
              <p:cNvSpPr/>
              <p:nvPr/>
            </p:nvSpPr>
            <p:spPr>
              <a:xfrm>
                <a:off x="6173328" y="736984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02" name="Блок-схема: узел 401"/>
              <p:cNvSpPr/>
              <p:nvPr/>
            </p:nvSpPr>
            <p:spPr>
              <a:xfrm>
                <a:off x="6058843" y="687174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03" name="Полилиния 402"/>
              <p:cNvSpPr/>
              <p:nvPr/>
            </p:nvSpPr>
            <p:spPr>
              <a:xfrm>
                <a:off x="6265776" y="1112173"/>
                <a:ext cx="93074" cy="92696"/>
              </a:xfrm>
              <a:custGeom>
                <a:avLst/>
                <a:gdLst>
                  <a:gd name="connsiteX0" fmla="*/ 0 w 136652"/>
                  <a:gd name="connsiteY0" fmla="*/ 0 h 141624"/>
                  <a:gd name="connsiteX1" fmla="*/ 46182 w 136652"/>
                  <a:gd name="connsiteY1" fmla="*/ 24630 h 141624"/>
                  <a:gd name="connsiteX2" fmla="*/ 64655 w 136652"/>
                  <a:gd name="connsiteY2" fmla="*/ 46182 h 141624"/>
                  <a:gd name="connsiteX3" fmla="*/ 92364 w 136652"/>
                  <a:gd name="connsiteY3" fmla="*/ 58497 h 141624"/>
                  <a:gd name="connsiteX4" fmla="*/ 116994 w 136652"/>
                  <a:gd name="connsiteY4" fmla="*/ 70812 h 141624"/>
                  <a:gd name="connsiteX5" fmla="*/ 123152 w 136652"/>
                  <a:gd name="connsiteY5" fmla="*/ 89285 h 141624"/>
                  <a:gd name="connsiteX6" fmla="*/ 135467 w 136652"/>
                  <a:gd name="connsiteY6" fmla="*/ 116994 h 141624"/>
                  <a:gd name="connsiteX7" fmla="*/ 135467 w 136652"/>
                  <a:gd name="connsiteY7" fmla="*/ 141624 h 14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652" h="141624">
                    <a:moveTo>
                      <a:pt x="0" y="0"/>
                    </a:moveTo>
                    <a:cubicBezTo>
                      <a:pt x="17703" y="8466"/>
                      <a:pt x="35406" y="16933"/>
                      <a:pt x="46182" y="24630"/>
                    </a:cubicBezTo>
                    <a:cubicBezTo>
                      <a:pt x="56958" y="32327"/>
                      <a:pt x="56958" y="40538"/>
                      <a:pt x="64655" y="46182"/>
                    </a:cubicBezTo>
                    <a:cubicBezTo>
                      <a:pt x="72352" y="51827"/>
                      <a:pt x="83641" y="54392"/>
                      <a:pt x="92364" y="58497"/>
                    </a:cubicBezTo>
                    <a:cubicBezTo>
                      <a:pt x="101087" y="62602"/>
                      <a:pt x="116994" y="70812"/>
                      <a:pt x="116994" y="70812"/>
                    </a:cubicBezTo>
                    <a:cubicBezTo>
                      <a:pt x="122125" y="75943"/>
                      <a:pt x="120073" y="81588"/>
                      <a:pt x="123152" y="89285"/>
                    </a:cubicBezTo>
                    <a:cubicBezTo>
                      <a:pt x="126231" y="96982"/>
                      <a:pt x="133414" y="108271"/>
                      <a:pt x="135467" y="116994"/>
                    </a:cubicBezTo>
                    <a:cubicBezTo>
                      <a:pt x="137520" y="125717"/>
                      <a:pt x="136493" y="133670"/>
                      <a:pt x="135467" y="141624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04" name="Полилиния 403"/>
              <p:cNvSpPr/>
              <p:nvPr/>
            </p:nvSpPr>
            <p:spPr>
              <a:xfrm>
                <a:off x="6266823" y="1115194"/>
                <a:ext cx="93074" cy="92696"/>
              </a:xfrm>
              <a:custGeom>
                <a:avLst/>
                <a:gdLst>
                  <a:gd name="connsiteX0" fmla="*/ 0 w 136652"/>
                  <a:gd name="connsiteY0" fmla="*/ 0 h 141624"/>
                  <a:gd name="connsiteX1" fmla="*/ 46182 w 136652"/>
                  <a:gd name="connsiteY1" fmla="*/ 24630 h 141624"/>
                  <a:gd name="connsiteX2" fmla="*/ 64655 w 136652"/>
                  <a:gd name="connsiteY2" fmla="*/ 46182 h 141624"/>
                  <a:gd name="connsiteX3" fmla="*/ 92364 w 136652"/>
                  <a:gd name="connsiteY3" fmla="*/ 58497 h 141624"/>
                  <a:gd name="connsiteX4" fmla="*/ 116994 w 136652"/>
                  <a:gd name="connsiteY4" fmla="*/ 70812 h 141624"/>
                  <a:gd name="connsiteX5" fmla="*/ 123152 w 136652"/>
                  <a:gd name="connsiteY5" fmla="*/ 89285 h 141624"/>
                  <a:gd name="connsiteX6" fmla="*/ 135467 w 136652"/>
                  <a:gd name="connsiteY6" fmla="*/ 116994 h 141624"/>
                  <a:gd name="connsiteX7" fmla="*/ 135467 w 136652"/>
                  <a:gd name="connsiteY7" fmla="*/ 141624 h 14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652" h="141624">
                    <a:moveTo>
                      <a:pt x="0" y="0"/>
                    </a:moveTo>
                    <a:cubicBezTo>
                      <a:pt x="17703" y="8466"/>
                      <a:pt x="35406" y="16933"/>
                      <a:pt x="46182" y="24630"/>
                    </a:cubicBezTo>
                    <a:cubicBezTo>
                      <a:pt x="56958" y="32327"/>
                      <a:pt x="56958" y="40538"/>
                      <a:pt x="64655" y="46182"/>
                    </a:cubicBezTo>
                    <a:cubicBezTo>
                      <a:pt x="72352" y="51827"/>
                      <a:pt x="83641" y="54392"/>
                      <a:pt x="92364" y="58497"/>
                    </a:cubicBezTo>
                    <a:cubicBezTo>
                      <a:pt x="101087" y="62602"/>
                      <a:pt x="116994" y="70812"/>
                      <a:pt x="116994" y="70812"/>
                    </a:cubicBezTo>
                    <a:cubicBezTo>
                      <a:pt x="122125" y="75943"/>
                      <a:pt x="120073" y="81588"/>
                      <a:pt x="123152" y="89285"/>
                    </a:cubicBezTo>
                    <a:cubicBezTo>
                      <a:pt x="126231" y="96982"/>
                      <a:pt x="133414" y="108271"/>
                      <a:pt x="135467" y="116994"/>
                    </a:cubicBezTo>
                    <a:cubicBezTo>
                      <a:pt x="137520" y="125717"/>
                      <a:pt x="136493" y="133670"/>
                      <a:pt x="135467" y="14162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05" name="Блок-схема: узел 404"/>
              <p:cNvSpPr/>
              <p:nvPr/>
            </p:nvSpPr>
            <p:spPr>
              <a:xfrm>
                <a:off x="6222806" y="1075454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06" name="Полилиния 405"/>
              <p:cNvSpPr/>
              <p:nvPr/>
            </p:nvSpPr>
            <p:spPr>
              <a:xfrm>
                <a:off x="6213351" y="1178623"/>
                <a:ext cx="87023" cy="48234"/>
              </a:xfrm>
              <a:custGeom>
                <a:avLst/>
                <a:gdLst>
                  <a:gd name="connsiteX0" fmla="*/ 132388 w 132388"/>
                  <a:gd name="connsiteY0" fmla="*/ 80124 h 80124"/>
                  <a:gd name="connsiteX1" fmla="*/ 76970 w 132388"/>
                  <a:gd name="connsiteY1" fmla="*/ 18548 h 80124"/>
                  <a:gd name="connsiteX2" fmla="*/ 52339 w 132388"/>
                  <a:gd name="connsiteY2" fmla="*/ 75 h 80124"/>
                  <a:gd name="connsiteX3" fmla="*/ 15394 w 132388"/>
                  <a:gd name="connsiteY3" fmla="*/ 12390 h 80124"/>
                  <a:gd name="connsiteX4" fmla="*/ 0 w 132388"/>
                  <a:gd name="connsiteY4" fmla="*/ 21627 h 80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388" h="80124">
                    <a:moveTo>
                      <a:pt x="132388" y="80124"/>
                    </a:moveTo>
                    <a:cubicBezTo>
                      <a:pt x="111349" y="56006"/>
                      <a:pt x="90311" y="31889"/>
                      <a:pt x="76970" y="18548"/>
                    </a:cubicBezTo>
                    <a:cubicBezTo>
                      <a:pt x="63629" y="5207"/>
                      <a:pt x="62602" y="1101"/>
                      <a:pt x="52339" y="75"/>
                    </a:cubicBezTo>
                    <a:cubicBezTo>
                      <a:pt x="42076" y="-951"/>
                      <a:pt x="24117" y="8798"/>
                      <a:pt x="15394" y="12390"/>
                    </a:cubicBezTo>
                    <a:cubicBezTo>
                      <a:pt x="6671" y="15982"/>
                      <a:pt x="3335" y="18804"/>
                      <a:pt x="0" y="21627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07" name="Полилиния 406"/>
              <p:cNvSpPr/>
              <p:nvPr/>
            </p:nvSpPr>
            <p:spPr>
              <a:xfrm>
                <a:off x="6288843" y="1188748"/>
                <a:ext cx="65006" cy="34257"/>
              </a:xfrm>
              <a:custGeom>
                <a:avLst/>
                <a:gdLst>
                  <a:gd name="connsiteX0" fmla="*/ 95442 w 95442"/>
                  <a:gd name="connsiteY0" fmla="*/ 0 h 52339"/>
                  <a:gd name="connsiteX1" fmla="*/ 55418 w 95442"/>
                  <a:gd name="connsiteY1" fmla="*/ 36945 h 52339"/>
                  <a:gd name="connsiteX2" fmla="*/ 30788 w 95442"/>
                  <a:gd name="connsiteY2" fmla="*/ 46182 h 52339"/>
                  <a:gd name="connsiteX3" fmla="*/ 18473 w 95442"/>
                  <a:gd name="connsiteY3" fmla="*/ 52339 h 52339"/>
                  <a:gd name="connsiteX4" fmla="*/ 0 w 95442"/>
                  <a:gd name="connsiteY4" fmla="*/ 46182 h 52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442" h="52339">
                    <a:moveTo>
                      <a:pt x="95442" y="0"/>
                    </a:moveTo>
                    <a:cubicBezTo>
                      <a:pt x="80818" y="14624"/>
                      <a:pt x="66194" y="29248"/>
                      <a:pt x="55418" y="36945"/>
                    </a:cubicBezTo>
                    <a:cubicBezTo>
                      <a:pt x="44642" y="44642"/>
                      <a:pt x="30788" y="46182"/>
                      <a:pt x="30788" y="46182"/>
                    </a:cubicBezTo>
                    <a:cubicBezTo>
                      <a:pt x="24631" y="48748"/>
                      <a:pt x="23604" y="52339"/>
                      <a:pt x="18473" y="52339"/>
                    </a:cubicBezTo>
                    <a:cubicBezTo>
                      <a:pt x="13342" y="52339"/>
                      <a:pt x="6671" y="49260"/>
                      <a:pt x="0" y="46182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08" name="Полилиния 407"/>
              <p:cNvSpPr/>
              <p:nvPr/>
            </p:nvSpPr>
            <p:spPr>
              <a:xfrm>
                <a:off x="6209158" y="1180494"/>
                <a:ext cx="150982" cy="43291"/>
              </a:xfrm>
              <a:custGeom>
                <a:avLst/>
                <a:gdLst>
                  <a:gd name="connsiteX0" fmla="*/ 221673 w 221673"/>
                  <a:gd name="connsiteY0" fmla="*/ 296 h 66141"/>
                  <a:gd name="connsiteX1" fmla="*/ 163176 w 221673"/>
                  <a:gd name="connsiteY1" fmla="*/ 58793 h 66141"/>
                  <a:gd name="connsiteX2" fmla="*/ 138546 w 221673"/>
                  <a:gd name="connsiteY2" fmla="*/ 64950 h 66141"/>
                  <a:gd name="connsiteX3" fmla="*/ 120073 w 221673"/>
                  <a:gd name="connsiteY3" fmla="*/ 55714 h 66141"/>
                  <a:gd name="connsiteX4" fmla="*/ 95443 w 221673"/>
                  <a:gd name="connsiteY4" fmla="*/ 34162 h 66141"/>
                  <a:gd name="connsiteX5" fmla="*/ 67733 w 221673"/>
                  <a:gd name="connsiteY5" fmla="*/ 6453 h 66141"/>
                  <a:gd name="connsiteX6" fmla="*/ 46182 w 221673"/>
                  <a:gd name="connsiteY6" fmla="*/ 296 h 66141"/>
                  <a:gd name="connsiteX7" fmla="*/ 24630 w 221673"/>
                  <a:gd name="connsiteY7" fmla="*/ 12611 h 66141"/>
                  <a:gd name="connsiteX8" fmla="*/ 12315 w 221673"/>
                  <a:gd name="connsiteY8" fmla="*/ 18768 h 66141"/>
                  <a:gd name="connsiteX9" fmla="*/ 0 w 221673"/>
                  <a:gd name="connsiteY9" fmla="*/ 24926 h 6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1673" h="66141">
                    <a:moveTo>
                      <a:pt x="221673" y="296"/>
                    </a:moveTo>
                    <a:cubicBezTo>
                      <a:pt x="199351" y="24156"/>
                      <a:pt x="177030" y="48017"/>
                      <a:pt x="163176" y="58793"/>
                    </a:cubicBezTo>
                    <a:cubicBezTo>
                      <a:pt x="149322" y="69569"/>
                      <a:pt x="145730" y="65463"/>
                      <a:pt x="138546" y="64950"/>
                    </a:cubicBezTo>
                    <a:cubicBezTo>
                      <a:pt x="131362" y="64437"/>
                      <a:pt x="127257" y="60845"/>
                      <a:pt x="120073" y="55714"/>
                    </a:cubicBezTo>
                    <a:cubicBezTo>
                      <a:pt x="112889" y="50583"/>
                      <a:pt x="104166" y="42372"/>
                      <a:pt x="95443" y="34162"/>
                    </a:cubicBezTo>
                    <a:cubicBezTo>
                      <a:pt x="86720" y="25952"/>
                      <a:pt x="75943" y="12097"/>
                      <a:pt x="67733" y="6453"/>
                    </a:cubicBezTo>
                    <a:cubicBezTo>
                      <a:pt x="59523" y="809"/>
                      <a:pt x="53366" y="-730"/>
                      <a:pt x="46182" y="296"/>
                    </a:cubicBezTo>
                    <a:cubicBezTo>
                      <a:pt x="38998" y="1322"/>
                      <a:pt x="24630" y="12611"/>
                      <a:pt x="24630" y="12611"/>
                    </a:cubicBezTo>
                    <a:cubicBezTo>
                      <a:pt x="18986" y="15690"/>
                      <a:pt x="12315" y="18768"/>
                      <a:pt x="12315" y="18768"/>
                    </a:cubicBezTo>
                    <a:lnTo>
                      <a:pt x="0" y="24926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09" name="Блок-схема: узел 408"/>
              <p:cNvSpPr/>
              <p:nvPr/>
            </p:nvSpPr>
            <p:spPr>
              <a:xfrm>
                <a:off x="6192948" y="1162217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10" name="Полилиния 409"/>
              <p:cNvSpPr/>
              <p:nvPr/>
            </p:nvSpPr>
            <p:spPr>
              <a:xfrm>
                <a:off x="6356679" y="1196809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825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11" name="Полилиния 410"/>
              <p:cNvSpPr/>
              <p:nvPr/>
            </p:nvSpPr>
            <p:spPr>
              <a:xfrm>
                <a:off x="6338123" y="1207892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12" name="Полилиния 411"/>
              <p:cNvSpPr/>
              <p:nvPr/>
            </p:nvSpPr>
            <p:spPr>
              <a:xfrm>
                <a:off x="6344731" y="1200839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13" name="Полилиния 412"/>
              <p:cNvSpPr/>
              <p:nvPr/>
            </p:nvSpPr>
            <p:spPr>
              <a:xfrm>
                <a:off x="6363283" y="1189754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14" name="Полилиния 413"/>
              <p:cNvSpPr/>
              <p:nvPr/>
            </p:nvSpPr>
            <p:spPr>
              <a:xfrm>
                <a:off x="6370624" y="1182700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15" name="Полилиния 414"/>
              <p:cNvSpPr/>
              <p:nvPr/>
            </p:nvSpPr>
            <p:spPr>
              <a:xfrm>
                <a:off x="6354902" y="1195093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16" name="Блок-схема: узел 415"/>
              <p:cNvSpPr/>
              <p:nvPr/>
            </p:nvSpPr>
            <p:spPr>
              <a:xfrm>
                <a:off x="6330631" y="117169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17" name="Полилиния 416"/>
              <p:cNvSpPr/>
              <p:nvPr/>
            </p:nvSpPr>
            <p:spPr>
              <a:xfrm>
                <a:off x="7752532" y="2698589"/>
                <a:ext cx="68775" cy="117496"/>
              </a:xfrm>
              <a:custGeom>
                <a:avLst/>
                <a:gdLst>
                  <a:gd name="connsiteX0" fmla="*/ 100976 w 100976"/>
                  <a:gd name="connsiteY0" fmla="*/ 0 h 179515"/>
                  <a:gd name="connsiteX1" fmla="*/ 61708 w 100976"/>
                  <a:gd name="connsiteY1" fmla="*/ 53294 h 179515"/>
                  <a:gd name="connsiteX2" fmla="*/ 47683 w 100976"/>
                  <a:gd name="connsiteY2" fmla="*/ 95367 h 179515"/>
                  <a:gd name="connsiteX3" fmla="*/ 39268 w 100976"/>
                  <a:gd name="connsiteY3" fmla="*/ 115002 h 179515"/>
                  <a:gd name="connsiteX4" fmla="*/ 22439 w 100976"/>
                  <a:gd name="connsiteY4" fmla="*/ 137441 h 179515"/>
                  <a:gd name="connsiteX5" fmla="*/ 5609 w 100976"/>
                  <a:gd name="connsiteY5" fmla="*/ 171100 h 179515"/>
                  <a:gd name="connsiteX6" fmla="*/ 0 w 100976"/>
                  <a:gd name="connsiteY6" fmla="*/ 179515 h 179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976" h="179515">
                    <a:moveTo>
                      <a:pt x="100976" y="0"/>
                    </a:moveTo>
                    <a:cubicBezTo>
                      <a:pt x="85783" y="18699"/>
                      <a:pt x="70590" y="37399"/>
                      <a:pt x="61708" y="53294"/>
                    </a:cubicBezTo>
                    <a:cubicBezTo>
                      <a:pt x="52826" y="69189"/>
                      <a:pt x="51423" y="85082"/>
                      <a:pt x="47683" y="95367"/>
                    </a:cubicBezTo>
                    <a:cubicBezTo>
                      <a:pt x="43943" y="105652"/>
                      <a:pt x="43475" y="107990"/>
                      <a:pt x="39268" y="115002"/>
                    </a:cubicBezTo>
                    <a:cubicBezTo>
                      <a:pt x="35061" y="122014"/>
                      <a:pt x="28049" y="128091"/>
                      <a:pt x="22439" y="137441"/>
                    </a:cubicBezTo>
                    <a:cubicBezTo>
                      <a:pt x="16829" y="146791"/>
                      <a:pt x="5609" y="171100"/>
                      <a:pt x="5609" y="171100"/>
                    </a:cubicBezTo>
                    <a:cubicBezTo>
                      <a:pt x="1869" y="178112"/>
                      <a:pt x="934" y="178813"/>
                      <a:pt x="0" y="179515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18" name="Полилиния 417"/>
              <p:cNvSpPr/>
              <p:nvPr/>
            </p:nvSpPr>
            <p:spPr>
              <a:xfrm>
                <a:off x="7758899" y="2682676"/>
                <a:ext cx="68775" cy="117496"/>
              </a:xfrm>
              <a:custGeom>
                <a:avLst/>
                <a:gdLst>
                  <a:gd name="connsiteX0" fmla="*/ 100976 w 100976"/>
                  <a:gd name="connsiteY0" fmla="*/ 0 h 179515"/>
                  <a:gd name="connsiteX1" fmla="*/ 61708 w 100976"/>
                  <a:gd name="connsiteY1" fmla="*/ 53294 h 179515"/>
                  <a:gd name="connsiteX2" fmla="*/ 47683 w 100976"/>
                  <a:gd name="connsiteY2" fmla="*/ 95367 h 179515"/>
                  <a:gd name="connsiteX3" fmla="*/ 39268 w 100976"/>
                  <a:gd name="connsiteY3" fmla="*/ 115002 h 179515"/>
                  <a:gd name="connsiteX4" fmla="*/ 22439 w 100976"/>
                  <a:gd name="connsiteY4" fmla="*/ 137441 h 179515"/>
                  <a:gd name="connsiteX5" fmla="*/ 5609 w 100976"/>
                  <a:gd name="connsiteY5" fmla="*/ 171100 h 179515"/>
                  <a:gd name="connsiteX6" fmla="*/ 0 w 100976"/>
                  <a:gd name="connsiteY6" fmla="*/ 179515 h 179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976" h="179515">
                    <a:moveTo>
                      <a:pt x="100976" y="0"/>
                    </a:moveTo>
                    <a:cubicBezTo>
                      <a:pt x="85783" y="18699"/>
                      <a:pt x="70590" y="37399"/>
                      <a:pt x="61708" y="53294"/>
                    </a:cubicBezTo>
                    <a:cubicBezTo>
                      <a:pt x="52826" y="69189"/>
                      <a:pt x="51423" y="85082"/>
                      <a:pt x="47683" y="95367"/>
                    </a:cubicBezTo>
                    <a:cubicBezTo>
                      <a:pt x="43943" y="105652"/>
                      <a:pt x="43475" y="107990"/>
                      <a:pt x="39268" y="115002"/>
                    </a:cubicBezTo>
                    <a:cubicBezTo>
                      <a:pt x="35061" y="122014"/>
                      <a:pt x="28049" y="128091"/>
                      <a:pt x="22439" y="137441"/>
                    </a:cubicBezTo>
                    <a:cubicBezTo>
                      <a:pt x="16829" y="146791"/>
                      <a:pt x="5609" y="171100"/>
                      <a:pt x="5609" y="171100"/>
                    </a:cubicBezTo>
                    <a:cubicBezTo>
                      <a:pt x="1869" y="178112"/>
                      <a:pt x="934" y="178813"/>
                      <a:pt x="0" y="17951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19" name="Полилиния 418"/>
              <p:cNvSpPr/>
              <p:nvPr/>
            </p:nvSpPr>
            <p:spPr>
              <a:xfrm>
                <a:off x="7810920" y="2471821"/>
                <a:ext cx="313563" cy="232748"/>
              </a:xfrm>
              <a:custGeom>
                <a:avLst/>
                <a:gdLst>
                  <a:gd name="connsiteX0" fmla="*/ 460375 w 460375"/>
                  <a:gd name="connsiteY0" fmla="*/ 0 h 355600"/>
                  <a:gd name="connsiteX1" fmla="*/ 444500 w 460375"/>
                  <a:gd name="connsiteY1" fmla="*/ 60325 h 355600"/>
                  <a:gd name="connsiteX2" fmla="*/ 438150 w 460375"/>
                  <a:gd name="connsiteY2" fmla="*/ 85725 h 355600"/>
                  <a:gd name="connsiteX3" fmla="*/ 441325 w 460375"/>
                  <a:gd name="connsiteY3" fmla="*/ 114300 h 355600"/>
                  <a:gd name="connsiteX4" fmla="*/ 441325 w 460375"/>
                  <a:gd name="connsiteY4" fmla="*/ 120650 h 355600"/>
                  <a:gd name="connsiteX5" fmla="*/ 419100 w 460375"/>
                  <a:gd name="connsiteY5" fmla="*/ 127000 h 355600"/>
                  <a:gd name="connsiteX6" fmla="*/ 387350 w 460375"/>
                  <a:gd name="connsiteY6" fmla="*/ 133350 h 355600"/>
                  <a:gd name="connsiteX7" fmla="*/ 374650 w 460375"/>
                  <a:gd name="connsiteY7" fmla="*/ 133350 h 355600"/>
                  <a:gd name="connsiteX8" fmla="*/ 374650 w 460375"/>
                  <a:gd name="connsiteY8" fmla="*/ 152400 h 355600"/>
                  <a:gd name="connsiteX9" fmla="*/ 368300 w 460375"/>
                  <a:gd name="connsiteY9" fmla="*/ 171450 h 355600"/>
                  <a:gd name="connsiteX10" fmla="*/ 368300 w 460375"/>
                  <a:gd name="connsiteY10" fmla="*/ 193675 h 355600"/>
                  <a:gd name="connsiteX11" fmla="*/ 346075 w 460375"/>
                  <a:gd name="connsiteY11" fmla="*/ 203200 h 355600"/>
                  <a:gd name="connsiteX12" fmla="*/ 349250 w 460375"/>
                  <a:gd name="connsiteY12" fmla="*/ 228600 h 355600"/>
                  <a:gd name="connsiteX13" fmla="*/ 330200 w 460375"/>
                  <a:gd name="connsiteY13" fmla="*/ 247650 h 355600"/>
                  <a:gd name="connsiteX14" fmla="*/ 317500 w 460375"/>
                  <a:gd name="connsiteY14" fmla="*/ 266700 h 355600"/>
                  <a:gd name="connsiteX15" fmla="*/ 304800 w 460375"/>
                  <a:gd name="connsiteY15" fmla="*/ 285750 h 355600"/>
                  <a:gd name="connsiteX16" fmla="*/ 276225 w 460375"/>
                  <a:gd name="connsiteY16" fmla="*/ 292100 h 355600"/>
                  <a:gd name="connsiteX17" fmla="*/ 231775 w 460375"/>
                  <a:gd name="connsiteY17" fmla="*/ 314325 h 355600"/>
                  <a:gd name="connsiteX18" fmla="*/ 168275 w 460375"/>
                  <a:gd name="connsiteY18" fmla="*/ 311150 h 355600"/>
                  <a:gd name="connsiteX19" fmla="*/ 98425 w 460375"/>
                  <a:gd name="connsiteY19" fmla="*/ 333375 h 355600"/>
                  <a:gd name="connsiteX20" fmla="*/ 28575 w 460375"/>
                  <a:gd name="connsiteY20" fmla="*/ 349250 h 355600"/>
                  <a:gd name="connsiteX21" fmla="*/ 0 w 460375"/>
                  <a:gd name="connsiteY21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60375" h="355600">
                    <a:moveTo>
                      <a:pt x="460375" y="0"/>
                    </a:moveTo>
                    <a:cubicBezTo>
                      <a:pt x="454289" y="23019"/>
                      <a:pt x="448204" y="46038"/>
                      <a:pt x="444500" y="60325"/>
                    </a:cubicBezTo>
                    <a:cubicBezTo>
                      <a:pt x="440796" y="74612"/>
                      <a:pt x="438679" y="76729"/>
                      <a:pt x="438150" y="85725"/>
                    </a:cubicBezTo>
                    <a:cubicBezTo>
                      <a:pt x="437621" y="94721"/>
                      <a:pt x="441325" y="114300"/>
                      <a:pt x="441325" y="114300"/>
                    </a:cubicBezTo>
                    <a:cubicBezTo>
                      <a:pt x="441854" y="120121"/>
                      <a:pt x="445029" y="118533"/>
                      <a:pt x="441325" y="120650"/>
                    </a:cubicBezTo>
                    <a:cubicBezTo>
                      <a:pt x="437621" y="122767"/>
                      <a:pt x="428096" y="124883"/>
                      <a:pt x="419100" y="127000"/>
                    </a:cubicBezTo>
                    <a:cubicBezTo>
                      <a:pt x="410104" y="129117"/>
                      <a:pt x="387350" y="133350"/>
                      <a:pt x="387350" y="133350"/>
                    </a:cubicBezTo>
                    <a:cubicBezTo>
                      <a:pt x="379942" y="134408"/>
                      <a:pt x="376767" y="130175"/>
                      <a:pt x="374650" y="133350"/>
                    </a:cubicBezTo>
                    <a:cubicBezTo>
                      <a:pt x="372533" y="136525"/>
                      <a:pt x="375708" y="146050"/>
                      <a:pt x="374650" y="152400"/>
                    </a:cubicBezTo>
                    <a:cubicBezTo>
                      <a:pt x="373592" y="158750"/>
                      <a:pt x="369358" y="164571"/>
                      <a:pt x="368300" y="171450"/>
                    </a:cubicBezTo>
                    <a:cubicBezTo>
                      <a:pt x="367242" y="178329"/>
                      <a:pt x="372004" y="188383"/>
                      <a:pt x="368300" y="193675"/>
                    </a:cubicBezTo>
                    <a:cubicBezTo>
                      <a:pt x="364596" y="198967"/>
                      <a:pt x="349250" y="197379"/>
                      <a:pt x="346075" y="203200"/>
                    </a:cubicBezTo>
                    <a:cubicBezTo>
                      <a:pt x="342900" y="209021"/>
                      <a:pt x="351896" y="221192"/>
                      <a:pt x="349250" y="228600"/>
                    </a:cubicBezTo>
                    <a:cubicBezTo>
                      <a:pt x="346604" y="236008"/>
                      <a:pt x="335492" y="241300"/>
                      <a:pt x="330200" y="247650"/>
                    </a:cubicBezTo>
                    <a:cubicBezTo>
                      <a:pt x="324908" y="254000"/>
                      <a:pt x="317500" y="266700"/>
                      <a:pt x="317500" y="266700"/>
                    </a:cubicBezTo>
                    <a:cubicBezTo>
                      <a:pt x="313267" y="273050"/>
                      <a:pt x="311679" y="281517"/>
                      <a:pt x="304800" y="285750"/>
                    </a:cubicBezTo>
                    <a:cubicBezTo>
                      <a:pt x="297921" y="289983"/>
                      <a:pt x="288396" y="287338"/>
                      <a:pt x="276225" y="292100"/>
                    </a:cubicBezTo>
                    <a:cubicBezTo>
                      <a:pt x="264054" y="296862"/>
                      <a:pt x="249767" y="311150"/>
                      <a:pt x="231775" y="314325"/>
                    </a:cubicBezTo>
                    <a:cubicBezTo>
                      <a:pt x="213783" y="317500"/>
                      <a:pt x="190500" y="307975"/>
                      <a:pt x="168275" y="311150"/>
                    </a:cubicBezTo>
                    <a:cubicBezTo>
                      <a:pt x="146050" y="314325"/>
                      <a:pt x="121708" y="327025"/>
                      <a:pt x="98425" y="333375"/>
                    </a:cubicBezTo>
                    <a:cubicBezTo>
                      <a:pt x="75142" y="339725"/>
                      <a:pt x="28575" y="349250"/>
                      <a:pt x="28575" y="349250"/>
                    </a:cubicBezTo>
                    <a:lnTo>
                      <a:pt x="0" y="355600"/>
                    </a:ln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20" name="Полилиния 419"/>
              <p:cNvSpPr/>
              <p:nvPr/>
            </p:nvSpPr>
            <p:spPr>
              <a:xfrm>
                <a:off x="7809008" y="2471579"/>
                <a:ext cx="313563" cy="232748"/>
              </a:xfrm>
              <a:custGeom>
                <a:avLst/>
                <a:gdLst>
                  <a:gd name="connsiteX0" fmla="*/ 460375 w 460375"/>
                  <a:gd name="connsiteY0" fmla="*/ 0 h 355600"/>
                  <a:gd name="connsiteX1" fmla="*/ 444500 w 460375"/>
                  <a:gd name="connsiteY1" fmla="*/ 60325 h 355600"/>
                  <a:gd name="connsiteX2" fmla="*/ 438150 w 460375"/>
                  <a:gd name="connsiteY2" fmla="*/ 85725 h 355600"/>
                  <a:gd name="connsiteX3" fmla="*/ 441325 w 460375"/>
                  <a:gd name="connsiteY3" fmla="*/ 114300 h 355600"/>
                  <a:gd name="connsiteX4" fmla="*/ 441325 w 460375"/>
                  <a:gd name="connsiteY4" fmla="*/ 120650 h 355600"/>
                  <a:gd name="connsiteX5" fmla="*/ 419100 w 460375"/>
                  <a:gd name="connsiteY5" fmla="*/ 127000 h 355600"/>
                  <a:gd name="connsiteX6" fmla="*/ 387350 w 460375"/>
                  <a:gd name="connsiteY6" fmla="*/ 133350 h 355600"/>
                  <a:gd name="connsiteX7" fmla="*/ 374650 w 460375"/>
                  <a:gd name="connsiteY7" fmla="*/ 133350 h 355600"/>
                  <a:gd name="connsiteX8" fmla="*/ 374650 w 460375"/>
                  <a:gd name="connsiteY8" fmla="*/ 152400 h 355600"/>
                  <a:gd name="connsiteX9" fmla="*/ 368300 w 460375"/>
                  <a:gd name="connsiteY9" fmla="*/ 171450 h 355600"/>
                  <a:gd name="connsiteX10" fmla="*/ 368300 w 460375"/>
                  <a:gd name="connsiteY10" fmla="*/ 193675 h 355600"/>
                  <a:gd name="connsiteX11" fmla="*/ 346075 w 460375"/>
                  <a:gd name="connsiteY11" fmla="*/ 203200 h 355600"/>
                  <a:gd name="connsiteX12" fmla="*/ 349250 w 460375"/>
                  <a:gd name="connsiteY12" fmla="*/ 228600 h 355600"/>
                  <a:gd name="connsiteX13" fmla="*/ 330200 w 460375"/>
                  <a:gd name="connsiteY13" fmla="*/ 247650 h 355600"/>
                  <a:gd name="connsiteX14" fmla="*/ 317500 w 460375"/>
                  <a:gd name="connsiteY14" fmla="*/ 266700 h 355600"/>
                  <a:gd name="connsiteX15" fmla="*/ 304800 w 460375"/>
                  <a:gd name="connsiteY15" fmla="*/ 285750 h 355600"/>
                  <a:gd name="connsiteX16" fmla="*/ 276225 w 460375"/>
                  <a:gd name="connsiteY16" fmla="*/ 292100 h 355600"/>
                  <a:gd name="connsiteX17" fmla="*/ 231775 w 460375"/>
                  <a:gd name="connsiteY17" fmla="*/ 314325 h 355600"/>
                  <a:gd name="connsiteX18" fmla="*/ 168275 w 460375"/>
                  <a:gd name="connsiteY18" fmla="*/ 311150 h 355600"/>
                  <a:gd name="connsiteX19" fmla="*/ 98425 w 460375"/>
                  <a:gd name="connsiteY19" fmla="*/ 333375 h 355600"/>
                  <a:gd name="connsiteX20" fmla="*/ 28575 w 460375"/>
                  <a:gd name="connsiteY20" fmla="*/ 349250 h 355600"/>
                  <a:gd name="connsiteX21" fmla="*/ 0 w 460375"/>
                  <a:gd name="connsiteY21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60375" h="355600">
                    <a:moveTo>
                      <a:pt x="460375" y="0"/>
                    </a:moveTo>
                    <a:cubicBezTo>
                      <a:pt x="454289" y="23019"/>
                      <a:pt x="448204" y="46038"/>
                      <a:pt x="444500" y="60325"/>
                    </a:cubicBezTo>
                    <a:cubicBezTo>
                      <a:pt x="440796" y="74612"/>
                      <a:pt x="438679" y="76729"/>
                      <a:pt x="438150" y="85725"/>
                    </a:cubicBezTo>
                    <a:cubicBezTo>
                      <a:pt x="437621" y="94721"/>
                      <a:pt x="441325" y="114300"/>
                      <a:pt x="441325" y="114300"/>
                    </a:cubicBezTo>
                    <a:cubicBezTo>
                      <a:pt x="441854" y="120121"/>
                      <a:pt x="445029" y="118533"/>
                      <a:pt x="441325" y="120650"/>
                    </a:cubicBezTo>
                    <a:cubicBezTo>
                      <a:pt x="437621" y="122767"/>
                      <a:pt x="428096" y="124883"/>
                      <a:pt x="419100" y="127000"/>
                    </a:cubicBezTo>
                    <a:cubicBezTo>
                      <a:pt x="410104" y="129117"/>
                      <a:pt x="387350" y="133350"/>
                      <a:pt x="387350" y="133350"/>
                    </a:cubicBezTo>
                    <a:cubicBezTo>
                      <a:pt x="379942" y="134408"/>
                      <a:pt x="376767" y="130175"/>
                      <a:pt x="374650" y="133350"/>
                    </a:cubicBezTo>
                    <a:cubicBezTo>
                      <a:pt x="372533" y="136525"/>
                      <a:pt x="375708" y="146050"/>
                      <a:pt x="374650" y="152400"/>
                    </a:cubicBezTo>
                    <a:cubicBezTo>
                      <a:pt x="373592" y="158750"/>
                      <a:pt x="369358" y="164571"/>
                      <a:pt x="368300" y="171450"/>
                    </a:cubicBezTo>
                    <a:cubicBezTo>
                      <a:pt x="367242" y="178329"/>
                      <a:pt x="372004" y="188383"/>
                      <a:pt x="368300" y="193675"/>
                    </a:cubicBezTo>
                    <a:cubicBezTo>
                      <a:pt x="364596" y="198967"/>
                      <a:pt x="349250" y="197379"/>
                      <a:pt x="346075" y="203200"/>
                    </a:cubicBezTo>
                    <a:cubicBezTo>
                      <a:pt x="342900" y="209021"/>
                      <a:pt x="351896" y="221192"/>
                      <a:pt x="349250" y="228600"/>
                    </a:cubicBezTo>
                    <a:cubicBezTo>
                      <a:pt x="346604" y="236008"/>
                      <a:pt x="335492" y="241300"/>
                      <a:pt x="330200" y="247650"/>
                    </a:cubicBezTo>
                    <a:cubicBezTo>
                      <a:pt x="324908" y="254000"/>
                      <a:pt x="317500" y="266700"/>
                      <a:pt x="317500" y="266700"/>
                    </a:cubicBezTo>
                    <a:cubicBezTo>
                      <a:pt x="313267" y="273050"/>
                      <a:pt x="311679" y="281517"/>
                      <a:pt x="304800" y="285750"/>
                    </a:cubicBezTo>
                    <a:cubicBezTo>
                      <a:pt x="297921" y="289983"/>
                      <a:pt x="288396" y="287338"/>
                      <a:pt x="276225" y="292100"/>
                    </a:cubicBezTo>
                    <a:cubicBezTo>
                      <a:pt x="264054" y="296862"/>
                      <a:pt x="249767" y="311150"/>
                      <a:pt x="231775" y="314325"/>
                    </a:cubicBezTo>
                    <a:cubicBezTo>
                      <a:pt x="213783" y="317500"/>
                      <a:pt x="190500" y="307975"/>
                      <a:pt x="168275" y="311150"/>
                    </a:cubicBezTo>
                    <a:cubicBezTo>
                      <a:pt x="146050" y="314325"/>
                      <a:pt x="121708" y="327025"/>
                      <a:pt x="98425" y="333375"/>
                    </a:cubicBezTo>
                    <a:cubicBezTo>
                      <a:pt x="75142" y="339725"/>
                      <a:pt x="28575" y="349250"/>
                      <a:pt x="28575" y="349250"/>
                    </a:cubicBezTo>
                    <a:lnTo>
                      <a:pt x="0" y="35560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21" name="Полилиния 420"/>
              <p:cNvSpPr/>
              <p:nvPr/>
            </p:nvSpPr>
            <p:spPr>
              <a:xfrm>
                <a:off x="7523280" y="3203454"/>
                <a:ext cx="63044" cy="18711"/>
              </a:xfrm>
              <a:custGeom>
                <a:avLst/>
                <a:gdLst>
                  <a:gd name="connsiteX0" fmla="*/ 92562 w 92562"/>
                  <a:gd name="connsiteY0" fmla="*/ 0 h 28588"/>
                  <a:gd name="connsiteX1" fmla="*/ 42074 w 92562"/>
                  <a:gd name="connsiteY1" fmla="*/ 22440 h 28588"/>
                  <a:gd name="connsiteX2" fmla="*/ 16829 w 92562"/>
                  <a:gd name="connsiteY2" fmla="*/ 28049 h 28588"/>
                  <a:gd name="connsiteX3" fmla="*/ 0 w 92562"/>
                  <a:gd name="connsiteY3" fmla="*/ 28049 h 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62" h="28588">
                    <a:moveTo>
                      <a:pt x="92562" y="0"/>
                    </a:moveTo>
                    <a:cubicBezTo>
                      <a:pt x="73629" y="8882"/>
                      <a:pt x="54696" y="17765"/>
                      <a:pt x="42074" y="22440"/>
                    </a:cubicBezTo>
                    <a:cubicBezTo>
                      <a:pt x="29452" y="27115"/>
                      <a:pt x="23841" y="27114"/>
                      <a:pt x="16829" y="28049"/>
                    </a:cubicBezTo>
                    <a:cubicBezTo>
                      <a:pt x="9817" y="28984"/>
                      <a:pt x="4908" y="28516"/>
                      <a:pt x="0" y="28049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22" name="Полилиния 421"/>
              <p:cNvSpPr/>
              <p:nvPr/>
            </p:nvSpPr>
            <p:spPr>
              <a:xfrm>
                <a:off x="7523915" y="3200391"/>
                <a:ext cx="63044" cy="18711"/>
              </a:xfrm>
              <a:custGeom>
                <a:avLst/>
                <a:gdLst>
                  <a:gd name="connsiteX0" fmla="*/ 92562 w 92562"/>
                  <a:gd name="connsiteY0" fmla="*/ 0 h 28588"/>
                  <a:gd name="connsiteX1" fmla="*/ 42074 w 92562"/>
                  <a:gd name="connsiteY1" fmla="*/ 22440 h 28588"/>
                  <a:gd name="connsiteX2" fmla="*/ 16829 w 92562"/>
                  <a:gd name="connsiteY2" fmla="*/ 28049 h 28588"/>
                  <a:gd name="connsiteX3" fmla="*/ 0 w 92562"/>
                  <a:gd name="connsiteY3" fmla="*/ 28049 h 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62" h="28588">
                    <a:moveTo>
                      <a:pt x="92562" y="0"/>
                    </a:moveTo>
                    <a:cubicBezTo>
                      <a:pt x="73629" y="8882"/>
                      <a:pt x="54696" y="17765"/>
                      <a:pt x="42074" y="22440"/>
                    </a:cubicBezTo>
                    <a:cubicBezTo>
                      <a:pt x="29452" y="27115"/>
                      <a:pt x="23841" y="27114"/>
                      <a:pt x="16829" y="28049"/>
                    </a:cubicBezTo>
                    <a:cubicBezTo>
                      <a:pt x="9817" y="28984"/>
                      <a:pt x="4908" y="28516"/>
                      <a:pt x="0" y="2804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23" name="Полилиния 422"/>
              <p:cNvSpPr/>
              <p:nvPr/>
            </p:nvSpPr>
            <p:spPr>
              <a:xfrm>
                <a:off x="7279629" y="3206970"/>
                <a:ext cx="249382" cy="13007"/>
              </a:xfrm>
              <a:custGeom>
                <a:avLst/>
                <a:gdLst>
                  <a:gd name="connsiteX0" fmla="*/ 366144 w 366144"/>
                  <a:gd name="connsiteY0" fmla="*/ 19873 h 19873"/>
                  <a:gd name="connsiteX1" fmla="*/ 301631 w 366144"/>
                  <a:gd name="connsiteY1" fmla="*/ 14264 h 19873"/>
                  <a:gd name="connsiteX2" fmla="*/ 262362 w 366144"/>
                  <a:gd name="connsiteY2" fmla="*/ 239 h 19873"/>
                  <a:gd name="connsiteX3" fmla="*/ 234313 w 366144"/>
                  <a:gd name="connsiteY3" fmla="*/ 5849 h 19873"/>
                  <a:gd name="connsiteX4" fmla="*/ 189435 w 366144"/>
                  <a:gd name="connsiteY4" fmla="*/ 11459 h 19873"/>
                  <a:gd name="connsiteX5" fmla="*/ 141751 w 366144"/>
                  <a:gd name="connsiteY5" fmla="*/ 11459 h 19873"/>
                  <a:gd name="connsiteX6" fmla="*/ 85653 w 366144"/>
                  <a:gd name="connsiteY6" fmla="*/ 5849 h 19873"/>
                  <a:gd name="connsiteX7" fmla="*/ 37970 w 366144"/>
                  <a:gd name="connsiteY7" fmla="*/ 5849 h 19873"/>
                  <a:gd name="connsiteX8" fmla="*/ 4311 w 366144"/>
                  <a:gd name="connsiteY8" fmla="*/ 11459 h 19873"/>
                  <a:gd name="connsiteX9" fmla="*/ 1506 w 366144"/>
                  <a:gd name="connsiteY9" fmla="*/ 17069 h 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144" h="19873">
                    <a:moveTo>
                      <a:pt x="366144" y="19873"/>
                    </a:moveTo>
                    <a:cubicBezTo>
                      <a:pt x="342536" y="18704"/>
                      <a:pt x="318928" y="17536"/>
                      <a:pt x="301631" y="14264"/>
                    </a:cubicBezTo>
                    <a:cubicBezTo>
                      <a:pt x="284334" y="10992"/>
                      <a:pt x="273582" y="1641"/>
                      <a:pt x="262362" y="239"/>
                    </a:cubicBezTo>
                    <a:cubicBezTo>
                      <a:pt x="251142" y="-1164"/>
                      <a:pt x="246467" y="3979"/>
                      <a:pt x="234313" y="5849"/>
                    </a:cubicBezTo>
                    <a:cubicBezTo>
                      <a:pt x="222159" y="7719"/>
                      <a:pt x="204862" y="10524"/>
                      <a:pt x="189435" y="11459"/>
                    </a:cubicBezTo>
                    <a:cubicBezTo>
                      <a:pt x="174008" y="12394"/>
                      <a:pt x="159048" y="12394"/>
                      <a:pt x="141751" y="11459"/>
                    </a:cubicBezTo>
                    <a:cubicBezTo>
                      <a:pt x="124454" y="10524"/>
                      <a:pt x="102950" y="6784"/>
                      <a:pt x="85653" y="5849"/>
                    </a:cubicBezTo>
                    <a:cubicBezTo>
                      <a:pt x="68356" y="4914"/>
                      <a:pt x="51527" y="4914"/>
                      <a:pt x="37970" y="5849"/>
                    </a:cubicBezTo>
                    <a:cubicBezTo>
                      <a:pt x="24413" y="6784"/>
                      <a:pt x="4311" y="11459"/>
                      <a:pt x="4311" y="11459"/>
                    </a:cubicBezTo>
                    <a:cubicBezTo>
                      <a:pt x="-1766" y="13329"/>
                      <a:pt x="-130" y="15199"/>
                      <a:pt x="1506" y="17069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24" name="Полилиния 423"/>
              <p:cNvSpPr/>
              <p:nvPr/>
            </p:nvSpPr>
            <p:spPr>
              <a:xfrm>
                <a:off x="7146924" y="3210798"/>
                <a:ext cx="139462" cy="51404"/>
              </a:xfrm>
              <a:custGeom>
                <a:avLst/>
                <a:gdLst>
                  <a:gd name="connsiteX0" fmla="*/ 204758 w 204758"/>
                  <a:gd name="connsiteY0" fmla="*/ 0 h 78537"/>
                  <a:gd name="connsiteX1" fmla="*/ 159880 w 204758"/>
                  <a:gd name="connsiteY1" fmla="*/ 28049 h 78537"/>
                  <a:gd name="connsiteX2" fmla="*/ 131831 w 204758"/>
                  <a:gd name="connsiteY2" fmla="*/ 28049 h 78537"/>
                  <a:gd name="connsiteX3" fmla="*/ 117806 w 204758"/>
                  <a:gd name="connsiteY3" fmla="*/ 39269 h 78537"/>
                  <a:gd name="connsiteX4" fmla="*/ 72928 w 204758"/>
                  <a:gd name="connsiteY4" fmla="*/ 47683 h 78537"/>
                  <a:gd name="connsiteX5" fmla="*/ 33659 w 204758"/>
                  <a:gd name="connsiteY5" fmla="*/ 50488 h 78537"/>
                  <a:gd name="connsiteX6" fmla="*/ 5610 w 204758"/>
                  <a:gd name="connsiteY6" fmla="*/ 67318 h 78537"/>
                  <a:gd name="connsiteX7" fmla="*/ 0 w 204758"/>
                  <a:gd name="connsiteY7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78537">
                    <a:moveTo>
                      <a:pt x="204758" y="0"/>
                    </a:moveTo>
                    <a:cubicBezTo>
                      <a:pt x="188396" y="11687"/>
                      <a:pt x="172034" y="23374"/>
                      <a:pt x="159880" y="28049"/>
                    </a:cubicBezTo>
                    <a:cubicBezTo>
                      <a:pt x="147726" y="32724"/>
                      <a:pt x="138843" y="26179"/>
                      <a:pt x="131831" y="28049"/>
                    </a:cubicBezTo>
                    <a:cubicBezTo>
                      <a:pt x="124819" y="29919"/>
                      <a:pt x="127623" y="35997"/>
                      <a:pt x="117806" y="39269"/>
                    </a:cubicBezTo>
                    <a:cubicBezTo>
                      <a:pt x="107989" y="42541"/>
                      <a:pt x="86952" y="45813"/>
                      <a:pt x="72928" y="47683"/>
                    </a:cubicBezTo>
                    <a:cubicBezTo>
                      <a:pt x="58903" y="49553"/>
                      <a:pt x="44879" y="47216"/>
                      <a:pt x="33659" y="50488"/>
                    </a:cubicBezTo>
                    <a:cubicBezTo>
                      <a:pt x="22439" y="53760"/>
                      <a:pt x="11220" y="62643"/>
                      <a:pt x="5610" y="67318"/>
                    </a:cubicBezTo>
                    <a:cubicBezTo>
                      <a:pt x="0" y="71993"/>
                      <a:pt x="0" y="75265"/>
                      <a:pt x="0" y="78537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25" name="Полилиния 424"/>
              <p:cNvSpPr/>
              <p:nvPr/>
            </p:nvSpPr>
            <p:spPr>
              <a:xfrm>
                <a:off x="7144378" y="3195502"/>
                <a:ext cx="139462" cy="51404"/>
              </a:xfrm>
              <a:custGeom>
                <a:avLst/>
                <a:gdLst>
                  <a:gd name="connsiteX0" fmla="*/ 204758 w 204758"/>
                  <a:gd name="connsiteY0" fmla="*/ 0 h 78537"/>
                  <a:gd name="connsiteX1" fmla="*/ 159880 w 204758"/>
                  <a:gd name="connsiteY1" fmla="*/ 28049 h 78537"/>
                  <a:gd name="connsiteX2" fmla="*/ 131831 w 204758"/>
                  <a:gd name="connsiteY2" fmla="*/ 28049 h 78537"/>
                  <a:gd name="connsiteX3" fmla="*/ 117806 w 204758"/>
                  <a:gd name="connsiteY3" fmla="*/ 39269 h 78537"/>
                  <a:gd name="connsiteX4" fmla="*/ 72928 w 204758"/>
                  <a:gd name="connsiteY4" fmla="*/ 47683 h 78537"/>
                  <a:gd name="connsiteX5" fmla="*/ 33659 w 204758"/>
                  <a:gd name="connsiteY5" fmla="*/ 50488 h 78537"/>
                  <a:gd name="connsiteX6" fmla="*/ 5610 w 204758"/>
                  <a:gd name="connsiteY6" fmla="*/ 67318 h 78537"/>
                  <a:gd name="connsiteX7" fmla="*/ 0 w 204758"/>
                  <a:gd name="connsiteY7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78537">
                    <a:moveTo>
                      <a:pt x="204758" y="0"/>
                    </a:moveTo>
                    <a:cubicBezTo>
                      <a:pt x="188396" y="11687"/>
                      <a:pt x="172034" y="23374"/>
                      <a:pt x="159880" y="28049"/>
                    </a:cubicBezTo>
                    <a:cubicBezTo>
                      <a:pt x="147726" y="32724"/>
                      <a:pt x="138843" y="26179"/>
                      <a:pt x="131831" y="28049"/>
                    </a:cubicBezTo>
                    <a:cubicBezTo>
                      <a:pt x="124819" y="29919"/>
                      <a:pt x="127623" y="35997"/>
                      <a:pt x="117806" y="39269"/>
                    </a:cubicBezTo>
                    <a:cubicBezTo>
                      <a:pt x="107989" y="42541"/>
                      <a:pt x="86952" y="45813"/>
                      <a:pt x="72928" y="47683"/>
                    </a:cubicBezTo>
                    <a:cubicBezTo>
                      <a:pt x="58903" y="49553"/>
                      <a:pt x="44879" y="47216"/>
                      <a:pt x="33659" y="50488"/>
                    </a:cubicBezTo>
                    <a:cubicBezTo>
                      <a:pt x="22439" y="53760"/>
                      <a:pt x="11220" y="62643"/>
                      <a:pt x="5610" y="67318"/>
                    </a:cubicBezTo>
                    <a:cubicBezTo>
                      <a:pt x="0" y="71993"/>
                      <a:pt x="0" y="75265"/>
                      <a:pt x="0" y="78537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26" name="Полилиния 425"/>
              <p:cNvSpPr/>
              <p:nvPr/>
            </p:nvSpPr>
            <p:spPr>
              <a:xfrm>
                <a:off x="7150744" y="3225482"/>
                <a:ext cx="139462" cy="51404"/>
              </a:xfrm>
              <a:custGeom>
                <a:avLst/>
                <a:gdLst>
                  <a:gd name="connsiteX0" fmla="*/ 204758 w 204758"/>
                  <a:gd name="connsiteY0" fmla="*/ 0 h 78537"/>
                  <a:gd name="connsiteX1" fmla="*/ 159880 w 204758"/>
                  <a:gd name="connsiteY1" fmla="*/ 28049 h 78537"/>
                  <a:gd name="connsiteX2" fmla="*/ 131831 w 204758"/>
                  <a:gd name="connsiteY2" fmla="*/ 28049 h 78537"/>
                  <a:gd name="connsiteX3" fmla="*/ 117806 w 204758"/>
                  <a:gd name="connsiteY3" fmla="*/ 39269 h 78537"/>
                  <a:gd name="connsiteX4" fmla="*/ 72928 w 204758"/>
                  <a:gd name="connsiteY4" fmla="*/ 47683 h 78537"/>
                  <a:gd name="connsiteX5" fmla="*/ 33659 w 204758"/>
                  <a:gd name="connsiteY5" fmla="*/ 50488 h 78537"/>
                  <a:gd name="connsiteX6" fmla="*/ 5610 w 204758"/>
                  <a:gd name="connsiteY6" fmla="*/ 67318 h 78537"/>
                  <a:gd name="connsiteX7" fmla="*/ 0 w 204758"/>
                  <a:gd name="connsiteY7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78537">
                    <a:moveTo>
                      <a:pt x="204758" y="0"/>
                    </a:moveTo>
                    <a:cubicBezTo>
                      <a:pt x="188396" y="11687"/>
                      <a:pt x="172034" y="23374"/>
                      <a:pt x="159880" y="28049"/>
                    </a:cubicBezTo>
                    <a:cubicBezTo>
                      <a:pt x="147726" y="32724"/>
                      <a:pt x="138843" y="26179"/>
                      <a:pt x="131831" y="28049"/>
                    </a:cubicBezTo>
                    <a:cubicBezTo>
                      <a:pt x="124819" y="29919"/>
                      <a:pt x="127623" y="35997"/>
                      <a:pt x="117806" y="39269"/>
                    </a:cubicBezTo>
                    <a:cubicBezTo>
                      <a:pt x="107989" y="42541"/>
                      <a:pt x="86952" y="45813"/>
                      <a:pt x="72928" y="47683"/>
                    </a:cubicBezTo>
                    <a:cubicBezTo>
                      <a:pt x="58903" y="49553"/>
                      <a:pt x="44879" y="47216"/>
                      <a:pt x="33659" y="50488"/>
                    </a:cubicBezTo>
                    <a:cubicBezTo>
                      <a:pt x="22439" y="53760"/>
                      <a:pt x="11220" y="62643"/>
                      <a:pt x="5610" y="67318"/>
                    </a:cubicBezTo>
                    <a:cubicBezTo>
                      <a:pt x="0" y="71993"/>
                      <a:pt x="0" y="75265"/>
                      <a:pt x="0" y="78537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27" name="Полилиния 426"/>
              <p:cNvSpPr/>
              <p:nvPr/>
            </p:nvSpPr>
            <p:spPr>
              <a:xfrm>
                <a:off x="7143740" y="3213245"/>
                <a:ext cx="139462" cy="51404"/>
              </a:xfrm>
              <a:custGeom>
                <a:avLst/>
                <a:gdLst>
                  <a:gd name="connsiteX0" fmla="*/ 204758 w 204758"/>
                  <a:gd name="connsiteY0" fmla="*/ 0 h 78537"/>
                  <a:gd name="connsiteX1" fmla="*/ 159880 w 204758"/>
                  <a:gd name="connsiteY1" fmla="*/ 28049 h 78537"/>
                  <a:gd name="connsiteX2" fmla="*/ 131831 w 204758"/>
                  <a:gd name="connsiteY2" fmla="*/ 28049 h 78537"/>
                  <a:gd name="connsiteX3" fmla="*/ 117806 w 204758"/>
                  <a:gd name="connsiteY3" fmla="*/ 39269 h 78537"/>
                  <a:gd name="connsiteX4" fmla="*/ 72928 w 204758"/>
                  <a:gd name="connsiteY4" fmla="*/ 47683 h 78537"/>
                  <a:gd name="connsiteX5" fmla="*/ 33659 w 204758"/>
                  <a:gd name="connsiteY5" fmla="*/ 50488 h 78537"/>
                  <a:gd name="connsiteX6" fmla="*/ 5610 w 204758"/>
                  <a:gd name="connsiteY6" fmla="*/ 67318 h 78537"/>
                  <a:gd name="connsiteX7" fmla="*/ 0 w 204758"/>
                  <a:gd name="connsiteY7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78537">
                    <a:moveTo>
                      <a:pt x="204758" y="0"/>
                    </a:moveTo>
                    <a:cubicBezTo>
                      <a:pt x="188396" y="11687"/>
                      <a:pt x="172034" y="23374"/>
                      <a:pt x="159880" y="28049"/>
                    </a:cubicBezTo>
                    <a:cubicBezTo>
                      <a:pt x="147726" y="32724"/>
                      <a:pt x="138843" y="26179"/>
                      <a:pt x="131831" y="28049"/>
                    </a:cubicBezTo>
                    <a:cubicBezTo>
                      <a:pt x="124819" y="29919"/>
                      <a:pt x="127623" y="35997"/>
                      <a:pt x="117806" y="39269"/>
                    </a:cubicBezTo>
                    <a:cubicBezTo>
                      <a:pt x="107989" y="42541"/>
                      <a:pt x="86952" y="45813"/>
                      <a:pt x="72928" y="47683"/>
                    </a:cubicBezTo>
                    <a:cubicBezTo>
                      <a:pt x="58903" y="49553"/>
                      <a:pt x="44879" y="47216"/>
                      <a:pt x="33659" y="50488"/>
                    </a:cubicBezTo>
                    <a:cubicBezTo>
                      <a:pt x="22439" y="53760"/>
                      <a:pt x="11220" y="62643"/>
                      <a:pt x="5610" y="67318"/>
                    </a:cubicBezTo>
                    <a:cubicBezTo>
                      <a:pt x="0" y="71993"/>
                      <a:pt x="0" y="75265"/>
                      <a:pt x="0" y="78537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28" name="Полилиния 427"/>
              <p:cNvSpPr/>
              <p:nvPr/>
            </p:nvSpPr>
            <p:spPr>
              <a:xfrm>
                <a:off x="7282176" y="3205746"/>
                <a:ext cx="249382" cy="13007"/>
              </a:xfrm>
              <a:custGeom>
                <a:avLst/>
                <a:gdLst>
                  <a:gd name="connsiteX0" fmla="*/ 366144 w 366144"/>
                  <a:gd name="connsiteY0" fmla="*/ 19873 h 19873"/>
                  <a:gd name="connsiteX1" fmla="*/ 301631 w 366144"/>
                  <a:gd name="connsiteY1" fmla="*/ 14264 h 19873"/>
                  <a:gd name="connsiteX2" fmla="*/ 262362 w 366144"/>
                  <a:gd name="connsiteY2" fmla="*/ 239 h 19873"/>
                  <a:gd name="connsiteX3" fmla="*/ 234313 w 366144"/>
                  <a:gd name="connsiteY3" fmla="*/ 5849 h 19873"/>
                  <a:gd name="connsiteX4" fmla="*/ 189435 w 366144"/>
                  <a:gd name="connsiteY4" fmla="*/ 11459 h 19873"/>
                  <a:gd name="connsiteX5" fmla="*/ 141751 w 366144"/>
                  <a:gd name="connsiteY5" fmla="*/ 11459 h 19873"/>
                  <a:gd name="connsiteX6" fmla="*/ 85653 w 366144"/>
                  <a:gd name="connsiteY6" fmla="*/ 5849 h 19873"/>
                  <a:gd name="connsiteX7" fmla="*/ 37970 w 366144"/>
                  <a:gd name="connsiteY7" fmla="*/ 5849 h 19873"/>
                  <a:gd name="connsiteX8" fmla="*/ 4311 w 366144"/>
                  <a:gd name="connsiteY8" fmla="*/ 11459 h 19873"/>
                  <a:gd name="connsiteX9" fmla="*/ 1506 w 366144"/>
                  <a:gd name="connsiteY9" fmla="*/ 17069 h 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144" h="19873">
                    <a:moveTo>
                      <a:pt x="366144" y="19873"/>
                    </a:moveTo>
                    <a:cubicBezTo>
                      <a:pt x="342536" y="18704"/>
                      <a:pt x="318928" y="17536"/>
                      <a:pt x="301631" y="14264"/>
                    </a:cubicBezTo>
                    <a:cubicBezTo>
                      <a:pt x="284334" y="10992"/>
                      <a:pt x="273582" y="1641"/>
                      <a:pt x="262362" y="239"/>
                    </a:cubicBezTo>
                    <a:cubicBezTo>
                      <a:pt x="251142" y="-1164"/>
                      <a:pt x="246467" y="3979"/>
                      <a:pt x="234313" y="5849"/>
                    </a:cubicBezTo>
                    <a:cubicBezTo>
                      <a:pt x="222159" y="7719"/>
                      <a:pt x="204862" y="10524"/>
                      <a:pt x="189435" y="11459"/>
                    </a:cubicBezTo>
                    <a:cubicBezTo>
                      <a:pt x="174008" y="12394"/>
                      <a:pt x="159048" y="12394"/>
                      <a:pt x="141751" y="11459"/>
                    </a:cubicBezTo>
                    <a:cubicBezTo>
                      <a:pt x="124454" y="10524"/>
                      <a:pt x="102950" y="6784"/>
                      <a:pt x="85653" y="5849"/>
                    </a:cubicBezTo>
                    <a:cubicBezTo>
                      <a:pt x="68356" y="4914"/>
                      <a:pt x="51527" y="4914"/>
                      <a:pt x="37970" y="5849"/>
                    </a:cubicBezTo>
                    <a:cubicBezTo>
                      <a:pt x="24413" y="6784"/>
                      <a:pt x="4311" y="11459"/>
                      <a:pt x="4311" y="11459"/>
                    </a:cubicBezTo>
                    <a:cubicBezTo>
                      <a:pt x="-1766" y="13329"/>
                      <a:pt x="-130" y="15199"/>
                      <a:pt x="1506" y="1706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29" name="Полилиния 428"/>
              <p:cNvSpPr/>
              <p:nvPr/>
            </p:nvSpPr>
            <p:spPr>
              <a:xfrm>
                <a:off x="7284723" y="3191668"/>
                <a:ext cx="249382" cy="13007"/>
              </a:xfrm>
              <a:custGeom>
                <a:avLst/>
                <a:gdLst>
                  <a:gd name="connsiteX0" fmla="*/ 366144 w 366144"/>
                  <a:gd name="connsiteY0" fmla="*/ 19873 h 19873"/>
                  <a:gd name="connsiteX1" fmla="*/ 301631 w 366144"/>
                  <a:gd name="connsiteY1" fmla="*/ 14264 h 19873"/>
                  <a:gd name="connsiteX2" fmla="*/ 262362 w 366144"/>
                  <a:gd name="connsiteY2" fmla="*/ 239 h 19873"/>
                  <a:gd name="connsiteX3" fmla="*/ 234313 w 366144"/>
                  <a:gd name="connsiteY3" fmla="*/ 5849 h 19873"/>
                  <a:gd name="connsiteX4" fmla="*/ 189435 w 366144"/>
                  <a:gd name="connsiteY4" fmla="*/ 11459 h 19873"/>
                  <a:gd name="connsiteX5" fmla="*/ 141751 w 366144"/>
                  <a:gd name="connsiteY5" fmla="*/ 11459 h 19873"/>
                  <a:gd name="connsiteX6" fmla="*/ 85653 w 366144"/>
                  <a:gd name="connsiteY6" fmla="*/ 5849 h 19873"/>
                  <a:gd name="connsiteX7" fmla="*/ 37970 w 366144"/>
                  <a:gd name="connsiteY7" fmla="*/ 5849 h 19873"/>
                  <a:gd name="connsiteX8" fmla="*/ 4311 w 366144"/>
                  <a:gd name="connsiteY8" fmla="*/ 11459 h 19873"/>
                  <a:gd name="connsiteX9" fmla="*/ 1506 w 366144"/>
                  <a:gd name="connsiteY9" fmla="*/ 17069 h 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144" h="19873">
                    <a:moveTo>
                      <a:pt x="366144" y="19873"/>
                    </a:moveTo>
                    <a:cubicBezTo>
                      <a:pt x="342536" y="18704"/>
                      <a:pt x="318928" y="17536"/>
                      <a:pt x="301631" y="14264"/>
                    </a:cubicBezTo>
                    <a:cubicBezTo>
                      <a:pt x="284334" y="10992"/>
                      <a:pt x="273582" y="1641"/>
                      <a:pt x="262362" y="239"/>
                    </a:cubicBezTo>
                    <a:cubicBezTo>
                      <a:pt x="251142" y="-1164"/>
                      <a:pt x="246467" y="3979"/>
                      <a:pt x="234313" y="5849"/>
                    </a:cubicBezTo>
                    <a:cubicBezTo>
                      <a:pt x="222159" y="7719"/>
                      <a:pt x="204862" y="10524"/>
                      <a:pt x="189435" y="11459"/>
                    </a:cubicBezTo>
                    <a:cubicBezTo>
                      <a:pt x="174008" y="12394"/>
                      <a:pt x="159048" y="12394"/>
                      <a:pt x="141751" y="11459"/>
                    </a:cubicBezTo>
                    <a:cubicBezTo>
                      <a:pt x="124454" y="10524"/>
                      <a:pt x="102950" y="6784"/>
                      <a:pt x="85653" y="5849"/>
                    </a:cubicBezTo>
                    <a:cubicBezTo>
                      <a:pt x="68356" y="4914"/>
                      <a:pt x="51527" y="4914"/>
                      <a:pt x="37970" y="5849"/>
                    </a:cubicBezTo>
                    <a:cubicBezTo>
                      <a:pt x="24413" y="6784"/>
                      <a:pt x="4311" y="11459"/>
                      <a:pt x="4311" y="11459"/>
                    </a:cubicBezTo>
                    <a:cubicBezTo>
                      <a:pt x="-1766" y="13329"/>
                      <a:pt x="-130" y="15199"/>
                      <a:pt x="1506" y="17069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30" name="Полилиния 429"/>
              <p:cNvSpPr/>
              <p:nvPr/>
            </p:nvSpPr>
            <p:spPr>
              <a:xfrm>
                <a:off x="7283447" y="3221654"/>
                <a:ext cx="249382" cy="13007"/>
              </a:xfrm>
              <a:custGeom>
                <a:avLst/>
                <a:gdLst>
                  <a:gd name="connsiteX0" fmla="*/ 366144 w 366144"/>
                  <a:gd name="connsiteY0" fmla="*/ 19873 h 19873"/>
                  <a:gd name="connsiteX1" fmla="*/ 301631 w 366144"/>
                  <a:gd name="connsiteY1" fmla="*/ 14264 h 19873"/>
                  <a:gd name="connsiteX2" fmla="*/ 262362 w 366144"/>
                  <a:gd name="connsiteY2" fmla="*/ 239 h 19873"/>
                  <a:gd name="connsiteX3" fmla="*/ 234313 w 366144"/>
                  <a:gd name="connsiteY3" fmla="*/ 5849 h 19873"/>
                  <a:gd name="connsiteX4" fmla="*/ 189435 w 366144"/>
                  <a:gd name="connsiteY4" fmla="*/ 11459 h 19873"/>
                  <a:gd name="connsiteX5" fmla="*/ 141751 w 366144"/>
                  <a:gd name="connsiteY5" fmla="*/ 11459 h 19873"/>
                  <a:gd name="connsiteX6" fmla="*/ 85653 w 366144"/>
                  <a:gd name="connsiteY6" fmla="*/ 5849 h 19873"/>
                  <a:gd name="connsiteX7" fmla="*/ 37970 w 366144"/>
                  <a:gd name="connsiteY7" fmla="*/ 5849 h 19873"/>
                  <a:gd name="connsiteX8" fmla="*/ 4311 w 366144"/>
                  <a:gd name="connsiteY8" fmla="*/ 11459 h 19873"/>
                  <a:gd name="connsiteX9" fmla="*/ 1506 w 366144"/>
                  <a:gd name="connsiteY9" fmla="*/ 17069 h 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144" h="19873">
                    <a:moveTo>
                      <a:pt x="366144" y="19873"/>
                    </a:moveTo>
                    <a:cubicBezTo>
                      <a:pt x="342536" y="18704"/>
                      <a:pt x="318928" y="17536"/>
                      <a:pt x="301631" y="14264"/>
                    </a:cubicBezTo>
                    <a:cubicBezTo>
                      <a:pt x="284334" y="10992"/>
                      <a:pt x="273582" y="1641"/>
                      <a:pt x="262362" y="239"/>
                    </a:cubicBezTo>
                    <a:cubicBezTo>
                      <a:pt x="251142" y="-1164"/>
                      <a:pt x="246467" y="3979"/>
                      <a:pt x="234313" y="5849"/>
                    </a:cubicBezTo>
                    <a:cubicBezTo>
                      <a:pt x="222159" y="7719"/>
                      <a:pt x="204862" y="10524"/>
                      <a:pt x="189435" y="11459"/>
                    </a:cubicBezTo>
                    <a:cubicBezTo>
                      <a:pt x="174008" y="12394"/>
                      <a:pt x="159048" y="12394"/>
                      <a:pt x="141751" y="11459"/>
                    </a:cubicBezTo>
                    <a:cubicBezTo>
                      <a:pt x="124454" y="10524"/>
                      <a:pt x="102950" y="6784"/>
                      <a:pt x="85653" y="5849"/>
                    </a:cubicBezTo>
                    <a:cubicBezTo>
                      <a:pt x="68356" y="4914"/>
                      <a:pt x="51527" y="4914"/>
                      <a:pt x="37970" y="5849"/>
                    </a:cubicBezTo>
                    <a:cubicBezTo>
                      <a:pt x="24413" y="6784"/>
                      <a:pt x="4311" y="11459"/>
                      <a:pt x="4311" y="11459"/>
                    </a:cubicBezTo>
                    <a:cubicBezTo>
                      <a:pt x="-1766" y="13329"/>
                      <a:pt x="-130" y="15199"/>
                      <a:pt x="1506" y="17069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31" name="Полилиния 430"/>
              <p:cNvSpPr/>
              <p:nvPr/>
            </p:nvSpPr>
            <p:spPr>
              <a:xfrm>
                <a:off x="7522641" y="3186317"/>
                <a:ext cx="63044" cy="18711"/>
              </a:xfrm>
              <a:custGeom>
                <a:avLst/>
                <a:gdLst>
                  <a:gd name="connsiteX0" fmla="*/ 92562 w 92562"/>
                  <a:gd name="connsiteY0" fmla="*/ 0 h 28588"/>
                  <a:gd name="connsiteX1" fmla="*/ 42074 w 92562"/>
                  <a:gd name="connsiteY1" fmla="*/ 22440 h 28588"/>
                  <a:gd name="connsiteX2" fmla="*/ 16829 w 92562"/>
                  <a:gd name="connsiteY2" fmla="*/ 28049 h 28588"/>
                  <a:gd name="connsiteX3" fmla="*/ 0 w 92562"/>
                  <a:gd name="connsiteY3" fmla="*/ 28049 h 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62" h="28588">
                    <a:moveTo>
                      <a:pt x="92562" y="0"/>
                    </a:moveTo>
                    <a:cubicBezTo>
                      <a:pt x="73629" y="8882"/>
                      <a:pt x="54696" y="17765"/>
                      <a:pt x="42074" y="22440"/>
                    </a:cubicBezTo>
                    <a:cubicBezTo>
                      <a:pt x="29452" y="27115"/>
                      <a:pt x="23841" y="27114"/>
                      <a:pt x="16829" y="28049"/>
                    </a:cubicBezTo>
                    <a:cubicBezTo>
                      <a:pt x="9817" y="28984"/>
                      <a:pt x="4908" y="28516"/>
                      <a:pt x="0" y="28049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32" name="Полилиния 431"/>
              <p:cNvSpPr/>
              <p:nvPr/>
            </p:nvSpPr>
            <p:spPr>
              <a:xfrm>
                <a:off x="7525185" y="3216303"/>
                <a:ext cx="63044" cy="18711"/>
              </a:xfrm>
              <a:custGeom>
                <a:avLst/>
                <a:gdLst>
                  <a:gd name="connsiteX0" fmla="*/ 92562 w 92562"/>
                  <a:gd name="connsiteY0" fmla="*/ 0 h 28588"/>
                  <a:gd name="connsiteX1" fmla="*/ 42074 w 92562"/>
                  <a:gd name="connsiteY1" fmla="*/ 22440 h 28588"/>
                  <a:gd name="connsiteX2" fmla="*/ 16829 w 92562"/>
                  <a:gd name="connsiteY2" fmla="*/ 28049 h 28588"/>
                  <a:gd name="connsiteX3" fmla="*/ 0 w 92562"/>
                  <a:gd name="connsiteY3" fmla="*/ 28049 h 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62" h="28588">
                    <a:moveTo>
                      <a:pt x="92562" y="0"/>
                    </a:moveTo>
                    <a:cubicBezTo>
                      <a:pt x="73629" y="8882"/>
                      <a:pt x="54696" y="17765"/>
                      <a:pt x="42074" y="22440"/>
                    </a:cubicBezTo>
                    <a:cubicBezTo>
                      <a:pt x="29452" y="27115"/>
                      <a:pt x="23841" y="27114"/>
                      <a:pt x="16829" y="28049"/>
                    </a:cubicBezTo>
                    <a:cubicBezTo>
                      <a:pt x="9817" y="28984"/>
                      <a:pt x="4908" y="28516"/>
                      <a:pt x="0" y="28049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33" name="Полилиния 432"/>
              <p:cNvSpPr/>
              <p:nvPr/>
            </p:nvSpPr>
            <p:spPr>
              <a:xfrm>
                <a:off x="6944308" y="2452583"/>
                <a:ext cx="542674" cy="626033"/>
              </a:xfrm>
              <a:custGeom>
                <a:avLst/>
                <a:gdLst>
                  <a:gd name="connsiteX0" fmla="*/ 333946 w 796756"/>
                  <a:gd name="connsiteY0" fmla="*/ 0 h 956474"/>
                  <a:gd name="connsiteX1" fmla="*/ 277848 w 796756"/>
                  <a:gd name="connsiteY1" fmla="*/ 36464 h 956474"/>
                  <a:gd name="connsiteX2" fmla="*/ 258213 w 796756"/>
                  <a:gd name="connsiteY2" fmla="*/ 56098 h 956474"/>
                  <a:gd name="connsiteX3" fmla="*/ 232969 w 796756"/>
                  <a:gd name="connsiteY3" fmla="*/ 84147 h 956474"/>
                  <a:gd name="connsiteX4" fmla="*/ 196505 w 796756"/>
                  <a:gd name="connsiteY4" fmla="*/ 109391 h 956474"/>
                  <a:gd name="connsiteX5" fmla="*/ 162847 w 796756"/>
                  <a:gd name="connsiteY5" fmla="*/ 137440 h 956474"/>
                  <a:gd name="connsiteX6" fmla="*/ 120773 w 796756"/>
                  <a:gd name="connsiteY6" fmla="*/ 165489 h 956474"/>
                  <a:gd name="connsiteX7" fmla="*/ 98334 w 796756"/>
                  <a:gd name="connsiteY7" fmla="*/ 199148 h 956474"/>
                  <a:gd name="connsiteX8" fmla="*/ 73090 w 796756"/>
                  <a:gd name="connsiteY8" fmla="*/ 244027 h 956474"/>
                  <a:gd name="connsiteX9" fmla="*/ 61870 w 796756"/>
                  <a:gd name="connsiteY9" fmla="*/ 297320 h 956474"/>
                  <a:gd name="connsiteX10" fmla="*/ 56260 w 796756"/>
                  <a:gd name="connsiteY10" fmla="*/ 330979 h 956474"/>
                  <a:gd name="connsiteX11" fmla="*/ 39431 w 796756"/>
                  <a:gd name="connsiteY11" fmla="*/ 359028 h 956474"/>
                  <a:gd name="connsiteX12" fmla="*/ 19796 w 796756"/>
                  <a:gd name="connsiteY12" fmla="*/ 378662 h 956474"/>
                  <a:gd name="connsiteX13" fmla="*/ 5772 w 796756"/>
                  <a:gd name="connsiteY13" fmla="*/ 395492 h 956474"/>
                  <a:gd name="connsiteX14" fmla="*/ 162 w 796756"/>
                  <a:gd name="connsiteY14" fmla="*/ 423541 h 956474"/>
                  <a:gd name="connsiteX15" fmla="*/ 11382 w 796756"/>
                  <a:gd name="connsiteY15" fmla="*/ 457200 h 956474"/>
                  <a:gd name="connsiteX16" fmla="*/ 42236 w 796756"/>
                  <a:gd name="connsiteY16" fmla="*/ 504883 h 956474"/>
                  <a:gd name="connsiteX17" fmla="*/ 95529 w 796756"/>
                  <a:gd name="connsiteY17" fmla="*/ 552567 h 956474"/>
                  <a:gd name="connsiteX18" fmla="*/ 154432 w 796756"/>
                  <a:gd name="connsiteY18" fmla="*/ 614275 h 956474"/>
                  <a:gd name="connsiteX19" fmla="*/ 185286 w 796756"/>
                  <a:gd name="connsiteY19" fmla="*/ 667568 h 956474"/>
                  <a:gd name="connsiteX20" fmla="*/ 232969 w 796756"/>
                  <a:gd name="connsiteY20" fmla="*/ 701227 h 956474"/>
                  <a:gd name="connsiteX21" fmla="*/ 249799 w 796756"/>
                  <a:gd name="connsiteY21" fmla="*/ 715251 h 956474"/>
                  <a:gd name="connsiteX22" fmla="*/ 277848 w 796756"/>
                  <a:gd name="connsiteY22" fmla="*/ 718056 h 956474"/>
                  <a:gd name="connsiteX23" fmla="*/ 297482 w 796756"/>
                  <a:gd name="connsiteY23" fmla="*/ 746105 h 956474"/>
                  <a:gd name="connsiteX24" fmla="*/ 328336 w 796756"/>
                  <a:gd name="connsiteY24" fmla="*/ 760130 h 956474"/>
                  <a:gd name="connsiteX25" fmla="*/ 361995 w 796756"/>
                  <a:gd name="connsiteY25" fmla="*/ 760130 h 956474"/>
                  <a:gd name="connsiteX26" fmla="*/ 392849 w 796756"/>
                  <a:gd name="connsiteY26" fmla="*/ 790984 h 956474"/>
                  <a:gd name="connsiteX27" fmla="*/ 496631 w 796756"/>
                  <a:gd name="connsiteY27" fmla="*/ 827448 h 956474"/>
                  <a:gd name="connsiteX28" fmla="*/ 558339 w 796756"/>
                  <a:gd name="connsiteY28" fmla="*/ 833058 h 956474"/>
                  <a:gd name="connsiteX29" fmla="*/ 597607 w 796756"/>
                  <a:gd name="connsiteY29" fmla="*/ 833058 h 956474"/>
                  <a:gd name="connsiteX30" fmla="*/ 617242 w 796756"/>
                  <a:gd name="connsiteY30" fmla="*/ 849887 h 956474"/>
                  <a:gd name="connsiteX31" fmla="*/ 648096 w 796756"/>
                  <a:gd name="connsiteY31" fmla="*/ 872326 h 956474"/>
                  <a:gd name="connsiteX32" fmla="*/ 673340 w 796756"/>
                  <a:gd name="connsiteY32" fmla="*/ 891961 h 956474"/>
                  <a:gd name="connsiteX33" fmla="*/ 701389 w 796756"/>
                  <a:gd name="connsiteY33" fmla="*/ 897570 h 956474"/>
                  <a:gd name="connsiteX34" fmla="*/ 723828 w 796756"/>
                  <a:gd name="connsiteY34" fmla="*/ 894766 h 956474"/>
                  <a:gd name="connsiteX35" fmla="*/ 751877 w 796756"/>
                  <a:gd name="connsiteY35" fmla="*/ 920010 h 956474"/>
                  <a:gd name="connsiteX36" fmla="*/ 771512 w 796756"/>
                  <a:gd name="connsiteY36" fmla="*/ 939644 h 956474"/>
                  <a:gd name="connsiteX37" fmla="*/ 796756 w 796756"/>
                  <a:gd name="connsiteY37" fmla="*/ 956474 h 956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96756" h="956474">
                    <a:moveTo>
                      <a:pt x="333946" y="0"/>
                    </a:moveTo>
                    <a:cubicBezTo>
                      <a:pt x="312208" y="13557"/>
                      <a:pt x="290470" y="27114"/>
                      <a:pt x="277848" y="36464"/>
                    </a:cubicBezTo>
                    <a:cubicBezTo>
                      <a:pt x="265226" y="45814"/>
                      <a:pt x="265693" y="48151"/>
                      <a:pt x="258213" y="56098"/>
                    </a:cubicBezTo>
                    <a:cubicBezTo>
                      <a:pt x="250733" y="64045"/>
                      <a:pt x="243254" y="75265"/>
                      <a:pt x="232969" y="84147"/>
                    </a:cubicBezTo>
                    <a:cubicBezTo>
                      <a:pt x="222684" y="93029"/>
                      <a:pt x="208192" y="100509"/>
                      <a:pt x="196505" y="109391"/>
                    </a:cubicBezTo>
                    <a:cubicBezTo>
                      <a:pt x="184818" y="118273"/>
                      <a:pt x="175469" y="128090"/>
                      <a:pt x="162847" y="137440"/>
                    </a:cubicBezTo>
                    <a:cubicBezTo>
                      <a:pt x="150225" y="146790"/>
                      <a:pt x="131525" y="155204"/>
                      <a:pt x="120773" y="165489"/>
                    </a:cubicBezTo>
                    <a:cubicBezTo>
                      <a:pt x="110021" y="175774"/>
                      <a:pt x="106281" y="186058"/>
                      <a:pt x="98334" y="199148"/>
                    </a:cubicBezTo>
                    <a:cubicBezTo>
                      <a:pt x="90387" y="212238"/>
                      <a:pt x="79167" y="227665"/>
                      <a:pt x="73090" y="244027"/>
                    </a:cubicBezTo>
                    <a:cubicBezTo>
                      <a:pt x="67013" y="260389"/>
                      <a:pt x="64675" y="282828"/>
                      <a:pt x="61870" y="297320"/>
                    </a:cubicBezTo>
                    <a:cubicBezTo>
                      <a:pt x="59065" y="311812"/>
                      <a:pt x="60000" y="320694"/>
                      <a:pt x="56260" y="330979"/>
                    </a:cubicBezTo>
                    <a:cubicBezTo>
                      <a:pt x="52520" y="341264"/>
                      <a:pt x="45508" y="351081"/>
                      <a:pt x="39431" y="359028"/>
                    </a:cubicBezTo>
                    <a:cubicBezTo>
                      <a:pt x="33354" y="366975"/>
                      <a:pt x="25406" y="372585"/>
                      <a:pt x="19796" y="378662"/>
                    </a:cubicBezTo>
                    <a:cubicBezTo>
                      <a:pt x="14186" y="384739"/>
                      <a:pt x="9044" y="388012"/>
                      <a:pt x="5772" y="395492"/>
                    </a:cubicBezTo>
                    <a:cubicBezTo>
                      <a:pt x="2500" y="402972"/>
                      <a:pt x="-773" y="413256"/>
                      <a:pt x="162" y="423541"/>
                    </a:cubicBezTo>
                    <a:cubicBezTo>
                      <a:pt x="1097" y="433826"/>
                      <a:pt x="4370" y="443643"/>
                      <a:pt x="11382" y="457200"/>
                    </a:cubicBezTo>
                    <a:cubicBezTo>
                      <a:pt x="18394" y="470757"/>
                      <a:pt x="28211" y="488989"/>
                      <a:pt x="42236" y="504883"/>
                    </a:cubicBezTo>
                    <a:cubicBezTo>
                      <a:pt x="56260" y="520778"/>
                      <a:pt x="76830" y="534335"/>
                      <a:pt x="95529" y="552567"/>
                    </a:cubicBezTo>
                    <a:cubicBezTo>
                      <a:pt x="114228" y="570799"/>
                      <a:pt x="139473" y="595108"/>
                      <a:pt x="154432" y="614275"/>
                    </a:cubicBezTo>
                    <a:cubicBezTo>
                      <a:pt x="169391" y="633442"/>
                      <a:pt x="172196" y="653076"/>
                      <a:pt x="185286" y="667568"/>
                    </a:cubicBezTo>
                    <a:cubicBezTo>
                      <a:pt x="198375" y="682060"/>
                      <a:pt x="222217" y="693280"/>
                      <a:pt x="232969" y="701227"/>
                    </a:cubicBezTo>
                    <a:cubicBezTo>
                      <a:pt x="243721" y="709174"/>
                      <a:pt x="242319" y="712446"/>
                      <a:pt x="249799" y="715251"/>
                    </a:cubicBezTo>
                    <a:cubicBezTo>
                      <a:pt x="257279" y="718056"/>
                      <a:pt x="269901" y="712914"/>
                      <a:pt x="277848" y="718056"/>
                    </a:cubicBezTo>
                    <a:cubicBezTo>
                      <a:pt x="285795" y="723198"/>
                      <a:pt x="289068" y="739093"/>
                      <a:pt x="297482" y="746105"/>
                    </a:cubicBezTo>
                    <a:cubicBezTo>
                      <a:pt x="305896" y="753117"/>
                      <a:pt x="317584" y="757793"/>
                      <a:pt x="328336" y="760130"/>
                    </a:cubicBezTo>
                    <a:cubicBezTo>
                      <a:pt x="339088" y="762468"/>
                      <a:pt x="351243" y="754988"/>
                      <a:pt x="361995" y="760130"/>
                    </a:cubicBezTo>
                    <a:cubicBezTo>
                      <a:pt x="372747" y="765272"/>
                      <a:pt x="370410" y="779764"/>
                      <a:pt x="392849" y="790984"/>
                    </a:cubicBezTo>
                    <a:cubicBezTo>
                      <a:pt x="415288" y="802204"/>
                      <a:pt x="469049" y="820436"/>
                      <a:pt x="496631" y="827448"/>
                    </a:cubicBezTo>
                    <a:cubicBezTo>
                      <a:pt x="524213" y="834460"/>
                      <a:pt x="541510" y="832123"/>
                      <a:pt x="558339" y="833058"/>
                    </a:cubicBezTo>
                    <a:cubicBezTo>
                      <a:pt x="575168" y="833993"/>
                      <a:pt x="587790" y="830253"/>
                      <a:pt x="597607" y="833058"/>
                    </a:cubicBezTo>
                    <a:cubicBezTo>
                      <a:pt x="607424" y="835863"/>
                      <a:pt x="608827" y="843342"/>
                      <a:pt x="617242" y="849887"/>
                    </a:cubicBezTo>
                    <a:cubicBezTo>
                      <a:pt x="625657" y="856432"/>
                      <a:pt x="638746" y="865314"/>
                      <a:pt x="648096" y="872326"/>
                    </a:cubicBezTo>
                    <a:cubicBezTo>
                      <a:pt x="657446" y="879338"/>
                      <a:pt x="664458" y="887754"/>
                      <a:pt x="673340" y="891961"/>
                    </a:cubicBezTo>
                    <a:cubicBezTo>
                      <a:pt x="682222" y="896168"/>
                      <a:pt x="692974" y="897102"/>
                      <a:pt x="701389" y="897570"/>
                    </a:cubicBezTo>
                    <a:cubicBezTo>
                      <a:pt x="709804" y="898038"/>
                      <a:pt x="715413" y="891026"/>
                      <a:pt x="723828" y="894766"/>
                    </a:cubicBezTo>
                    <a:cubicBezTo>
                      <a:pt x="732243" y="898506"/>
                      <a:pt x="743930" y="912530"/>
                      <a:pt x="751877" y="920010"/>
                    </a:cubicBezTo>
                    <a:cubicBezTo>
                      <a:pt x="759824" y="927490"/>
                      <a:pt x="764032" y="933567"/>
                      <a:pt x="771512" y="939644"/>
                    </a:cubicBezTo>
                    <a:cubicBezTo>
                      <a:pt x="778992" y="945721"/>
                      <a:pt x="787874" y="951097"/>
                      <a:pt x="796756" y="956474"/>
                    </a:cubicBezTo>
                  </a:path>
                </a:pathLst>
              </a:cu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34" name="Полилиния 433"/>
              <p:cNvSpPr/>
              <p:nvPr/>
            </p:nvSpPr>
            <p:spPr>
              <a:xfrm>
                <a:off x="6941758" y="2450128"/>
                <a:ext cx="542674" cy="626033"/>
              </a:xfrm>
              <a:custGeom>
                <a:avLst/>
                <a:gdLst>
                  <a:gd name="connsiteX0" fmla="*/ 333946 w 796756"/>
                  <a:gd name="connsiteY0" fmla="*/ 0 h 956474"/>
                  <a:gd name="connsiteX1" fmla="*/ 277848 w 796756"/>
                  <a:gd name="connsiteY1" fmla="*/ 36464 h 956474"/>
                  <a:gd name="connsiteX2" fmla="*/ 258213 w 796756"/>
                  <a:gd name="connsiteY2" fmla="*/ 56098 h 956474"/>
                  <a:gd name="connsiteX3" fmla="*/ 232969 w 796756"/>
                  <a:gd name="connsiteY3" fmla="*/ 84147 h 956474"/>
                  <a:gd name="connsiteX4" fmla="*/ 196505 w 796756"/>
                  <a:gd name="connsiteY4" fmla="*/ 109391 h 956474"/>
                  <a:gd name="connsiteX5" fmla="*/ 162847 w 796756"/>
                  <a:gd name="connsiteY5" fmla="*/ 137440 h 956474"/>
                  <a:gd name="connsiteX6" fmla="*/ 120773 w 796756"/>
                  <a:gd name="connsiteY6" fmla="*/ 165489 h 956474"/>
                  <a:gd name="connsiteX7" fmla="*/ 98334 w 796756"/>
                  <a:gd name="connsiteY7" fmla="*/ 199148 h 956474"/>
                  <a:gd name="connsiteX8" fmla="*/ 73090 w 796756"/>
                  <a:gd name="connsiteY8" fmla="*/ 244027 h 956474"/>
                  <a:gd name="connsiteX9" fmla="*/ 61870 w 796756"/>
                  <a:gd name="connsiteY9" fmla="*/ 297320 h 956474"/>
                  <a:gd name="connsiteX10" fmla="*/ 56260 w 796756"/>
                  <a:gd name="connsiteY10" fmla="*/ 330979 h 956474"/>
                  <a:gd name="connsiteX11" fmla="*/ 39431 w 796756"/>
                  <a:gd name="connsiteY11" fmla="*/ 359028 h 956474"/>
                  <a:gd name="connsiteX12" fmla="*/ 19796 w 796756"/>
                  <a:gd name="connsiteY12" fmla="*/ 378662 h 956474"/>
                  <a:gd name="connsiteX13" fmla="*/ 5772 w 796756"/>
                  <a:gd name="connsiteY13" fmla="*/ 395492 h 956474"/>
                  <a:gd name="connsiteX14" fmla="*/ 162 w 796756"/>
                  <a:gd name="connsiteY14" fmla="*/ 423541 h 956474"/>
                  <a:gd name="connsiteX15" fmla="*/ 11382 w 796756"/>
                  <a:gd name="connsiteY15" fmla="*/ 457200 h 956474"/>
                  <a:gd name="connsiteX16" fmla="*/ 42236 w 796756"/>
                  <a:gd name="connsiteY16" fmla="*/ 504883 h 956474"/>
                  <a:gd name="connsiteX17" fmla="*/ 95529 w 796756"/>
                  <a:gd name="connsiteY17" fmla="*/ 552567 h 956474"/>
                  <a:gd name="connsiteX18" fmla="*/ 154432 w 796756"/>
                  <a:gd name="connsiteY18" fmla="*/ 614275 h 956474"/>
                  <a:gd name="connsiteX19" fmla="*/ 185286 w 796756"/>
                  <a:gd name="connsiteY19" fmla="*/ 667568 h 956474"/>
                  <a:gd name="connsiteX20" fmla="*/ 232969 w 796756"/>
                  <a:gd name="connsiteY20" fmla="*/ 701227 h 956474"/>
                  <a:gd name="connsiteX21" fmla="*/ 249799 w 796756"/>
                  <a:gd name="connsiteY21" fmla="*/ 715251 h 956474"/>
                  <a:gd name="connsiteX22" fmla="*/ 277848 w 796756"/>
                  <a:gd name="connsiteY22" fmla="*/ 718056 h 956474"/>
                  <a:gd name="connsiteX23" fmla="*/ 297482 w 796756"/>
                  <a:gd name="connsiteY23" fmla="*/ 746105 h 956474"/>
                  <a:gd name="connsiteX24" fmla="*/ 328336 w 796756"/>
                  <a:gd name="connsiteY24" fmla="*/ 760130 h 956474"/>
                  <a:gd name="connsiteX25" fmla="*/ 361995 w 796756"/>
                  <a:gd name="connsiteY25" fmla="*/ 760130 h 956474"/>
                  <a:gd name="connsiteX26" fmla="*/ 392849 w 796756"/>
                  <a:gd name="connsiteY26" fmla="*/ 790984 h 956474"/>
                  <a:gd name="connsiteX27" fmla="*/ 496631 w 796756"/>
                  <a:gd name="connsiteY27" fmla="*/ 827448 h 956474"/>
                  <a:gd name="connsiteX28" fmla="*/ 558339 w 796756"/>
                  <a:gd name="connsiteY28" fmla="*/ 833058 h 956474"/>
                  <a:gd name="connsiteX29" fmla="*/ 597607 w 796756"/>
                  <a:gd name="connsiteY29" fmla="*/ 833058 h 956474"/>
                  <a:gd name="connsiteX30" fmla="*/ 617242 w 796756"/>
                  <a:gd name="connsiteY30" fmla="*/ 849887 h 956474"/>
                  <a:gd name="connsiteX31" fmla="*/ 648096 w 796756"/>
                  <a:gd name="connsiteY31" fmla="*/ 872326 h 956474"/>
                  <a:gd name="connsiteX32" fmla="*/ 673340 w 796756"/>
                  <a:gd name="connsiteY32" fmla="*/ 891961 h 956474"/>
                  <a:gd name="connsiteX33" fmla="*/ 701389 w 796756"/>
                  <a:gd name="connsiteY33" fmla="*/ 897570 h 956474"/>
                  <a:gd name="connsiteX34" fmla="*/ 723828 w 796756"/>
                  <a:gd name="connsiteY34" fmla="*/ 894766 h 956474"/>
                  <a:gd name="connsiteX35" fmla="*/ 751877 w 796756"/>
                  <a:gd name="connsiteY35" fmla="*/ 920010 h 956474"/>
                  <a:gd name="connsiteX36" fmla="*/ 771512 w 796756"/>
                  <a:gd name="connsiteY36" fmla="*/ 939644 h 956474"/>
                  <a:gd name="connsiteX37" fmla="*/ 796756 w 796756"/>
                  <a:gd name="connsiteY37" fmla="*/ 956474 h 956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96756" h="956474">
                    <a:moveTo>
                      <a:pt x="333946" y="0"/>
                    </a:moveTo>
                    <a:cubicBezTo>
                      <a:pt x="312208" y="13557"/>
                      <a:pt x="290470" y="27114"/>
                      <a:pt x="277848" y="36464"/>
                    </a:cubicBezTo>
                    <a:cubicBezTo>
                      <a:pt x="265226" y="45814"/>
                      <a:pt x="265693" y="48151"/>
                      <a:pt x="258213" y="56098"/>
                    </a:cubicBezTo>
                    <a:cubicBezTo>
                      <a:pt x="250733" y="64045"/>
                      <a:pt x="243254" y="75265"/>
                      <a:pt x="232969" y="84147"/>
                    </a:cubicBezTo>
                    <a:cubicBezTo>
                      <a:pt x="222684" y="93029"/>
                      <a:pt x="208192" y="100509"/>
                      <a:pt x="196505" y="109391"/>
                    </a:cubicBezTo>
                    <a:cubicBezTo>
                      <a:pt x="184818" y="118273"/>
                      <a:pt x="175469" y="128090"/>
                      <a:pt x="162847" y="137440"/>
                    </a:cubicBezTo>
                    <a:cubicBezTo>
                      <a:pt x="150225" y="146790"/>
                      <a:pt x="131525" y="155204"/>
                      <a:pt x="120773" y="165489"/>
                    </a:cubicBezTo>
                    <a:cubicBezTo>
                      <a:pt x="110021" y="175774"/>
                      <a:pt x="106281" y="186058"/>
                      <a:pt x="98334" y="199148"/>
                    </a:cubicBezTo>
                    <a:cubicBezTo>
                      <a:pt x="90387" y="212238"/>
                      <a:pt x="79167" y="227665"/>
                      <a:pt x="73090" y="244027"/>
                    </a:cubicBezTo>
                    <a:cubicBezTo>
                      <a:pt x="67013" y="260389"/>
                      <a:pt x="64675" y="282828"/>
                      <a:pt x="61870" y="297320"/>
                    </a:cubicBezTo>
                    <a:cubicBezTo>
                      <a:pt x="59065" y="311812"/>
                      <a:pt x="60000" y="320694"/>
                      <a:pt x="56260" y="330979"/>
                    </a:cubicBezTo>
                    <a:cubicBezTo>
                      <a:pt x="52520" y="341264"/>
                      <a:pt x="45508" y="351081"/>
                      <a:pt x="39431" y="359028"/>
                    </a:cubicBezTo>
                    <a:cubicBezTo>
                      <a:pt x="33354" y="366975"/>
                      <a:pt x="25406" y="372585"/>
                      <a:pt x="19796" y="378662"/>
                    </a:cubicBezTo>
                    <a:cubicBezTo>
                      <a:pt x="14186" y="384739"/>
                      <a:pt x="9044" y="388012"/>
                      <a:pt x="5772" y="395492"/>
                    </a:cubicBezTo>
                    <a:cubicBezTo>
                      <a:pt x="2500" y="402972"/>
                      <a:pt x="-773" y="413256"/>
                      <a:pt x="162" y="423541"/>
                    </a:cubicBezTo>
                    <a:cubicBezTo>
                      <a:pt x="1097" y="433826"/>
                      <a:pt x="4370" y="443643"/>
                      <a:pt x="11382" y="457200"/>
                    </a:cubicBezTo>
                    <a:cubicBezTo>
                      <a:pt x="18394" y="470757"/>
                      <a:pt x="28211" y="488989"/>
                      <a:pt x="42236" y="504883"/>
                    </a:cubicBezTo>
                    <a:cubicBezTo>
                      <a:pt x="56260" y="520778"/>
                      <a:pt x="76830" y="534335"/>
                      <a:pt x="95529" y="552567"/>
                    </a:cubicBezTo>
                    <a:cubicBezTo>
                      <a:pt x="114228" y="570799"/>
                      <a:pt x="139473" y="595108"/>
                      <a:pt x="154432" y="614275"/>
                    </a:cubicBezTo>
                    <a:cubicBezTo>
                      <a:pt x="169391" y="633442"/>
                      <a:pt x="172196" y="653076"/>
                      <a:pt x="185286" y="667568"/>
                    </a:cubicBezTo>
                    <a:cubicBezTo>
                      <a:pt x="198375" y="682060"/>
                      <a:pt x="222217" y="693280"/>
                      <a:pt x="232969" y="701227"/>
                    </a:cubicBezTo>
                    <a:cubicBezTo>
                      <a:pt x="243721" y="709174"/>
                      <a:pt x="242319" y="712446"/>
                      <a:pt x="249799" y="715251"/>
                    </a:cubicBezTo>
                    <a:cubicBezTo>
                      <a:pt x="257279" y="718056"/>
                      <a:pt x="269901" y="712914"/>
                      <a:pt x="277848" y="718056"/>
                    </a:cubicBezTo>
                    <a:cubicBezTo>
                      <a:pt x="285795" y="723198"/>
                      <a:pt x="289068" y="739093"/>
                      <a:pt x="297482" y="746105"/>
                    </a:cubicBezTo>
                    <a:cubicBezTo>
                      <a:pt x="305896" y="753117"/>
                      <a:pt x="317584" y="757793"/>
                      <a:pt x="328336" y="760130"/>
                    </a:cubicBezTo>
                    <a:cubicBezTo>
                      <a:pt x="339088" y="762468"/>
                      <a:pt x="351243" y="754988"/>
                      <a:pt x="361995" y="760130"/>
                    </a:cubicBezTo>
                    <a:cubicBezTo>
                      <a:pt x="372747" y="765272"/>
                      <a:pt x="370410" y="779764"/>
                      <a:pt x="392849" y="790984"/>
                    </a:cubicBezTo>
                    <a:cubicBezTo>
                      <a:pt x="415288" y="802204"/>
                      <a:pt x="469049" y="820436"/>
                      <a:pt x="496631" y="827448"/>
                    </a:cubicBezTo>
                    <a:cubicBezTo>
                      <a:pt x="524213" y="834460"/>
                      <a:pt x="541510" y="832123"/>
                      <a:pt x="558339" y="833058"/>
                    </a:cubicBezTo>
                    <a:cubicBezTo>
                      <a:pt x="575168" y="833993"/>
                      <a:pt x="587790" y="830253"/>
                      <a:pt x="597607" y="833058"/>
                    </a:cubicBezTo>
                    <a:cubicBezTo>
                      <a:pt x="607424" y="835863"/>
                      <a:pt x="608827" y="843342"/>
                      <a:pt x="617242" y="849887"/>
                    </a:cubicBezTo>
                    <a:cubicBezTo>
                      <a:pt x="625657" y="856432"/>
                      <a:pt x="638746" y="865314"/>
                      <a:pt x="648096" y="872326"/>
                    </a:cubicBezTo>
                    <a:cubicBezTo>
                      <a:pt x="657446" y="879338"/>
                      <a:pt x="664458" y="887754"/>
                      <a:pt x="673340" y="891961"/>
                    </a:cubicBezTo>
                    <a:cubicBezTo>
                      <a:pt x="682222" y="896168"/>
                      <a:pt x="692974" y="897102"/>
                      <a:pt x="701389" y="897570"/>
                    </a:cubicBezTo>
                    <a:cubicBezTo>
                      <a:pt x="709804" y="898038"/>
                      <a:pt x="715413" y="891026"/>
                      <a:pt x="723828" y="894766"/>
                    </a:cubicBezTo>
                    <a:cubicBezTo>
                      <a:pt x="732243" y="898506"/>
                      <a:pt x="743930" y="912530"/>
                      <a:pt x="751877" y="920010"/>
                    </a:cubicBezTo>
                    <a:cubicBezTo>
                      <a:pt x="759824" y="927490"/>
                      <a:pt x="764032" y="933567"/>
                      <a:pt x="771512" y="939644"/>
                    </a:cubicBezTo>
                    <a:cubicBezTo>
                      <a:pt x="778992" y="945721"/>
                      <a:pt x="787874" y="951097"/>
                      <a:pt x="796756" y="95647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35" name="Полилиния 434"/>
              <p:cNvSpPr/>
              <p:nvPr/>
            </p:nvSpPr>
            <p:spPr>
              <a:xfrm>
                <a:off x="6957686" y="2465434"/>
                <a:ext cx="536998" cy="604002"/>
              </a:xfrm>
              <a:custGeom>
                <a:avLst/>
                <a:gdLst>
                  <a:gd name="connsiteX0" fmla="*/ 322719 w 788423"/>
                  <a:gd name="connsiteY0" fmla="*/ 0 h 922815"/>
                  <a:gd name="connsiteX1" fmla="*/ 230157 w 788423"/>
                  <a:gd name="connsiteY1" fmla="*/ 72928 h 922815"/>
                  <a:gd name="connsiteX2" fmla="*/ 190888 w 788423"/>
                  <a:gd name="connsiteY2" fmla="*/ 109392 h 922815"/>
                  <a:gd name="connsiteX3" fmla="*/ 140400 w 788423"/>
                  <a:gd name="connsiteY3" fmla="*/ 145855 h 922815"/>
                  <a:gd name="connsiteX4" fmla="*/ 103936 w 788423"/>
                  <a:gd name="connsiteY4" fmla="*/ 176709 h 922815"/>
                  <a:gd name="connsiteX5" fmla="*/ 73082 w 788423"/>
                  <a:gd name="connsiteY5" fmla="*/ 232808 h 922815"/>
                  <a:gd name="connsiteX6" fmla="*/ 59057 w 788423"/>
                  <a:gd name="connsiteY6" fmla="*/ 294516 h 922815"/>
                  <a:gd name="connsiteX7" fmla="*/ 47838 w 788423"/>
                  <a:gd name="connsiteY7" fmla="*/ 333784 h 922815"/>
                  <a:gd name="connsiteX8" fmla="*/ 22594 w 788423"/>
                  <a:gd name="connsiteY8" fmla="*/ 364638 h 922815"/>
                  <a:gd name="connsiteX9" fmla="*/ 154 w 788423"/>
                  <a:gd name="connsiteY9" fmla="*/ 389882 h 922815"/>
                  <a:gd name="connsiteX10" fmla="*/ 14179 w 788423"/>
                  <a:gd name="connsiteY10" fmla="*/ 437566 h 922815"/>
                  <a:gd name="connsiteX11" fmla="*/ 42228 w 788423"/>
                  <a:gd name="connsiteY11" fmla="*/ 479640 h 922815"/>
                  <a:gd name="connsiteX12" fmla="*/ 89911 w 788423"/>
                  <a:gd name="connsiteY12" fmla="*/ 524518 h 922815"/>
                  <a:gd name="connsiteX13" fmla="*/ 151619 w 788423"/>
                  <a:gd name="connsiteY13" fmla="*/ 594641 h 922815"/>
                  <a:gd name="connsiteX14" fmla="*/ 171254 w 788423"/>
                  <a:gd name="connsiteY14" fmla="*/ 622690 h 922815"/>
                  <a:gd name="connsiteX15" fmla="*/ 199303 w 788423"/>
                  <a:gd name="connsiteY15" fmla="*/ 650739 h 922815"/>
                  <a:gd name="connsiteX16" fmla="*/ 232962 w 788423"/>
                  <a:gd name="connsiteY16" fmla="*/ 670373 h 922815"/>
                  <a:gd name="connsiteX17" fmla="*/ 258206 w 788423"/>
                  <a:gd name="connsiteY17" fmla="*/ 681593 h 922815"/>
                  <a:gd name="connsiteX18" fmla="*/ 272230 w 788423"/>
                  <a:gd name="connsiteY18" fmla="*/ 681593 h 922815"/>
                  <a:gd name="connsiteX19" fmla="*/ 294670 w 788423"/>
                  <a:gd name="connsiteY19" fmla="*/ 709642 h 922815"/>
                  <a:gd name="connsiteX20" fmla="*/ 308694 w 788423"/>
                  <a:gd name="connsiteY20" fmla="*/ 718057 h 922815"/>
                  <a:gd name="connsiteX21" fmla="*/ 331133 w 788423"/>
                  <a:gd name="connsiteY21" fmla="*/ 718057 h 922815"/>
                  <a:gd name="connsiteX22" fmla="*/ 356378 w 788423"/>
                  <a:gd name="connsiteY22" fmla="*/ 729276 h 922815"/>
                  <a:gd name="connsiteX23" fmla="*/ 381622 w 788423"/>
                  <a:gd name="connsiteY23" fmla="*/ 748911 h 922815"/>
                  <a:gd name="connsiteX24" fmla="*/ 429305 w 788423"/>
                  <a:gd name="connsiteY24" fmla="*/ 774155 h 922815"/>
                  <a:gd name="connsiteX25" fmla="*/ 507843 w 788423"/>
                  <a:gd name="connsiteY25" fmla="*/ 793789 h 922815"/>
                  <a:gd name="connsiteX26" fmla="*/ 555526 w 788423"/>
                  <a:gd name="connsiteY26" fmla="*/ 790984 h 922815"/>
                  <a:gd name="connsiteX27" fmla="*/ 586380 w 788423"/>
                  <a:gd name="connsiteY27" fmla="*/ 796594 h 922815"/>
                  <a:gd name="connsiteX28" fmla="*/ 614429 w 788423"/>
                  <a:gd name="connsiteY28" fmla="*/ 813424 h 922815"/>
                  <a:gd name="connsiteX29" fmla="*/ 631259 w 788423"/>
                  <a:gd name="connsiteY29" fmla="*/ 833058 h 922815"/>
                  <a:gd name="connsiteX30" fmla="*/ 659308 w 788423"/>
                  <a:gd name="connsiteY30" fmla="*/ 849887 h 922815"/>
                  <a:gd name="connsiteX31" fmla="*/ 673332 w 788423"/>
                  <a:gd name="connsiteY31" fmla="*/ 855497 h 922815"/>
                  <a:gd name="connsiteX32" fmla="*/ 698576 w 788423"/>
                  <a:gd name="connsiteY32" fmla="*/ 855497 h 922815"/>
                  <a:gd name="connsiteX33" fmla="*/ 718211 w 788423"/>
                  <a:gd name="connsiteY33" fmla="*/ 855497 h 922815"/>
                  <a:gd name="connsiteX34" fmla="*/ 751870 w 788423"/>
                  <a:gd name="connsiteY34" fmla="*/ 891961 h 922815"/>
                  <a:gd name="connsiteX35" fmla="*/ 782724 w 788423"/>
                  <a:gd name="connsiteY35" fmla="*/ 917205 h 922815"/>
                  <a:gd name="connsiteX36" fmla="*/ 788333 w 788423"/>
                  <a:gd name="connsiteY36" fmla="*/ 922815 h 922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88423" h="922815">
                    <a:moveTo>
                      <a:pt x="322719" y="0"/>
                    </a:moveTo>
                    <a:cubicBezTo>
                      <a:pt x="287424" y="27348"/>
                      <a:pt x="252129" y="54696"/>
                      <a:pt x="230157" y="72928"/>
                    </a:cubicBezTo>
                    <a:cubicBezTo>
                      <a:pt x="208185" y="91160"/>
                      <a:pt x="205847" y="97238"/>
                      <a:pt x="190888" y="109392"/>
                    </a:cubicBezTo>
                    <a:cubicBezTo>
                      <a:pt x="175928" y="121547"/>
                      <a:pt x="154892" y="134636"/>
                      <a:pt x="140400" y="145855"/>
                    </a:cubicBezTo>
                    <a:cubicBezTo>
                      <a:pt x="125908" y="157074"/>
                      <a:pt x="115156" y="162217"/>
                      <a:pt x="103936" y="176709"/>
                    </a:cubicBezTo>
                    <a:cubicBezTo>
                      <a:pt x="92716" y="191201"/>
                      <a:pt x="80562" y="213174"/>
                      <a:pt x="73082" y="232808"/>
                    </a:cubicBezTo>
                    <a:cubicBezTo>
                      <a:pt x="65602" y="252443"/>
                      <a:pt x="63264" y="277687"/>
                      <a:pt x="59057" y="294516"/>
                    </a:cubicBezTo>
                    <a:cubicBezTo>
                      <a:pt x="54850" y="311345"/>
                      <a:pt x="53915" y="322097"/>
                      <a:pt x="47838" y="333784"/>
                    </a:cubicBezTo>
                    <a:cubicBezTo>
                      <a:pt x="41761" y="345471"/>
                      <a:pt x="30541" y="355288"/>
                      <a:pt x="22594" y="364638"/>
                    </a:cubicBezTo>
                    <a:cubicBezTo>
                      <a:pt x="14647" y="373988"/>
                      <a:pt x="1556" y="377727"/>
                      <a:pt x="154" y="389882"/>
                    </a:cubicBezTo>
                    <a:cubicBezTo>
                      <a:pt x="-1249" y="402037"/>
                      <a:pt x="7167" y="422606"/>
                      <a:pt x="14179" y="437566"/>
                    </a:cubicBezTo>
                    <a:cubicBezTo>
                      <a:pt x="21191" y="452526"/>
                      <a:pt x="29606" y="465148"/>
                      <a:pt x="42228" y="479640"/>
                    </a:cubicBezTo>
                    <a:cubicBezTo>
                      <a:pt x="54850" y="494132"/>
                      <a:pt x="71679" y="505351"/>
                      <a:pt x="89911" y="524518"/>
                    </a:cubicBezTo>
                    <a:cubicBezTo>
                      <a:pt x="108143" y="543685"/>
                      <a:pt x="138062" y="578279"/>
                      <a:pt x="151619" y="594641"/>
                    </a:cubicBezTo>
                    <a:cubicBezTo>
                      <a:pt x="165176" y="611003"/>
                      <a:pt x="163307" y="613340"/>
                      <a:pt x="171254" y="622690"/>
                    </a:cubicBezTo>
                    <a:cubicBezTo>
                      <a:pt x="179201" y="632040"/>
                      <a:pt x="189018" y="642792"/>
                      <a:pt x="199303" y="650739"/>
                    </a:cubicBezTo>
                    <a:cubicBezTo>
                      <a:pt x="209588" y="658686"/>
                      <a:pt x="223145" y="665231"/>
                      <a:pt x="232962" y="670373"/>
                    </a:cubicBezTo>
                    <a:cubicBezTo>
                      <a:pt x="242779" y="675515"/>
                      <a:pt x="251661" y="679723"/>
                      <a:pt x="258206" y="681593"/>
                    </a:cubicBezTo>
                    <a:cubicBezTo>
                      <a:pt x="264751" y="683463"/>
                      <a:pt x="266153" y="676918"/>
                      <a:pt x="272230" y="681593"/>
                    </a:cubicBezTo>
                    <a:cubicBezTo>
                      <a:pt x="278307" y="686268"/>
                      <a:pt x="288593" y="703565"/>
                      <a:pt x="294670" y="709642"/>
                    </a:cubicBezTo>
                    <a:cubicBezTo>
                      <a:pt x="300747" y="715719"/>
                      <a:pt x="302617" y="716655"/>
                      <a:pt x="308694" y="718057"/>
                    </a:cubicBezTo>
                    <a:cubicBezTo>
                      <a:pt x="314771" y="719460"/>
                      <a:pt x="323186" y="716187"/>
                      <a:pt x="331133" y="718057"/>
                    </a:cubicBezTo>
                    <a:cubicBezTo>
                      <a:pt x="339080" y="719927"/>
                      <a:pt x="347963" y="724134"/>
                      <a:pt x="356378" y="729276"/>
                    </a:cubicBezTo>
                    <a:cubicBezTo>
                      <a:pt x="364793" y="734418"/>
                      <a:pt x="369468" y="741431"/>
                      <a:pt x="381622" y="748911"/>
                    </a:cubicBezTo>
                    <a:cubicBezTo>
                      <a:pt x="393776" y="756391"/>
                      <a:pt x="408268" y="766675"/>
                      <a:pt x="429305" y="774155"/>
                    </a:cubicBezTo>
                    <a:cubicBezTo>
                      <a:pt x="450342" y="781635"/>
                      <a:pt x="486806" y="790984"/>
                      <a:pt x="507843" y="793789"/>
                    </a:cubicBezTo>
                    <a:cubicBezTo>
                      <a:pt x="528880" y="796594"/>
                      <a:pt x="542437" y="790517"/>
                      <a:pt x="555526" y="790984"/>
                    </a:cubicBezTo>
                    <a:cubicBezTo>
                      <a:pt x="568615" y="791451"/>
                      <a:pt x="576563" y="792854"/>
                      <a:pt x="586380" y="796594"/>
                    </a:cubicBezTo>
                    <a:cubicBezTo>
                      <a:pt x="596197" y="800334"/>
                      <a:pt x="606949" y="807347"/>
                      <a:pt x="614429" y="813424"/>
                    </a:cubicBezTo>
                    <a:cubicBezTo>
                      <a:pt x="621909" y="819501"/>
                      <a:pt x="623779" y="826981"/>
                      <a:pt x="631259" y="833058"/>
                    </a:cubicBezTo>
                    <a:cubicBezTo>
                      <a:pt x="638739" y="839135"/>
                      <a:pt x="652296" y="846147"/>
                      <a:pt x="659308" y="849887"/>
                    </a:cubicBezTo>
                    <a:cubicBezTo>
                      <a:pt x="666320" y="853627"/>
                      <a:pt x="666787" y="854562"/>
                      <a:pt x="673332" y="855497"/>
                    </a:cubicBezTo>
                    <a:cubicBezTo>
                      <a:pt x="679877" y="856432"/>
                      <a:pt x="698576" y="855497"/>
                      <a:pt x="698576" y="855497"/>
                    </a:cubicBezTo>
                    <a:cubicBezTo>
                      <a:pt x="706056" y="855497"/>
                      <a:pt x="709329" y="849420"/>
                      <a:pt x="718211" y="855497"/>
                    </a:cubicBezTo>
                    <a:cubicBezTo>
                      <a:pt x="727093" y="861574"/>
                      <a:pt x="741118" y="881676"/>
                      <a:pt x="751870" y="891961"/>
                    </a:cubicBezTo>
                    <a:cubicBezTo>
                      <a:pt x="762622" y="902246"/>
                      <a:pt x="782724" y="917205"/>
                      <a:pt x="782724" y="917205"/>
                    </a:cubicBezTo>
                    <a:cubicBezTo>
                      <a:pt x="788801" y="922347"/>
                      <a:pt x="788567" y="922581"/>
                      <a:pt x="788333" y="922815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36" name="Полилиния 435"/>
              <p:cNvSpPr/>
              <p:nvPr/>
            </p:nvSpPr>
            <p:spPr>
              <a:xfrm>
                <a:off x="6922012" y="2435260"/>
                <a:ext cx="557847" cy="651735"/>
              </a:xfrm>
              <a:custGeom>
                <a:avLst/>
                <a:gdLst>
                  <a:gd name="connsiteX0" fmla="*/ 345004 w 819033"/>
                  <a:gd name="connsiteY0" fmla="*/ 0 h 995742"/>
                  <a:gd name="connsiteX1" fmla="*/ 288905 w 819033"/>
                  <a:gd name="connsiteY1" fmla="*/ 36463 h 995742"/>
                  <a:gd name="connsiteX2" fmla="*/ 244027 w 819033"/>
                  <a:gd name="connsiteY2" fmla="*/ 89757 h 995742"/>
                  <a:gd name="connsiteX3" fmla="*/ 213173 w 819033"/>
                  <a:gd name="connsiteY3" fmla="*/ 109391 h 995742"/>
                  <a:gd name="connsiteX4" fmla="*/ 168294 w 819033"/>
                  <a:gd name="connsiteY4" fmla="*/ 140245 h 995742"/>
                  <a:gd name="connsiteX5" fmla="*/ 129026 w 819033"/>
                  <a:gd name="connsiteY5" fmla="*/ 173904 h 995742"/>
                  <a:gd name="connsiteX6" fmla="*/ 92562 w 819033"/>
                  <a:gd name="connsiteY6" fmla="*/ 227197 h 995742"/>
                  <a:gd name="connsiteX7" fmla="*/ 67318 w 819033"/>
                  <a:gd name="connsiteY7" fmla="*/ 322564 h 995742"/>
                  <a:gd name="connsiteX8" fmla="*/ 53293 w 819033"/>
                  <a:gd name="connsiteY8" fmla="*/ 361833 h 995742"/>
                  <a:gd name="connsiteX9" fmla="*/ 19634 w 819033"/>
                  <a:gd name="connsiteY9" fmla="*/ 401101 h 995742"/>
                  <a:gd name="connsiteX10" fmla="*/ 0 w 819033"/>
                  <a:gd name="connsiteY10" fmla="*/ 440370 h 995742"/>
                  <a:gd name="connsiteX11" fmla="*/ 19634 w 819033"/>
                  <a:gd name="connsiteY11" fmla="*/ 493663 h 995742"/>
                  <a:gd name="connsiteX12" fmla="*/ 50488 w 819033"/>
                  <a:gd name="connsiteY12" fmla="*/ 544152 h 995742"/>
                  <a:gd name="connsiteX13" fmla="*/ 98172 w 819033"/>
                  <a:gd name="connsiteY13" fmla="*/ 577811 h 995742"/>
                  <a:gd name="connsiteX14" fmla="*/ 143050 w 819033"/>
                  <a:gd name="connsiteY14" fmla="*/ 617079 h 995742"/>
                  <a:gd name="connsiteX15" fmla="*/ 171099 w 819033"/>
                  <a:gd name="connsiteY15" fmla="*/ 653543 h 995742"/>
                  <a:gd name="connsiteX16" fmla="*/ 190734 w 819033"/>
                  <a:gd name="connsiteY16" fmla="*/ 701227 h 995742"/>
                  <a:gd name="connsiteX17" fmla="*/ 230002 w 819033"/>
                  <a:gd name="connsiteY17" fmla="*/ 723666 h 995742"/>
                  <a:gd name="connsiteX18" fmla="*/ 255246 w 819033"/>
                  <a:gd name="connsiteY18" fmla="*/ 743300 h 995742"/>
                  <a:gd name="connsiteX19" fmla="*/ 269271 w 819033"/>
                  <a:gd name="connsiteY19" fmla="*/ 757325 h 995742"/>
                  <a:gd name="connsiteX20" fmla="*/ 294515 w 819033"/>
                  <a:gd name="connsiteY20" fmla="*/ 757325 h 995742"/>
                  <a:gd name="connsiteX21" fmla="*/ 308540 w 819033"/>
                  <a:gd name="connsiteY21" fmla="*/ 779764 h 995742"/>
                  <a:gd name="connsiteX22" fmla="*/ 336589 w 819033"/>
                  <a:gd name="connsiteY22" fmla="*/ 796593 h 995742"/>
                  <a:gd name="connsiteX23" fmla="*/ 367443 w 819033"/>
                  <a:gd name="connsiteY23" fmla="*/ 802203 h 995742"/>
                  <a:gd name="connsiteX24" fmla="*/ 387077 w 819033"/>
                  <a:gd name="connsiteY24" fmla="*/ 816228 h 995742"/>
                  <a:gd name="connsiteX25" fmla="*/ 429151 w 819033"/>
                  <a:gd name="connsiteY25" fmla="*/ 835862 h 995742"/>
                  <a:gd name="connsiteX26" fmla="*/ 479639 w 819033"/>
                  <a:gd name="connsiteY26" fmla="*/ 861106 h 995742"/>
                  <a:gd name="connsiteX27" fmla="*/ 544152 w 819033"/>
                  <a:gd name="connsiteY27" fmla="*/ 872326 h 995742"/>
                  <a:gd name="connsiteX28" fmla="*/ 611470 w 819033"/>
                  <a:gd name="connsiteY28" fmla="*/ 877936 h 995742"/>
                  <a:gd name="connsiteX29" fmla="*/ 639519 w 819033"/>
                  <a:gd name="connsiteY29" fmla="*/ 889155 h 995742"/>
                  <a:gd name="connsiteX30" fmla="*/ 687202 w 819033"/>
                  <a:gd name="connsiteY30" fmla="*/ 922814 h 995742"/>
                  <a:gd name="connsiteX31" fmla="*/ 715251 w 819033"/>
                  <a:gd name="connsiteY31" fmla="*/ 939644 h 995742"/>
                  <a:gd name="connsiteX32" fmla="*/ 734886 w 819033"/>
                  <a:gd name="connsiteY32" fmla="*/ 942449 h 995742"/>
                  <a:gd name="connsiteX33" fmla="*/ 748910 w 819033"/>
                  <a:gd name="connsiteY33" fmla="*/ 942449 h 995742"/>
                  <a:gd name="connsiteX34" fmla="*/ 774154 w 819033"/>
                  <a:gd name="connsiteY34" fmla="*/ 964888 h 995742"/>
                  <a:gd name="connsiteX35" fmla="*/ 793789 w 819033"/>
                  <a:gd name="connsiteY35" fmla="*/ 984522 h 995742"/>
                  <a:gd name="connsiteX36" fmla="*/ 813423 w 819033"/>
                  <a:gd name="connsiteY36" fmla="*/ 992937 h 995742"/>
                  <a:gd name="connsiteX37" fmla="*/ 819033 w 819033"/>
                  <a:gd name="connsiteY37" fmla="*/ 995742 h 995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819033" h="995742">
                    <a:moveTo>
                      <a:pt x="345004" y="0"/>
                    </a:moveTo>
                    <a:cubicBezTo>
                      <a:pt x="325369" y="10752"/>
                      <a:pt x="305734" y="21504"/>
                      <a:pt x="288905" y="36463"/>
                    </a:cubicBezTo>
                    <a:cubicBezTo>
                      <a:pt x="272075" y="51423"/>
                      <a:pt x="256649" y="77602"/>
                      <a:pt x="244027" y="89757"/>
                    </a:cubicBezTo>
                    <a:cubicBezTo>
                      <a:pt x="231405" y="101912"/>
                      <a:pt x="225795" y="100976"/>
                      <a:pt x="213173" y="109391"/>
                    </a:cubicBezTo>
                    <a:cubicBezTo>
                      <a:pt x="200551" y="117806"/>
                      <a:pt x="182318" y="129493"/>
                      <a:pt x="168294" y="140245"/>
                    </a:cubicBezTo>
                    <a:cubicBezTo>
                      <a:pt x="154270" y="150997"/>
                      <a:pt x="141648" y="159412"/>
                      <a:pt x="129026" y="173904"/>
                    </a:cubicBezTo>
                    <a:cubicBezTo>
                      <a:pt x="116404" y="188396"/>
                      <a:pt x="102847" y="202421"/>
                      <a:pt x="92562" y="227197"/>
                    </a:cubicBezTo>
                    <a:cubicBezTo>
                      <a:pt x="82277" y="251973"/>
                      <a:pt x="73863" y="300125"/>
                      <a:pt x="67318" y="322564"/>
                    </a:cubicBezTo>
                    <a:cubicBezTo>
                      <a:pt x="60773" y="345003"/>
                      <a:pt x="61240" y="348744"/>
                      <a:pt x="53293" y="361833"/>
                    </a:cubicBezTo>
                    <a:cubicBezTo>
                      <a:pt x="45346" y="374922"/>
                      <a:pt x="28516" y="388012"/>
                      <a:pt x="19634" y="401101"/>
                    </a:cubicBezTo>
                    <a:cubicBezTo>
                      <a:pt x="10752" y="414191"/>
                      <a:pt x="0" y="424943"/>
                      <a:pt x="0" y="440370"/>
                    </a:cubicBezTo>
                    <a:cubicBezTo>
                      <a:pt x="0" y="455797"/>
                      <a:pt x="11219" y="476366"/>
                      <a:pt x="19634" y="493663"/>
                    </a:cubicBezTo>
                    <a:cubicBezTo>
                      <a:pt x="28049" y="510960"/>
                      <a:pt x="37398" y="530127"/>
                      <a:pt x="50488" y="544152"/>
                    </a:cubicBezTo>
                    <a:cubicBezTo>
                      <a:pt x="63578" y="558177"/>
                      <a:pt x="82745" y="565657"/>
                      <a:pt x="98172" y="577811"/>
                    </a:cubicBezTo>
                    <a:cubicBezTo>
                      <a:pt x="113599" y="589966"/>
                      <a:pt x="130896" y="604457"/>
                      <a:pt x="143050" y="617079"/>
                    </a:cubicBezTo>
                    <a:cubicBezTo>
                      <a:pt x="155204" y="629701"/>
                      <a:pt x="163152" y="639518"/>
                      <a:pt x="171099" y="653543"/>
                    </a:cubicBezTo>
                    <a:cubicBezTo>
                      <a:pt x="179046" y="667568"/>
                      <a:pt x="180917" y="689540"/>
                      <a:pt x="190734" y="701227"/>
                    </a:cubicBezTo>
                    <a:cubicBezTo>
                      <a:pt x="200551" y="712914"/>
                      <a:pt x="219250" y="716654"/>
                      <a:pt x="230002" y="723666"/>
                    </a:cubicBezTo>
                    <a:cubicBezTo>
                      <a:pt x="240754" y="730678"/>
                      <a:pt x="248701" y="737690"/>
                      <a:pt x="255246" y="743300"/>
                    </a:cubicBezTo>
                    <a:cubicBezTo>
                      <a:pt x="261791" y="748910"/>
                      <a:pt x="262726" y="754987"/>
                      <a:pt x="269271" y="757325"/>
                    </a:cubicBezTo>
                    <a:cubicBezTo>
                      <a:pt x="275816" y="759663"/>
                      <a:pt x="287970" y="753585"/>
                      <a:pt x="294515" y="757325"/>
                    </a:cubicBezTo>
                    <a:cubicBezTo>
                      <a:pt x="301060" y="761065"/>
                      <a:pt x="301528" y="773219"/>
                      <a:pt x="308540" y="779764"/>
                    </a:cubicBezTo>
                    <a:cubicBezTo>
                      <a:pt x="315552" y="786309"/>
                      <a:pt x="326772" y="792853"/>
                      <a:pt x="336589" y="796593"/>
                    </a:cubicBezTo>
                    <a:cubicBezTo>
                      <a:pt x="346406" y="800333"/>
                      <a:pt x="359028" y="798931"/>
                      <a:pt x="367443" y="802203"/>
                    </a:cubicBezTo>
                    <a:cubicBezTo>
                      <a:pt x="375858" y="805475"/>
                      <a:pt x="376792" y="810618"/>
                      <a:pt x="387077" y="816228"/>
                    </a:cubicBezTo>
                    <a:cubicBezTo>
                      <a:pt x="397362" y="821838"/>
                      <a:pt x="413724" y="828382"/>
                      <a:pt x="429151" y="835862"/>
                    </a:cubicBezTo>
                    <a:cubicBezTo>
                      <a:pt x="444578" y="843342"/>
                      <a:pt x="460472" y="855029"/>
                      <a:pt x="479639" y="861106"/>
                    </a:cubicBezTo>
                    <a:cubicBezTo>
                      <a:pt x="498806" y="867183"/>
                      <a:pt x="522180" y="869521"/>
                      <a:pt x="544152" y="872326"/>
                    </a:cubicBezTo>
                    <a:cubicBezTo>
                      <a:pt x="566124" y="875131"/>
                      <a:pt x="595576" y="875131"/>
                      <a:pt x="611470" y="877936"/>
                    </a:cubicBezTo>
                    <a:cubicBezTo>
                      <a:pt x="627365" y="880741"/>
                      <a:pt x="626897" y="881675"/>
                      <a:pt x="639519" y="889155"/>
                    </a:cubicBezTo>
                    <a:cubicBezTo>
                      <a:pt x="652141" y="896635"/>
                      <a:pt x="674580" y="914399"/>
                      <a:pt x="687202" y="922814"/>
                    </a:cubicBezTo>
                    <a:cubicBezTo>
                      <a:pt x="699824" y="931229"/>
                      <a:pt x="707304" y="936372"/>
                      <a:pt x="715251" y="939644"/>
                    </a:cubicBezTo>
                    <a:cubicBezTo>
                      <a:pt x="723198" y="942917"/>
                      <a:pt x="729276" y="941982"/>
                      <a:pt x="734886" y="942449"/>
                    </a:cubicBezTo>
                    <a:cubicBezTo>
                      <a:pt x="740496" y="942916"/>
                      <a:pt x="742366" y="938709"/>
                      <a:pt x="748910" y="942449"/>
                    </a:cubicBezTo>
                    <a:cubicBezTo>
                      <a:pt x="755454" y="946189"/>
                      <a:pt x="766674" y="957876"/>
                      <a:pt x="774154" y="964888"/>
                    </a:cubicBezTo>
                    <a:cubicBezTo>
                      <a:pt x="781634" y="971900"/>
                      <a:pt x="787244" y="979847"/>
                      <a:pt x="793789" y="984522"/>
                    </a:cubicBezTo>
                    <a:cubicBezTo>
                      <a:pt x="800334" y="989197"/>
                      <a:pt x="813423" y="992937"/>
                      <a:pt x="813423" y="992937"/>
                    </a:cubicBezTo>
                    <a:cubicBezTo>
                      <a:pt x="817630" y="994807"/>
                      <a:pt x="818331" y="995274"/>
                      <a:pt x="819033" y="995742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37" name="Полилиния 436"/>
              <p:cNvSpPr/>
              <p:nvPr/>
            </p:nvSpPr>
            <p:spPr>
              <a:xfrm>
                <a:off x="6992179" y="3275054"/>
                <a:ext cx="9552" cy="84450"/>
              </a:xfrm>
              <a:custGeom>
                <a:avLst/>
                <a:gdLst>
                  <a:gd name="connsiteX0" fmla="*/ 14024 w 14024"/>
                  <a:gd name="connsiteY0" fmla="*/ 0 h 129025"/>
                  <a:gd name="connsiteX1" fmla="*/ 0 w 14024"/>
                  <a:gd name="connsiteY1" fmla="*/ 129025 h 129025"/>
                  <a:gd name="connsiteX2" fmla="*/ 0 w 14024"/>
                  <a:gd name="connsiteY2" fmla="*/ 129025 h 129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24" h="129025">
                    <a:moveTo>
                      <a:pt x="14024" y="0"/>
                    </a:moveTo>
                    <a:lnTo>
                      <a:pt x="0" y="129025"/>
                    </a:lnTo>
                    <a:lnTo>
                      <a:pt x="0" y="129025"/>
                    </a:ln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38" name="Полилиния 437"/>
              <p:cNvSpPr/>
              <p:nvPr/>
            </p:nvSpPr>
            <p:spPr>
              <a:xfrm>
                <a:off x="6993247" y="3277498"/>
                <a:ext cx="8683" cy="84450"/>
              </a:xfrm>
              <a:custGeom>
                <a:avLst/>
                <a:gdLst>
                  <a:gd name="connsiteX0" fmla="*/ 14024 w 14024"/>
                  <a:gd name="connsiteY0" fmla="*/ 0 h 129025"/>
                  <a:gd name="connsiteX1" fmla="*/ 0 w 14024"/>
                  <a:gd name="connsiteY1" fmla="*/ 129025 h 129025"/>
                  <a:gd name="connsiteX2" fmla="*/ 0 w 14024"/>
                  <a:gd name="connsiteY2" fmla="*/ 129025 h 129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24" h="129025">
                    <a:moveTo>
                      <a:pt x="14024" y="0"/>
                    </a:moveTo>
                    <a:lnTo>
                      <a:pt x="0" y="129025"/>
                    </a:lnTo>
                    <a:lnTo>
                      <a:pt x="0" y="129025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39" name="Полилиния 438"/>
              <p:cNvSpPr/>
              <p:nvPr/>
            </p:nvSpPr>
            <p:spPr>
              <a:xfrm>
                <a:off x="6379724" y="3245667"/>
                <a:ext cx="783913" cy="272674"/>
              </a:xfrm>
              <a:custGeom>
                <a:avLst/>
                <a:gdLst>
                  <a:gd name="connsiteX0" fmla="*/ 1150944 w 1150944"/>
                  <a:gd name="connsiteY0" fmla="*/ 0 h 416600"/>
                  <a:gd name="connsiteX1" fmla="*/ 1108578 w 1150944"/>
                  <a:gd name="connsiteY1" fmla="*/ 31775 h 416600"/>
                  <a:gd name="connsiteX2" fmla="*/ 1059151 w 1150944"/>
                  <a:gd name="connsiteY2" fmla="*/ 70610 h 416600"/>
                  <a:gd name="connsiteX3" fmla="*/ 1002663 w 1150944"/>
                  <a:gd name="connsiteY3" fmla="*/ 102385 h 416600"/>
                  <a:gd name="connsiteX4" fmla="*/ 956766 w 1150944"/>
                  <a:gd name="connsiteY4" fmla="*/ 141220 h 416600"/>
                  <a:gd name="connsiteX5" fmla="*/ 886156 w 1150944"/>
                  <a:gd name="connsiteY5" fmla="*/ 180056 h 416600"/>
                  <a:gd name="connsiteX6" fmla="*/ 833199 w 1150944"/>
                  <a:gd name="connsiteY6" fmla="*/ 187117 h 416600"/>
                  <a:gd name="connsiteX7" fmla="*/ 794363 w 1150944"/>
                  <a:gd name="connsiteY7" fmla="*/ 172995 h 416600"/>
                  <a:gd name="connsiteX8" fmla="*/ 741406 w 1150944"/>
                  <a:gd name="connsiteY8" fmla="*/ 176525 h 416600"/>
                  <a:gd name="connsiteX9" fmla="*/ 684918 w 1150944"/>
                  <a:gd name="connsiteY9" fmla="*/ 151812 h 416600"/>
                  <a:gd name="connsiteX10" fmla="*/ 635491 w 1150944"/>
                  <a:gd name="connsiteY10" fmla="*/ 144751 h 416600"/>
                  <a:gd name="connsiteX11" fmla="*/ 547228 w 1150944"/>
                  <a:gd name="connsiteY11" fmla="*/ 155342 h 416600"/>
                  <a:gd name="connsiteX12" fmla="*/ 480149 w 1150944"/>
                  <a:gd name="connsiteY12" fmla="*/ 180056 h 416600"/>
                  <a:gd name="connsiteX13" fmla="*/ 437783 w 1150944"/>
                  <a:gd name="connsiteY13" fmla="*/ 204769 h 416600"/>
                  <a:gd name="connsiteX14" fmla="*/ 388356 w 1150944"/>
                  <a:gd name="connsiteY14" fmla="*/ 229483 h 416600"/>
                  <a:gd name="connsiteX15" fmla="*/ 324807 w 1150944"/>
                  <a:gd name="connsiteY15" fmla="*/ 264788 h 416600"/>
                  <a:gd name="connsiteX16" fmla="*/ 282441 w 1150944"/>
                  <a:gd name="connsiteY16" fmla="*/ 303623 h 416600"/>
                  <a:gd name="connsiteX17" fmla="*/ 236544 w 1150944"/>
                  <a:gd name="connsiteY17" fmla="*/ 338928 h 416600"/>
                  <a:gd name="connsiteX18" fmla="*/ 187117 w 1150944"/>
                  <a:gd name="connsiteY18" fmla="*/ 335398 h 416600"/>
                  <a:gd name="connsiteX19" fmla="*/ 137690 w 1150944"/>
                  <a:gd name="connsiteY19" fmla="*/ 331867 h 416600"/>
                  <a:gd name="connsiteX20" fmla="*/ 105915 w 1150944"/>
                  <a:gd name="connsiteY20" fmla="*/ 353050 h 416600"/>
                  <a:gd name="connsiteX21" fmla="*/ 52958 w 1150944"/>
                  <a:gd name="connsiteY21" fmla="*/ 384825 h 416600"/>
                  <a:gd name="connsiteX22" fmla="*/ 28244 w 1150944"/>
                  <a:gd name="connsiteY22" fmla="*/ 398947 h 416600"/>
                  <a:gd name="connsiteX23" fmla="*/ 0 w 1150944"/>
                  <a:gd name="connsiteY23" fmla="*/ 416600 h 4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0944" h="416600">
                    <a:moveTo>
                      <a:pt x="1150944" y="0"/>
                    </a:moveTo>
                    <a:cubicBezTo>
                      <a:pt x="1137410" y="10003"/>
                      <a:pt x="1123877" y="20007"/>
                      <a:pt x="1108578" y="31775"/>
                    </a:cubicBezTo>
                    <a:cubicBezTo>
                      <a:pt x="1093279" y="43543"/>
                      <a:pt x="1076803" y="58842"/>
                      <a:pt x="1059151" y="70610"/>
                    </a:cubicBezTo>
                    <a:cubicBezTo>
                      <a:pt x="1041499" y="82378"/>
                      <a:pt x="1019727" y="90617"/>
                      <a:pt x="1002663" y="102385"/>
                    </a:cubicBezTo>
                    <a:cubicBezTo>
                      <a:pt x="985599" y="114153"/>
                      <a:pt x="976184" y="128275"/>
                      <a:pt x="956766" y="141220"/>
                    </a:cubicBezTo>
                    <a:cubicBezTo>
                      <a:pt x="937348" y="154165"/>
                      <a:pt x="906751" y="172406"/>
                      <a:pt x="886156" y="180056"/>
                    </a:cubicBezTo>
                    <a:cubicBezTo>
                      <a:pt x="865561" y="187706"/>
                      <a:pt x="848498" y="188294"/>
                      <a:pt x="833199" y="187117"/>
                    </a:cubicBezTo>
                    <a:cubicBezTo>
                      <a:pt x="817900" y="185940"/>
                      <a:pt x="809662" y="174760"/>
                      <a:pt x="794363" y="172995"/>
                    </a:cubicBezTo>
                    <a:cubicBezTo>
                      <a:pt x="779064" y="171230"/>
                      <a:pt x="759647" y="180056"/>
                      <a:pt x="741406" y="176525"/>
                    </a:cubicBezTo>
                    <a:cubicBezTo>
                      <a:pt x="723165" y="172994"/>
                      <a:pt x="702570" y="157108"/>
                      <a:pt x="684918" y="151812"/>
                    </a:cubicBezTo>
                    <a:cubicBezTo>
                      <a:pt x="667265" y="146516"/>
                      <a:pt x="658439" y="144163"/>
                      <a:pt x="635491" y="144751"/>
                    </a:cubicBezTo>
                    <a:cubicBezTo>
                      <a:pt x="612543" y="145339"/>
                      <a:pt x="573118" y="149458"/>
                      <a:pt x="547228" y="155342"/>
                    </a:cubicBezTo>
                    <a:cubicBezTo>
                      <a:pt x="521338" y="161226"/>
                      <a:pt x="498390" y="171818"/>
                      <a:pt x="480149" y="180056"/>
                    </a:cubicBezTo>
                    <a:cubicBezTo>
                      <a:pt x="461908" y="188294"/>
                      <a:pt x="453082" y="196531"/>
                      <a:pt x="437783" y="204769"/>
                    </a:cubicBezTo>
                    <a:cubicBezTo>
                      <a:pt x="422484" y="213007"/>
                      <a:pt x="407185" y="219480"/>
                      <a:pt x="388356" y="229483"/>
                    </a:cubicBezTo>
                    <a:cubicBezTo>
                      <a:pt x="369527" y="239486"/>
                      <a:pt x="342459" y="252431"/>
                      <a:pt x="324807" y="264788"/>
                    </a:cubicBezTo>
                    <a:cubicBezTo>
                      <a:pt x="307155" y="277145"/>
                      <a:pt x="297151" y="291266"/>
                      <a:pt x="282441" y="303623"/>
                    </a:cubicBezTo>
                    <a:cubicBezTo>
                      <a:pt x="267730" y="315980"/>
                      <a:pt x="252431" y="333632"/>
                      <a:pt x="236544" y="338928"/>
                    </a:cubicBezTo>
                    <a:cubicBezTo>
                      <a:pt x="220657" y="344224"/>
                      <a:pt x="187117" y="335398"/>
                      <a:pt x="187117" y="335398"/>
                    </a:cubicBezTo>
                    <a:cubicBezTo>
                      <a:pt x="170641" y="334221"/>
                      <a:pt x="151224" y="328925"/>
                      <a:pt x="137690" y="331867"/>
                    </a:cubicBezTo>
                    <a:cubicBezTo>
                      <a:pt x="124156" y="334809"/>
                      <a:pt x="120037" y="344224"/>
                      <a:pt x="105915" y="353050"/>
                    </a:cubicBezTo>
                    <a:cubicBezTo>
                      <a:pt x="91793" y="361876"/>
                      <a:pt x="65903" y="377176"/>
                      <a:pt x="52958" y="384825"/>
                    </a:cubicBezTo>
                    <a:cubicBezTo>
                      <a:pt x="40013" y="392474"/>
                      <a:pt x="37070" y="393651"/>
                      <a:pt x="28244" y="398947"/>
                    </a:cubicBezTo>
                    <a:cubicBezTo>
                      <a:pt x="19418" y="404243"/>
                      <a:pt x="9709" y="410421"/>
                      <a:pt x="0" y="416600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40" name="Полилиния 439"/>
              <p:cNvSpPr/>
              <p:nvPr/>
            </p:nvSpPr>
            <p:spPr>
              <a:xfrm>
                <a:off x="7011283" y="3278726"/>
                <a:ext cx="5731" cy="47732"/>
              </a:xfrm>
              <a:custGeom>
                <a:avLst/>
                <a:gdLst>
                  <a:gd name="connsiteX0" fmla="*/ 8415 w 8415"/>
                  <a:gd name="connsiteY0" fmla="*/ 0 h 72927"/>
                  <a:gd name="connsiteX1" fmla="*/ 0 w 8415"/>
                  <a:gd name="connsiteY1" fmla="*/ 72927 h 72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415" h="72927">
                    <a:moveTo>
                      <a:pt x="8415" y="0"/>
                    </a:moveTo>
                    <a:lnTo>
                      <a:pt x="0" y="72927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41" name="Полилиния 440"/>
              <p:cNvSpPr/>
              <p:nvPr/>
            </p:nvSpPr>
            <p:spPr>
              <a:xfrm>
                <a:off x="6984537" y="3271382"/>
                <a:ext cx="3821" cy="67927"/>
              </a:xfrm>
              <a:custGeom>
                <a:avLst/>
                <a:gdLst>
                  <a:gd name="connsiteX0" fmla="*/ 5610 w 5610"/>
                  <a:gd name="connsiteY0" fmla="*/ 0 h 103781"/>
                  <a:gd name="connsiteX1" fmla="*/ 0 w 5610"/>
                  <a:gd name="connsiteY1" fmla="*/ 103781 h 103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10" h="103781">
                    <a:moveTo>
                      <a:pt x="5610" y="0"/>
                    </a:moveTo>
                    <a:lnTo>
                      <a:pt x="0" y="103781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42" name="Полилиния 441"/>
              <p:cNvSpPr/>
              <p:nvPr/>
            </p:nvSpPr>
            <p:spPr>
              <a:xfrm>
                <a:off x="6999820" y="2906043"/>
                <a:ext cx="74164" cy="374518"/>
              </a:xfrm>
              <a:custGeom>
                <a:avLst/>
                <a:gdLst>
                  <a:gd name="connsiteX0" fmla="*/ 98172 w 108888"/>
                  <a:gd name="connsiteY0" fmla="*/ 0 h 572201"/>
                  <a:gd name="connsiteX1" fmla="*/ 95367 w 108888"/>
                  <a:gd name="connsiteY1" fmla="*/ 84147 h 572201"/>
                  <a:gd name="connsiteX2" fmla="*/ 100977 w 108888"/>
                  <a:gd name="connsiteY2" fmla="*/ 123416 h 572201"/>
                  <a:gd name="connsiteX3" fmla="*/ 106587 w 108888"/>
                  <a:gd name="connsiteY3" fmla="*/ 168294 h 572201"/>
                  <a:gd name="connsiteX4" fmla="*/ 106587 w 108888"/>
                  <a:gd name="connsiteY4" fmla="*/ 193539 h 572201"/>
                  <a:gd name="connsiteX5" fmla="*/ 78537 w 108888"/>
                  <a:gd name="connsiteY5" fmla="*/ 227198 h 572201"/>
                  <a:gd name="connsiteX6" fmla="*/ 67318 w 108888"/>
                  <a:gd name="connsiteY6" fmla="*/ 241222 h 572201"/>
                  <a:gd name="connsiteX7" fmla="*/ 30854 w 108888"/>
                  <a:gd name="connsiteY7" fmla="*/ 266466 h 572201"/>
                  <a:gd name="connsiteX8" fmla="*/ 14025 w 108888"/>
                  <a:gd name="connsiteY8" fmla="*/ 274881 h 572201"/>
                  <a:gd name="connsiteX9" fmla="*/ 33659 w 108888"/>
                  <a:gd name="connsiteY9" fmla="*/ 297320 h 572201"/>
                  <a:gd name="connsiteX10" fmla="*/ 56098 w 108888"/>
                  <a:gd name="connsiteY10" fmla="*/ 325369 h 572201"/>
                  <a:gd name="connsiteX11" fmla="*/ 78537 w 108888"/>
                  <a:gd name="connsiteY11" fmla="*/ 350613 h 572201"/>
                  <a:gd name="connsiteX12" fmla="*/ 89757 w 108888"/>
                  <a:gd name="connsiteY12" fmla="*/ 375858 h 572201"/>
                  <a:gd name="connsiteX13" fmla="*/ 89757 w 108888"/>
                  <a:gd name="connsiteY13" fmla="*/ 406712 h 572201"/>
                  <a:gd name="connsiteX14" fmla="*/ 89757 w 108888"/>
                  <a:gd name="connsiteY14" fmla="*/ 440371 h 572201"/>
                  <a:gd name="connsiteX15" fmla="*/ 84147 w 108888"/>
                  <a:gd name="connsiteY15" fmla="*/ 476834 h 572201"/>
                  <a:gd name="connsiteX16" fmla="*/ 78537 w 108888"/>
                  <a:gd name="connsiteY16" fmla="*/ 499274 h 572201"/>
                  <a:gd name="connsiteX17" fmla="*/ 50488 w 108888"/>
                  <a:gd name="connsiteY17" fmla="*/ 532933 h 572201"/>
                  <a:gd name="connsiteX18" fmla="*/ 44879 w 108888"/>
                  <a:gd name="connsiteY18" fmla="*/ 546957 h 572201"/>
                  <a:gd name="connsiteX19" fmla="*/ 8415 w 108888"/>
                  <a:gd name="connsiteY19" fmla="*/ 552567 h 572201"/>
                  <a:gd name="connsiteX20" fmla="*/ 0 w 108888"/>
                  <a:gd name="connsiteY20" fmla="*/ 572201 h 57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8888" h="572201">
                    <a:moveTo>
                      <a:pt x="98172" y="0"/>
                    </a:moveTo>
                    <a:cubicBezTo>
                      <a:pt x="96535" y="31789"/>
                      <a:pt x="94899" y="63578"/>
                      <a:pt x="95367" y="84147"/>
                    </a:cubicBezTo>
                    <a:cubicBezTo>
                      <a:pt x="95835" y="104716"/>
                      <a:pt x="99107" y="109392"/>
                      <a:pt x="100977" y="123416"/>
                    </a:cubicBezTo>
                    <a:cubicBezTo>
                      <a:pt x="102847" y="137440"/>
                      <a:pt x="105652" y="156607"/>
                      <a:pt x="106587" y="168294"/>
                    </a:cubicBezTo>
                    <a:cubicBezTo>
                      <a:pt x="107522" y="179981"/>
                      <a:pt x="111262" y="183722"/>
                      <a:pt x="106587" y="193539"/>
                    </a:cubicBezTo>
                    <a:cubicBezTo>
                      <a:pt x="101912" y="203356"/>
                      <a:pt x="85082" y="219251"/>
                      <a:pt x="78537" y="227198"/>
                    </a:cubicBezTo>
                    <a:cubicBezTo>
                      <a:pt x="71992" y="235145"/>
                      <a:pt x="75265" y="234677"/>
                      <a:pt x="67318" y="241222"/>
                    </a:cubicBezTo>
                    <a:cubicBezTo>
                      <a:pt x="59371" y="247767"/>
                      <a:pt x="39736" y="260856"/>
                      <a:pt x="30854" y="266466"/>
                    </a:cubicBezTo>
                    <a:cubicBezTo>
                      <a:pt x="21972" y="272076"/>
                      <a:pt x="13557" y="269739"/>
                      <a:pt x="14025" y="274881"/>
                    </a:cubicBezTo>
                    <a:cubicBezTo>
                      <a:pt x="14492" y="280023"/>
                      <a:pt x="26647" y="288905"/>
                      <a:pt x="33659" y="297320"/>
                    </a:cubicBezTo>
                    <a:cubicBezTo>
                      <a:pt x="40671" y="305735"/>
                      <a:pt x="48618" y="316487"/>
                      <a:pt x="56098" y="325369"/>
                    </a:cubicBezTo>
                    <a:cubicBezTo>
                      <a:pt x="63578" y="334251"/>
                      <a:pt x="72927" y="342198"/>
                      <a:pt x="78537" y="350613"/>
                    </a:cubicBezTo>
                    <a:cubicBezTo>
                      <a:pt x="84147" y="359028"/>
                      <a:pt x="87887" y="366508"/>
                      <a:pt x="89757" y="375858"/>
                    </a:cubicBezTo>
                    <a:cubicBezTo>
                      <a:pt x="91627" y="385208"/>
                      <a:pt x="89757" y="406712"/>
                      <a:pt x="89757" y="406712"/>
                    </a:cubicBezTo>
                    <a:cubicBezTo>
                      <a:pt x="89757" y="417464"/>
                      <a:pt x="90692" y="428684"/>
                      <a:pt x="89757" y="440371"/>
                    </a:cubicBezTo>
                    <a:cubicBezTo>
                      <a:pt x="88822" y="452058"/>
                      <a:pt x="86017" y="467017"/>
                      <a:pt x="84147" y="476834"/>
                    </a:cubicBezTo>
                    <a:cubicBezTo>
                      <a:pt x="82277" y="486651"/>
                      <a:pt x="84147" y="489924"/>
                      <a:pt x="78537" y="499274"/>
                    </a:cubicBezTo>
                    <a:cubicBezTo>
                      <a:pt x="72927" y="508624"/>
                      <a:pt x="56098" y="524986"/>
                      <a:pt x="50488" y="532933"/>
                    </a:cubicBezTo>
                    <a:cubicBezTo>
                      <a:pt x="44878" y="540880"/>
                      <a:pt x="51891" y="543685"/>
                      <a:pt x="44879" y="546957"/>
                    </a:cubicBezTo>
                    <a:cubicBezTo>
                      <a:pt x="37867" y="550229"/>
                      <a:pt x="15895" y="548360"/>
                      <a:pt x="8415" y="552567"/>
                    </a:cubicBezTo>
                    <a:cubicBezTo>
                      <a:pt x="935" y="556774"/>
                      <a:pt x="467" y="564487"/>
                      <a:pt x="0" y="572201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43" name="Полилиния 442"/>
              <p:cNvSpPr/>
              <p:nvPr/>
            </p:nvSpPr>
            <p:spPr>
              <a:xfrm>
                <a:off x="6999820" y="2913387"/>
                <a:ext cx="72980" cy="374518"/>
              </a:xfrm>
              <a:custGeom>
                <a:avLst/>
                <a:gdLst>
                  <a:gd name="connsiteX0" fmla="*/ 95367 w 107149"/>
                  <a:gd name="connsiteY0" fmla="*/ 0 h 572201"/>
                  <a:gd name="connsiteX1" fmla="*/ 98172 w 107149"/>
                  <a:gd name="connsiteY1" fmla="*/ 103781 h 572201"/>
                  <a:gd name="connsiteX2" fmla="*/ 103782 w 107149"/>
                  <a:gd name="connsiteY2" fmla="*/ 143050 h 572201"/>
                  <a:gd name="connsiteX3" fmla="*/ 106587 w 107149"/>
                  <a:gd name="connsiteY3" fmla="*/ 171099 h 572201"/>
                  <a:gd name="connsiteX4" fmla="*/ 92562 w 107149"/>
                  <a:gd name="connsiteY4" fmla="*/ 193538 h 572201"/>
                  <a:gd name="connsiteX5" fmla="*/ 72928 w 107149"/>
                  <a:gd name="connsiteY5" fmla="*/ 224392 h 572201"/>
                  <a:gd name="connsiteX6" fmla="*/ 33659 w 107149"/>
                  <a:gd name="connsiteY6" fmla="*/ 249637 h 572201"/>
                  <a:gd name="connsiteX7" fmla="*/ 16830 w 107149"/>
                  <a:gd name="connsiteY7" fmla="*/ 263661 h 572201"/>
                  <a:gd name="connsiteX8" fmla="*/ 36464 w 107149"/>
                  <a:gd name="connsiteY8" fmla="*/ 291710 h 572201"/>
                  <a:gd name="connsiteX9" fmla="*/ 67318 w 107149"/>
                  <a:gd name="connsiteY9" fmla="*/ 333784 h 572201"/>
                  <a:gd name="connsiteX10" fmla="*/ 86952 w 107149"/>
                  <a:gd name="connsiteY10" fmla="*/ 387077 h 572201"/>
                  <a:gd name="connsiteX11" fmla="*/ 92562 w 107149"/>
                  <a:gd name="connsiteY11" fmla="*/ 437565 h 572201"/>
                  <a:gd name="connsiteX12" fmla="*/ 84147 w 107149"/>
                  <a:gd name="connsiteY12" fmla="*/ 485249 h 572201"/>
                  <a:gd name="connsiteX13" fmla="*/ 56098 w 107149"/>
                  <a:gd name="connsiteY13" fmla="*/ 513298 h 572201"/>
                  <a:gd name="connsiteX14" fmla="*/ 33659 w 107149"/>
                  <a:gd name="connsiteY14" fmla="*/ 527323 h 572201"/>
                  <a:gd name="connsiteX15" fmla="*/ 11220 w 107149"/>
                  <a:gd name="connsiteY15" fmla="*/ 549762 h 572201"/>
                  <a:gd name="connsiteX16" fmla="*/ 2805 w 107149"/>
                  <a:gd name="connsiteY16" fmla="*/ 566591 h 572201"/>
                  <a:gd name="connsiteX17" fmla="*/ 0 w 107149"/>
                  <a:gd name="connsiteY17" fmla="*/ 572201 h 57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7149" h="572201">
                    <a:moveTo>
                      <a:pt x="95367" y="0"/>
                    </a:moveTo>
                    <a:cubicBezTo>
                      <a:pt x="96068" y="39969"/>
                      <a:pt x="96770" y="79939"/>
                      <a:pt x="98172" y="103781"/>
                    </a:cubicBezTo>
                    <a:cubicBezTo>
                      <a:pt x="99574" y="127623"/>
                      <a:pt x="102380" y="131830"/>
                      <a:pt x="103782" y="143050"/>
                    </a:cubicBezTo>
                    <a:cubicBezTo>
                      <a:pt x="105185" y="154270"/>
                      <a:pt x="108457" y="162684"/>
                      <a:pt x="106587" y="171099"/>
                    </a:cubicBezTo>
                    <a:cubicBezTo>
                      <a:pt x="104717" y="179514"/>
                      <a:pt x="98172" y="184656"/>
                      <a:pt x="92562" y="193538"/>
                    </a:cubicBezTo>
                    <a:cubicBezTo>
                      <a:pt x="86952" y="202420"/>
                      <a:pt x="82745" y="215042"/>
                      <a:pt x="72928" y="224392"/>
                    </a:cubicBezTo>
                    <a:cubicBezTo>
                      <a:pt x="63111" y="233742"/>
                      <a:pt x="43009" y="243092"/>
                      <a:pt x="33659" y="249637"/>
                    </a:cubicBezTo>
                    <a:cubicBezTo>
                      <a:pt x="24309" y="256182"/>
                      <a:pt x="16363" y="256649"/>
                      <a:pt x="16830" y="263661"/>
                    </a:cubicBezTo>
                    <a:cubicBezTo>
                      <a:pt x="17297" y="270673"/>
                      <a:pt x="28049" y="280023"/>
                      <a:pt x="36464" y="291710"/>
                    </a:cubicBezTo>
                    <a:cubicBezTo>
                      <a:pt x="44879" y="303397"/>
                      <a:pt x="58903" y="317889"/>
                      <a:pt x="67318" y="333784"/>
                    </a:cubicBezTo>
                    <a:cubicBezTo>
                      <a:pt x="75733" y="349679"/>
                      <a:pt x="82745" y="369780"/>
                      <a:pt x="86952" y="387077"/>
                    </a:cubicBezTo>
                    <a:cubicBezTo>
                      <a:pt x="91159" y="404374"/>
                      <a:pt x="93029" y="421203"/>
                      <a:pt x="92562" y="437565"/>
                    </a:cubicBezTo>
                    <a:cubicBezTo>
                      <a:pt x="92094" y="453927"/>
                      <a:pt x="90224" y="472627"/>
                      <a:pt x="84147" y="485249"/>
                    </a:cubicBezTo>
                    <a:cubicBezTo>
                      <a:pt x="78070" y="497871"/>
                      <a:pt x="64512" y="506286"/>
                      <a:pt x="56098" y="513298"/>
                    </a:cubicBezTo>
                    <a:cubicBezTo>
                      <a:pt x="47684" y="520310"/>
                      <a:pt x="41139" y="521246"/>
                      <a:pt x="33659" y="527323"/>
                    </a:cubicBezTo>
                    <a:cubicBezTo>
                      <a:pt x="26179" y="533400"/>
                      <a:pt x="16362" y="543217"/>
                      <a:pt x="11220" y="549762"/>
                    </a:cubicBezTo>
                    <a:cubicBezTo>
                      <a:pt x="6078" y="556307"/>
                      <a:pt x="2805" y="566591"/>
                      <a:pt x="2805" y="566591"/>
                    </a:cubicBezTo>
                    <a:lnTo>
                      <a:pt x="0" y="572201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44" name="Блок-схема: узел 443"/>
              <p:cNvSpPr/>
              <p:nvPr/>
            </p:nvSpPr>
            <p:spPr>
              <a:xfrm>
                <a:off x="7052662" y="2872578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45" name="Блок-схема: узел 444"/>
              <p:cNvSpPr/>
              <p:nvPr/>
            </p:nvSpPr>
            <p:spPr>
              <a:xfrm>
                <a:off x="4097134" y="2808005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46" name="Блок-схема: узел 445"/>
              <p:cNvSpPr/>
              <p:nvPr/>
            </p:nvSpPr>
            <p:spPr>
              <a:xfrm>
                <a:off x="8386203" y="2275437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47" name="AutoShape 19"/>
              <p:cNvSpPr>
                <a:spLocks noChangeArrowheads="1"/>
              </p:cNvSpPr>
              <p:nvPr/>
            </p:nvSpPr>
            <p:spPr bwMode="auto">
              <a:xfrm>
                <a:off x="4262093" y="1415917"/>
                <a:ext cx="241441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Мартук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448" name="AutoShape 19"/>
              <p:cNvSpPr>
                <a:spLocks noChangeArrowheads="1"/>
              </p:cNvSpPr>
              <p:nvPr/>
            </p:nvSpPr>
            <p:spPr bwMode="auto">
              <a:xfrm>
                <a:off x="3188164" y="1301308"/>
                <a:ext cx="265584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Таскала</a:t>
                </a:r>
              </a:p>
            </p:txBody>
          </p:sp>
          <p:sp>
            <p:nvSpPr>
              <p:cNvPr id="449" name="AutoShape 19"/>
              <p:cNvSpPr>
                <a:spLocks noChangeArrowheads="1"/>
              </p:cNvSpPr>
              <p:nvPr/>
            </p:nvSpPr>
            <p:spPr bwMode="auto">
              <a:xfrm>
                <a:off x="3421781" y="2235484"/>
                <a:ext cx="269911" cy="98701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Атырау</a:t>
                </a:r>
              </a:p>
            </p:txBody>
          </p:sp>
          <p:sp>
            <p:nvSpPr>
              <p:cNvPr id="450" name="AutoShape 19"/>
              <p:cNvSpPr>
                <a:spLocks noChangeArrowheads="1"/>
              </p:cNvSpPr>
              <p:nvPr/>
            </p:nvSpPr>
            <p:spPr bwMode="auto">
              <a:xfrm>
                <a:off x="3692633" y="2049545"/>
                <a:ext cx="245198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Доссор</a:t>
                </a:r>
              </a:p>
            </p:txBody>
          </p:sp>
          <p:sp>
            <p:nvSpPr>
              <p:cNvPr id="451" name="AutoShape 19"/>
              <p:cNvSpPr>
                <a:spLocks noChangeArrowheads="1"/>
              </p:cNvSpPr>
              <p:nvPr/>
            </p:nvSpPr>
            <p:spPr bwMode="auto">
              <a:xfrm>
                <a:off x="3692634" y="2575464"/>
                <a:ext cx="289110" cy="14781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Бейнеу</a:t>
                </a:r>
              </a:p>
            </p:txBody>
          </p:sp>
          <p:sp>
            <p:nvSpPr>
              <p:cNvPr id="452" name="AutoShape 19"/>
              <p:cNvSpPr>
                <a:spLocks noChangeArrowheads="1"/>
              </p:cNvSpPr>
              <p:nvPr/>
            </p:nvSpPr>
            <p:spPr bwMode="auto">
              <a:xfrm>
                <a:off x="3152627" y="2801913"/>
                <a:ext cx="206356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Актау</a:t>
                </a:r>
              </a:p>
            </p:txBody>
          </p:sp>
          <p:sp>
            <p:nvSpPr>
              <p:cNvPr id="453" name="AutoShape 19"/>
              <p:cNvSpPr>
                <a:spLocks noChangeArrowheads="1"/>
              </p:cNvSpPr>
              <p:nvPr/>
            </p:nvSpPr>
            <p:spPr bwMode="auto">
              <a:xfrm>
                <a:off x="3459367" y="2738659"/>
                <a:ext cx="219895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Шетпе</a:t>
                </a:r>
              </a:p>
            </p:txBody>
          </p:sp>
          <p:sp>
            <p:nvSpPr>
              <p:cNvPr id="454" name="AutoShape 19"/>
              <p:cNvSpPr>
                <a:spLocks noChangeArrowheads="1"/>
              </p:cNvSpPr>
              <p:nvPr/>
            </p:nvSpPr>
            <p:spPr bwMode="auto">
              <a:xfrm>
                <a:off x="3139906" y="3026115"/>
                <a:ext cx="273745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Жетыбай</a:t>
                </a:r>
              </a:p>
            </p:txBody>
          </p:sp>
          <p:sp>
            <p:nvSpPr>
              <p:cNvPr id="455" name="AutoShape 19"/>
              <p:cNvSpPr>
                <a:spLocks noChangeArrowheads="1"/>
              </p:cNvSpPr>
              <p:nvPr/>
            </p:nvSpPr>
            <p:spPr bwMode="auto">
              <a:xfrm>
                <a:off x="3586359" y="3064157"/>
                <a:ext cx="349396" cy="107600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Жанаозен</a:t>
                </a:r>
              </a:p>
            </p:txBody>
          </p:sp>
          <p:sp>
            <p:nvSpPr>
              <p:cNvPr id="456" name="AutoShape 19"/>
              <p:cNvSpPr>
                <a:spLocks noChangeArrowheads="1"/>
              </p:cNvSpPr>
              <p:nvPr/>
            </p:nvSpPr>
            <p:spPr bwMode="auto">
              <a:xfrm>
                <a:off x="3993268" y="2870086"/>
                <a:ext cx="265584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Акжигит</a:t>
                </a:r>
              </a:p>
            </p:txBody>
          </p:sp>
          <p:sp>
            <p:nvSpPr>
              <p:cNvPr id="457" name="AutoShape 19"/>
              <p:cNvSpPr>
                <a:spLocks noChangeArrowheads="1"/>
              </p:cNvSpPr>
              <p:nvPr/>
            </p:nvSpPr>
            <p:spPr bwMode="auto">
              <a:xfrm>
                <a:off x="5344597" y="3004247"/>
                <a:ext cx="356651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Кызылорда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458" name="AutoShape 19"/>
              <p:cNvSpPr>
                <a:spLocks noChangeArrowheads="1"/>
              </p:cNvSpPr>
              <p:nvPr/>
            </p:nvSpPr>
            <p:spPr bwMode="auto">
              <a:xfrm>
                <a:off x="6401613" y="3501309"/>
                <a:ext cx="335118" cy="8656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ШЫМКЕНТ</a:t>
                </a:r>
              </a:p>
            </p:txBody>
          </p:sp>
          <p:sp>
            <p:nvSpPr>
              <p:cNvPr id="459" name="AutoShape 19"/>
              <p:cNvSpPr>
                <a:spLocks noChangeArrowheads="1"/>
              </p:cNvSpPr>
              <p:nvPr/>
            </p:nvSpPr>
            <p:spPr bwMode="auto">
              <a:xfrm>
                <a:off x="6474765" y="3274946"/>
                <a:ext cx="19341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Тараз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460" name="AutoShape 19"/>
              <p:cNvSpPr>
                <a:spLocks noChangeArrowheads="1"/>
              </p:cNvSpPr>
              <p:nvPr/>
            </p:nvSpPr>
            <p:spPr bwMode="auto">
              <a:xfrm>
                <a:off x="6896179" y="3404730"/>
                <a:ext cx="212759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Мерке</a:t>
                </a:r>
              </a:p>
            </p:txBody>
          </p:sp>
          <p:sp>
            <p:nvSpPr>
              <p:cNvPr id="461" name="AutoShape 19"/>
              <p:cNvSpPr>
                <a:spLocks noChangeArrowheads="1"/>
              </p:cNvSpPr>
              <p:nvPr/>
            </p:nvSpPr>
            <p:spPr bwMode="auto">
              <a:xfrm>
                <a:off x="7641626" y="3207856"/>
                <a:ext cx="26971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АЛМАТЫ</a:t>
                </a:r>
              </a:p>
            </p:txBody>
          </p:sp>
          <p:sp>
            <p:nvSpPr>
              <p:cNvPr id="462" name="AutoShape 19"/>
              <p:cNvSpPr>
                <a:spLocks noChangeArrowheads="1"/>
              </p:cNvSpPr>
              <p:nvPr/>
            </p:nvSpPr>
            <p:spPr bwMode="auto">
              <a:xfrm>
                <a:off x="6641784" y="2864916"/>
                <a:ext cx="37687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Бурылбайтал</a:t>
                </a:r>
              </a:p>
            </p:txBody>
          </p:sp>
          <p:sp>
            <p:nvSpPr>
              <p:cNvPr id="463" name="AutoShape 19"/>
              <p:cNvSpPr>
                <a:spLocks noChangeArrowheads="1"/>
              </p:cNvSpPr>
              <p:nvPr/>
            </p:nvSpPr>
            <p:spPr bwMode="auto">
              <a:xfrm>
                <a:off x="7200589" y="2419785"/>
                <a:ext cx="239303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Балхаш</a:t>
                </a:r>
              </a:p>
            </p:txBody>
          </p:sp>
          <p:sp>
            <p:nvSpPr>
              <p:cNvPr id="464" name="AutoShape 19"/>
              <p:cNvSpPr>
                <a:spLocks noChangeArrowheads="1"/>
              </p:cNvSpPr>
              <p:nvPr/>
            </p:nvSpPr>
            <p:spPr bwMode="auto">
              <a:xfrm>
                <a:off x="8034552" y="2779502"/>
                <a:ext cx="228212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Хоргос</a:t>
                </a:r>
              </a:p>
            </p:txBody>
          </p:sp>
          <p:sp>
            <p:nvSpPr>
              <p:cNvPr id="465" name="AutoShape 19"/>
              <p:cNvSpPr>
                <a:spLocks noChangeArrowheads="1"/>
              </p:cNvSpPr>
              <p:nvPr/>
            </p:nvSpPr>
            <p:spPr bwMode="auto">
              <a:xfrm>
                <a:off x="7340341" y="2745694"/>
                <a:ext cx="378942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Талдыкорган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466" name="AutoShape 19"/>
              <p:cNvSpPr>
                <a:spLocks noChangeArrowheads="1"/>
              </p:cNvSpPr>
              <p:nvPr/>
            </p:nvSpPr>
            <p:spPr bwMode="auto">
              <a:xfrm>
                <a:off x="7250288" y="3056822"/>
                <a:ext cx="201364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Курты</a:t>
                </a:r>
              </a:p>
            </p:txBody>
          </p:sp>
          <p:sp>
            <p:nvSpPr>
              <p:cNvPr id="467" name="AutoShape 19"/>
              <p:cNvSpPr>
                <a:spLocks noChangeArrowheads="1"/>
              </p:cNvSpPr>
              <p:nvPr/>
            </p:nvSpPr>
            <p:spPr bwMode="auto">
              <a:xfrm>
                <a:off x="7844391" y="2431699"/>
                <a:ext cx="24698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Ушарал</a:t>
                </a:r>
              </a:p>
            </p:txBody>
          </p:sp>
          <p:sp>
            <p:nvSpPr>
              <p:cNvPr id="468" name="AutoShape 19"/>
              <p:cNvSpPr>
                <a:spLocks noChangeArrowheads="1"/>
              </p:cNvSpPr>
              <p:nvPr/>
            </p:nvSpPr>
            <p:spPr bwMode="auto">
              <a:xfrm>
                <a:off x="8322726" y="2631048"/>
                <a:ext cx="228212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Достык</a:t>
                </a:r>
              </a:p>
            </p:txBody>
          </p:sp>
          <p:sp>
            <p:nvSpPr>
              <p:cNvPr id="469" name="AutoShape 19"/>
              <p:cNvSpPr>
                <a:spLocks noChangeArrowheads="1"/>
              </p:cNvSpPr>
              <p:nvPr/>
            </p:nvSpPr>
            <p:spPr bwMode="auto">
              <a:xfrm>
                <a:off x="7722411" y="2228293"/>
                <a:ext cx="307183" cy="96920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Таскескен</a:t>
                </a:r>
              </a:p>
            </p:txBody>
          </p:sp>
          <p:sp>
            <p:nvSpPr>
              <p:cNvPr id="470" name="AutoShape 19"/>
              <p:cNvSpPr>
                <a:spLocks noChangeArrowheads="1"/>
              </p:cNvSpPr>
              <p:nvPr/>
            </p:nvSpPr>
            <p:spPr bwMode="auto">
              <a:xfrm>
                <a:off x="8453176" y="2262270"/>
                <a:ext cx="198238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Бахты</a:t>
                </a:r>
              </a:p>
            </p:txBody>
          </p:sp>
          <p:sp>
            <p:nvSpPr>
              <p:cNvPr id="471" name="AutoShape 19"/>
              <p:cNvSpPr>
                <a:spLocks noChangeArrowheads="1"/>
              </p:cNvSpPr>
              <p:nvPr/>
            </p:nvSpPr>
            <p:spPr bwMode="auto">
              <a:xfrm>
                <a:off x="8614580" y="1901650"/>
                <a:ext cx="421916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Майкапшагай</a:t>
                </a:r>
              </a:p>
            </p:txBody>
          </p:sp>
          <p:sp>
            <p:nvSpPr>
              <p:cNvPr id="472" name="AutoShape 19"/>
              <p:cNvSpPr>
                <a:spLocks noChangeArrowheads="1"/>
              </p:cNvSpPr>
              <p:nvPr/>
            </p:nvSpPr>
            <p:spPr bwMode="auto">
              <a:xfrm>
                <a:off x="8151972" y="1704544"/>
                <a:ext cx="274801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Калбатау</a:t>
                </a:r>
              </a:p>
            </p:txBody>
          </p:sp>
          <p:sp>
            <p:nvSpPr>
              <p:cNvPr id="473" name="AutoShape 19"/>
              <p:cNvSpPr>
                <a:spLocks noChangeArrowheads="1"/>
              </p:cNvSpPr>
              <p:nvPr/>
            </p:nvSpPr>
            <p:spPr bwMode="auto">
              <a:xfrm>
                <a:off x="7594157" y="1561638"/>
                <a:ext cx="217548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Семей</a:t>
                </a:r>
              </a:p>
            </p:txBody>
          </p:sp>
          <p:sp>
            <p:nvSpPr>
              <p:cNvPr id="474" name="AutoShape 19"/>
              <p:cNvSpPr>
                <a:spLocks noChangeArrowheads="1"/>
              </p:cNvSpPr>
              <p:nvPr/>
            </p:nvSpPr>
            <p:spPr bwMode="auto">
              <a:xfrm>
                <a:off x="6389866" y="1126926"/>
                <a:ext cx="275631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Щучинск</a:t>
                </a:r>
              </a:p>
            </p:txBody>
          </p:sp>
          <p:sp>
            <p:nvSpPr>
              <p:cNvPr id="475" name="AutoShape 19"/>
              <p:cNvSpPr>
                <a:spLocks noChangeArrowheads="1"/>
              </p:cNvSpPr>
              <p:nvPr/>
            </p:nvSpPr>
            <p:spPr bwMode="auto">
              <a:xfrm>
                <a:off x="5927629" y="1212987"/>
                <a:ext cx="290717" cy="92053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Зеренда</a:t>
                </a:r>
              </a:p>
            </p:txBody>
          </p:sp>
          <p:sp>
            <p:nvSpPr>
              <p:cNvPr id="476" name="AutoShape 19"/>
              <p:cNvSpPr>
                <a:spLocks noChangeArrowheads="1"/>
              </p:cNvSpPr>
              <p:nvPr/>
            </p:nvSpPr>
            <p:spPr bwMode="auto">
              <a:xfrm>
                <a:off x="6248652" y="717797"/>
                <a:ext cx="445813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Петропавловск</a:t>
                </a:r>
              </a:p>
            </p:txBody>
          </p:sp>
          <p:sp>
            <p:nvSpPr>
              <p:cNvPr id="477" name="AutoShape 19"/>
              <p:cNvSpPr>
                <a:spLocks noChangeArrowheads="1"/>
              </p:cNvSpPr>
              <p:nvPr/>
            </p:nvSpPr>
            <p:spPr bwMode="auto">
              <a:xfrm>
                <a:off x="4861096" y="1239216"/>
                <a:ext cx="323789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Денисовка</a:t>
                </a:r>
              </a:p>
            </p:txBody>
          </p:sp>
          <p:sp>
            <p:nvSpPr>
              <p:cNvPr id="478" name="Полилиния 477"/>
              <p:cNvSpPr/>
              <p:nvPr/>
            </p:nvSpPr>
            <p:spPr>
              <a:xfrm>
                <a:off x="3654298" y="2833035"/>
                <a:ext cx="125061" cy="55283"/>
              </a:xfrm>
              <a:custGeom>
                <a:avLst/>
                <a:gdLst>
                  <a:gd name="connsiteX0" fmla="*/ 0 w 183615"/>
                  <a:gd name="connsiteY0" fmla="*/ 84463 h 84463"/>
                  <a:gd name="connsiteX1" fmla="*/ 183615 w 183615"/>
                  <a:gd name="connsiteY1" fmla="*/ 0 h 84463"/>
                  <a:gd name="connsiteX2" fmla="*/ 183615 w 183615"/>
                  <a:gd name="connsiteY2" fmla="*/ 0 h 84463"/>
                  <a:gd name="connsiteX3" fmla="*/ 183615 w 183615"/>
                  <a:gd name="connsiteY3" fmla="*/ 0 h 84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615" h="84463">
                    <a:moveTo>
                      <a:pt x="0" y="84463"/>
                    </a:moveTo>
                    <a:lnTo>
                      <a:pt x="183615" y="0"/>
                    </a:lnTo>
                    <a:lnTo>
                      <a:pt x="183615" y="0"/>
                    </a:lnTo>
                    <a:lnTo>
                      <a:pt x="183615" y="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79" name="Полилиния 478"/>
              <p:cNvSpPr/>
              <p:nvPr/>
            </p:nvSpPr>
            <p:spPr>
              <a:xfrm>
                <a:off x="6847267" y="1866073"/>
                <a:ext cx="315175" cy="596270"/>
              </a:xfrm>
              <a:custGeom>
                <a:avLst/>
                <a:gdLst>
                  <a:gd name="connsiteX0" fmla="*/ 146 w 459045"/>
                  <a:gd name="connsiteY0" fmla="*/ 0 h 826020"/>
                  <a:gd name="connsiteX1" fmla="*/ 3545 w 459045"/>
                  <a:gd name="connsiteY1" fmla="*/ 54388 h 826020"/>
                  <a:gd name="connsiteX2" fmla="*/ 23940 w 459045"/>
                  <a:gd name="connsiteY2" fmla="*/ 91780 h 826020"/>
                  <a:gd name="connsiteX3" fmla="*/ 54534 w 459045"/>
                  <a:gd name="connsiteY3" fmla="*/ 132571 h 826020"/>
                  <a:gd name="connsiteX4" fmla="*/ 68131 w 459045"/>
                  <a:gd name="connsiteY4" fmla="*/ 146168 h 826020"/>
                  <a:gd name="connsiteX5" fmla="*/ 78328 w 459045"/>
                  <a:gd name="connsiteY5" fmla="*/ 176762 h 826020"/>
                  <a:gd name="connsiteX6" fmla="*/ 88526 w 459045"/>
                  <a:gd name="connsiteY6" fmla="*/ 214154 h 826020"/>
                  <a:gd name="connsiteX7" fmla="*/ 81728 w 459045"/>
                  <a:gd name="connsiteY7" fmla="*/ 231150 h 826020"/>
                  <a:gd name="connsiteX8" fmla="*/ 102123 w 459045"/>
                  <a:gd name="connsiteY8" fmla="*/ 265142 h 826020"/>
                  <a:gd name="connsiteX9" fmla="*/ 102123 w 459045"/>
                  <a:gd name="connsiteY9" fmla="*/ 305933 h 826020"/>
                  <a:gd name="connsiteX10" fmla="*/ 115720 w 459045"/>
                  <a:gd name="connsiteY10" fmla="*/ 339926 h 826020"/>
                  <a:gd name="connsiteX11" fmla="*/ 132717 w 459045"/>
                  <a:gd name="connsiteY11" fmla="*/ 356922 h 826020"/>
                  <a:gd name="connsiteX12" fmla="*/ 146314 w 459045"/>
                  <a:gd name="connsiteY12" fmla="*/ 390915 h 826020"/>
                  <a:gd name="connsiteX13" fmla="*/ 139515 w 459045"/>
                  <a:gd name="connsiteY13" fmla="*/ 418109 h 826020"/>
                  <a:gd name="connsiteX14" fmla="*/ 156511 w 459045"/>
                  <a:gd name="connsiteY14" fmla="*/ 441904 h 826020"/>
                  <a:gd name="connsiteX15" fmla="*/ 183705 w 459045"/>
                  <a:gd name="connsiteY15" fmla="*/ 479296 h 826020"/>
                  <a:gd name="connsiteX16" fmla="*/ 207500 w 459045"/>
                  <a:gd name="connsiteY16" fmla="*/ 499691 h 826020"/>
                  <a:gd name="connsiteX17" fmla="*/ 224496 w 459045"/>
                  <a:gd name="connsiteY17" fmla="*/ 537083 h 826020"/>
                  <a:gd name="connsiteX18" fmla="*/ 251690 w 459045"/>
                  <a:gd name="connsiteY18" fmla="*/ 577874 h 826020"/>
                  <a:gd name="connsiteX19" fmla="*/ 309478 w 459045"/>
                  <a:gd name="connsiteY19" fmla="*/ 605068 h 826020"/>
                  <a:gd name="connsiteX20" fmla="*/ 323075 w 459045"/>
                  <a:gd name="connsiteY20" fmla="*/ 635661 h 826020"/>
                  <a:gd name="connsiteX21" fmla="*/ 370664 w 459045"/>
                  <a:gd name="connsiteY21" fmla="*/ 662855 h 826020"/>
                  <a:gd name="connsiteX22" fmla="*/ 411456 w 459045"/>
                  <a:gd name="connsiteY22" fmla="*/ 686650 h 826020"/>
                  <a:gd name="connsiteX23" fmla="*/ 425053 w 459045"/>
                  <a:gd name="connsiteY23" fmla="*/ 720643 h 826020"/>
                  <a:gd name="connsiteX24" fmla="*/ 448847 w 459045"/>
                  <a:gd name="connsiteY24" fmla="*/ 781829 h 826020"/>
                  <a:gd name="connsiteX25" fmla="*/ 459045 w 459045"/>
                  <a:gd name="connsiteY25" fmla="*/ 826020 h 826020"/>
                  <a:gd name="connsiteX0" fmla="*/ 146 w 449285"/>
                  <a:gd name="connsiteY0" fmla="*/ 0 h 866811"/>
                  <a:gd name="connsiteX1" fmla="*/ 3545 w 449285"/>
                  <a:gd name="connsiteY1" fmla="*/ 54388 h 866811"/>
                  <a:gd name="connsiteX2" fmla="*/ 23940 w 449285"/>
                  <a:gd name="connsiteY2" fmla="*/ 91780 h 866811"/>
                  <a:gd name="connsiteX3" fmla="*/ 54534 w 449285"/>
                  <a:gd name="connsiteY3" fmla="*/ 132571 h 866811"/>
                  <a:gd name="connsiteX4" fmla="*/ 68131 w 449285"/>
                  <a:gd name="connsiteY4" fmla="*/ 146168 h 866811"/>
                  <a:gd name="connsiteX5" fmla="*/ 78328 w 449285"/>
                  <a:gd name="connsiteY5" fmla="*/ 176762 h 866811"/>
                  <a:gd name="connsiteX6" fmla="*/ 88526 w 449285"/>
                  <a:gd name="connsiteY6" fmla="*/ 214154 h 866811"/>
                  <a:gd name="connsiteX7" fmla="*/ 81728 w 449285"/>
                  <a:gd name="connsiteY7" fmla="*/ 231150 h 866811"/>
                  <a:gd name="connsiteX8" fmla="*/ 102123 w 449285"/>
                  <a:gd name="connsiteY8" fmla="*/ 265142 h 866811"/>
                  <a:gd name="connsiteX9" fmla="*/ 102123 w 449285"/>
                  <a:gd name="connsiteY9" fmla="*/ 305933 h 866811"/>
                  <a:gd name="connsiteX10" fmla="*/ 115720 w 449285"/>
                  <a:gd name="connsiteY10" fmla="*/ 339926 h 866811"/>
                  <a:gd name="connsiteX11" fmla="*/ 132717 w 449285"/>
                  <a:gd name="connsiteY11" fmla="*/ 356922 h 866811"/>
                  <a:gd name="connsiteX12" fmla="*/ 146314 w 449285"/>
                  <a:gd name="connsiteY12" fmla="*/ 390915 h 866811"/>
                  <a:gd name="connsiteX13" fmla="*/ 139515 w 449285"/>
                  <a:gd name="connsiteY13" fmla="*/ 418109 h 866811"/>
                  <a:gd name="connsiteX14" fmla="*/ 156511 w 449285"/>
                  <a:gd name="connsiteY14" fmla="*/ 441904 h 866811"/>
                  <a:gd name="connsiteX15" fmla="*/ 183705 w 449285"/>
                  <a:gd name="connsiteY15" fmla="*/ 479296 h 866811"/>
                  <a:gd name="connsiteX16" fmla="*/ 207500 w 449285"/>
                  <a:gd name="connsiteY16" fmla="*/ 499691 h 866811"/>
                  <a:gd name="connsiteX17" fmla="*/ 224496 w 449285"/>
                  <a:gd name="connsiteY17" fmla="*/ 537083 h 866811"/>
                  <a:gd name="connsiteX18" fmla="*/ 251690 w 449285"/>
                  <a:gd name="connsiteY18" fmla="*/ 577874 h 866811"/>
                  <a:gd name="connsiteX19" fmla="*/ 309478 w 449285"/>
                  <a:gd name="connsiteY19" fmla="*/ 605068 h 866811"/>
                  <a:gd name="connsiteX20" fmla="*/ 323075 w 449285"/>
                  <a:gd name="connsiteY20" fmla="*/ 635661 h 866811"/>
                  <a:gd name="connsiteX21" fmla="*/ 370664 w 449285"/>
                  <a:gd name="connsiteY21" fmla="*/ 662855 h 866811"/>
                  <a:gd name="connsiteX22" fmla="*/ 411456 w 449285"/>
                  <a:gd name="connsiteY22" fmla="*/ 686650 h 866811"/>
                  <a:gd name="connsiteX23" fmla="*/ 425053 w 449285"/>
                  <a:gd name="connsiteY23" fmla="*/ 720643 h 866811"/>
                  <a:gd name="connsiteX24" fmla="*/ 448847 w 449285"/>
                  <a:gd name="connsiteY24" fmla="*/ 781829 h 866811"/>
                  <a:gd name="connsiteX25" fmla="*/ 442049 w 449285"/>
                  <a:gd name="connsiteY25" fmla="*/ 866811 h 866811"/>
                  <a:gd name="connsiteX0" fmla="*/ 5 w 462741"/>
                  <a:gd name="connsiteY0" fmla="*/ 0 h 911001"/>
                  <a:gd name="connsiteX1" fmla="*/ 17001 w 462741"/>
                  <a:gd name="connsiteY1" fmla="*/ 98578 h 911001"/>
                  <a:gd name="connsiteX2" fmla="*/ 37396 w 462741"/>
                  <a:gd name="connsiteY2" fmla="*/ 135970 h 911001"/>
                  <a:gd name="connsiteX3" fmla="*/ 67990 w 462741"/>
                  <a:gd name="connsiteY3" fmla="*/ 176761 h 911001"/>
                  <a:gd name="connsiteX4" fmla="*/ 81587 w 462741"/>
                  <a:gd name="connsiteY4" fmla="*/ 190358 h 911001"/>
                  <a:gd name="connsiteX5" fmla="*/ 91784 w 462741"/>
                  <a:gd name="connsiteY5" fmla="*/ 220952 h 911001"/>
                  <a:gd name="connsiteX6" fmla="*/ 101982 w 462741"/>
                  <a:gd name="connsiteY6" fmla="*/ 258344 h 911001"/>
                  <a:gd name="connsiteX7" fmla="*/ 95184 w 462741"/>
                  <a:gd name="connsiteY7" fmla="*/ 275340 h 911001"/>
                  <a:gd name="connsiteX8" fmla="*/ 115579 w 462741"/>
                  <a:gd name="connsiteY8" fmla="*/ 309332 h 911001"/>
                  <a:gd name="connsiteX9" fmla="*/ 115579 w 462741"/>
                  <a:gd name="connsiteY9" fmla="*/ 350123 h 911001"/>
                  <a:gd name="connsiteX10" fmla="*/ 129176 w 462741"/>
                  <a:gd name="connsiteY10" fmla="*/ 384116 h 911001"/>
                  <a:gd name="connsiteX11" fmla="*/ 146173 w 462741"/>
                  <a:gd name="connsiteY11" fmla="*/ 401112 h 911001"/>
                  <a:gd name="connsiteX12" fmla="*/ 159770 w 462741"/>
                  <a:gd name="connsiteY12" fmla="*/ 435105 h 911001"/>
                  <a:gd name="connsiteX13" fmla="*/ 152971 w 462741"/>
                  <a:gd name="connsiteY13" fmla="*/ 462299 h 911001"/>
                  <a:gd name="connsiteX14" fmla="*/ 169967 w 462741"/>
                  <a:gd name="connsiteY14" fmla="*/ 486094 h 911001"/>
                  <a:gd name="connsiteX15" fmla="*/ 197161 w 462741"/>
                  <a:gd name="connsiteY15" fmla="*/ 523486 h 911001"/>
                  <a:gd name="connsiteX16" fmla="*/ 220956 w 462741"/>
                  <a:gd name="connsiteY16" fmla="*/ 543881 h 911001"/>
                  <a:gd name="connsiteX17" fmla="*/ 237952 w 462741"/>
                  <a:gd name="connsiteY17" fmla="*/ 581273 h 911001"/>
                  <a:gd name="connsiteX18" fmla="*/ 265146 w 462741"/>
                  <a:gd name="connsiteY18" fmla="*/ 622064 h 911001"/>
                  <a:gd name="connsiteX19" fmla="*/ 322934 w 462741"/>
                  <a:gd name="connsiteY19" fmla="*/ 649258 h 911001"/>
                  <a:gd name="connsiteX20" fmla="*/ 336531 w 462741"/>
                  <a:gd name="connsiteY20" fmla="*/ 679851 h 911001"/>
                  <a:gd name="connsiteX21" fmla="*/ 384120 w 462741"/>
                  <a:gd name="connsiteY21" fmla="*/ 707045 h 911001"/>
                  <a:gd name="connsiteX22" fmla="*/ 424912 w 462741"/>
                  <a:gd name="connsiteY22" fmla="*/ 730840 h 911001"/>
                  <a:gd name="connsiteX23" fmla="*/ 438509 w 462741"/>
                  <a:gd name="connsiteY23" fmla="*/ 764833 h 911001"/>
                  <a:gd name="connsiteX24" fmla="*/ 462303 w 462741"/>
                  <a:gd name="connsiteY24" fmla="*/ 826019 h 911001"/>
                  <a:gd name="connsiteX25" fmla="*/ 455505 w 462741"/>
                  <a:gd name="connsiteY25" fmla="*/ 911001 h 911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62741" h="911001">
                    <a:moveTo>
                      <a:pt x="5" y="0"/>
                    </a:moveTo>
                    <a:cubicBezTo>
                      <a:pt x="-279" y="19545"/>
                      <a:pt x="10769" y="75916"/>
                      <a:pt x="17001" y="98578"/>
                    </a:cubicBezTo>
                    <a:cubicBezTo>
                      <a:pt x="23233" y="121240"/>
                      <a:pt x="28898" y="122940"/>
                      <a:pt x="37396" y="135970"/>
                    </a:cubicBezTo>
                    <a:cubicBezTo>
                      <a:pt x="45894" y="149000"/>
                      <a:pt x="60625" y="167696"/>
                      <a:pt x="67990" y="176761"/>
                    </a:cubicBezTo>
                    <a:cubicBezTo>
                      <a:pt x="75355" y="185826"/>
                      <a:pt x="77621" y="182993"/>
                      <a:pt x="81587" y="190358"/>
                    </a:cubicBezTo>
                    <a:cubicBezTo>
                      <a:pt x="85553" y="197723"/>
                      <a:pt x="88385" y="209621"/>
                      <a:pt x="91784" y="220952"/>
                    </a:cubicBezTo>
                    <a:cubicBezTo>
                      <a:pt x="95183" y="232283"/>
                      <a:pt x="101415" y="249279"/>
                      <a:pt x="101982" y="258344"/>
                    </a:cubicBezTo>
                    <a:cubicBezTo>
                      <a:pt x="102549" y="267409"/>
                      <a:pt x="92918" y="266842"/>
                      <a:pt x="95184" y="275340"/>
                    </a:cubicBezTo>
                    <a:cubicBezTo>
                      <a:pt x="97450" y="283838"/>
                      <a:pt x="112180" y="296868"/>
                      <a:pt x="115579" y="309332"/>
                    </a:cubicBezTo>
                    <a:cubicBezTo>
                      <a:pt x="118978" y="321796"/>
                      <a:pt x="113313" y="337659"/>
                      <a:pt x="115579" y="350123"/>
                    </a:cubicBezTo>
                    <a:cubicBezTo>
                      <a:pt x="117845" y="362587"/>
                      <a:pt x="124077" y="375618"/>
                      <a:pt x="129176" y="384116"/>
                    </a:cubicBezTo>
                    <a:cubicBezTo>
                      <a:pt x="134275" y="392614"/>
                      <a:pt x="141074" y="392614"/>
                      <a:pt x="146173" y="401112"/>
                    </a:cubicBezTo>
                    <a:cubicBezTo>
                      <a:pt x="151272" y="409610"/>
                      <a:pt x="158637" y="424907"/>
                      <a:pt x="159770" y="435105"/>
                    </a:cubicBezTo>
                    <a:cubicBezTo>
                      <a:pt x="160903" y="445303"/>
                      <a:pt x="151272" y="453801"/>
                      <a:pt x="152971" y="462299"/>
                    </a:cubicBezTo>
                    <a:cubicBezTo>
                      <a:pt x="154670" y="470797"/>
                      <a:pt x="169967" y="486094"/>
                      <a:pt x="169967" y="486094"/>
                    </a:cubicBezTo>
                    <a:cubicBezTo>
                      <a:pt x="177332" y="496292"/>
                      <a:pt x="188663" y="513855"/>
                      <a:pt x="197161" y="523486"/>
                    </a:cubicBezTo>
                    <a:cubicBezTo>
                      <a:pt x="205659" y="533117"/>
                      <a:pt x="214158" y="534250"/>
                      <a:pt x="220956" y="543881"/>
                    </a:cubicBezTo>
                    <a:cubicBezTo>
                      <a:pt x="227754" y="553512"/>
                      <a:pt x="230587" y="568243"/>
                      <a:pt x="237952" y="581273"/>
                    </a:cubicBezTo>
                    <a:cubicBezTo>
                      <a:pt x="245317" y="594304"/>
                      <a:pt x="250982" y="610733"/>
                      <a:pt x="265146" y="622064"/>
                    </a:cubicBezTo>
                    <a:cubicBezTo>
                      <a:pt x="279310" y="633395"/>
                      <a:pt x="311037" y="639627"/>
                      <a:pt x="322934" y="649258"/>
                    </a:cubicBezTo>
                    <a:cubicBezTo>
                      <a:pt x="334831" y="658889"/>
                      <a:pt x="326333" y="670220"/>
                      <a:pt x="336531" y="679851"/>
                    </a:cubicBezTo>
                    <a:cubicBezTo>
                      <a:pt x="346729" y="689482"/>
                      <a:pt x="384120" y="707045"/>
                      <a:pt x="384120" y="707045"/>
                    </a:cubicBezTo>
                    <a:cubicBezTo>
                      <a:pt x="398850" y="715543"/>
                      <a:pt x="415847" y="721209"/>
                      <a:pt x="424912" y="730840"/>
                    </a:cubicBezTo>
                    <a:cubicBezTo>
                      <a:pt x="433977" y="740471"/>
                      <a:pt x="432277" y="748970"/>
                      <a:pt x="438509" y="764833"/>
                    </a:cubicBezTo>
                    <a:cubicBezTo>
                      <a:pt x="444741" y="780696"/>
                      <a:pt x="459470" y="801658"/>
                      <a:pt x="462303" y="826019"/>
                    </a:cubicBezTo>
                    <a:cubicBezTo>
                      <a:pt x="465136" y="850380"/>
                      <a:pt x="453238" y="897687"/>
                      <a:pt x="455505" y="911001"/>
                    </a:cubicBezTo>
                  </a:path>
                </a:pathLst>
              </a:cu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80" name="Полилиния 479"/>
              <p:cNvSpPr/>
              <p:nvPr/>
            </p:nvSpPr>
            <p:spPr>
              <a:xfrm>
                <a:off x="6853442" y="1888876"/>
                <a:ext cx="312658" cy="540648"/>
              </a:xfrm>
              <a:custGeom>
                <a:avLst/>
                <a:gdLst>
                  <a:gd name="connsiteX0" fmla="*/ 146 w 459045"/>
                  <a:gd name="connsiteY0" fmla="*/ 0 h 826020"/>
                  <a:gd name="connsiteX1" fmla="*/ 3545 w 459045"/>
                  <a:gd name="connsiteY1" fmla="*/ 54388 h 826020"/>
                  <a:gd name="connsiteX2" fmla="*/ 23940 w 459045"/>
                  <a:gd name="connsiteY2" fmla="*/ 91780 h 826020"/>
                  <a:gd name="connsiteX3" fmla="*/ 54534 w 459045"/>
                  <a:gd name="connsiteY3" fmla="*/ 132571 h 826020"/>
                  <a:gd name="connsiteX4" fmla="*/ 68131 w 459045"/>
                  <a:gd name="connsiteY4" fmla="*/ 146168 h 826020"/>
                  <a:gd name="connsiteX5" fmla="*/ 78328 w 459045"/>
                  <a:gd name="connsiteY5" fmla="*/ 176762 h 826020"/>
                  <a:gd name="connsiteX6" fmla="*/ 88526 w 459045"/>
                  <a:gd name="connsiteY6" fmla="*/ 214154 h 826020"/>
                  <a:gd name="connsiteX7" fmla="*/ 81728 w 459045"/>
                  <a:gd name="connsiteY7" fmla="*/ 231150 h 826020"/>
                  <a:gd name="connsiteX8" fmla="*/ 102123 w 459045"/>
                  <a:gd name="connsiteY8" fmla="*/ 265142 h 826020"/>
                  <a:gd name="connsiteX9" fmla="*/ 102123 w 459045"/>
                  <a:gd name="connsiteY9" fmla="*/ 305933 h 826020"/>
                  <a:gd name="connsiteX10" fmla="*/ 115720 w 459045"/>
                  <a:gd name="connsiteY10" fmla="*/ 339926 h 826020"/>
                  <a:gd name="connsiteX11" fmla="*/ 132717 w 459045"/>
                  <a:gd name="connsiteY11" fmla="*/ 356922 h 826020"/>
                  <a:gd name="connsiteX12" fmla="*/ 146314 w 459045"/>
                  <a:gd name="connsiteY12" fmla="*/ 390915 h 826020"/>
                  <a:gd name="connsiteX13" fmla="*/ 139515 w 459045"/>
                  <a:gd name="connsiteY13" fmla="*/ 418109 h 826020"/>
                  <a:gd name="connsiteX14" fmla="*/ 156511 w 459045"/>
                  <a:gd name="connsiteY14" fmla="*/ 441904 h 826020"/>
                  <a:gd name="connsiteX15" fmla="*/ 183705 w 459045"/>
                  <a:gd name="connsiteY15" fmla="*/ 479296 h 826020"/>
                  <a:gd name="connsiteX16" fmla="*/ 207500 w 459045"/>
                  <a:gd name="connsiteY16" fmla="*/ 499691 h 826020"/>
                  <a:gd name="connsiteX17" fmla="*/ 224496 w 459045"/>
                  <a:gd name="connsiteY17" fmla="*/ 537083 h 826020"/>
                  <a:gd name="connsiteX18" fmla="*/ 251690 w 459045"/>
                  <a:gd name="connsiteY18" fmla="*/ 577874 h 826020"/>
                  <a:gd name="connsiteX19" fmla="*/ 309478 w 459045"/>
                  <a:gd name="connsiteY19" fmla="*/ 605068 h 826020"/>
                  <a:gd name="connsiteX20" fmla="*/ 323075 w 459045"/>
                  <a:gd name="connsiteY20" fmla="*/ 635661 h 826020"/>
                  <a:gd name="connsiteX21" fmla="*/ 370664 w 459045"/>
                  <a:gd name="connsiteY21" fmla="*/ 662855 h 826020"/>
                  <a:gd name="connsiteX22" fmla="*/ 411456 w 459045"/>
                  <a:gd name="connsiteY22" fmla="*/ 686650 h 826020"/>
                  <a:gd name="connsiteX23" fmla="*/ 425053 w 459045"/>
                  <a:gd name="connsiteY23" fmla="*/ 720643 h 826020"/>
                  <a:gd name="connsiteX24" fmla="*/ 448847 w 459045"/>
                  <a:gd name="connsiteY24" fmla="*/ 781829 h 826020"/>
                  <a:gd name="connsiteX25" fmla="*/ 459045 w 459045"/>
                  <a:gd name="connsiteY25" fmla="*/ 826020 h 82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59045" h="826020">
                    <a:moveTo>
                      <a:pt x="146" y="0"/>
                    </a:moveTo>
                    <a:cubicBezTo>
                      <a:pt x="-138" y="19545"/>
                      <a:pt x="-421" y="39091"/>
                      <a:pt x="3545" y="54388"/>
                    </a:cubicBezTo>
                    <a:cubicBezTo>
                      <a:pt x="7511" y="69685"/>
                      <a:pt x="15442" y="78750"/>
                      <a:pt x="23940" y="91780"/>
                    </a:cubicBezTo>
                    <a:cubicBezTo>
                      <a:pt x="32438" y="104810"/>
                      <a:pt x="47169" y="123506"/>
                      <a:pt x="54534" y="132571"/>
                    </a:cubicBezTo>
                    <a:cubicBezTo>
                      <a:pt x="61899" y="141636"/>
                      <a:pt x="64165" y="138803"/>
                      <a:pt x="68131" y="146168"/>
                    </a:cubicBezTo>
                    <a:cubicBezTo>
                      <a:pt x="72097" y="153533"/>
                      <a:pt x="74929" y="165431"/>
                      <a:pt x="78328" y="176762"/>
                    </a:cubicBezTo>
                    <a:cubicBezTo>
                      <a:pt x="81727" y="188093"/>
                      <a:pt x="87959" y="205089"/>
                      <a:pt x="88526" y="214154"/>
                    </a:cubicBezTo>
                    <a:cubicBezTo>
                      <a:pt x="89093" y="223219"/>
                      <a:pt x="79462" y="222652"/>
                      <a:pt x="81728" y="231150"/>
                    </a:cubicBezTo>
                    <a:cubicBezTo>
                      <a:pt x="83994" y="239648"/>
                      <a:pt x="98724" y="252678"/>
                      <a:pt x="102123" y="265142"/>
                    </a:cubicBezTo>
                    <a:cubicBezTo>
                      <a:pt x="105522" y="277606"/>
                      <a:pt x="99857" y="293469"/>
                      <a:pt x="102123" y="305933"/>
                    </a:cubicBezTo>
                    <a:cubicBezTo>
                      <a:pt x="104389" y="318397"/>
                      <a:pt x="110621" y="331428"/>
                      <a:pt x="115720" y="339926"/>
                    </a:cubicBezTo>
                    <a:cubicBezTo>
                      <a:pt x="120819" y="348424"/>
                      <a:pt x="127618" y="348424"/>
                      <a:pt x="132717" y="356922"/>
                    </a:cubicBezTo>
                    <a:cubicBezTo>
                      <a:pt x="137816" y="365420"/>
                      <a:pt x="145181" y="380717"/>
                      <a:pt x="146314" y="390915"/>
                    </a:cubicBezTo>
                    <a:cubicBezTo>
                      <a:pt x="147447" y="401113"/>
                      <a:pt x="137816" y="409611"/>
                      <a:pt x="139515" y="418109"/>
                    </a:cubicBezTo>
                    <a:cubicBezTo>
                      <a:pt x="141214" y="426607"/>
                      <a:pt x="156511" y="441904"/>
                      <a:pt x="156511" y="441904"/>
                    </a:cubicBezTo>
                    <a:cubicBezTo>
                      <a:pt x="163876" y="452102"/>
                      <a:pt x="175207" y="469665"/>
                      <a:pt x="183705" y="479296"/>
                    </a:cubicBezTo>
                    <a:cubicBezTo>
                      <a:pt x="192203" y="488927"/>
                      <a:pt x="200702" y="490060"/>
                      <a:pt x="207500" y="499691"/>
                    </a:cubicBezTo>
                    <a:cubicBezTo>
                      <a:pt x="214298" y="509322"/>
                      <a:pt x="217131" y="524053"/>
                      <a:pt x="224496" y="537083"/>
                    </a:cubicBezTo>
                    <a:cubicBezTo>
                      <a:pt x="231861" y="550114"/>
                      <a:pt x="237526" y="566543"/>
                      <a:pt x="251690" y="577874"/>
                    </a:cubicBezTo>
                    <a:cubicBezTo>
                      <a:pt x="265854" y="589205"/>
                      <a:pt x="297581" y="595437"/>
                      <a:pt x="309478" y="605068"/>
                    </a:cubicBezTo>
                    <a:cubicBezTo>
                      <a:pt x="321375" y="614699"/>
                      <a:pt x="312877" y="626030"/>
                      <a:pt x="323075" y="635661"/>
                    </a:cubicBezTo>
                    <a:cubicBezTo>
                      <a:pt x="333273" y="645292"/>
                      <a:pt x="370664" y="662855"/>
                      <a:pt x="370664" y="662855"/>
                    </a:cubicBezTo>
                    <a:cubicBezTo>
                      <a:pt x="385394" y="671353"/>
                      <a:pt x="402391" y="677019"/>
                      <a:pt x="411456" y="686650"/>
                    </a:cubicBezTo>
                    <a:cubicBezTo>
                      <a:pt x="420521" y="696281"/>
                      <a:pt x="418821" y="704780"/>
                      <a:pt x="425053" y="720643"/>
                    </a:cubicBezTo>
                    <a:cubicBezTo>
                      <a:pt x="431285" y="736506"/>
                      <a:pt x="443182" y="764266"/>
                      <a:pt x="448847" y="781829"/>
                    </a:cubicBezTo>
                    <a:cubicBezTo>
                      <a:pt x="454512" y="799392"/>
                      <a:pt x="456778" y="812706"/>
                      <a:pt x="459045" y="826020"/>
                    </a:cubicBezTo>
                  </a:path>
                </a:pathLst>
              </a:cu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81" name="Полилиния 480"/>
              <p:cNvSpPr/>
              <p:nvPr/>
            </p:nvSpPr>
            <p:spPr>
              <a:xfrm>
                <a:off x="6833510" y="1905792"/>
                <a:ext cx="312658" cy="540648"/>
              </a:xfrm>
              <a:custGeom>
                <a:avLst/>
                <a:gdLst>
                  <a:gd name="connsiteX0" fmla="*/ 146 w 459045"/>
                  <a:gd name="connsiteY0" fmla="*/ 0 h 826020"/>
                  <a:gd name="connsiteX1" fmla="*/ 3545 w 459045"/>
                  <a:gd name="connsiteY1" fmla="*/ 54388 h 826020"/>
                  <a:gd name="connsiteX2" fmla="*/ 23940 w 459045"/>
                  <a:gd name="connsiteY2" fmla="*/ 91780 h 826020"/>
                  <a:gd name="connsiteX3" fmla="*/ 54534 w 459045"/>
                  <a:gd name="connsiteY3" fmla="*/ 132571 h 826020"/>
                  <a:gd name="connsiteX4" fmla="*/ 68131 w 459045"/>
                  <a:gd name="connsiteY4" fmla="*/ 146168 h 826020"/>
                  <a:gd name="connsiteX5" fmla="*/ 78328 w 459045"/>
                  <a:gd name="connsiteY5" fmla="*/ 176762 h 826020"/>
                  <a:gd name="connsiteX6" fmla="*/ 88526 w 459045"/>
                  <a:gd name="connsiteY6" fmla="*/ 214154 h 826020"/>
                  <a:gd name="connsiteX7" fmla="*/ 81728 w 459045"/>
                  <a:gd name="connsiteY7" fmla="*/ 231150 h 826020"/>
                  <a:gd name="connsiteX8" fmla="*/ 102123 w 459045"/>
                  <a:gd name="connsiteY8" fmla="*/ 265142 h 826020"/>
                  <a:gd name="connsiteX9" fmla="*/ 102123 w 459045"/>
                  <a:gd name="connsiteY9" fmla="*/ 305933 h 826020"/>
                  <a:gd name="connsiteX10" fmla="*/ 115720 w 459045"/>
                  <a:gd name="connsiteY10" fmla="*/ 339926 h 826020"/>
                  <a:gd name="connsiteX11" fmla="*/ 132717 w 459045"/>
                  <a:gd name="connsiteY11" fmla="*/ 356922 h 826020"/>
                  <a:gd name="connsiteX12" fmla="*/ 146314 w 459045"/>
                  <a:gd name="connsiteY12" fmla="*/ 390915 h 826020"/>
                  <a:gd name="connsiteX13" fmla="*/ 139515 w 459045"/>
                  <a:gd name="connsiteY13" fmla="*/ 418109 h 826020"/>
                  <a:gd name="connsiteX14" fmla="*/ 156511 w 459045"/>
                  <a:gd name="connsiteY14" fmla="*/ 441904 h 826020"/>
                  <a:gd name="connsiteX15" fmla="*/ 183705 w 459045"/>
                  <a:gd name="connsiteY15" fmla="*/ 479296 h 826020"/>
                  <a:gd name="connsiteX16" fmla="*/ 207500 w 459045"/>
                  <a:gd name="connsiteY16" fmla="*/ 499691 h 826020"/>
                  <a:gd name="connsiteX17" fmla="*/ 224496 w 459045"/>
                  <a:gd name="connsiteY17" fmla="*/ 537083 h 826020"/>
                  <a:gd name="connsiteX18" fmla="*/ 251690 w 459045"/>
                  <a:gd name="connsiteY18" fmla="*/ 577874 h 826020"/>
                  <a:gd name="connsiteX19" fmla="*/ 309478 w 459045"/>
                  <a:gd name="connsiteY19" fmla="*/ 605068 h 826020"/>
                  <a:gd name="connsiteX20" fmla="*/ 323075 w 459045"/>
                  <a:gd name="connsiteY20" fmla="*/ 635661 h 826020"/>
                  <a:gd name="connsiteX21" fmla="*/ 370664 w 459045"/>
                  <a:gd name="connsiteY21" fmla="*/ 662855 h 826020"/>
                  <a:gd name="connsiteX22" fmla="*/ 411456 w 459045"/>
                  <a:gd name="connsiteY22" fmla="*/ 686650 h 826020"/>
                  <a:gd name="connsiteX23" fmla="*/ 425053 w 459045"/>
                  <a:gd name="connsiteY23" fmla="*/ 720643 h 826020"/>
                  <a:gd name="connsiteX24" fmla="*/ 448847 w 459045"/>
                  <a:gd name="connsiteY24" fmla="*/ 781829 h 826020"/>
                  <a:gd name="connsiteX25" fmla="*/ 459045 w 459045"/>
                  <a:gd name="connsiteY25" fmla="*/ 826020 h 82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59045" h="826020">
                    <a:moveTo>
                      <a:pt x="146" y="0"/>
                    </a:moveTo>
                    <a:cubicBezTo>
                      <a:pt x="-138" y="19545"/>
                      <a:pt x="-421" y="39091"/>
                      <a:pt x="3545" y="54388"/>
                    </a:cubicBezTo>
                    <a:cubicBezTo>
                      <a:pt x="7511" y="69685"/>
                      <a:pt x="15442" y="78750"/>
                      <a:pt x="23940" y="91780"/>
                    </a:cubicBezTo>
                    <a:cubicBezTo>
                      <a:pt x="32438" y="104810"/>
                      <a:pt x="47169" y="123506"/>
                      <a:pt x="54534" y="132571"/>
                    </a:cubicBezTo>
                    <a:cubicBezTo>
                      <a:pt x="61899" y="141636"/>
                      <a:pt x="64165" y="138803"/>
                      <a:pt x="68131" y="146168"/>
                    </a:cubicBezTo>
                    <a:cubicBezTo>
                      <a:pt x="72097" y="153533"/>
                      <a:pt x="74929" y="165431"/>
                      <a:pt x="78328" y="176762"/>
                    </a:cubicBezTo>
                    <a:cubicBezTo>
                      <a:pt x="81727" y="188093"/>
                      <a:pt x="87959" y="205089"/>
                      <a:pt x="88526" y="214154"/>
                    </a:cubicBezTo>
                    <a:cubicBezTo>
                      <a:pt x="89093" y="223219"/>
                      <a:pt x="79462" y="222652"/>
                      <a:pt x="81728" y="231150"/>
                    </a:cubicBezTo>
                    <a:cubicBezTo>
                      <a:pt x="83994" y="239648"/>
                      <a:pt x="98724" y="252678"/>
                      <a:pt x="102123" y="265142"/>
                    </a:cubicBezTo>
                    <a:cubicBezTo>
                      <a:pt x="105522" y="277606"/>
                      <a:pt x="99857" y="293469"/>
                      <a:pt x="102123" y="305933"/>
                    </a:cubicBezTo>
                    <a:cubicBezTo>
                      <a:pt x="104389" y="318397"/>
                      <a:pt x="110621" y="331428"/>
                      <a:pt x="115720" y="339926"/>
                    </a:cubicBezTo>
                    <a:cubicBezTo>
                      <a:pt x="120819" y="348424"/>
                      <a:pt x="127618" y="348424"/>
                      <a:pt x="132717" y="356922"/>
                    </a:cubicBezTo>
                    <a:cubicBezTo>
                      <a:pt x="137816" y="365420"/>
                      <a:pt x="145181" y="380717"/>
                      <a:pt x="146314" y="390915"/>
                    </a:cubicBezTo>
                    <a:cubicBezTo>
                      <a:pt x="147447" y="401113"/>
                      <a:pt x="137816" y="409611"/>
                      <a:pt x="139515" y="418109"/>
                    </a:cubicBezTo>
                    <a:cubicBezTo>
                      <a:pt x="141214" y="426607"/>
                      <a:pt x="156511" y="441904"/>
                      <a:pt x="156511" y="441904"/>
                    </a:cubicBezTo>
                    <a:cubicBezTo>
                      <a:pt x="163876" y="452102"/>
                      <a:pt x="175207" y="469665"/>
                      <a:pt x="183705" y="479296"/>
                    </a:cubicBezTo>
                    <a:cubicBezTo>
                      <a:pt x="192203" y="488927"/>
                      <a:pt x="200702" y="490060"/>
                      <a:pt x="207500" y="499691"/>
                    </a:cubicBezTo>
                    <a:cubicBezTo>
                      <a:pt x="214298" y="509322"/>
                      <a:pt x="217131" y="524053"/>
                      <a:pt x="224496" y="537083"/>
                    </a:cubicBezTo>
                    <a:cubicBezTo>
                      <a:pt x="231861" y="550114"/>
                      <a:pt x="237526" y="566543"/>
                      <a:pt x="251690" y="577874"/>
                    </a:cubicBezTo>
                    <a:cubicBezTo>
                      <a:pt x="265854" y="589205"/>
                      <a:pt x="297581" y="595437"/>
                      <a:pt x="309478" y="605068"/>
                    </a:cubicBezTo>
                    <a:cubicBezTo>
                      <a:pt x="321375" y="614699"/>
                      <a:pt x="312877" y="626030"/>
                      <a:pt x="323075" y="635661"/>
                    </a:cubicBezTo>
                    <a:cubicBezTo>
                      <a:pt x="333273" y="645292"/>
                      <a:pt x="370664" y="662855"/>
                      <a:pt x="370664" y="662855"/>
                    </a:cubicBezTo>
                    <a:cubicBezTo>
                      <a:pt x="385394" y="671353"/>
                      <a:pt x="402391" y="677019"/>
                      <a:pt x="411456" y="686650"/>
                    </a:cubicBezTo>
                    <a:cubicBezTo>
                      <a:pt x="420521" y="696281"/>
                      <a:pt x="418821" y="704780"/>
                      <a:pt x="425053" y="720643"/>
                    </a:cubicBezTo>
                    <a:cubicBezTo>
                      <a:pt x="431285" y="736506"/>
                      <a:pt x="443182" y="764266"/>
                      <a:pt x="448847" y="781829"/>
                    </a:cubicBezTo>
                    <a:cubicBezTo>
                      <a:pt x="454512" y="799392"/>
                      <a:pt x="456778" y="812706"/>
                      <a:pt x="459045" y="826020"/>
                    </a:cubicBezTo>
                  </a:path>
                </a:pathLst>
              </a:cu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82" name="Полилиния 481"/>
              <p:cNvSpPr/>
              <p:nvPr/>
            </p:nvSpPr>
            <p:spPr>
              <a:xfrm>
                <a:off x="6870434" y="1883277"/>
                <a:ext cx="312658" cy="540648"/>
              </a:xfrm>
              <a:custGeom>
                <a:avLst/>
                <a:gdLst>
                  <a:gd name="connsiteX0" fmla="*/ 146 w 459045"/>
                  <a:gd name="connsiteY0" fmla="*/ 0 h 826020"/>
                  <a:gd name="connsiteX1" fmla="*/ 3545 w 459045"/>
                  <a:gd name="connsiteY1" fmla="*/ 54388 h 826020"/>
                  <a:gd name="connsiteX2" fmla="*/ 23940 w 459045"/>
                  <a:gd name="connsiteY2" fmla="*/ 91780 h 826020"/>
                  <a:gd name="connsiteX3" fmla="*/ 54534 w 459045"/>
                  <a:gd name="connsiteY3" fmla="*/ 132571 h 826020"/>
                  <a:gd name="connsiteX4" fmla="*/ 68131 w 459045"/>
                  <a:gd name="connsiteY4" fmla="*/ 146168 h 826020"/>
                  <a:gd name="connsiteX5" fmla="*/ 78328 w 459045"/>
                  <a:gd name="connsiteY5" fmla="*/ 176762 h 826020"/>
                  <a:gd name="connsiteX6" fmla="*/ 88526 w 459045"/>
                  <a:gd name="connsiteY6" fmla="*/ 214154 h 826020"/>
                  <a:gd name="connsiteX7" fmla="*/ 81728 w 459045"/>
                  <a:gd name="connsiteY7" fmla="*/ 231150 h 826020"/>
                  <a:gd name="connsiteX8" fmla="*/ 102123 w 459045"/>
                  <a:gd name="connsiteY8" fmla="*/ 265142 h 826020"/>
                  <a:gd name="connsiteX9" fmla="*/ 102123 w 459045"/>
                  <a:gd name="connsiteY9" fmla="*/ 305933 h 826020"/>
                  <a:gd name="connsiteX10" fmla="*/ 115720 w 459045"/>
                  <a:gd name="connsiteY10" fmla="*/ 339926 h 826020"/>
                  <a:gd name="connsiteX11" fmla="*/ 132717 w 459045"/>
                  <a:gd name="connsiteY11" fmla="*/ 356922 h 826020"/>
                  <a:gd name="connsiteX12" fmla="*/ 146314 w 459045"/>
                  <a:gd name="connsiteY12" fmla="*/ 390915 h 826020"/>
                  <a:gd name="connsiteX13" fmla="*/ 139515 w 459045"/>
                  <a:gd name="connsiteY13" fmla="*/ 418109 h 826020"/>
                  <a:gd name="connsiteX14" fmla="*/ 156511 w 459045"/>
                  <a:gd name="connsiteY14" fmla="*/ 441904 h 826020"/>
                  <a:gd name="connsiteX15" fmla="*/ 183705 w 459045"/>
                  <a:gd name="connsiteY15" fmla="*/ 479296 h 826020"/>
                  <a:gd name="connsiteX16" fmla="*/ 207500 w 459045"/>
                  <a:gd name="connsiteY16" fmla="*/ 499691 h 826020"/>
                  <a:gd name="connsiteX17" fmla="*/ 224496 w 459045"/>
                  <a:gd name="connsiteY17" fmla="*/ 537083 h 826020"/>
                  <a:gd name="connsiteX18" fmla="*/ 251690 w 459045"/>
                  <a:gd name="connsiteY18" fmla="*/ 577874 h 826020"/>
                  <a:gd name="connsiteX19" fmla="*/ 309478 w 459045"/>
                  <a:gd name="connsiteY19" fmla="*/ 605068 h 826020"/>
                  <a:gd name="connsiteX20" fmla="*/ 323075 w 459045"/>
                  <a:gd name="connsiteY20" fmla="*/ 635661 h 826020"/>
                  <a:gd name="connsiteX21" fmla="*/ 370664 w 459045"/>
                  <a:gd name="connsiteY21" fmla="*/ 662855 h 826020"/>
                  <a:gd name="connsiteX22" fmla="*/ 411456 w 459045"/>
                  <a:gd name="connsiteY22" fmla="*/ 686650 h 826020"/>
                  <a:gd name="connsiteX23" fmla="*/ 425053 w 459045"/>
                  <a:gd name="connsiteY23" fmla="*/ 720643 h 826020"/>
                  <a:gd name="connsiteX24" fmla="*/ 448847 w 459045"/>
                  <a:gd name="connsiteY24" fmla="*/ 781829 h 826020"/>
                  <a:gd name="connsiteX25" fmla="*/ 459045 w 459045"/>
                  <a:gd name="connsiteY25" fmla="*/ 826020 h 82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59045" h="826020">
                    <a:moveTo>
                      <a:pt x="146" y="0"/>
                    </a:moveTo>
                    <a:cubicBezTo>
                      <a:pt x="-138" y="19545"/>
                      <a:pt x="-421" y="39091"/>
                      <a:pt x="3545" y="54388"/>
                    </a:cubicBezTo>
                    <a:cubicBezTo>
                      <a:pt x="7511" y="69685"/>
                      <a:pt x="15442" y="78750"/>
                      <a:pt x="23940" y="91780"/>
                    </a:cubicBezTo>
                    <a:cubicBezTo>
                      <a:pt x="32438" y="104810"/>
                      <a:pt x="47169" y="123506"/>
                      <a:pt x="54534" y="132571"/>
                    </a:cubicBezTo>
                    <a:cubicBezTo>
                      <a:pt x="61899" y="141636"/>
                      <a:pt x="64165" y="138803"/>
                      <a:pt x="68131" y="146168"/>
                    </a:cubicBezTo>
                    <a:cubicBezTo>
                      <a:pt x="72097" y="153533"/>
                      <a:pt x="74929" y="165431"/>
                      <a:pt x="78328" y="176762"/>
                    </a:cubicBezTo>
                    <a:cubicBezTo>
                      <a:pt x="81727" y="188093"/>
                      <a:pt x="87959" y="205089"/>
                      <a:pt x="88526" y="214154"/>
                    </a:cubicBezTo>
                    <a:cubicBezTo>
                      <a:pt x="89093" y="223219"/>
                      <a:pt x="79462" y="222652"/>
                      <a:pt x="81728" y="231150"/>
                    </a:cubicBezTo>
                    <a:cubicBezTo>
                      <a:pt x="83994" y="239648"/>
                      <a:pt x="98724" y="252678"/>
                      <a:pt x="102123" y="265142"/>
                    </a:cubicBezTo>
                    <a:cubicBezTo>
                      <a:pt x="105522" y="277606"/>
                      <a:pt x="99857" y="293469"/>
                      <a:pt x="102123" y="305933"/>
                    </a:cubicBezTo>
                    <a:cubicBezTo>
                      <a:pt x="104389" y="318397"/>
                      <a:pt x="110621" y="331428"/>
                      <a:pt x="115720" y="339926"/>
                    </a:cubicBezTo>
                    <a:cubicBezTo>
                      <a:pt x="120819" y="348424"/>
                      <a:pt x="127618" y="348424"/>
                      <a:pt x="132717" y="356922"/>
                    </a:cubicBezTo>
                    <a:cubicBezTo>
                      <a:pt x="137816" y="365420"/>
                      <a:pt x="145181" y="380717"/>
                      <a:pt x="146314" y="390915"/>
                    </a:cubicBezTo>
                    <a:cubicBezTo>
                      <a:pt x="147447" y="401113"/>
                      <a:pt x="137816" y="409611"/>
                      <a:pt x="139515" y="418109"/>
                    </a:cubicBezTo>
                    <a:cubicBezTo>
                      <a:pt x="141214" y="426607"/>
                      <a:pt x="156511" y="441904"/>
                      <a:pt x="156511" y="441904"/>
                    </a:cubicBezTo>
                    <a:cubicBezTo>
                      <a:pt x="163876" y="452102"/>
                      <a:pt x="175207" y="469665"/>
                      <a:pt x="183705" y="479296"/>
                    </a:cubicBezTo>
                    <a:cubicBezTo>
                      <a:pt x="192203" y="488927"/>
                      <a:pt x="200702" y="490060"/>
                      <a:pt x="207500" y="499691"/>
                    </a:cubicBezTo>
                    <a:cubicBezTo>
                      <a:pt x="214298" y="509322"/>
                      <a:pt x="217131" y="524053"/>
                      <a:pt x="224496" y="537083"/>
                    </a:cubicBezTo>
                    <a:cubicBezTo>
                      <a:pt x="231861" y="550114"/>
                      <a:pt x="237526" y="566543"/>
                      <a:pt x="251690" y="577874"/>
                    </a:cubicBezTo>
                    <a:cubicBezTo>
                      <a:pt x="265854" y="589205"/>
                      <a:pt x="297581" y="595437"/>
                      <a:pt x="309478" y="605068"/>
                    </a:cubicBezTo>
                    <a:cubicBezTo>
                      <a:pt x="321375" y="614699"/>
                      <a:pt x="312877" y="626030"/>
                      <a:pt x="323075" y="635661"/>
                    </a:cubicBezTo>
                    <a:cubicBezTo>
                      <a:pt x="333273" y="645292"/>
                      <a:pt x="370664" y="662855"/>
                      <a:pt x="370664" y="662855"/>
                    </a:cubicBezTo>
                    <a:cubicBezTo>
                      <a:pt x="385394" y="671353"/>
                      <a:pt x="402391" y="677019"/>
                      <a:pt x="411456" y="686650"/>
                    </a:cubicBezTo>
                    <a:cubicBezTo>
                      <a:pt x="420521" y="696281"/>
                      <a:pt x="418821" y="704780"/>
                      <a:pt x="425053" y="720643"/>
                    </a:cubicBezTo>
                    <a:cubicBezTo>
                      <a:pt x="431285" y="736506"/>
                      <a:pt x="443182" y="764266"/>
                      <a:pt x="448847" y="781829"/>
                    </a:cubicBezTo>
                    <a:cubicBezTo>
                      <a:pt x="454512" y="799392"/>
                      <a:pt x="456778" y="812706"/>
                      <a:pt x="459045" y="826020"/>
                    </a:cubicBezTo>
                  </a:path>
                </a:pathLst>
              </a:cu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83" name="Блок-схема: узел 482"/>
              <p:cNvSpPr/>
              <p:nvPr/>
            </p:nvSpPr>
            <p:spPr>
              <a:xfrm>
                <a:off x="7134956" y="2426579"/>
                <a:ext cx="55691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84" name="Полилиния 483"/>
              <p:cNvSpPr/>
              <p:nvPr/>
            </p:nvSpPr>
            <p:spPr>
              <a:xfrm>
                <a:off x="7491409" y="3052581"/>
                <a:ext cx="95691" cy="25528"/>
              </a:xfrm>
              <a:custGeom>
                <a:avLst/>
                <a:gdLst>
                  <a:gd name="connsiteX0" fmla="*/ 0 w 140494"/>
                  <a:gd name="connsiteY0" fmla="*/ 39002 h 39002"/>
                  <a:gd name="connsiteX1" fmla="*/ 71437 w 140494"/>
                  <a:gd name="connsiteY1" fmla="*/ 902 h 39002"/>
                  <a:gd name="connsiteX2" fmla="*/ 95250 w 140494"/>
                  <a:gd name="connsiteY2" fmla="*/ 12809 h 39002"/>
                  <a:gd name="connsiteX3" fmla="*/ 111919 w 140494"/>
                  <a:gd name="connsiteY3" fmla="*/ 22334 h 39002"/>
                  <a:gd name="connsiteX4" fmla="*/ 140494 w 140494"/>
                  <a:gd name="connsiteY4" fmla="*/ 31859 h 39002"/>
                  <a:gd name="connsiteX5" fmla="*/ 140494 w 140494"/>
                  <a:gd name="connsiteY5" fmla="*/ 31859 h 3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39002">
                    <a:moveTo>
                      <a:pt x="0" y="39002"/>
                    </a:moveTo>
                    <a:cubicBezTo>
                      <a:pt x="27781" y="22134"/>
                      <a:pt x="55562" y="5267"/>
                      <a:pt x="71437" y="902"/>
                    </a:cubicBezTo>
                    <a:cubicBezTo>
                      <a:pt x="87312" y="-3464"/>
                      <a:pt x="88503" y="9237"/>
                      <a:pt x="95250" y="12809"/>
                    </a:cubicBezTo>
                    <a:cubicBezTo>
                      <a:pt x="101997" y="16381"/>
                      <a:pt x="104378" y="19159"/>
                      <a:pt x="111919" y="22334"/>
                    </a:cubicBezTo>
                    <a:cubicBezTo>
                      <a:pt x="119460" y="25509"/>
                      <a:pt x="140494" y="31859"/>
                      <a:pt x="140494" y="31859"/>
                    </a:cubicBezTo>
                    <a:lnTo>
                      <a:pt x="140494" y="31859"/>
                    </a:lnTo>
                  </a:path>
                </a:pathLst>
              </a:cu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85" name="Полилиния 484"/>
              <p:cNvSpPr/>
              <p:nvPr/>
            </p:nvSpPr>
            <p:spPr>
              <a:xfrm>
                <a:off x="7492522" y="3052069"/>
                <a:ext cx="95691" cy="25528"/>
              </a:xfrm>
              <a:custGeom>
                <a:avLst/>
                <a:gdLst>
                  <a:gd name="connsiteX0" fmla="*/ 0 w 140494"/>
                  <a:gd name="connsiteY0" fmla="*/ 39002 h 39002"/>
                  <a:gd name="connsiteX1" fmla="*/ 71437 w 140494"/>
                  <a:gd name="connsiteY1" fmla="*/ 902 h 39002"/>
                  <a:gd name="connsiteX2" fmla="*/ 95250 w 140494"/>
                  <a:gd name="connsiteY2" fmla="*/ 12809 h 39002"/>
                  <a:gd name="connsiteX3" fmla="*/ 111919 w 140494"/>
                  <a:gd name="connsiteY3" fmla="*/ 22334 h 39002"/>
                  <a:gd name="connsiteX4" fmla="*/ 140494 w 140494"/>
                  <a:gd name="connsiteY4" fmla="*/ 31859 h 39002"/>
                  <a:gd name="connsiteX5" fmla="*/ 140494 w 140494"/>
                  <a:gd name="connsiteY5" fmla="*/ 31859 h 3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39002">
                    <a:moveTo>
                      <a:pt x="0" y="39002"/>
                    </a:moveTo>
                    <a:cubicBezTo>
                      <a:pt x="27781" y="22134"/>
                      <a:pt x="55562" y="5267"/>
                      <a:pt x="71437" y="902"/>
                    </a:cubicBezTo>
                    <a:cubicBezTo>
                      <a:pt x="87312" y="-3464"/>
                      <a:pt x="88503" y="9237"/>
                      <a:pt x="95250" y="12809"/>
                    </a:cubicBezTo>
                    <a:cubicBezTo>
                      <a:pt x="101997" y="16381"/>
                      <a:pt x="104378" y="19159"/>
                      <a:pt x="111919" y="22334"/>
                    </a:cubicBezTo>
                    <a:cubicBezTo>
                      <a:pt x="119460" y="25509"/>
                      <a:pt x="140494" y="31859"/>
                      <a:pt x="140494" y="31859"/>
                    </a:cubicBezTo>
                    <a:lnTo>
                      <a:pt x="140494" y="31859"/>
                    </a:ln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86" name="Полилиния 485"/>
              <p:cNvSpPr/>
              <p:nvPr/>
            </p:nvSpPr>
            <p:spPr>
              <a:xfrm>
                <a:off x="7492522" y="3034630"/>
                <a:ext cx="95691" cy="25528"/>
              </a:xfrm>
              <a:custGeom>
                <a:avLst/>
                <a:gdLst>
                  <a:gd name="connsiteX0" fmla="*/ 0 w 140494"/>
                  <a:gd name="connsiteY0" fmla="*/ 39002 h 39002"/>
                  <a:gd name="connsiteX1" fmla="*/ 71437 w 140494"/>
                  <a:gd name="connsiteY1" fmla="*/ 902 h 39002"/>
                  <a:gd name="connsiteX2" fmla="*/ 95250 w 140494"/>
                  <a:gd name="connsiteY2" fmla="*/ 12809 h 39002"/>
                  <a:gd name="connsiteX3" fmla="*/ 111919 w 140494"/>
                  <a:gd name="connsiteY3" fmla="*/ 22334 h 39002"/>
                  <a:gd name="connsiteX4" fmla="*/ 140494 w 140494"/>
                  <a:gd name="connsiteY4" fmla="*/ 31859 h 39002"/>
                  <a:gd name="connsiteX5" fmla="*/ 140494 w 140494"/>
                  <a:gd name="connsiteY5" fmla="*/ 31859 h 3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39002">
                    <a:moveTo>
                      <a:pt x="0" y="39002"/>
                    </a:moveTo>
                    <a:cubicBezTo>
                      <a:pt x="27781" y="22134"/>
                      <a:pt x="55562" y="5267"/>
                      <a:pt x="71437" y="902"/>
                    </a:cubicBezTo>
                    <a:cubicBezTo>
                      <a:pt x="87312" y="-3464"/>
                      <a:pt x="88503" y="9237"/>
                      <a:pt x="95250" y="12809"/>
                    </a:cubicBezTo>
                    <a:cubicBezTo>
                      <a:pt x="101997" y="16381"/>
                      <a:pt x="104378" y="19159"/>
                      <a:pt x="111919" y="22334"/>
                    </a:cubicBezTo>
                    <a:cubicBezTo>
                      <a:pt x="119460" y="25509"/>
                      <a:pt x="140494" y="31859"/>
                      <a:pt x="140494" y="31859"/>
                    </a:cubicBezTo>
                    <a:lnTo>
                      <a:pt x="140494" y="31859"/>
                    </a:lnTo>
                  </a:path>
                </a:pathLst>
              </a:custGeom>
              <a:ln w="63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87" name="Полилиния 486"/>
              <p:cNvSpPr/>
              <p:nvPr/>
            </p:nvSpPr>
            <p:spPr>
              <a:xfrm>
                <a:off x="7496307" y="3068196"/>
                <a:ext cx="95691" cy="25528"/>
              </a:xfrm>
              <a:custGeom>
                <a:avLst/>
                <a:gdLst>
                  <a:gd name="connsiteX0" fmla="*/ 0 w 140494"/>
                  <a:gd name="connsiteY0" fmla="*/ 39002 h 39002"/>
                  <a:gd name="connsiteX1" fmla="*/ 71437 w 140494"/>
                  <a:gd name="connsiteY1" fmla="*/ 902 h 39002"/>
                  <a:gd name="connsiteX2" fmla="*/ 95250 w 140494"/>
                  <a:gd name="connsiteY2" fmla="*/ 12809 h 39002"/>
                  <a:gd name="connsiteX3" fmla="*/ 111919 w 140494"/>
                  <a:gd name="connsiteY3" fmla="*/ 22334 h 39002"/>
                  <a:gd name="connsiteX4" fmla="*/ 140494 w 140494"/>
                  <a:gd name="connsiteY4" fmla="*/ 31859 h 39002"/>
                  <a:gd name="connsiteX5" fmla="*/ 140494 w 140494"/>
                  <a:gd name="connsiteY5" fmla="*/ 31859 h 3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39002">
                    <a:moveTo>
                      <a:pt x="0" y="39002"/>
                    </a:moveTo>
                    <a:cubicBezTo>
                      <a:pt x="27781" y="22134"/>
                      <a:pt x="55562" y="5267"/>
                      <a:pt x="71437" y="902"/>
                    </a:cubicBezTo>
                    <a:cubicBezTo>
                      <a:pt x="87312" y="-3464"/>
                      <a:pt x="88503" y="9237"/>
                      <a:pt x="95250" y="12809"/>
                    </a:cubicBezTo>
                    <a:cubicBezTo>
                      <a:pt x="101997" y="16381"/>
                      <a:pt x="104378" y="19159"/>
                      <a:pt x="111919" y="22334"/>
                    </a:cubicBezTo>
                    <a:cubicBezTo>
                      <a:pt x="119460" y="25509"/>
                      <a:pt x="140494" y="31859"/>
                      <a:pt x="140494" y="31859"/>
                    </a:cubicBezTo>
                    <a:lnTo>
                      <a:pt x="140494" y="31859"/>
                    </a:lnTo>
                  </a:path>
                </a:pathLst>
              </a:custGeom>
              <a:ln w="63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88" name="Блок-схема: узел 487"/>
              <p:cNvSpPr/>
              <p:nvPr/>
            </p:nvSpPr>
            <p:spPr>
              <a:xfrm>
                <a:off x="7459184" y="3055465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89" name="Полилиния 488"/>
              <p:cNvSpPr/>
              <p:nvPr/>
            </p:nvSpPr>
            <p:spPr>
              <a:xfrm>
                <a:off x="6895408" y="1404306"/>
                <a:ext cx="123328" cy="21569"/>
              </a:xfrm>
              <a:custGeom>
                <a:avLst/>
                <a:gdLst>
                  <a:gd name="connsiteX0" fmla="*/ 0 w 181070"/>
                  <a:gd name="connsiteY0" fmla="*/ 32954 h 32954"/>
                  <a:gd name="connsiteX1" fmla="*/ 90535 w 181070"/>
                  <a:gd name="connsiteY1" fmla="*/ 1267 h 32954"/>
                  <a:gd name="connsiteX2" fmla="*/ 144856 w 181070"/>
                  <a:gd name="connsiteY2" fmla="*/ 5794 h 32954"/>
                  <a:gd name="connsiteX3" fmla="*/ 181070 w 181070"/>
                  <a:gd name="connsiteY3" fmla="*/ 1267 h 32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1070" h="32954">
                    <a:moveTo>
                      <a:pt x="0" y="32954"/>
                    </a:moveTo>
                    <a:cubicBezTo>
                      <a:pt x="33196" y="19374"/>
                      <a:pt x="66392" y="5794"/>
                      <a:pt x="90535" y="1267"/>
                    </a:cubicBezTo>
                    <a:cubicBezTo>
                      <a:pt x="114678" y="-3260"/>
                      <a:pt x="129767" y="5794"/>
                      <a:pt x="144856" y="5794"/>
                    </a:cubicBezTo>
                    <a:cubicBezTo>
                      <a:pt x="159945" y="5794"/>
                      <a:pt x="170507" y="3530"/>
                      <a:pt x="181070" y="1267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90" name="Полилиния 489"/>
              <p:cNvSpPr/>
              <p:nvPr/>
            </p:nvSpPr>
            <p:spPr>
              <a:xfrm>
                <a:off x="6560991" y="1567845"/>
                <a:ext cx="228184" cy="232748"/>
              </a:xfrm>
              <a:custGeom>
                <a:avLst/>
                <a:gdLst>
                  <a:gd name="connsiteX0" fmla="*/ 0 w 335021"/>
                  <a:gd name="connsiteY0" fmla="*/ 0 h 355600"/>
                  <a:gd name="connsiteX1" fmla="*/ 63500 w 335021"/>
                  <a:gd name="connsiteY1" fmla="*/ 19050 h 355600"/>
                  <a:gd name="connsiteX2" fmla="*/ 79375 w 335021"/>
                  <a:gd name="connsiteY2" fmla="*/ 34925 h 355600"/>
                  <a:gd name="connsiteX3" fmla="*/ 98425 w 335021"/>
                  <a:gd name="connsiteY3" fmla="*/ 57150 h 355600"/>
                  <a:gd name="connsiteX4" fmla="*/ 117475 w 335021"/>
                  <a:gd name="connsiteY4" fmla="*/ 82550 h 355600"/>
                  <a:gd name="connsiteX5" fmla="*/ 130175 w 335021"/>
                  <a:gd name="connsiteY5" fmla="*/ 101600 h 355600"/>
                  <a:gd name="connsiteX6" fmla="*/ 165100 w 335021"/>
                  <a:gd name="connsiteY6" fmla="*/ 120650 h 355600"/>
                  <a:gd name="connsiteX7" fmla="*/ 196850 w 335021"/>
                  <a:gd name="connsiteY7" fmla="*/ 127000 h 355600"/>
                  <a:gd name="connsiteX8" fmla="*/ 219075 w 335021"/>
                  <a:gd name="connsiteY8" fmla="*/ 149225 h 355600"/>
                  <a:gd name="connsiteX9" fmla="*/ 254000 w 335021"/>
                  <a:gd name="connsiteY9" fmla="*/ 171450 h 355600"/>
                  <a:gd name="connsiteX10" fmla="*/ 276225 w 335021"/>
                  <a:gd name="connsiteY10" fmla="*/ 190500 h 355600"/>
                  <a:gd name="connsiteX11" fmla="*/ 282575 w 335021"/>
                  <a:gd name="connsiteY11" fmla="*/ 219075 h 355600"/>
                  <a:gd name="connsiteX12" fmla="*/ 298450 w 335021"/>
                  <a:gd name="connsiteY12" fmla="*/ 250825 h 355600"/>
                  <a:gd name="connsiteX13" fmla="*/ 311150 w 335021"/>
                  <a:gd name="connsiteY13" fmla="*/ 260350 h 355600"/>
                  <a:gd name="connsiteX14" fmla="*/ 333375 w 335021"/>
                  <a:gd name="connsiteY14" fmla="*/ 298450 h 355600"/>
                  <a:gd name="connsiteX15" fmla="*/ 333375 w 335021"/>
                  <a:gd name="connsiteY15" fmla="*/ 333375 h 355600"/>
                  <a:gd name="connsiteX16" fmla="*/ 333375 w 335021"/>
                  <a:gd name="connsiteY1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5021" h="355600">
                    <a:moveTo>
                      <a:pt x="0" y="0"/>
                    </a:moveTo>
                    <a:cubicBezTo>
                      <a:pt x="25135" y="6614"/>
                      <a:pt x="50271" y="13229"/>
                      <a:pt x="63500" y="19050"/>
                    </a:cubicBezTo>
                    <a:cubicBezTo>
                      <a:pt x="76729" y="24871"/>
                      <a:pt x="73554" y="28575"/>
                      <a:pt x="79375" y="34925"/>
                    </a:cubicBezTo>
                    <a:cubicBezTo>
                      <a:pt x="85196" y="41275"/>
                      <a:pt x="92075" y="49213"/>
                      <a:pt x="98425" y="57150"/>
                    </a:cubicBezTo>
                    <a:cubicBezTo>
                      <a:pt x="104775" y="65087"/>
                      <a:pt x="112183" y="75142"/>
                      <a:pt x="117475" y="82550"/>
                    </a:cubicBezTo>
                    <a:cubicBezTo>
                      <a:pt x="122767" y="89958"/>
                      <a:pt x="122238" y="95250"/>
                      <a:pt x="130175" y="101600"/>
                    </a:cubicBezTo>
                    <a:cubicBezTo>
                      <a:pt x="138112" y="107950"/>
                      <a:pt x="153988" y="116417"/>
                      <a:pt x="165100" y="120650"/>
                    </a:cubicBezTo>
                    <a:cubicBezTo>
                      <a:pt x="176213" y="124883"/>
                      <a:pt x="187854" y="122238"/>
                      <a:pt x="196850" y="127000"/>
                    </a:cubicBezTo>
                    <a:cubicBezTo>
                      <a:pt x="205846" y="131762"/>
                      <a:pt x="209550" y="141817"/>
                      <a:pt x="219075" y="149225"/>
                    </a:cubicBezTo>
                    <a:cubicBezTo>
                      <a:pt x="228600" y="156633"/>
                      <a:pt x="244475" y="164571"/>
                      <a:pt x="254000" y="171450"/>
                    </a:cubicBezTo>
                    <a:cubicBezTo>
                      <a:pt x="263525" y="178329"/>
                      <a:pt x="271463" y="182563"/>
                      <a:pt x="276225" y="190500"/>
                    </a:cubicBezTo>
                    <a:cubicBezTo>
                      <a:pt x="280988" y="198438"/>
                      <a:pt x="278871" y="209021"/>
                      <a:pt x="282575" y="219075"/>
                    </a:cubicBezTo>
                    <a:cubicBezTo>
                      <a:pt x="286279" y="229129"/>
                      <a:pt x="298450" y="250825"/>
                      <a:pt x="298450" y="250825"/>
                    </a:cubicBezTo>
                    <a:cubicBezTo>
                      <a:pt x="303212" y="257704"/>
                      <a:pt x="305329" y="252413"/>
                      <a:pt x="311150" y="260350"/>
                    </a:cubicBezTo>
                    <a:cubicBezTo>
                      <a:pt x="316971" y="268287"/>
                      <a:pt x="329671" y="286279"/>
                      <a:pt x="333375" y="298450"/>
                    </a:cubicBezTo>
                    <a:cubicBezTo>
                      <a:pt x="337079" y="310621"/>
                      <a:pt x="333375" y="333375"/>
                      <a:pt x="333375" y="333375"/>
                    </a:cubicBezTo>
                    <a:lnTo>
                      <a:pt x="333375" y="355600"/>
                    </a:ln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91" name="Полилиния 490"/>
              <p:cNvSpPr/>
              <p:nvPr/>
            </p:nvSpPr>
            <p:spPr>
              <a:xfrm>
                <a:off x="6505087" y="1560916"/>
                <a:ext cx="114077" cy="44881"/>
              </a:xfrm>
              <a:custGeom>
                <a:avLst/>
                <a:gdLst>
                  <a:gd name="connsiteX0" fmla="*/ 0 w 167489"/>
                  <a:gd name="connsiteY0" fmla="*/ 0 h 68571"/>
                  <a:gd name="connsiteX1" fmla="*/ 27160 w 167489"/>
                  <a:gd name="connsiteY1" fmla="*/ 58848 h 68571"/>
                  <a:gd name="connsiteX2" fmla="*/ 63374 w 167489"/>
                  <a:gd name="connsiteY2" fmla="*/ 67901 h 68571"/>
                  <a:gd name="connsiteX3" fmla="*/ 104114 w 167489"/>
                  <a:gd name="connsiteY3" fmla="*/ 67901 h 68571"/>
                  <a:gd name="connsiteX4" fmla="*/ 167489 w 167489"/>
                  <a:gd name="connsiteY4" fmla="*/ 67901 h 6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489" h="68571">
                    <a:moveTo>
                      <a:pt x="0" y="0"/>
                    </a:moveTo>
                    <a:cubicBezTo>
                      <a:pt x="8299" y="23765"/>
                      <a:pt x="16598" y="47531"/>
                      <a:pt x="27160" y="58848"/>
                    </a:cubicBezTo>
                    <a:cubicBezTo>
                      <a:pt x="37722" y="70165"/>
                      <a:pt x="50548" y="66392"/>
                      <a:pt x="63374" y="67901"/>
                    </a:cubicBezTo>
                    <a:cubicBezTo>
                      <a:pt x="76200" y="69410"/>
                      <a:pt x="104114" y="67901"/>
                      <a:pt x="104114" y="67901"/>
                    </a:cubicBezTo>
                    <a:lnTo>
                      <a:pt x="167489" y="67901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92" name="Полилиния 491"/>
              <p:cNvSpPr/>
              <p:nvPr/>
            </p:nvSpPr>
            <p:spPr>
              <a:xfrm>
                <a:off x="6567227" y="1552813"/>
                <a:ext cx="241881" cy="255607"/>
              </a:xfrm>
              <a:custGeom>
                <a:avLst/>
                <a:gdLst>
                  <a:gd name="connsiteX0" fmla="*/ 0 w 335021"/>
                  <a:gd name="connsiteY0" fmla="*/ 0 h 355600"/>
                  <a:gd name="connsiteX1" fmla="*/ 63500 w 335021"/>
                  <a:gd name="connsiteY1" fmla="*/ 19050 h 355600"/>
                  <a:gd name="connsiteX2" fmla="*/ 79375 w 335021"/>
                  <a:gd name="connsiteY2" fmla="*/ 34925 h 355600"/>
                  <a:gd name="connsiteX3" fmla="*/ 98425 w 335021"/>
                  <a:gd name="connsiteY3" fmla="*/ 57150 h 355600"/>
                  <a:gd name="connsiteX4" fmla="*/ 117475 w 335021"/>
                  <a:gd name="connsiteY4" fmla="*/ 82550 h 355600"/>
                  <a:gd name="connsiteX5" fmla="*/ 130175 w 335021"/>
                  <a:gd name="connsiteY5" fmla="*/ 101600 h 355600"/>
                  <a:gd name="connsiteX6" fmla="*/ 165100 w 335021"/>
                  <a:gd name="connsiteY6" fmla="*/ 120650 h 355600"/>
                  <a:gd name="connsiteX7" fmla="*/ 196850 w 335021"/>
                  <a:gd name="connsiteY7" fmla="*/ 127000 h 355600"/>
                  <a:gd name="connsiteX8" fmla="*/ 219075 w 335021"/>
                  <a:gd name="connsiteY8" fmla="*/ 149225 h 355600"/>
                  <a:gd name="connsiteX9" fmla="*/ 254000 w 335021"/>
                  <a:gd name="connsiteY9" fmla="*/ 171450 h 355600"/>
                  <a:gd name="connsiteX10" fmla="*/ 276225 w 335021"/>
                  <a:gd name="connsiteY10" fmla="*/ 190500 h 355600"/>
                  <a:gd name="connsiteX11" fmla="*/ 282575 w 335021"/>
                  <a:gd name="connsiteY11" fmla="*/ 219075 h 355600"/>
                  <a:gd name="connsiteX12" fmla="*/ 298450 w 335021"/>
                  <a:gd name="connsiteY12" fmla="*/ 250825 h 355600"/>
                  <a:gd name="connsiteX13" fmla="*/ 311150 w 335021"/>
                  <a:gd name="connsiteY13" fmla="*/ 260350 h 355600"/>
                  <a:gd name="connsiteX14" fmla="*/ 333375 w 335021"/>
                  <a:gd name="connsiteY14" fmla="*/ 298450 h 355600"/>
                  <a:gd name="connsiteX15" fmla="*/ 333375 w 335021"/>
                  <a:gd name="connsiteY15" fmla="*/ 333375 h 355600"/>
                  <a:gd name="connsiteX16" fmla="*/ 333375 w 335021"/>
                  <a:gd name="connsiteY1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5021" h="355600">
                    <a:moveTo>
                      <a:pt x="0" y="0"/>
                    </a:moveTo>
                    <a:cubicBezTo>
                      <a:pt x="25135" y="6614"/>
                      <a:pt x="50271" y="13229"/>
                      <a:pt x="63500" y="19050"/>
                    </a:cubicBezTo>
                    <a:cubicBezTo>
                      <a:pt x="76729" y="24871"/>
                      <a:pt x="73554" y="28575"/>
                      <a:pt x="79375" y="34925"/>
                    </a:cubicBezTo>
                    <a:cubicBezTo>
                      <a:pt x="85196" y="41275"/>
                      <a:pt x="92075" y="49213"/>
                      <a:pt x="98425" y="57150"/>
                    </a:cubicBezTo>
                    <a:cubicBezTo>
                      <a:pt x="104775" y="65087"/>
                      <a:pt x="112183" y="75142"/>
                      <a:pt x="117475" y="82550"/>
                    </a:cubicBezTo>
                    <a:cubicBezTo>
                      <a:pt x="122767" y="89958"/>
                      <a:pt x="122238" y="95250"/>
                      <a:pt x="130175" y="101600"/>
                    </a:cubicBezTo>
                    <a:cubicBezTo>
                      <a:pt x="138112" y="107950"/>
                      <a:pt x="153988" y="116417"/>
                      <a:pt x="165100" y="120650"/>
                    </a:cubicBezTo>
                    <a:cubicBezTo>
                      <a:pt x="176213" y="124883"/>
                      <a:pt x="187854" y="122238"/>
                      <a:pt x="196850" y="127000"/>
                    </a:cubicBezTo>
                    <a:cubicBezTo>
                      <a:pt x="205846" y="131762"/>
                      <a:pt x="209550" y="141817"/>
                      <a:pt x="219075" y="149225"/>
                    </a:cubicBezTo>
                    <a:cubicBezTo>
                      <a:pt x="228600" y="156633"/>
                      <a:pt x="244475" y="164571"/>
                      <a:pt x="254000" y="171450"/>
                    </a:cubicBezTo>
                    <a:cubicBezTo>
                      <a:pt x="263525" y="178329"/>
                      <a:pt x="271463" y="182563"/>
                      <a:pt x="276225" y="190500"/>
                    </a:cubicBezTo>
                    <a:cubicBezTo>
                      <a:pt x="280988" y="198438"/>
                      <a:pt x="278871" y="209021"/>
                      <a:pt x="282575" y="219075"/>
                    </a:cubicBezTo>
                    <a:cubicBezTo>
                      <a:pt x="286279" y="229129"/>
                      <a:pt x="298450" y="250825"/>
                      <a:pt x="298450" y="250825"/>
                    </a:cubicBezTo>
                    <a:cubicBezTo>
                      <a:pt x="303212" y="257704"/>
                      <a:pt x="305329" y="252413"/>
                      <a:pt x="311150" y="260350"/>
                    </a:cubicBezTo>
                    <a:cubicBezTo>
                      <a:pt x="316971" y="268287"/>
                      <a:pt x="329671" y="286279"/>
                      <a:pt x="333375" y="298450"/>
                    </a:cubicBezTo>
                    <a:cubicBezTo>
                      <a:pt x="337079" y="310621"/>
                      <a:pt x="333375" y="333375"/>
                      <a:pt x="333375" y="333375"/>
                    </a:cubicBezTo>
                    <a:lnTo>
                      <a:pt x="333375" y="35560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93" name="Полилиния 492"/>
              <p:cNvSpPr/>
              <p:nvPr/>
            </p:nvSpPr>
            <p:spPr>
              <a:xfrm>
                <a:off x="6560991" y="1569681"/>
                <a:ext cx="228184" cy="232748"/>
              </a:xfrm>
              <a:custGeom>
                <a:avLst/>
                <a:gdLst>
                  <a:gd name="connsiteX0" fmla="*/ 0 w 335021"/>
                  <a:gd name="connsiteY0" fmla="*/ 0 h 355600"/>
                  <a:gd name="connsiteX1" fmla="*/ 63500 w 335021"/>
                  <a:gd name="connsiteY1" fmla="*/ 19050 h 355600"/>
                  <a:gd name="connsiteX2" fmla="*/ 79375 w 335021"/>
                  <a:gd name="connsiteY2" fmla="*/ 34925 h 355600"/>
                  <a:gd name="connsiteX3" fmla="*/ 98425 w 335021"/>
                  <a:gd name="connsiteY3" fmla="*/ 57150 h 355600"/>
                  <a:gd name="connsiteX4" fmla="*/ 117475 w 335021"/>
                  <a:gd name="connsiteY4" fmla="*/ 82550 h 355600"/>
                  <a:gd name="connsiteX5" fmla="*/ 130175 w 335021"/>
                  <a:gd name="connsiteY5" fmla="*/ 101600 h 355600"/>
                  <a:gd name="connsiteX6" fmla="*/ 165100 w 335021"/>
                  <a:gd name="connsiteY6" fmla="*/ 120650 h 355600"/>
                  <a:gd name="connsiteX7" fmla="*/ 196850 w 335021"/>
                  <a:gd name="connsiteY7" fmla="*/ 127000 h 355600"/>
                  <a:gd name="connsiteX8" fmla="*/ 219075 w 335021"/>
                  <a:gd name="connsiteY8" fmla="*/ 149225 h 355600"/>
                  <a:gd name="connsiteX9" fmla="*/ 254000 w 335021"/>
                  <a:gd name="connsiteY9" fmla="*/ 171450 h 355600"/>
                  <a:gd name="connsiteX10" fmla="*/ 276225 w 335021"/>
                  <a:gd name="connsiteY10" fmla="*/ 190500 h 355600"/>
                  <a:gd name="connsiteX11" fmla="*/ 282575 w 335021"/>
                  <a:gd name="connsiteY11" fmla="*/ 219075 h 355600"/>
                  <a:gd name="connsiteX12" fmla="*/ 298450 w 335021"/>
                  <a:gd name="connsiteY12" fmla="*/ 250825 h 355600"/>
                  <a:gd name="connsiteX13" fmla="*/ 311150 w 335021"/>
                  <a:gd name="connsiteY13" fmla="*/ 260350 h 355600"/>
                  <a:gd name="connsiteX14" fmla="*/ 333375 w 335021"/>
                  <a:gd name="connsiteY14" fmla="*/ 298450 h 355600"/>
                  <a:gd name="connsiteX15" fmla="*/ 333375 w 335021"/>
                  <a:gd name="connsiteY15" fmla="*/ 333375 h 355600"/>
                  <a:gd name="connsiteX16" fmla="*/ 333375 w 335021"/>
                  <a:gd name="connsiteY1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5021" h="355600">
                    <a:moveTo>
                      <a:pt x="0" y="0"/>
                    </a:moveTo>
                    <a:cubicBezTo>
                      <a:pt x="25135" y="6614"/>
                      <a:pt x="50271" y="13229"/>
                      <a:pt x="63500" y="19050"/>
                    </a:cubicBezTo>
                    <a:cubicBezTo>
                      <a:pt x="76729" y="24871"/>
                      <a:pt x="73554" y="28575"/>
                      <a:pt x="79375" y="34925"/>
                    </a:cubicBezTo>
                    <a:cubicBezTo>
                      <a:pt x="85196" y="41275"/>
                      <a:pt x="92075" y="49213"/>
                      <a:pt x="98425" y="57150"/>
                    </a:cubicBezTo>
                    <a:cubicBezTo>
                      <a:pt x="104775" y="65087"/>
                      <a:pt x="112183" y="75142"/>
                      <a:pt x="117475" y="82550"/>
                    </a:cubicBezTo>
                    <a:cubicBezTo>
                      <a:pt x="122767" y="89958"/>
                      <a:pt x="122238" y="95250"/>
                      <a:pt x="130175" y="101600"/>
                    </a:cubicBezTo>
                    <a:cubicBezTo>
                      <a:pt x="138112" y="107950"/>
                      <a:pt x="153988" y="116417"/>
                      <a:pt x="165100" y="120650"/>
                    </a:cubicBezTo>
                    <a:cubicBezTo>
                      <a:pt x="176213" y="124883"/>
                      <a:pt x="187854" y="122238"/>
                      <a:pt x="196850" y="127000"/>
                    </a:cubicBezTo>
                    <a:cubicBezTo>
                      <a:pt x="205846" y="131762"/>
                      <a:pt x="209550" y="141817"/>
                      <a:pt x="219075" y="149225"/>
                    </a:cubicBezTo>
                    <a:cubicBezTo>
                      <a:pt x="228600" y="156633"/>
                      <a:pt x="244475" y="164571"/>
                      <a:pt x="254000" y="171450"/>
                    </a:cubicBezTo>
                    <a:cubicBezTo>
                      <a:pt x="263525" y="178329"/>
                      <a:pt x="271463" y="182563"/>
                      <a:pt x="276225" y="190500"/>
                    </a:cubicBezTo>
                    <a:cubicBezTo>
                      <a:pt x="280988" y="198438"/>
                      <a:pt x="278871" y="209021"/>
                      <a:pt x="282575" y="219075"/>
                    </a:cubicBezTo>
                    <a:cubicBezTo>
                      <a:pt x="286279" y="229129"/>
                      <a:pt x="298450" y="250825"/>
                      <a:pt x="298450" y="250825"/>
                    </a:cubicBezTo>
                    <a:cubicBezTo>
                      <a:pt x="303212" y="257704"/>
                      <a:pt x="305329" y="252413"/>
                      <a:pt x="311150" y="260350"/>
                    </a:cubicBezTo>
                    <a:cubicBezTo>
                      <a:pt x="316971" y="268287"/>
                      <a:pt x="329671" y="286279"/>
                      <a:pt x="333375" y="298450"/>
                    </a:cubicBezTo>
                    <a:cubicBezTo>
                      <a:pt x="337079" y="310621"/>
                      <a:pt x="333375" y="333375"/>
                      <a:pt x="333375" y="333375"/>
                    </a:cubicBezTo>
                    <a:lnTo>
                      <a:pt x="333375" y="35560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94" name="Полилиния 493"/>
              <p:cNvSpPr/>
              <p:nvPr/>
            </p:nvSpPr>
            <p:spPr>
              <a:xfrm>
                <a:off x="6550178" y="1580314"/>
                <a:ext cx="228184" cy="232748"/>
              </a:xfrm>
              <a:custGeom>
                <a:avLst/>
                <a:gdLst>
                  <a:gd name="connsiteX0" fmla="*/ 0 w 335021"/>
                  <a:gd name="connsiteY0" fmla="*/ 0 h 355600"/>
                  <a:gd name="connsiteX1" fmla="*/ 63500 w 335021"/>
                  <a:gd name="connsiteY1" fmla="*/ 19050 h 355600"/>
                  <a:gd name="connsiteX2" fmla="*/ 79375 w 335021"/>
                  <a:gd name="connsiteY2" fmla="*/ 34925 h 355600"/>
                  <a:gd name="connsiteX3" fmla="*/ 98425 w 335021"/>
                  <a:gd name="connsiteY3" fmla="*/ 57150 h 355600"/>
                  <a:gd name="connsiteX4" fmla="*/ 117475 w 335021"/>
                  <a:gd name="connsiteY4" fmla="*/ 82550 h 355600"/>
                  <a:gd name="connsiteX5" fmla="*/ 130175 w 335021"/>
                  <a:gd name="connsiteY5" fmla="*/ 101600 h 355600"/>
                  <a:gd name="connsiteX6" fmla="*/ 165100 w 335021"/>
                  <a:gd name="connsiteY6" fmla="*/ 120650 h 355600"/>
                  <a:gd name="connsiteX7" fmla="*/ 196850 w 335021"/>
                  <a:gd name="connsiteY7" fmla="*/ 127000 h 355600"/>
                  <a:gd name="connsiteX8" fmla="*/ 219075 w 335021"/>
                  <a:gd name="connsiteY8" fmla="*/ 149225 h 355600"/>
                  <a:gd name="connsiteX9" fmla="*/ 254000 w 335021"/>
                  <a:gd name="connsiteY9" fmla="*/ 171450 h 355600"/>
                  <a:gd name="connsiteX10" fmla="*/ 276225 w 335021"/>
                  <a:gd name="connsiteY10" fmla="*/ 190500 h 355600"/>
                  <a:gd name="connsiteX11" fmla="*/ 282575 w 335021"/>
                  <a:gd name="connsiteY11" fmla="*/ 219075 h 355600"/>
                  <a:gd name="connsiteX12" fmla="*/ 298450 w 335021"/>
                  <a:gd name="connsiteY12" fmla="*/ 250825 h 355600"/>
                  <a:gd name="connsiteX13" fmla="*/ 311150 w 335021"/>
                  <a:gd name="connsiteY13" fmla="*/ 260350 h 355600"/>
                  <a:gd name="connsiteX14" fmla="*/ 333375 w 335021"/>
                  <a:gd name="connsiteY14" fmla="*/ 298450 h 355600"/>
                  <a:gd name="connsiteX15" fmla="*/ 333375 w 335021"/>
                  <a:gd name="connsiteY15" fmla="*/ 333375 h 355600"/>
                  <a:gd name="connsiteX16" fmla="*/ 333375 w 335021"/>
                  <a:gd name="connsiteY1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5021" h="355600">
                    <a:moveTo>
                      <a:pt x="0" y="0"/>
                    </a:moveTo>
                    <a:cubicBezTo>
                      <a:pt x="25135" y="6614"/>
                      <a:pt x="50271" y="13229"/>
                      <a:pt x="63500" y="19050"/>
                    </a:cubicBezTo>
                    <a:cubicBezTo>
                      <a:pt x="76729" y="24871"/>
                      <a:pt x="73554" y="28575"/>
                      <a:pt x="79375" y="34925"/>
                    </a:cubicBezTo>
                    <a:cubicBezTo>
                      <a:pt x="85196" y="41275"/>
                      <a:pt x="92075" y="49213"/>
                      <a:pt x="98425" y="57150"/>
                    </a:cubicBezTo>
                    <a:cubicBezTo>
                      <a:pt x="104775" y="65087"/>
                      <a:pt x="112183" y="75142"/>
                      <a:pt x="117475" y="82550"/>
                    </a:cubicBezTo>
                    <a:cubicBezTo>
                      <a:pt x="122767" y="89958"/>
                      <a:pt x="122238" y="95250"/>
                      <a:pt x="130175" y="101600"/>
                    </a:cubicBezTo>
                    <a:cubicBezTo>
                      <a:pt x="138112" y="107950"/>
                      <a:pt x="153988" y="116417"/>
                      <a:pt x="165100" y="120650"/>
                    </a:cubicBezTo>
                    <a:cubicBezTo>
                      <a:pt x="176213" y="124883"/>
                      <a:pt x="187854" y="122238"/>
                      <a:pt x="196850" y="127000"/>
                    </a:cubicBezTo>
                    <a:cubicBezTo>
                      <a:pt x="205846" y="131762"/>
                      <a:pt x="209550" y="141817"/>
                      <a:pt x="219075" y="149225"/>
                    </a:cubicBezTo>
                    <a:cubicBezTo>
                      <a:pt x="228600" y="156633"/>
                      <a:pt x="244475" y="164571"/>
                      <a:pt x="254000" y="171450"/>
                    </a:cubicBezTo>
                    <a:cubicBezTo>
                      <a:pt x="263525" y="178329"/>
                      <a:pt x="271463" y="182563"/>
                      <a:pt x="276225" y="190500"/>
                    </a:cubicBezTo>
                    <a:cubicBezTo>
                      <a:pt x="280988" y="198438"/>
                      <a:pt x="278871" y="209021"/>
                      <a:pt x="282575" y="219075"/>
                    </a:cubicBezTo>
                    <a:cubicBezTo>
                      <a:pt x="286279" y="229129"/>
                      <a:pt x="298450" y="250825"/>
                      <a:pt x="298450" y="250825"/>
                    </a:cubicBezTo>
                    <a:cubicBezTo>
                      <a:pt x="303212" y="257704"/>
                      <a:pt x="305329" y="252413"/>
                      <a:pt x="311150" y="260350"/>
                    </a:cubicBezTo>
                    <a:cubicBezTo>
                      <a:pt x="316971" y="268287"/>
                      <a:pt x="329671" y="286279"/>
                      <a:pt x="333375" y="298450"/>
                    </a:cubicBezTo>
                    <a:cubicBezTo>
                      <a:pt x="337079" y="310621"/>
                      <a:pt x="333375" y="333375"/>
                      <a:pt x="333375" y="333375"/>
                    </a:cubicBezTo>
                    <a:lnTo>
                      <a:pt x="333375" y="35560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95" name="Полилиния 494"/>
              <p:cNvSpPr/>
              <p:nvPr/>
            </p:nvSpPr>
            <p:spPr>
              <a:xfrm>
                <a:off x="6095858" y="1425931"/>
                <a:ext cx="457141" cy="133774"/>
              </a:xfrm>
              <a:custGeom>
                <a:avLst/>
                <a:gdLst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44703 w 1982739"/>
                  <a:gd name="connsiteY68" fmla="*/ 104679 h 979055"/>
                  <a:gd name="connsiteX69" fmla="*/ 104679 w 1982739"/>
                  <a:gd name="connsiteY69" fmla="*/ 104679 h 979055"/>
                  <a:gd name="connsiteX70" fmla="*/ 83127 w 1982739"/>
                  <a:gd name="connsiteY70" fmla="*/ 92364 h 979055"/>
                  <a:gd name="connsiteX71" fmla="*/ 58497 w 1982739"/>
                  <a:gd name="connsiteY71" fmla="*/ 61576 h 979055"/>
                  <a:gd name="connsiteX72" fmla="*/ 40024 w 1982739"/>
                  <a:gd name="connsiteY72" fmla="*/ 40024 h 979055"/>
                  <a:gd name="connsiteX73" fmla="*/ 9236 w 1982739"/>
                  <a:gd name="connsiteY73" fmla="*/ 9237 h 979055"/>
                  <a:gd name="connsiteX74" fmla="*/ 0 w 1982739"/>
                  <a:gd name="connsiteY74" fmla="*/ 0 h 979055"/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44703 w 1982739"/>
                  <a:gd name="connsiteY68" fmla="*/ 104679 h 979055"/>
                  <a:gd name="connsiteX69" fmla="*/ 104679 w 1982739"/>
                  <a:gd name="connsiteY69" fmla="*/ 104679 h 979055"/>
                  <a:gd name="connsiteX70" fmla="*/ 83127 w 1982739"/>
                  <a:gd name="connsiteY70" fmla="*/ 92364 h 979055"/>
                  <a:gd name="connsiteX71" fmla="*/ 58497 w 1982739"/>
                  <a:gd name="connsiteY71" fmla="*/ 61576 h 979055"/>
                  <a:gd name="connsiteX72" fmla="*/ 9236 w 1982739"/>
                  <a:gd name="connsiteY72" fmla="*/ 9237 h 979055"/>
                  <a:gd name="connsiteX73" fmla="*/ 0 w 1982739"/>
                  <a:gd name="connsiteY73" fmla="*/ 0 h 979055"/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44703 w 1982739"/>
                  <a:gd name="connsiteY68" fmla="*/ 104679 h 979055"/>
                  <a:gd name="connsiteX69" fmla="*/ 104679 w 1982739"/>
                  <a:gd name="connsiteY69" fmla="*/ 104679 h 979055"/>
                  <a:gd name="connsiteX70" fmla="*/ 58497 w 1982739"/>
                  <a:gd name="connsiteY70" fmla="*/ 61576 h 979055"/>
                  <a:gd name="connsiteX71" fmla="*/ 9236 w 1982739"/>
                  <a:gd name="connsiteY71" fmla="*/ 9237 h 979055"/>
                  <a:gd name="connsiteX72" fmla="*/ 0 w 1982739"/>
                  <a:gd name="connsiteY72" fmla="*/ 0 h 979055"/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04679 w 1982739"/>
                  <a:gd name="connsiteY68" fmla="*/ 104679 h 979055"/>
                  <a:gd name="connsiteX69" fmla="*/ 58497 w 1982739"/>
                  <a:gd name="connsiteY69" fmla="*/ 61576 h 979055"/>
                  <a:gd name="connsiteX70" fmla="*/ 9236 w 1982739"/>
                  <a:gd name="connsiteY70" fmla="*/ 9237 h 979055"/>
                  <a:gd name="connsiteX71" fmla="*/ 0 w 1982739"/>
                  <a:gd name="connsiteY71" fmla="*/ 0 h 979055"/>
                  <a:gd name="connsiteX0" fmla="*/ 1973503 w 1973503"/>
                  <a:gd name="connsiteY0" fmla="*/ 969818 h 969818"/>
                  <a:gd name="connsiteX1" fmla="*/ 1915006 w 1973503"/>
                  <a:gd name="connsiteY1" fmla="*/ 954424 h 969818"/>
                  <a:gd name="connsiteX2" fmla="*/ 1881139 w 1973503"/>
                  <a:gd name="connsiteY2" fmla="*/ 939030 h 969818"/>
                  <a:gd name="connsiteX3" fmla="*/ 1865746 w 1973503"/>
                  <a:gd name="connsiteY3" fmla="*/ 926715 h 969818"/>
                  <a:gd name="connsiteX4" fmla="*/ 1819564 w 1973503"/>
                  <a:gd name="connsiteY4" fmla="*/ 926715 h 969818"/>
                  <a:gd name="connsiteX5" fmla="*/ 1804170 w 1973503"/>
                  <a:gd name="connsiteY5" fmla="*/ 917478 h 969818"/>
                  <a:gd name="connsiteX6" fmla="*/ 1761067 w 1973503"/>
                  <a:gd name="connsiteY6" fmla="*/ 926715 h 969818"/>
                  <a:gd name="connsiteX7" fmla="*/ 1717964 w 1973503"/>
                  <a:gd name="connsiteY7" fmla="*/ 926715 h 969818"/>
                  <a:gd name="connsiteX8" fmla="*/ 1684097 w 1973503"/>
                  <a:gd name="connsiteY8" fmla="*/ 926715 h 969818"/>
                  <a:gd name="connsiteX9" fmla="*/ 1650230 w 1973503"/>
                  <a:gd name="connsiteY9" fmla="*/ 908242 h 969818"/>
                  <a:gd name="connsiteX10" fmla="*/ 1628679 w 1973503"/>
                  <a:gd name="connsiteY10" fmla="*/ 892848 h 969818"/>
                  <a:gd name="connsiteX11" fmla="*/ 1625600 w 1973503"/>
                  <a:gd name="connsiteY11" fmla="*/ 877454 h 969818"/>
                  <a:gd name="connsiteX12" fmla="*/ 1625600 w 1973503"/>
                  <a:gd name="connsiteY12" fmla="*/ 862060 h 969818"/>
                  <a:gd name="connsiteX13" fmla="*/ 1631758 w 1973503"/>
                  <a:gd name="connsiteY13" fmla="*/ 846666 h 969818"/>
                  <a:gd name="connsiteX14" fmla="*/ 1637915 w 1973503"/>
                  <a:gd name="connsiteY14" fmla="*/ 828194 h 969818"/>
                  <a:gd name="connsiteX15" fmla="*/ 1619443 w 1973503"/>
                  <a:gd name="connsiteY15" fmla="*/ 812800 h 969818"/>
                  <a:gd name="connsiteX16" fmla="*/ 1560946 w 1973503"/>
                  <a:gd name="connsiteY16" fmla="*/ 794327 h 969818"/>
                  <a:gd name="connsiteX17" fmla="*/ 1511685 w 1973503"/>
                  <a:gd name="connsiteY17" fmla="*/ 772775 h 969818"/>
                  <a:gd name="connsiteX18" fmla="*/ 1425479 w 1973503"/>
                  <a:gd name="connsiteY18" fmla="*/ 766618 h 969818"/>
                  <a:gd name="connsiteX19" fmla="*/ 1370061 w 1973503"/>
                  <a:gd name="connsiteY19" fmla="*/ 766618 h 969818"/>
                  <a:gd name="connsiteX20" fmla="*/ 1302327 w 1973503"/>
                  <a:gd name="connsiteY20" fmla="*/ 778933 h 969818"/>
                  <a:gd name="connsiteX21" fmla="*/ 1259224 w 1973503"/>
                  <a:gd name="connsiteY21" fmla="*/ 788169 h 969818"/>
                  <a:gd name="connsiteX22" fmla="*/ 1249988 w 1973503"/>
                  <a:gd name="connsiteY22" fmla="*/ 788169 h 969818"/>
                  <a:gd name="connsiteX23" fmla="*/ 1243830 w 1973503"/>
                  <a:gd name="connsiteY23" fmla="*/ 769697 h 969818"/>
                  <a:gd name="connsiteX24" fmla="*/ 1225358 w 1973503"/>
                  <a:gd name="connsiteY24" fmla="*/ 763539 h 969818"/>
                  <a:gd name="connsiteX25" fmla="*/ 1194570 w 1973503"/>
                  <a:gd name="connsiteY25" fmla="*/ 772775 h 969818"/>
                  <a:gd name="connsiteX26" fmla="*/ 1145309 w 1973503"/>
                  <a:gd name="connsiteY26" fmla="*/ 754303 h 969818"/>
                  <a:gd name="connsiteX27" fmla="*/ 1126836 w 1973503"/>
                  <a:gd name="connsiteY27" fmla="*/ 745066 h 969818"/>
                  <a:gd name="connsiteX28" fmla="*/ 1102206 w 1973503"/>
                  <a:gd name="connsiteY28" fmla="*/ 751224 h 969818"/>
                  <a:gd name="connsiteX29" fmla="*/ 1059103 w 1973503"/>
                  <a:gd name="connsiteY29" fmla="*/ 748145 h 969818"/>
                  <a:gd name="connsiteX30" fmla="*/ 1034473 w 1973503"/>
                  <a:gd name="connsiteY30" fmla="*/ 745066 h 969818"/>
                  <a:gd name="connsiteX31" fmla="*/ 1019079 w 1973503"/>
                  <a:gd name="connsiteY31" fmla="*/ 757381 h 969818"/>
                  <a:gd name="connsiteX32" fmla="*/ 997527 w 1973503"/>
                  <a:gd name="connsiteY32" fmla="*/ 763539 h 969818"/>
                  <a:gd name="connsiteX33" fmla="*/ 966739 w 1973503"/>
                  <a:gd name="connsiteY33" fmla="*/ 741987 h 969818"/>
                  <a:gd name="connsiteX34" fmla="*/ 954424 w 1973503"/>
                  <a:gd name="connsiteY34" fmla="*/ 723515 h 969818"/>
                  <a:gd name="connsiteX35" fmla="*/ 945188 w 1973503"/>
                  <a:gd name="connsiteY35" fmla="*/ 723515 h 969818"/>
                  <a:gd name="connsiteX36" fmla="*/ 939030 w 1973503"/>
                  <a:gd name="connsiteY36" fmla="*/ 738909 h 969818"/>
                  <a:gd name="connsiteX37" fmla="*/ 914400 w 1973503"/>
                  <a:gd name="connsiteY37" fmla="*/ 757381 h 969818"/>
                  <a:gd name="connsiteX38" fmla="*/ 899006 w 1973503"/>
                  <a:gd name="connsiteY38" fmla="*/ 763539 h 969818"/>
                  <a:gd name="connsiteX39" fmla="*/ 899006 w 1973503"/>
                  <a:gd name="connsiteY39" fmla="*/ 748145 h 969818"/>
                  <a:gd name="connsiteX40" fmla="*/ 895927 w 1973503"/>
                  <a:gd name="connsiteY40" fmla="*/ 723515 h 969818"/>
                  <a:gd name="connsiteX41" fmla="*/ 871297 w 1973503"/>
                  <a:gd name="connsiteY41" fmla="*/ 708121 h 969818"/>
                  <a:gd name="connsiteX42" fmla="*/ 843588 w 1973503"/>
                  <a:gd name="connsiteY42" fmla="*/ 701963 h 969818"/>
                  <a:gd name="connsiteX43" fmla="*/ 794327 w 1973503"/>
                  <a:gd name="connsiteY43" fmla="*/ 689648 h 969818"/>
                  <a:gd name="connsiteX44" fmla="*/ 751224 w 1973503"/>
                  <a:gd name="connsiteY44" fmla="*/ 677333 h 969818"/>
                  <a:gd name="connsiteX45" fmla="*/ 714279 w 1973503"/>
                  <a:gd name="connsiteY45" fmla="*/ 658860 h 969818"/>
                  <a:gd name="connsiteX46" fmla="*/ 680412 w 1973503"/>
                  <a:gd name="connsiteY46" fmla="*/ 631151 h 969818"/>
                  <a:gd name="connsiteX47" fmla="*/ 649624 w 1973503"/>
                  <a:gd name="connsiteY47" fmla="*/ 615757 h 969818"/>
                  <a:gd name="connsiteX48" fmla="*/ 618836 w 1973503"/>
                  <a:gd name="connsiteY48" fmla="*/ 615757 h 969818"/>
                  <a:gd name="connsiteX49" fmla="*/ 594206 w 1973503"/>
                  <a:gd name="connsiteY49" fmla="*/ 612678 h 969818"/>
                  <a:gd name="connsiteX50" fmla="*/ 566497 w 1973503"/>
                  <a:gd name="connsiteY50" fmla="*/ 591127 h 969818"/>
                  <a:gd name="connsiteX51" fmla="*/ 541867 w 1973503"/>
                  <a:gd name="connsiteY51" fmla="*/ 581891 h 969818"/>
                  <a:gd name="connsiteX52" fmla="*/ 514158 w 1973503"/>
                  <a:gd name="connsiteY52" fmla="*/ 578812 h 969818"/>
                  <a:gd name="connsiteX53" fmla="*/ 489527 w 1973503"/>
                  <a:gd name="connsiteY53" fmla="*/ 588048 h 969818"/>
                  <a:gd name="connsiteX54" fmla="*/ 480291 w 1973503"/>
                  <a:gd name="connsiteY54" fmla="*/ 588048 h 969818"/>
                  <a:gd name="connsiteX55" fmla="*/ 474133 w 1973503"/>
                  <a:gd name="connsiteY55" fmla="*/ 569575 h 969818"/>
                  <a:gd name="connsiteX56" fmla="*/ 455661 w 1973503"/>
                  <a:gd name="connsiteY56" fmla="*/ 514157 h 969818"/>
                  <a:gd name="connsiteX57" fmla="*/ 455661 w 1973503"/>
                  <a:gd name="connsiteY57" fmla="*/ 495684 h 969818"/>
                  <a:gd name="connsiteX58" fmla="*/ 443346 w 1973503"/>
                  <a:gd name="connsiteY58" fmla="*/ 452581 h 969818"/>
                  <a:gd name="connsiteX59" fmla="*/ 418715 w 1973503"/>
                  <a:gd name="connsiteY59" fmla="*/ 391006 h 969818"/>
                  <a:gd name="connsiteX60" fmla="*/ 394085 w 1973503"/>
                  <a:gd name="connsiteY60" fmla="*/ 329430 h 969818"/>
                  <a:gd name="connsiteX61" fmla="*/ 378691 w 1973503"/>
                  <a:gd name="connsiteY61" fmla="*/ 286327 h 969818"/>
                  <a:gd name="connsiteX62" fmla="*/ 360218 w 1973503"/>
                  <a:gd name="connsiteY62" fmla="*/ 246303 h 969818"/>
                  <a:gd name="connsiteX63" fmla="*/ 335588 w 1973503"/>
                  <a:gd name="connsiteY63" fmla="*/ 206278 h 969818"/>
                  <a:gd name="connsiteX64" fmla="*/ 286327 w 1973503"/>
                  <a:gd name="connsiteY64" fmla="*/ 175491 h 969818"/>
                  <a:gd name="connsiteX65" fmla="*/ 252461 w 1973503"/>
                  <a:gd name="connsiteY65" fmla="*/ 150860 h 969818"/>
                  <a:gd name="connsiteX66" fmla="*/ 209358 w 1973503"/>
                  <a:gd name="connsiteY66" fmla="*/ 123151 h 969818"/>
                  <a:gd name="connsiteX67" fmla="*/ 166255 w 1973503"/>
                  <a:gd name="connsiteY67" fmla="*/ 98521 h 969818"/>
                  <a:gd name="connsiteX68" fmla="*/ 95443 w 1973503"/>
                  <a:gd name="connsiteY68" fmla="*/ 95442 h 969818"/>
                  <a:gd name="connsiteX69" fmla="*/ 49261 w 1973503"/>
                  <a:gd name="connsiteY69" fmla="*/ 52339 h 969818"/>
                  <a:gd name="connsiteX70" fmla="*/ 0 w 1973503"/>
                  <a:gd name="connsiteY70" fmla="*/ 0 h 969818"/>
                  <a:gd name="connsiteX0" fmla="*/ 1924242 w 1924242"/>
                  <a:gd name="connsiteY0" fmla="*/ 917479 h 917479"/>
                  <a:gd name="connsiteX1" fmla="*/ 1865745 w 1924242"/>
                  <a:gd name="connsiteY1" fmla="*/ 902085 h 917479"/>
                  <a:gd name="connsiteX2" fmla="*/ 1831878 w 1924242"/>
                  <a:gd name="connsiteY2" fmla="*/ 886691 h 917479"/>
                  <a:gd name="connsiteX3" fmla="*/ 1816485 w 1924242"/>
                  <a:gd name="connsiteY3" fmla="*/ 874376 h 917479"/>
                  <a:gd name="connsiteX4" fmla="*/ 1770303 w 1924242"/>
                  <a:gd name="connsiteY4" fmla="*/ 874376 h 917479"/>
                  <a:gd name="connsiteX5" fmla="*/ 1754909 w 1924242"/>
                  <a:gd name="connsiteY5" fmla="*/ 865139 h 917479"/>
                  <a:gd name="connsiteX6" fmla="*/ 1711806 w 1924242"/>
                  <a:gd name="connsiteY6" fmla="*/ 874376 h 917479"/>
                  <a:gd name="connsiteX7" fmla="*/ 1668703 w 1924242"/>
                  <a:gd name="connsiteY7" fmla="*/ 874376 h 917479"/>
                  <a:gd name="connsiteX8" fmla="*/ 1634836 w 1924242"/>
                  <a:gd name="connsiteY8" fmla="*/ 874376 h 917479"/>
                  <a:gd name="connsiteX9" fmla="*/ 1600969 w 1924242"/>
                  <a:gd name="connsiteY9" fmla="*/ 855903 h 917479"/>
                  <a:gd name="connsiteX10" fmla="*/ 1579418 w 1924242"/>
                  <a:gd name="connsiteY10" fmla="*/ 840509 h 917479"/>
                  <a:gd name="connsiteX11" fmla="*/ 1576339 w 1924242"/>
                  <a:gd name="connsiteY11" fmla="*/ 825115 h 917479"/>
                  <a:gd name="connsiteX12" fmla="*/ 1576339 w 1924242"/>
                  <a:gd name="connsiteY12" fmla="*/ 809721 h 917479"/>
                  <a:gd name="connsiteX13" fmla="*/ 1582497 w 1924242"/>
                  <a:gd name="connsiteY13" fmla="*/ 794327 h 917479"/>
                  <a:gd name="connsiteX14" fmla="*/ 1588654 w 1924242"/>
                  <a:gd name="connsiteY14" fmla="*/ 775855 h 917479"/>
                  <a:gd name="connsiteX15" fmla="*/ 1570182 w 1924242"/>
                  <a:gd name="connsiteY15" fmla="*/ 760461 h 917479"/>
                  <a:gd name="connsiteX16" fmla="*/ 1511685 w 1924242"/>
                  <a:gd name="connsiteY16" fmla="*/ 741988 h 917479"/>
                  <a:gd name="connsiteX17" fmla="*/ 1462424 w 1924242"/>
                  <a:gd name="connsiteY17" fmla="*/ 720436 h 917479"/>
                  <a:gd name="connsiteX18" fmla="*/ 1376218 w 1924242"/>
                  <a:gd name="connsiteY18" fmla="*/ 714279 h 917479"/>
                  <a:gd name="connsiteX19" fmla="*/ 1320800 w 1924242"/>
                  <a:gd name="connsiteY19" fmla="*/ 714279 h 917479"/>
                  <a:gd name="connsiteX20" fmla="*/ 1253066 w 1924242"/>
                  <a:gd name="connsiteY20" fmla="*/ 726594 h 917479"/>
                  <a:gd name="connsiteX21" fmla="*/ 1209963 w 1924242"/>
                  <a:gd name="connsiteY21" fmla="*/ 735830 h 917479"/>
                  <a:gd name="connsiteX22" fmla="*/ 1200727 w 1924242"/>
                  <a:gd name="connsiteY22" fmla="*/ 735830 h 917479"/>
                  <a:gd name="connsiteX23" fmla="*/ 1194569 w 1924242"/>
                  <a:gd name="connsiteY23" fmla="*/ 717358 h 917479"/>
                  <a:gd name="connsiteX24" fmla="*/ 1176097 w 1924242"/>
                  <a:gd name="connsiteY24" fmla="*/ 711200 h 917479"/>
                  <a:gd name="connsiteX25" fmla="*/ 1145309 w 1924242"/>
                  <a:gd name="connsiteY25" fmla="*/ 720436 h 917479"/>
                  <a:gd name="connsiteX26" fmla="*/ 1096048 w 1924242"/>
                  <a:gd name="connsiteY26" fmla="*/ 701964 h 917479"/>
                  <a:gd name="connsiteX27" fmla="*/ 1077575 w 1924242"/>
                  <a:gd name="connsiteY27" fmla="*/ 692727 h 917479"/>
                  <a:gd name="connsiteX28" fmla="*/ 1052945 w 1924242"/>
                  <a:gd name="connsiteY28" fmla="*/ 698885 h 917479"/>
                  <a:gd name="connsiteX29" fmla="*/ 1009842 w 1924242"/>
                  <a:gd name="connsiteY29" fmla="*/ 695806 h 917479"/>
                  <a:gd name="connsiteX30" fmla="*/ 985212 w 1924242"/>
                  <a:gd name="connsiteY30" fmla="*/ 692727 h 917479"/>
                  <a:gd name="connsiteX31" fmla="*/ 969818 w 1924242"/>
                  <a:gd name="connsiteY31" fmla="*/ 705042 h 917479"/>
                  <a:gd name="connsiteX32" fmla="*/ 948266 w 1924242"/>
                  <a:gd name="connsiteY32" fmla="*/ 711200 h 917479"/>
                  <a:gd name="connsiteX33" fmla="*/ 917478 w 1924242"/>
                  <a:gd name="connsiteY33" fmla="*/ 689648 h 917479"/>
                  <a:gd name="connsiteX34" fmla="*/ 905163 w 1924242"/>
                  <a:gd name="connsiteY34" fmla="*/ 671176 h 917479"/>
                  <a:gd name="connsiteX35" fmla="*/ 895927 w 1924242"/>
                  <a:gd name="connsiteY35" fmla="*/ 671176 h 917479"/>
                  <a:gd name="connsiteX36" fmla="*/ 889769 w 1924242"/>
                  <a:gd name="connsiteY36" fmla="*/ 686570 h 917479"/>
                  <a:gd name="connsiteX37" fmla="*/ 865139 w 1924242"/>
                  <a:gd name="connsiteY37" fmla="*/ 705042 h 917479"/>
                  <a:gd name="connsiteX38" fmla="*/ 849745 w 1924242"/>
                  <a:gd name="connsiteY38" fmla="*/ 711200 h 917479"/>
                  <a:gd name="connsiteX39" fmla="*/ 849745 w 1924242"/>
                  <a:gd name="connsiteY39" fmla="*/ 695806 h 917479"/>
                  <a:gd name="connsiteX40" fmla="*/ 846666 w 1924242"/>
                  <a:gd name="connsiteY40" fmla="*/ 671176 h 917479"/>
                  <a:gd name="connsiteX41" fmla="*/ 822036 w 1924242"/>
                  <a:gd name="connsiteY41" fmla="*/ 655782 h 917479"/>
                  <a:gd name="connsiteX42" fmla="*/ 794327 w 1924242"/>
                  <a:gd name="connsiteY42" fmla="*/ 649624 h 917479"/>
                  <a:gd name="connsiteX43" fmla="*/ 745066 w 1924242"/>
                  <a:gd name="connsiteY43" fmla="*/ 637309 h 917479"/>
                  <a:gd name="connsiteX44" fmla="*/ 701963 w 1924242"/>
                  <a:gd name="connsiteY44" fmla="*/ 624994 h 917479"/>
                  <a:gd name="connsiteX45" fmla="*/ 665018 w 1924242"/>
                  <a:gd name="connsiteY45" fmla="*/ 606521 h 917479"/>
                  <a:gd name="connsiteX46" fmla="*/ 631151 w 1924242"/>
                  <a:gd name="connsiteY46" fmla="*/ 578812 h 917479"/>
                  <a:gd name="connsiteX47" fmla="*/ 600363 w 1924242"/>
                  <a:gd name="connsiteY47" fmla="*/ 563418 h 917479"/>
                  <a:gd name="connsiteX48" fmla="*/ 569575 w 1924242"/>
                  <a:gd name="connsiteY48" fmla="*/ 563418 h 917479"/>
                  <a:gd name="connsiteX49" fmla="*/ 544945 w 1924242"/>
                  <a:gd name="connsiteY49" fmla="*/ 560339 h 917479"/>
                  <a:gd name="connsiteX50" fmla="*/ 517236 w 1924242"/>
                  <a:gd name="connsiteY50" fmla="*/ 538788 h 917479"/>
                  <a:gd name="connsiteX51" fmla="*/ 492606 w 1924242"/>
                  <a:gd name="connsiteY51" fmla="*/ 529552 h 917479"/>
                  <a:gd name="connsiteX52" fmla="*/ 464897 w 1924242"/>
                  <a:gd name="connsiteY52" fmla="*/ 526473 h 917479"/>
                  <a:gd name="connsiteX53" fmla="*/ 440266 w 1924242"/>
                  <a:gd name="connsiteY53" fmla="*/ 535709 h 917479"/>
                  <a:gd name="connsiteX54" fmla="*/ 431030 w 1924242"/>
                  <a:gd name="connsiteY54" fmla="*/ 535709 h 917479"/>
                  <a:gd name="connsiteX55" fmla="*/ 424872 w 1924242"/>
                  <a:gd name="connsiteY55" fmla="*/ 517236 h 917479"/>
                  <a:gd name="connsiteX56" fmla="*/ 406400 w 1924242"/>
                  <a:gd name="connsiteY56" fmla="*/ 461818 h 917479"/>
                  <a:gd name="connsiteX57" fmla="*/ 406400 w 1924242"/>
                  <a:gd name="connsiteY57" fmla="*/ 443345 h 917479"/>
                  <a:gd name="connsiteX58" fmla="*/ 394085 w 1924242"/>
                  <a:gd name="connsiteY58" fmla="*/ 400242 h 917479"/>
                  <a:gd name="connsiteX59" fmla="*/ 369454 w 1924242"/>
                  <a:gd name="connsiteY59" fmla="*/ 338667 h 917479"/>
                  <a:gd name="connsiteX60" fmla="*/ 344824 w 1924242"/>
                  <a:gd name="connsiteY60" fmla="*/ 277091 h 917479"/>
                  <a:gd name="connsiteX61" fmla="*/ 329430 w 1924242"/>
                  <a:gd name="connsiteY61" fmla="*/ 233988 h 917479"/>
                  <a:gd name="connsiteX62" fmla="*/ 310957 w 1924242"/>
                  <a:gd name="connsiteY62" fmla="*/ 193964 h 917479"/>
                  <a:gd name="connsiteX63" fmla="*/ 286327 w 1924242"/>
                  <a:gd name="connsiteY63" fmla="*/ 153939 h 917479"/>
                  <a:gd name="connsiteX64" fmla="*/ 237066 w 1924242"/>
                  <a:gd name="connsiteY64" fmla="*/ 123152 h 917479"/>
                  <a:gd name="connsiteX65" fmla="*/ 203200 w 1924242"/>
                  <a:gd name="connsiteY65" fmla="*/ 98521 h 917479"/>
                  <a:gd name="connsiteX66" fmla="*/ 160097 w 1924242"/>
                  <a:gd name="connsiteY66" fmla="*/ 70812 h 917479"/>
                  <a:gd name="connsiteX67" fmla="*/ 116994 w 1924242"/>
                  <a:gd name="connsiteY67" fmla="*/ 46182 h 917479"/>
                  <a:gd name="connsiteX68" fmla="*/ 46182 w 1924242"/>
                  <a:gd name="connsiteY68" fmla="*/ 43103 h 917479"/>
                  <a:gd name="connsiteX69" fmla="*/ 0 w 1924242"/>
                  <a:gd name="connsiteY69" fmla="*/ 0 h 917479"/>
                  <a:gd name="connsiteX0" fmla="*/ 1924242 w 1924242"/>
                  <a:gd name="connsiteY0" fmla="*/ 917479 h 917479"/>
                  <a:gd name="connsiteX1" fmla="*/ 1865745 w 1924242"/>
                  <a:gd name="connsiteY1" fmla="*/ 902085 h 917479"/>
                  <a:gd name="connsiteX2" fmla="*/ 1831878 w 1924242"/>
                  <a:gd name="connsiteY2" fmla="*/ 886691 h 917479"/>
                  <a:gd name="connsiteX3" fmla="*/ 1816485 w 1924242"/>
                  <a:gd name="connsiteY3" fmla="*/ 874376 h 917479"/>
                  <a:gd name="connsiteX4" fmla="*/ 1770303 w 1924242"/>
                  <a:gd name="connsiteY4" fmla="*/ 874376 h 917479"/>
                  <a:gd name="connsiteX5" fmla="*/ 1754909 w 1924242"/>
                  <a:gd name="connsiteY5" fmla="*/ 865139 h 917479"/>
                  <a:gd name="connsiteX6" fmla="*/ 1711806 w 1924242"/>
                  <a:gd name="connsiteY6" fmla="*/ 874376 h 917479"/>
                  <a:gd name="connsiteX7" fmla="*/ 1668703 w 1924242"/>
                  <a:gd name="connsiteY7" fmla="*/ 874376 h 917479"/>
                  <a:gd name="connsiteX8" fmla="*/ 1634836 w 1924242"/>
                  <a:gd name="connsiteY8" fmla="*/ 874376 h 917479"/>
                  <a:gd name="connsiteX9" fmla="*/ 1600969 w 1924242"/>
                  <a:gd name="connsiteY9" fmla="*/ 855903 h 917479"/>
                  <a:gd name="connsiteX10" fmla="*/ 1579418 w 1924242"/>
                  <a:gd name="connsiteY10" fmla="*/ 840509 h 917479"/>
                  <a:gd name="connsiteX11" fmla="*/ 1576339 w 1924242"/>
                  <a:gd name="connsiteY11" fmla="*/ 825115 h 917479"/>
                  <a:gd name="connsiteX12" fmla="*/ 1576339 w 1924242"/>
                  <a:gd name="connsiteY12" fmla="*/ 809721 h 917479"/>
                  <a:gd name="connsiteX13" fmla="*/ 1582497 w 1924242"/>
                  <a:gd name="connsiteY13" fmla="*/ 794327 h 917479"/>
                  <a:gd name="connsiteX14" fmla="*/ 1588654 w 1924242"/>
                  <a:gd name="connsiteY14" fmla="*/ 775855 h 917479"/>
                  <a:gd name="connsiteX15" fmla="*/ 1570182 w 1924242"/>
                  <a:gd name="connsiteY15" fmla="*/ 760461 h 917479"/>
                  <a:gd name="connsiteX16" fmla="*/ 1511685 w 1924242"/>
                  <a:gd name="connsiteY16" fmla="*/ 741988 h 917479"/>
                  <a:gd name="connsiteX17" fmla="*/ 1462424 w 1924242"/>
                  <a:gd name="connsiteY17" fmla="*/ 720436 h 917479"/>
                  <a:gd name="connsiteX18" fmla="*/ 1376218 w 1924242"/>
                  <a:gd name="connsiteY18" fmla="*/ 714279 h 917479"/>
                  <a:gd name="connsiteX19" fmla="*/ 1320800 w 1924242"/>
                  <a:gd name="connsiteY19" fmla="*/ 714279 h 917479"/>
                  <a:gd name="connsiteX20" fmla="*/ 1253066 w 1924242"/>
                  <a:gd name="connsiteY20" fmla="*/ 726594 h 917479"/>
                  <a:gd name="connsiteX21" fmla="*/ 1209963 w 1924242"/>
                  <a:gd name="connsiteY21" fmla="*/ 735830 h 917479"/>
                  <a:gd name="connsiteX22" fmla="*/ 1200727 w 1924242"/>
                  <a:gd name="connsiteY22" fmla="*/ 735830 h 917479"/>
                  <a:gd name="connsiteX23" fmla="*/ 1194569 w 1924242"/>
                  <a:gd name="connsiteY23" fmla="*/ 717358 h 917479"/>
                  <a:gd name="connsiteX24" fmla="*/ 1176097 w 1924242"/>
                  <a:gd name="connsiteY24" fmla="*/ 711200 h 917479"/>
                  <a:gd name="connsiteX25" fmla="*/ 1145309 w 1924242"/>
                  <a:gd name="connsiteY25" fmla="*/ 720436 h 917479"/>
                  <a:gd name="connsiteX26" fmla="*/ 1096048 w 1924242"/>
                  <a:gd name="connsiteY26" fmla="*/ 701964 h 917479"/>
                  <a:gd name="connsiteX27" fmla="*/ 1077575 w 1924242"/>
                  <a:gd name="connsiteY27" fmla="*/ 692727 h 917479"/>
                  <a:gd name="connsiteX28" fmla="*/ 1052945 w 1924242"/>
                  <a:gd name="connsiteY28" fmla="*/ 698885 h 917479"/>
                  <a:gd name="connsiteX29" fmla="*/ 1009842 w 1924242"/>
                  <a:gd name="connsiteY29" fmla="*/ 695806 h 917479"/>
                  <a:gd name="connsiteX30" fmla="*/ 985212 w 1924242"/>
                  <a:gd name="connsiteY30" fmla="*/ 692727 h 917479"/>
                  <a:gd name="connsiteX31" fmla="*/ 969818 w 1924242"/>
                  <a:gd name="connsiteY31" fmla="*/ 705042 h 917479"/>
                  <a:gd name="connsiteX32" fmla="*/ 948266 w 1924242"/>
                  <a:gd name="connsiteY32" fmla="*/ 711200 h 917479"/>
                  <a:gd name="connsiteX33" fmla="*/ 917478 w 1924242"/>
                  <a:gd name="connsiteY33" fmla="*/ 689648 h 917479"/>
                  <a:gd name="connsiteX34" fmla="*/ 905163 w 1924242"/>
                  <a:gd name="connsiteY34" fmla="*/ 671176 h 917479"/>
                  <a:gd name="connsiteX35" fmla="*/ 895927 w 1924242"/>
                  <a:gd name="connsiteY35" fmla="*/ 671176 h 917479"/>
                  <a:gd name="connsiteX36" fmla="*/ 889769 w 1924242"/>
                  <a:gd name="connsiteY36" fmla="*/ 686570 h 917479"/>
                  <a:gd name="connsiteX37" fmla="*/ 865139 w 1924242"/>
                  <a:gd name="connsiteY37" fmla="*/ 705042 h 917479"/>
                  <a:gd name="connsiteX38" fmla="*/ 849745 w 1924242"/>
                  <a:gd name="connsiteY38" fmla="*/ 711200 h 917479"/>
                  <a:gd name="connsiteX39" fmla="*/ 849745 w 1924242"/>
                  <a:gd name="connsiteY39" fmla="*/ 695806 h 917479"/>
                  <a:gd name="connsiteX40" fmla="*/ 846666 w 1924242"/>
                  <a:gd name="connsiteY40" fmla="*/ 671176 h 917479"/>
                  <a:gd name="connsiteX41" fmla="*/ 822036 w 1924242"/>
                  <a:gd name="connsiteY41" fmla="*/ 655782 h 917479"/>
                  <a:gd name="connsiteX42" fmla="*/ 794327 w 1924242"/>
                  <a:gd name="connsiteY42" fmla="*/ 649624 h 917479"/>
                  <a:gd name="connsiteX43" fmla="*/ 745066 w 1924242"/>
                  <a:gd name="connsiteY43" fmla="*/ 637309 h 917479"/>
                  <a:gd name="connsiteX44" fmla="*/ 701963 w 1924242"/>
                  <a:gd name="connsiteY44" fmla="*/ 624994 h 917479"/>
                  <a:gd name="connsiteX45" fmla="*/ 665018 w 1924242"/>
                  <a:gd name="connsiteY45" fmla="*/ 606521 h 917479"/>
                  <a:gd name="connsiteX46" fmla="*/ 631151 w 1924242"/>
                  <a:gd name="connsiteY46" fmla="*/ 578812 h 917479"/>
                  <a:gd name="connsiteX47" fmla="*/ 600363 w 1924242"/>
                  <a:gd name="connsiteY47" fmla="*/ 563418 h 917479"/>
                  <a:gd name="connsiteX48" fmla="*/ 569575 w 1924242"/>
                  <a:gd name="connsiteY48" fmla="*/ 563418 h 917479"/>
                  <a:gd name="connsiteX49" fmla="*/ 544945 w 1924242"/>
                  <a:gd name="connsiteY49" fmla="*/ 560339 h 917479"/>
                  <a:gd name="connsiteX50" fmla="*/ 517236 w 1924242"/>
                  <a:gd name="connsiteY50" fmla="*/ 538788 h 917479"/>
                  <a:gd name="connsiteX51" fmla="*/ 492606 w 1924242"/>
                  <a:gd name="connsiteY51" fmla="*/ 529552 h 917479"/>
                  <a:gd name="connsiteX52" fmla="*/ 464897 w 1924242"/>
                  <a:gd name="connsiteY52" fmla="*/ 526473 h 917479"/>
                  <a:gd name="connsiteX53" fmla="*/ 440266 w 1924242"/>
                  <a:gd name="connsiteY53" fmla="*/ 535709 h 917479"/>
                  <a:gd name="connsiteX54" fmla="*/ 431030 w 1924242"/>
                  <a:gd name="connsiteY54" fmla="*/ 535709 h 917479"/>
                  <a:gd name="connsiteX55" fmla="*/ 424872 w 1924242"/>
                  <a:gd name="connsiteY55" fmla="*/ 517236 h 917479"/>
                  <a:gd name="connsiteX56" fmla="*/ 406400 w 1924242"/>
                  <a:gd name="connsiteY56" fmla="*/ 461818 h 917479"/>
                  <a:gd name="connsiteX57" fmla="*/ 406400 w 1924242"/>
                  <a:gd name="connsiteY57" fmla="*/ 443345 h 917479"/>
                  <a:gd name="connsiteX58" fmla="*/ 394085 w 1924242"/>
                  <a:gd name="connsiteY58" fmla="*/ 400242 h 917479"/>
                  <a:gd name="connsiteX59" fmla="*/ 369454 w 1924242"/>
                  <a:gd name="connsiteY59" fmla="*/ 338667 h 917479"/>
                  <a:gd name="connsiteX60" fmla="*/ 344824 w 1924242"/>
                  <a:gd name="connsiteY60" fmla="*/ 277091 h 917479"/>
                  <a:gd name="connsiteX61" fmla="*/ 329430 w 1924242"/>
                  <a:gd name="connsiteY61" fmla="*/ 233988 h 917479"/>
                  <a:gd name="connsiteX62" fmla="*/ 310957 w 1924242"/>
                  <a:gd name="connsiteY62" fmla="*/ 193964 h 917479"/>
                  <a:gd name="connsiteX63" fmla="*/ 286327 w 1924242"/>
                  <a:gd name="connsiteY63" fmla="*/ 153939 h 917479"/>
                  <a:gd name="connsiteX64" fmla="*/ 237066 w 1924242"/>
                  <a:gd name="connsiteY64" fmla="*/ 123152 h 917479"/>
                  <a:gd name="connsiteX65" fmla="*/ 203200 w 1924242"/>
                  <a:gd name="connsiteY65" fmla="*/ 98521 h 917479"/>
                  <a:gd name="connsiteX66" fmla="*/ 160097 w 1924242"/>
                  <a:gd name="connsiteY66" fmla="*/ 70812 h 917479"/>
                  <a:gd name="connsiteX67" fmla="*/ 116994 w 1924242"/>
                  <a:gd name="connsiteY67" fmla="*/ 46182 h 917479"/>
                  <a:gd name="connsiteX68" fmla="*/ 0 w 1924242"/>
                  <a:gd name="connsiteY68" fmla="*/ 0 h 917479"/>
                  <a:gd name="connsiteX0" fmla="*/ 1924242 w 1924242"/>
                  <a:gd name="connsiteY0" fmla="*/ 917479 h 917479"/>
                  <a:gd name="connsiteX1" fmla="*/ 1865745 w 1924242"/>
                  <a:gd name="connsiteY1" fmla="*/ 902085 h 917479"/>
                  <a:gd name="connsiteX2" fmla="*/ 1831878 w 1924242"/>
                  <a:gd name="connsiteY2" fmla="*/ 886691 h 917479"/>
                  <a:gd name="connsiteX3" fmla="*/ 1816485 w 1924242"/>
                  <a:gd name="connsiteY3" fmla="*/ 874376 h 917479"/>
                  <a:gd name="connsiteX4" fmla="*/ 1770303 w 1924242"/>
                  <a:gd name="connsiteY4" fmla="*/ 874376 h 917479"/>
                  <a:gd name="connsiteX5" fmla="*/ 1754909 w 1924242"/>
                  <a:gd name="connsiteY5" fmla="*/ 865139 h 917479"/>
                  <a:gd name="connsiteX6" fmla="*/ 1711806 w 1924242"/>
                  <a:gd name="connsiteY6" fmla="*/ 874376 h 917479"/>
                  <a:gd name="connsiteX7" fmla="*/ 1668703 w 1924242"/>
                  <a:gd name="connsiteY7" fmla="*/ 874376 h 917479"/>
                  <a:gd name="connsiteX8" fmla="*/ 1634836 w 1924242"/>
                  <a:gd name="connsiteY8" fmla="*/ 874376 h 917479"/>
                  <a:gd name="connsiteX9" fmla="*/ 1600969 w 1924242"/>
                  <a:gd name="connsiteY9" fmla="*/ 855903 h 917479"/>
                  <a:gd name="connsiteX10" fmla="*/ 1579418 w 1924242"/>
                  <a:gd name="connsiteY10" fmla="*/ 840509 h 917479"/>
                  <a:gd name="connsiteX11" fmla="*/ 1576339 w 1924242"/>
                  <a:gd name="connsiteY11" fmla="*/ 825115 h 917479"/>
                  <a:gd name="connsiteX12" fmla="*/ 1576339 w 1924242"/>
                  <a:gd name="connsiteY12" fmla="*/ 809721 h 917479"/>
                  <a:gd name="connsiteX13" fmla="*/ 1582497 w 1924242"/>
                  <a:gd name="connsiteY13" fmla="*/ 794327 h 917479"/>
                  <a:gd name="connsiteX14" fmla="*/ 1588654 w 1924242"/>
                  <a:gd name="connsiteY14" fmla="*/ 775855 h 917479"/>
                  <a:gd name="connsiteX15" fmla="*/ 1570182 w 1924242"/>
                  <a:gd name="connsiteY15" fmla="*/ 760461 h 917479"/>
                  <a:gd name="connsiteX16" fmla="*/ 1511685 w 1924242"/>
                  <a:gd name="connsiteY16" fmla="*/ 741988 h 917479"/>
                  <a:gd name="connsiteX17" fmla="*/ 1462424 w 1924242"/>
                  <a:gd name="connsiteY17" fmla="*/ 720436 h 917479"/>
                  <a:gd name="connsiteX18" fmla="*/ 1376218 w 1924242"/>
                  <a:gd name="connsiteY18" fmla="*/ 714279 h 917479"/>
                  <a:gd name="connsiteX19" fmla="*/ 1320800 w 1924242"/>
                  <a:gd name="connsiteY19" fmla="*/ 714279 h 917479"/>
                  <a:gd name="connsiteX20" fmla="*/ 1253066 w 1924242"/>
                  <a:gd name="connsiteY20" fmla="*/ 726594 h 917479"/>
                  <a:gd name="connsiteX21" fmla="*/ 1209963 w 1924242"/>
                  <a:gd name="connsiteY21" fmla="*/ 735830 h 917479"/>
                  <a:gd name="connsiteX22" fmla="*/ 1200727 w 1924242"/>
                  <a:gd name="connsiteY22" fmla="*/ 735830 h 917479"/>
                  <a:gd name="connsiteX23" fmla="*/ 1194569 w 1924242"/>
                  <a:gd name="connsiteY23" fmla="*/ 717358 h 917479"/>
                  <a:gd name="connsiteX24" fmla="*/ 1176097 w 1924242"/>
                  <a:gd name="connsiteY24" fmla="*/ 711200 h 917479"/>
                  <a:gd name="connsiteX25" fmla="*/ 1145309 w 1924242"/>
                  <a:gd name="connsiteY25" fmla="*/ 720436 h 917479"/>
                  <a:gd name="connsiteX26" fmla="*/ 1096048 w 1924242"/>
                  <a:gd name="connsiteY26" fmla="*/ 701964 h 917479"/>
                  <a:gd name="connsiteX27" fmla="*/ 1077575 w 1924242"/>
                  <a:gd name="connsiteY27" fmla="*/ 692727 h 917479"/>
                  <a:gd name="connsiteX28" fmla="*/ 1052945 w 1924242"/>
                  <a:gd name="connsiteY28" fmla="*/ 698885 h 917479"/>
                  <a:gd name="connsiteX29" fmla="*/ 1009842 w 1924242"/>
                  <a:gd name="connsiteY29" fmla="*/ 695806 h 917479"/>
                  <a:gd name="connsiteX30" fmla="*/ 985212 w 1924242"/>
                  <a:gd name="connsiteY30" fmla="*/ 692727 h 917479"/>
                  <a:gd name="connsiteX31" fmla="*/ 969818 w 1924242"/>
                  <a:gd name="connsiteY31" fmla="*/ 705042 h 917479"/>
                  <a:gd name="connsiteX32" fmla="*/ 948266 w 1924242"/>
                  <a:gd name="connsiteY32" fmla="*/ 711200 h 917479"/>
                  <a:gd name="connsiteX33" fmla="*/ 917478 w 1924242"/>
                  <a:gd name="connsiteY33" fmla="*/ 689648 h 917479"/>
                  <a:gd name="connsiteX34" fmla="*/ 905163 w 1924242"/>
                  <a:gd name="connsiteY34" fmla="*/ 671176 h 917479"/>
                  <a:gd name="connsiteX35" fmla="*/ 895927 w 1924242"/>
                  <a:gd name="connsiteY35" fmla="*/ 671176 h 917479"/>
                  <a:gd name="connsiteX36" fmla="*/ 889769 w 1924242"/>
                  <a:gd name="connsiteY36" fmla="*/ 686570 h 917479"/>
                  <a:gd name="connsiteX37" fmla="*/ 865139 w 1924242"/>
                  <a:gd name="connsiteY37" fmla="*/ 705042 h 917479"/>
                  <a:gd name="connsiteX38" fmla="*/ 849745 w 1924242"/>
                  <a:gd name="connsiteY38" fmla="*/ 711200 h 917479"/>
                  <a:gd name="connsiteX39" fmla="*/ 849745 w 1924242"/>
                  <a:gd name="connsiteY39" fmla="*/ 695806 h 917479"/>
                  <a:gd name="connsiteX40" fmla="*/ 846666 w 1924242"/>
                  <a:gd name="connsiteY40" fmla="*/ 671176 h 917479"/>
                  <a:gd name="connsiteX41" fmla="*/ 822036 w 1924242"/>
                  <a:gd name="connsiteY41" fmla="*/ 655782 h 917479"/>
                  <a:gd name="connsiteX42" fmla="*/ 794327 w 1924242"/>
                  <a:gd name="connsiteY42" fmla="*/ 649624 h 917479"/>
                  <a:gd name="connsiteX43" fmla="*/ 745066 w 1924242"/>
                  <a:gd name="connsiteY43" fmla="*/ 637309 h 917479"/>
                  <a:gd name="connsiteX44" fmla="*/ 701963 w 1924242"/>
                  <a:gd name="connsiteY44" fmla="*/ 624994 h 917479"/>
                  <a:gd name="connsiteX45" fmla="*/ 665018 w 1924242"/>
                  <a:gd name="connsiteY45" fmla="*/ 606521 h 917479"/>
                  <a:gd name="connsiteX46" fmla="*/ 631151 w 1924242"/>
                  <a:gd name="connsiteY46" fmla="*/ 578812 h 917479"/>
                  <a:gd name="connsiteX47" fmla="*/ 600363 w 1924242"/>
                  <a:gd name="connsiteY47" fmla="*/ 563418 h 917479"/>
                  <a:gd name="connsiteX48" fmla="*/ 569575 w 1924242"/>
                  <a:gd name="connsiteY48" fmla="*/ 563418 h 917479"/>
                  <a:gd name="connsiteX49" fmla="*/ 544945 w 1924242"/>
                  <a:gd name="connsiteY49" fmla="*/ 560339 h 917479"/>
                  <a:gd name="connsiteX50" fmla="*/ 517236 w 1924242"/>
                  <a:gd name="connsiteY50" fmla="*/ 538788 h 917479"/>
                  <a:gd name="connsiteX51" fmla="*/ 492606 w 1924242"/>
                  <a:gd name="connsiteY51" fmla="*/ 529552 h 917479"/>
                  <a:gd name="connsiteX52" fmla="*/ 464897 w 1924242"/>
                  <a:gd name="connsiteY52" fmla="*/ 526473 h 917479"/>
                  <a:gd name="connsiteX53" fmla="*/ 440266 w 1924242"/>
                  <a:gd name="connsiteY53" fmla="*/ 535709 h 917479"/>
                  <a:gd name="connsiteX54" fmla="*/ 431030 w 1924242"/>
                  <a:gd name="connsiteY54" fmla="*/ 535709 h 917479"/>
                  <a:gd name="connsiteX55" fmla="*/ 424872 w 1924242"/>
                  <a:gd name="connsiteY55" fmla="*/ 517236 h 917479"/>
                  <a:gd name="connsiteX56" fmla="*/ 406400 w 1924242"/>
                  <a:gd name="connsiteY56" fmla="*/ 461818 h 917479"/>
                  <a:gd name="connsiteX57" fmla="*/ 406400 w 1924242"/>
                  <a:gd name="connsiteY57" fmla="*/ 443345 h 917479"/>
                  <a:gd name="connsiteX58" fmla="*/ 394085 w 1924242"/>
                  <a:gd name="connsiteY58" fmla="*/ 400242 h 917479"/>
                  <a:gd name="connsiteX59" fmla="*/ 369454 w 1924242"/>
                  <a:gd name="connsiteY59" fmla="*/ 338667 h 917479"/>
                  <a:gd name="connsiteX60" fmla="*/ 344824 w 1924242"/>
                  <a:gd name="connsiteY60" fmla="*/ 277091 h 917479"/>
                  <a:gd name="connsiteX61" fmla="*/ 329430 w 1924242"/>
                  <a:gd name="connsiteY61" fmla="*/ 233988 h 917479"/>
                  <a:gd name="connsiteX62" fmla="*/ 310957 w 1924242"/>
                  <a:gd name="connsiteY62" fmla="*/ 193964 h 917479"/>
                  <a:gd name="connsiteX63" fmla="*/ 286327 w 1924242"/>
                  <a:gd name="connsiteY63" fmla="*/ 153939 h 917479"/>
                  <a:gd name="connsiteX64" fmla="*/ 237066 w 1924242"/>
                  <a:gd name="connsiteY64" fmla="*/ 123152 h 917479"/>
                  <a:gd name="connsiteX65" fmla="*/ 203200 w 1924242"/>
                  <a:gd name="connsiteY65" fmla="*/ 98521 h 917479"/>
                  <a:gd name="connsiteX66" fmla="*/ 160097 w 1924242"/>
                  <a:gd name="connsiteY66" fmla="*/ 70812 h 917479"/>
                  <a:gd name="connsiteX67" fmla="*/ 0 w 1924242"/>
                  <a:gd name="connsiteY67" fmla="*/ 0 h 917479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169333 w 1764145"/>
                  <a:gd name="connsiteY61" fmla="*/ 163176 h 846667"/>
                  <a:gd name="connsiteX62" fmla="*/ 150860 w 1764145"/>
                  <a:gd name="connsiteY62" fmla="*/ 123152 h 846667"/>
                  <a:gd name="connsiteX63" fmla="*/ 126230 w 1764145"/>
                  <a:gd name="connsiteY63" fmla="*/ 83127 h 846667"/>
                  <a:gd name="connsiteX64" fmla="*/ 76969 w 1764145"/>
                  <a:gd name="connsiteY64" fmla="*/ 52340 h 846667"/>
                  <a:gd name="connsiteX65" fmla="*/ 43103 w 1764145"/>
                  <a:gd name="connsiteY65" fmla="*/ 27709 h 846667"/>
                  <a:gd name="connsiteX66" fmla="*/ 0 w 1764145"/>
                  <a:gd name="connsiteY66" fmla="*/ 0 h 846667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169333 w 1764145"/>
                  <a:gd name="connsiteY61" fmla="*/ 163176 h 846667"/>
                  <a:gd name="connsiteX62" fmla="*/ 150860 w 1764145"/>
                  <a:gd name="connsiteY62" fmla="*/ 123152 h 846667"/>
                  <a:gd name="connsiteX63" fmla="*/ 126230 w 1764145"/>
                  <a:gd name="connsiteY63" fmla="*/ 83127 h 846667"/>
                  <a:gd name="connsiteX64" fmla="*/ 76969 w 1764145"/>
                  <a:gd name="connsiteY64" fmla="*/ 52340 h 846667"/>
                  <a:gd name="connsiteX65" fmla="*/ 0 w 1764145"/>
                  <a:gd name="connsiteY65" fmla="*/ 0 h 846667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150860 w 1764145"/>
                  <a:gd name="connsiteY61" fmla="*/ 123152 h 846667"/>
                  <a:gd name="connsiteX62" fmla="*/ 126230 w 1764145"/>
                  <a:gd name="connsiteY62" fmla="*/ 83127 h 846667"/>
                  <a:gd name="connsiteX63" fmla="*/ 76969 w 1764145"/>
                  <a:gd name="connsiteY63" fmla="*/ 52340 h 846667"/>
                  <a:gd name="connsiteX64" fmla="*/ 0 w 1764145"/>
                  <a:gd name="connsiteY64" fmla="*/ 0 h 846667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126230 w 1764145"/>
                  <a:gd name="connsiteY61" fmla="*/ 83127 h 846667"/>
                  <a:gd name="connsiteX62" fmla="*/ 76969 w 1764145"/>
                  <a:gd name="connsiteY62" fmla="*/ 52340 h 846667"/>
                  <a:gd name="connsiteX63" fmla="*/ 0 w 1764145"/>
                  <a:gd name="connsiteY63" fmla="*/ 0 h 846667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76969 w 1764145"/>
                  <a:gd name="connsiteY61" fmla="*/ 52340 h 846667"/>
                  <a:gd name="connsiteX62" fmla="*/ 0 w 1764145"/>
                  <a:gd name="connsiteY62" fmla="*/ 0 h 846667"/>
                  <a:gd name="connsiteX0" fmla="*/ 1687176 w 1687176"/>
                  <a:gd name="connsiteY0" fmla="*/ 794327 h 794327"/>
                  <a:gd name="connsiteX1" fmla="*/ 1628679 w 1687176"/>
                  <a:gd name="connsiteY1" fmla="*/ 778933 h 794327"/>
                  <a:gd name="connsiteX2" fmla="*/ 1594812 w 1687176"/>
                  <a:gd name="connsiteY2" fmla="*/ 763539 h 794327"/>
                  <a:gd name="connsiteX3" fmla="*/ 1579419 w 1687176"/>
                  <a:gd name="connsiteY3" fmla="*/ 751224 h 794327"/>
                  <a:gd name="connsiteX4" fmla="*/ 1533237 w 1687176"/>
                  <a:gd name="connsiteY4" fmla="*/ 751224 h 794327"/>
                  <a:gd name="connsiteX5" fmla="*/ 1517843 w 1687176"/>
                  <a:gd name="connsiteY5" fmla="*/ 741987 h 794327"/>
                  <a:gd name="connsiteX6" fmla="*/ 1474740 w 1687176"/>
                  <a:gd name="connsiteY6" fmla="*/ 751224 h 794327"/>
                  <a:gd name="connsiteX7" fmla="*/ 1431637 w 1687176"/>
                  <a:gd name="connsiteY7" fmla="*/ 751224 h 794327"/>
                  <a:gd name="connsiteX8" fmla="*/ 1397770 w 1687176"/>
                  <a:gd name="connsiteY8" fmla="*/ 751224 h 794327"/>
                  <a:gd name="connsiteX9" fmla="*/ 1363903 w 1687176"/>
                  <a:gd name="connsiteY9" fmla="*/ 732751 h 794327"/>
                  <a:gd name="connsiteX10" fmla="*/ 1342352 w 1687176"/>
                  <a:gd name="connsiteY10" fmla="*/ 717357 h 794327"/>
                  <a:gd name="connsiteX11" fmla="*/ 1339273 w 1687176"/>
                  <a:gd name="connsiteY11" fmla="*/ 701963 h 794327"/>
                  <a:gd name="connsiteX12" fmla="*/ 1339273 w 1687176"/>
                  <a:gd name="connsiteY12" fmla="*/ 686569 h 794327"/>
                  <a:gd name="connsiteX13" fmla="*/ 1345431 w 1687176"/>
                  <a:gd name="connsiteY13" fmla="*/ 671175 h 794327"/>
                  <a:gd name="connsiteX14" fmla="*/ 1351588 w 1687176"/>
                  <a:gd name="connsiteY14" fmla="*/ 652703 h 794327"/>
                  <a:gd name="connsiteX15" fmla="*/ 1333116 w 1687176"/>
                  <a:gd name="connsiteY15" fmla="*/ 637309 h 794327"/>
                  <a:gd name="connsiteX16" fmla="*/ 1274619 w 1687176"/>
                  <a:gd name="connsiteY16" fmla="*/ 618836 h 794327"/>
                  <a:gd name="connsiteX17" fmla="*/ 1225358 w 1687176"/>
                  <a:gd name="connsiteY17" fmla="*/ 597284 h 794327"/>
                  <a:gd name="connsiteX18" fmla="*/ 1139152 w 1687176"/>
                  <a:gd name="connsiteY18" fmla="*/ 591127 h 794327"/>
                  <a:gd name="connsiteX19" fmla="*/ 1083734 w 1687176"/>
                  <a:gd name="connsiteY19" fmla="*/ 591127 h 794327"/>
                  <a:gd name="connsiteX20" fmla="*/ 1016000 w 1687176"/>
                  <a:gd name="connsiteY20" fmla="*/ 603442 h 794327"/>
                  <a:gd name="connsiteX21" fmla="*/ 972897 w 1687176"/>
                  <a:gd name="connsiteY21" fmla="*/ 612678 h 794327"/>
                  <a:gd name="connsiteX22" fmla="*/ 963661 w 1687176"/>
                  <a:gd name="connsiteY22" fmla="*/ 612678 h 794327"/>
                  <a:gd name="connsiteX23" fmla="*/ 957503 w 1687176"/>
                  <a:gd name="connsiteY23" fmla="*/ 594206 h 794327"/>
                  <a:gd name="connsiteX24" fmla="*/ 939031 w 1687176"/>
                  <a:gd name="connsiteY24" fmla="*/ 588048 h 794327"/>
                  <a:gd name="connsiteX25" fmla="*/ 908243 w 1687176"/>
                  <a:gd name="connsiteY25" fmla="*/ 597284 h 794327"/>
                  <a:gd name="connsiteX26" fmla="*/ 858982 w 1687176"/>
                  <a:gd name="connsiteY26" fmla="*/ 578812 h 794327"/>
                  <a:gd name="connsiteX27" fmla="*/ 840509 w 1687176"/>
                  <a:gd name="connsiteY27" fmla="*/ 569575 h 794327"/>
                  <a:gd name="connsiteX28" fmla="*/ 815879 w 1687176"/>
                  <a:gd name="connsiteY28" fmla="*/ 575733 h 794327"/>
                  <a:gd name="connsiteX29" fmla="*/ 772776 w 1687176"/>
                  <a:gd name="connsiteY29" fmla="*/ 572654 h 794327"/>
                  <a:gd name="connsiteX30" fmla="*/ 748146 w 1687176"/>
                  <a:gd name="connsiteY30" fmla="*/ 569575 h 794327"/>
                  <a:gd name="connsiteX31" fmla="*/ 732752 w 1687176"/>
                  <a:gd name="connsiteY31" fmla="*/ 581890 h 794327"/>
                  <a:gd name="connsiteX32" fmla="*/ 711200 w 1687176"/>
                  <a:gd name="connsiteY32" fmla="*/ 588048 h 794327"/>
                  <a:gd name="connsiteX33" fmla="*/ 680412 w 1687176"/>
                  <a:gd name="connsiteY33" fmla="*/ 566496 h 794327"/>
                  <a:gd name="connsiteX34" fmla="*/ 668097 w 1687176"/>
                  <a:gd name="connsiteY34" fmla="*/ 548024 h 794327"/>
                  <a:gd name="connsiteX35" fmla="*/ 658861 w 1687176"/>
                  <a:gd name="connsiteY35" fmla="*/ 548024 h 794327"/>
                  <a:gd name="connsiteX36" fmla="*/ 652703 w 1687176"/>
                  <a:gd name="connsiteY36" fmla="*/ 563418 h 794327"/>
                  <a:gd name="connsiteX37" fmla="*/ 628073 w 1687176"/>
                  <a:gd name="connsiteY37" fmla="*/ 581890 h 794327"/>
                  <a:gd name="connsiteX38" fmla="*/ 612679 w 1687176"/>
                  <a:gd name="connsiteY38" fmla="*/ 588048 h 794327"/>
                  <a:gd name="connsiteX39" fmla="*/ 612679 w 1687176"/>
                  <a:gd name="connsiteY39" fmla="*/ 572654 h 794327"/>
                  <a:gd name="connsiteX40" fmla="*/ 609600 w 1687176"/>
                  <a:gd name="connsiteY40" fmla="*/ 548024 h 794327"/>
                  <a:gd name="connsiteX41" fmla="*/ 584970 w 1687176"/>
                  <a:gd name="connsiteY41" fmla="*/ 532630 h 794327"/>
                  <a:gd name="connsiteX42" fmla="*/ 557261 w 1687176"/>
                  <a:gd name="connsiteY42" fmla="*/ 526472 h 794327"/>
                  <a:gd name="connsiteX43" fmla="*/ 508000 w 1687176"/>
                  <a:gd name="connsiteY43" fmla="*/ 514157 h 794327"/>
                  <a:gd name="connsiteX44" fmla="*/ 464897 w 1687176"/>
                  <a:gd name="connsiteY44" fmla="*/ 501842 h 794327"/>
                  <a:gd name="connsiteX45" fmla="*/ 427952 w 1687176"/>
                  <a:gd name="connsiteY45" fmla="*/ 483369 h 794327"/>
                  <a:gd name="connsiteX46" fmla="*/ 394085 w 1687176"/>
                  <a:gd name="connsiteY46" fmla="*/ 455660 h 794327"/>
                  <a:gd name="connsiteX47" fmla="*/ 363297 w 1687176"/>
                  <a:gd name="connsiteY47" fmla="*/ 440266 h 794327"/>
                  <a:gd name="connsiteX48" fmla="*/ 332509 w 1687176"/>
                  <a:gd name="connsiteY48" fmla="*/ 440266 h 794327"/>
                  <a:gd name="connsiteX49" fmla="*/ 307879 w 1687176"/>
                  <a:gd name="connsiteY49" fmla="*/ 437187 h 794327"/>
                  <a:gd name="connsiteX50" fmla="*/ 280170 w 1687176"/>
                  <a:gd name="connsiteY50" fmla="*/ 415636 h 794327"/>
                  <a:gd name="connsiteX51" fmla="*/ 255540 w 1687176"/>
                  <a:gd name="connsiteY51" fmla="*/ 406400 h 794327"/>
                  <a:gd name="connsiteX52" fmla="*/ 227831 w 1687176"/>
                  <a:gd name="connsiteY52" fmla="*/ 403321 h 794327"/>
                  <a:gd name="connsiteX53" fmla="*/ 203200 w 1687176"/>
                  <a:gd name="connsiteY53" fmla="*/ 412557 h 794327"/>
                  <a:gd name="connsiteX54" fmla="*/ 193964 w 1687176"/>
                  <a:gd name="connsiteY54" fmla="*/ 412557 h 794327"/>
                  <a:gd name="connsiteX55" fmla="*/ 187806 w 1687176"/>
                  <a:gd name="connsiteY55" fmla="*/ 394084 h 794327"/>
                  <a:gd name="connsiteX56" fmla="*/ 169334 w 1687176"/>
                  <a:gd name="connsiteY56" fmla="*/ 338666 h 794327"/>
                  <a:gd name="connsiteX57" fmla="*/ 169334 w 1687176"/>
                  <a:gd name="connsiteY57" fmla="*/ 320193 h 794327"/>
                  <a:gd name="connsiteX58" fmla="*/ 157019 w 1687176"/>
                  <a:gd name="connsiteY58" fmla="*/ 277090 h 794327"/>
                  <a:gd name="connsiteX59" fmla="*/ 132388 w 1687176"/>
                  <a:gd name="connsiteY59" fmla="*/ 215515 h 794327"/>
                  <a:gd name="connsiteX60" fmla="*/ 107758 w 1687176"/>
                  <a:gd name="connsiteY60" fmla="*/ 153939 h 794327"/>
                  <a:gd name="connsiteX61" fmla="*/ 0 w 1687176"/>
                  <a:gd name="connsiteY61" fmla="*/ 0 h 794327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200121 w 1579418"/>
                  <a:gd name="connsiteY49" fmla="*/ 283248 h 640388"/>
                  <a:gd name="connsiteX50" fmla="*/ 172412 w 1579418"/>
                  <a:gd name="connsiteY50" fmla="*/ 261697 h 640388"/>
                  <a:gd name="connsiteX51" fmla="*/ 147782 w 1579418"/>
                  <a:gd name="connsiteY51" fmla="*/ 252461 h 640388"/>
                  <a:gd name="connsiteX52" fmla="*/ 120073 w 1579418"/>
                  <a:gd name="connsiteY52" fmla="*/ 249382 h 640388"/>
                  <a:gd name="connsiteX53" fmla="*/ 95442 w 1579418"/>
                  <a:gd name="connsiteY53" fmla="*/ 258618 h 640388"/>
                  <a:gd name="connsiteX54" fmla="*/ 86206 w 1579418"/>
                  <a:gd name="connsiteY54" fmla="*/ 258618 h 640388"/>
                  <a:gd name="connsiteX55" fmla="*/ 80048 w 1579418"/>
                  <a:gd name="connsiteY55" fmla="*/ 240145 h 640388"/>
                  <a:gd name="connsiteX56" fmla="*/ 61576 w 1579418"/>
                  <a:gd name="connsiteY56" fmla="*/ 184727 h 640388"/>
                  <a:gd name="connsiteX57" fmla="*/ 61576 w 1579418"/>
                  <a:gd name="connsiteY57" fmla="*/ 166254 h 640388"/>
                  <a:gd name="connsiteX58" fmla="*/ 49261 w 1579418"/>
                  <a:gd name="connsiteY58" fmla="*/ 123151 h 640388"/>
                  <a:gd name="connsiteX59" fmla="*/ 24630 w 1579418"/>
                  <a:gd name="connsiteY59" fmla="*/ 61576 h 640388"/>
                  <a:gd name="connsiteX60" fmla="*/ 0 w 1579418"/>
                  <a:gd name="connsiteY60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200121 w 1579418"/>
                  <a:gd name="connsiteY49" fmla="*/ 283248 h 640388"/>
                  <a:gd name="connsiteX50" fmla="*/ 172412 w 1579418"/>
                  <a:gd name="connsiteY50" fmla="*/ 261697 h 640388"/>
                  <a:gd name="connsiteX51" fmla="*/ 147782 w 1579418"/>
                  <a:gd name="connsiteY51" fmla="*/ 252461 h 640388"/>
                  <a:gd name="connsiteX52" fmla="*/ 120073 w 1579418"/>
                  <a:gd name="connsiteY52" fmla="*/ 249382 h 640388"/>
                  <a:gd name="connsiteX53" fmla="*/ 95442 w 1579418"/>
                  <a:gd name="connsiteY53" fmla="*/ 258618 h 640388"/>
                  <a:gd name="connsiteX54" fmla="*/ 86206 w 1579418"/>
                  <a:gd name="connsiteY54" fmla="*/ 258618 h 640388"/>
                  <a:gd name="connsiteX55" fmla="*/ 80048 w 1579418"/>
                  <a:gd name="connsiteY55" fmla="*/ 240145 h 640388"/>
                  <a:gd name="connsiteX56" fmla="*/ 61576 w 1579418"/>
                  <a:gd name="connsiteY56" fmla="*/ 184727 h 640388"/>
                  <a:gd name="connsiteX57" fmla="*/ 49261 w 1579418"/>
                  <a:gd name="connsiteY57" fmla="*/ 123151 h 640388"/>
                  <a:gd name="connsiteX58" fmla="*/ 24630 w 1579418"/>
                  <a:gd name="connsiteY58" fmla="*/ 61576 h 640388"/>
                  <a:gd name="connsiteX59" fmla="*/ 0 w 1579418"/>
                  <a:gd name="connsiteY59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72412 w 1579418"/>
                  <a:gd name="connsiteY49" fmla="*/ 261697 h 640388"/>
                  <a:gd name="connsiteX50" fmla="*/ 147782 w 1579418"/>
                  <a:gd name="connsiteY50" fmla="*/ 252461 h 640388"/>
                  <a:gd name="connsiteX51" fmla="*/ 120073 w 1579418"/>
                  <a:gd name="connsiteY51" fmla="*/ 249382 h 640388"/>
                  <a:gd name="connsiteX52" fmla="*/ 95442 w 1579418"/>
                  <a:gd name="connsiteY52" fmla="*/ 258618 h 640388"/>
                  <a:gd name="connsiteX53" fmla="*/ 86206 w 1579418"/>
                  <a:gd name="connsiteY53" fmla="*/ 258618 h 640388"/>
                  <a:gd name="connsiteX54" fmla="*/ 80048 w 1579418"/>
                  <a:gd name="connsiteY54" fmla="*/ 240145 h 640388"/>
                  <a:gd name="connsiteX55" fmla="*/ 61576 w 1579418"/>
                  <a:gd name="connsiteY55" fmla="*/ 184727 h 640388"/>
                  <a:gd name="connsiteX56" fmla="*/ 49261 w 1579418"/>
                  <a:gd name="connsiteY56" fmla="*/ 123151 h 640388"/>
                  <a:gd name="connsiteX57" fmla="*/ 24630 w 1579418"/>
                  <a:gd name="connsiteY57" fmla="*/ 61576 h 640388"/>
                  <a:gd name="connsiteX58" fmla="*/ 0 w 1579418"/>
                  <a:gd name="connsiteY58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47782 w 1579418"/>
                  <a:gd name="connsiteY49" fmla="*/ 252461 h 640388"/>
                  <a:gd name="connsiteX50" fmla="*/ 120073 w 1579418"/>
                  <a:gd name="connsiteY50" fmla="*/ 249382 h 640388"/>
                  <a:gd name="connsiteX51" fmla="*/ 95442 w 1579418"/>
                  <a:gd name="connsiteY51" fmla="*/ 258618 h 640388"/>
                  <a:gd name="connsiteX52" fmla="*/ 86206 w 1579418"/>
                  <a:gd name="connsiteY52" fmla="*/ 258618 h 640388"/>
                  <a:gd name="connsiteX53" fmla="*/ 80048 w 1579418"/>
                  <a:gd name="connsiteY53" fmla="*/ 240145 h 640388"/>
                  <a:gd name="connsiteX54" fmla="*/ 61576 w 1579418"/>
                  <a:gd name="connsiteY54" fmla="*/ 184727 h 640388"/>
                  <a:gd name="connsiteX55" fmla="*/ 49261 w 1579418"/>
                  <a:gd name="connsiteY55" fmla="*/ 123151 h 640388"/>
                  <a:gd name="connsiteX56" fmla="*/ 24630 w 1579418"/>
                  <a:gd name="connsiteY56" fmla="*/ 61576 h 640388"/>
                  <a:gd name="connsiteX57" fmla="*/ 0 w 1579418"/>
                  <a:gd name="connsiteY57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95442 w 1579418"/>
                  <a:gd name="connsiteY50" fmla="*/ 258618 h 640388"/>
                  <a:gd name="connsiteX51" fmla="*/ 86206 w 1579418"/>
                  <a:gd name="connsiteY51" fmla="*/ 258618 h 640388"/>
                  <a:gd name="connsiteX52" fmla="*/ 80048 w 1579418"/>
                  <a:gd name="connsiteY52" fmla="*/ 240145 h 640388"/>
                  <a:gd name="connsiteX53" fmla="*/ 61576 w 1579418"/>
                  <a:gd name="connsiteY53" fmla="*/ 184727 h 640388"/>
                  <a:gd name="connsiteX54" fmla="*/ 49261 w 1579418"/>
                  <a:gd name="connsiteY54" fmla="*/ 123151 h 640388"/>
                  <a:gd name="connsiteX55" fmla="*/ 24630 w 1579418"/>
                  <a:gd name="connsiteY55" fmla="*/ 61576 h 640388"/>
                  <a:gd name="connsiteX56" fmla="*/ 0 w 1579418"/>
                  <a:gd name="connsiteY56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86206 w 1579418"/>
                  <a:gd name="connsiteY50" fmla="*/ 258618 h 640388"/>
                  <a:gd name="connsiteX51" fmla="*/ 80048 w 1579418"/>
                  <a:gd name="connsiteY51" fmla="*/ 240145 h 640388"/>
                  <a:gd name="connsiteX52" fmla="*/ 61576 w 1579418"/>
                  <a:gd name="connsiteY52" fmla="*/ 184727 h 640388"/>
                  <a:gd name="connsiteX53" fmla="*/ 49261 w 1579418"/>
                  <a:gd name="connsiteY53" fmla="*/ 123151 h 640388"/>
                  <a:gd name="connsiteX54" fmla="*/ 24630 w 1579418"/>
                  <a:gd name="connsiteY54" fmla="*/ 61576 h 640388"/>
                  <a:gd name="connsiteX55" fmla="*/ 0 w 1579418"/>
                  <a:gd name="connsiteY55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80048 w 1579418"/>
                  <a:gd name="connsiteY50" fmla="*/ 240145 h 640388"/>
                  <a:gd name="connsiteX51" fmla="*/ 61576 w 1579418"/>
                  <a:gd name="connsiteY51" fmla="*/ 184727 h 640388"/>
                  <a:gd name="connsiteX52" fmla="*/ 49261 w 1579418"/>
                  <a:gd name="connsiteY52" fmla="*/ 123151 h 640388"/>
                  <a:gd name="connsiteX53" fmla="*/ 24630 w 1579418"/>
                  <a:gd name="connsiteY53" fmla="*/ 61576 h 640388"/>
                  <a:gd name="connsiteX54" fmla="*/ 0 w 1579418"/>
                  <a:gd name="connsiteY54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61576 w 1579418"/>
                  <a:gd name="connsiteY50" fmla="*/ 184727 h 640388"/>
                  <a:gd name="connsiteX51" fmla="*/ 49261 w 1579418"/>
                  <a:gd name="connsiteY51" fmla="*/ 123151 h 640388"/>
                  <a:gd name="connsiteX52" fmla="*/ 24630 w 1579418"/>
                  <a:gd name="connsiteY52" fmla="*/ 61576 h 640388"/>
                  <a:gd name="connsiteX53" fmla="*/ 0 w 1579418"/>
                  <a:gd name="connsiteY53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49261 w 1579418"/>
                  <a:gd name="connsiteY50" fmla="*/ 123151 h 640388"/>
                  <a:gd name="connsiteX51" fmla="*/ 24630 w 1579418"/>
                  <a:gd name="connsiteY51" fmla="*/ 61576 h 640388"/>
                  <a:gd name="connsiteX52" fmla="*/ 0 w 1579418"/>
                  <a:gd name="connsiteY52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24630 w 1579418"/>
                  <a:gd name="connsiteY50" fmla="*/ 61576 h 640388"/>
                  <a:gd name="connsiteX51" fmla="*/ 0 w 1579418"/>
                  <a:gd name="connsiteY51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0 w 1579418"/>
                  <a:gd name="connsiteY50" fmla="*/ 0 h 640388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711200 w 1459345"/>
                  <a:gd name="connsiteY24" fmla="*/ 184727 h 391006"/>
                  <a:gd name="connsiteX25" fmla="*/ 680412 w 1459345"/>
                  <a:gd name="connsiteY25" fmla="*/ 193963 h 391006"/>
                  <a:gd name="connsiteX26" fmla="*/ 631151 w 1459345"/>
                  <a:gd name="connsiteY26" fmla="*/ 175491 h 391006"/>
                  <a:gd name="connsiteX27" fmla="*/ 612678 w 1459345"/>
                  <a:gd name="connsiteY27" fmla="*/ 166254 h 391006"/>
                  <a:gd name="connsiteX28" fmla="*/ 588048 w 1459345"/>
                  <a:gd name="connsiteY28" fmla="*/ 172412 h 391006"/>
                  <a:gd name="connsiteX29" fmla="*/ 544945 w 1459345"/>
                  <a:gd name="connsiteY29" fmla="*/ 169333 h 391006"/>
                  <a:gd name="connsiteX30" fmla="*/ 520315 w 1459345"/>
                  <a:gd name="connsiteY30" fmla="*/ 166254 h 391006"/>
                  <a:gd name="connsiteX31" fmla="*/ 504921 w 1459345"/>
                  <a:gd name="connsiteY31" fmla="*/ 178569 h 391006"/>
                  <a:gd name="connsiteX32" fmla="*/ 483369 w 1459345"/>
                  <a:gd name="connsiteY32" fmla="*/ 184727 h 391006"/>
                  <a:gd name="connsiteX33" fmla="*/ 452581 w 1459345"/>
                  <a:gd name="connsiteY33" fmla="*/ 163175 h 391006"/>
                  <a:gd name="connsiteX34" fmla="*/ 440266 w 1459345"/>
                  <a:gd name="connsiteY34" fmla="*/ 144703 h 391006"/>
                  <a:gd name="connsiteX35" fmla="*/ 431030 w 1459345"/>
                  <a:gd name="connsiteY35" fmla="*/ 144703 h 391006"/>
                  <a:gd name="connsiteX36" fmla="*/ 424872 w 1459345"/>
                  <a:gd name="connsiteY36" fmla="*/ 160097 h 391006"/>
                  <a:gd name="connsiteX37" fmla="*/ 400242 w 1459345"/>
                  <a:gd name="connsiteY37" fmla="*/ 178569 h 391006"/>
                  <a:gd name="connsiteX38" fmla="*/ 384848 w 1459345"/>
                  <a:gd name="connsiteY38" fmla="*/ 184727 h 391006"/>
                  <a:gd name="connsiteX39" fmla="*/ 384848 w 1459345"/>
                  <a:gd name="connsiteY39" fmla="*/ 169333 h 391006"/>
                  <a:gd name="connsiteX40" fmla="*/ 381769 w 1459345"/>
                  <a:gd name="connsiteY40" fmla="*/ 144703 h 391006"/>
                  <a:gd name="connsiteX41" fmla="*/ 357139 w 1459345"/>
                  <a:gd name="connsiteY41" fmla="*/ 129309 h 391006"/>
                  <a:gd name="connsiteX42" fmla="*/ 329430 w 1459345"/>
                  <a:gd name="connsiteY42" fmla="*/ 123151 h 391006"/>
                  <a:gd name="connsiteX43" fmla="*/ 280169 w 1459345"/>
                  <a:gd name="connsiteY43" fmla="*/ 110836 h 391006"/>
                  <a:gd name="connsiteX44" fmla="*/ 237066 w 1459345"/>
                  <a:gd name="connsiteY44" fmla="*/ 98521 h 391006"/>
                  <a:gd name="connsiteX45" fmla="*/ 200121 w 1459345"/>
                  <a:gd name="connsiteY45" fmla="*/ 80048 h 391006"/>
                  <a:gd name="connsiteX46" fmla="*/ 166254 w 1459345"/>
                  <a:gd name="connsiteY46" fmla="*/ 52339 h 391006"/>
                  <a:gd name="connsiteX47" fmla="*/ 135466 w 1459345"/>
                  <a:gd name="connsiteY47" fmla="*/ 36945 h 391006"/>
                  <a:gd name="connsiteX48" fmla="*/ 104678 w 1459345"/>
                  <a:gd name="connsiteY48" fmla="*/ 36945 h 391006"/>
                  <a:gd name="connsiteX49" fmla="*/ 0 w 1459345"/>
                  <a:gd name="connsiteY49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711200 w 1459345"/>
                  <a:gd name="connsiteY24" fmla="*/ 184727 h 391006"/>
                  <a:gd name="connsiteX25" fmla="*/ 680412 w 1459345"/>
                  <a:gd name="connsiteY25" fmla="*/ 193963 h 391006"/>
                  <a:gd name="connsiteX26" fmla="*/ 631151 w 1459345"/>
                  <a:gd name="connsiteY26" fmla="*/ 175491 h 391006"/>
                  <a:gd name="connsiteX27" fmla="*/ 612678 w 1459345"/>
                  <a:gd name="connsiteY27" fmla="*/ 166254 h 391006"/>
                  <a:gd name="connsiteX28" fmla="*/ 588048 w 1459345"/>
                  <a:gd name="connsiteY28" fmla="*/ 172412 h 391006"/>
                  <a:gd name="connsiteX29" fmla="*/ 544945 w 1459345"/>
                  <a:gd name="connsiteY29" fmla="*/ 169333 h 391006"/>
                  <a:gd name="connsiteX30" fmla="*/ 520315 w 1459345"/>
                  <a:gd name="connsiteY30" fmla="*/ 166254 h 391006"/>
                  <a:gd name="connsiteX31" fmla="*/ 504921 w 1459345"/>
                  <a:gd name="connsiteY31" fmla="*/ 178569 h 391006"/>
                  <a:gd name="connsiteX32" fmla="*/ 483369 w 1459345"/>
                  <a:gd name="connsiteY32" fmla="*/ 184727 h 391006"/>
                  <a:gd name="connsiteX33" fmla="*/ 452581 w 1459345"/>
                  <a:gd name="connsiteY33" fmla="*/ 163175 h 391006"/>
                  <a:gd name="connsiteX34" fmla="*/ 440266 w 1459345"/>
                  <a:gd name="connsiteY34" fmla="*/ 144703 h 391006"/>
                  <a:gd name="connsiteX35" fmla="*/ 431030 w 1459345"/>
                  <a:gd name="connsiteY35" fmla="*/ 144703 h 391006"/>
                  <a:gd name="connsiteX36" fmla="*/ 424872 w 1459345"/>
                  <a:gd name="connsiteY36" fmla="*/ 160097 h 391006"/>
                  <a:gd name="connsiteX37" fmla="*/ 400242 w 1459345"/>
                  <a:gd name="connsiteY37" fmla="*/ 178569 h 391006"/>
                  <a:gd name="connsiteX38" fmla="*/ 384848 w 1459345"/>
                  <a:gd name="connsiteY38" fmla="*/ 184727 h 391006"/>
                  <a:gd name="connsiteX39" fmla="*/ 384848 w 1459345"/>
                  <a:gd name="connsiteY39" fmla="*/ 169333 h 391006"/>
                  <a:gd name="connsiteX40" fmla="*/ 381769 w 1459345"/>
                  <a:gd name="connsiteY40" fmla="*/ 144703 h 391006"/>
                  <a:gd name="connsiteX41" fmla="*/ 357139 w 1459345"/>
                  <a:gd name="connsiteY41" fmla="*/ 129309 h 391006"/>
                  <a:gd name="connsiteX42" fmla="*/ 329430 w 1459345"/>
                  <a:gd name="connsiteY42" fmla="*/ 123151 h 391006"/>
                  <a:gd name="connsiteX43" fmla="*/ 280169 w 1459345"/>
                  <a:gd name="connsiteY43" fmla="*/ 110836 h 391006"/>
                  <a:gd name="connsiteX44" fmla="*/ 237066 w 1459345"/>
                  <a:gd name="connsiteY44" fmla="*/ 98521 h 391006"/>
                  <a:gd name="connsiteX45" fmla="*/ 200121 w 1459345"/>
                  <a:gd name="connsiteY45" fmla="*/ 80048 h 391006"/>
                  <a:gd name="connsiteX46" fmla="*/ 135466 w 1459345"/>
                  <a:gd name="connsiteY46" fmla="*/ 36945 h 391006"/>
                  <a:gd name="connsiteX47" fmla="*/ 104678 w 1459345"/>
                  <a:gd name="connsiteY47" fmla="*/ 36945 h 391006"/>
                  <a:gd name="connsiteX48" fmla="*/ 0 w 1459345"/>
                  <a:gd name="connsiteY48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711200 w 1459345"/>
                  <a:gd name="connsiteY24" fmla="*/ 184727 h 391006"/>
                  <a:gd name="connsiteX25" fmla="*/ 680412 w 1459345"/>
                  <a:gd name="connsiteY25" fmla="*/ 193963 h 391006"/>
                  <a:gd name="connsiteX26" fmla="*/ 631151 w 1459345"/>
                  <a:gd name="connsiteY26" fmla="*/ 175491 h 391006"/>
                  <a:gd name="connsiteX27" fmla="*/ 612678 w 1459345"/>
                  <a:gd name="connsiteY27" fmla="*/ 166254 h 391006"/>
                  <a:gd name="connsiteX28" fmla="*/ 588048 w 1459345"/>
                  <a:gd name="connsiteY28" fmla="*/ 172412 h 391006"/>
                  <a:gd name="connsiteX29" fmla="*/ 544945 w 1459345"/>
                  <a:gd name="connsiteY29" fmla="*/ 169333 h 391006"/>
                  <a:gd name="connsiteX30" fmla="*/ 520315 w 1459345"/>
                  <a:gd name="connsiteY30" fmla="*/ 166254 h 391006"/>
                  <a:gd name="connsiteX31" fmla="*/ 504921 w 1459345"/>
                  <a:gd name="connsiteY31" fmla="*/ 178569 h 391006"/>
                  <a:gd name="connsiteX32" fmla="*/ 483369 w 1459345"/>
                  <a:gd name="connsiteY32" fmla="*/ 184727 h 391006"/>
                  <a:gd name="connsiteX33" fmla="*/ 440266 w 1459345"/>
                  <a:gd name="connsiteY33" fmla="*/ 144703 h 391006"/>
                  <a:gd name="connsiteX34" fmla="*/ 431030 w 1459345"/>
                  <a:gd name="connsiteY34" fmla="*/ 144703 h 391006"/>
                  <a:gd name="connsiteX35" fmla="*/ 424872 w 1459345"/>
                  <a:gd name="connsiteY35" fmla="*/ 160097 h 391006"/>
                  <a:gd name="connsiteX36" fmla="*/ 400242 w 1459345"/>
                  <a:gd name="connsiteY36" fmla="*/ 178569 h 391006"/>
                  <a:gd name="connsiteX37" fmla="*/ 384848 w 1459345"/>
                  <a:gd name="connsiteY37" fmla="*/ 184727 h 391006"/>
                  <a:gd name="connsiteX38" fmla="*/ 384848 w 1459345"/>
                  <a:gd name="connsiteY38" fmla="*/ 169333 h 391006"/>
                  <a:gd name="connsiteX39" fmla="*/ 381769 w 1459345"/>
                  <a:gd name="connsiteY39" fmla="*/ 144703 h 391006"/>
                  <a:gd name="connsiteX40" fmla="*/ 357139 w 1459345"/>
                  <a:gd name="connsiteY40" fmla="*/ 129309 h 391006"/>
                  <a:gd name="connsiteX41" fmla="*/ 329430 w 1459345"/>
                  <a:gd name="connsiteY41" fmla="*/ 123151 h 391006"/>
                  <a:gd name="connsiteX42" fmla="*/ 280169 w 1459345"/>
                  <a:gd name="connsiteY42" fmla="*/ 110836 h 391006"/>
                  <a:gd name="connsiteX43" fmla="*/ 237066 w 1459345"/>
                  <a:gd name="connsiteY43" fmla="*/ 98521 h 391006"/>
                  <a:gd name="connsiteX44" fmla="*/ 200121 w 1459345"/>
                  <a:gd name="connsiteY44" fmla="*/ 80048 h 391006"/>
                  <a:gd name="connsiteX45" fmla="*/ 135466 w 1459345"/>
                  <a:gd name="connsiteY45" fmla="*/ 36945 h 391006"/>
                  <a:gd name="connsiteX46" fmla="*/ 104678 w 1459345"/>
                  <a:gd name="connsiteY46" fmla="*/ 36945 h 391006"/>
                  <a:gd name="connsiteX47" fmla="*/ 0 w 1459345"/>
                  <a:gd name="connsiteY47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711200 w 1459345"/>
                  <a:gd name="connsiteY24" fmla="*/ 184727 h 391006"/>
                  <a:gd name="connsiteX25" fmla="*/ 680412 w 1459345"/>
                  <a:gd name="connsiteY25" fmla="*/ 193963 h 391006"/>
                  <a:gd name="connsiteX26" fmla="*/ 631151 w 1459345"/>
                  <a:gd name="connsiteY26" fmla="*/ 175491 h 391006"/>
                  <a:gd name="connsiteX27" fmla="*/ 612678 w 1459345"/>
                  <a:gd name="connsiteY27" fmla="*/ 166254 h 391006"/>
                  <a:gd name="connsiteX28" fmla="*/ 588048 w 1459345"/>
                  <a:gd name="connsiteY28" fmla="*/ 172412 h 391006"/>
                  <a:gd name="connsiteX29" fmla="*/ 544945 w 1459345"/>
                  <a:gd name="connsiteY29" fmla="*/ 169333 h 391006"/>
                  <a:gd name="connsiteX30" fmla="*/ 520315 w 1459345"/>
                  <a:gd name="connsiteY30" fmla="*/ 166254 h 391006"/>
                  <a:gd name="connsiteX31" fmla="*/ 504921 w 1459345"/>
                  <a:gd name="connsiteY31" fmla="*/ 178569 h 391006"/>
                  <a:gd name="connsiteX32" fmla="*/ 483369 w 1459345"/>
                  <a:gd name="connsiteY32" fmla="*/ 184727 h 391006"/>
                  <a:gd name="connsiteX33" fmla="*/ 440266 w 1459345"/>
                  <a:gd name="connsiteY33" fmla="*/ 144703 h 391006"/>
                  <a:gd name="connsiteX34" fmla="*/ 431030 w 1459345"/>
                  <a:gd name="connsiteY34" fmla="*/ 144703 h 391006"/>
                  <a:gd name="connsiteX35" fmla="*/ 424872 w 1459345"/>
                  <a:gd name="connsiteY35" fmla="*/ 160097 h 391006"/>
                  <a:gd name="connsiteX36" fmla="*/ 384848 w 1459345"/>
                  <a:gd name="connsiteY36" fmla="*/ 184727 h 391006"/>
                  <a:gd name="connsiteX37" fmla="*/ 384848 w 1459345"/>
                  <a:gd name="connsiteY37" fmla="*/ 169333 h 391006"/>
                  <a:gd name="connsiteX38" fmla="*/ 381769 w 1459345"/>
                  <a:gd name="connsiteY38" fmla="*/ 144703 h 391006"/>
                  <a:gd name="connsiteX39" fmla="*/ 357139 w 1459345"/>
                  <a:gd name="connsiteY39" fmla="*/ 129309 h 391006"/>
                  <a:gd name="connsiteX40" fmla="*/ 329430 w 1459345"/>
                  <a:gd name="connsiteY40" fmla="*/ 123151 h 391006"/>
                  <a:gd name="connsiteX41" fmla="*/ 280169 w 1459345"/>
                  <a:gd name="connsiteY41" fmla="*/ 110836 h 391006"/>
                  <a:gd name="connsiteX42" fmla="*/ 237066 w 1459345"/>
                  <a:gd name="connsiteY42" fmla="*/ 98521 h 391006"/>
                  <a:gd name="connsiteX43" fmla="*/ 200121 w 1459345"/>
                  <a:gd name="connsiteY43" fmla="*/ 80048 h 391006"/>
                  <a:gd name="connsiteX44" fmla="*/ 135466 w 1459345"/>
                  <a:gd name="connsiteY44" fmla="*/ 36945 h 391006"/>
                  <a:gd name="connsiteX45" fmla="*/ 104678 w 1459345"/>
                  <a:gd name="connsiteY45" fmla="*/ 36945 h 391006"/>
                  <a:gd name="connsiteX46" fmla="*/ 0 w 1459345"/>
                  <a:gd name="connsiteY46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612678 w 1459345"/>
                  <a:gd name="connsiteY26" fmla="*/ 166254 h 391006"/>
                  <a:gd name="connsiteX27" fmla="*/ 588048 w 1459345"/>
                  <a:gd name="connsiteY27" fmla="*/ 172412 h 391006"/>
                  <a:gd name="connsiteX28" fmla="*/ 544945 w 1459345"/>
                  <a:gd name="connsiteY28" fmla="*/ 169333 h 391006"/>
                  <a:gd name="connsiteX29" fmla="*/ 520315 w 1459345"/>
                  <a:gd name="connsiteY29" fmla="*/ 166254 h 391006"/>
                  <a:gd name="connsiteX30" fmla="*/ 504921 w 1459345"/>
                  <a:gd name="connsiteY30" fmla="*/ 178569 h 391006"/>
                  <a:gd name="connsiteX31" fmla="*/ 483369 w 1459345"/>
                  <a:gd name="connsiteY31" fmla="*/ 184727 h 391006"/>
                  <a:gd name="connsiteX32" fmla="*/ 440266 w 1459345"/>
                  <a:gd name="connsiteY32" fmla="*/ 144703 h 391006"/>
                  <a:gd name="connsiteX33" fmla="*/ 431030 w 1459345"/>
                  <a:gd name="connsiteY33" fmla="*/ 144703 h 391006"/>
                  <a:gd name="connsiteX34" fmla="*/ 424872 w 1459345"/>
                  <a:gd name="connsiteY34" fmla="*/ 160097 h 391006"/>
                  <a:gd name="connsiteX35" fmla="*/ 384848 w 1459345"/>
                  <a:gd name="connsiteY35" fmla="*/ 184727 h 391006"/>
                  <a:gd name="connsiteX36" fmla="*/ 384848 w 1459345"/>
                  <a:gd name="connsiteY36" fmla="*/ 169333 h 391006"/>
                  <a:gd name="connsiteX37" fmla="*/ 381769 w 1459345"/>
                  <a:gd name="connsiteY37" fmla="*/ 144703 h 391006"/>
                  <a:gd name="connsiteX38" fmla="*/ 357139 w 1459345"/>
                  <a:gd name="connsiteY38" fmla="*/ 129309 h 391006"/>
                  <a:gd name="connsiteX39" fmla="*/ 329430 w 1459345"/>
                  <a:gd name="connsiteY39" fmla="*/ 123151 h 391006"/>
                  <a:gd name="connsiteX40" fmla="*/ 280169 w 1459345"/>
                  <a:gd name="connsiteY40" fmla="*/ 110836 h 391006"/>
                  <a:gd name="connsiteX41" fmla="*/ 237066 w 1459345"/>
                  <a:gd name="connsiteY41" fmla="*/ 98521 h 391006"/>
                  <a:gd name="connsiteX42" fmla="*/ 200121 w 1459345"/>
                  <a:gd name="connsiteY42" fmla="*/ 80048 h 391006"/>
                  <a:gd name="connsiteX43" fmla="*/ 135466 w 1459345"/>
                  <a:gd name="connsiteY43" fmla="*/ 36945 h 391006"/>
                  <a:gd name="connsiteX44" fmla="*/ 104678 w 1459345"/>
                  <a:gd name="connsiteY44" fmla="*/ 36945 h 391006"/>
                  <a:gd name="connsiteX45" fmla="*/ 0 w 1459345"/>
                  <a:gd name="connsiteY45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81769 w 1459345"/>
                  <a:gd name="connsiteY36" fmla="*/ 144703 h 391006"/>
                  <a:gd name="connsiteX37" fmla="*/ 357139 w 1459345"/>
                  <a:gd name="connsiteY37" fmla="*/ 129309 h 391006"/>
                  <a:gd name="connsiteX38" fmla="*/ 329430 w 1459345"/>
                  <a:gd name="connsiteY38" fmla="*/ 123151 h 391006"/>
                  <a:gd name="connsiteX39" fmla="*/ 280169 w 1459345"/>
                  <a:gd name="connsiteY39" fmla="*/ 110836 h 391006"/>
                  <a:gd name="connsiteX40" fmla="*/ 237066 w 1459345"/>
                  <a:gd name="connsiteY40" fmla="*/ 98521 h 391006"/>
                  <a:gd name="connsiteX41" fmla="*/ 200121 w 1459345"/>
                  <a:gd name="connsiteY41" fmla="*/ 80048 h 391006"/>
                  <a:gd name="connsiteX42" fmla="*/ 135466 w 1459345"/>
                  <a:gd name="connsiteY42" fmla="*/ 36945 h 391006"/>
                  <a:gd name="connsiteX43" fmla="*/ 104678 w 1459345"/>
                  <a:gd name="connsiteY43" fmla="*/ 36945 h 391006"/>
                  <a:gd name="connsiteX44" fmla="*/ 0 w 1459345"/>
                  <a:gd name="connsiteY44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81769 w 1459345"/>
                  <a:gd name="connsiteY36" fmla="*/ 144703 h 391006"/>
                  <a:gd name="connsiteX37" fmla="*/ 357139 w 1459345"/>
                  <a:gd name="connsiteY37" fmla="*/ 129309 h 391006"/>
                  <a:gd name="connsiteX38" fmla="*/ 280169 w 1459345"/>
                  <a:gd name="connsiteY38" fmla="*/ 110836 h 391006"/>
                  <a:gd name="connsiteX39" fmla="*/ 237066 w 1459345"/>
                  <a:gd name="connsiteY39" fmla="*/ 98521 h 391006"/>
                  <a:gd name="connsiteX40" fmla="*/ 200121 w 1459345"/>
                  <a:gd name="connsiteY40" fmla="*/ 80048 h 391006"/>
                  <a:gd name="connsiteX41" fmla="*/ 135466 w 1459345"/>
                  <a:gd name="connsiteY41" fmla="*/ 36945 h 391006"/>
                  <a:gd name="connsiteX42" fmla="*/ 104678 w 1459345"/>
                  <a:gd name="connsiteY42" fmla="*/ 36945 h 391006"/>
                  <a:gd name="connsiteX43" fmla="*/ 0 w 1459345"/>
                  <a:gd name="connsiteY43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57139 w 1459345"/>
                  <a:gd name="connsiteY36" fmla="*/ 129309 h 391006"/>
                  <a:gd name="connsiteX37" fmla="*/ 280169 w 1459345"/>
                  <a:gd name="connsiteY37" fmla="*/ 110836 h 391006"/>
                  <a:gd name="connsiteX38" fmla="*/ 237066 w 1459345"/>
                  <a:gd name="connsiteY38" fmla="*/ 98521 h 391006"/>
                  <a:gd name="connsiteX39" fmla="*/ 200121 w 1459345"/>
                  <a:gd name="connsiteY39" fmla="*/ 80048 h 391006"/>
                  <a:gd name="connsiteX40" fmla="*/ 135466 w 1459345"/>
                  <a:gd name="connsiteY40" fmla="*/ 36945 h 391006"/>
                  <a:gd name="connsiteX41" fmla="*/ 104678 w 1459345"/>
                  <a:gd name="connsiteY41" fmla="*/ 36945 h 391006"/>
                  <a:gd name="connsiteX42" fmla="*/ 0 w 1459345"/>
                  <a:gd name="connsiteY42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57139 w 1459345"/>
                  <a:gd name="connsiteY36" fmla="*/ 129309 h 391006"/>
                  <a:gd name="connsiteX37" fmla="*/ 237066 w 1459345"/>
                  <a:gd name="connsiteY37" fmla="*/ 98521 h 391006"/>
                  <a:gd name="connsiteX38" fmla="*/ 200121 w 1459345"/>
                  <a:gd name="connsiteY38" fmla="*/ 80048 h 391006"/>
                  <a:gd name="connsiteX39" fmla="*/ 135466 w 1459345"/>
                  <a:gd name="connsiteY39" fmla="*/ 36945 h 391006"/>
                  <a:gd name="connsiteX40" fmla="*/ 104678 w 1459345"/>
                  <a:gd name="connsiteY40" fmla="*/ 36945 h 391006"/>
                  <a:gd name="connsiteX41" fmla="*/ 0 w 1459345"/>
                  <a:gd name="connsiteY41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57139 w 1459345"/>
                  <a:gd name="connsiteY36" fmla="*/ 129309 h 391006"/>
                  <a:gd name="connsiteX37" fmla="*/ 237066 w 1459345"/>
                  <a:gd name="connsiteY37" fmla="*/ 98521 h 391006"/>
                  <a:gd name="connsiteX38" fmla="*/ 135466 w 1459345"/>
                  <a:gd name="connsiteY38" fmla="*/ 36945 h 391006"/>
                  <a:gd name="connsiteX39" fmla="*/ 104678 w 1459345"/>
                  <a:gd name="connsiteY39" fmla="*/ 36945 h 391006"/>
                  <a:gd name="connsiteX40" fmla="*/ 0 w 1459345"/>
                  <a:gd name="connsiteY40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57139 w 1459345"/>
                  <a:gd name="connsiteY36" fmla="*/ 129309 h 391006"/>
                  <a:gd name="connsiteX37" fmla="*/ 237066 w 1459345"/>
                  <a:gd name="connsiteY37" fmla="*/ 98521 h 391006"/>
                  <a:gd name="connsiteX38" fmla="*/ 104678 w 1459345"/>
                  <a:gd name="connsiteY38" fmla="*/ 36945 h 391006"/>
                  <a:gd name="connsiteX39" fmla="*/ 0 w 1459345"/>
                  <a:gd name="connsiteY39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57139 w 1459345"/>
                  <a:gd name="connsiteY36" fmla="*/ 129309 h 391006"/>
                  <a:gd name="connsiteX37" fmla="*/ 237066 w 1459345"/>
                  <a:gd name="connsiteY37" fmla="*/ 98521 h 391006"/>
                  <a:gd name="connsiteX38" fmla="*/ 0 w 1459345"/>
                  <a:gd name="connsiteY38" fmla="*/ 0 h 391006"/>
                  <a:gd name="connsiteX0" fmla="*/ 1222279 w 1222279"/>
                  <a:gd name="connsiteY0" fmla="*/ 292485 h 292485"/>
                  <a:gd name="connsiteX1" fmla="*/ 1163782 w 1222279"/>
                  <a:gd name="connsiteY1" fmla="*/ 277091 h 292485"/>
                  <a:gd name="connsiteX2" fmla="*/ 1129915 w 1222279"/>
                  <a:gd name="connsiteY2" fmla="*/ 261697 h 292485"/>
                  <a:gd name="connsiteX3" fmla="*/ 1114522 w 1222279"/>
                  <a:gd name="connsiteY3" fmla="*/ 249382 h 292485"/>
                  <a:gd name="connsiteX4" fmla="*/ 1068340 w 1222279"/>
                  <a:gd name="connsiteY4" fmla="*/ 249382 h 292485"/>
                  <a:gd name="connsiteX5" fmla="*/ 1052946 w 1222279"/>
                  <a:gd name="connsiteY5" fmla="*/ 240145 h 292485"/>
                  <a:gd name="connsiteX6" fmla="*/ 1009843 w 1222279"/>
                  <a:gd name="connsiteY6" fmla="*/ 249382 h 292485"/>
                  <a:gd name="connsiteX7" fmla="*/ 966740 w 1222279"/>
                  <a:gd name="connsiteY7" fmla="*/ 249382 h 292485"/>
                  <a:gd name="connsiteX8" fmla="*/ 932873 w 1222279"/>
                  <a:gd name="connsiteY8" fmla="*/ 249382 h 292485"/>
                  <a:gd name="connsiteX9" fmla="*/ 899006 w 1222279"/>
                  <a:gd name="connsiteY9" fmla="*/ 230909 h 292485"/>
                  <a:gd name="connsiteX10" fmla="*/ 877455 w 1222279"/>
                  <a:gd name="connsiteY10" fmla="*/ 215515 h 292485"/>
                  <a:gd name="connsiteX11" fmla="*/ 874376 w 1222279"/>
                  <a:gd name="connsiteY11" fmla="*/ 200121 h 292485"/>
                  <a:gd name="connsiteX12" fmla="*/ 874376 w 1222279"/>
                  <a:gd name="connsiteY12" fmla="*/ 184727 h 292485"/>
                  <a:gd name="connsiteX13" fmla="*/ 880534 w 1222279"/>
                  <a:gd name="connsiteY13" fmla="*/ 169333 h 292485"/>
                  <a:gd name="connsiteX14" fmla="*/ 886691 w 1222279"/>
                  <a:gd name="connsiteY14" fmla="*/ 150861 h 292485"/>
                  <a:gd name="connsiteX15" fmla="*/ 868219 w 1222279"/>
                  <a:gd name="connsiteY15" fmla="*/ 135467 h 292485"/>
                  <a:gd name="connsiteX16" fmla="*/ 809722 w 1222279"/>
                  <a:gd name="connsiteY16" fmla="*/ 116994 h 292485"/>
                  <a:gd name="connsiteX17" fmla="*/ 760461 w 1222279"/>
                  <a:gd name="connsiteY17" fmla="*/ 95442 h 292485"/>
                  <a:gd name="connsiteX18" fmla="*/ 674255 w 1222279"/>
                  <a:gd name="connsiteY18" fmla="*/ 89285 h 292485"/>
                  <a:gd name="connsiteX19" fmla="*/ 618837 w 1222279"/>
                  <a:gd name="connsiteY19" fmla="*/ 89285 h 292485"/>
                  <a:gd name="connsiteX20" fmla="*/ 551103 w 1222279"/>
                  <a:gd name="connsiteY20" fmla="*/ 101600 h 292485"/>
                  <a:gd name="connsiteX21" fmla="*/ 508000 w 1222279"/>
                  <a:gd name="connsiteY21" fmla="*/ 110836 h 292485"/>
                  <a:gd name="connsiteX22" fmla="*/ 498764 w 1222279"/>
                  <a:gd name="connsiteY22" fmla="*/ 110836 h 292485"/>
                  <a:gd name="connsiteX23" fmla="*/ 492606 w 1222279"/>
                  <a:gd name="connsiteY23" fmla="*/ 92364 h 292485"/>
                  <a:gd name="connsiteX24" fmla="*/ 443346 w 1222279"/>
                  <a:gd name="connsiteY24" fmla="*/ 95442 h 292485"/>
                  <a:gd name="connsiteX25" fmla="*/ 394085 w 1222279"/>
                  <a:gd name="connsiteY25" fmla="*/ 76970 h 292485"/>
                  <a:gd name="connsiteX26" fmla="*/ 350982 w 1222279"/>
                  <a:gd name="connsiteY26" fmla="*/ 73891 h 292485"/>
                  <a:gd name="connsiteX27" fmla="*/ 307879 w 1222279"/>
                  <a:gd name="connsiteY27" fmla="*/ 70812 h 292485"/>
                  <a:gd name="connsiteX28" fmla="*/ 283249 w 1222279"/>
                  <a:gd name="connsiteY28" fmla="*/ 67733 h 292485"/>
                  <a:gd name="connsiteX29" fmla="*/ 267855 w 1222279"/>
                  <a:gd name="connsiteY29" fmla="*/ 80048 h 292485"/>
                  <a:gd name="connsiteX30" fmla="*/ 246303 w 1222279"/>
                  <a:gd name="connsiteY30" fmla="*/ 86206 h 292485"/>
                  <a:gd name="connsiteX31" fmla="*/ 203200 w 1222279"/>
                  <a:gd name="connsiteY31" fmla="*/ 46182 h 292485"/>
                  <a:gd name="connsiteX32" fmla="*/ 193964 w 1222279"/>
                  <a:gd name="connsiteY32" fmla="*/ 46182 h 292485"/>
                  <a:gd name="connsiteX33" fmla="*/ 187806 w 1222279"/>
                  <a:gd name="connsiteY33" fmla="*/ 61576 h 292485"/>
                  <a:gd name="connsiteX34" fmla="*/ 147782 w 1222279"/>
                  <a:gd name="connsiteY34" fmla="*/ 86206 h 292485"/>
                  <a:gd name="connsiteX35" fmla="*/ 147782 w 1222279"/>
                  <a:gd name="connsiteY35" fmla="*/ 70812 h 292485"/>
                  <a:gd name="connsiteX36" fmla="*/ 120073 w 1222279"/>
                  <a:gd name="connsiteY36" fmla="*/ 30788 h 292485"/>
                  <a:gd name="connsiteX37" fmla="*/ 0 w 1222279"/>
                  <a:gd name="connsiteY37" fmla="*/ 0 h 292485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83127 w 1102206"/>
                  <a:gd name="connsiteY31" fmla="*/ 15394 h 261697"/>
                  <a:gd name="connsiteX32" fmla="*/ 73891 w 1102206"/>
                  <a:gd name="connsiteY32" fmla="*/ 15394 h 261697"/>
                  <a:gd name="connsiteX33" fmla="*/ 67733 w 1102206"/>
                  <a:gd name="connsiteY33" fmla="*/ 30788 h 261697"/>
                  <a:gd name="connsiteX34" fmla="*/ 27709 w 1102206"/>
                  <a:gd name="connsiteY34" fmla="*/ 55418 h 261697"/>
                  <a:gd name="connsiteX35" fmla="*/ 27709 w 1102206"/>
                  <a:gd name="connsiteY35" fmla="*/ 40024 h 261697"/>
                  <a:gd name="connsiteX36" fmla="*/ 0 w 1102206"/>
                  <a:gd name="connsiteY36" fmla="*/ 0 h 261697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83127 w 1102206"/>
                  <a:gd name="connsiteY31" fmla="*/ 15394 h 261697"/>
                  <a:gd name="connsiteX32" fmla="*/ 73891 w 1102206"/>
                  <a:gd name="connsiteY32" fmla="*/ 15394 h 261697"/>
                  <a:gd name="connsiteX33" fmla="*/ 27709 w 1102206"/>
                  <a:gd name="connsiteY33" fmla="*/ 55418 h 261697"/>
                  <a:gd name="connsiteX34" fmla="*/ 27709 w 1102206"/>
                  <a:gd name="connsiteY34" fmla="*/ 40024 h 261697"/>
                  <a:gd name="connsiteX35" fmla="*/ 0 w 1102206"/>
                  <a:gd name="connsiteY35" fmla="*/ 0 h 261697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83127 w 1102206"/>
                  <a:gd name="connsiteY31" fmla="*/ 15394 h 261697"/>
                  <a:gd name="connsiteX32" fmla="*/ 73891 w 1102206"/>
                  <a:gd name="connsiteY32" fmla="*/ 15394 h 261697"/>
                  <a:gd name="connsiteX33" fmla="*/ 27709 w 1102206"/>
                  <a:gd name="connsiteY33" fmla="*/ 55418 h 261697"/>
                  <a:gd name="connsiteX34" fmla="*/ 0 w 1102206"/>
                  <a:gd name="connsiteY34" fmla="*/ 0 h 261697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73891 w 1102206"/>
                  <a:gd name="connsiteY31" fmla="*/ 15394 h 261697"/>
                  <a:gd name="connsiteX32" fmla="*/ 27709 w 1102206"/>
                  <a:gd name="connsiteY32" fmla="*/ 55418 h 261697"/>
                  <a:gd name="connsiteX33" fmla="*/ 0 w 1102206"/>
                  <a:gd name="connsiteY33" fmla="*/ 0 h 261697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73891 w 1102206"/>
                  <a:gd name="connsiteY31" fmla="*/ 15394 h 261697"/>
                  <a:gd name="connsiteX32" fmla="*/ 0 w 1102206"/>
                  <a:gd name="connsiteY32" fmla="*/ 0 h 261697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0 w 1102206"/>
                  <a:gd name="connsiteY31" fmla="*/ 0 h 261697"/>
                  <a:gd name="connsiteX0" fmla="*/ 975976 w 975976"/>
                  <a:gd name="connsiteY0" fmla="*/ 225130 h 225130"/>
                  <a:gd name="connsiteX1" fmla="*/ 917479 w 975976"/>
                  <a:gd name="connsiteY1" fmla="*/ 209736 h 225130"/>
                  <a:gd name="connsiteX2" fmla="*/ 883612 w 975976"/>
                  <a:gd name="connsiteY2" fmla="*/ 194342 h 225130"/>
                  <a:gd name="connsiteX3" fmla="*/ 868219 w 975976"/>
                  <a:gd name="connsiteY3" fmla="*/ 182027 h 225130"/>
                  <a:gd name="connsiteX4" fmla="*/ 822037 w 975976"/>
                  <a:gd name="connsiteY4" fmla="*/ 182027 h 225130"/>
                  <a:gd name="connsiteX5" fmla="*/ 806643 w 975976"/>
                  <a:gd name="connsiteY5" fmla="*/ 172790 h 225130"/>
                  <a:gd name="connsiteX6" fmla="*/ 763540 w 975976"/>
                  <a:gd name="connsiteY6" fmla="*/ 182027 h 225130"/>
                  <a:gd name="connsiteX7" fmla="*/ 720437 w 975976"/>
                  <a:gd name="connsiteY7" fmla="*/ 182027 h 225130"/>
                  <a:gd name="connsiteX8" fmla="*/ 686570 w 975976"/>
                  <a:gd name="connsiteY8" fmla="*/ 182027 h 225130"/>
                  <a:gd name="connsiteX9" fmla="*/ 652703 w 975976"/>
                  <a:gd name="connsiteY9" fmla="*/ 163554 h 225130"/>
                  <a:gd name="connsiteX10" fmla="*/ 631152 w 975976"/>
                  <a:gd name="connsiteY10" fmla="*/ 148160 h 225130"/>
                  <a:gd name="connsiteX11" fmla="*/ 628073 w 975976"/>
                  <a:gd name="connsiteY11" fmla="*/ 132766 h 225130"/>
                  <a:gd name="connsiteX12" fmla="*/ 628073 w 975976"/>
                  <a:gd name="connsiteY12" fmla="*/ 117372 h 225130"/>
                  <a:gd name="connsiteX13" fmla="*/ 634231 w 975976"/>
                  <a:gd name="connsiteY13" fmla="*/ 101978 h 225130"/>
                  <a:gd name="connsiteX14" fmla="*/ 640388 w 975976"/>
                  <a:gd name="connsiteY14" fmla="*/ 83506 h 225130"/>
                  <a:gd name="connsiteX15" fmla="*/ 621916 w 975976"/>
                  <a:gd name="connsiteY15" fmla="*/ 68112 h 225130"/>
                  <a:gd name="connsiteX16" fmla="*/ 563419 w 975976"/>
                  <a:gd name="connsiteY16" fmla="*/ 49639 h 225130"/>
                  <a:gd name="connsiteX17" fmla="*/ 514158 w 975976"/>
                  <a:gd name="connsiteY17" fmla="*/ 28087 h 225130"/>
                  <a:gd name="connsiteX18" fmla="*/ 427952 w 975976"/>
                  <a:gd name="connsiteY18" fmla="*/ 21930 h 225130"/>
                  <a:gd name="connsiteX19" fmla="*/ 372534 w 975976"/>
                  <a:gd name="connsiteY19" fmla="*/ 21930 h 225130"/>
                  <a:gd name="connsiteX20" fmla="*/ 304800 w 975976"/>
                  <a:gd name="connsiteY20" fmla="*/ 34245 h 225130"/>
                  <a:gd name="connsiteX21" fmla="*/ 261697 w 975976"/>
                  <a:gd name="connsiteY21" fmla="*/ 43481 h 225130"/>
                  <a:gd name="connsiteX22" fmla="*/ 252461 w 975976"/>
                  <a:gd name="connsiteY22" fmla="*/ 43481 h 225130"/>
                  <a:gd name="connsiteX23" fmla="*/ 246303 w 975976"/>
                  <a:gd name="connsiteY23" fmla="*/ 25009 h 225130"/>
                  <a:gd name="connsiteX24" fmla="*/ 197043 w 975976"/>
                  <a:gd name="connsiteY24" fmla="*/ 28087 h 225130"/>
                  <a:gd name="connsiteX25" fmla="*/ 147782 w 975976"/>
                  <a:gd name="connsiteY25" fmla="*/ 9615 h 225130"/>
                  <a:gd name="connsiteX26" fmla="*/ 104679 w 975976"/>
                  <a:gd name="connsiteY26" fmla="*/ 6536 h 225130"/>
                  <a:gd name="connsiteX27" fmla="*/ 61576 w 975976"/>
                  <a:gd name="connsiteY27" fmla="*/ 3457 h 225130"/>
                  <a:gd name="connsiteX28" fmla="*/ 36946 w 975976"/>
                  <a:gd name="connsiteY28" fmla="*/ 378 h 225130"/>
                  <a:gd name="connsiteX29" fmla="*/ 21552 w 975976"/>
                  <a:gd name="connsiteY29" fmla="*/ 12693 h 225130"/>
                  <a:gd name="connsiteX30" fmla="*/ 0 w 975976"/>
                  <a:gd name="connsiteY30" fmla="*/ 18851 h 225130"/>
                  <a:gd name="connsiteX0" fmla="*/ 954424 w 954424"/>
                  <a:gd name="connsiteY0" fmla="*/ 225130 h 225130"/>
                  <a:gd name="connsiteX1" fmla="*/ 895927 w 954424"/>
                  <a:gd name="connsiteY1" fmla="*/ 209736 h 225130"/>
                  <a:gd name="connsiteX2" fmla="*/ 862060 w 954424"/>
                  <a:gd name="connsiteY2" fmla="*/ 194342 h 225130"/>
                  <a:gd name="connsiteX3" fmla="*/ 846667 w 954424"/>
                  <a:gd name="connsiteY3" fmla="*/ 182027 h 225130"/>
                  <a:gd name="connsiteX4" fmla="*/ 800485 w 954424"/>
                  <a:gd name="connsiteY4" fmla="*/ 182027 h 225130"/>
                  <a:gd name="connsiteX5" fmla="*/ 785091 w 954424"/>
                  <a:gd name="connsiteY5" fmla="*/ 172790 h 225130"/>
                  <a:gd name="connsiteX6" fmla="*/ 741988 w 954424"/>
                  <a:gd name="connsiteY6" fmla="*/ 182027 h 225130"/>
                  <a:gd name="connsiteX7" fmla="*/ 698885 w 954424"/>
                  <a:gd name="connsiteY7" fmla="*/ 182027 h 225130"/>
                  <a:gd name="connsiteX8" fmla="*/ 665018 w 954424"/>
                  <a:gd name="connsiteY8" fmla="*/ 182027 h 225130"/>
                  <a:gd name="connsiteX9" fmla="*/ 631151 w 954424"/>
                  <a:gd name="connsiteY9" fmla="*/ 163554 h 225130"/>
                  <a:gd name="connsiteX10" fmla="*/ 609600 w 954424"/>
                  <a:gd name="connsiteY10" fmla="*/ 148160 h 225130"/>
                  <a:gd name="connsiteX11" fmla="*/ 606521 w 954424"/>
                  <a:gd name="connsiteY11" fmla="*/ 132766 h 225130"/>
                  <a:gd name="connsiteX12" fmla="*/ 606521 w 954424"/>
                  <a:gd name="connsiteY12" fmla="*/ 117372 h 225130"/>
                  <a:gd name="connsiteX13" fmla="*/ 612679 w 954424"/>
                  <a:gd name="connsiteY13" fmla="*/ 101978 h 225130"/>
                  <a:gd name="connsiteX14" fmla="*/ 618836 w 954424"/>
                  <a:gd name="connsiteY14" fmla="*/ 83506 h 225130"/>
                  <a:gd name="connsiteX15" fmla="*/ 600364 w 954424"/>
                  <a:gd name="connsiteY15" fmla="*/ 68112 h 225130"/>
                  <a:gd name="connsiteX16" fmla="*/ 541867 w 954424"/>
                  <a:gd name="connsiteY16" fmla="*/ 49639 h 225130"/>
                  <a:gd name="connsiteX17" fmla="*/ 492606 w 954424"/>
                  <a:gd name="connsiteY17" fmla="*/ 28087 h 225130"/>
                  <a:gd name="connsiteX18" fmla="*/ 406400 w 954424"/>
                  <a:gd name="connsiteY18" fmla="*/ 21930 h 225130"/>
                  <a:gd name="connsiteX19" fmla="*/ 350982 w 954424"/>
                  <a:gd name="connsiteY19" fmla="*/ 21930 h 225130"/>
                  <a:gd name="connsiteX20" fmla="*/ 283248 w 954424"/>
                  <a:gd name="connsiteY20" fmla="*/ 34245 h 225130"/>
                  <a:gd name="connsiteX21" fmla="*/ 240145 w 954424"/>
                  <a:gd name="connsiteY21" fmla="*/ 43481 h 225130"/>
                  <a:gd name="connsiteX22" fmla="*/ 230909 w 954424"/>
                  <a:gd name="connsiteY22" fmla="*/ 43481 h 225130"/>
                  <a:gd name="connsiteX23" fmla="*/ 224751 w 954424"/>
                  <a:gd name="connsiteY23" fmla="*/ 25009 h 225130"/>
                  <a:gd name="connsiteX24" fmla="*/ 175491 w 954424"/>
                  <a:gd name="connsiteY24" fmla="*/ 28087 h 225130"/>
                  <a:gd name="connsiteX25" fmla="*/ 126230 w 954424"/>
                  <a:gd name="connsiteY25" fmla="*/ 9615 h 225130"/>
                  <a:gd name="connsiteX26" fmla="*/ 83127 w 954424"/>
                  <a:gd name="connsiteY26" fmla="*/ 6536 h 225130"/>
                  <a:gd name="connsiteX27" fmla="*/ 40024 w 954424"/>
                  <a:gd name="connsiteY27" fmla="*/ 3457 h 225130"/>
                  <a:gd name="connsiteX28" fmla="*/ 15394 w 954424"/>
                  <a:gd name="connsiteY28" fmla="*/ 378 h 225130"/>
                  <a:gd name="connsiteX29" fmla="*/ 0 w 954424"/>
                  <a:gd name="connsiteY29" fmla="*/ 12693 h 225130"/>
                  <a:gd name="connsiteX0" fmla="*/ 939030 w 939030"/>
                  <a:gd name="connsiteY0" fmla="*/ 225130 h 225130"/>
                  <a:gd name="connsiteX1" fmla="*/ 880533 w 939030"/>
                  <a:gd name="connsiteY1" fmla="*/ 209736 h 225130"/>
                  <a:gd name="connsiteX2" fmla="*/ 846666 w 939030"/>
                  <a:gd name="connsiteY2" fmla="*/ 194342 h 225130"/>
                  <a:gd name="connsiteX3" fmla="*/ 831273 w 939030"/>
                  <a:gd name="connsiteY3" fmla="*/ 182027 h 225130"/>
                  <a:gd name="connsiteX4" fmla="*/ 785091 w 939030"/>
                  <a:gd name="connsiteY4" fmla="*/ 182027 h 225130"/>
                  <a:gd name="connsiteX5" fmla="*/ 769697 w 939030"/>
                  <a:gd name="connsiteY5" fmla="*/ 172790 h 225130"/>
                  <a:gd name="connsiteX6" fmla="*/ 726594 w 939030"/>
                  <a:gd name="connsiteY6" fmla="*/ 182027 h 225130"/>
                  <a:gd name="connsiteX7" fmla="*/ 683491 w 939030"/>
                  <a:gd name="connsiteY7" fmla="*/ 182027 h 225130"/>
                  <a:gd name="connsiteX8" fmla="*/ 649624 w 939030"/>
                  <a:gd name="connsiteY8" fmla="*/ 182027 h 225130"/>
                  <a:gd name="connsiteX9" fmla="*/ 615757 w 939030"/>
                  <a:gd name="connsiteY9" fmla="*/ 163554 h 225130"/>
                  <a:gd name="connsiteX10" fmla="*/ 594206 w 939030"/>
                  <a:gd name="connsiteY10" fmla="*/ 148160 h 225130"/>
                  <a:gd name="connsiteX11" fmla="*/ 591127 w 939030"/>
                  <a:gd name="connsiteY11" fmla="*/ 132766 h 225130"/>
                  <a:gd name="connsiteX12" fmla="*/ 591127 w 939030"/>
                  <a:gd name="connsiteY12" fmla="*/ 117372 h 225130"/>
                  <a:gd name="connsiteX13" fmla="*/ 597285 w 939030"/>
                  <a:gd name="connsiteY13" fmla="*/ 101978 h 225130"/>
                  <a:gd name="connsiteX14" fmla="*/ 603442 w 939030"/>
                  <a:gd name="connsiteY14" fmla="*/ 83506 h 225130"/>
                  <a:gd name="connsiteX15" fmla="*/ 584970 w 939030"/>
                  <a:gd name="connsiteY15" fmla="*/ 68112 h 225130"/>
                  <a:gd name="connsiteX16" fmla="*/ 526473 w 939030"/>
                  <a:gd name="connsiteY16" fmla="*/ 49639 h 225130"/>
                  <a:gd name="connsiteX17" fmla="*/ 477212 w 939030"/>
                  <a:gd name="connsiteY17" fmla="*/ 28087 h 225130"/>
                  <a:gd name="connsiteX18" fmla="*/ 391006 w 939030"/>
                  <a:gd name="connsiteY18" fmla="*/ 21930 h 225130"/>
                  <a:gd name="connsiteX19" fmla="*/ 335588 w 939030"/>
                  <a:gd name="connsiteY19" fmla="*/ 21930 h 225130"/>
                  <a:gd name="connsiteX20" fmla="*/ 267854 w 939030"/>
                  <a:gd name="connsiteY20" fmla="*/ 34245 h 225130"/>
                  <a:gd name="connsiteX21" fmla="*/ 224751 w 939030"/>
                  <a:gd name="connsiteY21" fmla="*/ 43481 h 225130"/>
                  <a:gd name="connsiteX22" fmla="*/ 215515 w 939030"/>
                  <a:gd name="connsiteY22" fmla="*/ 43481 h 225130"/>
                  <a:gd name="connsiteX23" fmla="*/ 209357 w 939030"/>
                  <a:gd name="connsiteY23" fmla="*/ 25009 h 225130"/>
                  <a:gd name="connsiteX24" fmla="*/ 160097 w 939030"/>
                  <a:gd name="connsiteY24" fmla="*/ 28087 h 225130"/>
                  <a:gd name="connsiteX25" fmla="*/ 110836 w 939030"/>
                  <a:gd name="connsiteY25" fmla="*/ 9615 h 225130"/>
                  <a:gd name="connsiteX26" fmla="*/ 67733 w 939030"/>
                  <a:gd name="connsiteY26" fmla="*/ 6536 h 225130"/>
                  <a:gd name="connsiteX27" fmla="*/ 24630 w 939030"/>
                  <a:gd name="connsiteY27" fmla="*/ 3457 h 225130"/>
                  <a:gd name="connsiteX28" fmla="*/ 0 w 939030"/>
                  <a:gd name="connsiteY28" fmla="*/ 378 h 225130"/>
                  <a:gd name="connsiteX0" fmla="*/ 914400 w 914400"/>
                  <a:gd name="connsiteY0" fmla="*/ 221673 h 221673"/>
                  <a:gd name="connsiteX1" fmla="*/ 855903 w 914400"/>
                  <a:gd name="connsiteY1" fmla="*/ 206279 h 221673"/>
                  <a:gd name="connsiteX2" fmla="*/ 822036 w 914400"/>
                  <a:gd name="connsiteY2" fmla="*/ 190885 h 221673"/>
                  <a:gd name="connsiteX3" fmla="*/ 806643 w 914400"/>
                  <a:gd name="connsiteY3" fmla="*/ 178570 h 221673"/>
                  <a:gd name="connsiteX4" fmla="*/ 760461 w 914400"/>
                  <a:gd name="connsiteY4" fmla="*/ 178570 h 221673"/>
                  <a:gd name="connsiteX5" fmla="*/ 745067 w 914400"/>
                  <a:gd name="connsiteY5" fmla="*/ 169333 h 221673"/>
                  <a:gd name="connsiteX6" fmla="*/ 701964 w 914400"/>
                  <a:gd name="connsiteY6" fmla="*/ 178570 h 221673"/>
                  <a:gd name="connsiteX7" fmla="*/ 658861 w 914400"/>
                  <a:gd name="connsiteY7" fmla="*/ 178570 h 221673"/>
                  <a:gd name="connsiteX8" fmla="*/ 624994 w 914400"/>
                  <a:gd name="connsiteY8" fmla="*/ 178570 h 221673"/>
                  <a:gd name="connsiteX9" fmla="*/ 591127 w 914400"/>
                  <a:gd name="connsiteY9" fmla="*/ 160097 h 221673"/>
                  <a:gd name="connsiteX10" fmla="*/ 569576 w 914400"/>
                  <a:gd name="connsiteY10" fmla="*/ 144703 h 221673"/>
                  <a:gd name="connsiteX11" fmla="*/ 566497 w 914400"/>
                  <a:gd name="connsiteY11" fmla="*/ 129309 h 221673"/>
                  <a:gd name="connsiteX12" fmla="*/ 566497 w 914400"/>
                  <a:gd name="connsiteY12" fmla="*/ 113915 h 221673"/>
                  <a:gd name="connsiteX13" fmla="*/ 572655 w 914400"/>
                  <a:gd name="connsiteY13" fmla="*/ 98521 h 221673"/>
                  <a:gd name="connsiteX14" fmla="*/ 578812 w 914400"/>
                  <a:gd name="connsiteY14" fmla="*/ 80049 h 221673"/>
                  <a:gd name="connsiteX15" fmla="*/ 560340 w 914400"/>
                  <a:gd name="connsiteY15" fmla="*/ 64655 h 221673"/>
                  <a:gd name="connsiteX16" fmla="*/ 501843 w 914400"/>
                  <a:gd name="connsiteY16" fmla="*/ 46182 h 221673"/>
                  <a:gd name="connsiteX17" fmla="*/ 452582 w 914400"/>
                  <a:gd name="connsiteY17" fmla="*/ 24630 h 221673"/>
                  <a:gd name="connsiteX18" fmla="*/ 366376 w 914400"/>
                  <a:gd name="connsiteY18" fmla="*/ 18473 h 221673"/>
                  <a:gd name="connsiteX19" fmla="*/ 310958 w 914400"/>
                  <a:gd name="connsiteY19" fmla="*/ 18473 h 221673"/>
                  <a:gd name="connsiteX20" fmla="*/ 243224 w 914400"/>
                  <a:gd name="connsiteY20" fmla="*/ 30788 h 221673"/>
                  <a:gd name="connsiteX21" fmla="*/ 200121 w 914400"/>
                  <a:gd name="connsiteY21" fmla="*/ 40024 h 221673"/>
                  <a:gd name="connsiteX22" fmla="*/ 190885 w 914400"/>
                  <a:gd name="connsiteY22" fmla="*/ 40024 h 221673"/>
                  <a:gd name="connsiteX23" fmla="*/ 184727 w 914400"/>
                  <a:gd name="connsiteY23" fmla="*/ 21552 h 221673"/>
                  <a:gd name="connsiteX24" fmla="*/ 135467 w 914400"/>
                  <a:gd name="connsiteY24" fmla="*/ 24630 h 221673"/>
                  <a:gd name="connsiteX25" fmla="*/ 86206 w 914400"/>
                  <a:gd name="connsiteY25" fmla="*/ 6158 h 221673"/>
                  <a:gd name="connsiteX26" fmla="*/ 43103 w 914400"/>
                  <a:gd name="connsiteY26" fmla="*/ 3079 h 221673"/>
                  <a:gd name="connsiteX27" fmla="*/ 0 w 914400"/>
                  <a:gd name="connsiteY27" fmla="*/ 0 h 221673"/>
                  <a:gd name="connsiteX0" fmla="*/ 871297 w 871297"/>
                  <a:gd name="connsiteY0" fmla="*/ 218594 h 218594"/>
                  <a:gd name="connsiteX1" fmla="*/ 812800 w 871297"/>
                  <a:gd name="connsiteY1" fmla="*/ 203200 h 218594"/>
                  <a:gd name="connsiteX2" fmla="*/ 778933 w 871297"/>
                  <a:gd name="connsiteY2" fmla="*/ 187806 h 218594"/>
                  <a:gd name="connsiteX3" fmla="*/ 763540 w 871297"/>
                  <a:gd name="connsiteY3" fmla="*/ 175491 h 218594"/>
                  <a:gd name="connsiteX4" fmla="*/ 717358 w 871297"/>
                  <a:gd name="connsiteY4" fmla="*/ 175491 h 218594"/>
                  <a:gd name="connsiteX5" fmla="*/ 701964 w 871297"/>
                  <a:gd name="connsiteY5" fmla="*/ 166254 h 218594"/>
                  <a:gd name="connsiteX6" fmla="*/ 658861 w 871297"/>
                  <a:gd name="connsiteY6" fmla="*/ 175491 h 218594"/>
                  <a:gd name="connsiteX7" fmla="*/ 615758 w 871297"/>
                  <a:gd name="connsiteY7" fmla="*/ 175491 h 218594"/>
                  <a:gd name="connsiteX8" fmla="*/ 581891 w 871297"/>
                  <a:gd name="connsiteY8" fmla="*/ 175491 h 218594"/>
                  <a:gd name="connsiteX9" fmla="*/ 548024 w 871297"/>
                  <a:gd name="connsiteY9" fmla="*/ 157018 h 218594"/>
                  <a:gd name="connsiteX10" fmla="*/ 526473 w 871297"/>
                  <a:gd name="connsiteY10" fmla="*/ 141624 h 218594"/>
                  <a:gd name="connsiteX11" fmla="*/ 523394 w 871297"/>
                  <a:gd name="connsiteY11" fmla="*/ 126230 h 218594"/>
                  <a:gd name="connsiteX12" fmla="*/ 523394 w 871297"/>
                  <a:gd name="connsiteY12" fmla="*/ 110836 h 218594"/>
                  <a:gd name="connsiteX13" fmla="*/ 529552 w 871297"/>
                  <a:gd name="connsiteY13" fmla="*/ 95442 h 218594"/>
                  <a:gd name="connsiteX14" fmla="*/ 535709 w 871297"/>
                  <a:gd name="connsiteY14" fmla="*/ 76970 h 218594"/>
                  <a:gd name="connsiteX15" fmla="*/ 517237 w 871297"/>
                  <a:gd name="connsiteY15" fmla="*/ 61576 h 218594"/>
                  <a:gd name="connsiteX16" fmla="*/ 458740 w 871297"/>
                  <a:gd name="connsiteY16" fmla="*/ 43103 h 218594"/>
                  <a:gd name="connsiteX17" fmla="*/ 409479 w 871297"/>
                  <a:gd name="connsiteY17" fmla="*/ 21551 h 218594"/>
                  <a:gd name="connsiteX18" fmla="*/ 323273 w 871297"/>
                  <a:gd name="connsiteY18" fmla="*/ 15394 h 218594"/>
                  <a:gd name="connsiteX19" fmla="*/ 267855 w 871297"/>
                  <a:gd name="connsiteY19" fmla="*/ 15394 h 218594"/>
                  <a:gd name="connsiteX20" fmla="*/ 200121 w 871297"/>
                  <a:gd name="connsiteY20" fmla="*/ 27709 h 218594"/>
                  <a:gd name="connsiteX21" fmla="*/ 157018 w 871297"/>
                  <a:gd name="connsiteY21" fmla="*/ 36945 h 218594"/>
                  <a:gd name="connsiteX22" fmla="*/ 147782 w 871297"/>
                  <a:gd name="connsiteY22" fmla="*/ 36945 h 218594"/>
                  <a:gd name="connsiteX23" fmla="*/ 141624 w 871297"/>
                  <a:gd name="connsiteY23" fmla="*/ 18473 h 218594"/>
                  <a:gd name="connsiteX24" fmla="*/ 92364 w 871297"/>
                  <a:gd name="connsiteY24" fmla="*/ 21551 h 218594"/>
                  <a:gd name="connsiteX25" fmla="*/ 43103 w 871297"/>
                  <a:gd name="connsiteY25" fmla="*/ 3079 h 218594"/>
                  <a:gd name="connsiteX26" fmla="*/ 0 w 871297"/>
                  <a:gd name="connsiteY26" fmla="*/ 0 h 218594"/>
                  <a:gd name="connsiteX0" fmla="*/ 871297 w 871297"/>
                  <a:gd name="connsiteY0" fmla="*/ 218594 h 218594"/>
                  <a:gd name="connsiteX1" fmla="*/ 812800 w 871297"/>
                  <a:gd name="connsiteY1" fmla="*/ 203200 h 218594"/>
                  <a:gd name="connsiteX2" fmla="*/ 778933 w 871297"/>
                  <a:gd name="connsiteY2" fmla="*/ 187806 h 218594"/>
                  <a:gd name="connsiteX3" fmla="*/ 763540 w 871297"/>
                  <a:gd name="connsiteY3" fmla="*/ 175491 h 218594"/>
                  <a:gd name="connsiteX4" fmla="*/ 717358 w 871297"/>
                  <a:gd name="connsiteY4" fmla="*/ 175491 h 218594"/>
                  <a:gd name="connsiteX5" fmla="*/ 701964 w 871297"/>
                  <a:gd name="connsiteY5" fmla="*/ 166254 h 218594"/>
                  <a:gd name="connsiteX6" fmla="*/ 658861 w 871297"/>
                  <a:gd name="connsiteY6" fmla="*/ 175491 h 218594"/>
                  <a:gd name="connsiteX7" fmla="*/ 615758 w 871297"/>
                  <a:gd name="connsiteY7" fmla="*/ 175491 h 218594"/>
                  <a:gd name="connsiteX8" fmla="*/ 581891 w 871297"/>
                  <a:gd name="connsiteY8" fmla="*/ 175491 h 218594"/>
                  <a:gd name="connsiteX9" fmla="*/ 548024 w 871297"/>
                  <a:gd name="connsiteY9" fmla="*/ 157018 h 218594"/>
                  <a:gd name="connsiteX10" fmla="*/ 526473 w 871297"/>
                  <a:gd name="connsiteY10" fmla="*/ 141624 h 218594"/>
                  <a:gd name="connsiteX11" fmla="*/ 523394 w 871297"/>
                  <a:gd name="connsiteY11" fmla="*/ 126230 h 218594"/>
                  <a:gd name="connsiteX12" fmla="*/ 523394 w 871297"/>
                  <a:gd name="connsiteY12" fmla="*/ 110836 h 218594"/>
                  <a:gd name="connsiteX13" fmla="*/ 529552 w 871297"/>
                  <a:gd name="connsiteY13" fmla="*/ 95442 h 218594"/>
                  <a:gd name="connsiteX14" fmla="*/ 535709 w 871297"/>
                  <a:gd name="connsiteY14" fmla="*/ 76970 h 218594"/>
                  <a:gd name="connsiteX15" fmla="*/ 517237 w 871297"/>
                  <a:gd name="connsiteY15" fmla="*/ 61576 h 218594"/>
                  <a:gd name="connsiteX16" fmla="*/ 458740 w 871297"/>
                  <a:gd name="connsiteY16" fmla="*/ 43103 h 218594"/>
                  <a:gd name="connsiteX17" fmla="*/ 409479 w 871297"/>
                  <a:gd name="connsiteY17" fmla="*/ 21551 h 218594"/>
                  <a:gd name="connsiteX18" fmla="*/ 323273 w 871297"/>
                  <a:gd name="connsiteY18" fmla="*/ 15394 h 218594"/>
                  <a:gd name="connsiteX19" fmla="*/ 267855 w 871297"/>
                  <a:gd name="connsiteY19" fmla="*/ 15394 h 218594"/>
                  <a:gd name="connsiteX20" fmla="*/ 200121 w 871297"/>
                  <a:gd name="connsiteY20" fmla="*/ 27709 h 218594"/>
                  <a:gd name="connsiteX21" fmla="*/ 157018 w 871297"/>
                  <a:gd name="connsiteY21" fmla="*/ 36945 h 218594"/>
                  <a:gd name="connsiteX22" fmla="*/ 147782 w 871297"/>
                  <a:gd name="connsiteY22" fmla="*/ 36945 h 218594"/>
                  <a:gd name="connsiteX23" fmla="*/ 141624 w 871297"/>
                  <a:gd name="connsiteY23" fmla="*/ 18473 h 218594"/>
                  <a:gd name="connsiteX24" fmla="*/ 92364 w 871297"/>
                  <a:gd name="connsiteY24" fmla="*/ 21551 h 218594"/>
                  <a:gd name="connsiteX25" fmla="*/ 0 w 871297"/>
                  <a:gd name="connsiteY25" fmla="*/ 0 h 218594"/>
                  <a:gd name="connsiteX0" fmla="*/ 778933 w 778933"/>
                  <a:gd name="connsiteY0" fmla="*/ 204385 h 204385"/>
                  <a:gd name="connsiteX1" fmla="*/ 720436 w 778933"/>
                  <a:gd name="connsiteY1" fmla="*/ 188991 h 204385"/>
                  <a:gd name="connsiteX2" fmla="*/ 686569 w 778933"/>
                  <a:gd name="connsiteY2" fmla="*/ 173597 h 204385"/>
                  <a:gd name="connsiteX3" fmla="*/ 671176 w 778933"/>
                  <a:gd name="connsiteY3" fmla="*/ 161282 h 204385"/>
                  <a:gd name="connsiteX4" fmla="*/ 624994 w 778933"/>
                  <a:gd name="connsiteY4" fmla="*/ 161282 h 204385"/>
                  <a:gd name="connsiteX5" fmla="*/ 609600 w 778933"/>
                  <a:gd name="connsiteY5" fmla="*/ 152045 h 204385"/>
                  <a:gd name="connsiteX6" fmla="*/ 566497 w 778933"/>
                  <a:gd name="connsiteY6" fmla="*/ 161282 h 204385"/>
                  <a:gd name="connsiteX7" fmla="*/ 523394 w 778933"/>
                  <a:gd name="connsiteY7" fmla="*/ 161282 h 204385"/>
                  <a:gd name="connsiteX8" fmla="*/ 489527 w 778933"/>
                  <a:gd name="connsiteY8" fmla="*/ 161282 h 204385"/>
                  <a:gd name="connsiteX9" fmla="*/ 455660 w 778933"/>
                  <a:gd name="connsiteY9" fmla="*/ 142809 h 204385"/>
                  <a:gd name="connsiteX10" fmla="*/ 434109 w 778933"/>
                  <a:gd name="connsiteY10" fmla="*/ 127415 h 204385"/>
                  <a:gd name="connsiteX11" fmla="*/ 431030 w 778933"/>
                  <a:gd name="connsiteY11" fmla="*/ 112021 h 204385"/>
                  <a:gd name="connsiteX12" fmla="*/ 431030 w 778933"/>
                  <a:gd name="connsiteY12" fmla="*/ 96627 h 204385"/>
                  <a:gd name="connsiteX13" fmla="*/ 437188 w 778933"/>
                  <a:gd name="connsiteY13" fmla="*/ 81233 h 204385"/>
                  <a:gd name="connsiteX14" fmla="*/ 443345 w 778933"/>
                  <a:gd name="connsiteY14" fmla="*/ 62761 h 204385"/>
                  <a:gd name="connsiteX15" fmla="*/ 424873 w 778933"/>
                  <a:gd name="connsiteY15" fmla="*/ 47367 h 204385"/>
                  <a:gd name="connsiteX16" fmla="*/ 366376 w 778933"/>
                  <a:gd name="connsiteY16" fmla="*/ 28894 h 204385"/>
                  <a:gd name="connsiteX17" fmla="*/ 317115 w 778933"/>
                  <a:gd name="connsiteY17" fmla="*/ 7342 h 204385"/>
                  <a:gd name="connsiteX18" fmla="*/ 230909 w 778933"/>
                  <a:gd name="connsiteY18" fmla="*/ 1185 h 204385"/>
                  <a:gd name="connsiteX19" fmla="*/ 175491 w 778933"/>
                  <a:gd name="connsiteY19" fmla="*/ 1185 h 204385"/>
                  <a:gd name="connsiteX20" fmla="*/ 107757 w 778933"/>
                  <a:gd name="connsiteY20" fmla="*/ 13500 h 204385"/>
                  <a:gd name="connsiteX21" fmla="*/ 64654 w 778933"/>
                  <a:gd name="connsiteY21" fmla="*/ 22736 h 204385"/>
                  <a:gd name="connsiteX22" fmla="*/ 55418 w 778933"/>
                  <a:gd name="connsiteY22" fmla="*/ 22736 h 204385"/>
                  <a:gd name="connsiteX23" fmla="*/ 49260 w 778933"/>
                  <a:gd name="connsiteY23" fmla="*/ 4264 h 204385"/>
                  <a:gd name="connsiteX24" fmla="*/ 0 w 778933"/>
                  <a:gd name="connsiteY24" fmla="*/ 7342 h 204385"/>
                  <a:gd name="connsiteX0" fmla="*/ 729673 w 729673"/>
                  <a:gd name="connsiteY0" fmla="*/ 204385 h 204385"/>
                  <a:gd name="connsiteX1" fmla="*/ 671176 w 729673"/>
                  <a:gd name="connsiteY1" fmla="*/ 188991 h 204385"/>
                  <a:gd name="connsiteX2" fmla="*/ 637309 w 729673"/>
                  <a:gd name="connsiteY2" fmla="*/ 173597 h 204385"/>
                  <a:gd name="connsiteX3" fmla="*/ 621916 w 729673"/>
                  <a:gd name="connsiteY3" fmla="*/ 161282 h 204385"/>
                  <a:gd name="connsiteX4" fmla="*/ 575734 w 729673"/>
                  <a:gd name="connsiteY4" fmla="*/ 161282 h 204385"/>
                  <a:gd name="connsiteX5" fmla="*/ 560340 w 729673"/>
                  <a:gd name="connsiteY5" fmla="*/ 152045 h 204385"/>
                  <a:gd name="connsiteX6" fmla="*/ 517237 w 729673"/>
                  <a:gd name="connsiteY6" fmla="*/ 161282 h 204385"/>
                  <a:gd name="connsiteX7" fmla="*/ 474134 w 729673"/>
                  <a:gd name="connsiteY7" fmla="*/ 161282 h 204385"/>
                  <a:gd name="connsiteX8" fmla="*/ 440267 w 729673"/>
                  <a:gd name="connsiteY8" fmla="*/ 161282 h 204385"/>
                  <a:gd name="connsiteX9" fmla="*/ 406400 w 729673"/>
                  <a:gd name="connsiteY9" fmla="*/ 142809 h 204385"/>
                  <a:gd name="connsiteX10" fmla="*/ 384849 w 729673"/>
                  <a:gd name="connsiteY10" fmla="*/ 127415 h 204385"/>
                  <a:gd name="connsiteX11" fmla="*/ 381770 w 729673"/>
                  <a:gd name="connsiteY11" fmla="*/ 112021 h 204385"/>
                  <a:gd name="connsiteX12" fmla="*/ 381770 w 729673"/>
                  <a:gd name="connsiteY12" fmla="*/ 96627 h 204385"/>
                  <a:gd name="connsiteX13" fmla="*/ 387928 w 729673"/>
                  <a:gd name="connsiteY13" fmla="*/ 81233 h 204385"/>
                  <a:gd name="connsiteX14" fmla="*/ 394085 w 729673"/>
                  <a:gd name="connsiteY14" fmla="*/ 62761 h 204385"/>
                  <a:gd name="connsiteX15" fmla="*/ 375613 w 729673"/>
                  <a:gd name="connsiteY15" fmla="*/ 47367 h 204385"/>
                  <a:gd name="connsiteX16" fmla="*/ 317116 w 729673"/>
                  <a:gd name="connsiteY16" fmla="*/ 28894 h 204385"/>
                  <a:gd name="connsiteX17" fmla="*/ 267855 w 729673"/>
                  <a:gd name="connsiteY17" fmla="*/ 7342 h 204385"/>
                  <a:gd name="connsiteX18" fmla="*/ 181649 w 729673"/>
                  <a:gd name="connsiteY18" fmla="*/ 1185 h 204385"/>
                  <a:gd name="connsiteX19" fmla="*/ 126231 w 729673"/>
                  <a:gd name="connsiteY19" fmla="*/ 1185 h 204385"/>
                  <a:gd name="connsiteX20" fmla="*/ 58497 w 729673"/>
                  <a:gd name="connsiteY20" fmla="*/ 13500 h 204385"/>
                  <a:gd name="connsiteX21" fmla="*/ 15394 w 729673"/>
                  <a:gd name="connsiteY21" fmla="*/ 22736 h 204385"/>
                  <a:gd name="connsiteX22" fmla="*/ 6158 w 729673"/>
                  <a:gd name="connsiteY22" fmla="*/ 22736 h 204385"/>
                  <a:gd name="connsiteX23" fmla="*/ 0 w 729673"/>
                  <a:gd name="connsiteY23" fmla="*/ 4264 h 204385"/>
                  <a:gd name="connsiteX0" fmla="*/ 723515 w 723515"/>
                  <a:gd name="connsiteY0" fmla="*/ 204385 h 204385"/>
                  <a:gd name="connsiteX1" fmla="*/ 665018 w 723515"/>
                  <a:gd name="connsiteY1" fmla="*/ 188991 h 204385"/>
                  <a:gd name="connsiteX2" fmla="*/ 631151 w 723515"/>
                  <a:gd name="connsiteY2" fmla="*/ 173597 h 204385"/>
                  <a:gd name="connsiteX3" fmla="*/ 615758 w 723515"/>
                  <a:gd name="connsiteY3" fmla="*/ 161282 h 204385"/>
                  <a:gd name="connsiteX4" fmla="*/ 569576 w 723515"/>
                  <a:gd name="connsiteY4" fmla="*/ 161282 h 204385"/>
                  <a:gd name="connsiteX5" fmla="*/ 554182 w 723515"/>
                  <a:gd name="connsiteY5" fmla="*/ 152045 h 204385"/>
                  <a:gd name="connsiteX6" fmla="*/ 511079 w 723515"/>
                  <a:gd name="connsiteY6" fmla="*/ 161282 h 204385"/>
                  <a:gd name="connsiteX7" fmla="*/ 467976 w 723515"/>
                  <a:gd name="connsiteY7" fmla="*/ 161282 h 204385"/>
                  <a:gd name="connsiteX8" fmla="*/ 434109 w 723515"/>
                  <a:gd name="connsiteY8" fmla="*/ 161282 h 204385"/>
                  <a:gd name="connsiteX9" fmla="*/ 400242 w 723515"/>
                  <a:gd name="connsiteY9" fmla="*/ 142809 h 204385"/>
                  <a:gd name="connsiteX10" fmla="*/ 378691 w 723515"/>
                  <a:gd name="connsiteY10" fmla="*/ 127415 h 204385"/>
                  <a:gd name="connsiteX11" fmla="*/ 375612 w 723515"/>
                  <a:gd name="connsiteY11" fmla="*/ 112021 h 204385"/>
                  <a:gd name="connsiteX12" fmla="*/ 375612 w 723515"/>
                  <a:gd name="connsiteY12" fmla="*/ 96627 h 204385"/>
                  <a:gd name="connsiteX13" fmla="*/ 381770 w 723515"/>
                  <a:gd name="connsiteY13" fmla="*/ 81233 h 204385"/>
                  <a:gd name="connsiteX14" fmla="*/ 387927 w 723515"/>
                  <a:gd name="connsiteY14" fmla="*/ 62761 h 204385"/>
                  <a:gd name="connsiteX15" fmla="*/ 369455 w 723515"/>
                  <a:gd name="connsiteY15" fmla="*/ 47367 h 204385"/>
                  <a:gd name="connsiteX16" fmla="*/ 310958 w 723515"/>
                  <a:gd name="connsiteY16" fmla="*/ 28894 h 204385"/>
                  <a:gd name="connsiteX17" fmla="*/ 261697 w 723515"/>
                  <a:gd name="connsiteY17" fmla="*/ 7342 h 204385"/>
                  <a:gd name="connsiteX18" fmla="*/ 175491 w 723515"/>
                  <a:gd name="connsiteY18" fmla="*/ 1185 h 204385"/>
                  <a:gd name="connsiteX19" fmla="*/ 120073 w 723515"/>
                  <a:gd name="connsiteY19" fmla="*/ 1185 h 204385"/>
                  <a:gd name="connsiteX20" fmla="*/ 52339 w 723515"/>
                  <a:gd name="connsiteY20" fmla="*/ 13500 h 204385"/>
                  <a:gd name="connsiteX21" fmla="*/ 9236 w 723515"/>
                  <a:gd name="connsiteY21" fmla="*/ 22736 h 204385"/>
                  <a:gd name="connsiteX22" fmla="*/ 0 w 723515"/>
                  <a:gd name="connsiteY22" fmla="*/ 22736 h 204385"/>
                  <a:gd name="connsiteX0" fmla="*/ 714279 w 714279"/>
                  <a:gd name="connsiteY0" fmla="*/ 204385 h 204385"/>
                  <a:gd name="connsiteX1" fmla="*/ 655782 w 714279"/>
                  <a:gd name="connsiteY1" fmla="*/ 188991 h 204385"/>
                  <a:gd name="connsiteX2" fmla="*/ 621915 w 714279"/>
                  <a:gd name="connsiteY2" fmla="*/ 173597 h 204385"/>
                  <a:gd name="connsiteX3" fmla="*/ 606522 w 714279"/>
                  <a:gd name="connsiteY3" fmla="*/ 161282 h 204385"/>
                  <a:gd name="connsiteX4" fmla="*/ 560340 w 714279"/>
                  <a:gd name="connsiteY4" fmla="*/ 161282 h 204385"/>
                  <a:gd name="connsiteX5" fmla="*/ 544946 w 714279"/>
                  <a:gd name="connsiteY5" fmla="*/ 152045 h 204385"/>
                  <a:gd name="connsiteX6" fmla="*/ 501843 w 714279"/>
                  <a:gd name="connsiteY6" fmla="*/ 161282 h 204385"/>
                  <a:gd name="connsiteX7" fmla="*/ 458740 w 714279"/>
                  <a:gd name="connsiteY7" fmla="*/ 161282 h 204385"/>
                  <a:gd name="connsiteX8" fmla="*/ 424873 w 714279"/>
                  <a:gd name="connsiteY8" fmla="*/ 161282 h 204385"/>
                  <a:gd name="connsiteX9" fmla="*/ 391006 w 714279"/>
                  <a:gd name="connsiteY9" fmla="*/ 142809 h 204385"/>
                  <a:gd name="connsiteX10" fmla="*/ 369455 w 714279"/>
                  <a:gd name="connsiteY10" fmla="*/ 127415 h 204385"/>
                  <a:gd name="connsiteX11" fmla="*/ 366376 w 714279"/>
                  <a:gd name="connsiteY11" fmla="*/ 112021 h 204385"/>
                  <a:gd name="connsiteX12" fmla="*/ 366376 w 714279"/>
                  <a:gd name="connsiteY12" fmla="*/ 96627 h 204385"/>
                  <a:gd name="connsiteX13" fmla="*/ 372534 w 714279"/>
                  <a:gd name="connsiteY13" fmla="*/ 81233 h 204385"/>
                  <a:gd name="connsiteX14" fmla="*/ 378691 w 714279"/>
                  <a:gd name="connsiteY14" fmla="*/ 62761 h 204385"/>
                  <a:gd name="connsiteX15" fmla="*/ 360219 w 714279"/>
                  <a:gd name="connsiteY15" fmla="*/ 47367 h 204385"/>
                  <a:gd name="connsiteX16" fmla="*/ 301722 w 714279"/>
                  <a:gd name="connsiteY16" fmla="*/ 28894 h 204385"/>
                  <a:gd name="connsiteX17" fmla="*/ 252461 w 714279"/>
                  <a:gd name="connsiteY17" fmla="*/ 7342 h 204385"/>
                  <a:gd name="connsiteX18" fmla="*/ 166255 w 714279"/>
                  <a:gd name="connsiteY18" fmla="*/ 1185 h 204385"/>
                  <a:gd name="connsiteX19" fmla="*/ 110837 w 714279"/>
                  <a:gd name="connsiteY19" fmla="*/ 1185 h 204385"/>
                  <a:gd name="connsiteX20" fmla="*/ 43103 w 714279"/>
                  <a:gd name="connsiteY20" fmla="*/ 13500 h 204385"/>
                  <a:gd name="connsiteX21" fmla="*/ 0 w 714279"/>
                  <a:gd name="connsiteY21" fmla="*/ 22736 h 204385"/>
                  <a:gd name="connsiteX0" fmla="*/ 671176 w 671176"/>
                  <a:gd name="connsiteY0" fmla="*/ 204385 h 204385"/>
                  <a:gd name="connsiteX1" fmla="*/ 612679 w 671176"/>
                  <a:gd name="connsiteY1" fmla="*/ 188991 h 204385"/>
                  <a:gd name="connsiteX2" fmla="*/ 578812 w 671176"/>
                  <a:gd name="connsiteY2" fmla="*/ 173597 h 204385"/>
                  <a:gd name="connsiteX3" fmla="*/ 563419 w 671176"/>
                  <a:gd name="connsiteY3" fmla="*/ 161282 h 204385"/>
                  <a:gd name="connsiteX4" fmla="*/ 517237 w 671176"/>
                  <a:gd name="connsiteY4" fmla="*/ 161282 h 204385"/>
                  <a:gd name="connsiteX5" fmla="*/ 501843 w 671176"/>
                  <a:gd name="connsiteY5" fmla="*/ 152045 h 204385"/>
                  <a:gd name="connsiteX6" fmla="*/ 458740 w 671176"/>
                  <a:gd name="connsiteY6" fmla="*/ 161282 h 204385"/>
                  <a:gd name="connsiteX7" fmla="*/ 415637 w 671176"/>
                  <a:gd name="connsiteY7" fmla="*/ 161282 h 204385"/>
                  <a:gd name="connsiteX8" fmla="*/ 381770 w 671176"/>
                  <a:gd name="connsiteY8" fmla="*/ 161282 h 204385"/>
                  <a:gd name="connsiteX9" fmla="*/ 347903 w 671176"/>
                  <a:gd name="connsiteY9" fmla="*/ 142809 h 204385"/>
                  <a:gd name="connsiteX10" fmla="*/ 326352 w 671176"/>
                  <a:gd name="connsiteY10" fmla="*/ 127415 h 204385"/>
                  <a:gd name="connsiteX11" fmla="*/ 323273 w 671176"/>
                  <a:gd name="connsiteY11" fmla="*/ 112021 h 204385"/>
                  <a:gd name="connsiteX12" fmla="*/ 323273 w 671176"/>
                  <a:gd name="connsiteY12" fmla="*/ 96627 h 204385"/>
                  <a:gd name="connsiteX13" fmla="*/ 329431 w 671176"/>
                  <a:gd name="connsiteY13" fmla="*/ 81233 h 204385"/>
                  <a:gd name="connsiteX14" fmla="*/ 335588 w 671176"/>
                  <a:gd name="connsiteY14" fmla="*/ 62761 h 204385"/>
                  <a:gd name="connsiteX15" fmla="*/ 317116 w 671176"/>
                  <a:gd name="connsiteY15" fmla="*/ 47367 h 204385"/>
                  <a:gd name="connsiteX16" fmla="*/ 258619 w 671176"/>
                  <a:gd name="connsiteY16" fmla="*/ 28894 h 204385"/>
                  <a:gd name="connsiteX17" fmla="*/ 209358 w 671176"/>
                  <a:gd name="connsiteY17" fmla="*/ 7342 h 204385"/>
                  <a:gd name="connsiteX18" fmla="*/ 123152 w 671176"/>
                  <a:gd name="connsiteY18" fmla="*/ 1185 h 204385"/>
                  <a:gd name="connsiteX19" fmla="*/ 67734 w 671176"/>
                  <a:gd name="connsiteY19" fmla="*/ 1185 h 204385"/>
                  <a:gd name="connsiteX20" fmla="*/ 0 w 671176"/>
                  <a:gd name="connsiteY20" fmla="*/ 13500 h 20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71176" h="204385">
                    <a:moveTo>
                      <a:pt x="671176" y="204385"/>
                    </a:moveTo>
                    <a:cubicBezTo>
                      <a:pt x="649624" y="199253"/>
                      <a:pt x="628073" y="194122"/>
                      <a:pt x="612679" y="188991"/>
                    </a:cubicBezTo>
                    <a:cubicBezTo>
                      <a:pt x="597285" y="183860"/>
                      <a:pt x="587022" y="178215"/>
                      <a:pt x="578812" y="173597"/>
                    </a:cubicBezTo>
                    <a:cubicBezTo>
                      <a:pt x="570602" y="168979"/>
                      <a:pt x="573681" y="163334"/>
                      <a:pt x="563419" y="161282"/>
                    </a:cubicBezTo>
                    <a:cubicBezTo>
                      <a:pt x="553157" y="159230"/>
                      <a:pt x="527500" y="162821"/>
                      <a:pt x="517237" y="161282"/>
                    </a:cubicBezTo>
                    <a:cubicBezTo>
                      <a:pt x="506974" y="159743"/>
                      <a:pt x="511592" y="152045"/>
                      <a:pt x="501843" y="152045"/>
                    </a:cubicBezTo>
                    <a:cubicBezTo>
                      <a:pt x="492094" y="152045"/>
                      <a:pt x="473108" y="159742"/>
                      <a:pt x="458740" y="161282"/>
                    </a:cubicBezTo>
                    <a:cubicBezTo>
                      <a:pt x="444372" y="162821"/>
                      <a:pt x="415637" y="161282"/>
                      <a:pt x="415637" y="161282"/>
                    </a:cubicBezTo>
                    <a:cubicBezTo>
                      <a:pt x="402809" y="161282"/>
                      <a:pt x="393059" y="164361"/>
                      <a:pt x="381770" y="161282"/>
                    </a:cubicBezTo>
                    <a:cubicBezTo>
                      <a:pt x="370481" y="158203"/>
                      <a:pt x="357139" y="148453"/>
                      <a:pt x="347903" y="142809"/>
                    </a:cubicBezTo>
                    <a:cubicBezTo>
                      <a:pt x="338667" y="137164"/>
                      <a:pt x="326352" y="127415"/>
                      <a:pt x="326352" y="127415"/>
                    </a:cubicBezTo>
                    <a:cubicBezTo>
                      <a:pt x="322247" y="122284"/>
                      <a:pt x="323786" y="117152"/>
                      <a:pt x="323273" y="112021"/>
                    </a:cubicBezTo>
                    <a:cubicBezTo>
                      <a:pt x="322760" y="106890"/>
                      <a:pt x="322247" y="101758"/>
                      <a:pt x="323273" y="96627"/>
                    </a:cubicBezTo>
                    <a:cubicBezTo>
                      <a:pt x="324299" y="91496"/>
                      <a:pt x="327379" y="86877"/>
                      <a:pt x="329431" y="81233"/>
                    </a:cubicBezTo>
                    <a:cubicBezTo>
                      <a:pt x="331483" y="75589"/>
                      <a:pt x="337640" y="68405"/>
                      <a:pt x="335588" y="62761"/>
                    </a:cubicBezTo>
                    <a:cubicBezTo>
                      <a:pt x="333536" y="57117"/>
                      <a:pt x="329944" y="53011"/>
                      <a:pt x="317116" y="47367"/>
                    </a:cubicBezTo>
                    <a:cubicBezTo>
                      <a:pt x="304288" y="41723"/>
                      <a:pt x="276579" y="35565"/>
                      <a:pt x="258619" y="28894"/>
                    </a:cubicBezTo>
                    <a:cubicBezTo>
                      <a:pt x="240659" y="22223"/>
                      <a:pt x="231936" y="11960"/>
                      <a:pt x="209358" y="7342"/>
                    </a:cubicBezTo>
                    <a:cubicBezTo>
                      <a:pt x="186780" y="2724"/>
                      <a:pt x="146756" y="2211"/>
                      <a:pt x="123152" y="1185"/>
                    </a:cubicBezTo>
                    <a:cubicBezTo>
                      <a:pt x="99548" y="159"/>
                      <a:pt x="88259" y="-867"/>
                      <a:pt x="67734" y="1185"/>
                    </a:cubicBezTo>
                    <a:cubicBezTo>
                      <a:pt x="47209" y="3237"/>
                      <a:pt x="18473" y="9908"/>
                      <a:pt x="0" y="1350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96" name="Полилиния 495"/>
              <p:cNvSpPr/>
              <p:nvPr/>
            </p:nvSpPr>
            <p:spPr>
              <a:xfrm>
                <a:off x="6380152" y="3260845"/>
                <a:ext cx="783913" cy="272674"/>
              </a:xfrm>
              <a:custGeom>
                <a:avLst/>
                <a:gdLst>
                  <a:gd name="connsiteX0" fmla="*/ 1150944 w 1150944"/>
                  <a:gd name="connsiteY0" fmla="*/ 0 h 416600"/>
                  <a:gd name="connsiteX1" fmla="*/ 1108578 w 1150944"/>
                  <a:gd name="connsiteY1" fmla="*/ 31775 h 416600"/>
                  <a:gd name="connsiteX2" fmla="*/ 1059151 w 1150944"/>
                  <a:gd name="connsiteY2" fmla="*/ 70610 h 416600"/>
                  <a:gd name="connsiteX3" fmla="*/ 1002663 w 1150944"/>
                  <a:gd name="connsiteY3" fmla="*/ 102385 h 416600"/>
                  <a:gd name="connsiteX4" fmla="*/ 956766 w 1150944"/>
                  <a:gd name="connsiteY4" fmla="*/ 141220 h 416600"/>
                  <a:gd name="connsiteX5" fmla="*/ 886156 w 1150944"/>
                  <a:gd name="connsiteY5" fmla="*/ 180056 h 416600"/>
                  <a:gd name="connsiteX6" fmla="*/ 833199 w 1150944"/>
                  <a:gd name="connsiteY6" fmla="*/ 187117 h 416600"/>
                  <a:gd name="connsiteX7" fmla="*/ 794363 w 1150944"/>
                  <a:gd name="connsiteY7" fmla="*/ 172995 h 416600"/>
                  <a:gd name="connsiteX8" fmla="*/ 741406 w 1150944"/>
                  <a:gd name="connsiteY8" fmla="*/ 176525 h 416600"/>
                  <a:gd name="connsiteX9" fmla="*/ 684918 w 1150944"/>
                  <a:gd name="connsiteY9" fmla="*/ 151812 h 416600"/>
                  <a:gd name="connsiteX10" fmla="*/ 635491 w 1150944"/>
                  <a:gd name="connsiteY10" fmla="*/ 144751 h 416600"/>
                  <a:gd name="connsiteX11" fmla="*/ 547228 w 1150944"/>
                  <a:gd name="connsiteY11" fmla="*/ 155342 h 416600"/>
                  <a:gd name="connsiteX12" fmla="*/ 480149 w 1150944"/>
                  <a:gd name="connsiteY12" fmla="*/ 180056 h 416600"/>
                  <a:gd name="connsiteX13" fmla="*/ 437783 w 1150944"/>
                  <a:gd name="connsiteY13" fmla="*/ 204769 h 416600"/>
                  <a:gd name="connsiteX14" fmla="*/ 388356 w 1150944"/>
                  <a:gd name="connsiteY14" fmla="*/ 229483 h 416600"/>
                  <a:gd name="connsiteX15" fmla="*/ 324807 w 1150944"/>
                  <a:gd name="connsiteY15" fmla="*/ 264788 h 416600"/>
                  <a:gd name="connsiteX16" fmla="*/ 282441 w 1150944"/>
                  <a:gd name="connsiteY16" fmla="*/ 303623 h 416600"/>
                  <a:gd name="connsiteX17" fmla="*/ 236544 w 1150944"/>
                  <a:gd name="connsiteY17" fmla="*/ 338928 h 416600"/>
                  <a:gd name="connsiteX18" fmla="*/ 187117 w 1150944"/>
                  <a:gd name="connsiteY18" fmla="*/ 335398 h 416600"/>
                  <a:gd name="connsiteX19" fmla="*/ 137690 w 1150944"/>
                  <a:gd name="connsiteY19" fmla="*/ 331867 h 416600"/>
                  <a:gd name="connsiteX20" fmla="*/ 105915 w 1150944"/>
                  <a:gd name="connsiteY20" fmla="*/ 353050 h 416600"/>
                  <a:gd name="connsiteX21" fmla="*/ 52958 w 1150944"/>
                  <a:gd name="connsiteY21" fmla="*/ 384825 h 416600"/>
                  <a:gd name="connsiteX22" fmla="*/ 28244 w 1150944"/>
                  <a:gd name="connsiteY22" fmla="*/ 398947 h 416600"/>
                  <a:gd name="connsiteX23" fmla="*/ 0 w 1150944"/>
                  <a:gd name="connsiteY23" fmla="*/ 416600 h 4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0944" h="416600">
                    <a:moveTo>
                      <a:pt x="1150944" y="0"/>
                    </a:moveTo>
                    <a:cubicBezTo>
                      <a:pt x="1137410" y="10003"/>
                      <a:pt x="1123877" y="20007"/>
                      <a:pt x="1108578" y="31775"/>
                    </a:cubicBezTo>
                    <a:cubicBezTo>
                      <a:pt x="1093279" y="43543"/>
                      <a:pt x="1076803" y="58842"/>
                      <a:pt x="1059151" y="70610"/>
                    </a:cubicBezTo>
                    <a:cubicBezTo>
                      <a:pt x="1041499" y="82378"/>
                      <a:pt x="1019727" y="90617"/>
                      <a:pt x="1002663" y="102385"/>
                    </a:cubicBezTo>
                    <a:cubicBezTo>
                      <a:pt x="985599" y="114153"/>
                      <a:pt x="976184" y="128275"/>
                      <a:pt x="956766" y="141220"/>
                    </a:cubicBezTo>
                    <a:cubicBezTo>
                      <a:pt x="937348" y="154165"/>
                      <a:pt x="906751" y="172406"/>
                      <a:pt x="886156" y="180056"/>
                    </a:cubicBezTo>
                    <a:cubicBezTo>
                      <a:pt x="865561" y="187706"/>
                      <a:pt x="848498" y="188294"/>
                      <a:pt x="833199" y="187117"/>
                    </a:cubicBezTo>
                    <a:cubicBezTo>
                      <a:pt x="817900" y="185940"/>
                      <a:pt x="809662" y="174760"/>
                      <a:pt x="794363" y="172995"/>
                    </a:cubicBezTo>
                    <a:cubicBezTo>
                      <a:pt x="779064" y="171230"/>
                      <a:pt x="759647" y="180056"/>
                      <a:pt x="741406" y="176525"/>
                    </a:cubicBezTo>
                    <a:cubicBezTo>
                      <a:pt x="723165" y="172994"/>
                      <a:pt x="702570" y="157108"/>
                      <a:pt x="684918" y="151812"/>
                    </a:cubicBezTo>
                    <a:cubicBezTo>
                      <a:pt x="667265" y="146516"/>
                      <a:pt x="658439" y="144163"/>
                      <a:pt x="635491" y="144751"/>
                    </a:cubicBezTo>
                    <a:cubicBezTo>
                      <a:pt x="612543" y="145339"/>
                      <a:pt x="573118" y="149458"/>
                      <a:pt x="547228" y="155342"/>
                    </a:cubicBezTo>
                    <a:cubicBezTo>
                      <a:pt x="521338" y="161226"/>
                      <a:pt x="498390" y="171818"/>
                      <a:pt x="480149" y="180056"/>
                    </a:cubicBezTo>
                    <a:cubicBezTo>
                      <a:pt x="461908" y="188294"/>
                      <a:pt x="453082" y="196531"/>
                      <a:pt x="437783" y="204769"/>
                    </a:cubicBezTo>
                    <a:cubicBezTo>
                      <a:pt x="422484" y="213007"/>
                      <a:pt x="407185" y="219480"/>
                      <a:pt x="388356" y="229483"/>
                    </a:cubicBezTo>
                    <a:cubicBezTo>
                      <a:pt x="369527" y="239486"/>
                      <a:pt x="342459" y="252431"/>
                      <a:pt x="324807" y="264788"/>
                    </a:cubicBezTo>
                    <a:cubicBezTo>
                      <a:pt x="307155" y="277145"/>
                      <a:pt x="297151" y="291266"/>
                      <a:pt x="282441" y="303623"/>
                    </a:cubicBezTo>
                    <a:cubicBezTo>
                      <a:pt x="267730" y="315980"/>
                      <a:pt x="252431" y="333632"/>
                      <a:pt x="236544" y="338928"/>
                    </a:cubicBezTo>
                    <a:cubicBezTo>
                      <a:pt x="220657" y="344224"/>
                      <a:pt x="187117" y="335398"/>
                      <a:pt x="187117" y="335398"/>
                    </a:cubicBezTo>
                    <a:cubicBezTo>
                      <a:pt x="170641" y="334221"/>
                      <a:pt x="151224" y="328925"/>
                      <a:pt x="137690" y="331867"/>
                    </a:cubicBezTo>
                    <a:cubicBezTo>
                      <a:pt x="124156" y="334809"/>
                      <a:pt x="120037" y="344224"/>
                      <a:pt x="105915" y="353050"/>
                    </a:cubicBezTo>
                    <a:cubicBezTo>
                      <a:pt x="91793" y="361876"/>
                      <a:pt x="65903" y="377176"/>
                      <a:pt x="52958" y="384825"/>
                    </a:cubicBezTo>
                    <a:cubicBezTo>
                      <a:pt x="40013" y="392474"/>
                      <a:pt x="37070" y="393651"/>
                      <a:pt x="28244" y="398947"/>
                    </a:cubicBezTo>
                    <a:cubicBezTo>
                      <a:pt x="19418" y="404243"/>
                      <a:pt x="9709" y="410421"/>
                      <a:pt x="0" y="41660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97" name="Полилиния 496"/>
              <p:cNvSpPr/>
              <p:nvPr/>
            </p:nvSpPr>
            <p:spPr>
              <a:xfrm>
                <a:off x="6381662" y="3243116"/>
                <a:ext cx="783913" cy="272674"/>
              </a:xfrm>
              <a:custGeom>
                <a:avLst/>
                <a:gdLst>
                  <a:gd name="connsiteX0" fmla="*/ 1150944 w 1150944"/>
                  <a:gd name="connsiteY0" fmla="*/ 0 h 416600"/>
                  <a:gd name="connsiteX1" fmla="*/ 1108578 w 1150944"/>
                  <a:gd name="connsiteY1" fmla="*/ 31775 h 416600"/>
                  <a:gd name="connsiteX2" fmla="*/ 1059151 w 1150944"/>
                  <a:gd name="connsiteY2" fmla="*/ 70610 h 416600"/>
                  <a:gd name="connsiteX3" fmla="*/ 1002663 w 1150944"/>
                  <a:gd name="connsiteY3" fmla="*/ 102385 h 416600"/>
                  <a:gd name="connsiteX4" fmla="*/ 956766 w 1150944"/>
                  <a:gd name="connsiteY4" fmla="*/ 141220 h 416600"/>
                  <a:gd name="connsiteX5" fmla="*/ 886156 w 1150944"/>
                  <a:gd name="connsiteY5" fmla="*/ 180056 h 416600"/>
                  <a:gd name="connsiteX6" fmla="*/ 833199 w 1150944"/>
                  <a:gd name="connsiteY6" fmla="*/ 187117 h 416600"/>
                  <a:gd name="connsiteX7" fmla="*/ 794363 w 1150944"/>
                  <a:gd name="connsiteY7" fmla="*/ 172995 h 416600"/>
                  <a:gd name="connsiteX8" fmla="*/ 741406 w 1150944"/>
                  <a:gd name="connsiteY8" fmla="*/ 176525 h 416600"/>
                  <a:gd name="connsiteX9" fmla="*/ 684918 w 1150944"/>
                  <a:gd name="connsiteY9" fmla="*/ 151812 h 416600"/>
                  <a:gd name="connsiteX10" fmla="*/ 635491 w 1150944"/>
                  <a:gd name="connsiteY10" fmla="*/ 144751 h 416600"/>
                  <a:gd name="connsiteX11" fmla="*/ 547228 w 1150944"/>
                  <a:gd name="connsiteY11" fmla="*/ 155342 h 416600"/>
                  <a:gd name="connsiteX12" fmla="*/ 480149 w 1150944"/>
                  <a:gd name="connsiteY12" fmla="*/ 180056 h 416600"/>
                  <a:gd name="connsiteX13" fmla="*/ 437783 w 1150944"/>
                  <a:gd name="connsiteY13" fmla="*/ 204769 h 416600"/>
                  <a:gd name="connsiteX14" fmla="*/ 388356 w 1150944"/>
                  <a:gd name="connsiteY14" fmla="*/ 229483 h 416600"/>
                  <a:gd name="connsiteX15" fmla="*/ 324807 w 1150944"/>
                  <a:gd name="connsiteY15" fmla="*/ 264788 h 416600"/>
                  <a:gd name="connsiteX16" fmla="*/ 282441 w 1150944"/>
                  <a:gd name="connsiteY16" fmla="*/ 303623 h 416600"/>
                  <a:gd name="connsiteX17" fmla="*/ 236544 w 1150944"/>
                  <a:gd name="connsiteY17" fmla="*/ 338928 h 416600"/>
                  <a:gd name="connsiteX18" fmla="*/ 187117 w 1150944"/>
                  <a:gd name="connsiteY18" fmla="*/ 335398 h 416600"/>
                  <a:gd name="connsiteX19" fmla="*/ 137690 w 1150944"/>
                  <a:gd name="connsiteY19" fmla="*/ 331867 h 416600"/>
                  <a:gd name="connsiteX20" fmla="*/ 105915 w 1150944"/>
                  <a:gd name="connsiteY20" fmla="*/ 353050 h 416600"/>
                  <a:gd name="connsiteX21" fmla="*/ 52958 w 1150944"/>
                  <a:gd name="connsiteY21" fmla="*/ 384825 h 416600"/>
                  <a:gd name="connsiteX22" fmla="*/ 28244 w 1150944"/>
                  <a:gd name="connsiteY22" fmla="*/ 398947 h 416600"/>
                  <a:gd name="connsiteX23" fmla="*/ 0 w 1150944"/>
                  <a:gd name="connsiteY23" fmla="*/ 416600 h 4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0944" h="416600">
                    <a:moveTo>
                      <a:pt x="1150944" y="0"/>
                    </a:moveTo>
                    <a:cubicBezTo>
                      <a:pt x="1137410" y="10003"/>
                      <a:pt x="1123877" y="20007"/>
                      <a:pt x="1108578" y="31775"/>
                    </a:cubicBezTo>
                    <a:cubicBezTo>
                      <a:pt x="1093279" y="43543"/>
                      <a:pt x="1076803" y="58842"/>
                      <a:pt x="1059151" y="70610"/>
                    </a:cubicBezTo>
                    <a:cubicBezTo>
                      <a:pt x="1041499" y="82378"/>
                      <a:pt x="1019727" y="90617"/>
                      <a:pt x="1002663" y="102385"/>
                    </a:cubicBezTo>
                    <a:cubicBezTo>
                      <a:pt x="985599" y="114153"/>
                      <a:pt x="976184" y="128275"/>
                      <a:pt x="956766" y="141220"/>
                    </a:cubicBezTo>
                    <a:cubicBezTo>
                      <a:pt x="937348" y="154165"/>
                      <a:pt x="906751" y="172406"/>
                      <a:pt x="886156" y="180056"/>
                    </a:cubicBezTo>
                    <a:cubicBezTo>
                      <a:pt x="865561" y="187706"/>
                      <a:pt x="848498" y="188294"/>
                      <a:pt x="833199" y="187117"/>
                    </a:cubicBezTo>
                    <a:cubicBezTo>
                      <a:pt x="817900" y="185940"/>
                      <a:pt x="809662" y="174760"/>
                      <a:pt x="794363" y="172995"/>
                    </a:cubicBezTo>
                    <a:cubicBezTo>
                      <a:pt x="779064" y="171230"/>
                      <a:pt x="759647" y="180056"/>
                      <a:pt x="741406" y="176525"/>
                    </a:cubicBezTo>
                    <a:cubicBezTo>
                      <a:pt x="723165" y="172994"/>
                      <a:pt x="702570" y="157108"/>
                      <a:pt x="684918" y="151812"/>
                    </a:cubicBezTo>
                    <a:cubicBezTo>
                      <a:pt x="667265" y="146516"/>
                      <a:pt x="658439" y="144163"/>
                      <a:pt x="635491" y="144751"/>
                    </a:cubicBezTo>
                    <a:cubicBezTo>
                      <a:pt x="612543" y="145339"/>
                      <a:pt x="573118" y="149458"/>
                      <a:pt x="547228" y="155342"/>
                    </a:cubicBezTo>
                    <a:cubicBezTo>
                      <a:pt x="521338" y="161226"/>
                      <a:pt x="498390" y="171818"/>
                      <a:pt x="480149" y="180056"/>
                    </a:cubicBezTo>
                    <a:cubicBezTo>
                      <a:pt x="461908" y="188294"/>
                      <a:pt x="453082" y="196531"/>
                      <a:pt x="437783" y="204769"/>
                    </a:cubicBezTo>
                    <a:cubicBezTo>
                      <a:pt x="422484" y="213007"/>
                      <a:pt x="407185" y="219480"/>
                      <a:pt x="388356" y="229483"/>
                    </a:cubicBezTo>
                    <a:cubicBezTo>
                      <a:pt x="369527" y="239486"/>
                      <a:pt x="342459" y="252431"/>
                      <a:pt x="324807" y="264788"/>
                    </a:cubicBezTo>
                    <a:cubicBezTo>
                      <a:pt x="307155" y="277145"/>
                      <a:pt x="297151" y="291266"/>
                      <a:pt x="282441" y="303623"/>
                    </a:cubicBezTo>
                    <a:cubicBezTo>
                      <a:pt x="267730" y="315980"/>
                      <a:pt x="252431" y="333632"/>
                      <a:pt x="236544" y="338928"/>
                    </a:cubicBezTo>
                    <a:cubicBezTo>
                      <a:pt x="220657" y="344224"/>
                      <a:pt x="187117" y="335398"/>
                      <a:pt x="187117" y="335398"/>
                    </a:cubicBezTo>
                    <a:cubicBezTo>
                      <a:pt x="170641" y="334221"/>
                      <a:pt x="151224" y="328925"/>
                      <a:pt x="137690" y="331867"/>
                    </a:cubicBezTo>
                    <a:cubicBezTo>
                      <a:pt x="124156" y="334809"/>
                      <a:pt x="120037" y="344224"/>
                      <a:pt x="105915" y="353050"/>
                    </a:cubicBezTo>
                    <a:cubicBezTo>
                      <a:pt x="91793" y="361876"/>
                      <a:pt x="65903" y="377176"/>
                      <a:pt x="52958" y="384825"/>
                    </a:cubicBezTo>
                    <a:cubicBezTo>
                      <a:pt x="40013" y="392474"/>
                      <a:pt x="37070" y="393651"/>
                      <a:pt x="28244" y="398947"/>
                    </a:cubicBezTo>
                    <a:cubicBezTo>
                      <a:pt x="19418" y="404243"/>
                      <a:pt x="9709" y="410421"/>
                      <a:pt x="0" y="41660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98" name="Полилиния 497"/>
              <p:cNvSpPr/>
              <p:nvPr/>
            </p:nvSpPr>
            <p:spPr>
              <a:xfrm>
                <a:off x="6382029" y="3228635"/>
                <a:ext cx="783913" cy="272674"/>
              </a:xfrm>
              <a:custGeom>
                <a:avLst/>
                <a:gdLst>
                  <a:gd name="connsiteX0" fmla="*/ 1150944 w 1150944"/>
                  <a:gd name="connsiteY0" fmla="*/ 0 h 416600"/>
                  <a:gd name="connsiteX1" fmla="*/ 1108578 w 1150944"/>
                  <a:gd name="connsiteY1" fmla="*/ 31775 h 416600"/>
                  <a:gd name="connsiteX2" fmla="*/ 1059151 w 1150944"/>
                  <a:gd name="connsiteY2" fmla="*/ 70610 h 416600"/>
                  <a:gd name="connsiteX3" fmla="*/ 1002663 w 1150944"/>
                  <a:gd name="connsiteY3" fmla="*/ 102385 h 416600"/>
                  <a:gd name="connsiteX4" fmla="*/ 956766 w 1150944"/>
                  <a:gd name="connsiteY4" fmla="*/ 141220 h 416600"/>
                  <a:gd name="connsiteX5" fmla="*/ 886156 w 1150944"/>
                  <a:gd name="connsiteY5" fmla="*/ 180056 h 416600"/>
                  <a:gd name="connsiteX6" fmla="*/ 833199 w 1150944"/>
                  <a:gd name="connsiteY6" fmla="*/ 187117 h 416600"/>
                  <a:gd name="connsiteX7" fmla="*/ 794363 w 1150944"/>
                  <a:gd name="connsiteY7" fmla="*/ 172995 h 416600"/>
                  <a:gd name="connsiteX8" fmla="*/ 741406 w 1150944"/>
                  <a:gd name="connsiteY8" fmla="*/ 176525 h 416600"/>
                  <a:gd name="connsiteX9" fmla="*/ 684918 w 1150944"/>
                  <a:gd name="connsiteY9" fmla="*/ 151812 h 416600"/>
                  <a:gd name="connsiteX10" fmla="*/ 635491 w 1150944"/>
                  <a:gd name="connsiteY10" fmla="*/ 144751 h 416600"/>
                  <a:gd name="connsiteX11" fmla="*/ 547228 w 1150944"/>
                  <a:gd name="connsiteY11" fmla="*/ 155342 h 416600"/>
                  <a:gd name="connsiteX12" fmla="*/ 480149 w 1150944"/>
                  <a:gd name="connsiteY12" fmla="*/ 180056 h 416600"/>
                  <a:gd name="connsiteX13" fmla="*/ 437783 w 1150944"/>
                  <a:gd name="connsiteY13" fmla="*/ 204769 h 416600"/>
                  <a:gd name="connsiteX14" fmla="*/ 388356 w 1150944"/>
                  <a:gd name="connsiteY14" fmla="*/ 229483 h 416600"/>
                  <a:gd name="connsiteX15" fmla="*/ 324807 w 1150944"/>
                  <a:gd name="connsiteY15" fmla="*/ 264788 h 416600"/>
                  <a:gd name="connsiteX16" fmla="*/ 282441 w 1150944"/>
                  <a:gd name="connsiteY16" fmla="*/ 303623 h 416600"/>
                  <a:gd name="connsiteX17" fmla="*/ 236544 w 1150944"/>
                  <a:gd name="connsiteY17" fmla="*/ 338928 h 416600"/>
                  <a:gd name="connsiteX18" fmla="*/ 187117 w 1150944"/>
                  <a:gd name="connsiteY18" fmla="*/ 335398 h 416600"/>
                  <a:gd name="connsiteX19" fmla="*/ 137690 w 1150944"/>
                  <a:gd name="connsiteY19" fmla="*/ 331867 h 416600"/>
                  <a:gd name="connsiteX20" fmla="*/ 105915 w 1150944"/>
                  <a:gd name="connsiteY20" fmla="*/ 353050 h 416600"/>
                  <a:gd name="connsiteX21" fmla="*/ 52958 w 1150944"/>
                  <a:gd name="connsiteY21" fmla="*/ 384825 h 416600"/>
                  <a:gd name="connsiteX22" fmla="*/ 28244 w 1150944"/>
                  <a:gd name="connsiteY22" fmla="*/ 398947 h 416600"/>
                  <a:gd name="connsiteX23" fmla="*/ 0 w 1150944"/>
                  <a:gd name="connsiteY23" fmla="*/ 416600 h 4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0944" h="416600">
                    <a:moveTo>
                      <a:pt x="1150944" y="0"/>
                    </a:moveTo>
                    <a:cubicBezTo>
                      <a:pt x="1137410" y="10003"/>
                      <a:pt x="1123877" y="20007"/>
                      <a:pt x="1108578" y="31775"/>
                    </a:cubicBezTo>
                    <a:cubicBezTo>
                      <a:pt x="1093279" y="43543"/>
                      <a:pt x="1076803" y="58842"/>
                      <a:pt x="1059151" y="70610"/>
                    </a:cubicBezTo>
                    <a:cubicBezTo>
                      <a:pt x="1041499" y="82378"/>
                      <a:pt x="1019727" y="90617"/>
                      <a:pt x="1002663" y="102385"/>
                    </a:cubicBezTo>
                    <a:cubicBezTo>
                      <a:pt x="985599" y="114153"/>
                      <a:pt x="976184" y="128275"/>
                      <a:pt x="956766" y="141220"/>
                    </a:cubicBezTo>
                    <a:cubicBezTo>
                      <a:pt x="937348" y="154165"/>
                      <a:pt x="906751" y="172406"/>
                      <a:pt x="886156" y="180056"/>
                    </a:cubicBezTo>
                    <a:cubicBezTo>
                      <a:pt x="865561" y="187706"/>
                      <a:pt x="848498" y="188294"/>
                      <a:pt x="833199" y="187117"/>
                    </a:cubicBezTo>
                    <a:cubicBezTo>
                      <a:pt x="817900" y="185940"/>
                      <a:pt x="809662" y="174760"/>
                      <a:pt x="794363" y="172995"/>
                    </a:cubicBezTo>
                    <a:cubicBezTo>
                      <a:pt x="779064" y="171230"/>
                      <a:pt x="759647" y="180056"/>
                      <a:pt x="741406" y="176525"/>
                    </a:cubicBezTo>
                    <a:cubicBezTo>
                      <a:pt x="723165" y="172994"/>
                      <a:pt x="702570" y="157108"/>
                      <a:pt x="684918" y="151812"/>
                    </a:cubicBezTo>
                    <a:cubicBezTo>
                      <a:pt x="667265" y="146516"/>
                      <a:pt x="658439" y="144163"/>
                      <a:pt x="635491" y="144751"/>
                    </a:cubicBezTo>
                    <a:cubicBezTo>
                      <a:pt x="612543" y="145339"/>
                      <a:pt x="573118" y="149458"/>
                      <a:pt x="547228" y="155342"/>
                    </a:cubicBezTo>
                    <a:cubicBezTo>
                      <a:pt x="521338" y="161226"/>
                      <a:pt x="498390" y="171818"/>
                      <a:pt x="480149" y="180056"/>
                    </a:cubicBezTo>
                    <a:cubicBezTo>
                      <a:pt x="461908" y="188294"/>
                      <a:pt x="453082" y="196531"/>
                      <a:pt x="437783" y="204769"/>
                    </a:cubicBezTo>
                    <a:cubicBezTo>
                      <a:pt x="422484" y="213007"/>
                      <a:pt x="407185" y="219480"/>
                      <a:pt x="388356" y="229483"/>
                    </a:cubicBezTo>
                    <a:cubicBezTo>
                      <a:pt x="369527" y="239486"/>
                      <a:pt x="342459" y="252431"/>
                      <a:pt x="324807" y="264788"/>
                    </a:cubicBezTo>
                    <a:cubicBezTo>
                      <a:pt x="307155" y="277145"/>
                      <a:pt x="297151" y="291266"/>
                      <a:pt x="282441" y="303623"/>
                    </a:cubicBezTo>
                    <a:cubicBezTo>
                      <a:pt x="267730" y="315980"/>
                      <a:pt x="252431" y="333632"/>
                      <a:pt x="236544" y="338928"/>
                    </a:cubicBezTo>
                    <a:cubicBezTo>
                      <a:pt x="220657" y="344224"/>
                      <a:pt x="187117" y="335398"/>
                      <a:pt x="187117" y="335398"/>
                    </a:cubicBezTo>
                    <a:cubicBezTo>
                      <a:pt x="170641" y="334221"/>
                      <a:pt x="151224" y="328925"/>
                      <a:pt x="137690" y="331867"/>
                    </a:cubicBezTo>
                    <a:cubicBezTo>
                      <a:pt x="124156" y="334809"/>
                      <a:pt x="120037" y="344224"/>
                      <a:pt x="105915" y="353050"/>
                    </a:cubicBezTo>
                    <a:cubicBezTo>
                      <a:pt x="91793" y="361876"/>
                      <a:pt x="65903" y="377176"/>
                      <a:pt x="52958" y="384825"/>
                    </a:cubicBezTo>
                    <a:cubicBezTo>
                      <a:pt x="40013" y="392474"/>
                      <a:pt x="37070" y="393651"/>
                      <a:pt x="28244" y="398947"/>
                    </a:cubicBezTo>
                    <a:cubicBezTo>
                      <a:pt x="19418" y="404243"/>
                      <a:pt x="9709" y="410421"/>
                      <a:pt x="0" y="41660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99" name="Блок-схема: узел 498"/>
              <p:cNvSpPr/>
              <p:nvPr/>
            </p:nvSpPr>
            <p:spPr>
              <a:xfrm>
                <a:off x="7732420" y="2875359"/>
                <a:ext cx="50629" cy="46245"/>
              </a:xfrm>
              <a:prstGeom prst="flowChartConnector">
                <a:avLst/>
              </a:pr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00" name="Полилиния 499"/>
              <p:cNvSpPr/>
              <p:nvPr/>
            </p:nvSpPr>
            <p:spPr>
              <a:xfrm>
                <a:off x="7586041" y="2805070"/>
                <a:ext cx="162986" cy="389205"/>
              </a:xfrm>
              <a:custGeom>
                <a:avLst/>
                <a:gdLst>
                  <a:gd name="connsiteX0" fmla="*/ 239296 w 239296"/>
                  <a:gd name="connsiteY0" fmla="*/ 0 h 594641"/>
                  <a:gd name="connsiteX1" fmla="*/ 236491 w 239296"/>
                  <a:gd name="connsiteY1" fmla="*/ 50489 h 594641"/>
                  <a:gd name="connsiteX2" fmla="*/ 225271 w 239296"/>
                  <a:gd name="connsiteY2" fmla="*/ 70123 h 594641"/>
                  <a:gd name="connsiteX3" fmla="*/ 228076 w 239296"/>
                  <a:gd name="connsiteY3" fmla="*/ 103782 h 594641"/>
                  <a:gd name="connsiteX4" fmla="*/ 216857 w 239296"/>
                  <a:gd name="connsiteY4" fmla="*/ 137441 h 594641"/>
                  <a:gd name="connsiteX5" fmla="*/ 208442 w 239296"/>
                  <a:gd name="connsiteY5" fmla="*/ 157075 h 594641"/>
                  <a:gd name="connsiteX6" fmla="*/ 216857 w 239296"/>
                  <a:gd name="connsiteY6" fmla="*/ 187929 h 594641"/>
                  <a:gd name="connsiteX7" fmla="*/ 216857 w 239296"/>
                  <a:gd name="connsiteY7" fmla="*/ 218783 h 594641"/>
                  <a:gd name="connsiteX8" fmla="*/ 197222 w 239296"/>
                  <a:gd name="connsiteY8" fmla="*/ 238417 h 594641"/>
                  <a:gd name="connsiteX9" fmla="*/ 169173 w 239296"/>
                  <a:gd name="connsiteY9" fmla="*/ 260857 h 594641"/>
                  <a:gd name="connsiteX10" fmla="*/ 160758 w 239296"/>
                  <a:gd name="connsiteY10" fmla="*/ 283296 h 594641"/>
                  <a:gd name="connsiteX11" fmla="*/ 135514 w 239296"/>
                  <a:gd name="connsiteY11" fmla="*/ 300125 h 594641"/>
                  <a:gd name="connsiteX12" fmla="*/ 129904 w 239296"/>
                  <a:gd name="connsiteY12" fmla="*/ 345004 h 594641"/>
                  <a:gd name="connsiteX13" fmla="*/ 107465 w 239296"/>
                  <a:gd name="connsiteY13" fmla="*/ 356224 h 594641"/>
                  <a:gd name="connsiteX14" fmla="*/ 62587 w 239296"/>
                  <a:gd name="connsiteY14" fmla="*/ 359028 h 594641"/>
                  <a:gd name="connsiteX15" fmla="*/ 17708 w 239296"/>
                  <a:gd name="connsiteY15" fmla="*/ 378663 h 594641"/>
                  <a:gd name="connsiteX16" fmla="*/ 879 w 239296"/>
                  <a:gd name="connsiteY16" fmla="*/ 392687 h 594641"/>
                  <a:gd name="connsiteX17" fmla="*/ 3684 w 239296"/>
                  <a:gd name="connsiteY17" fmla="*/ 437566 h 594641"/>
                  <a:gd name="connsiteX18" fmla="*/ 14903 w 239296"/>
                  <a:gd name="connsiteY18" fmla="*/ 485249 h 594641"/>
                  <a:gd name="connsiteX19" fmla="*/ 17708 w 239296"/>
                  <a:gd name="connsiteY19" fmla="*/ 541347 h 594641"/>
                  <a:gd name="connsiteX20" fmla="*/ 12098 w 239296"/>
                  <a:gd name="connsiteY20" fmla="*/ 572201 h 594641"/>
                  <a:gd name="connsiteX21" fmla="*/ 12098 w 239296"/>
                  <a:gd name="connsiteY21" fmla="*/ 594641 h 59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296" h="594641">
                    <a:moveTo>
                      <a:pt x="239296" y="0"/>
                    </a:moveTo>
                    <a:cubicBezTo>
                      <a:pt x="239062" y="19401"/>
                      <a:pt x="238828" y="38802"/>
                      <a:pt x="236491" y="50489"/>
                    </a:cubicBezTo>
                    <a:cubicBezTo>
                      <a:pt x="234154" y="62176"/>
                      <a:pt x="226673" y="61241"/>
                      <a:pt x="225271" y="70123"/>
                    </a:cubicBezTo>
                    <a:cubicBezTo>
                      <a:pt x="223868" y="79005"/>
                      <a:pt x="229478" y="92562"/>
                      <a:pt x="228076" y="103782"/>
                    </a:cubicBezTo>
                    <a:cubicBezTo>
                      <a:pt x="226674" y="115002"/>
                      <a:pt x="220129" y="128559"/>
                      <a:pt x="216857" y="137441"/>
                    </a:cubicBezTo>
                    <a:cubicBezTo>
                      <a:pt x="213585" y="146323"/>
                      <a:pt x="208442" y="148660"/>
                      <a:pt x="208442" y="157075"/>
                    </a:cubicBezTo>
                    <a:cubicBezTo>
                      <a:pt x="208442" y="165490"/>
                      <a:pt x="215455" y="177644"/>
                      <a:pt x="216857" y="187929"/>
                    </a:cubicBezTo>
                    <a:cubicBezTo>
                      <a:pt x="218259" y="198214"/>
                      <a:pt x="220129" y="210368"/>
                      <a:pt x="216857" y="218783"/>
                    </a:cubicBezTo>
                    <a:cubicBezTo>
                      <a:pt x="213585" y="227198"/>
                      <a:pt x="205169" y="231405"/>
                      <a:pt x="197222" y="238417"/>
                    </a:cubicBezTo>
                    <a:cubicBezTo>
                      <a:pt x="189275" y="245429"/>
                      <a:pt x="175250" y="253377"/>
                      <a:pt x="169173" y="260857"/>
                    </a:cubicBezTo>
                    <a:cubicBezTo>
                      <a:pt x="163096" y="268337"/>
                      <a:pt x="166368" y="276751"/>
                      <a:pt x="160758" y="283296"/>
                    </a:cubicBezTo>
                    <a:cubicBezTo>
                      <a:pt x="155148" y="289841"/>
                      <a:pt x="140656" y="289840"/>
                      <a:pt x="135514" y="300125"/>
                    </a:cubicBezTo>
                    <a:cubicBezTo>
                      <a:pt x="130372" y="310410"/>
                      <a:pt x="134579" y="335654"/>
                      <a:pt x="129904" y="345004"/>
                    </a:cubicBezTo>
                    <a:cubicBezTo>
                      <a:pt x="125229" y="354354"/>
                      <a:pt x="118685" y="353887"/>
                      <a:pt x="107465" y="356224"/>
                    </a:cubicBezTo>
                    <a:cubicBezTo>
                      <a:pt x="96245" y="358561"/>
                      <a:pt x="77547" y="355288"/>
                      <a:pt x="62587" y="359028"/>
                    </a:cubicBezTo>
                    <a:cubicBezTo>
                      <a:pt x="47627" y="362768"/>
                      <a:pt x="27993" y="373053"/>
                      <a:pt x="17708" y="378663"/>
                    </a:cubicBezTo>
                    <a:cubicBezTo>
                      <a:pt x="7423" y="384273"/>
                      <a:pt x="3216" y="382870"/>
                      <a:pt x="879" y="392687"/>
                    </a:cubicBezTo>
                    <a:cubicBezTo>
                      <a:pt x="-1458" y="402504"/>
                      <a:pt x="1347" y="422139"/>
                      <a:pt x="3684" y="437566"/>
                    </a:cubicBezTo>
                    <a:cubicBezTo>
                      <a:pt x="6021" y="452993"/>
                      <a:pt x="12566" y="467952"/>
                      <a:pt x="14903" y="485249"/>
                    </a:cubicBezTo>
                    <a:cubicBezTo>
                      <a:pt x="17240" y="502546"/>
                      <a:pt x="18175" y="526855"/>
                      <a:pt x="17708" y="541347"/>
                    </a:cubicBezTo>
                    <a:cubicBezTo>
                      <a:pt x="17241" y="555839"/>
                      <a:pt x="13033" y="563319"/>
                      <a:pt x="12098" y="572201"/>
                    </a:cubicBezTo>
                    <a:cubicBezTo>
                      <a:pt x="11163" y="581083"/>
                      <a:pt x="11630" y="587862"/>
                      <a:pt x="12098" y="594641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01" name="Полилиния 500"/>
              <p:cNvSpPr/>
              <p:nvPr/>
            </p:nvSpPr>
            <p:spPr>
              <a:xfrm>
                <a:off x="7590818" y="2804460"/>
                <a:ext cx="162986" cy="389205"/>
              </a:xfrm>
              <a:custGeom>
                <a:avLst/>
                <a:gdLst>
                  <a:gd name="connsiteX0" fmla="*/ 239296 w 239296"/>
                  <a:gd name="connsiteY0" fmla="*/ 0 h 594641"/>
                  <a:gd name="connsiteX1" fmla="*/ 236491 w 239296"/>
                  <a:gd name="connsiteY1" fmla="*/ 50489 h 594641"/>
                  <a:gd name="connsiteX2" fmla="*/ 225271 w 239296"/>
                  <a:gd name="connsiteY2" fmla="*/ 70123 h 594641"/>
                  <a:gd name="connsiteX3" fmla="*/ 228076 w 239296"/>
                  <a:gd name="connsiteY3" fmla="*/ 103782 h 594641"/>
                  <a:gd name="connsiteX4" fmla="*/ 216857 w 239296"/>
                  <a:gd name="connsiteY4" fmla="*/ 137441 h 594641"/>
                  <a:gd name="connsiteX5" fmla="*/ 208442 w 239296"/>
                  <a:gd name="connsiteY5" fmla="*/ 157075 h 594641"/>
                  <a:gd name="connsiteX6" fmla="*/ 216857 w 239296"/>
                  <a:gd name="connsiteY6" fmla="*/ 187929 h 594641"/>
                  <a:gd name="connsiteX7" fmla="*/ 216857 w 239296"/>
                  <a:gd name="connsiteY7" fmla="*/ 218783 h 594641"/>
                  <a:gd name="connsiteX8" fmla="*/ 197222 w 239296"/>
                  <a:gd name="connsiteY8" fmla="*/ 238417 h 594641"/>
                  <a:gd name="connsiteX9" fmla="*/ 169173 w 239296"/>
                  <a:gd name="connsiteY9" fmla="*/ 260857 h 594641"/>
                  <a:gd name="connsiteX10" fmla="*/ 160758 w 239296"/>
                  <a:gd name="connsiteY10" fmla="*/ 283296 h 594641"/>
                  <a:gd name="connsiteX11" fmla="*/ 135514 w 239296"/>
                  <a:gd name="connsiteY11" fmla="*/ 300125 h 594641"/>
                  <a:gd name="connsiteX12" fmla="*/ 129904 w 239296"/>
                  <a:gd name="connsiteY12" fmla="*/ 345004 h 594641"/>
                  <a:gd name="connsiteX13" fmla="*/ 107465 w 239296"/>
                  <a:gd name="connsiteY13" fmla="*/ 356224 h 594641"/>
                  <a:gd name="connsiteX14" fmla="*/ 62587 w 239296"/>
                  <a:gd name="connsiteY14" fmla="*/ 359028 h 594641"/>
                  <a:gd name="connsiteX15" fmla="*/ 17708 w 239296"/>
                  <a:gd name="connsiteY15" fmla="*/ 378663 h 594641"/>
                  <a:gd name="connsiteX16" fmla="*/ 879 w 239296"/>
                  <a:gd name="connsiteY16" fmla="*/ 392687 h 594641"/>
                  <a:gd name="connsiteX17" fmla="*/ 3684 w 239296"/>
                  <a:gd name="connsiteY17" fmla="*/ 437566 h 594641"/>
                  <a:gd name="connsiteX18" fmla="*/ 14903 w 239296"/>
                  <a:gd name="connsiteY18" fmla="*/ 485249 h 594641"/>
                  <a:gd name="connsiteX19" fmla="*/ 17708 w 239296"/>
                  <a:gd name="connsiteY19" fmla="*/ 541347 h 594641"/>
                  <a:gd name="connsiteX20" fmla="*/ 12098 w 239296"/>
                  <a:gd name="connsiteY20" fmla="*/ 572201 h 594641"/>
                  <a:gd name="connsiteX21" fmla="*/ 12098 w 239296"/>
                  <a:gd name="connsiteY21" fmla="*/ 594641 h 59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296" h="594641">
                    <a:moveTo>
                      <a:pt x="239296" y="0"/>
                    </a:moveTo>
                    <a:cubicBezTo>
                      <a:pt x="239062" y="19401"/>
                      <a:pt x="238828" y="38802"/>
                      <a:pt x="236491" y="50489"/>
                    </a:cubicBezTo>
                    <a:cubicBezTo>
                      <a:pt x="234154" y="62176"/>
                      <a:pt x="226673" y="61241"/>
                      <a:pt x="225271" y="70123"/>
                    </a:cubicBezTo>
                    <a:cubicBezTo>
                      <a:pt x="223868" y="79005"/>
                      <a:pt x="229478" y="92562"/>
                      <a:pt x="228076" y="103782"/>
                    </a:cubicBezTo>
                    <a:cubicBezTo>
                      <a:pt x="226674" y="115002"/>
                      <a:pt x="220129" y="128559"/>
                      <a:pt x="216857" y="137441"/>
                    </a:cubicBezTo>
                    <a:cubicBezTo>
                      <a:pt x="213585" y="146323"/>
                      <a:pt x="208442" y="148660"/>
                      <a:pt x="208442" y="157075"/>
                    </a:cubicBezTo>
                    <a:cubicBezTo>
                      <a:pt x="208442" y="165490"/>
                      <a:pt x="215455" y="177644"/>
                      <a:pt x="216857" y="187929"/>
                    </a:cubicBezTo>
                    <a:cubicBezTo>
                      <a:pt x="218259" y="198214"/>
                      <a:pt x="220129" y="210368"/>
                      <a:pt x="216857" y="218783"/>
                    </a:cubicBezTo>
                    <a:cubicBezTo>
                      <a:pt x="213585" y="227198"/>
                      <a:pt x="205169" y="231405"/>
                      <a:pt x="197222" y="238417"/>
                    </a:cubicBezTo>
                    <a:cubicBezTo>
                      <a:pt x="189275" y="245429"/>
                      <a:pt x="175250" y="253377"/>
                      <a:pt x="169173" y="260857"/>
                    </a:cubicBezTo>
                    <a:cubicBezTo>
                      <a:pt x="163096" y="268337"/>
                      <a:pt x="166368" y="276751"/>
                      <a:pt x="160758" y="283296"/>
                    </a:cubicBezTo>
                    <a:cubicBezTo>
                      <a:pt x="155148" y="289841"/>
                      <a:pt x="140656" y="289840"/>
                      <a:pt x="135514" y="300125"/>
                    </a:cubicBezTo>
                    <a:cubicBezTo>
                      <a:pt x="130372" y="310410"/>
                      <a:pt x="134579" y="335654"/>
                      <a:pt x="129904" y="345004"/>
                    </a:cubicBezTo>
                    <a:cubicBezTo>
                      <a:pt x="125229" y="354354"/>
                      <a:pt x="118685" y="353887"/>
                      <a:pt x="107465" y="356224"/>
                    </a:cubicBezTo>
                    <a:cubicBezTo>
                      <a:pt x="96245" y="358561"/>
                      <a:pt x="77547" y="355288"/>
                      <a:pt x="62587" y="359028"/>
                    </a:cubicBezTo>
                    <a:cubicBezTo>
                      <a:pt x="47627" y="362768"/>
                      <a:pt x="27993" y="373053"/>
                      <a:pt x="17708" y="378663"/>
                    </a:cubicBezTo>
                    <a:cubicBezTo>
                      <a:pt x="7423" y="384273"/>
                      <a:pt x="3216" y="382870"/>
                      <a:pt x="879" y="392687"/>
                    </a:cubicBezTo>
                    <a:cubicBezTo>
                      <a:pt x="-1458" y="402504"/>
                      <a:pt x="1347" y="422139"/>
                      <a:pt x="3684" y="437566"/>
                    </a:cubicBezTo>
                    <a:cubicBezTo>
                      <a:pt x="6021" y="452993"/>
                      <a:pt x="12566" y="467952"/>
                      <a:pt x="14903" y="485249"/>
                    </a:cubicBezTo>
                    <a:cubicBezTo>
                      <a:pt x="17240" y="502546"/>
                      <a:pt x="18175" y="526855"/>
                      <a:pt x="17708" y="541347"/>
                    </a:cubicBezTo>
                    <a:cubicBezTo>
                      <a:pt x="17241" y="555839"/>
                      <a:pt x="13033" y="563319"/>
                      <a:pt x="12098" y="572201"/>
                    </a:cubicBezTo>
                    <a:cubicBezTo>
                      <a:pt x="11163" y="581083"/>
                      <a:pt x="11630" y="587862"/>
                      <a:pt x="12098" y="594641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02" name="Полилиния 501"/>
              <p:cNvSpPr/>
              <p:nvPr/>
            </p:nvSpPr>
            <p:spPr>
              <a:xfrm>
                <a:off x="7601658" y="2813579"/>
                <a:ext cx="162986" cy="389205"/>
              </a:xfrm>
              <a:custGeom>
                <a:avLst/>
                <a:gdLst>
                  <a:gd name="connsiteX0" fmla="*/ 239296 w 239296"/>
                  <a:gd name="connsiteY0" fmla="*/ 0 h 594641"/>
                  <a:gd name="connsiteX1" fmla="*/ 236491 w 239296"/>
                  <a:gd name="connsiteY1" fmla="*/ 50489 h 594641"/>
                  <a:gd name="connsiteX2" fmla="*/ 225271 w 239296"/>
                  <a:gd name="connsiteY2" fmla="*/ 70123 h 594641"/>
                  <a:gd name="connsiteX3" fmla="*/ 228076 w 239296"/>
                  <a:gd name="connsiteY3" fmla="*/ 103782 h 594641"/>
                  <a:gd name="connsiteX4" fmla="*/ 216857 w 239296"/>
                  <a:gd name="connsiteY4" fmla="*/ 137441 h 594641"/>
                  <a:gd name="connsiteX5" fmla="*/ 208442 w 239296"/>
                  <a:gd name="connsiteY5" fmla="*/ 157075 h 594641"/>
                  <a:gd name="connsiteX6" fmla="*/ 216857 w 239296"/>
                  <a:gd name="connsiteY6" fmla="*/ 187929 h 594641"/>
                  <a:gd name="connsiteX7" fmla="*/ 216857 w 239296"/>
                  <a:gd name="connsiteY7" fmla="*/ 218783 h 594641"/>
                  <a:gd name="connsiteX8" fmla="*/ 197222 w 239296"/>
                  <a:gd name="connsiteY8" fmla="*/ 238417 h 594641"/>
                  <a:gd name="connsiteX9" fmla="*/ 169173 w 239296"/>
                  <a:gd name="connsiteY9" fmla="*/ 260857 h 594641"/>
                  <a:gd name="connsiteX10" fmla="*/ 160758 w 239296"/>
                  <a:gd name="connsiteY10" fmla="*/ 283296 h 594641"/>
                  <a:gd name="connsiteX11" fmla="*/ 135514 w 239296"/>
                  <a:gd name="connsiteY11" fmla="*/ 300125 h 594641"/>
                  <a:gd name="connsiteX12" fmla="*/ 129904 w 239296"/>
                  <a:gd name="connsiteY12" fmla="*/ 345004 h 594641"/>
                  <a:gd name="connsiteX13" fmla="*/ 107465 w 239296"/>
                  <a:gd name="connsiteY13" fmla="*/ 356224 h 594641"/>
                  <a:gd name="connsiteX14" fmla="*/ 62587 w 239296"/>
                  <a:gd name="connsiteY14" fmla="*/ 359028 h 594641"/>
                  <a:gd name="connsiteX15" fmla="*/ 17708 w 239296"/>
                  <a:gd name="connsiteY15" fmla="*/ 378663 h 594641"/>
                  <a:gd name="connsiteX16" fmla="*/ 879 w 239296"/>
                  <a:gd name="connsiteY16" fmla="*/ 392687 h 594641"/>
                  <a:gd name="connsiteX17" fmla="*/ 3684 w 239296"/>
                  <a:gd name="connsiteY17" fmla="*/ 437566 h 594641"/>
                  <a:gd name="connsiteX18" fmla="*/ 14903 w 239296"/>
                  <a:gd name="connsiteY18" fmla="*/ 485249 h 594641"/>
                  <a:gd name="connsiteX19" fmla="*/ 17708 w 239296"/>
                  <a:gd name="connsiteY19" fmla="*/ 541347 h 594641"/>
                  <a:gd name="connsiteX20" fmla="*/ 12098 w 239296"/>
                  <a:gd name="connsiteY20" fmla="*/ 572201 h 594641"/>
                  <a:gd name="connsiteX21" fmla="*/ 12098 w 239296"/>
                  <a:gd name="connsiteY21" fmla="*/ 594641 h 59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296" h="594641">
                    <a:moveTo>
                      <a:pt x="239296" y="0"/>
                    </a:moveTo>
                    <a:cubicBezTo>
                      <a:pt x="239062" y="19401"/>
                      <a:pt x="238828" y="38802"/>
                      <a:pt x="236491" y="50489"/>
                    </a:cubicBezTo>
                    <a:cubicBezTo>
                      <a:pt x="234154" y="62176"/>
                      <a:pt x="226673" y="61241"/>
                      <a:pt x="225271" y="70123"/>
                    </a:cubicBezTo>
                    <a:cubicBezTo>
                      <a:pt x="223868" y="79005"/>
                      <a:pt x="229478" y="92562"/>
                      <a:pt x="228076" y="103782"/>
                    </a:cubicBezTo>
                    <a:cubicBezTo>
                      <a:pt x="226674" y="115002"/>
                      <a:pt x="220129" y="128559"/>
                      <a:pt x="216857" y="137441"/>
                    </a:cubicBezTo>
                    <a:cubicBezTo>
                      <a:pt x="213585" y="146323"/>
                      <a:pt x="208442" y="148660"/>
                      <a:pt x="208442" y="157075"/>
                    </a:cubicBezTo>
                    <a:cubicBezTo>
                      <a:pt x="208442" y="165490"/>
                      <a:pt x="215455" y="177644"/>
                      <a:pt x="216857" y="187929"/>
                    </a:cubicBezTo>
                    <a:cubicBezTo>
                      <a:pt x="218259" y="198214"/>
                      <a:pt x="220129" y="210368"/>
                      <a:pt x="216857" y="218783"/>
                    </a:cubicBezTo>
                    <a:cubicBezTo>
                      <a:pt x="213585" y="227198"/>
                      <a:pt x="205169" y="231405"/>
                      <a:pt x="197222" y="238417"/>
                    </a:cubicBezTo>
                    <a:cubicBezTo>
                      <a:pt x="189275" y="245429"/>
                      <a:pt x="175250" y="253377"/>
                      <a:pt x="169173" y="260857"/>
                    </a:cubicBezTo>
                    <a:cubicBezTo>
                      <a:pt x="163096" y="268337"/>
                      <a:pt x="166368" y="276751"/>
                      <a:pt x="160758" y="283296"/>
                    </a:cubicBezTo>
                    <a:cubicBezTo>
                      <a:pt x="155148" y="289841"/>
                      <a:pt x="140656" y="289840"/>
                      <a:pt x="135514" y="300125"/>
                    </a:cubicBezTo>
                    <a:cubicBezTo>
                      <a:pt x="130372" y="310410"/>
                      <a:pt x="134579" y="335654"/>
                      <a:pt x="129904" y="345004"/>
                    </a:cubicBezTo>
                    <a:cubicBezTo>
                      <a:pt x="125229" y="354354"/>
                      <a:pt x="118685" y="353887"/>
                      <a:pt x="107465" y="356224"/>
                    </a:cubicBezTo>
                    <a:cubicBezTo>
                      <a:pt x="96245" y="358561"/>
                      <a:pt x="77547" y="355288"/>
                      <a:pt x="62587" y="359028"/>
                    </a:cubicBezTo>
                    <a:cubicBezTo>
                      <a:pt x="47627" y="362768"/>
                      <a:pt x="27993" y="373053"/>
                      <a:pt x="17708" y="378663"/>
                    </a:cubicBezTo>
                    <a:cubicBezTo>
                      <a:pt x="7423" y="384273"/>
                      <a:pt x="3216" y="382870"/>
                      <a:pt x="879" y="392687"/>
                    </a:cubicBezTo>
                    <a:cubicBezTo>
                      <a:pt x="-1458" y="402504"/>
                      <a:pt x="1347" y="422139"/>
                      <a:pt x="3684" y="437566"/>
                    </a:cubicBezTo>
                    <a:cubicBezTo>
                      <a:pt x="6021" y="452993"/>
                      <a:pt x="12566" y="467952"/>
                      <a:pt x="14903" y="485249"/>
                    </a:cubicBezTo>
                    <a:cubicBezTo>
                      <a:pt x="17240" y="502546"/>
                      <a:pt x="18175" y="526855"/>
                      <a:pt x="17708" y="541347"/>
                    </a:cubicBezTo>
                    <a:cubicBezTo>
                      <a:pt x="17241" y="555839"/>
                      <a:pt x="13033" y="563319"/>
                      <a:pt x="12098" y="572201"/>
                    </a:cubicBezTo>
                    <a:cubicBezTo>
                      <a:pt x="11163" y="581083"/>
                      <a:pt x="11630" y="587862"/>
                      <a:pt x="12098" y="594641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03" name="Полилиния 502"/>
              <p:cNvSpPr/>
              <p:nvPr/>
            </p:nvSpPr>
            <p:spPr>
              <a:xfrm>
                <a:off x="7577441" y="2797114"/>
                <a:ext cx="162986" cy="389205"/>
              </a:xfrm>
              <a:custGeom>
                <a:avLst/>
                <a:gdLst>
                  <a:gd name="connsiteX0" fmla="*/ 239296 w 239296"/>
                  <a:gd name="connsiteY0" fmla="*/ 0 h 594641"/>
                  <a:gd name="connsiteX1" fmla="*/ 236491 w 239296"/>
                  <a:gd name="connsiteY1" fmla="*/ 50489 h 594641"/>
                  <a:gd name="connsiteX2" fmla="*/ 225271 w 239296"/>
                  <a:gd name="connsiteY2" fmla="*/ 70123 h 594641"/>
                  <a:gd name="connsiteX3" fmla="*/ 228076 w 239296"/>
                  <a:gd name="connsiteY3" fmla="*/ 103782 h 594641"/>
                  <a:gd name="connsiteX4" fmla="*/ 216857 w 239296"/>
                  <a:gd name="connsiteY4" fmla="*/ 137441 h 594641"/>
                  <a:gd name="connsiteX5" fmla="*/ 208442 w 239296"/>
                  <a:gd name="connsiteY5" fmla="*/ 157075 h 594641"/>
                  <a:gd name="connsiteX6" fmla="*/ 216857 w 239296"/>
                  <a:gd name="connsiteY6" fmla="*/ 187929 h 594641"/>
                  <a:gd name="connsiteX7" fmla="*/ 216857 w 239296"/>
                  <a:gd name="connsiteY7" fmla="*/ 218783 h 594641"/>
                  <a:gd name="connsiteX8" fmla="*/ 197222 w 239296"/>
                  <a:gd name="connsiteY8" fmla="*/ 238417 h 594641"/>
                  <a:gd name="connsiteX9" fmla="*/ 169173 w 239296"/>
                  <a:gd name="connsiteY9" fmla="*/ 260857 h 594641"/>
                  <a:gd name="connsiteX10" fmla="*/ 160758 w 239296"/>
                  <a:gd name="connsiteY10" fmla="*/ 283296 h 594641"/>
                  <a:gd name="connsiteX11" fmla="*/ 135514 w 239296"/>
                  <a:gd name="connsiteY11" fmla="*/ 300125 h 594641"/>
                  <a:gd name="connsiteX12" fmla="*/ 129904 w 239296"/>
                  <a:gd name="connsiteY12" fmla="*/ 345004 h 594641"/>
                  <a:gd name="connsiteX13" fmla="*/ 107465 w 239296"/>
                  <a:gd name="connsiteY13" fmla="*/ 356224 h 594641"/>
                  <a:gd name="connsiteX14" fmla="*/ 62587 w 239296"/>
                  <a:gd name="connsiteY14" fmla="*/ 359028 h 594641"/>
                  <a:gd name="connsiteX15" fmla="*/ 17708 w 239296"/>
                  <a:gd name="connsiteY15" fmla="*/ 378663 h 594641"/>
                  <a:gd name="connsiteX16" fmla="*/ 879 w 239296"/>
                  <a:gd name="connsiteY16" fmla="*/ 392687 h 594641"/>
                  <a:gd name="connsiteX17" fmla="*/ 3684 w 239296"/>
                  <a:gd name="connsiteY17" fmla="*/ 437566 h 594641"/>
                  <a:gd name="connsiteX18" fmla="*/ 14903 w 239296"/>
                  <a:gd name="connsiteY18" fmla="*/ 485249 h 594641"/>
                  <a:gd name="connsiteX19" fmla="*/ 17708 w 239296"/>
                  <a:gd name="connsiteY19" fmla="*/ 541347 h 594641"/>
                  <a:gd name="connsiteX20" fmla="*/ 12098 w 239296"/>
                  <a:gd name="connsiteY20" fmla="*/ 572201 h 594641"/>
                  <a:gd name="connsiteX21" fmla="*/ 12098 w 239296"/>
                  <a:gd name="connsiteY21" fmla="*/ 594641 h 59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296" h="594641">
                    <a:moveTo>
                      <a:pt x="239296" y="0"/>
                    </a:moveTo>
                    <a:cubicBezTo>
                      <a:pt x="239062" y="19401"/>
                      <a:pt x="238828" y="38802"/>
                      <a:pt x="236491" y="50489"/>
                    </a:cubicBezTo>
                    <a:cubicBezTo>
                      <a:pt x="234154" y="62176"/>
                      <a:pt x="226673" y="61241"/>
                      <a:pt x="225271" y="70123"/>
                    </a:cubicBezTo>
                    <a:cubicBezTo>
                      <a:pt x="223868" y="79005"/>
                      <a:pt x="229478" y="92562"/>
                      <a:pt x="228076" y="103782"/>
                    </a:cubicBezTo>
                    <a:cubicBezTo>
                      <a:pt x="226674" y="115002"/>
                      <a:pt x="220129" y="128559"/>
                      <a:pt x="216857" y="137441"/>
                    </a:cubicBezTo>
                    <a:cubicBezTo>
                      <a:pt x="213585" y="146323"/>
                      <a:pt x="208442" y="148660"/>
                      <a:pt x="208442" y="157075"/>
                    </a:cubicBezTo>
                    <a:cubicBezTo>
                      <a:pt x="208442" y="165490"/>
                      <a:pt x="215455" y="177644"/>
                      <a:pt x="216857" y="187929"/>
                    </a:cubicBezTo>
                    <a:cubicBezTo>
                      <a:pt x="218259" y="198214"/>
                      <a:pt x="220129" y="210368"/>
                      <a:pt x="216857" y="218783"/>
                    </a:cubicBezTo>
                    <a:cubicBezTo>
                      <a:pt x="213585" y="227198"/>
                      <a:pt x="205169" y="231405"/>
                      <a:pt x="197222" y="238417"/>
                    </a:cubicBezTo>
                    <a:cubicBezTo>
                      <a:pt x="189275" y="245429"/>
                      <a:pt x="175250" y="253377"/>
                      <a:pt x="169173" y="260857"/>
                    </a:cubicBezTo>
                    <a:cubicBezTo>
                      <a:pt x="163096" y="268337"/>
                      <a:pt x="166368" y="276751"/>
                      <a:pt x="160758" y="283296"/>
                    </a:cubicBezTo>
                    <a:cubicBezTo>
                      <a:pt x="155148" y="289841"/>
                      <a:pt x="140656" y="289840"/>
                      <a:pt x="135514" y="300125"/>
                    </a:cubicBezTo>
                    <a:cubicBezTo>
                      <a:pt x="130372" y="310410"/>
                      <a:pt x="134579" y="335654"/>
                      <a:pt x="129904" y="345004"/>
                    </a:cubicBezTo>
                    <a:cubicBezTo>
                      <a:pt x="125229" y="354354"/>
                      <a:pt x="118685" y="353887"/>
                      <a:pt x="107465" y="356224"/>
                    </a:cubicBezTo>
                    <a:cubicBezTo>
                      <a:pt x="96245" y="358561"/>
                      <a:pt x="77547" y="355288"/>
                      <a:pt x="62587" y="359028"/>
                    </a:cubicBezTo>
                    <a:cubicBezTo>
                      <a:pt x="47627" y="362768"/>
                      <a:pt x="27993" y="373053"/>
                      <a:pt x="17708" y="378663"/>
                    </a:cubicBezTo>
                    <a:cubicBezTo>
                      <a:pt x="7423" y="384273"/>
                      <a:pt x="3216" y="382870"/>
                      <a:pt x="879" y="392687"/>
                    </a:cubicBezTo>
                    <a:cubicBezTo>
                      <a:pt x="-1458" y="402504"/>
                      <a:pt x="1347" y="422139"/>
                      <a:pt x="3684" y="437566"/>
                    </a:cubicBezTo>
                    <a:cubicBezTo>
                      <a:pt x="6021" y="452993"/>
                      <a:pt x="12566" y="467952"/>
                      <a:pt x="14903" y="485249"/>
                    </a:cubicBezTo>
                    <a:cubicBezTo>
                      <a:pt x="17240" y="502546"/>
                      <a:pt x="18175" y="526855"/>
                      <a:pt x="17708" y="541347"/>
                    </a:cubicBezTo>
                    <a:cubicBezTo>
                      <a:pt x="17241" y="555839"/>
                      <a:pt x="13033" y="563319"/>
                      <a:pt x="12098" y="572201"/>
                    </a:cubicBezTo>
                    <a:cubicBezTo>
                      <a:pt x="11163" y="581083"/>
                      <a:pt x="11630" y="587862"/>
                      <a:pt x="12098" y="594641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04" name="Блок-схема: узел 503"/>
              <p:cNvSpPr/>
              <p:nvPr/>
            </p:nvSpPr>
            <p:spPr>
              <a:xfrm>
                <a:off x="7571994" y="3171757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05" name="Блок-схема: узел 504"/>
              <p:cNvSpPr/>
              <p:nvPr/>
            </p:nvSpPr>
            <p:spPr>
              <a:xfrm>
                <a:off x="7731553" y="2782564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06" name="Полилиния 505"/>
              <p:cNvSpPr/>
              <p:nvPr/>
            </p:nvSpPr>
            <p:spPr>
              <a:xfrm>
                <a:off x="6964486" y="1324005"/>
                <a:ext cx="234001" cy="79901"/>
              </a:xfrm>
              <a:custGeom>
                <a:avLst/>
                <a:gdLst>
                  <a:gd name="connsiteX0" fmla="*/ 343561 w 343561"/>
                  <a:gd name="connsiteY0" fmla="*/ 0 h 122076"/>
                  <a:gd name="connsiteX1" fmla="*/ 274849 w 343561"/>
                  <a:gd name="connsiteY1" fmla="*/ 52856 h 122076"/>
                  <a:gd name="connsiteX2" fmla="*/ 221993 w 343561"/>
                  <a:gd name="connsiteY2" fmla="*/ 89854 h 122076"/>
                  <a:gd name="connsiteX3" fmla="*/ 174423 w 343561"/>
                  <a:gd name="connsiteY3" fmla="*/ 100425 h 122076"/>
                  <a:gd name="connsiteX4" fmla="*/ 137425 w 343561"/>
                  <a:gd name="connsiteY4" fmla="*/ 105711 h 122076"/>
                  <a:gd name="connsiteX5" fmla="*/ 89855 w 343561"/>
                  <a:gd name="connsiteY5" fmla="*/ 116282 h 122076"/>
                  <a:gd name="connsiteX6" fmla="*/ 58141 w 343561"/>
                  <a:gd name="connsiteY6" fmla="*/ 121568 h 122076"/>
                  <a:gd name="connsiteX7" fmla="*/ 0 w 343561"/>
                  <a:gd name="connsiteY7" fmla="*/ 121568 h 12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3561" h="122076">
                    <a:moveTo>
                      <a:pt x="343561" y="0"/>
                    </a:moveTo>
                    <a:cubicBezTo>
                      <a:pt x="319335" y="18940"/>
                      <a:pt x="295110" y="37880"/>
                      <a:pt x="274849" y="52856"/>
                    </a:cubicBezTo>
                    <a:cubicBezTo>
                      <a:pt x="254588" y="67832"/>
                      <a:pt x="238731" y="81926"/>
                      <a:pt x="221993" y="89854"/>
                    </a:cubicBezTo>
                    <a:cubicBezTo>
                      <a:pt x="205255" y="97782"/>
                      <a:pt x="188518" y="97782"/>
                      <a:pt x="174423" y="100425"/>
                    </a:cubicBezTo>
                    <a:cubicBezTo>
                      <a:pt x="160328" y="103068"/>
                      <a:pt x="151520" y="103068"/>
                      <a:pt x="137425" y="105711"/>
                    </a:cubicBezTo>
                    <a:cubicBezTo>
                      <a:pt x="123330" y="108354"/>
                      <a:pt x="103069" y="113639"/>
                      <a:pt x="89855" y="116282"/>
                    </a:cubicBezTo>
                    <a:cubicBezTo>
                      <a:pt x="76641" y="118925"/>
                      <a:pt x="73117" y="120687"/>
                      <a:pt x="58141" y="121568"/>
                    </a:cubicBezTo>
                    <a:cubicBezTo>
                      <a:pt x="43165" y="122449"/>
                      <a:pt x="21582" y="122008"/>
                      <a:pt x="0" y="12156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07" name="Полилиния 506"/>
              <p:cNvSpPr/>
              <p:nvPr/>
            </p:nvSpPr>
            <p:spPr>
              <a:xfrm>
                <a:off x="7194530" y="1300581"/>
                <a:ext cx="25200" cy="24217"/>
              </a:xfrm>
              <a:custGeom>
                <a:avLst/>
                <a:gdLst>
                  <a:gd name="connsiteX0" fmla="*/ 36999 w 36999"/>
                  <a:gd name="connsiteY0" fmla="*/ 0 h 36999"/>
                  <a:gd name="connsiteX1" fmla="*/ 0 w 36999"/>
                  <a:gd name="connsiteY1" fmla="*/ 36999 h 3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999" h="36999">
                    <a:moveTo>
                      <a:pt x="36999" y="0"/>
                    </a:moveTo>
                    <a:lnTo>
                      <a:pt x="0" y="36999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08" name="Полилиния 507"/>
              <p:cNvSpPr/>
              <p:nvPr/>
            </p:nvSpPr>
            <p:spPr>
              <a:xfrm>
                <a:off x="7500532" y="1397054"/>
                <a:ext cx="115594" cy="34302"/>
              </a:xfrm>
              <a:custGeom>
                <a:avLst/>
                <a:gdLst>
                  <a:gd name="connsiteX0" fmla="*/ 0 w 127439"/>
                  <a:gd name="connsiteY0" fmla="*/ 7454 h 28596"/>
                  <a:gd name="connsiteX1" fmla="*/ 84568 w 127439"/>
                  <a:gd name="connsiteY1" fmla="*/ 2168 h 28596"/>
                  <a:gd name="connsiteX2" fmla="*/ 121567 w 127439"/>
                  <a:gd name="connsiteY2" fmla="*/ 2168 h 28596"/>
                  <a:gd name="connsiteX3" fmla="*/ 126853 w 127439"/>
                  <a:gd name="connsiteY3" fmla="*/ 28596 h 28596"/>
                  <a:gd name="connsiteX0" fmla="*/ 0 w 169728"/>
                  <a:gd name="connsiteY0" fmla="*/ 7454 h 52408"/>
                  <a:gd name="connsiteX1" fmla="*/ 84568 w 169728"/>
                  <a:gd name="connsiteY1" fmla="*/ 2168 h 52408"/>
                  <a:gd name="connsiteX2" fmla="*/ 121567 w 169728"/>
                  <a:gd name="connsiteY2" fmla="*/ 2168 h 52408"/>
                  <a:gd name="connsiteX3" fmla="*/ 169715 w 169728"/>
                  <a:gd name="connsiteY3" fmla="*/ 52408 h 52408"/>
                  <a:gd name="connsiteX0" fmla="*/ 0 w 169715"/>
                  <a:gd name="connsiteY0" fmla="*/ 7454 h 52408"/>
                  <a:gd name="connsiteX1" fmla="*/ 84568 w 169715"/>
                  <a:gd name="connsiteY1" fmla="*/ 2168 h 52408"/>
                  <a:gd name="connsiteX2" fmla="*/ 121567 w 169715"/>
                  <a:gd name="connsiteY2" fmla="*/ 2168 h 52408"/>
                  <a:gd name="connsiteX3" fmla="*/ 169715 w 169715"/>
                  <a:gd name="connsiteY3" fmla="*/ 52408 h 5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715" h="52408">
                    <a:moveTo>
                      <a:pt x="0" y="7454"/>
                    </a:moveTo>
                    <a:lnTo>
                      <a:pt x="84568" y="2168"/>
                    </a:lnTo>
                    <a:cubicBezTo>
                      <a:pt x="104829" y="1287"/>
                      <a:pt x="114520" y="-2237"/>
                      <a:pt x="121567" y="2168"/>
                    </a:cubicBezTo>
                    <a:cubicBezTo>
                      <a:pt x="128614" y="6573"/>
                      <a:pt x="153926" y="31871"/>
                      <a:pt x="169715" y="5240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09" name="Блок-схема: узел 508"/>
              <p:cNvSpPr/>
              <p:nvPr/>
            </p:nvSpPr>
            <p:spPr>
              <a:xfrm>
                <a:off x="6646727" y="3347611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10" name="Блок-схема: узел 509"/>
              <p:cNvSpPr/>
              <p:nvPr/>
            </p:nvSpPr>
            <p:spPr>
              <a:xfrm>
                <a:off x="6966864" y="3340095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11" name="AutoShape 19"/>
              <p:cNvSpPr>
                <a:spLocks noChangeArrowheads="1"/>
              </p:cNvSpPr>
              <p:nvPr/>
            </p:nvSpPr>
            <p:spPr bwMode="auto">
              <a:xfrm>
                <a:off x="7627656" y="3036749"/>
                <a:ext cx="328152" cy="61281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Капшагай</a:t>
                </a:r>
              </a:p>
            </p:txBody>
          </p:sp>
          <p:sp>
            <p:nvSpPr>
              <p:cNvPr id="512" name="AutoShape 19"/>
              <p:cNvSpPr>
                <a:spLocks noChangeArrowheads="1"/>
              </p:cNvSpPr>
              <p:nvPr/>
            </p:nvSpPr>
            <p:spPr bwMode="auto">
              <a:xfrm>
                <a:off x="4071946" y="1793863"/>
                <a:ext cx="373907" cy="107787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Кандыагаш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513" name="AutoShape 19"/>
              <p:cNvSpPr>
                <a:spLocks noChangeArrowheads="1"/>
              </p:cNvSpPr>
              <p:nvPr/>
            </p:nvSpPr>
            <p:spPr bwMode="auto">
              <a:xfrm>
                <a:off x="6464359" y="1742618"/>
                <a:ext cx="289663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Темиртау</a:t>
                </a:r>
              </a:p>
            </p:txBody>
          </p:sp>
          <p:sp>
            <p:nvSpPr>
              <p:cNvPr id="514" name="Полилиния 513"/>
              <p:cNvSpPr/>
              <p:nvPr/>
            </p:nvSpPr>
            <p:spPr>
              <a:xfrm>
                <a:off x="7361659" y="1301329"/>
                <a:ext cx="279006" cy="141840"/>
              </a:xfrm>
              <a:custGeom>
                <a:avLst/>
                <a:gdLst>
                  <a:gd name="connsiteX0" fmla="*/ 0 w 323850"/>
                  <a:gd name="connsiteY0" fmla="*/ 0 h 150195"/>
                  <a:gd name="connsiteX1" fmla="*/ 64294 w 323850"/>
                  <a:gd name="connsiteY1" fmla="*/ 54769 h 150195"/>
                  <a:gd name="connsiteX2" fmla="*/ 95250 w 323850"/>
                  <a:gd name="connsiteY2" fmla="*/ 111919 h 150195"/>
                  <a:gd name="connsiteX3" fmla="*/ 123825 w 323850"/>
                  <a:gd name="connsiteY3" fmla="*/ 145257 h 150195"/>
                  <a:gd name="connsiteX4" fmla="*/ 173831 w 323850"/>
                  <a:gd name="connsiteY4" fmla="*/ 150019 h 150195"/>
                  <a:gd name="connsiteX5" fmla="*/ 247650 w 323850"/>
                  <a:gd name="connsiteY5" fmla="*/ 145257 h 150195"/>
                  <a:gd name="connsiteX6" fmla="*/ 323850 w 323850"/>
                  <a:gd name="connsiteY6" fmla="*/ 142875 h 150195"/>
                  <a:gd name="connsiteX0" fmla="*/ 0 w 350043"/>
                  <a:gd name="connsiteY0" fmla="*/ 0 h 171450"/>
                  <a:gd name="connsiteX1" fmla="*/ 64294 w 350043"/>
                  <a:gd name="connsiteY1" fmla="*/ 54769 h 171450"/>
                  <a:gd name="connsiteX2" fmla="*/ 95250 w 350043"/>
                  <a:gd name="connsiteY2" fmla="*/ 111919 h 171450"/>
                  <a:gd name="connsiteX3" fmla="*/ 123825 w 350043"/>
                  <a:gd name="connsiteY3" fmla="*/ 145257 h 171450"/>
                  <a:gd name="connsiteX4" fmla="*/ 173831 w 350043"/>
                  <a:gd name="connsiteY4" fmla="*/ 150019 h 171450"/>
                  <a:gd name="connsiteX5" fmla="*/ 247650 w 350043"/>
                  <a:gd name="connsiteY5" fmla="*/ 145257 h 171450"/>
                  <a:gd name="connsiteX6" fmla="*/ 350043 w 350043"/>
                  <a:gd name="connsiteY6" fmla="*/ 171450 h 171450"/>
                  <a:gd name="connsiteX0" fmla="*/ 0 w 340518"/>
                  <a:gd name="connsiteY0" fmla="*/ 0 h 154781"/>
                  <a:gd name="connsiteX1" fmla="*/ 64294 w 340518"/>
                  <a:gd name="connsiteY1" fmla="*/ 54769 h 154781"/>
                  <a:gd name="connsiteX2" fmla="*/ 95250 w 340518"/>
                  <a:gd name="connsiteY2" fmla="*/ 111919 h 154781"/>
                  <a:gd name="connsiteX3" fmla="*/ 123825 w 340518"/>
                  <a:gd name="connsiteY3" fmla="*/ 145257 h 154781"/>
                  <a:gd name="connsiteX4" fmla="*/ 173831 w 340518"/>
                  <a:gd name="connsiteY4" fmla="*/ 150019 h 154781"/>
                  <a:gd name="connsiteX5" fmla="*/ 247650 w 340518"/>
                  <a:gd name="connsiteY5" fmla="*/ 145257 h 154781"/>
                  <a:gd name="connsiteX6" fmla="*/ 340518 w 340518"/>
                  <a:gd name="connsiteY6" fmla="*/ 154781 h 154781"/>
                  <a:gd name="connsiteX0" fmla="*/ 0 w 354805"/>
                  <a:gd name="connsiteY0" fmla="*/ 0 h 185738"/>
                  <a:gd name="connsiteX1" fmla="*/ 64294 w 354805"/>
                  <a:gd name="connsiteY1" fmla="*/ 54769 h 185738"/>
                  <a:gd name="connsiteX2" fmla="*/ 95250 w 354805"/>
                  <a:gd name="connsiteY2" fmla="*/ 111919 h 185738"/>
                  <a:gd name="connsiteX3" fmla="*/ 123825 w 354805"/>
                  <a:gd name="connsiteY3" fmla="*/ 145257 h 185738"/>
                  <a:gd name="connsiteX4" fmla="*/ 173831 w 354805"/>
                  <a:gd name="connsiteY4" fmla="*/ 150019 h 185738"/>
                  <a:gd name="connsiteX5" fmla="*/ 247650 w 354805"/>
                  <a:gd name="connsiteY5" fmla="*/ 145257 h 185738"/>
                  <a:gd name="connsiteX6" fmla="*/ 354805 w 354805"/>
                  <a:gd name="connsiteY6" fmla="*/ 185738 h 185738"/>
                  <a:gd name="connsiteX0" fmla="*/ 0 w 328612"/>
                  <a:gd name="connsiteY0" fmla="*/ 0 h 152401"/>
                  <a:gd name="connsiteX1" fmla="*/ 64294 w 328612"/>
                  <a:gd name="connsiteY1" fmla="*/ 54769 h 152401"/>
                  <a:gd name="connsiteX2" fmla="*/ 95250 w 328612"/>
                  <a:gd name="connsiteY2" fmla="*/ 111919 h 152401"/>
                  <a:gd name="connsiteX3" fmla="*/ 123825 w 328612"/>
                  <a:gd name="connsiteY3" fmla="*/ 145257 h 152401"/>
                  <a:gd name="connsiteX4" fmla="*/ 173831 w 328612"/>
                  <a:gd name="connsiteY4" fmla="*/ 150019 h 152401"/>
                  <a:gd name="connsiteX5" fmla="*/ 247650 w 328612"/>
                  <a:gd name="connsiteY5" fmla="*/ 145257 h 152401"/>
                  <a:gd name="connsiteX6" fmla="*/ 328612 w 328612"/>
                  <a:gd name="connsiteY6" fmla="*/ 152401 h 152401"/>
                  <a:gd name="connsiteX0" fmla="*/ 0 w 333967"/>
                  <a:gd name="connsiteY0" fmla="*/ 0 h 152427"/>
                  <a:gd name="connsiteX1" fmla="*/ 64294 w 333967"/>
                  <a:gd name="connsiteY1" fmla="*/ 54769 h 152427"/>
                  <a:gd name="connsiteX2" fmla="*/ 95250 w 333967"/>
                  <a:gd name="connsiteY2" fmla="*/ 111919 h 152427"/>
                  <a:gd name="connsiteX3" fmla="*/ 123825 w 333967"/>
                  <a:gd name="connsiteY3" fmla="*/ 145257 h 152427"/>
                  <a:gd name="connsiteX4" fmla="*/ 173831 w 333967"/>
                  <a:gd name="connsiteY4" fmla="*/ 150019 h 152427"/>
                  <a:gd name="connsiteX5" fmla="*/ 247650 w 333967"/>
                  <a:gd name="connsiteY5" fmla="*/ 145257 h 152427"/>
                  <a:gd name="connsiteX6" fmla="*/ 328612 w 333967"/>
                  <a:gd name="connsiteY6" fmla="*/ 152401 h 152427"/>
                  <a:gd name="connsiteX7" fmla="*/ 326231 w 333967"/>
                  <a:gd name="connsiteY7" fmla="*/ 147638 h 152427"/>
                  <a:gd name="connsiteX0" fmla="*/ 0 w 378623"/>
                  <a:gd name="connsiteY0" fmla="*/ 0 h 197659"/>
                  <a:gd name="connsiteX1" fmla="*/ 64294 w 378623"/>
                  <a:gd name="connsiteY1" fmla="*/ 54769 h 197659"/>
                  <a:gd name="connsiteX2" fmla="*/ 95250 w 378623"/>
                  <a:gd name="connsiteY2" fmla="*/ 111919 h 197659"/>
                  <a:gd name="connsiteX3" fmla="*/ 123825 w 378623"/>
                  <a:gd name="connsiteY3" fmla="*/ 145257 h 197659"/>
                  <a:gd name="connsiteX4" fmla="*/ 173831 w 378623"/>
                  <a:gd name="connsiteY4" fmla="*/ 150019 h 197659"/>
                  <a:gd name="connsiteX5" fmla="*/ 247650 w 378623"/>
                  <a:gd name="connsiteY5" fmla="*/ 145257 h 197659"/>
                  <a:gd name="connsiteX6" fmla="*/ 328612 w 378623"/>
                  <a:gd name="connsiteY6" fmla="*/ 152401 h 197659"/>
                  <a:gd name="connsiteX7" fmla="*/ 378619 w 378623"/>
                  <a:gd name="connsiteY7" fmla="*/ 197644 h 197659"/>
                  <a:gd name="connsiteX0" fmla="*/ 0 w 380771"/>
                  <a:gd name="connsiteY0" fmla="*/ 0 h 200383"/>
                  <a:gd name="connsiteX1" fmla="*/ 64294 w 380771"/>
                  <a:gd name="connsiteY1" fmla="*/ 54769 h 200383"/>
                  <a:gd name="connsiteX2" fmla="*/ 95250 w 380771"/>
                  <a:gd name="connsiteY2" fmla="*/ 111919 h 200383"/>
                  <a:gd name="connsiteX3" fmla="*/ 123825 w 380771"/>
                  <a:gd name="connsiteY3" fmla="*/ 145257 h 200383"/>
                  <a:gd name="connsiteX4" fmla="*/ 173831 w 380771"/>
                  <a:gd name="connsiteY4" fmla="*/ 150019 h 200383"/>
                  <a:gd name="connsiteX5" fmla="*/ 247650 w 380771"/>
                  <a:gd name="connsiteY5" fmla="*/ 145257 h 200383"/>
                  <a:gd name="connsiteX6" fmla="*/ 328612 w 380771"/>
                  <a:gd name="connsiteY6" fmla="*/ 152401 h 200383"/>
                  <a:gd name="connsiteX7" fmla="*/ 378619 w 380771"/>
                  <a:gd name="connsiteY7" fmla="*/ 197644 h 200383"/>
                  <a:gd name="connsiteX8" fmla="*/ 371475 w 380771"/>
                  <a:gd name="connsiteY8" fmla="*/ 195263 h 200383"/>
                  <a:gd name="connsiteX0" fmla="*/ 0 w 409637"/>
                  <a:gd name="connsiteY0" fmla="*/ 0 h 216708"/>
                  <a:gd name="connsiteX1" fmla="*/ 64294 w 409637"/>
                  <a:gd name="connsiteY1" fmla="*/ 54769 h 216708"/>
                  <a:gd name="connsiteX2" fmla="*/ 95250 w 409637"/>
                  <a:gd name="connsiteY2" fmla="*/ 111919 h 216708"/>
                  <a:gd name="connsiteX3" fmla="*/ 123825 w 409637"/>
                  <a:gd name="connsiteY3" fmla="*/ 145257 h 216708"/>
                  <a:gd name="connsiteX4" fmla="*/ 173831 w 409637"/>
                  <a:gd name="connsiteY4" fmla="*/ 150019 h 216708"/>
                  <a:gd name="connsiteX5" fmla="*/ 247650 w 409637"/>
                  <a:gd name="connsiteY5" fmla="*/ 145257 h 216708"/>
                  <a:gd name="connsiteX6" fmla="*/ 328612 w 409637"/>
                  <a:gd name="connsiteY6" fmla="*/ 152401 h 216708"/>
                  <a:gd name="connsiteX7" fmla="*/ 378619 w 409637"/>
                  <a:gd name="connsiteY7" fmla="*/ 197644 h 216708"/>
                  <a:gd name="connsiteX8" fmla="*/ 409575 w 409637"/>
                  <a:gd name="connsiteY8" fmla="*/ 216694 h 21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637" h="216708">
                    <a:moveTo>
                      <a:pt x="0" y="0"/>
                    </a:moveTo>
                    <a:cubicBezTo>
                      <a:pt x="24209" y="18058"/>
                      <a:pt x="48419" y="36116"/>
                      <a:pt x="64294" y="54769"/>
                    </a:cubicBezTo>
                    <a:cubicBezTo>
                      <a:pt x="80169" y="73422"/>
                      <a:pt x="85328" y="96838"/>
                      <a:pt x="95250" y="111919"/>
                    </a:cubicBezTo>
                    <a:cubicBezTo>
                      <a:pt x="105172" y="127000"/>
                      <a:pt x="110728" y="138907"/>
                      <a:pt x="123825" y="145257"/>
                    </a:cubicBezTo>
                    <a:cubicBezTo>
                      <a:pt x="136922" y="151607"/>
                      <a:pt x="153194" y="150019"/>
                      <a:pt x="173831" y="150019"/>
                    </a:cubicBezTo>
                    <a:cubicBezTo>
                      <a:pt x="194468" y="150019"/>
                      <a:pt x="221853" y="144860"/>
                      <a:pt x="247650" y="145257"/>
                    </a:cubicBezTo>
                    <a:cubicBezTo>
                      <a:pt x="273447" y="145654"/>
                      <a:pt x="328612" y="152401"/>
                      <a:pt x="328612" y="152401"/>
                    </a:cubicBezTo>
                    <a:cubicBezTo>
                      <a:pt x="341709" y="152798"/>
                      <a:pt x="379115" y="198636"/>
                      <a:pt x="378619" y="197644"/>
                    </a:cubicBezTo>
                    <a:cubicBezTo>
                      <a:pt x="385763" y="204788"/>
                      <a:pt x="411063" y="217190"/>
                      <a:pt x="409575" y="21669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15" name="Полилиния 514"/>
              <p:cNvSpPr/>
              <p:nvPr/>
            </p:nvSpPr>
            <p:spPr>
              <a:xfrm>
                <a:off x="7217385" y="1246778"/>
                <a:ext cx="64875" cy="54550"/>
              </a:xfrm>
              <a:custGeom>
                <a:avLst/>
                <a:gdLst>
                  <a:gd name="connsiteX0" fmla="*/ 95250 w 95250"/>
                  <a:gd name="connsiteY0" fmla="*/ 0 h 83344"/>
                  <a:gd name="connsiteX1" fmla="*/ 0 w 95250"/>
                  <a:gd name="connsiteY1" fmla="*/ 83344 h 8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0" h="83344">
                    <a:moveTo>
                      <a:pt x="95250" y="0"/>
                    </a:moveTo>
                    <a:lnTo>
                      <a:pt x="0" y="83344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16" name="Полилиния 515"/>
              <p:cNvSpPr/>
              <p:nvPr/>
            </p:nvSpPr>
            <p:spPr>
              <a:xfrm>
                <a:off x="6892936" y="1402040"/>
                <a:ext cx="81094" cy="31318"/>
              </a:xfrm>
              <a:custGeom>
                <a:avLst/>
                <a:gdLst>
                  <a:gd name="connsiteX0" fmla="*/ 0 w 119063"/>
                  <a:gd name="connsiteY0" fmla="*/ 47848 h 47848"/>
                  <a:gd name="connsiteX1" fmla="*/ 69057 w 119063"/>
                  <a:gd name="connsiteY1" fmla="*/ 4986 h 47848"/>
                  <a:gd name="connsiteX2" fmla="*/ 119063 w 119063"/>
                  <a:gd name="connsiteY2" fmla="*/ 2604 h 47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063" h="47848">
                    <a:moveTo>
                      <a:pt x="0" y="47848"/>
                    </a:moveTo>
                    <a:cubicBezTo>
                      <a:pt x="24606" y="30187"/>
                      <a:pt x="49213" y="12527"/>
                      <a:pt x="69057" y="4986"/>
                    </a:cubicBezTo>
                    <a:cubicBezTo>
                      <a:pt x="88901" y="-2555"/>
                      <a:pt x="103982" y="24"/>
                      <a:pt x="119063" y="2604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17" name="Полилиния 516"/>
              <p:cNvSpPr/>
              <p:nvPr/>
            </p:nvSpPr>
            <p:spPr>
              <a:xfrm>
                <a:off x="6587091" y="1239216"/>
                <a:ext cx="690632" cy="299247"/>
              </a:xfrm>
              <a:custGeom>
                <a:avLst/>
                <a:gdLst>
                  <a:gd name="connsiteX0" fmla="*/ 0 w 1013988"/>
                  <a:gd name="connsiteY0" fmla="*/ 457200 h 457200"/>
                  <a:gd name="connsiteX1" fmla="*/ 49794 w 1013988"/>
                  <a:gd name="connsiteY1" fmla="*/ 398352 h 457200"/>
                  <a:gd name="connsiteX2" fmla="*/ 90535 w 1013988"/>
                  <a:gd name="connsiteY2" fmla="*/ 357612 h 457200"/>
                  <a:gd name="connsiteX3" fmla="*/ 149382 w 1013988"/>
                  <a:gd name="connsiteY3" fmla="*/ 298764 h 457200"/>
                  <a:gd name="connsiteX4" fmla="*/ 248970 w 1013988"/>
                  <a:gd name="connsiteY4" fmla="*/ 289711 h 457200"/>
                  <a:gd name="connsiteX5" fmla="*/ 339505 w 1013988"/>
                  <a:gd name="connsiteY5" fmla="*/ 321398 h 457200"/>
                  <a:gd name="connsiteX6" fmla="*/ 443620 w 1013988"/>
                  <a:gd name="connsiteY6" fmla="*/ 289711 h 457200"/>
                  <a:gd name="connsiteX7" fmla="*/ 538681 w 1013988"/>
                  <a:gd name="connsiteY7" fmla="*/ 244443 h 457200"/>
                  <a:gd name="connsiteX8" fmla="*/ 597529 w 1013988"/>
                  <a:gd name="connsiteY8" fmla="*/ 244443 h 457200"/>
                  <a:gd name="connsiteX9" fmla="*/ 665430 w 1013988"/>
                  <a:gd name="connsiteY9" fmla="*/ 244443 h 457200"/>
                  <a:gd name="connsiteX10" fmla="*/ 746911 w 1013988"/>
                  <a:gd name="connsiteY10" fmla="*/ 221810 h 457200"/>
                  <a:gd name="connsiteX11" fmla="*/ 810285 w 1013988"/>
                  <a:gd name="connsiteY11" fmla="*/ 176542 h 457200"/>
                  <a:gd name="connsiteX12" fmla="*/ 878186 w 1013988"/>
                  <a:gd name="connsiteY12" fmla="*/ 140328 h 457200"/>
                  <a:gd name="connsiteX13" fmla="*/ 946087 w 1013988"/>
                  <a:gd name="connsiteY13" fmla="*/ 67901 h 457200"/>
                  <a:gd name="connsiteX14" fmla="*/ 982301 w 1013988"/>
                  <a:gd name="connsiteY14" fmla="*/ 40740 h 457200"/>
                  <a:gd name="connsiteX15" fmla="*/ 1013988 w 1013988"/>
                  <a:gd name="connsiteY15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13988" h="457200">
                    <a:moveTo>
                      <a:pt x="0" y="457200"/>
                    </a:moveTo>
                    <a:cubicBezTo>
                      <a:pt x="17352" y="436075"/>
                      <a:pt x="34705" y="414950"/>
                      <a:pt x="49794" y="398352"/>
                    </a:cubicBezTo>
                    <a:cubicBezTo>
                      <a:pt x="64883" y="381754"/>
                      <a:pt x="90535" y="357612"/>
                      <a:pt x="90535" y="357612"/>
                    </a:cubicBezTo>
                    <a:cubicBezTo>
                      <a:pt x="107133" y="341014"/>
                      <a:pt x="122976" y="310081"/>
                      <a:pt x="149382" y="298764"/>
                    </a:cubicBezTo>
                    <a:cubicBezTo>
                      <a:pt x="175788" y="287447"/>
                      <a:pt x="217283" y="285939"/>
                      <a:pt x="248970" y="289711"/>
                    </a:cubicBezTo>
                    <a:cubicBezTo>
                      <a:pt x="280657" y="293483"/>
                      <a:pt x="307063" y="321398"/>
                      <a:pt x="339505" y="321398"/>
                    </a:cubicBezTo>
                    <a:cubicBezTo>
                      <a:pt x="371947" y="321398"/>
                      <a:pt x="410424" y="302537"/>
                      <a:pt x="443620" y="289711"/>
                    </a:cubicBezTo>
                    <a:cubicBezTo>
                      <a:pt x="476816" y="276885"/>
                      <a:pt x="513030" y="251988"/>
                      <a:pt x="538681" y="244443"/>
                    </a:cubicBezTo>
                    <a:cubicBezTo>
                      <a:pt x="564332" y="236898"/>
                      <a:pt x="597529" y="244443"/>
                      <a:pt x="597529" y="244443"/>
                    </a:cubicBezTo>
                    <a:cubicBezTo>
                      <a:pt x="618654" y="244443"/>
                      <a:pt x="640533" y="248215"/>
                      <a:pt x="665430" y="244443"/>
                    </a:cubicBezTo>
                    <a:cubicBezTo>
                      <a:pt x="690327" y="240671"/>
                      <a:pt x="722769" y="233127"/>
                      <a:pt x="746911" y="221810"/>
                    </a:cubicBezTo>
                    <a:cubicBezTo>
                      <a:pt x="771053" y="210493"/>
                      <a:pt x="788406" y="190122"/>
                      <a:pt x="810285" y="176542"/>
                    </a:cubicBezTo>
                    <a:cubicBezTo>
                      <a:pt x="832164" y="162962"/>
                      <a:pt x="855552" y="158435"/>
                      <a:pt x="878186" y="140328"/>
                    </a:cubicBezTo>
                    <a:cubicBezTo>
                      <a:pt x="900820" y="122221"/>
                      <a:pt x="928735" y="84499"/>
                      <a:pt x="946087" y="67901"/>
                    </a:cubicBezTo>
                    <a:cubicBezTo>
                      <a:pt x="963439" y="51303"/>
                      <a:pt x="970984" y="52057"/>
                      <a:pt x="982301" y="40740"/>
                    </a:cubicBezTo>
                    <a:cubicBezTo>
                      <a:pt x="993618" y="29423"/>
                      <a:pt x="1003803" y="14711"/>
                      <a:pt x="1013988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18" name="Блок-схема: узел 517"/>
              <p:cNvSpPr/>
              <p:nvPr/>
            </p:nvSpPr>
            <p:spPr>
              <a:xfrm>
                <a:off x="7737296" y="2875369"/>
                <a:ext cx="50629" cy="46245"/>
              </a:xfrm>
              <a:prstGeom prst="flowChartConnector">
                <a:avLst/>
              </a:pr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19" name="Блок-схема: узел 518"/>
              <p:cNvSpPr/>
              <p:nvPr/>
            </p:nvSpPr>
            <p:spPr>
              <a:xfrm>
                <a:off x="7562836" y="3047676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20" name="Блок-схема: узел 519"/>
              <p:cNvSpPr/>
              <p:nvPr/>
            </p:nvSpPr>
            <p:spPr>
              <a:xfrm>
                <a:off x="3511361" y="3035914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21" name="Блок-схема: узел 520"/>
              <p:cNvSpPr/>
              <p:nvPr/>
            </p:nvSpPr>
            <p:spPr>
              <a:xfrm>
                <a:off x="3885126" y="2269051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22" name="Полилиния 521"/>
              <p:cNvSpPr/>
              <p:nvPr/>
            </p:nvSpPr>
            <p:spPr>
              <a:xfrm>
                <a:off x="4498967" y="1672735"/>
                <a:ext cx="1199644" cy="1304957"/>
              </a:xfrm>
              <a:custGeom>
                <a:avLst/>
                <a:gdLst>
                  <a:gd name="connsiteX0" fmla="*/ 1761322 w 1761322"/>
                  <a:gd name="connsiteY0" fmla="*/ 1993758 h 1993758"/>
                  <a:gd name="connsiteX1" fmla="*/ 1704172 w 1761322"/>
                  <a:gd name="connsiteY1" fmla="*/ 1978518 h 1993758"/>
                  <a:gd name="connsiteX2" fmla="*/ 1662262 w 1761322"/>
                  <a:gd name="connsiteY2" fmla="*/ 1970898 h 1993758"/>
                  <a:gd name="connsiteX3" fmla="*/ 1620352 w 1761322"/>
                  <a:gd name="connsiteY3" fmla="*/ 1967088 h 1993758"/>
                  <a:gd name="connsiteX4" fmla="*/ 1586062 w 1761322"/>
                  <a:gd name="connsiteY4" fmla="*/ 1959468 h 1993758"/>
                  <a:gd name="connsiteX5" fmla="*/ 1574632 w 1761322"/>
                  <a:gd name="connsiteY5" fmla="*/ 1963278 h 1993758"/>
                  <a:gd name="connsiteX6" fmla="*/ 1551772 w 1761322"/>
                  <a:gd name="connsiteY6" fmla="*/ 1928988 h 1993758"/>
                  <a:gd name="connsiteX7" fmla="*/ 1506052 w 1761322"/>
                  <a:gd name="connsiteY7" fmla="*/ 1906128 h 1993758"/>
                  <a:gd name="connsiteX8" fmla="*/ 1452712 w 1761322"/>
                  <a:gd name="connsiteY8" fmla="*/ 1883268 h 1993758"/>
                  <a:gd name="connsiteX9" fmla="*/ 1422232 w 1761322"/>
                  <a:gd name="connsiteY9" fmla="*/ 1868028 h 1993758"/>
                  <a:gd name="connsiteX10" fmla="*/ 1406992 w 1761322"/>
                  <a:gd name="connsiteY10" fmla="*/ 1814688 h 1993758"/>
                  <a:gd name="connsiteX11" fmla="*/ 1403182 w 1761322"/>
                  <a:gd name="connsiteY11" fmla="*/ 1746108 h 1993758"/>
                  <a:gd name="connsiteX12" fmla="*/ 1418422 w 1761322"/>
                  <a:gd name="connsiteY12" fmla="*/ 1723248 h 1993758"/>
                  <a:gd name="connsiteX13" fmla="*/ 1391752 w 1761322"/>
                  <a:gd name="connsiteY13" fmla="*/ 1681338 h 1993758"/>
                  <a:gd name="connsiteX14" fmla="*/ 1380322 w 1761322"/>
                  <a:gd name="connsiteY14" fmla="*/ 1654668 h 1993758"/>
                  <a:gd name="connsiteX15" fmla="*/ 1342222 w 1761322"/>
                  <a:gd name="connsiteY15" fmla="*/ 1639428 h 1993758"/>
                  <a:gd name="connsiteX16" fmla="*/ 1254592 w 1761322"/>
                  <a:gd name="connsiteY16" fmla="*/ 1662288 h 1993758"/>
                  <a:gd name="connsiteX17" fmla="*/ 1227922 w 1761322"/>
                  <a:gd name="connsiteY17" fmla="*/ 1677528 h 1993758"/>
                  <a:gd name="connsiteX18" fmla="*/ 1140292 w 1761322"/>
                  <a:gd name="connsiteY18" fmla="*/ 1639428 h 1993758"/>
                  <a:gd name="connsiteX19" fmla="*/ 1083142 w 1761322"/>
                  <a:gd name="connsiteY19" fmla="*/ 1608948 h 1993758"/>
                  <a:gd name="connsiteX20" fmla="*/ 1014562 w 1761322"/>
                  <a:gd name="connsiteY20" fmla="*/ 1589898 h 1993758"/>
                  <a:gd name="connsiteX21" fmla="*/ 965032 w 1761322"/>
                  <a:gd name="connsiteY21" fmla="*/ 1597518 h 1993758"/>
                  <a:gd name="connsiteX22" fmla="*/ 957412 w 1761322"/>
                  <a:gd name="connsiteY22" fmla="*/ 1525128 h 1993758"/>
                  <a:gd name="connsiteX23" fmla="*/ 930742 w 1761322"/>
                  <a:gd name="connsiteY23" fmla="*/ 1448928 h 1993758"/>
                  <a:gd name="connsiteX24" fmla="*/ 919312 w 1761322"/>
                  <a:gd name="connsiteY24" fmla="*/ 1384158 h 1993758"/>
                  <a:gd name="connsiteX25" fmla="*/ 911692 w 1761322"/>
                  <a:gd name="connsiteY25" fmla="*/ 1361298 h 1993758"/>
                  <a:gd name="connsiteX26" fmla="*/ 907882 w 1761322"/>
                  <a:gd name="connsiteY26" fmla="*/ 1311768 h 1993758"/>
                  <a:gd name="connsiteX27" fmla="*/ 885022 w 1761322"/>
                  <a:gd name="connsiteY27" fmla="*/ 1269858 h 1993758"/>
                  <a:gd name="connsiteX28" fmla="*/ 858352 w 1761322"/>
                  <a:gd name="connsiteY28" fmla="*/ 1205088 h 1993758"/>
                  <a:gd name="connsiteX29" fmla="*/ 846922 w 1761322"/>
                  <a:gd name="connsiteY29" fmla="*/ 1163178 h 1993758"/>
                  <a:gd name="connsiteX30" fmla="*/ 865972 w 1761322"/>
                  <a:gd name="connsiteY30" fmla="*/ 1140318 h 1993758"/>
                  <a:gd name="connsiteX31" fmla="*/ 862162 w 1761322"/>
                  <a:gd name="connsiteY31" fmla="*/ 1060308 h 1993758"/>
                  <a:gd name="connsiteX32" fmla="*/ 869782 w 1761322"/>
                  <a:gd name="connsiteY32" fmla="*/ 1003158 h 1993758"/>
                  <a:gd name="connsiteX33" fmla="*/ 831682 w 1761322"/>
                  <a:gd name="connsiteY33" fmla="*/ 949818 h 1993758"/>
                  <a:gd name="connsiteX34" fmla="*/ 805012 w 1761322"/>
                  <a:gd name="connsiteY34" fmla="*/ 820278 h 1993758"/>
                  <a:gd name="connsiteX35" fmla="*/ 766912 w 1761322"/>
                  <a:gd name="connsiteY35" fmla="*/ 606918 h 1993758"/>
                  <a:gd name="connsiteX36" fmla="*/ 713572 w 1761322"/>
                  <a:gd name="connsiteY36" fmla="*/ 443088 h 1993758"/>
                  <a:gd name="connsiteX37" fmla="*/ 656422 w 1761322"/>
                  <a:gd name="connsiteY37" fmla="*/ 355458 h 1993758"/>
                  <a:gd name="connsiteX38" fmla="*/ 622132 w 1761322"/>
                  <a:gd name="connsiteY38" fmla="*/ 260208 h 1993758"/>
                  <a:gd name="connsiteX39" fmla="*/ 610702 w 1761322"/>
                  <a:gd name="connsiteY39" fmla="*/ 225918 h 1993758"/>
                  <a:gd name="connsiteX40" fmla="*/ 614512 w 1761322"/>
                  <a:gd name="connsiteY40" fmla="*/ 187818 h 1993758"/>
                  <a:gd name="connsiteX41" fmla="*/ 534502 w 1761322"/>
                  <a:gd name="connsiteY41" fmla="*/ 138288 h 1993758"/>
                  <a:gd name="connsiteX42" fmla="*/ 450682 w 1761322"/>
                  <a:gd name="connsiteY42" fmla="*/ 111618 h 1993758"/>
                  <a:gd name="connsiteX43" fmla="*/ 374482 w 1761322"/>
                  <a:gd name="connsiteY43" fmla="*/ 103998 h 1993758"/>
                  <a:gd name="connsiteX44" fmla="*/ 305902 w 1761322"/>
                  <a:gd name="connsiteY44" fmla="*/ 84948 h 1993758"/>
                  <a:gd name="connsiteX45" fmla="*/ 279232 w 1761322"/>
                  <a:gd name="connsiteY45" fmla="*/ 54468 h 1993758"/>
                  <a:gd name="connsiteX46" fmla="*/ 199222 w 1761322"/>
                  <a:gd name="connsiteY46" fmla="*/ 43038 h 1993758"/>
                  <a:gd name="connsiteX47" fmla="*/ 149692 w 1761322"/>
                  <a:gd name="connsiteY47" fmla="*/ 31608 h 1993758"/>
                  <a:gd name="connsiteX48" fmla="*/ 107782 w 1761322"/>
                  <a:gd name="connsiteY48" fmla="*/ 16368 h 1993758"/>
                  <a:gd name="connsiteX49" fmla="*/ 12532 w 1761322"/>
                  <a:gd name="connsiteY49" fmla="*/ 1128 h 1993758"/>
                  <a:gd name="connsiteX50" fmla="*/ 1102 w 1761322"/>
                  <a:gd name="connsiteY50" fmla="*/ 1128 h 1993758"/>
                  <a:gd name="connsiteX51" fmla="*/ 1102 w 1761322"/>
                  <a:gd name="connsiteY51" fmla="*/ 1128 h 1993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761322" h="1993758">
                    <a:moveTo>
                      <a:pt x="1761322" y="1993758"/>
                    </a:moveTo>
                    <a:cubicBezTo>
                      <a:pt x="1741002" y="1988043"/>
                      <a:pt x="1720682" y="1982328"/>
                      <a:pt x="1704172" y="1978518"/>
                    </a:cubicBezTo>
                    <a:cubicBezTo>
                      <a:pt x="1687662" y="1974708"/>
                      <a:pt x="1676232" y="1972803"/>
                      <a:pt x="1662262" y="1970898"/>
                    </a:cubicBezTo>
                    <a:cubicBezTo>
                      <a:pt x="1648292" y="1968993"/>
                      <a:pt x="1633052" y="1968993"/>
                      <a:pt x="1620352" y="1967088"/>
                    </a:cubicBezTo>
                    <a:cubicBezTo>
                      <a:pt x="1607652" y="1965183"/>
                      <a:pt x="1586062" y="1959468"/>
                      <a:pt x="1586062" y="1959468"/>
                    </a:cubicBezTo>
                    <a:cubicBezTo>
                      <a:pt x="1578442" y="1958833"/>
                      <a:pt x="1580347" y="1968358"/>
                      <a:pt x="1574632" y="1963278"/>
                    </a:cubicBezTo>
                    <a:cubicBezTo>
                      <a:pt x="1568917" y="1958198"/>
                      <a:pt x="1563202" y="1938513"/>
                      <a:pt x="1551772" y="1928988"/>
                    </a:cubicBezTo>
                    <a:cubicBezTo>
                      <a:pt x="1540342" y="1919463"/>
                      <a:pt x="1522562" y="1913748"/>
                      <a:pt x="1506052" y="1906128"/>
                    </a:cubicBezTo>
                    <a:cubicBezTo>
                      <a:pt x="1489542" y="1898508"/>
                      <a:pt x="1466682" y="1889618"/>
                      <a:pt x="1452712" y="1883268"/>
                    </a:cubicBezTo>
                    <a:cubicBezTo>
                      <a:pt x="1438742" y="1876918"/>
                      <a:pt x="1429852" y="1879458"/>
                      <a:pt x="1422232" y="1868028"/>
                    </a:cubicBezTo>
                    <a:cubicBezTo>
                      <a:pt x="1414612" y="1856598"/>
                      <a:pt x="1410167" y="1835008"/>
                      <a:pt x="1406992" y="1814688"/>
                    </a:cubicBezTo>
                    <a:cubicBezTo>
                      <a:pt x="1403817" y="1794368"/>
                      <a:pt x="1401277" y="1761348"/>
                      <a:pt x="1403182" y="1746108"/>
                    </a:cubicBezTo>
                    <a:cubicBezTo>
                      <a:pt x="1405087" y="1730868"/>
                      <a:pt x="1420327" y="1734043"/>
                      <a:pt x="1418422" y="1723248"/>
                    </a:cubicBezTo>
                    <a:cubicBezTo>
                      <a:pt x="1416517" y="1712453"/>
                      <a:pt x="1398102" y="1692768"/>
                      <a:pt x="1391752" y="1681338"/>
                    </a:cubicBezTo>
                    <a:cubicBezTo>
                      <a:pt x="1385402" y="1669908"/>
                      <a:pt x="1388577" y="1661653"/>
                      <a:pt x="1380322" y="1654668"/>
                    </a:cubicBezTo>
                    <a:cubicBezTo>
                      <a:pt x="1372067" y="1647683"/>
                      <a:pt x="1363177" y="1638158"/>
                      <a:pt x="1342222" y="1639428"/>
                    </a:cubicBezTo>
                    <a:cubicBezTo>
                      <a:pt x="1321267" y="1640698"/>
                      <a:pt x="1273642" y="1655938"/>
                      <a:pt x="1254592" y="1662288"/>
                    </a:cubicBezTo>
                    <a:cubicBezTo>
                      <a:pt x="1235542" y="1668638"/>
                      <a:pt x="1246972" y="1681338"/>
                      <a:pt x="1227922" y="1677528"/>
                    </a:cubicBezTo>
                    <a:cubicBezTo>
                      <a:pt x="1208872" y="1673718"/>
                      <a:pt x="1164422" y="1650858"/>
                      <a:pt x="1140292" y="1639428"/>
                    </a:cubicBezTo>
                    <a:cubicBezTo>
                      <a:pt x="1116162" y="1627998"/>
                      <a:pt x="1104097" y="1617203"/>
                      <a:pt x="1083142" y="1608948"/>
                    </a:cubicBezTo>
                    <a:cubicBezTo>
                      <a:pt x="1062187" y="1600693"/>
                      <a:pt x="1034247" y="1591803"/>
                      <a:pt x="1014562" y="1589898"/>
                    </a:cubicBezTo>
                    <a:cubicBezTo>
                      <a:pt x="994877" y="1587993"/>
                      <a:pt x="974557" y="1608313"/>
                      <a:pt x="965032" y="1597518"/>
                    </a:cubicBezTo>
                    <a:cubicBezTo>
                      <a:pt x="955507" y="1586723"/>
                      <a:pt x="963127" y="1549893"/>
                      <a:pt x="957412" y="1525128"/>
                    </a:cubicBezTo>
                    <a:cubicBezTo>
                      <a:pt x="951697" y="1500363"/>
                      <a:pt x="937092" y="1472423"/>
                      <a:pt x="930742" y="1448928"/>
                    </a:cubicBezTo>
                    <a:cubicBezTo>
                      <a:pt x="924392" y="1425433"/>
                      <a:pt x="922487" y="1398763"/>
                      <a:pt x="919312" y="1384158"/>
                    </a:cubicBezTo>
                    <a:cubicBezTo>
                      <a:pt x="916137" y="1369553"/>
                      <a:pt x="913597" y="1373363"/>
                      <a:pt x="911692" y="1361298"/>
                    </a:cubicBezTo>
                    <a:cubicBezTo>
                      <a:pt x="909787" y="1349233"/>
                      <a:pt x="912327" y="1327008"/>
                      <a:pt x="907882" y="1311768"/>
                    </a:cubicBezTo>
                    <a:cubicBezTo>
                      <a:pt x="903437" y="1296528"/>
                      <a:pt x="893277" y="1287638"/>
                      <a:pt x="885022" y="1269858"/>
                    </a:cubicBezTo>
                    <a:cubicBezTo>
                      <a:pt x="876767" y="1252078"/>
                      <a:pt x="864702" y="1222868"/>
                      <a:pt x="858352" y="1205088"/>
                    </a:cubicBezTo>
                    <a:cubicBezTo>
                      <a:pt x="852002" y="1187308"/>
                      <a:pt x="845652" y="1173973"/>
                      <a:pt x="846922" y="1163178"/>
                    </a:cubicBezTo>
                    <a:cubicBezTo>
                      <a:pt x="848192" y="1152383"/>
                      <a:pt x="863432" y="1157463"/>
                      <a:pt x="865972" y="1140318"/>
                    </a:cubicBezTo>
                    <a:cubicBezTo>
                      <a:pt x="868512" y="1123173"/>
                      <a:pt x="861527" y="1083168"/>
                      <a:pt x="862162" y="1060308"/>
                    </a:cubicBezTo>
                    <a:cubicBezTo>
                      <a:pt x="862797" y="1037448"/>
                      <a:pt x="874862" y="1021573"/>
                      <a:pt x="869782" y="1003158"/>
                    </a:cubicBezTo>
                    <a:cubicBezTo>
                      <a:pt x="864702" y="984743"/>
                      <a:pt x="842477" y="980298"/>
                      <a:pt x="831682" y="949818"/>
                    </a:cubicBezTo>
                    <a:cubicBezTo>
                      <a:pt x="820887" y="919338"/>
                      <a:pt x="815807" y="877428"/>
                      <a:pt x="805012" y="820278"/>
                    </a:cubicBezTo>
                    <a:cubicBezTo>
                      <a:pt x="794217" y="763128"/>
                      <a:pt x="782152" y="669783"/>
                      <a:pt x="766912" y="606918"/>
                    </a:cubicBezTo>
                    <a:cubicBezTo>
                      <a:pt x="751672" y="544053"/>
                      <a:pt x="731987" y="484998"/>
                      <a:pt x="713572" y="443088"/>
                    </a:cubicBezTo>
                    <a:cubicBezTo>
                      <a:pt x="695157" y="401178"/>
                      <a:pt x="671662" y="385938"/>
                      <a:pt x="656422" y="355458"/>
                    </a:cubicBezTo>
                    <a:cubicBezTo>
                      <a:pt x="641182" y="324978"/>
                      <a:pt x="629752" y="281798"/>
                      <a:pt x="622132" y="260208"/>
                    </a:cubicBezTo>
                    <a:cubicBezTo>
                      <a:pt x="614512" y="238618"/>
                      <a:pt x="611972" y="237983"/>
                      <a:pt x="610702" y="225918"/>
                    </a:cubicBezTo>
                    <a:cubicBezTo>
                      <a:pt x="609432" y="213853"/>
                      <a:pt x="627212" y="202423"/>
                      <a:pt x="614512" y="187818"/>
                    </a:cubicBezTo>
                    <a:cubicBezTo>
                      <a:pt x="601812" y="173213"/>
                      <a:pt x="561807" y="150988"/>
                      <a:pt x="534502" y="138288"/>
                    </a:cubicBezTo>
                    <a:cubicBezTo>
                      <a:pt x="507197" y="125588"/>
                      <a:pt x="477352" y="117333"/>
                      <a:pt x="450682" y="111618"/>
                    </a:cubicBezTo>
                    <a:cubicBezTo>
                      <a:pt x="424012" y="105903"/>
                      <a:pt x="398612" y="108443"/>
                      <a:pt x="374482" y="103998"/>
                    </a:cubicBezTo>
                    <a:cubicBezTo>
                      <a:pt x="350352" y="99553"/>
                      <a:pt x="321777" y="93203"/>
                      <a:pt x="305902" y="84948"/>
                    </a:cubicBezTo>
                    <a:cubicBezTo>
                      <a:pt x="290027" y="76693"/>
                      <a:pt x="297012" y="61453"/>
                      <a:pt x="279232" y="54468"/>
                    </a:cubicBezTo>
                    <a:cubicBezTo>
                      <a:pt x="261452" y="47483"/>
                      <a:pt x="220812" y="46848"/>
                      <a:pt x="199222" y="43038"/>
                    </a:cubicBezTo>
                    <a:cubicBezTo>
                      <a:pt x="177632" y="39228"/>
                      <a:pt x="164932" y="36053"/>
                      <a:pt x="149692" y="31608"/>
                    </a:cubicBezTo>
                    <a:cubicBezTo>
                      <a:pt x="134452" y="27163"/>
                      <a:pt x="130642" y="21448"/>
                      <a:pt x="107782" y="16368"/>
                    </a:cubicBezTo>
                    <a:cubicBezTo>
                      <a:pt x="84922" y="11288"/>
                      <a:pt x="30312" y="3668"/>
                      <a:pt x="12532" y="1128"/>
                    </a:cubicBezTo>
                    <a:cubicBezTo>
                      <a:pt x="-5248" y="-1412"/>
                      <a:pt x="1102" y="1128"/>
                      <a:pt x="1102" y="1128"/>
                    </a:cubicBezTo>
                    <a:lnTo>
                      <a:pt x="1102" y="1128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23" name="AutoShape 19"/>
              <p:cNvSpPr>
                <a:spLocks noChangeArrowheads="1"/>
              </p:cNvSpPr>
              <p:nvPr/>
            </p:nvSpPr>
            <p:spPr bwMode="auto">
              <a:xfrm>
                <a:off x="5053677" y="2017451"/>
                <a:ext cx="31875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Улгайсын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524" name="Блок-схема: узел 523"/>
              <p:cNvSpPr/>
              <p:nvPr/>
            </p:nvSpPr>
            <p:spPr>
              <a:xfrm>
                <a:off x="5184884" y="90143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25" name="AutoShape 19"/>
              <p:cNvSpPr>
                <a:spLocks noChangeArrowheads="1"/>
              </p:cNvSpPr>
              <p:nvPr/>
            </p:nvSpPr>
            <p:spPr bwMode="auto">
              <a:xfrm>
                <a:off x="5927629" y="1043259"/>
                <a:ext cx="289779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Кокшетау</a:t>
                </a:r>
              </a:p>
            </p:txBody>
          </p:sp>
          <p:sp>
            <p:nvSpPr>
              <p:cNvPr id="526" name="AutoShape 19"/>
              <p:cNvSpPr>
                <a:spLocks noChangeArrowheads="1"/>
              </p:cNvSpPr>
              <p:nvPr/>
            </p:nvSpPr>
            <p:spPr bwMode="auto">
              <a:xfrm>
                <a:off x="6142552" y="1356043"/>
                <a:ext cx="259154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Атбасар</a:t>
                </a:r>
              </a:p>
            </p:txBody>
          </p:sp>
          <p:sp>
            <p:nvSpPr>
              <p:cNvPr id="527" name="AutoShape 19"/>
              <p:cNvSpPr>
                <a:spLocks noChangeArrowheads="1"/>
              </p:cNvSpPr>
              <p:nvPr/>
            </p:nvSpPr>
            <p:spPr bwMode="auto">
              <a:xfrm>
                <a:off x="8011750" y="2031342"/>
                <a:ext cx="196158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Аягоз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528" name="Блок-схема: узел 527"/>
              <p:cNvSpPr/>
              <p:nvPr/>
            </p:nvSpPr>
            <p:spPr>
              <a:xfrm>
                <a:off x="7955808" y="2068778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29" name="Полилиния 528"/>
              <p:cNvSpPr/>
              <p:nvPr/>
            </p:nvSpPr>
            <p:spPr>
              <a:xfrm>
                <a:off x="6785892" y="1779812"/>
                <a:ext cx="58388" cy="83124"/>
              </a:xfrm>
              <a:custGeom>
                <a:avLst/>
                <a:gdLst>
                  <a:gd name="connsiteX0" fmla="*/ 85725 w 85725"/>
                  <a:gd name="connsiteY0" fmla="*/ 127000 h 127000"/>
                  <a:gd name="connsiteX1" fmla="*/ 50800 w 85725"/>
                  <a:gd name="connsiteY1" fmla="*/ 66675 h 127000"/>
                  <a:gd name="connsiteX2" fmla="*/ 31750 w 85725"/>
                  <a:gd name="connsiteY2" fmla="*/ 53975 h 127000"/>
                  <a:gd name="connsiteX3" fmla="*/ 15875 w 85725"/>
                  <a:gd name="connsiteY3" fmla="*/ 44450 h 127000"/>
                  <a:gd name="connsiteX4" fmla="*/ 3175 w 85725"/>
                  <a:gd name="connsiteY4" fmla="*/ 31750 h 127000"/>
                  <a:gd name="connsiteX5" fmla="*/ 0 w 85725"/>
                  <a:gd name="connsiteY5" fmla="*/ 12700 h 127000"/>
                  <a:gd name="connsiteX6" fmla="*/ 3175 w 85725"/>
                  <a:gd name="connsiteY6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27000">
                    <a:moveTo>
                      <a:pt x="85725" y="127000"/>
                    </a:moveTo>
                    <a:cubicBezTo>
                      <a:pt x="72760" y="102923"/>
                      <a:pt x="59796" y="78846"/>
                      <a:pt x="50800" y="66675"/>
                    </a:cubicBezTo>
                    <a:cubicBezTo>
                      <a:pt x="41804" y="54504"/>
                      <a:pt x="37571" y="57679"/>
                      <a:pt x="31750" y="53975"/>
                    </a:cubicBezTo>
                    <a:cubicBezTo>
                      <a:pt x="25929" y="50271"/>
                      <a:pt x="15875" y="44450"/>
                      <a:pt x="15875" y="44450"/>
                    </a:cubicBezTo>
                    <a:cubicBezTo>
                      <a:pt x="11113" y="40746"/>
                      <a:pt x="5821" y="37042"/>
                      <a:pt x="3175" y="31750"/>
                    </a:cubicBezTo>
                    <a:cubicBezTo>
                      <a:pt x="529" y="26458"/>
                      <a:pt x="0" y="12700"/>
                      <a:pt x="0" y="12700"/>
                    </a:cubicBezTo>
                    <a:cubicBezTo>
                      <a:pt x="0" y="7408"/>
                      <a:pt x="1587" y="3704"/>
                      <a:pt x="3175" y="0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30" name="Полилиния 529"/>
              <p:cNvSpPr/>
              <p:nvPr/>
            </p:nvSpPr>
            <p:spPr>
              <a:xfrm>
                <a:off x="6785892" y="1779812"/>
                <a:ext cx="58388" cy="83124"/>
              </a:xfrm>
              <a:custGeom>
                <a:avLst/>
                <a:gdLst>
                  <a:gd name="connsiteX0" fmla="*/ 85725 w 85725"/>
                  <a:gd name="connsiteY0" fmla="*/ 127000 h 127000"/>
                  <a:gd name="connsiteX1" fmla="*/ 50800 w 85725"/>
                  <a:gd name="connsiteY1" fmla="*/ 66675 h 127000"/>
                  <a:gd name="connsiteX2" fmla="*/ 31750 w 85725"/>
                  <a:gd name="connsiteY2" fmla="*/ 53975 h 127000"/>
                  <a:gd name="connsiteX3" fmla="*/ 15875 w 85725"/>
                  <a:gd name="connsiteY3" fmla="*/ 44450 h 127000"/>
                  <a:gd name="connsiteX4" fmla="*/ 3175 w 85725"/>
                  <a:gd name="connsiteY4" fmla="*/ 31750 h 127000"/>
                  <a:gd name="connsiteX5" fmla="*/ 0 w 85725"/>
                  <a:gd name="connsiteY5" fmla="*/ 12700 h 127000"/>
                  <a:gd name="connsiteX6" fmla="*/ 3175 w 85725"/>
                  <a:gd name="connsiteY6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27000">
                    <a:moveTo>
                      <a:pt x="85725" y="127000"/>
                    </a:moveTo>
                    <a:cubicBezTo>
                      <a:pt x="72760" y="102923"/>
                      <a:pt x="59796" y="78846"/>
                      <a:pt x="50800" y="66675"/>
                    </a:cubicBezTo>
                    <a:cubicBezTo>
                      <a:pt x="41804" y="54504"/>
                      <a:pt x="37571" y="57679"/>
                      <a:pt x="31750" y="53975"/>
                    </a:cubicBezTo>
                    <a:cubicBezTo>
                      <a:pt x="25929" y="50271"/>
                      <a:pt x="15875" y="44450"/>
                      <a:pt x="15875" y="44450"/>
                    </a:cubicBezTo>
                    <a:cubicBezTo>
                      <a:pt x="11113" y="40746"/>
                      <a:pt x="5821" y="37042"/>
                      <a:pt x="3175" y="31750"/>
                    </a:cubicBezTo>
                    <a:cubicBezTo>
                      <a:pt x="529" y="26458"/>
                      <a:pt x="0" y="12700"/>
                      <a:pt x="0" y="12700"/>
                    </a:cubicBezTo>
                    <a:cubicBezTo>
                      <a:pt x="0" y="7408"/>
                      <a:pt x="1587" y="3704"/>
                      <a:pt x="3175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31" name="Полилиния 530"/>
              <p:cNvSpPr/>
              <p:nvPr/>
            </p:nvSpPr>
            <p:spPr>
              <a:xfrm>
                <a:off x="6801029" y="1775656"/>
                <a:ext cx="58388" cy="83124"/>
              </a:xfrm>
              <a:custGeom>
                <a:avLst/>
                <a:gdLst>
                  <a:gd name="connsiteX0" fmla="*/ 85725 w 85725"/>
                  <a:gd name="connsiteY0" fmla="*/ 127000 h 127000"/>
                  <a:gd name="connsiteX1" fmla="*/ 50800 w 85725"/>
                  <a:gd name="connsiteY1" fmla="*/ 66675 h 127000"/>
                  <a:gd name="connsiteX2" fmla="*/ 31750 w 85725"/>
                  <a:gd name="connsiteY2" fmla="*/ 53975 h 127000"/>
                  <a:gd name="connsiteX3" fmla="*/ 15875 w 85725"/>
                  <a:gd name="connsiteY3" fmla="*/ 44450 h 127000"/>
                  <a:gd name="connsiteX4" fmla="*/ 3175 w 85725"/>
                  <a:gd name="connsiteY4" fmla="*/ 31750 h 127000"/>
                  <a:gd name="connsiteX5" fmla="*/ 0 w 85725"/>
                  <a:gd name="connsiteY5" fmla="*/ 12700 h 127000"/>
                  <a:gd name="connsiteX6" fmla="*/ 3175 w 85725"/>
                  <a:gd name="connsiteY6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27000">
                    <a:moveTo>
                      <a:pt x="85725" y="127000"/>
                    </a:moveTo>
                    <a:cubicBezTo>
                      <a:pt x="72760" y="102923"/>
                      <a:pt x="59796" y="78846"/>
                      <a:pt x="50800" y="66675"/>
                    </a:cubicBezTo>
                    <a:cubicBezTo>
                      <a:pt x="41804" y="54504"/>
                      <a:pt x="37571" y="57679"/>
                      <a:pt x="31750" y="53975"/>
                    </a:cubicBezTo>
                    <a:cubicBezTo>
                      <a:pt x="25929" y="50271"/>
                      <a:pt x="15875" y="44450"/>
                      <a:pt x="15875" y="44450"/>
                    </a:cubicBezTo>
                    <a:cubicBezTo>
                      <a:pt x="11113" y="40746"/>
                      <a:pt x="5821" y="37042"/>
                      <a:pt x="3175" y="31750"/>
                    </a:cubicBezTo>
                    <a:cubicBezTo>
                      <a:pt x="529" y="26458"/>
                      <a:pt x="0" y="12700"/>
                      <a:pt x="0" y="12700"/>
                    </a:cubicBezTo>
                    <a:cubicBezTo>
                      <a:pt x="0" y="7408"/>
                      <a:pt x="1587" y="3704"/>
                      <a:pt x="3175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32" name="Полилиния 531"/>
              <p:cNvSpPr/>
              <p:nvPr/>
            </p:nvSpPr>
            <p:spPr>
              <a:xfrm>
                <a:off x="6772917" y="1788124"/>
                <a:ext cx="58388" cy="83124"/>
              </a:xfrm>
              <a:custGeom>
                <a:avLst/>
                <a:gdLst>
                  <a:gd name="connsiteX0" fmla="*/ 85725 w 85725"/>
                  <a:gd name="connsiteY0" fmla="*/ 127000 h 127000"/>
                  <a:gd name="connsiteX1" fmla="*/ 50800 w 85725"/>
                  <a:gd name="connsiteY1" fmla="*/ 66675 h 127000"/>
                  <a:gd name="connsiteX2" fmla="*/ 31750 w 85725"/>
                  <a:gd name="connsiteY2" fmla="*/ 53975 h 127000"/>
                  <a:gd name="connsiteX3" fmla="*/ 15875 w 85725"/>
                  <a:gd name="connsiteY3" fmla="*/ 44450 h 127000"/>
                  <a:gd name="connsiteX4" fmla="*/ 3175 w 85725"/>
                  <a:gd name="connsiteY4" fmla="*/ 31750 h 127000"/>
                  <a:gd name="connsiteX5" fmla="*/ 0 w 85725"/>
                  <a:gd name="connsiteY5" fmla="*/ 12700 h 127000"/>
                  <a:gd name="connsiteX6" fmla="*/ 3175 w 85725"/>
                  <a:gd name="connsiteY6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27000">
                    <a:moveTo>
                      <a:pt x="85725" y="127000"/>
                    </a:moveTo>
                    <a:cubicBezTo>
                      <a:pt x="72760" y="102923"/>
                      <a:pt x="59796" y="78846"/>
                      <a:pt x="50800" y="66675"/>
                    </a:cubicBezTo>
                    <a:cubicBezTo>
                      <a:pt x="41804" y="54504"/>
                      <a:pt x="37571" y="57679"/>
                      <a:pt x="31750" y="53975"/>
                    </a:cubicBezTo>
                    <a:cubicBezTo>
                      <a:pt x="25929" y="50271"/>
                      <a:pt x="15875" y="44450"/>
                      <a:pt x="15875" y="44450"/>
                    </a:cubicBezTo>
                    <a:cubicBezTo>
                      <a:pt x="11113" y="40746"/>
                      <a:pt x="5821" y="37042"/>
                      <a:pt x="3175" y="31750"/>
                    </a:cubicBezTo>
                    <a:cubicBezTo>
                      <a:pt x="529" y="26458"/>
                      <a:pt x="0" y="12700"/>
                      <a:pt x="0" y="12700"/>
                    </a:cubicBezTo>
                    <a:cubicBezTo>
                      <a:pt x="0" y="7408"/>
                      <a:pt x="1587" y="3704"/>
                      <a:pt x="3175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33" name="Блок-схема: узел 532"/>
              <p:cNvSpPr/>
              <p:nvPr/>
            </p:nvSpPr>
            <p:spPr>
              <a:xfrm>
                <a:off x="6761409" y="1753352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34" name="AutoShape 19"/>
              <p:cNvSpPr>
                <a:spLocks noChangeArrowheads="1"/>
              </p:cNvSpPr>
              <p:nvPr/>
            </p:nvSpPr>
            <p:spPr bwMode="auto">
              <a:xfrm>
                <a:off x="7338683" y="1173775"/>
                <a:ext cx="348881" cy="89238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Павлодар</a:t>
                </a:r>
              </a:p>
            </p:txBody>
          </p:sp>
          <p:sp>
            <p:nvSpPr>
              <p:cNvPr id="535" name="AutoShape 19"/>
              <p:cNvSpPr>
                <a:spLocks noChangeArrowheads="1"/>
              </p:cNvSpPr>
              <p:nvPr/>
            </p:nvSpPr>
            <p:spPr bwMode="auto">
              <a:xfrm>
                <a:off x="8213582" y="1480900"/>
                <a:ext cx="53497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Усть-Каменогорск</a:t>
                </a:r>
              </a:p>
            </p:txBody>
          </p:sp>
          <p:sp>
            <p:nvSpPr>
              <p:cNvPr id="536" name="Полилиния 535"/>
              <p:cNvSpPr/>
              <p:nvPr/>
            </p:nvSpPr>
            <p:spPr>
              <a:xfrm>
                <a:off x="4693583" y="1711009"/>
                <a:ext cx="242296" cy="170530"/>
              </a:xfrm>
              <a:custGeom>
                <a:avLst/>
                <a:gdLst>
                  <a:gd name="connsiteX0" fmla="*/ 586218 w 586218"/>
                  <a:gd name="connsiteY0" fmla="*/ 182880 h 182880"/>
                  <a:gd name="connsiteX1" fmla="*/ 513567 w 586218"/>
                  <a:gd name="connsiteY1" fmla="*/ 142797 h 182880"/>
                  <a:gd name="connsiteX2" fmla="*/ 443421 w 586218"/>
                  <a:gd name="connsiteY2" fmla="*/ 120250 h 182880"/>
                  <a:gd name="connsiteX3" fmla="*/ 398328 w 586218"/>
                  <a:gd name="connsiteY3" fmla="*/ 112734 h 182880"/>
                  <a:gd name="connsiteX4" fmla="*/ 348224 w 586218"/>
                  <a:gd name="connsiteY4" fmla="*/ 105219 h 182880"/>
                  <a:gd name="connsiteX5" fmla="*/ 295614 w 586218"/>
                  <a:gd name="connsiteY5" fmla="*/ 97703 h 182880"/>
                  <a:gd name="connsiteX6" fmla="*/ 283088 w 586218"/>
                  <a:gd name="connsiteY6" fmla="*/ 87682 h 182880"/>
                  <a:gd name="connsiteX7" fmla="*/ 260541 w 586218"/>
                  <a:gd name="connsiteY7" fmla="*/ 62630 h 182880"/>
                  <a:gd name="connsiteX8" fmla="*/ 220458 w 586218"/>
                  <a:gd name="connsiteY8" fmla="*/ 57620 h 182880"/>
                  <a:gd name="connsiteX9" fmla="*/ 150312 w 586218"/>
                  <a:gd name="connsiteY9" fmla="*/ 47599 h 182880"/>
                  <a:gd name="connsiteX10" fmla="*/ 75156 w 586218"/>
                  <a:gd name="connsiteY10" fmla="*/ 20042 h 182880"/>
                  <a:gd name="connsiteX11" fmla="*/ 35073 w 586218"/>
                  <a:gd name="connsiteY11" fmla="*/ 15031 h 182880"/>
                  <a:gd name="connsiteX12" fmla="*/ 0 w 586218"/>
                  <a:gd name="connsiteY12" fmla="*/ 0 h 182880"/>
                  <a:gd name="connsiteX0" fmla="*/ 586218 w 589717"/>
                  <a:gd name="connsiteY0" fmla="*/ 182880 h 182880"/>
                  <a:gd name="connsiteX1" fmla="*/ 583714 w 589717"/>
                  <a:gd name="connsiteY1" fmla="*/ 177870 h 182880"/>
                  <a:gd name="connsiteX2" fmla="*/ 513567 w 589717"/>
                  <a:gd name="connsiteY2" fmla="*/ 142797 h 182880"/>
                  <a:gd name="connsiteX3" fmla="*/ 443421 w 589717"/>
                  <a:gd name="connsiteY3" fmla="*/ 120250 h 182880"/>
                  <a:gd name="connsiteX4" fmla="*/ 398328 w 589717"/>
                  <a:gd name="connsiteY4" fmla="*/ 112734 h 182880"/>
                  <a:gd name="connsiteX5" fmla="*/ 348224 w 589717"/>
                  <a:gd name="connsiteY5" fmla="*/ 105219 h 182880"/>
                  <a:gd name="connsiteX6" fmla="*/ 295614 w 589717"/>
                  <a:gd name="connsiteY6" fmla="*/ 97703 h 182880"/>
                  <a:gd name="connsiteX7" fmla="*/ 283088 w 589717"/>
                  <a:gd name="connsiteY7" fmla="*/ 87682 h 182880"/>
                  <a:gd name="connsiteX8" fmla="*/ 260541 w 589717"/>
                  <a:gd name="connsiteY8" fmla="*/ 62630 h 182880"/>
                  <a:gd name="connsiteX9" fmla="*/ 220458 w 589717"/>
                  <a:gd name="connsiteY9" fmla="*/ 57620 h 182880"/>
                  <a:gd name="connsiteX10" fmla="*/ 150312 w 589717"/>
                  <a:gd name="connsiteY10" fmla="*/ 47599 h 182880"/>
                  <a:gd name="connsiteX11" fmla="*/ 75156 w 589717"/>
                  <a:gd name="connsiteY11" fmla="*/ 20042 h 182880"/>
                  <a:gd name="connsiteX12" fmla="*/ 35073 w 589717"/>
                  <a:gd name="connsiteY12" fmla="*/ 15031 h 182880"/>
                  <a:gd name="connsiteX13" fmla="*/ 0 w 589717"/>
                  <a:gd name="connsiteY13" fmla="*/ 0 h 182880"/>
                  <a:gd name="connsiteX0" fmla="*/ 586218 w 620852"/>
                  <a:gd name="connsiteY0" fmla="*/ 182880 h 268402"/>
                  <a:gd name="connsiteX1" fmla="*/ 618787 w 620852"/>
                  <a:gd name="connsiteY1" fmla="*/ 268058 h 268402"/>
                  <a:gd name="connsiteX2" fmla="*/ 513567 w 620852"/>
                  <a:gd name="connsiteY2" fmla="*/ 142797 h 268402"/>
                  <a:gd name="connsiteX3" fmla="*/ 443421 w 620852"/>
                  <a:gd name="connsiteY3" fmla="*/ 120250 h 268402"/>
                  <a:gd name="connsiteX4" fmla="*/ 398328 w 620852"/>
                  <a:gd name="connsiteY4" fmla="*/ 112734 h 268402"/>
                  <a:gd name="connsiteX5" fmla="*/ 348224 w 620852"/>
                  <a:gd name="connsiteY5" fmla="*/ 105219 h 268402"/>
                  <a:gd name="connsiteX6" fmla="*/ 295614 w 620852"/>
                  <a:gd name="connsiteY6" fmla="*/ 97703 h 268402"/>
                  <a:gd name="connsiteX7" fmla="*/ 283088 w 620852"/>
                  <a:gd name="connsiteY7" fmla="*/ 87682 h 268402"/>
                  <a:gd name="connsiteX8" fmla="*/ 260541 w 620852"/>
                  <a:gd name="connsiteY8" fmla="*/ 62630 h 268402"/>
                  <a:gd name="connsiteX9" fmla="*/ 220458 w 620852"/>
                  <a:gd name="connsiteY9" fmla="*/ 57620 h 268402"/>
                  <a:gd name="connsiteX10" fmla="*/ 150312 w 620852"/>
                  <a:gd name="connsiteY10" fmla="*/ 47599 h 268402"/>
                  <a:gd name="connsiteX11" fmla="*/ 75156 w 620852"/>
                  <a:gd name="connsiteY11" fmla="*/ 20042 h 268402"/>
                  <a:gd name="connsiteX12" fmla="*/ 35073 w 620852"/>
                  <a:gd name="connsiteY12" fmla="*/ 15031 h 268402"/>
                  <a:gd name="connsiteX13" fmla="*/ 0 w 620852"/>
                  <a:gd name="connsiteY13" fmla="*/ 0 h 268402"/>
                  <a:gd name="connsiteX0" fmla="*/ 819203 w 819203"/>
                  <a:gd name="connsiteY0" fmla="*/ 280583 h 280583"/>
                  <a:gd name="connsiteX1" fmla="*/ 618787 w 819203"/>
                  <a:gd name="connsiteY1" fmla="*/ 268058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819203 w 819203"/>
                  <a:gd name="connsiteY0" fmla="*/ 280583 h 280583"/>
                  <a:gd name="connsiteX1" fmla="*/ 573693 w 819203"/>
                  <a:gd name="connsiteY1" fmla="*/ 162839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596239 w 596239"/>
                  <a:gd name="connsiteY0" fmla="*/ 215447 h 215447"/>
                  <a:gd name="connsiteX1" fmla="*/ 573693 w 596239"/>
                  <a:gd name="connsiteY1" fmla="*/ 162839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5447"/>
                  <a:gd name="connsiteX1" fmla="*/ 571188 w 596239"/>
                  <a:gd name="connsiteY1" fmla="*/ 172860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6777"/>
                  <a:gd name="connsiteX1" fmla="*/ 588723 w 596239"/>
                  <a:gd name="connsiteY1" fmla="*/ 212942 h 216777"/>
                  <a:gd name="connsiteX2" fmla="*/ 571188 w 596239"/>
                  <a:gd name="connsiteY2" fmla="*/ 172860 h 216777"/>
                  <a:gd name="connsiteX3" fmla="*/ 513567 w 596239"/>
                  <a:gd name="connsiteY3" fmla="*/ 142797 h 216777"/>
                  <a:gd name="connsiteX4" fmla="*/ 443421 w 596239"/>
                  <a:gd name="connsiteY4" fmla="*/ 120250 h 216777"/>
                  <a:gd name="connsiteX5" fmla="*/ 398328 w 596239"/>
                  <a:gd name="connsiteY5" fmla="*/ 112734 h 216777"/>
                  <a:gd name="connsiteX6" fmla="*/ 348224 w 596239"/>
                  <a:gd name="connsiteY6" fmla="*/ 105219 h 216777"/>
                  <a:gd name="connsiteX7" fmla="*/ 295614 w 596239"/>
                  <a:gd name="connsiteY7" fmla="*/ 97703 h 216777"/>
                  <a:gd name="connsiteX8" fmla="*/ 283088 w 596239"/>
                  <a:gd name="connsiteY8" fmla="*/ 87682 h 216777"/>
                  <a:gd name="connsiteX9" fmla="*/ 260541 w 596239"/>
                  <a:gd name="connsiteY9" fmla="*/ 62630 h 216777"/>
                  <a:gd name="connsiteX10" fmla="*/ 220458 w 596239"/>
                  <a:gd name="connsiteY10" fmla="*/ 57620 h 216777"/>
                  <a:gd name="connsiteX11" fmla="*/ 150312 w 596239"/>
                  <a:gd name="connsiteY11" fmla="*/ 47599 h 216777"/>
                  <a:gd name="connsiteX12" fmla="*/ 75156 w 596239"/>
                  <a:gd name="connsiteY12" fmla="*/ 20042 h 216777"/>
                  <a:gd name="connsiteX13" fmla="*/ 35073 w 596239"/>
                  <a:gd name="connsiteY13" fmla="*/ 15031 h 216777"/>
                  <a:gd name="connsiteX14" fmla="*/ 0 w 596239"/>
                  <a:gd name="connsiteY14" fmla="*/ 0 h 216777"/>
                  <a:gd name="connsiteX0" fmla="*/ 596239 w 631614"/>
                  <a:gd name="connsiteY0" fmla="*/ 215447 h 241511"/>
                  <a:gd name="connsiteX1" fmla="*/ 631312 w 631614"/>
                  <a:gd name="connsiteY1" fmla="*/ 240499 h 241511"/>
                  <a:gd name="connsiteX2" fmla="*/ 571188 w 631614"/>
                  <a:gd name="connsiteY2" fmla="*/ 172860 h 241511"/>
                  <a:gd name="connsiteX3" fmla="*/ 513567 w 631614"/>
                  <a:gd name="connsiteY3" fmla="*/ 142797 h 241511"/>
                  <a:gd name="connsiteX4" fmla="*/ 443421 w 631614"/>
                  <a:gd name="connsiteY4" fmla="*/ 120250 h 241511"/>
                  <a:gd name="connsiteX5" fmla="*/ 398328 w 631614"/>
                  <a:gd name="connsiteY5" fmla="*/ 112734 h 241511"/>
                  <a:gd name="connsiteX6" fmla="*/ 348224 w 631614"/>
                  <a:gd name="connsiteY6" fmla="*/ 105219 h 241511"/>
                  <a:gd name="connsiteX7" fmla="*/ 295614 w 631614"/>
                  <a:gd name="connsiteY7" fmla="*/ 97703 h 241511"/>
                  <a:gd name="connsiteX8" fmla="*/ 283088 w 631614"/>
                  <a:gd name="connsiteY8" fmla="*/ 87682 h 241511"/>
                  <a:gd name="connsiteX9" fmla="*/ 260541 w 631614"/>
                  <a:gd name="connsiteY9" fmla="*/ 62630 h 241511"/>
                  <a:gd name="connsiteX10" fmla="*/ 220458 w 631614"/>
                  <a:gd name="connsiteY10" fmla="*/ 57620 h 241511"/>
                  <a:gd name="connsiteX11" fmla="*/ 150312 w 631614"/>
                  <a:gd name="connsiteY11" fmla="*/ 47599 h 241511"/>
                  <a:gd name="connsiteX12" fmla="*/ 75156 w 631614"/>
                  <a:gd name="connsiteY12" fmla="*/ 20042 h 241511"/>
                  <a:gd name="connsiteX13" fmla="*/ 35073 w 631614"/>
                  <a:gd name="connsiteY13" fmla="*/ 15031 h 241511"/>
                  <a:gd name="connsiteX14" fmla="*/ 0 w 631614"/>
                  <a:gd name="connsiteY14" fmla="*/ 0 h 241511"/>
                  <a:gd name="connsiteX0" fmla="*/ 623796 w 632144"/>
                  <a:gd name="connsiteY0" fmla="*/ 325676 h 325676"/>
                  <a:gd name="connsiteX1" fmla="*/ 631312 w 632144"/>
                  <a:gd name="connsiteY1" fmla="*/ 240499 h 325676"/>
                  <a:gd name="connsiteX2" fmla="*/ 571188 w 632144"/>
                  <a:gd name="connsiteY2" fmla="*/ 172860 h 325676"/>
                  <a:gd name="connsiteX3" fmla="*/ 513567 w 632144"/>
                  <a:gd name="connsiteY3" fmla="*/ 142797 h 325676"/>
                  <a:gd name="connsiteX4" fmla="*/ 443421 w 632144"/>
                  <a:gd name="connsiteY4" fmla="*/ 120250 h 325676"/>
                  <a:gd name="connsiteX5" fmla="*/ 398328 w 632144"/>
                  <a:gd name="connsiteY5" fmla="*/ 112734 h 325676"/>
                  <a:gd name="connsiteX6" fmla="*/ 348224 w 632144"/>
                  <a:gd name="connsiteY6" fmla="*/ 105219 h 325676"/>
                  <a:gd name="connsiteX7" fmla="*/ 295614 w 632144"/>
                  <a:gd name="connsiteY7" fmla="*/ 97703 h 325676"/>
                  <a:gd name="connsiteX8" fmla="*/ 283088 w 632144"/>
                  <a:gd name="connsiteY8" fmla="*/ 87682 h 325676"/>
                  <a:gd name="connsiteX9" fmla="*/ 260541 w 632144"/>
                  <a:gd name="connsiteY9" fmla="*/ 62630 h 325676"/>
                  <a:gd name="connsiteX10" fmla="*/ 220458 w 632144"/>
                  <a:gd name="connsiteY10" fmla="*/ 57620 h 325676"/>
                  <a:gd name="connsiteX11" fmla="*/ 150312 w 632144"/>
                  <a:gd name="connsiteY11" fmla="*/ 47599 h 325676"/>
                  <a:gd name="connsiteX12" fmla="*/ 75156 w 632144"/>
                  <a:gd name="connsiteY12" fmla="*/ 20042 h 325676"/>
                  <a:gd name="connsiteX13" fmla="*/ 35073 w 632144"/>
                  <a:gd name="connsiteY13" fmla="*/ 15031 h 325676"/>
                  <a:gd name="connsiteX14" fmla="*/ 0 w 632144"/>
                  <a:gd name="connsiteY14" fmla="*/ 0 h 325676"/>
                  <a:gd name="connsiteX0" fmla="*/ 623796 w 623796"/>
                  <a:gd name="connsiteY0" fmla="*/ 325676 h 325676"/>
                  <a:gd name="connsiteX1" fmla="*/ 586219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623796 w 623796"/>
                  <a:gd name="connsiteY0" fmla="*/ 325676 h 325676"/>
                  <a:gd name="connsiteX1" fmla="*/ 596240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588723 w 597072"/>
                  <a:gd name="connsiteY0" fmla="*/ 255531 h 255531"/>
                  <a:gd name="connsiteX1" fmla="*/ 596240 w 597072"/>
                  <a:gd name="connsiteY1" fmla="*/ 212942 h 255531"/>
                  <a:gd name="connsiteX2" fmla="*/ 571188 w 597072"/>
                  <a:gd name="connsiteY2" fmla="*/ 172860 h 255531"/>
                  <a:gd name="connsiteX3" fmla="*/ 513567 w 597072"/>
                  <a:gd name="connsiteY3" fmla="*/ 142797 h 255531"/>
                  <a:gd name="connsiteX4" fmla="*/ 443421 w 597072"/>
                  <a:gd name="connsiteY4" fmla="*/ 120250 h 255531"/>
                  <a:gd name="connsiteX5" fmla="*/ 398328 w 597072"/>
                  <a:gd name="connsiteY5" fmla="*/ 112734 h 255531"/>
                  <a:gd name="connsiteX6" fmla="*/ 348224 w 597072"/>
                  <a:gd name="connsiteY6" fmla="*/ 105219 h 255531"/>
                  <a:gd name="connsiteX7" fmla="*/ 295614 w 597072"/>
                  <a:gd name="connsiteY7" fmla="*/ 97703 h 255531"/>
                  <a:gd name="connsiteX8" fmla="*/ 283088 w 597072"/>
                  <a:gd name="connsiteY8" fmla="*/ 87682 h 255531"/>
                  <a:gd name="connsiteX9" fmla="*/ 260541 w 597072"/>
                  <a:gd name="connsiteY9" fmla="*/ 62630 h 255531"/>
                  <a:gd name="connsiteX10" fmla="*/ 220458 w 597072"/>
                  <a:gd name="connsiteY10" fmla="*/ 57620 h 255531"/>
                  <a:gd name="connsiteX11" fmla="*/ 150312 w 597072"/>
                  <a:gd name="connsiteY11" fmla="*/ 47599 h 255531"/>
                  <a:gd name="connsiteX12" fmla="*/ 75156 w 597072"/>
                  <a:gd name="connsiteY12" fmla="*/ 20042 h 255531"/>
                  <a:gd name="connsiteX13" fmla="*/ 35073 w 597072"/>
                  <a:gd name="connsiteY13" fmla="*/ 15031 h 255531"/>
                  <a:gd name="connsiteX14" fmla="*/ 0 w 597072"/>
                  <a:gd name="connsiteY14" fmla="*/ 0 h 255531"/>
                  <a:gd name="connsiteX0" fmla="*/ 588723 w 604318"/>
                  <a:gd name="connsiteY0" fmla="*/ 255531 h 255531"/>
                  <a:gd name="connsiteX1" fmla="*/ 603756 w 604318"/>
                  <a:gd name="connsiteY1" fmla="*/ 202921 h 255531"/>
                  <a:gd name="connsiteX2" fmla="*/ 571188 w 604318"/>
                  <a:gd name="connsiteY2" fmla="*/ 172860 h 255531"/>
                  <a:gd name="connsiteX3" fmla="*/ 513567 w 604318"/>
                  <a:gd name="connsiteY3" fmla="*/ 142797 h 255531"/>
                  <a:gd name="connsiteX4" fmla="*/ 443421 w 604318"/>
                  <a:gd name="connsiteY4" fmla="*/ 120250 h 255531"/>
                  <a:gd name="connsiteX5" fmla="*/ 398328 w 604318"/>
                  <a:gd name="connsiteY5" fmla="*/ 112734 h 255531"/>
                  <a:gd name="connsiteX6" fmla="*/ 348224 w 604318"/>
                  <a:gd name="connsiteY6" fmla="*/ 105219 h 255531"/>
                  <a:gd name="connsiteX7" fmla="*/ 295614 w 604318"/>
                  <a:gd name="connsiteY7" fmla="*/ 97703 h 255531"/>
                  <a:gd name="connsiteX8" fmla="*/ 283088 w 604318"/>
                  <a:gd name="connsiteY8" fmla="*/ 87682 h 255531"/>
                  <a:gd name="connsiteX9" fmla="*/ 260541 w 604318"/>
                  <a:gd name="connsiteY9" fmla="*/ 62630 h 255531"/>
                  <a:gd name="connsiteX10" fmla="*/ 220458 w 604318"/>
                  <a:gd name="connsiteY10" fmla="*/ 57620 h 255531"/>
                  <a:gd name="connsiteX11" fmla="*/ 150312 w 604318"/>
                  <a:gd name="connsiteY11" fmla="*/ 47599 h 255531"/>
                  <a:gd name="connsiteX12" fmla="*/ 75156 w 604318"/>
                  <a:gd name="connsiteY12" fmla="*/ 20042 h 255531"/>
                  <a:gd name="connsiteX13" fmla="*/ 35073 w 604318"/>
                  <a:gd name="connsiteY13" fmla="*/ 15031 h 255531"/>
                  <a:gd name="connsiteX14" fmla="*/ 0 w 604318"/>
                  <a:gd name="connsiteY14" fmla="*/ 0 h 255531"/>
                  <a:gd name="connsiteX0" fmla="*/ 571187 w 604076"/>
                  <a:gd name="connsiteY0" fmla="*/ 243005 h 243005"/>
                  <a:gd name="connsiteX1" fmla="*/ 603756 w 604076"/>
                  <a:gd name="connsiteY1" fmla="*/ 202921 h 243005"/>
                  <a:gd name="connsiteX2" fmla="*/ 571188 w 604076"/>
                  <a:gd name="connsiteY2" fmla="*/ 172860 h 243005"/>
                  <a:gd name="connsiteX3" fmla="*/ 513567 w 604076"/>
                  <a:gd name="connsiteY3" fmla="*/ 142797 h 243005"/>
                  <a:gd name="connsiteX4" fmla="*/ 443421 w 604076"/>
                  <a:gd name="connsiteY4" fmla="*/ 120250 h 243005"/>
                  <a:gd name="connsiteX5" fmla="*/ 398328 w 604076"/>
                  <a:gd name="connsiteY5" fmla="*/ 112734 h 243005"/>
                  <a:gd name="connsiteX6" fmla="*/ 348224 w 604076"/>
                  <a:gd name="connsiteY6" fmla="*/ 105219 h 243005"/>
                  <a:gd name="connsiteX7" fmla="*/ 295614 w 604076"/>
                  <a:gd name="connsiteY7" fmla="*/ 97703 h 243005"/>
                  <a:gd name="connsiteX8" fmla="*/ 283088 w 604076"/>
                  <a:gd name="connsiteY8" fmla="*/ 87682 h 243005"/>
                  <a:gd name="connsiteX9" fmla="*/ 260541 w 604076"/>
                  <a:gd name="connsiteY9" fmla="*/ 62630 h 243005"/>
                  <a:gd name="connsiteX10" fmla="*/ 220458 w 604076"/>
                  <a:gd name="connsiteY10" fmla="*/ 57620 h 243005"/>
                  <a:gd name="connsiteX11" fmla="*/ 150312 w 604076"/>
                  <a:gd name="connsiteY11" fmla="*/ 47599 h 243005"/>
                  <a:gd name="connsiteX12" fmla="*/ 75156 w 604076"/>
                  <a:gd name="connsiteY12" fmla="*/ 20042 h 243005"/>
                  <a:gd name="connsiteX13" fmla="*/ 35073 w 604076"/>
                  <a:gd name="connsiteY13" fmla="*/ 15031 h 243005"/>
                  <a:gd name="connsiteX14" fmla="*/ 0 w 604076"/>
                  <a:gd name="connsiteY14" fmla="*/ 0 h 243005"/>
                  <a:gd name="connsiteX0" fmla="*/ 571187 w 603756"/>
                  <a:gd name="connsiteY0" fmla="*/ 243005 h 244159"/>
                  <a:gd name="connsiteX1" fmla="*/ 571186 w 603756"/>
                  <a:gd name="connsiteY1" fmla="*/ 240500 h 244159"/>
                  <a:gd name="connsiteX2" fmla="*/ 603756 w 603756"/>
                  <a:gd name="connsiteY2" fmla="*/ 202921 h 244159"/>
                  <a:gd name="connsiteX3" fmla="*/ 571188 w 603756"/>
                  <a:gd name="connsiteY3" fmla="*/ 172860 h 244159"/>
                  <a:gd name="connsiteX4" fmla="*/ 513567 w 603756"/>
                  <a:gd name="connsiteY4" fmla="*/ 142797 h 244159"/>
                  <a:gd name="connsiteX5" fmla="*/ 443421 w 603756"/>
                  <a:gd name="connsiteY5" fmla="*/ 120250 h 244159"/>
                  <a:gd name="connsiteX6" fmla="*/ 398328 w 603756"/>
                  <a:gd name="connsiteY6" fmla="*/ 112734 h 244159"/>
                  <a:gd name="connsiteX7" fmla="*/ 348224 w 603756"/>
                  <a:gd name="connsiteY7" fmla="*/ 105219 h 244159"/>
                  <a:gd name="connsiteX8" fmla="*/ 295614 w 603756"/>
                  <a:gd name="connsiteY8" fmla="*/ 97703 h 244159"/>
                  <a:gd name="connsiteX9" fmla="*/ 283088 w 603756"/>
                  <a:gd name="connsiteY9" fmla="*/ 87682 h 244159"/>
                  <a:gd name="connsiteX10" fmla="*/ 260541 w 603756"/>
                  <a:gd name="connsiteY10" fmla="*/ 62630 h 244159"/>
                  <a:gd name="connsiteX11" fmla="*/ 220458 w 603756"/>
                  <a:gd name="connsiteY11" fmla="*/ 57620 h 244159"/>
                  <a:gd name="connsiteX12" fmla="*/ 150312 w 603756"/>
                  <a:gd name="connsiteY12" fmla="*/ 47599 h 244159"/>
                  <a:gd name="connsiteX13" fmla="*/ 75156 w 603756"/>
                  <a:gd name="connsiteY13" fmla="*/ 20042 h 244159"/>
                  <a:gd name="connsiteX14" fmla="*/ 35073 w 603756"/>
                  <a:gd name="connsiteY14" fmla="*/ 15031 h 244159"/>
                  <a:gd name="connsiteX15" fmla="*/ 0 w 603756"/>
                  <a:gd name="connsiteY15" fmla="*/ 0 h 244159"/>
                  <a:gd name="connsiteX0" fmla="*/ 571187 w 629452"/>
                  <a:gd name="connsiteY0" fmla="*/ 243005 h 306086"/>
                  <a:gd name="connsiteX1" fmla="*/ 628805 w 629452"/>
                  <a:gd name="connsiteY1" fmla="*/ 305635 h 306086"/>
                  <a:gd name="connsiteX2" fmla="*/ 603756 w 629452"/>
                  <a:gd name="connsiteY2" fmla="*/ 202921 h 306086"/>
                  <a:gd name="connsiteX3" fmla="*/ 571188 w 629452"/>
                  <a:gd name="connsiteY3" fmla="*/ 172860 h 306086"/>
                  <a:gd name="connsiteX4" fmla="*/ 513567 w 629452"/>
                  <a:gd name="connsiteY4" fmla="*/ 142797 h 306086"/>
                  <a:gd name="connsiteX5" fmla="*/ 443421 w 629452"/>
                  <a:gd name="connsiteY5" fmla="*/ 120250 h 306086"/>
                  <a:gd name="connsiteX6" fmla="*/ 398328 w 629452"/>
                  <a:gd name="connsiteY6" fmla="*/ 112734 h 306086"/>
                  <a:gd name="connsiteX7" fmla="*/ 348224 w 629452"/>
                  <a:gd name="connsiteY7" fmla="*/ 105219 h 306086"/>
                  <a:gd name="connsiteX8" fmla="*/ 295614 w 629452"/>
                  <a:gd name="connsiteY8" fmla="*/ 97703 h 306086"/>
                  <a:gd name="connsiteX9" fmla="*/ 283088 w 629452"/>
                  <a:gd name="connsiteY9" fmla="*/ 87682 h 306086"/>
                  <a:gd name="connsiteX10" fmla="*/ 260541 w 629452"/>
                  <a:gd name="connsiteY10" fmla="*/ 62630 h 306086"/>
                  <a:gd name="connsiteX11" fmla="*/ 220458 w 629452"/>
                  <a:gd name="connsiteY11" fmla="*/ 57620 h 306086"/>
                  <a:gd name="connsiteX12" fmla="*/ 150312 w 629452"/>
                  <a:gd name="connsiteY12" fmla="*/ 47599 h 306086"/>
                  <a:gd name="connsiteX13" fmla="*/ 75156 w 629452"/>
                  <a:gd name="connsiteY13" fmla="*/ 20042 h 306086"/>
                  <a:gd name="connsiteX14" fmla="*/ 35073 w 629452"/>
                  <a:gd name="connsiteY14" fmla="*/ 15031 h 306086"/>
                  <a:gd name="connsiteX15" fmla="*/ 0 w 629452"/>
                  <a:gd name="connsiteY15" fmla="*/ 0 h 306086"/>
                  <a:gd name="connsiteX0" fmla="*/ 576197 w 629452"/>
                  <a:gd name="connsiteY0" fmla="*/ 388307 h 388307"/>
                  <a:gd name="connsiteX1" fmla="*/ 628805 w 629452"/>
                  <a:gd name="connsiteY1" fmla="*/ 305635 h 388307"/>
                  <a:gd name="connsiteX2" fmla="*/ 603756 w 629452"/>
                  <a:gd name="connsiteY2" fmla="*/ 202921 h 388307"/>
                  <a:gd name="connsiteX3" fmla="*/ 571188 w 629452"/>
                  <a:gd name="connsiteY3" fmla="*/ 172860 h 388307"/>
                  <a:gd name="connsiteX4" fmla="*/ 513567 w 629452"/>
                  <a:gd name="connsiteY4" fmla="*/ 142797 h 388307"/>
                  <a:gd name="connsiteX5" fmla="*/ 443421 w 629452"/>
                  <a:gd name="connsiteY5" fmla="*/ 120250 h 388307"/>
                  <a:gd name="connsiteX6" fmla="*/ 398328 w 629452"/>
                  <a:gd name="connsiteY6" fmla="*/ 112734 h 388307"/>
                  <a:gd name="connsiteX7" fmla="*/ 348224 w 629452"/>
                  <a:gd name="connsiteY7" fmla="*/ 105219 h 388307"/>
                  <a:gd name="connsiteX8" fmla="*/ 295614 w 629452"/>
                  <a:gd name="connsiteY8" fmla="*/ 97703 h 388307"/>
                  <a:gd name="connsiteX9" fmla="*/ 283088 w 629452"/>
                  <a:gd name="connsiteY9" fmla="*/ 87682 h 388307"/>
                  <a:gd name="connsiteX10" fmla="*/ 260541 w 629452"/>
                  <a:gd name="connsiteY10" fmla="*/ 62630 h 388307"/>
                  <a:gd name="connsiteX11" fmla="*/ 220458 w 629452"/>
                  <a:gd name="connsiteY11" fmla="*/ 57620 h 388307"/>
                  <a:gd name="connsiteX12" fmla="*/ 150312 w 629452"/>
                  <a:gd name="connsiteY12" fmla="*/ 47599 h 388307"/>
                  <a:gd name="connsiteX13" fmla="*/ 75156 w 629452"/>
                  <a:gd name="connsiteY13" fmla="*/ 20042 h 388307"/>
                  <a:gd name="connsiteX14" fmla="*/ 35073 w 629452"/>
                  <a:gd name="connsiteY14" fmla="*/ 15031 h 388307"/>
                  <a:gd name="connsiteX15" fmla="*/ 0 w 629452"/>
                  <a:gd name="connsiteY15" fmla="*/ 0 h 388307"/>
                  <a:gd name="connsiteX0" fmla="*/ 576197 w 603756"/>
                  <a:gd name="connsiteY0" fmla="*/ 388307 h 388307"/>
                  <a:gd name="connsiteX1" fmla="*/ 583711 w 603756"/>
                  <a:gd name="connsiteY1" fmla="*/ 237994 h 388307"/>
                  <a:gd name="connsiteX2" fmla="*/ 603756 w 603756"/>
                  <a:gd name="connsiteY2" fmla="*/ 202921 h 388307"/>
                  <a:gd name="connsiteX3" fmla="*/ 571188 w 603756"/>
                  <a:gd name="connsiteY3" fmla="*/ 172860 h 388307"/>
                  <a:gd name="connsiteX4" fmla="*/ 513567 w 603756"/>
                  <a:gd name="connsiteY4" fmla="*/ 142797 h 388307"/>
                  <a:gd name="connsiteX5" fmla="*/ 443421 w 603756"/>
                  <a:gd name="connsiteY5" fmla="*/ 120250 h 388307"/>
                  <a:gd name="connsiteX6" fmla="*/ 398328 w 603756"/>
                  <a:gd name="connsiteY6" fmla="*/ 112734 h 388307"/>
                  <a:gd name="connsiteX7" fmla="*/ 348224 w 603756"/>
                  <a:gd name="connsiteY7" fmla="*/ 105219 h 388307"/>
                  <a:gd name="connsiteX8" fmla="*/ 295614 w 603756"/>
                  <a:gd name="connsiteY8" fmla="*/ 97703 h 388307"/>
                  <a:gd name="connsiteX9" fmla="*/ 283088 w 603756"/>
                  <a:gd name="connsiteY9" fmla="*/ 87682 h 388307"/>
                  <a:gd name="connsiteX10" fmla="*/ 260541 w 603756"/>
                  <a:gd name="connsiteY10" fmla="*/ 62630 h 388307"/>
                  <a:gd name="connsiteX11" fmla="*/ 220458 w 603756"/>
                  <a:gd name="connsiteY11" fmla="*/ 57620 h 388307"/>
                  <a:gd name="connsiteX12" fmla="*/ 150312 w 603756"/>
                  <a:gd name="connsiteY12" fmla="*/ 47599 h 388307"/>
                  <a:gd name="connsiteX13" fmla="*/ 75156 w 603756"/>
                  <a:gd name="connsiteY13" fmla="*/ 20042 h 388307"/>
                  <a:gd name="connsiteX14" fmla="*/ 35073 w 603756"/>
                  <a:gd name="connsiteY14" fmla="*/ 15031 h 388307"/>
                  <a:gd name="connsiteX15" fmla="*/ 0 w 603756"/>
                  <a:gd name="connsiteY15" fmla="*/ 0 h 388307"/>
                  <a:gd name="connsiteX0" fmla="*/ 616281 w 616281"/>
                  <a:gd name="connsiteY0" fmla="*/ 323171 h 323171"/>
                  <a:gd name="connsiteX1" fmla="*/ 583711 w 616281"/>
                  <a:gd name="connsiteY1" fmla="*/ 237994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3731 w 616281"/>
                  <a:gd name="connsiteY1" fmla="*/ 240499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81205 w 616281"/>
                  <a:gd name="connsiteY1" fmla="*/ 230478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593735 w 616281"/>
                  <a:gd name="connsiteY2" fmla="*/ 197910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581208 w 581208"/>
                  <a:gd name="connsiteY0" fmla="*/ 308140 h 308140"/>
                  <a:gd name="connsiteX1" fmla="*/ 556153 w 581208"/>
                  <a:gd name="connsiteY1" fmla="*/ 217952 h 308140"/>
                  <a:gd name="connsiteX2" fmla="*/ 558662 w 581208"/>
                  <a:gd name="connsiteY2" fmla="*/ 182879 h 308140"/>
                  <a:gd name="connsiteX3" fmla="*/ 536115 w 581208"/>
                  <a:gd name="connsiteY3" fmla="*/ 157829 h 308140"/>
                  <a:gd name="connsiteX4" fmla="*/ 478494 w 581208"/>
                  <a:gd name="connsiteY4" fmla="*/ 127766 h 308140"/>
                  <a:gd name="connsiteX5" fmla="*/ 408348 w 581208"/>
                  <a:gd name="connsiteY5" fmla="*/ 105219 h 308140"/>
                  <a:gd name="connsiteX6" fmla="*/ 363255 w 581208"/>
                  <a:gd name="connsiteY6" fmla="*/ 97703 h 308140"/>
                  <a:gd name="connsiteX7" fmla="*/ 313151 w 581208"/>
                  <a:gd name="connsiteY7" fmla="*/ 90188 h 308140"/>
                  <a:gd name="connsiteX8" fmla="*/ 260541 w 581208"/>
                  <a:gd name="connsiteY8" fmla="*/ 82672 h 308140"/>
                  <a:gd name="connsiteX9" fmla="*/ 248015 w 581208"/>
                  <a:gd name="connsiteY9" fmla="*/ 72651 h 308140"/>
                  <a:gd name="connsiteX10" fmla="*/ 225468 w 581208"/>
                  <a:gd name="connsiteY10" fmla="*/ 47599 h 308140"/>
                  <a:gd name="connsiteX11" fmla="*/ 185385 w 581208"/>
                  <a:gd name="connsiteY11" fmla="*/ 42589 h 308140"/>
                  <a:gd name="connsiteX12" fmla="*/ 115239 w 581208"/>
                  <a:gd name="connsiteY12" fmla="*/ 32568 h 308140"/>
                  <a:gd name="connsiteX13" fmla="*/ 40083 w 581208"/>
                  <a:gd name="connsiteY13" fmla="*/ 5011 h 308140"/>
                  <a:gd name="connsiteX14" fmla="*/ 0 w 581208"/>
                  <a:gd name="connsiteY14" fmla="*/ 0 h 308140"/>
                  <a:gd name="connsiteX0" fmla="*/ 541125 w 541125"/>
                  <a:gd name="connsiteY0" fmla="*/ 303129 h 303129"/>
                  <a:gd name="connsiteX1" fmla="*/ 516070 w 541125"/>
                  <a:gd name="connsiteY1" fmla="*/ 212941 h 303129"/>
                  <a:gd name="connsiteX2" fmla="*/ 518579 w 541125"/>
                  <a:gd name="connsiteY2" fmla="*/ 177868 h 303129"/>
                  <a:gd name="connsiteX3" fmla="*/ 496032 w 541125"/>
                  <a:gd name="connsiteY3" fmla="*/ 152818 h 303129"/>
                  <a:gd name="connsiteX4" fmla="*/ 438411 w 541125"/>
                  <a:gd name="connsiteY4" fmla="*/ 122755 h 303129"/>
                  <a:gd name="connsiteX5" fmla="*/ 368265 w 541125"/>
                  <a:gd name="connsiteY5" fmla="*/ 100208 h 303129"/>
                  <a:gd name="connsiteX6" fmla="*/ 323172 w 541125"/>
                  <a:gd name="connsiteY6" fmla="*/ 92692 h 303129"/>
                  <a:gd name="connsiteX7" fmla="*/ 273068 w 541125"/>
                  <a:gd name="connsiteY7" fmla="*/ 85177 h 303129"/>
                  <a:gd name="connsiteX8" fmla="*/ 220458 w 541125"/>
                  <a:gd name="connsiteY8" fmla="*/ 77661 h 303129"/>
                  <a:gd name="connsiteX9" fmla="*/ 207932 w 541125"/>
                  <a:gd name="connsiteY9" fmla="*/ 67640 h 303129"/>
                  <a:gd name="connsiteX10" fmla="*/ 185385 w 541125"/>
                  <a:gd name="connsiteY10" fmla="*/ 42588 h 303129"/>
                  <a:gd name="connsiteX11" fmla="*/ 145302 w 541125"/>
                  <a:gd name="connsiteY11" fmla="*/ 37578 h 303129"/>
                  <a:gd name="connsiteX12" fmla="*/ 75156 w 541125"/>
                  <a:gd name="connsiteY12" fmla="*/ 27557 h 303129"/>
                  <a:gd name="connsiteX13" fmla="*/ 0 w 541125"/>
                  <a:gd name="connsiteY13" fmla="*/ 0 h 303129"/>
                  <a:gd name="connsiteX0" fmla="*/ 465969 w 465969"/>
                  <a:gd name="connsiteY0" fmla="*/ 275572 h 275572"/>
                  <a:gd name="connsiteX1" fmla="*/ 440914 w 465969"/>
                  <a:gd name="connsiteY1" fmla="*/ 185384 h 275572"/>
                  <a:gd name="connsiteX2" fmla="*/ 443423 w 465969"/>
                  <a:gd name="connsiteY2" fmla="*/ 150311 h 275572"/>
                  <a:gd name="connsiteX3" fmla="*/ 420876 w 465969"/>
                  <a:gd name="connsiteY3" fmla="*/ 125261 h 275572"/>
                  <a:gd name="connsiteX4" fmla="*/ 363255 w 465969"/>
                  <a:gd name="connsiteY4" fmla="*/ 95198 h 275572"/>
                  <a:gd name="connsiteX5" fmla="*/ 293109 w 465969"/>
                  <a:gd name="connsiteY5" fmla="*/ 72651 h 275572"/>
                  <a:gd name="connsiteX6" fmla="*/ 248016 w 465969"/>
                  <a:gd name="connsiteY6" fmla="*/ 65135 h 275572"/>
                  <a:gd name="connsiteX7" fmla="*/ 197912 w 465969"/>
                  <a:gd name="connsiteY7" fmla="*/ 57620 h 275572"/>
                  <a:gd name="connsiteX8" fmla="*/ 145302 w 465969"/>
                  <a:gd name="connsiteY8" fmla="*/ 50104 h 275572"/>
                  <a:gd name="connsiteX9" fmla="*/ 132776 w 465969"/>
                  <a:gd name="connsiteY9" fmla="*/ 40083 h 275572"/>
                  <a:gd name="connsiteX10" fmla="*/ 110229 w 465969"/>
                  <a:gd name="connsiteY10" fmla="*/ 15031 h 275572"/>
                  <a:gd name="connsiteX11" fmla="*/ 70146 w 465969"/>
                  <a:gd name="connsiteY11" fmla="*/ 10021 h 275572"/>
                  <a:gd name="connsiteX12" fmla="*/ 0 w 465969"/>
                  <a:gd name="connsiteY12" fmla="*/ 0 h 275572"/>
                  <a:gd name="connsiteX0" fmla="*/ 395823 w 395823"/>
                  <a:gd name="connsiteY0" fmla="*/ 265551 h 265551"/>
                  <a:gd name="connsiteX1" fmla="*/ 370768 w 395823"/>
                  <a:gd name="connsiteY1" fmla="*/ 175363 h 265551"/>
                  <a:gd name="connsiteX2" fmla="*/ 373277 w 395823"/>
                  <a:gd name="connsiteY2" fmla="*/ 140290 h 265551"/>
                  <a:gd name="connsiteX3" fmla="*/ 350730 w 395823"/>
                  <a:gd name="connsiteY3" fmla="*/ 115240 h 265551"/>
                  <a:gd name="connsiteX4" fmla="*/ 293109 w 395823"/>
                  <a:gd name="connsiteY4" fmla="*/ 85177 h 265551"/>
                  <a:gd name="connsiteX5" fmla="*/ 222963 w 395823"/>
                  <a:gd name="connsiteY5" fmla="*/ 62630 h 265551"/>
                  <a:gd name="connsiteX6" fmla="*/ 177870 w 395823"/>
                  <a:gd name="connsiteY6" fmla="*/ 55114 h 265551"/>
                  <a:gd name="connsiteX7" fmla="*/ 127766 w 395823"/>
                  <a:gd name="connsiteY7" fmla="*/ 47599 h 265551"/>
                  <a:gd name="connsiteX8" fmla="*/ 75156 w 395823"/>
                  <a:gd name="connsiteY8" fmla="*/ 40083 h 265551"/>
                  <a:gd name="connsiteX9" fmla="*/ 62630 w 395823"/>
                  <a:gd name="connsiteY9" fmla="*/ 30062 h 265551"/>
                  <a:gd name="connsiteX10" fmla="*/ 40083 w 395823"/>
                  <a:gd name="connsiteY10" fmla="*/ 5010 h 265551"/>
                  <a:gd name="connsiteX11" fmla="*/ 0 w 395823"/>
                  <a:gd name="connsiteY11" fmla="*/ 0 h 265551"/>
                  <a:gd name="connsiteX0" fmla="*/ 355740 w 355740"/>
                  <a:gd name="connsiteY0" fmla="*/ 260541 h 260541"/>
                  <a:gd name="connsiteX1" fmla="*/ 330685 w 355740"/>
                  <a:gd name="connsiteY1" fmla="*/ 170353 h 260541"/>
                  <a:gd name="connsiteX2" fmla="*/ 333194 w 355740"/>
                  <a:gd name="connsiteY2" fmla="*/ 135280 h 260541"/>
                  <a:gd name="connsiteX3" fmla="*/ 310647 w 355740"/>
                  <a:gd name="connsiteY3" fmla="*/ 110230 h 260541"/>
                  <a:gd name="connsiteX4" fmla="*/ 253026 w 355740"/>
                  <a:gd name="connsiteY4" fmla="*/ 80167 h 260541"/>
                  <a:gd name="connsiteX5" fmla="*/ 182880 w 355740"/>
                  <a:gd name="connsiteY5" fmla="*/ 57620 h 260541"/>
                  <a:gd name="connsiteX6" fmla="*/ 137787 w 355740"/>
                  <a:gd name="connsiteY6" fmla="*/ 50104 h 260541"/>
                  <a:gd name="connsiteX7" fmla="*/ 87683 w 355740"/>
                  <a:gd name="connsiteY7" fmla="*/ 42589 h 260541"/>
                  <a:gd name="connsiteX8" fmla="*/ 35073 w 355740"/>
                  <a:gd name="connsiteY8" fmla="*/ 35073 h 260541"/>
                  <a:gd name="connsiteX9" fmla="*/ 22547 w 355740"/>
                  <a:gd name="connsiteY9" fmla="*/ 25052 h 260541"/>
                  <a:gd name="connsiteX10" fmla="*/ 0 w 355740"/>
                  <a:gd name="connsiteY10" fmla="*/ 0 h 260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5740" h="260541">
                    <a:moveTo>
                      <a:pt x="355740" y="260541"/>
                    </a:moveTo>
                    <a:cubicBezTo>
                      <a:pt x="355740" y="260124"/>
                      <a:pt x="325257" y="177034"/>
                      <a:pt x="330685" y="170353"/>
                    </a:cubicBezTo>
                    <a:cubicBezTo>
                      <a:pt x="336113" y="163672"/>
                      <a:pt x="333194" y="146553"/>
                      <a:pt x="333194" y="135280"/>
                    </a:cubicBezTo>
                    <a:cubicBezTo>
                      <a:pt x="333194" y="124007"/>
                      <a:pt x="323173" y="121921"/>
                      <a:pt x="310647" y="110230"/>
                    </a:cubicBezTo>
                    <a:cubicBezTo>
                      <a:pt x="298121" y="98539"/>
                      <a:pt x="274320" y="88935"/>
                      <a:pt x="253026" y="80167"/>
                    </a:cubicBezTo>
                    <a:cubicBezTo>
                      <a:pt x="231732" y="71399"/>
                      <a:pt x="202086" y="62630"/>
                      <a:pt x="182880" y="57620"/>
                    </a:cubicBezTo>
                    <a:cubicBezTo>
                      <a:pt x="163674" y="52610"/>
                      <a:pt x="137787" y="50104"/>
                      <a:pt x="137787" y="50104"/>
                    </a:cubicBezTo>
                    <a:lnTo>
                      <a:pt x="87683" y="42589"/>
                    </a:lnTo>
                    <a:cubicBezTo>
                      <a:pt x="70564" y="40084"/>
                      <a:pt x="45929" y="37996"/>
                      <a:pt x="35073" y="35073"/>
                    </a:cubicBezTo>
                    <a:cubicBezTo>
                      <a:pt x="24217" y="32150"/>
                      <a:pt x="28392" y="30897"/>
                      <a:pt x="22547" y="25052"/>
                    </a:cubicBezTo>
                    <a:cubicBezTo>
                      <a:pt x="16702" y="19207"/>
                      <a:pt x="10438" y="5010"/>
                      <a:pt x="0" y="0"/>
                    </a:cubicBezTo>
                  </a:path>
                </a:pathLst>
              </a:custGeom>
              <a:ln w="952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37" name="AutoShape 19"/>
              <p:cNvSpPr>
                <a:spLocks noChangeArrowheads="1"/>
              </p:cNvSpPr>
              <p:nvPr/>
            </p:nvSpPr>
            <p:spPr bwMode="auto">
              <a:xfrm>
                <a:off x="4240780" y="1635691"/>
                <a:ext cx="219491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Актобе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538" name="Полилиния 537"/>
              <p:cNvSpPr/>
              <p:nvPr/>
            </p:nvSpPr>
            <p:spPr>
              <a:xfrm>
                <a:off x="6505087" y="1562475"/>
                <a:ext cx="114077" cy="44881"/>
              </a:xfrm>
              <a:custGeom>
                <a:avLst/>
                <a:gdLst>
                  <a:gd name="connsiteX0" fmla="*/ 0 w 167489"/>
                  <a:gd name="connsiteY0" fmla="*/ 0 h 68571"/>
                  <a:gd name="connsiteX1" fmla="*/ 27160 w 167489"/>
                  <a:gd name="connsiteY1" fmla="*/ 58848 h 68571"/>
                  <a:gd name="connsiteX2" fmla="*/ 63374 w 167489"/>
                  <a:gd name="connsiteY2" fmla="*/ 67901 h 68571"/>
                  <a:gd name="connsiteX3" fmla="*/ 104114 w 167489"/>
                  <a:gd name="connsiteY3" fmla="*/ 67901 h 68571"/>
                  <a:gd name="connsiteX4" fmla="*/ 167489 w 167489"/>
                  <a:gd name="connsiteY4" fmla="*/ 67901 h 6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489" h="68571">
                    <a:moveTo>
                      <a:pt x="0" y="0"/>
                    </a:moveTo>
                    <a:cubicBezTo>
                      <a:pt x="8299" y="23765"/>
                      <a:pt x="16598" y="47531"/>
                      <a:pt x="27160" y="58848"/>
                    </a:cubicBezTo>
                    <a:cubicBezTo>
                      <a:pt x="37722" y="70165"/>
                      <a:pt x="50548" y="66392"/>
                      <a:pt x="63374" y="67901"/>
                    </a:cubicBezTo>
                    <a:cubicBezTo>
                      <a:pt x="76200" y="69410"/>
                      <a:pt x="104114" y="67901"/>
                      <a:pt x="104114" y="67901"/>
                    </a:cubicBezTo>
                    <a:lnTo>
                      <a:pt x="167489" y="67901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39" name="Полилиния 538"/>
              <p:cNvSpPr/>
              <p:nvPr/>
            </p:nvSpPr>
            <p:spPr>
              <a:xfrm>
                <a:off x="4474623" y="1675907"/>
                <a:ext cx="36326" cy="172483"/>
              </a:xfrm>
              <a:custGeom>
                <a:avLst/>
                <a:gdLst>
                  <a:gd name="connsiteX0" fmla="*/ 34264 w 53334"/>
                  <a:gd name="connsiteY0" fmla="*/ 0 h 263525"/>
                  <a:gd name="connsiteX1" fmla="*/ 53314 w 53334"/>
                  <a:gd name="connsiteY1" fmla="*/ 69850 h 263525"/>
                  <a:gd name="connsiteX2" fmla="*/ 31089 w 53334"/>
                  <a:gd name="connsiteY2" fmla="*/ 117475 h 263525"/>
                  <a:gd name="connsiteX3" fmla="*/ 2514 w 53334"/>
                  <a:gd name="connsiteY3" fmla="*/ 133350 h 263525"/>
                  <a:gd name="connsiteX4" fmla="*/ 2514 w 53334"/>
                  <a:gd name="connsiteY4" fmla="*/ 190500 h 263525"/>
                  <a:gd name="connsiteX5" fmla="*/ 12039 w 53334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4" h="263525">
                    <a:moveTo>
                      <a:pt x="34264" y="0"/>
                    </a:moveTo>
                    <a:cubicBezTo>
                      <a:pt x="44053" y="25135"/>
                      <a:pt x="53843" y="50271"/>
                      <a:pt x="53314" y="69850"/>
                    </a:cubicBezTo>
                    <a:cubicBezTo>
                      <a:pt x="52785" y="89429"/>
                      <a:pt x="39556" y="106892"/>
                      <a:pt x="31089" y="117475"/>
                    </a:cubicBezTo>
                    <a:cubicBezTo>
                      <a:pt x="22622" y="128058"/>
                      <a:pt x="7276" y="121179"/>
                      <a:pt x="2514" y="133350"/>
                    </a:cubicBezTo>
                    <a:cubicBezTo>
                      <a:pt x="-2248" y="145521"/>
                      <a:pt x="927" y="168804"/>
                      <a:pt x="2514" y="190500"/>
                    </a:cubicBezTo>
                    <a:cubicBezTo>
                      <a:pt x="4101" y="212196"/>
                      <a:pt x="8864" y="249767"/>
                      <a:pt x="12039" y="263525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srgbClr val="7030A0"/>
                  </a:solidFill>
                </a:endParaRPr>
              </a:p>
            </p:txBody>
          </p:sp>
          <p:sp>
            <p:nvSpPr>
              <p:cNvPr id="540" name="Полилиния 539"/>
              <p:cNvSpPr/>
              <p:nvPr/>
            </p:nvSpPr>
            <p:spPr>
              <a:xfrm>
                <a:off x="4471542" y="1675907"/>
                <a:ext cx="36326" cy="172483"/>
              </a:xfrm>
              <a:custGeom>
                <a:avLst/>
                <a:gdLst>
                  <a:gd name="connsiteX0" fmla="*/ 34264 w 53334"/>
                  <a:gd name="connsiteY0" fmla="*/ 0 h 263525"/>
                  <a:gd name="connsiteX1" fmla="*/ 53314 w 53334"/>
                  <a:gd name="connsiteY1" fmla="*/ 69850 h 263525"/>
                  <a:gd name="connsiteX2" fmla="*/ 31089 w 53334"/>
                  <a:gd name="connsiteY2" fmla="*/ 117475 h 263525"/>
                  <a:gd name="connsiteX3" fmla="*/ 2514 w 53334"/>
                  <a:gd name="connsiteY3" fmla="*/ 133350 h 263525"/>
                  <a:gd name="connsiteX4" fmla="*/ 2514 w 53334"/>
                  <a:gd name="connsiteY4" fmla="*/ 190500 h 263525"/>
                  <a:gd name="connsiteX5" fmla="*/ 12039 w 53334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4" h="263525">
                    <a:moveTo>
                      <a:pt x="34264" y="0"/>
                    </a:moveTo>
                    <a:cubicBezTo>
                      <a:pt x="44053" y="25135"/>
                      <a:pt x="53843" y="50271"/>
                      <a:pt x="53314" y="69850"/>
                    </a:cubicBezTo>
                    <a:cubicBezTo>
                      <a:pt x="52785" y="89429"/>
                      <a:pt x="39556" y="106892"/>
                      <a:pt x="31089" y="117475"/>
                    </a:cubicBezTo>
                    <a:cubicBezTo>
                      <a:pt x="22622" y="128058"/>
                      <a:pt x="7276" y="121179"/>
                      <a:pt x="2514" y="133350"/>
                    </a:cubicBezTo>
                    <a:cubicBezTo>
                      <a:pt x="-2248" y="145521"/>
                      <a:pt x="927" y="168804"/>
                      <a:pt x="2514" y="190500"/>
                    </a:cubicBezTo>
                    <a:cubicBezTo>
                      <a:pt x="4101" y="212196"/>
                      <a:pt x="8864" y="249767"/>
                      <a:pt x="12039" y="26352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41" name="Полилиния 540"/>
              <p:cNvSpPr/>
              <p:nvPr/>
            </p:nvSpPr>
            <p:spPr>
              <a:xfrm>
                <a:off x="4489705" y="1680063"/>
                <a:ext cx="36326" cy="172483"/>
              </a:xfrm>
              <a:custGeom>
                <a:avLst/>
                <a:gdLst>
                  <a:gd name="connsiteX0" fmla="*/ 34264 w 53334"/>
                  <a:gd name="connsiteY0" fmla="*/ 0 h 263525"/>
                  <a:gd name="connsiteX1" fmla="*/ 53314 w 53334"/>
                  <a:gd name="connsiteY1" fmla="*/ 69850 h 263525"/>
                  <a:gd name="connsiteX2" fmla="*/ 31089 w 53334"/>
                  <a:gd name="connsiteY2" fmla="*/ 117475 h 263525"/>
                  <a:gd name="connsiteX3" fmla="*/ 2514 w 53334"/>
                  <a:gd name="connsiteY3" fmla="*/ 133350 h 263525"/>
                  <a:gd name="connsiteX4" fmla="*/ 2514 w 53334"/>
                  <a:gd name="connsiteY4" fmla="*/ 190500 h 263525"/>
                  <a:gd name="connsiteX5" fmla="*/ 12039 w 53334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4" h="263525">
                    <a:moveTo>
                      <a:pt x="34264" y="0"/>
                    </a:moveTo>
                    <a:cubicBezTo>
                      <a:pt x="44053" y="25135"/>
                      <a:pt x="53843" y="50271"/>
                      <a:pt x="53314" y="69850"/>
                    </a:cubicBezTo>
                    <a:cubicBezTo>
                      <a:pt x="52785" y="89429"/>
                      <a:pt x="39556" y="106892"/>
                      <a:pt x="31089" y="117475"/>
                    </a:cubicBezTo>
                    <a:cubicBezTo>
                      <a:pt x="22622" y="128058"/>
                      <a:pt x="7276" y="121179"/>
                      <a:pt x="2514" y="133350"/>
                    </a:cubicBezTo>
                    <a:cubicBezTo>
                      <a:pt x="-2248" y="145521"/>
                      <a:pt x="927" y="168804"/>
                      <a:pt x="2514" y="190500"/>
                    </a:cubicBezTo>
                    <a:cubicBezTo>
                      <a:pt x="4101" y="212196"/>
                      <a:pt x="8864" y="249767"/>
                      <a:pt x="12039" y="263525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42" name="Полилиния 541"/>
              <p:cNvSpPr/>
              <p:nvPr/>
            </p:nvSpPr>
            <p:spPr>
              <a:xfrm>
                <a:off x="4458084" y="1668565"/>
                <a:ext cx="36326" cy="172483"/>
              </a:xfrm>
              <a:custGeom>
                <a:avLst/>
                <a:gdLst>
                  <a:gd name="connsiteX0" fmla="*/ 34264 w 53334"/>
                  <a:gd name="connsiteY0" fmla="*/ 0 h 263525"/>
                  <a:gd name="connsiteX1" fmla="*/ 53314 w 53334"/>
                  <a:gd name="connsiteY1" fmla="*/ 69850 h 263525"/>
                  <a:gd name="connsiteX2" fmla="*/ 31089 w 53334"/>
                  <a:gd name="connsiteY2" fmla="*/ 117475 h 263525"/>
                  <a:gd name="connsiteX3" fmla="*/ 2514 w 53334"/>
                  <a:gd name="connsiteY3" fmla="*/ 133350 h 263525"/>
                  <a:gd name="connsiteX4" fmla="*/ 2514 w 53334"/>
                  <a:gd name="connsiteY4" fmla="*/ 190500 h 263525"/>
                  <a:gd name="connsiteX5" fmla="*/ 12039 w 53334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4" h="263525">
                    <a:moveTo>
                      <a:pt x="34264" y="0"/>
                    </a:moveTo>
                    <a:cubicBezTo>
                      <a:pt x="44053" y="25135"/>
                      <a:pt x="53843" y="50271"/>
                      <a:pt x="53314" y="69850"/>
                    </a:cubicBezTo>
                    <a:cubicBezTo>
                      <a:pt x="52785" y="89429"/>
                      <a:pt x="39556" y="106892"/>
                      <a:pt x="31089" y="117475"/>
                    </a:cubicBezTo>
                    <a:cubicBezTo>
                      <a:pt x="22622" y="128058"/>
                      <a:pt x="7276" y="121179"/>
                      <a:pt x="2514" y="133350"/>
                    </a:cubicBezTo>
                    <a:cubicBezTo>
                      <a:pt x="-2248" y="145521"/>
                      <a:pt x="927" y="168804"/>
                      <a:pt x="2514" y="190500"/>
                    </a:cubicBezTo>
                    <a:cubicBezTo>
                      <a:pt x="4101" y="212196"/>
                      <a:pt x="8864" y="249767"/>
                      <a:pt x="12039" y="263525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43" name="Блок-схема: узел 542"/>
              <p:cNvSpPr/>
              <p:nvPr/>
            </p:nvSpPr>
            <p:spPr>
              <a:xfrm>
                <a:off x="4455699" y="1824154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44" name="Полилиния 543"/>
              <p:cNvSpPr/>
              <p:nvPr/>
            </p:nvSpPr>
            <p:spPr>
              <a:xfrm>
                <a:off x="6587091" y="1224670"/>
                <a:ext cx="690632" cy="299247"/>
              </a:xfrm>
              <a:custGeom>
                <a:avLst/>
                <a:gdLst>
                  <a:gd name="connsiteX0" fmla="*/ 0 w 1013988"/>
                  <a:gd name="connsiteY0" fmla="*/ 457200 h 457200"/>
                  <a:gd name="connsiteX1" fmla="*/ 49794 w 1013988"/>
                  <a:gd name="connsiteY1" fmla="*/ 398352 h 457200"/>
                  <a:gd name="connsiteX2" fmla="*/ 90535 w 1013988"/>
                  <a:gd name="connsiteY2" fmla="*/ 357612 h 457200"/>
                  <a:gd name="connsiteX3" fmla="*/ 149382 w 1013988"/>
                  <a:gd name="connsiteY3" fmla="*/ 298764 h 457200"/>
                  <a:gd name="connsiteX4" fmla="*/ 248970 w 1013988"/>
                  <a:gd name="connsiteY4" fmla="*/ 289711 h 457200"/>
                  <a:gd name="connsiteX5" fmla="*/ 339505 w 1013988"/>
                  <a:gd name="connsiteY5" fmla="*/ 321398 h 457200"/>
                  <a:gd name="connsiteX6" fmla="*/ 443620 w 1013988"/>
                  <a:gd name="connsiteY6" fmla="*/ 289711 h 457200"/>
                  <a:gd name="connsiteX7" fmla="*/ 538681 w 1013988"/>
                  <a:gd name="connsiteY7" fmla="*/ 244443 h 457200"/>
                  <a:gd name="connsiteX8" fmla="*/ 597529 w 1013988"/>
                  <a:gd name="connsiteY8" fmla="*/ 244443 h 457200"/>
                  <a:gd name="connsiteX9" fmla="*/ 665430 w 1013988"/>
                  <a:gd name="connsiteY9" fmla="*/ 244443 h 457200"/>
                  <a:gd name="connsiteX10" fmla="*/ 746911 w 1013988"/>
                  <a:gd name="connsiteY10" fmla="*/ 221810 h 457200"/>
                  <a:gd name="connsiteX11" fmla="*/ 810285 w 1013988"/>
                  <a:gd name="connsiteY11" fmla="*/ 176542 h 457200"/>
                  <a:gd name="connsiteX12" fmla="*/ 878186 w 1013988"/>
                  <a:gd name="connsiteY12" fmla="*/ 140328 h 457200"/>
                  <a:gd name="connsiteX13" fmla="*/ 946087 w 1013988"/>
                  <a:gd name="connsiteY13" fmla="*/ 67901 h 457200"/>
                  <a:gd name="connsiteX14" fmla="*/ 982301 w 1013988"/>
                  <a:gd name="connsiteY14" fmla="*/ 40740 h 457200"/>
                  <a:gd name="connsiteX15" fmla="*/ 1013988 w 1013988"/>
                  <a:gd name="connsiteY15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13988" h="457200">
                    <a:moveTo>
                      <a:pt x="0" y="457200"/>
                    </a:moveTo>
                    <a:cubicBezTo>
                      <a:pt x="17352" y="436075"/>
                      <a:pt x="34705" y="414950"/>
                      <a:pt x="49794" y="398352"/>
                    </a:cubicBezTo>
                    <a:cubicBezTo>
                      <a:pt x="64883" y="381754"/>
                      <a:pt x="90535" y="357612"/>
                      <a:pt x="90535" y="357612"/>
                    </a:cubicBezTo>
                    <a:cubicBezTo>
                      <a:pt x="107133" y="341014"/>
                      <a:pt x="122976" y="310081"/>
                      <a:pt x="149382" y="298764"/>
                    </a:cubicBezTo>
                    <a:cubicBezTo>
                      <a:pt x="175788" y="287447"/>
                      <a:pt x="217283" y="285939"/>
                      <a:pt x="248970" y="289711"/>
                    </a:cubicBezTo>
                    <a:cubicBezTo>
                      <a:pt x="280657" y="293483"/>
                      <a:pt x="307063" y="321398"/>
                      <a:pt x="339505" y="321398"/>
                    </a:cubicBezTo>
                    <a:cubicBezTo>
                      <a:pt x="371947" y="321398"/>
                      <a:pt x="410424" y="302537"/>
                      <a:pt x="443620" y="289711"/>
                    </a:cubicBezTo>
                    <a:cubicBezTo>
                      <a:pt x="476816" y="276885"/>
                      <a:pt x="513030" y="251988"/>
                      <a:pt x="538681" y="244443"/>
                    </a:cubicBezTo>
                    <a:cubicBezTo>
                      <a:pt x="564332" y="236898"/>
                      <a:pt x="597529" y="244443"/>
                      <a:pt x="597529" y="244443"/>
                    </a:cubicBezTo>
                    <a:cubicBezTo>
                      <a:pt x="618654" y="244443"/>
                      <a:pt x="640533" y="248215"/>
                      <a:pt x="665430" y="244443"/>
                    </a:cubicBezTo>
                    <a:cubicBezTo>
                      <a:pt x="690327" y="240671"/>
                      <a:pt x="722769" y="233127"/>
                      <a:pt x="746911" y="221810"/>
                    </a:cubicBezTo>
                    <a:cubicBezTo>
                      <a:pt x="771053" y="210493"/>
                      <a:pt x="788406" y="190122"/>
                      <a:pt x="810285" y="176542"/>
                    </a:cubicBezTo>
                    <a:cubicBezTo>
                      <a:pt x="832164" y="162962"/>
                      <a:pt x="855552" y="158435"/>
                      <a:pt x="878186" y="140328"/>
                    </a:cubicBezTo>
                    <a:cubicBezTo>
                      <a:pt x="900820" y="122221"/>
                      <a:pt x="928735" y="84499"/>
                      <a:pt x="946087" y="67901"/>
                    </a:cubicBezTo>
                    <a:cubicBezTo>
                      <a:pt x="963439" y="51303"/>
                      <a:pt x="970984" y="52057"/>
                      <a:pt x="982301" y="40740"/>
                    </a:cubicBezTo>
                    <a:cubicBezTo>
                      <a:pt x="993618" y="29423"/>
                      <a:pt x="1003803" y="14711"/>
                      <a:pt x="1013988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45" name="Полилиния 544"/>
              <p:cNvSpPr/>
              <p:nvPr/>
            </p:nvSpPr>
            <p:spPr>
              <a:xfrm>
                <a:off x="6600023" y="1249921"/>
                <a:ext cx="690632" cy="299247"/>
              </a:xfrm>
              <a:custGeom>
                <a:avLst/>
                <a:gdLst>
                  <a:gd name="connsiteX0" fmla="*/ 0 w 1013988"/>
                  <a:gd name="connsiteY0" fmla="*/ 457200 h 457200"/>
                  <a:gd name="connsiteX1" fmla="*/ 49794 w 1013988"/>
                  <a:gd name="connsiteY1" fmla="*/ 398352 h 457200"/>
                  <a:gd name="connsiteX2" fmla="*/ 90535 w 1013988"/>
                  <a:gd name="connsiteY2" fmla="*/ 357612 h 457200"/>
                  <a:gd name="connsiteX3" fmla="*/ 149382 w 1013988"/>
                  <a:gd name="connsiteY3" fmla="*/ 298764 h 457200"/>
                  <a:gd name="connsiteX4" fmla="*/ 248970 w 1013988"/>
                  <a:gd name="connsiteY4" fmla="*/ 289711 h 457200"/>
                  <a:gd name="connsiteX5" fmla="*/ 339505 w 1013988"/>
                  <a:gd name="connsiteY5" fmla="*/ 321398 h 457200"/>
                  <a:gd name="connsiteX6" fmla="*/ 443620 w 1013988"/>
                  <a:gd name="connsiteY6" fmla="*/ 289711 h 457200"/>
                  <a:gd name="connsiteX7" fmla="*/ 538681 w 1013988"/>
                  <a:gd name="connsiteY7" fmla="*/ 244443 h 457200"/>
                  <a:gd name="connsiteX8" fmla="*/ 597529 w 1013988"/>
                  <a:gd name="connsiteY8" fmla="*/ 244443 h 457200"/>
                  <a:gd name="connsiteX9" fmla="*/ 665430 w 1013988"/>
                  <a:gd name="connsiteY9" fmla="*/ 244443 h 457200"/>
                  <a:gd name="connsiteX10" fmla="*/ 746911 w 1013988"/>
                  <a:gd name="connsiteY10" fmla="*/ 221810 h 457200"/>
                  <a:gd name="connsiteX11" fmla="*/ 810285 w 1013988"/>
                  <a:gd name="connsiteY11" fmla="*/ 176542 h 457200"/>
                  <a:gd name="connsiteX12" fmla="*/ 878186 w 1013988"/>
                  <a:gd name="connsiteY12" fmla="*/ 140328 h 457200"/>
                  <a:gd name="connsiteX13" fmla="*/ 946087 w 1013988"/>
                  <a:gd name="connsiteY13" fmla="*/ 67901 h 457200"/>
                  <a:gd name="connsiteX14" fmla="*/ 982301 w 1013988"/>
                  <a:gd name="connsiteY14" fmla="*/ 40740 h 457200"/>
                  <a:gd name="connsiteX15" fmla="*/ 1013988 w 1013988"/>
                  <a:gd name="connsiteY15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13988" h="457200">
                    <a:moveTo>
                      <a:pt x="0" y="457200"/>
                    </a:moveTo>
                    <a:cubicBezTo>
                      <a:pt x="17352" y="436075"/>
                      <a:pt x="34705" y="414950"/>
                      <a:pt x="49794" y="398352"/>
                    </a:cubicBezTo>
                    <a:cubicBezTo>
                      <a:pt x="64883" y="381754"/>
                      <a:pt x="90535" y="357612"/>
                      <a:pt x="90535" y="357612"/>
                    </a:cubicBezTo>
                    <a:cubicBezTo>
                      <a:pt x="107133" y="341014"/>
                      <a:pt x="122976" y="310081"/>
                      <a:pt x="149382" y="298764"/>
                    </a:cubicBezTo>
                    <a:cubicBezTo>
                      <a:pt x="175788" y="287447"/>
                      <a:pt x="217283" y="285939"/>
                      <a:pt x="248970" y="289711"/>
                    </a:cubicBezTo>
                    <a:cubicBezTo>
                      <a:pt x="280657" y="293483"/>
                      <a:pt x="307063" y="321398"/>
                      <a:pt x="339505" y="321398"/>
                    </a:cubicBezTo>
                    <a:cubicBezTo>
                      <a:pt x="371947" y="321398"/>
                      <a:pt x="410424" y="302537"/>
                      <a:pt x="443620" y="289711"/>
                    </a:cubicBezTo>
                    <a:cubicBezTo>
                      <a:pt x="476816" y="276885"/>
                      <a:pt x="513030" y="251988"/>
                      <a:pt x="538681" y="244443"/>
                    </a:cubicBezTo>
                    <a:cubicBezTo>
                      <a:pt x="564332" y="236898"/>
                      <a:pt x="597529" y="244443"/>
                      <a:pt x="597529" y="244443"/>
                    </a:cubicBezTo>
                    <a:cubicBezTo>
                      <a:pt x="618654" y="244443"/>
                      <a:pt x="640533" y="248215"/>
                      <a:pt x="665430" y="244443"/>
                    </a:cubicBezTo>
                    <a:cubicBezTo>
                      <a:pt x="690327" y="240671"/>
                      <a:pt x="722769" y="233127"/>
                      <a:pt x="746911" y="221810"/>
                    </a:cubicBezTo>
                    <a:cubicBezTo>
                      <a:pt x="771053" y="210493"/>
                      <a:pt x="788406" y="190122"/>
                      <a:pt x="810285" y="176542"/>
                    </a:cubicBezTo>
                    <a:cubicBezTo>
                      <a:pt x="832164" y="162962"/>
                      <a:pt x="855552" y="158435"/>
                      <a:pt x="878186" y="140328"/>
                    </a:cubicBezTo>
                    <a:cubicBezTo>
                      <a:pt x="900820" y="122221"/>
                      <a:pt x="928735" y="84499"/>
                      <a:pt x="946087" y="67901"/>
                    </a:cubicBezTo>
                    <a:cubicBezTo>
                      <a:pt x="963439" y="51303"/>
                      <a:pt x="970984" y="52057"/>
                      <a:pt x="982301" y="40740"/>
                    </a:cubicBezTo>
                    <a:cubicBezTo>
                      <a:pt x="993618" y="29423"/>
                      <a:pt x="1003803" y="14711"/>
                      <a:pt x="1013988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46" name="Полилиния 545"/>
              <p:cNvSpPr/>
              <p:nvPr/>
            </p:nvSpPr>
            <p:spPr>
              <a:xfrm>
                <a:off x="5469813" y="1113790"/>
                <a:ext cx="651338" cy="329629"/>
              </a:xfrm>
              <a:custGeom>
                <a:avLst/>
                <a:gdLst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44703 w 1982739"/>
                  <a:gd name="connsiteY68" fmla="*/ 104679 h 979055"/>
                  <a:gd name="connsiteX69" fmla="*/ 104679 w 1982739"/>
                  <a:gd name="connsiteY69" fmla="*/ 104679 h 979055"/>
                  <a:gd name="connsiteX70" fmla="*/ 83127 w 1982739"/>
                  <a:gd name="connsiteY70" fmla="*/ 92364 h 979055"/>
                  <a:gd name="connsiteX71" fmla="*/ 58497 w 1982739"/>
                  <a:gd name="connsiteY71" fmla="*/ 61576 h 979055"/>
                  <a:gd name="connsiteX72" fmla="*/ 40024 w 1982739"/>
                  <a:gd name="connsiteY72" fmla="*/ 40024 h 979055"/>
                  <a:gd name="connsiteX73" fmla="*/ 9236 w 1982739"/>
                  <a:gd name="connsiteY73" fmla="*/ 9237 h 979055"/>
                  <a:gd name="connsiteX74" fmla="*/ 0 w 1982739"/>
                  <a:gd name="connsiteY74" fmla="*/ 0 h 979055"/>
                  <a:gd name="connsiteX0" fmla="*/ 1973503 w 1973503"/>
                  <a:gd name="connsiteY0" fmla="*/ 969818 h 969818"/>
                  <a:gd name="connsiteX1" fmla="*/ 1915006 w 1973503"/>
                  <a:gd name="connsiteY1" fmla="*/ 954424 h 969818"/>
                  <a:gd name="connsiteX2" fmla="*/ 1881139 w 1973503"/>
                  <a:gd name="connsiteY2" fmla="*/ 939030 h 969818"/>
                  <a:gd name="connsiteX3" fmla="*/ 1865746 w 1973503"/>
                  <a:gd name="connsiteY3" fmla="*/ 926715 h 969818"/>
                  <a:gd name="connsiteX4" fmla="*/ 1819564 w 1973503"/>
                  <a:gd name="connsiteY4" fmla="*/ 926715 h 969818"/>
                  <a:gd name="connsiteX5" fmla="*/ 1804170 w 1973503"/>
                  <a:gd name="connsiteY5" fmla="*/ 917478 h 969818"/>
                  <a:gd name="connsiteX6" fmla="*/ 1761067 w 1973503"/>
                  <a:gd name="connsiteY6" fmla="*/ 926715 h 969818"/>
                  <a:gd name="connsiteX7" fmla="*/ 1717964 w 1973503"/>
                  <a:gd name="connsiteY7" fmla="*/ 926715 h 969818"/>
                  <a:gd name="connsiteX8" fmla="*/ 1684097 w 1973503"/>
                  <a:gd name="connsiteY8" fmla="*/ 926715 h 969818"/>
                  <a:gd name="connsiteX9" fmla="*/ 1650230 w 1973503"/>
                  <a:gd name="connsiteY9" fmla="*/ 908242 h 969818"/>
                  <a:gd name="connsiteX10" fmla="*/ 1628679 w 1973503"/>
                  <a:gd name="connsiteY10" fmla="*/ 892848 h 969818"/>
                  <a:gd name="connsiteX11" fmla="*/ 1625600 w 1973503"/>
                  <a:gd name="connsiteY11" fmla="*/ 877454 h 969818"/>
                  <a:gd name="connsiteX12" fmla="*/ 1625600 w 1973503"/>
                  <a:gd name="connsiteY12" fmla="*/ 862060 h 969818"/>
                  <a:gd name="connsiteX13" fmla="*/ 1631758 w 1973503"/>
                  <a:gd name="connsiteY13" fmla="*/ 846666 h 969818"/>
                  <a:gd name="connsiteX14" fmla="*/ 1637915 w 1973503"/>
                  <a:gd name="connsiteY14" fmla="*/ 828194 h 969818"/>
                  <a:gd name="connsiteX15" fmla="*/ 1619443 w 1973503"/>
                  <a:gd name="connsiteY15" fmla="*/ 812800 h 969818"/>
                  <a:gd name="connsiteX16" fmla="*/ 1560946 w 1973503"/>
                  <a:gd name="connsiteY16" fmla="*/ 794327 h 969818"/>
                  <a:gd name="connsiteX17" fmla="*/ 1511685 w 1973503"/>
                  <a:gd name="connsiteY17" fmla="*/ 772775 h 969818"/>
                  <a:gd name="connsiteX18" fmla="*/ 1425479 w 1973503"/>
                  <a:gd name="connsiteY18" fmla="*/ 766618 h 969818"/>
                  <a:gd name="connsiteX19" fmla="*/ 1370061 w 1973503"/>
                  <a:gd name="connsiteY19" fmla="*/ 766618 h 969818"/>
                  <a:gd name="connsiteX20" fmla="*/ 1302327 w 1973503"/>
                  <a:gd name="connsiteY20" fmla="*/ 778933 h 969818"/>
                  <a:gd name="connsiteX21" fmla="*/ 1259224 w 1973503"/>
                  <a:gd name="connsiteY21" fmla="*/ 788169 h 969818"/>
                  <a:gd name="connsiteX22" fmla="*/ 1249988 w 1973503"/>
                  <a:gd name="connsiteY22" fmla="*/ 788169 h 969818"/>
                  <a:gd name="connsiteX23" fmla="*/ 1243830 w 1973503"/>
                  <a:gd name="connsiteY23" fmla="*/ 769697 h 969818"/>
                  <a:gd name="connsiteX24" fmla="*/ 1225358 w 1973503"/>
                  <a:gd name="connsiteY24" fmla="*/ 763539 h 969818"/>
                  <a:gd name="connsiteX25" fmla="*/ 1194570 w 1973503"/>
                  <a:gd name="connsiteY25" fmla="*/ 772775 h 969818"/>
                  <a:gd name="connsiteX26" fmla="*/ 1145309 w 1973503"/>
                  <a:gd name="connsiteY26" fmla="*/ 754303 h 969818"/>
                  <a:gd name="connsiteX27" fmla="*/ 1126836 w 1973503"/>
                  <a:gd name="connsiteY27" fmla="*/ 745066 h 969818"/>
                  <a:gd name="connsiteX28" fmla="*/ 1102206 w 1973503"/>
                  <a:gd name="connsiteY28" fmla="*/ 751224 h 969818"/>
                  <a:gd name="connsiteX29" fmla="*/ 1059103 w 1973503"/>
                  <a:gd name="connsiteY29" fmla="*/ 748145 h 969818"/>
                  <a:gd name="connsiteX30" fmla="*/ 1034473 w 1973503"/>
                  <a:gd name="connsiteY30" fmla="*/ 745066 h 969818"/>
                  <a:gd name="connsiteX31" fmla="*/ 1019079 w 1973503"/>
                  <a:gd name="connsiteY31" fmla="*/ 757381 h 969818"/>
                  <a:gd name="connsiteX32" fmla="*/ 997527 w 1973503"/>
                  <a:gd name="connsiteY32" fmla="*/ 763539 h 969818"/>
                  <a:gd name="connsiteX33" fmla="*/ 966739 w 1973503"/>
                  <a:gd name="connsiteY33" fmla="*/ 741987 h 969818"/>
                  <a:gd name="connsiteX34" fmla="*/ 954424 w 1973503"/>
                  <a:gd name="connsiteY34" fmla="*/ 723515 h 969818"/>
                  <a:gd name="connsiteX35" fmla="*/ 945188 w 1973503"/>
                  <a:gd name="connsiteY35" fmla="*/ 723515 h 969818"/>
                  <a:gd name="connsiteX36" fmla="*/ 939030 w 1973503"/>
                  <a:gd name="connsiteY36" fmla="*/ 738909 h 969818"/>
                  <a:gd name="connsiteX37" fmla="*/ 914400 w 1973503"/>
                  <a:gd name="connsiteY37" fmla="*/ 757381 h 969818"/>
                  <a:gd name="connsiteX38" fmla="*/ 899006 w 1973503"/>
                  <a:gd name="connsiteY38" fmla="*/ 763539 h 969818"/>
                  <a:gd name="connsiteX39" fmla="*/ 899006 w 1973503"/>
                  <a:gd name="connsiteY39" fmla="*/ 748145 h 969818"/>
                  <a:gd name="connsiteX40" fmla="*/ 895927 w 1973503"/>
                  <a:gd name="connsiteY40" fmla="*/ 723515 h 969818"/>
                  <a:gd name="connsiteX41" fmla="*/ 871297 w 1973503"/>
                  <a:gd name="connsiteY41" fmla="*/ 708121 h 969818"/>
                  <a:gd name="connsiteX42" fmla="*/ 843588 w 1973503"/>
                  <a:gd name="connsiteY42" fmla="*/ 701963 h 969818"/>
                  <a:gd name="connsiteX43" fmla="*/ 794327 w 1973503"/>
                  <a:gd name="connsiteY43" fmla="*/ 689648 h 969818"/>
                  <a:gd name="connsiteX44" fmla="*/ 751224 w 1973503"/>
                  <a:gd name="connsiteY44" fmla="*/ 677333 h 969818"/>
                  <a:gd name="connsiteX45" fmla="*/ 714279 w 1973503"/>
                  <a:gd name="connsiteY45" fmla="*/ 658860 h 969818"/>
                  <a:gd name="connsiteX46" fmla="*/ 680412 w 1973503"/>
                  <a:gd name="connsiteY46" fmla="*/ 631151 h 969818"/>
                  <a:gd name="connsiteX47" fmla="*/ 649624 w 1973503"/>
                  <a:gd name="connsiteY47" fmla="*/ 615757 h 969818"/>
                  <a:gd name="connsiteX48" fmla="*/ 618836 w 1973503"/>
                  <a:gd name="connsiteY48" fmla="*/ 615757 h 969818"/>
                  <a:gd name="connsiteX49" fmla="*/ 594206 w 1973503"/>
                  <a:gd name="connsiteY49" fmla="*/ 612678 h 969818"/>
                  <a:gd name="connsiteX50" fmla="*/ 566497 w 1973503"/>
                  <a:gd name="connsiteY50" fmla="*/ 591127 h 969818"/>
                  <a:gd name="connsiteX51" fmla="*/ 541867 w 1973503"/>
                  <a:gd name="connsiteY51" fmla="*/ 581891 h 969818"/>
                  <a:gd name="connsiteX52" fmla="*/ 514158 w 1973503"/>
                  <a:gd name="connsiteY52" fmla="*/ 578812 h 969818"/>
                  <a:gd name="connsiteX53" fmla="*/ 489527 w 1973503"/>
                  <a:gd name="connsiteY53" fmla="*/ 588048 h 969818"/>
                  <a:gd name="connsiteX54" fmla="*/ 480291 w 1973503"/>
                  <a:gd name="connsiteY54" fmla="*/ 588048 h 969818"/>
                  <a:gd name="connsiteX55" fmla="*/ 474133 w 1973503"/>
                  <a:gd name="connsiteY55" fmla="*/ 569575 h 969818"/>
                  <a:gd name="connsiteX56" fmla="*/ 455661 w 1973503"/>
                  <a:gd name="connsiteY56" fmla="*/ 514157 h 969818"/>
                  <a:gd name="connsiteX57" fmla="*/ 455661 w 1973503"/>
                  <a:gd name="connsiteY57" fmla="*/ 495684 h 969818"/>
                  <a:gd name="connsiteX58" fmla="*/ 443346 w 1973503"/>
                  <a:gd name="connsiteY58" fmla="*/ 452581 h 969818"/>
                  <a:gd name="connsiteX59" fmla="*/ 418715 w 1973503"/>
                  <a:gd name="connsiteY59" fmla="*/ 391006 h 969818"/>
                  <a:gd name="connsiteX60" fmla="*/ 394085 w 1973503"/>
                  <a:gd name="connsiteY60" fmla="*/ 329430 h 969818"/>
                  <a:gd name="connsiteX61" fmla="*/ 378691 w 1973503"/>
                  <a:gd name="connsiteY61" fmla="*/ 286327 h 969818"/>
                  <a:gd name="connsiteX62" fmla="*/ 360218 w 1973503"/>
                  <a:gd name="connsiteY62" fmla="*/ 246303 h 969818"/>
                  <a:gd name="connsiteX63" fmla="*/ 335588 w 1973503"/>
                  <a:gd name="connsiteY63" fmla="*/ 206278 h 969818"/>
                  <a:gd name="connsiteX64" fmla="*/ 286327 w 1973503"/>
                  <a:gd name="connsiteY64" fmla="*/ 175491 h 969818"/>
                  <a:gd name="connsiteX65" fmla="*/ 252461 w 1973503"/>
                  <a:gd name="connsiteY65" fmla="*/ 150860 h 969818"/>
                  <a:gd name="connsiteX66" fmla="*/ 209358 w 1973503"/>
                  <a:gd name="connsiteY66" fmla="*/ 123151 h 969818"/>
                  <a:gd name="connsiteX67" fmla="*/ 166255 w 1973503"/>
                  <a:gd name="connsiteY67" fmla="*/ 98521 h 969818"/>
                  <a:gd name="connsiteX68" fmla="*/ 135467 w 1973503"/>
                  <a:gd name="connsiteY68" fmla="*/ 95442 h 969818"/>
                  <a:gd name="connsiteX69" fmla="*/ 95443 w 1973503"/>
                  <a:gd name="connsiteY69" fmla="*/ 95442 h 969818"/>
                  <a:gd name="connsiteX70" fmla="*/ 73891 w 1973503"/>
                  <a:gd name="connsiteY70" fmla="*/ 83127 h 969818"/>
                  <a:gd name="connsiteX71" fmla="*/ 49261 w 1973503"/>
                  <a:gd name="connsiteY71" fmla="*/ 52339 h 969818"/>
                  <a:gd name="connsiteX72" fmla="*/ 30788 w 1973503"/>
                  <a:gd name="connsiteY72" fmla="*/ 30787 h 969818"/>
                  <a:gd name="connsiteX73" fmla="*/ 0 w 1973503"/>
                  <a:gd name="connsiteY73" fmla="*/ 0 h 969818"/>
                  <a:gd name="connsiteX0" fmla="*/ 1942715 w 1942715"/>
                  <a:gd name="connsiteY0" fmla="*/ 939031 h 939031"/>
                  <a:gd name="connsiteX1" fmla="*/ 1884218 w 1942715"/>
                  <a:gd name="connsiteY1" fmla="*/ 923637 h 939031"/>
                  <a:gd name="connsiteX2" fmla="*/ 1850351 w 1942715"/>
                  <a:gd name="connsiteY2" fmla="*/ 908243 h 939031"/>
                  <a:gd name="connsiteX3" fmla="*/ 1834958 w 1942715"/>
                  <a:gd name="connsiteY3" fmla="*/ 895928 h 939031"/>
                  <a:gd name="connsiteX4" fmla="*/ 1788776 w 1942715"/>
                  <a:gd name="connsiteY4" fmla="*/ 895928 h 939031"/>
                  <a:gd name="connsiteX5" fmla="*/ 1773382 w 1942715"/>
                  <a:gd name="connsiteY5" fmla="*/ 886691 h 939031"/>
                  <a:gd name="connsiteX6" fmla="*/ 1730279 w 1942715"/>
                  <a:gd name="connsiteY6" fmla="*/ 895928 h 939031"/>
                  <a:gd name="connsiteX7" fmla="*/ 1687176 w 1942715"/>
                  <a:gd name="connsiteY7" fmla="*/ 895928 h 939031"/>
                  <a:gd name="connsiteX8" fmla="*/ 1653309 w 1942715"/>
                  <a:gd name="connsiteY8" fmla="*/ 895928 h 939031"/>
                  <a:gd name="connsiteX9" fmla="*/ 1619442 w 1942715"/>
                  <a:gd name="connsiteY9" fmla="*/ 877455 h 939031"/>
                  <a:gd name="connsiteX10" fmla="*/ 1597891 w 1942715"/>
                  <a:gd name="connsiteY10" fmla="*/ 862061 h 939031"/>
                  <a:gd name="connsiteX11" fmla="*/ 1594812 w 1942715"/>
                  <a:gd name="connsiteY11" fmla="*/ 846667 h 939031"/>
                  <a:gd name="connsiteX12" fmla="*/ 1594812 w 1942715"/>
                  <a:gd name="connsiteY12" fmla="*/ 831273 h 939031"/>
                  <a:gd name="connsiteX13" fmla="*/ 1600970 w 1942715"/>
                  <a:gd name="connsiteY13" fmla="*/ 815879 h 939031"/>
                  <a:gd name="connsiteX14" fmla="*/ 1607127 w 1942715"/>
                  <a:gd name="connsiteY14" fmla="*/ 797407 h 939031"/>
                  <a:gd name="connsiteX15" fmla="*/ 1588655 w 1942715"/>
                  <a:gd name="connsiteY15" fmla="*/ 782013 h 939031"/>
                  <a:gd name="connsiteX16" fmla="*/ 1530158 w 1942715"/>
                  <a:gd name="connsiteY16" fmla="*/ 763540 h 939031"/>
                  <a:gd name="connsiteX17" fmla="*/ 1480897 w 1942715"/>
                  <a:gd name="connsiteY17" fmla="*/ 741988 h 939031"/>
                  <a:gd name="connsiteX18" fmla="*/ 1394691 w 1942715"/>
                  <a:gd name="connsiteY18" fmla="*/ 735831 h 939031"/>
                  <a:gd name="connsiteX19" fmla="*/ 1339273 w 1942715"/>
                  <a:gd name="connsiteY19" fmla="*/ 735831 h 939031"/>
                  <a:gd name="connsiteX20" fmla="*/ 1271539 w 1942715"/>
                  <a:gd name="connsiteY20" fmla="*/ 748146 h 939031"/>
                  <a:gd name="connsiteX21" fmla="*/ 1228436 w 1942715"/>
                  <a:gd name="connsiteY21" fmla="*/ 757382 h 939031"/>
                  <a:gd name="connsiteX22" fmla="*/ 1219200 w 1942715"/>
                  <a:gd name="connsiteY22" fmla="*/ 757382 h 939031"/>
                  <a:gd name="connsiteX23" fmla="*/ 1213042 w 1942715"/>
                  <a:gd name="connsiteY23" fmla="*/ 738910 h 939031"/>
                  <a:gd name="connsiteX24" fmla="*/ 1194570 w 1942715"/>
                  <a:gd name="connsiteY24" fmla="*/ 732752 h 939031"/>
                  <a:gd name="connsiteX25" fmla="*/ 1163782 w 1942715"/>
                  <a:gd name="connsiteY25" fmla="*/ 741988 h 939031"/>
                  <a:gd name="connsiteX26" fmla="*/ 1114521 w 1942715"/>
                  <a:gd name="connsiteY26" fmla="*/ 723516 h 939031"/>
                  <a:gd name="connsiteX27" fmla="*/ 1096048 w 1942715"/>
                  <a:gd name="connsiteY27" fmla="*/ 714279 h 939031"/>
                  <a:gd name="connsiteX28" fmla="*/ 1071418 w 1942715"/>
                  <a:gd name="connsiteY28" fmla="*/ 720437 h 939031"/>
                  <a:gd name="connsiteX29" fmla="*/ 1028315 w 1942715"/>
                  <a:gd name="connsiteY29" fmla="*/ 717358 h 939031"/>
                  <a:gd name="connsiteX30" fmla="*/ 1003685 w 1942715"/>
                  <a:gd name="connsiteY30" fmla="*/ 714279 h 939031"/>
                  <a:gd name="connsiteX31" fmla="*/ 988291 w 1942715"/>
                  <a:gd name="connsiteY31" fmla="*/ 726594 h 939031"/>
                  <a:gd name="connsiteX32" fmla="*/ 966739 w 1942715"/>
                  <a:gd name="connsiteY32" fmla="*/ 732752 h 939031"/>
                  <a:gd name="connsiteX33" fmla="*/ 935951 w 1942715"/>
                  <a:gd name="connsiteY33" fmla="*/ 711200 h 939031"/>
                  <a:gd name="connsiteX34" fmla="*/ 923636 w 1942715"/>
                  <a:gd name="connsiteY34" fmla="*/ 692728 h 939031"/>
                  <a:gd name="connsiteX35" fmla="*/ 914400 w 1942715"/>
                  <a:gd name="connsiteY35" fmla="*/ 692728 h 939031"/>
                  <a:gd name="connsiteX36" fmla="*/ 908242 w 1942715"/>
                  <a:gd name="connsiteY36" fmla="*/ 708122 h 939031"/>
                  <a:gd name="connsiteX37" fmla="*/ 883612 w 1942715"/>
                  <a:gd name="connsiteY37" fmla="*/ 726594 h 939031"/>
                  <a:gd name="connsiteX38" fmla="*/ 868218 w 1942715"/>
                  <a:gd name="connsiteY38" fmla="*/ 732752 h 939031"/>
                  <a:gd name="connsiteX39" fmla="*/ 868218 w 1942715"/>
                  <a:gd name="connsiteY39" fmla="*/ 717358 h 939031"/>
                  <a:gd name="connsiteX40" fmla="*/ 865139 w 1942715"/>
                  <a:gd name="connsiteY40" fmla="*/ 692728 h 939031"/>
                  <a:gd name="connsiteX41" fmla="*/ 840509 w 1942715"/>
                  <a:gd name="connsiteY41" fmla="*/ 677334 h 939031"/>
                  <a:gd name="connsiteX42" fmla="*/ 812800 w 1942715"/>
                  <a:gd name="connsiteY42" fmla="*/ 671176 h 939031"/>
                  <a:gd name="connsiteX43" fmla="*/ 763539 w 1942715"/>
                  <a:gd name="connsiteY43" fmla="*/ 658861 h 939031"/>
                  <a:gd name="connsiteX44" fmla="*/ 720436 w 1942715"/>
                  <a:gd name="connsiteY44" fmla="*/ 646546 h 939031"/>
                  <a:gd name="connsiteX45" fmla="*/ 683491 w 1942715"/>
                  <a:gd name="connsiteY45" fmla="*/ 628073 h 939031"/>
                  <a:gd name="connsiteX46" fmla="*/ 649624 w 1942715"/>
                  <a:gd name="connsiteY46" fmla="*/ 600364 h 939031"/>
                  <a:gd name="connsiteX47" fmla="*/ 618836 w 1942715"/>
                  <a:gd name="connsiteY47" fmla="*/ 584970 h 939031"/>
                  <a:gd name="connsiteX48" fmla="*/ 588048 w 1942715"/>
                  <a:gd name="connsiteY48" fmla="*/ 584970 h 939031"/>
                  <a:gd name="connsiteX49" fmla="*/ 563418 w 1942715"/>
                  <a:gd name="connsiteY49" fmla="*/ 581891 h 939031"/>
                  <a:gd name="connsiteX50" fmla="*/ 535709 w 1942715"/>
                  <a:gd name="connsiteY50" fmla="*/ 560340 h 939031"/>
                  <a:gd name="connsiteX51" fmla="*/ 511079 w 1942715"/>
                  <a:gd name="connsiteY51" fmla="*/ 551104 h 939031"/>
                  <a:gd name="connsiteX52" fmla="*/ 483370 w 1942715"/>
                  <a:gd name="connsiteY52" fmla="*/ 548025 h 939031"/>
                  <a:gd name="connsiteX53" fmla="*/ 458739 w 1942715"/>
                  <a:gd name="connsiteY53" fmla="*/ 557261 h 939031"/>
                  <a:gd name="connsiteX54" fmla="*/ 449503 w 1942715"/>
                  <a:gd name="connsiteY54" fmla="*/ 557261 h 939031"/>
                  <a:gd name="connsiteX55" fmla="*/ 443345 w 1942715"/>
                  <a:gd name="connsiteY55" fmla="*/ 538788 h 939031"/>
                  <a:gd name="connsiteX56" fmla="*/ 424873 w 1942715"/>
                  <a:gd name="connsiteY56" fmla="*/ 483370 h 939031"/>
                  <a:gd name="connsiteX57" fmla="*/ 424873 w 1942715"/>
                  <a:gd name="connsiteY57" fmla="*/ 464897 h 939031"/>
                  <a:gd name="connsiteX58" fmla="*/ 412558 w 1942715"/>
                  <a:gd name="connsiteY58" fmla="*/ 421794 h 939031"/>
                  <a:gd name="connsiteX59" fmla="*/ 387927 w 1942715"/>
                  <a:gd name="connsiteY59" fmla="*/ 360219 h 939031"/>
                  <a:gd name="connsiteX60" fmla="*/ 363297 w 1942715"/>
                  <a:gd name="connsiteY60" fmla="*/ 298643 h 939031"/>
                  <a:gd name="connsiteX61" fmla="*/ 347903 w 1942715"/>
                  <a:gd name="connsiteY61" fmla="*/ 255540 h 939031"/>
                  <a:gd name="connsiteX62" fmla="*/ 329430 w 1942715"/>
                  <a:gd name="connsiteY62" fmla="*/ 215516 h 939031"/>
                  <a:gd name="connsiteX63" fmla="*/ 304800 w 1942715"/>
                  <a:gd name="connsiteY63" fmla="*/ 175491 h 939031"/>
                  <a:gd name="connsiteX64" fmla="*/ 255539 w 1942715"/>
                  <a:gd name="connsiteY64" fmla="*/ 144704 h 939031"/>
                  <a:gd name="connsiteX65" fmla="*/ 221673 w 1942715"/>
                  <a:gd name="connsiteY65" fmla="*/ 120073 h 939031"/>
                  <a:gd name="connsiteX66" fmla="*/ 178570 w 1942715"/>
                  <a:gd name="connsiteY66" fmla="*/ 92364 h 939031"/>
                  <a:gd name="connsiteX67" fmla="*/ 135467 w 1942715"/>
                  <a:gd name="connsiteY67" fmla="*/ 67734 h 939031"/>
                  <a:gd name="connsiteX68" fmla="*/ 104679 w 1942715"/>
                  <a:gd name="connsiteY68" fmla="*/ 64655 h 939031"/>
                  <a:gd name="connsiteX69" fmla="*/ 64655 w 1942715"/>
                  <a:gd name="connsiteY69" fmla="*/ 64655 h 939031"/>
                  <a:gd name="connsiteX70" fmla="*/ 43103 w 1942715"/>
                  <a:gd name="connsiteY70" fmla="*/ 52340 h 939031"/>
                  <a:gd name="connsiteX71" fmla="*/ 18473 w 1942715"/>
                  <a:gd name="connsiteY71" fmla="*/ 21552 h 939031"/>
                  <a:gd name="connsiteX72" fmla="*/ 0 w 1942715"/>
                  <a:gd name="connsiteY72" fmla="*/ 0 h 939031"/>
                  <a:gd name="connsiteX0" fmla="*/ 1924242 w 1924242"/>
                  <a:gd name="connsiteY0" fmla="*/ 917479 h 917479"/>
                  <a:gd name="connsiteX1" fmla="*/ 1865745 w 1924242"/>
                  <a:gd name="connsiteY1" fmla="*/ 902085 h 917479"/>
                  <a:gd name="connsiteX2" fmla="*/ 1831878 w 1924242"/>
                  <a:gd name="connsiteY2" fmla="*/ 886691 h 917479"/>
                  <a:gd name="connsiteX3" fmla="*/ 1816485 w 1924242"/>
                  <a:gd name="connsiteY3" fmla="*/ 874376 h 917479"/>
                  <a:gd name="connsiteX4" fmla="*/ 1770303 w 1924242"/>
                  <a:gd name="connsiteY4" fmla="*/ 874376 h 917479"/>
                  <a:gd name="connsiteX5" fmla="*/ 1754909 w 1924242"/>
                  <a:gd name="connsiteY5" fmla="*/ 865139 h 917479"/>
                  <a:gd name="connsiteX6" fmla="*/ 1711806 w 1924242"/>
                  <a:gd name="connsiteY6" fmla="*/ 874376 h 917479"/>
                  <a:gd name="connsiteX7" fmla="*/ 1668703 w 1924242"/>
                  <a:gd name="connsiteY7" fmla="*/ 874376 h 917479"/>
                  <a:gd name="connsiteX8" fmla="*/ 1634836 w 1924242"/>
                  <a:gd name="connsiteY8" fmla="*/ 874376 h 917479"/>
                  <a:gd name="connsiteX9" fmla="*/ 1600969 w 1924242"/>
                  <a:gd name="connsiteY9" fmla="*/ 855903 h 917479"/>
                  <a:gd name="connsiteX10" fmla="*/ 1579418 w 1924242"/>
                  <a:gd name="connsiteY10" fmla="*/ 840509 h 917479"/>
                  <a:gd name="connsiteX11" fmla="*/ 1576339 w 1924242"/>
                  <a:gd name="connsiteY11" fmla="*/ 825115 h 917479"/>
                  <a:gd name="connsiteX12" fmla="*/ 1576339 w 1924242"/>
                  <a:gd name="connsiteY12" fmla="*/ 809721 h 917479"/>
                  <a:gd name="connsiteX13" fmla="*/ 1582497 w 1924242"/>
                  <a:gd name="connsiteY13" fmla="*/ 794327 h 917479"/>
                  <a:gd name="connsiteX14" fmla="*/ 1588654 w 1924242"/>
                  <a:gd name="connsiteY14" fmla="*/ 775855 h 917479"/>
                  <a:gd name="connsiteX15" fmla="*/ 1570182 w 1924242"/>
                  <a:gd name="connsiteY15" fmla="*/ 760461 h 917479"/>
                  <a:gd name="connsiteX16" fmla="*/ 1511685 w 1924242"/>
                  <a:gd name="connsiteY16" fmla="*/ 741988 h 917479"/>
                  <a:gd name="connsiteX17" fmla="*/ 1462424 w 1924242"/>
                  <a:gd name="connsiteY17" fmla="*/ 720436 h 917479"/>
                  <a:gd name="connsiteX18" fmla="*/ 1376218 w 1924242"/>
                  <a:gd name="connsiteY18" fmla="*/ 714279 h 917479"/>
                  <a:gd name="connsiteX19" fmla="*/ 1320800 w 1924242"/>
                  <a:gd name="connsiteY19" fmla="*/ 714279 h 917479"/>
                  <a:gd name="connsiteX20" fmla="*/ 1253066 w 1924242"/>
                  <a:gd name="connsiteY20" fmla="*/ 726594 h 917479"/>
                  <a:gd name="connsiteX21" fmla="*/ 1209963 w 1924242"/>
                  <a:gd name="connsiteY21" fmla="*/ 735830 h 917479"/>
                  <a:gd name="connsiteX22" fmla="*/ 1200727 w 1924242"/>
                  <a:gd name="connsiteY22" fmla="*/ 735830 h 917479"/>
                  <a:gd name="connsiteX23" fmla="*/ 1194569 w 1924242"/>
                  <a:gd name="connsiteY23" fmla="*/ 717358 h 917479"/>
                  <a:gd name="connsiteX24" fmla="*/ 1176097 w 1924242"/>
                  <a:gd name="connsiteY24" fmla="*/ 711200 h 917479"/>
                  <a:gd name="connsiteX25" fmla="*/ 1145309 w 1924242"/>
                  <a:gd name="connsiteY25" fmla="*/ 720436 h 917479"/>
                  <a:gd name="connsiteX26" fmla="*/ 1096048 w 1924242"/>
                  <a:gd name="connsiteY26" fmla="*/ 701964 h 917479"/>
                  <a:gd name="connsiteX27" fmla="*/ 1077575 w 1924242"/>
                  <a:gd name="connsiteY27" fmla="*/ 692727 h 917479"/>
                  <a:gd name="connsiteX28" fmla="*/ 1052945 w 1924242"/>
                  <a:gd name="connsiteY28" fmla="*/ 698885 h 917479"/>
                  <a:gd name="connsiteX29" fmla="*/ 1009842 w 1924242"/>
                  <a:gd name="connsiteY29" fmla="*/ 695806 h 917479"/>
                  <a:gd name="connsiteX30" fmla="*/ 985212 w 1924242"/>
                  <a:gd name="connsiteY30" fmla="*/ 692727 h 917479"/>
                  <a:gd name="connsiteX31" fmla="*/ 969818 w 1924242"/>
                  <a:gd name="connsiteY31" fmla="*/ 705042 h 917479"/>
                  <a:gd name="connsiteX32" fmla="*/ 948266 w 1924242"/>
                  <a:gd name="connsiteY32" fmla="*/ 711200 h 917479"/>
                  <a:gd name="connsiteX33" fmla="*/ 917478 w 1924242"/>
                  <a:gd name="connsiteY33" fmla="*/ 689648 h 917479"/>
                  <a:gd name="connsiteX34" fmla="*/ 905163 w 1924242"/>
                  <a:gd name="connsiteY34" fmla="*/ 671176 h 917479"/>
                  <a:gd name="connsiteX35" fmla="*/ 895927 w 1924242"/>
                  <a:gd name="connsiteY35" fmla="*/ 671176 h 917479"/>
                  <a:gd name="connsiteX36" fmla="*/ 889769 w 1924242"/>
                  <a:gd name="connsiteY36" fmla="*/ 686570 h 917479"/>
                  <a:gd name="connsiteX37" fmla="*/ 865139 w 1924242"/>
                  <a:gd name="connsiteY37" fmla="*/ 705042 h 917479"/>
                  <a:gd name="connsiteX38" fmla="*/ 849745 w 1924242"/>
                  <a:gd name="connsiteY38" fmla="*/ 711200 h 917479"/>
                  <a:gd name="connsiteX39" fmla="*/ 849745 w 1924242"/>
                  <a:gd name="connsiteY39" fmla="*/ 695806 h 917479"/>
                  <a:gd name="connsiteX40" fmla="*/ 846666 w 1924242"/>
                  <a:gd name="connsiteY40" fmla="*/ 671176 h 917479"/>
                  <a:gd name="connsiteX41" fmla="*/ 822036 w 1924242"/>
                  <a:gd name="connsiteY41" fmla="*/ 655782 h 917479"/>
                  <a:gd name="connsiteX42" fmla="*/ 794327 w 1924242"/>
                  <a:gd name="connsiteY42" fmla="*/ 649624 h 917479"/>
                  <a:gd name="connsiteX43" fmla="*/ 745066 w 1924242"/>
                  <a:gd name="connsiteY43" fmla="*/ 637309 h 917479"/>
                  <a:gd name="connsiteX44" fmla="*/ 701963 w 1924242"/>
                  <a:gd name="connsiteY44" fmla="*/ 624994 h 917479"/>
                  <a:gd name="connsiteX45" fmla="*/ 665018 w 1924242"/>
                  <a:gd name="connsiteY45" fmla="*/ 606521 h 917479"/>
                  <a:gd name="connsiteX46" fmla="*/ 631151 w 1924242"/>
                  <a:gd name="connsiteY46" fmla="*/ 578812 h 917479"/>
                  <a:gd name="connsiteX47" fmla="*/ 600363 w 1924242"/>
                  <a:gd name="connsiteY47" fmla="*/ 563418 h 917479"/>
                  <a:gd name="connsiteX48" fmla="*/ 569575 w 1924242"/>
                  <a:gd name="connsiteY48" fmla="*/ 563418 h 917479"/>
                  <a:gd name="connsiteX49" fmla="*/ 544945 w 1924242"/>
                  <a:gd name="connsiteY49" fmla="*/ 560339 h 917479"/>
                  <a:gd name="connsiteX50" fmla="*/ 517236 w 1924242"/>
                  <a:gd name="connsiteY50" fmla="*/ 538788 h 917479"/>
                  <a:gd name="connsiteX51" fmla="*/ 492606 w 1924242"/>
                  <a:gd name="connsiteY51" fmla="*/ 529552 h 917479"/>
                  <a:gd name="connsiteX52" fmla="*/ 464897 w 1924242"/>
                  <a:gd name="connsiteY52" fmla="*/ 526473 h 917479"/>
                  <a:gd name="connsiteX53" fmla="*/ 440266 w 1924242"/>
                  <a:gd name="connsiteY53" fmla="*/ 535709 h 917479"/>
                  <a:gd name="connsiteX54" fmla="*/ 431030 w 1924242"/>
                  <a:gd name="connsiteY54" fmla="*/ 535709 h 917479"/>
                  <a:gd name="connsiteX55" fmla="*/ 424872 w 1924242"/>
                  <a:gd name="connsiteY55" fmla="*/ 517236 h 917479"/>
                  <a:gd name="connsiteX56" fmla="*/ 406400 w 1924242"/>
                  <a:gd name="connsiteY56" fmla="*/ 461818 h 917479"/>
                  <a:gd name="connsiteX57" fmla="*/ 406400 w 1924242"/>
                  <a:gd name="connsiteY57" fmla="*/ 443345 h 917479"/>
                  <a:gd name="connsiteX58" fmla="*/ 394085 w 1924242"/>
                  <a:gd name="connsiteY58" fmla="*/ 400242 h 917479"/>
                  <a:gd name="connsiteX59" fmla="*/ 369454 w 1924242"/>
                  <a:gd name="connsiteY59" fmla="*/ 338667 h 917479"/>
                  <a:gd name="connsiteX60" fmla="*/ 344824 w 1924242"/>
                  <a:gd name="connsiteY60" fmla="*/ 277091 h 917479"/>
                  <a:gd name="connsiteX61" fmla="*/ 329430 w 1924242"/>
                  <a:gd name="connsiteY61" fmla="*/ 233988 h 917479"/>
                  <a:gd name="connsiteX62" fmla="*/ 310957 w 1924242"/>
                  <a:gd name="connsiteY62" fmla="*/ 193964 h 917479"/>
                  <a:gd name="connsiteX63" fmla="*/ 286327 w 1924242"/>
                  <a:gd name="connsiteY63" fmla="*/ 153939 h 917479"/>
                  <a:gd name="connsiteX64" fmla="*/ 237066 w 1924242"/>
                  <a:gd name="connsiteY64" fmla="*/ 123152 h 917479"/>
                  <a:gd name="connsiteX65" fmla="*/ 203200 w 1924242"/>
                  <a:gd name="connsiteY65" fmla="*/ 98521 h 917479"/>
                  <a:gd name="connsiteX66" fmla="*/ 160097 w 1924242"/>
                  <a:gd name="connsiteY66" fmla="*/ 70812 h 917479"/>
                  <a:gd name="connsiteX67" fmla="*/ 116994 w 1924242"/>
                  <a:gd name="connsiteY67" fmla="*/ 46182 h 917479"/>
                  <a:gd name="connsiteX68" fmla="*/ 86206 w 1924242"/>
                  <a:gd name="connsiteY68" fmla="*/ 43103 h 917479"/>
                  <a:gd name="connsiteX69" fmla="*/ 46182 w 1924242"/>
                  <a:gd name="connsiteY69" fmla="*/ 43103 h 917479"/>
                  <a:gd name="connsiteX70" fmla="*/ 24630 w 1924242"/>
                  <a:gd name="connsiteY70" fmla="*/ 30788 h 917479"/>
                  <a:gd name="connsiteX71" fmla="*/ 0 w 1924242"/>
                  <a:gd name="connsiteY71" fmla="*/ 0 h 917479"/>
                  <a:gd name="connsiteX0" fmla="*/ 1899612 w 1899612"/>
                  <a:gd name="connsiteY0" fmla="*/ 886691 h 886691"/>
                  <a:gd name="connsiteX1" fmla="*/ 1841115 w 1899612"/>
                  <a:gd name="connsiteY1" fmla="*/ 871297 h 886691"/>
                  <a:gd name="connsiteX2" fmla="*/ 1807248 w 1899612"/>
                  <a:gd name="connsiteY2" fmla="*/ 855903 h 886691"/>
                  <a:gd name="connsiteX3" fmla="*/ 1791855 w 1899612"/>
                  <a:gd name="connsiteY3" fmla="*/ 843588 h 886691"/>
                  <a:gd name="connsiteX4" fmla="*/ 1745673 w 1899612"/>
                  <a:gd name="connsiteY4" fmla="*/ 843588 h 886691"/>
                  <a:gd name="connsiteX5" fmla="*/ 1730279 w 1899612"/>
                  <a:gd name="connsiteY5" fmla="*/ 834351 h 886691"/>
                  <a:gd name="connsiteX6" fmla="*/ 1687176 w 1899612"/>
                  <a:gd name="connsiteY6" fmla="*/ 843588 h 886691"/>
                  <a:gd name="connsiteX7" fmla="*/ 1644073 w 1899612"/>
                  <a:gd name="connsiteY7" fmla="*/ 843588 h 886691"/>
                  <a:gd name="connsiteX8" fmla="*/ 1610206 w 1899612"/>
                  <a:gd name="connsiteY8" fmla="*/ 843588 h 886691"/>
                  <a:gd name="connsiteX9" fmla="*/ 1576339 w 1899612"/>
                  <a:gd name="connsiteY9" fmla="*/ 825115 h 886691"/>
                  <a:gd name="connsiteX10" fmla="*/ 1554788 w 1899612"/>
                  <a:gd name="connsiteY10" fmla="*/ 809721 h 886691"/>
                  <a:gd name="connsiteX11" fmla="*/ 1551709 w 1899612"/>
                  <a:gd name="connsiteY11" fmla="*/ 794327 h 886691"/>
                  <a:gd name="connsiteX12" fmla="*/ 1551709 w 1899612"/>
                  <a:gd name="connsiteY12" fmla="*/ 778933 h 886691"/>
                  <a:gd name="connsiteX13" fmla="*/ 1557867 w 1899612"/>
                  <a:gd name="connsiteY13" fmla="*/ 763539 h 886691"/>
                  <a:gd name="connsiteX14" fmla="*/ 1564024 w 1899612"/>
                  <a:gd name="connsiteY14" fmla="*/ 745067 h 886691"/>
                  <a:gd name="connsiteX15" fmla="*/ 1545552 w 1899612"/>
                  <a:gd name="connsiteY15" fmla="*/ 729673 h 886691"/>
                  <a:gd name="connsiteX16" fmla="*/ 1487055 w 1899612"/>
                  <a:gd name="connsiteY16" fmla="*/ 711200 h 886691"/>
                  <a:gd name="connsiteX17" fmla="*/ 1437794 w 1899612"/>
                  <a:gd name="connsiteY17" fmla="*/ 689648 h 886691"/>
                  <a:gd name="connsiteX18" fmla="*/ 1351588 w 1899612"/>
                  <a:gd name="connsiteY18" fmla="*/ 683491 h 886691"/>
                  <a:gd name="connsiteX19" fmla="*/ 1296170 w 1899612"/>
                  <a:gd name="connsiteY19" fmla="*/ 683491 h 886691"/>
                  <a:gd name="connsiteX20" fmla="*/ 1228436 w 1899612"/>
                  <a:gd name="connsiteY20" fmla="*/ 695806 h 886691"/>
                  <a:gd name="connsiteX21" fmla="*/ 1185333 w 1899612"/>
                  <a:gd name="connsiteY21" fmla="*/ 705042 h 886691"/>
                  <a:gd name="connsiteX22" fmla="*/ 1176097 w 1899612"/>
                  <a:gd name="connsiteY22" fmla="*/ 705042 h 886691"/>
                  <a:gd name="connsiteX23" fmla="*/ 1169939 w 1899612"/>
                  <a:gd name="connsiteY23" fmla="*/ 686570 h 886691"/>
                  <a:gd name="connsiteX24" fmla="*/ 1151467 w 1899612"/>
                  <a:gd name="connsiteY24" fmla="*/ 680412 h 886691"/>
                  <a:gd name="connsiteX25" fmla="*/ 1120679 w 1899612"/>
                  <a:gd name="connsiteY25" fmla="*/ 689648 h 886691"/>
                  <a:gd name="connsiteX26" fmla="*/ 1071418 w 1899612"/>
                  <a:gd name="connsiteY26" fmla="*/ 671176 h 886691"/>
                  <a:gd name="connsiteX27" fmla="*/ 1052945 w 1899612"/>
                  <a:gd name="connsiteY27" fmla="*/ 661939 h 886691"/>
                  <a:gd name="connsiteX28" fmla="*/ 1028315 w 1899612"/>
                  <a:gd name="connsiteY28" fmla="*/ 668097 h 886691"/>
                  <a:gd name="connsiteX29" fmla="*/ 985212 w 1899612"/>
                  <a:gd name="connsiteY29" fmla="*/ 665018 h 886691"/>
                  <a:gd name="connsiteX30" fmla="*/ 960582 w 1899612"/>
                  <a:gd name="connsiteY30" fmla="*/ 661939 h 886691"/>
                  <a:gd name="connsiteX31" fmla="*/ 945188 w 1899612"/>
                  <a:gd name="connsiteY31" fmla="*/ 674254 h 886691"/>
                  <a:gd name="connsiteX32" fmla="*/ 923636 w 1899612"/>
                  <a:gd name="connsiteY32" fmla="*/ 680412 h 886691"/>
                  <a:gd name="connsiteX33" fmla="*/ 892848 w 1899612"/>
                  <a:gd name="connsiteY33" fmla="*/ 658860 h 886691"/>
                  <a:gd name="connsiteX34" fmla="*/ 880533 w 1899612"/>
                  <a:gd name="connsiteY34" fmla="*/ 640388 h 886691"/>
                  <a:gd name="connsiteX35" fmla="*/ 871297 w 1899612"/>
                  <a:gd name="connsiteY35" fmla="*/ 640388 h 886691"/>
                  <a:gd name="connsiteX36" fmla="*/ 865139 w 1899612"/>
                  <a:gd name="connsiteY36" fmla="*/ 655782 h 886691"/>
                  <a:gd name="connsiteX37" fmla="*/ 840509 w 1899612"/>
                  <a:gd name="connsiteY37" fmla="*/ 674254 h 886691"/>
                  <a:gd name="connsiteX38" fmla="*/ 825115 w 1899612"/>
                  <a:gd name="connsiteY38" fmla="*/ 680412 h 886691"/>
                  <a:gd name="connsiteX39" fmla="*/ 825115 w 1899612"/>
                  <a:gd name="connsiteY39" fmla="*/ 665018 h 886691"/>
                  <a:gd name="connsiteX40" fmla="*/ 822036 w 1899612"/>
                  <a:gd name="connsiteY40" fmla="*/ 640388 h 886691"/>
                  <a:gd name="connsiteX41" fmla="*/ 797406 w 1899612"/>
                  <a:gd name="connsiteY41" fmla="*/ 624994 h 886691"/>
                  <a:gd name="connsiteX42" fmla="*/ 769697 w 1899612"/>
                  <a:gd name="connsiteY42" fmla="*/ 618836 h 886691"/>
                  <a:gd name="connsiteX43" fmla="*/ 720436 w 1899612"/>
                  <a:gd name="connsiteY43" fmla="*/ 606521 h 886691"/>
                  <a:gd name="connsiteX44" fmla="*/ 677333 w 1899612"/>
                  <a:gd name="connsiteY44" fmla="*/ 594206 h 886691"/>
                  <a:gd name="connsiteX45" fmla="*/ 640388 w 1899612"/>
                  <a:gd name="connsiteY45" fmla="*/ 575733 h 886691"/>
                  <a:gd name="connsiteX46" fmla="*/ 606521 w 1899612"/>
                  <a:gd name="connsiteY46" fmla="*/ 548024 h 886691"/>
                  <a:gd name="connsiteX47" fmla="*/ 575733 w 1899612"/>
                  <a:gd name="connsiteY47" fmla="*/ 532630 h 886691"/>
                  <a:gd name="connsiteX48" fmla="*/ 544945 w 1899612"/>
                  <a:gd name="connsiteY48" fmla="*/ 532630 h 886691"/>
                  <a:gd name="connsiteX49" fmla="*/ 520315 w 1899612"/>
                  <a:gd name="connsiteY49" fmla="*/ 529551 h 886691"/>
                  <a:gd name="connsiteX50" fmla="*/ 492606 w 1899612"/>
                  <a:gd name="connsiteY50" fmla="*/ 508000 h 886691"/>
                  <a:gd name="connsiteX51" fmla="*/ 467976 w 1899612"/>
                  <a:gd name="connsiteY51" fmla="*/ 498764 h 886691"/>
                  <a:gd name="connsiteX52" fmla="*/ 440267 w 1899612"/>
                  <a:gd name="connsiteY52" fmla="*/ 495685 h 886691"/>
                  <a:gd name="connsiteX53" fmla="*/ 415636 w 1899612"/>
                  <a:gd name="connsiteY53" fmla="*/ 504921 h 886691"/>
                  <a:gd name="connsiteX54" fmla="*/ 406400 w 1899612"/>
                  <a:gd name="connsiteY54" fmla="*/ 504921 h 886691"/>
                  <a:gd name="connsiteX55" fmla="*/ 400242 w 1899612"/>
                  <a:gd name="connsiteY55" fmla="*/ 486448 h 886691"/>
                  <a:gd name="connsiteX56" fmla="*/ 381770 w 1899612"/>
                  <a:gd name="connsiteY56" fmla="*/ 431030 h 886691"/>
                  <a:gd name="connsiteX57" fmla="*/ 381770 w 1899612"/>
                  <a:gd name="connsiteY57" fmla="*/ 412557 h 886691"/>
                  <a:gd name="connsiteX58" fmla="*/ 369455 w 1899612"/>
                  <a:gd name="connsiteY58" fmla="*/ 369454 h 886691"/>
                  <a:gd name="connsiteX59" fmla="*/ 344824 w 1899612"/>
                  <a:gd name="connsiteY59" fmla="*/ 307879 h 886691"/>
                  <a:gd name="connsiteX60" fmla="*/ 320194 w 1899612"/>
                  <a:gd name="connsiteY60" fmla="*/ 246303 h 886691"/>
                  <a:gd name="connsiteX61" fmla="*/ 304800 w 1899612"/>
                  <a:gd name="connsiteY61" fmla="*/ 203200 h 886691"/>
                  <a:gd name="connsiteX62" fmla="*/ 286327 w 1899612"/>
                  <a:gd name="connsiteY62" fmla="*/ 163176 h 886691"/>
                  <a:gd name="connsiteX63" fmla="*/ 261697 w 1899612"/>
                  <a:gd name="connsiteY63" fmla="*/ 123151 h 886691"/>
                  <a:gd name="connsiteX64" fmla="*/ 212436 w 1899612"/>
                  <a:gd name="connsiteY64" fmla="*/ 92364 h 886691"/>
                  <a:gd name="connsiteX65" fmla="*/ 178570 w 1899612"/>
                  <a:gd name="connsiteY65" fmla="*/ 67733 h 886691"/>
                  <a:gd name="connsiteX66" fmla="*/ 135467 w 1899612"/>
                  <a:gd name="connsiteY66" fmla="*/ 40024 h 886691"/>
                  <a:gd name="connsiteX67" fmla="*/ 92364 w 1899612"/>
                  <a:gd name="connsiteY67" fmla="*/ 15394 h 886691"/>
                  <a:gd name="connsiteX68" fmla="*/ 61576 w 1899612"/>
                  <a:gd name="connsiteY68" fmla="*/ 12315 h 886691"/>
                  <a:gd name="connsiteX69" fmla="*/ 21552 w 1899612"/>
                  <a:gd name="connsiteY69" fmla="*/ 12315 h 886691"/>
                  <a:gd name="connsiteX70" fmla="*/ 0 w 1899612"/>
                  <a:gd name="connsiteY70" fmla="*/ 0 h 886691"/>
                  <a:gd name="connsiteX0" fmla="*/ 1878060 w 1878060"/>
                  <a:gd name="connsiteY0" fmla="*/ 874446 h 874446"/>
                  <a:gd name="connsiteX1" fmla="*/ 1819563 w 1878060"/>
                  <a:gd name="connsiteY1" fmla="*/ 859052 h 874446"/>
                  <a:gd name="connsiteX2" fmla="*/ 1785696 w 1878060"/>
                  <a:gd name="connsiteY2" fmla="*/ 843658 h 874446"/>
                  <a:gd name="connsiteX3" fmla="*/ 1770303 w 1878060"/>
                  <a:gd name="connsiteY3" fmla="*/ 831343 h 874446"/>
                  <a:gd name="connsiteX4" fmla="*/ 1724121 w 1878060"/>
                  <a:gd name="connsiteY4" fmla="*/ 831343 h 874446"/>
                  <a:gd name="connsiteX5" fmla="*/ 1708727 w 1878060"/>
                  <a:gd name="connsiteY5" fmla="*/ 822106 h 874446"/>
                  <a:gd name="connsiteX6" fmla="*/ 1665624 w 1878060"/>
                  <a:gd name="connsiteY6" fmla="*/ 831343 h 874446"/>
                  <a:gd name="connsiteX7" fmla="*/ 1622521 w 1878060"/>
                  <a:gd name="connsiteY7" fmla="*/ 831343 h 874446"/>
                  <a:gd name="connsiteX8" fmla="*/ 1588654 w 1878060"/>
                  <a:gd name="connsiteY8" fmla="*/ 831343 h 874446"/>
                  <a:gd name="connsiteX9" fmla="*/ 1554787 w 1878060"/>
                  <a:gd name="connsiteY9" fmla="*/ 812870 h 874446"/>
                  <a:gd name="connsiteX10" fmla="*/ 1533236 w 1878060"/>
                  <a:gd name="connsiteY10" fmla="*/ 797476 h 874446"/>
                  <a:gd name="connsiteX11" fmla="*/ 1530157 w 1878060"/>
                  <a:gd name="connsiteY11" fmla="*/ 782082 h 874446"/>
                  <a:gd name="connsiteX12" fmla="*/ 1530157 w 1878060"/>
                  <a:gd name="connsiteY12" fmla="*/ 766688 h 874446"/>
                  <a:gd name="connsiteX13" fmla="*/ 1536315 w 1878060"/>
                  <a:gd name="connsiteY13" fmla="*/ 751294 h 874446"/>
                  <a:gd name="connsiteX14" fmla="*/ 1542472 w 1878060"/>
                  <a:gd name="connsiteY14" fmla="*/ 732822 h 874446"/>
                  <a:gd name="connsiteX15" fmla="*/ 1524000 w 1878060"/>
                  <a:gd name="connsiteY15" fmla="*/ 717428 h 874446"/>
                  <a:gd name="connsiteX16" fmla="*/ 1465503 w 1878060"/>
                  <a:gd name="connsiteY16" fmla="*/ 698955 h 874446"/>
                  <a:gd name="connsiteX17" fmla="*/ 1416242 w 1878060"/>
                  <a:gd name="connsiteY17" fmla="*/ 677403 h 874446"/>
                  <a:gd name="connsiteX18" fmla="*/ 1330036 w 1878060"/>
                  <a:gd name="connsiteY18" fmla="*/ 671246 h 874446"/>
                  <a:gd name="connsiteX19" fmla="*/ 1274618 w 1878060"/>
                  <a:gd name="connsiteY19" fmla="*/ 671246 h 874446"/>
                  <a:gd name="connsiteX20" fmla="*/ 1206884 w 1878060"/>
                  <a:gd name="connsiteY20" fmla="*/ 683561 h 874446"/>
                  <a:gd name="connsiteX21" fmla="*/ 1163781 w 1878060"/>
                  <a:gd name="connsiteY21" fmla="*/ 692797 h 874446"/>
                  <a:gd name="connsiteX22" fmla="*/ 1154545 w 1878060"/>
                  <a:gd name="connsiteY22" fmla="*/ 692797 h 874446"/>
                  <a:gd name="connsiteX23" fmla="*/ 1148387 w 1878060"/>
                  <a:gd name="connsiteY23" fmla="*/ 674325 h 874446"/>
                  <a:gd name="connsiteX24" fmla="*/ 1129915 w 1878060"/>
                  <a:gd name="connsiteY24" fmla="*/ 668167 h 874446"/>
                  <a:gd name="connsiteX25" fmla="*/ 1099127 w 1878060"/>
                  <a:gd name="connsiteY25" fmla="*/ 677403 h 874446"/>
                  <a:gd name="connsiteX26" fmla="*/ 1049866 w 1878060"/>
                  <a:gd name="connsiteY26" fmla="*/ 658931 h 874446"/>
                  <a:gd name="connsiteX27" fmla="*/ 1031393 w 1878060"/>
                  <a:gd name="connsiteY27" fmla="*/ 649694 h 874446"/>
                  <a:gd name="connsiteX28" fmla="*/ 1006763 w 1878060"/>
                  <a:gd name="connsiteY28" fmla="*/ 655852 h 874446"/>
                  <a:gd name="connsiteX29" fmla="*/ 963660 w 1878060"/>
                  <a:gd name="connsiteY29" fmla="*/ 652773 h 874446"/>
                  <a:gd name="connsiteX30" fmla="*/ 939030 w 1878060"/>
                  <a:gd name="connsiteY30" fmla="*/ 649694 h 874446"/>
                  <a:gd name="connsiteX31" fmla="*/ 923636 w 1878060"/>
                  <a:gd name="connsiteY31" fmla="*/ 662009 h 874446"/>
                  <a:gd name="connsiteX32" fmla="*/ 902084 w 1878060"/>
                  <a:gd name="connsiteY32" fmla="*/ 668167 h 874446"/>
                  <a:gd name="connsiteX33" fmla="*/ 871296 w 1878060"/>
                  <a:gd name="connsiteY33" fmla="*/ 646615 h 874446"/>
                  <a:gd name="connsiteX34" fmla="*/ 858981 w 1878060"/>
                  <a:gd name="connsiteY34" fmla="*/ 628143 h 874446"/>
                  <a:gd name="connsiteX35" fmla="*/ 849745 w 1878060"/>
                  <a:gd name="connsiteY35" fmla="*/ 628143 h 874446"/>
                  <a:gd name="connsiteX36" fmla="*/ 843587 w 1878060"/>
                  <a:gd name="connsiteY36" fmla="*/ 643537 h 874446"/>
                  <a:gd name="connsiteX37" fmla="*/ 818957 w 1878060"/>
                  <a:gd name="connsiteY37" fmla="*/ 662009 h 874446"/>
                  <a:gd name="connsiteX38" fmla="*/ 803563 w 1878060"/>
                  <a:gd name="connsiteY38" fmla="*/ 668167 h 874446"/>
                  <a:gd name="connsiteX39" fmla="*/ 803563 w 1878060"/>
                  <a:gd name="connsiteY39" fmla="*/ 652773 h 874446"/>
                  <a:gd name="connsiteX40" fmla="*/ 800484 w 1878060"/>
                  <a:gd name="connsiteY40" fmla="*/ 628143 h 874446"/>
                  <a:gd name="connsiteX41" fmla="*/ 775854 w 1878060"/>
                  <a:gd name="connsiteY41" fmla="*/ 612749 h 874446"/>
                  <a:gd name="connsiteX42" fmla="*/ 748145 w 1878060"/>
                  <a:gd name="connsiteY42" fmla="*/ 606591 h 874446"/>
                  <a:gd name="connsiteX43" fmla="*/ 698884 w 1878060"/>
                  <a:gd name="connsiteY43" fmla="*/ 594276 h 874446"/>
                  <a:gd name="connsiteX44" fmla="*/ 655781 w 1878060"/>
                  <a:gd name="connsiteY44" fmla="*/ 581961 h 874446"/>
                  <a:gd name="connsiteX45" fmla="*/ 618836 w 1878060"/>
                  <a:gd name="connsiteY45" fmla="*/ 563488 h 874446"/>
                  <a:gd name="connsiteX46" fmla="*/ 584969 w 1878060"/>
                  <a:gd name="connsiteY46" fmla="*/ 535779 h 874446"/>
                  <a:gd name="connsiteX47" fmla="*/ 554181 w 1878060"/>
                  <a:gd name="connsiteY47" fmla="*/ 520385 h 874446"/>
                  <a:gd name="connsiteX48" fmla="*/ 523393 w 1878060"/>
                  <a:gd name="connsiteY48" fmla="*/ 520385 h 874446"/>
                  <a:gd name="connsiteX49" fmla="*/ 498763 w 1878060"/>
                  <a:gd name="connsiteY49" fmla="*/ 517306 h 874446"/>
                  <a:gd name="connsiteX50" fmla="*/ 471054 w 1878060"/>
                  <a:gd name="connsiteY50" fmla="*/ 495755 h 874446"/>
                  <a:gd name="connsiteX51" fmla="*/ 446424 w 1878060"/>
                  <a:gd name="connsiteY51" fmla="*/ 486519 h 874446"/>
                  <a:gd name="connsiteX52" fmla="*/ 418715 w 1878060"/>
                  <a:gd name="connsiteY52" fmla="*/ 483440 h 874446"/>
                  <a:gd name="connsiteX53" fmla="*/ 394084 w 1878060"/>
                  <a:gd name="connsiteY53" fmla="*/ 492676 h 874446"/>
                  <a:gd name="connsiteX54" fmla="*/ 384848 w 1878060"/>
                  <a:gd name="connsiteY54" fmla="*/ 492676 h 874446"/>
                  <a:gd name="connsiteX55" fmla="*/ 378690 w 1878060"/>
                  <a:gd name="connsiteY55" fmla="*/ 474203 h 874446"/>
                  <a:gd name="connsiteX56" fmla="*/ 360218 w 1878060"/>
                  <a:gd name="connsiteY56" fmla="*/ 418785 h 874446"/>
                  <a:gd name="connsiteX57" fmla="*/ 360218 w 1878060"/>
                  <a:gd name="connsiteY57" fmla="*/ 400312 h 874446"/>
                  <a:gd name="connsiteX58" fmla="*/ 347903 w 1878060"/>
                  <a:gd name="connsiteY58" fmla="*/ 357209 h 874446"/>
                  <a:gd name="connsiteX59" fmla="*/ 323272 w 1878060"/>
                  <a:gd name="connsiteY59" fmla="*/ 295634 h 874446"/>
                  <a:gd name="connsiteX60" fmla="*/ 298642 w 1878060"/>
                  <a:gd name="connsiteY60" fmla="*/ 234058 h 874446"/>
                  <a:gd name="connsiteX61" fmla="*/ 283248 w 1878060"/>
                  <a:gd name="connsiteY61" fmla="*/ 190955 h 874446"/>
                  <a:gd name="connsiteX62" fmla="*/ 264775 w 1878060"/>
                  <a:gd name="connsiteY62" fmla="*/ 150931 h 874446"/>
                  <a:gd name="connsiteX63" fmla="*/ 240145 w 1878060"/>
                  <a:gd name="connsiteY63" fmla="*/ 110906 h 874446"/>
                  <a:gd name="connsiteX64" fmla="*/ 190884 w 1878060"/>
                  <a:gd name="connsiteY64" fmla="*/ 80119 h 874446"/>
                  <a:gd name="connsiteX65" fmla="*/ 157018 w 1878060"/>
                  <a:gd name="connsiteY65" fmla="*/ 55488 h 874446"/>
                  <a:gd name="connsiteX66" fmla="*/ 113915 w 1878060"/>
                  <a:gd name="connsiteY66" fmla="*/ 27779 h 874446"/>
                  <a:gd name="connsiteX67" fmla="*/ 70812 w 1878060"/>
                  <a:gd name="connsiteY67" fmla="*/ 3149 h 874446"/>
                  <a:gd name="connsiteX68" fmla="*/ 40024 w 1878060"/>
                  <a:gd name="connsiteY68" fmla="*/ 70 h 874446"/>
                  <a:gd name="connsiteX69" fmla="*/ 0 w 1878060"/>
                  <a:gd name="connsiteY69" fmla="*/ 70 h 874446"/>
                  <a:gd name="connsiteX0" fmla="*/ 1838036 w 1838036"/>
                  <a:gd name="connsiteY0" fmla="*/ 874403 h 874403"/>
                  <a:gd name="connsiteX1" fmla="*/ 1779539 w 1838036"/>
                  <a:gd name="connsiteY1" fmla="*/ 859009 h 874403"/>
                  <a:gd name="connsiteX2" fmla="*/ 1745672 w 1838036"/>
                  <a:gd name="connsiteY2" fmla="*/ 843615 h 874403"/>
                  <a:gd name="connsiteX3" fmla="*/ 1730279 w 1838036"/>
                  <a:gd name="connsiteY3" fmla="*/ 831300 h 874403"/>
                  <a:gd name="connsiteX4" fmla="*/ 1684097 w 1838036"/>
                  <a:gd name="connsiteY4" fmla="*/ 831300 h 874403"/>
                  <a:gd name="connsiteX5" fmla="*/ 1668703 w 1838036"/>
                  <a:gd name="connsiteY5" fmla="*/ 822063 h 874403"/>
                  <a:gd name="connsiteX6" fmla="*/ 1625600 w 1838036"/>
                  <a:gd name="connsiteY6" fmla="*/ 831300 h 874403"/>
                  <a:gd name="connsiteX7" fmla="*/ 1582497 w 1838036"/>
                  <a:gd name="connsiteY7" fmla="*/ 831300 h 874403"/>
                  <a:gd name="connsiteX8" fmla="*/ 1548630 w 1838036"/>
                  <a:gd name="connsiteY8" fmla="*/ 831300 h 874403"/>
                  <a:gd name="connsiteX9" fmla="*/ 1514763 w 1838036"/>
                  <a:gd name="connsiteY9" fmla="*/ 812827 h 874403"/>
                  <a:gd name="connsiteX10" fmla="*/ 1493212 w 1838036"/>
                  <a:gd name="connsiteY10" fmla="*/ 797433 h 874403"/>
                  <a:gd name="connsiteX11" fmla="*/ 1490133 w 1838036"/>
                  <a:gd name="connsiteY11" fmla="*/ 782039 h 874403"/>
                  <a:gd name="connsiteX12" fmla="*/ 1490133 w 1838036"/>
                  <a:gd name="connsiteY12" fmla="*/ 766645 h 874403"/>
                  <a:gd name="connsiteX13" fmla="*/ 1496291 w 1838036"/>
                  <a:gd name="connsiteY13" fmla="*/ 751251 h 874403"/>
                  <a:gd name="connsiteX14" fmla="*/ 1502448 w 1838036"/>
                  <a:gd name="connsiteY14" fmla="*/ 732779 h 874403"/>
                  <a:gd name="connsiteX15" fmla="*/ 1483976 w 1838036"/>
                  <a:gd name="connsiteY15" fmla="*/ 717385 h 874403"/>
                  <a:gd name="connsiteX16" fmla="*/ 1425479 w 1838036"/>
                  <a:gd name="connsiteY16" fmla="*/ 698912 h 874403"/>
                  <a:gd name="connsiteX17" fmla="*/ 1376218 w 1838036"/>
                  <a:gd name="connsiteY17" fmla="*/ 677360 h 874403"/>
                  <a:gd name="connsiteX18" fmla="*/ 1290012 w 1838036"/>
                  <a:gd name="connsiteY18" fmla="*/ 671203 h 874403"/>
                  <a:gd name="connsiteX19" fmla="*/ 1234594 w 1838036"/>
                  <a:gd name="connsiteY19" fmla="*/ 671203 h 874403"/>
                  <a:gd name="connsiteX20" fmla="*/ 1166860 w 1838036"/>
                  <a:gd name="connsiteY20" fmla="*/ 683518 h 874403"/>
                  <a:gd name="connsiteX21" fmla="*/ 1123757 w 1838036"/>
                  <a:gd name="connsiteY21" fmla="*/ 692754 h 874403"/>
                  <a:gd name="connsiteX22" fmla="*/ 1114521 w 1838036"/>
                  <a:gd name="connsiteY22" fmla="*/ 692754 h 874403"/>
                  <a:gd name="connsiteX23" fmla="*/ 1108363 w 1838036"/>
                  <a:gd name="connsiteY23" fmla="*/ 674282 h 874403"/>
                  <a:gd name="connsiteX24" fmla="*/ 1089891 w 1838036"/>
                  <a:gd name="connsiteY24" fmla="*/ 668124 h 874403"/>
                  <a:gd name="connsiteX25" fmla="*/ 1059103 w 1838036"/>
                  <a:gd name="connsiteY25" fmla="*/ 677360 h 874403"/>
                  <a:gd name="connsiteX26" fmla="*/ 1009842 w 1838036"/>
                  <a:gd name="connsiteY26" fmla="*/ 658888 h 874403"/>
                  <a:gd name="connsiteX27" fmla="*/ 991369 w 1838036"/>
                  <a:gd name="connsiteY27" fmla="*/ 649651 h 874403"/>
                  <a:gd name="connsiteX28" fmla="*/ 966739 w 1838036"/>
                  <a:gd name="connsiteY28" fmla="*/ 655809 h 874403"/>
                  <a:gd name="connsiteX29" fmla="*/ 923636 w 1838036"/>
                  <a:gd name="connsiteY29" fmla="*/ 652730 h 874403"/>
                  <a:gd name="connsiteX30" fmla="*/ 899006 w 1838036"/>
                  <a:gd name="connsiteY30" fmla="*/ 649651 h 874403"/>
                  <a:gd name="connsiteX31" fmla="*/ 883612 w 1838036"/>
                  <a:gd name="connsiteY31" fmla="*/ 661966 h 874403"/>
                  <a:gd name="connsiteX32" fmla="*/ 862060 w 1838036"/>
                  <a:gd name="connsiteY32" fmla="*/ 668124 h 874403"/>
                  <a:gd name="connsiteX33" fmla="*/ 831272 w 1838036"/>
                  <a:gd name="connsiteY33" fmla="*/ 646572 h 874403"/>
                  <a:gd name="connsiteX34" fmla="*/ 818957 w 1838036"/>
                  <a:gd name="connsiteY34" fmla="*/ 628100 h 874403"/>
                  <a:gd name="connsiteX35" fmla="*/ 809721 w 1838036"/>
                  <a:gd name="connsiteY35" fmla="*/ 628100 h 874403"/>
                  <a:gd name="connsiteX36" fmla="*/ 803563 w 1838036"/>
                  <a:gd name="connsiteY36" fmla="*/ 643494 h 874403"/>
                  <a:gd name="connsiteX37" fmla="*/ 778933 w 1838036"/>
                  <a:gd name="connsiteY37" fmla="*/ 661966 h 874403"/>
                  <a:gd name="connsiteX38" fmla="*/ 763539 w 1838036"/>
                  <a:gd name="connsiteY38" fmla="*/ 668124 h 874403"/>
                  <a:gd name="connsiteX39" fmla="*/ 763539 w 1838036"/>
                  <a:gd name="connsiteY39" fmla="*/ 652730 h 874403"/>
                  <a:gd name="connsiteX40" fmla="*/ 760460 w 1838036"/>
                  <a:gd name="connsiteY40" fmla="*/ 628100 h 874403"/>
                  <a:gd name="connsiteX41" fmla="*/ 735830 w 1838036"/>
                  <a:gd name="connsiteY41" fmla="*/ 612706 h 874403"/>
                  <a:gd name="connsiteX42" fmla="*/ 708121 w 1838036"/>
                  <a:gd name="connsiteY42" fmla="*/ 606548 h 874403"/>
                  <a:gd name="connsiteX43" fmla="*/ 658860 w 1838036"/>
                  <a:gd name="connsiteY43" fmla="*/ 594233 h 874403"/>
                  <a:gd name="connsiteX44" fmla="*/ 615757 w 1838036"/>
                  <a:gd name="connsiteY44" fmla="*/ 581918 h 874403"/>
                  <a:gd name="connsiteX45" fmla="*/ 578812 w 1838036"/>
                  <a:gd name="connsiteY45" fmla="*/ 563445 h 874403"/>
                  <a:gd name="connsiteX46" fmla="*/ 544945 w 1838036"/>
                  <a:gd name="connsiteY46" fmla="*/ 535736 h 874403"/>
                  <a:gd name="connsiteX47" fmla="*/ 514157 w 1838036"/>
                  <a:gd name="connsiteY47" fmla="*/ 520342 h 874403"/>
                  <a:gd name="connsiteX48" fmla="*/ 483369 w 1838036"/>
                  <a:gd name="connsiteY48" fmla="*/ 520342 h 874403"/>
                  <a:gd name="connsiteX49" fmla="*/ 458739 w 1838036"/>
                  <a:gd name="connsiteY49" fmla="*/ 517263 h 874403"/>
                  <a:gd name="connsiteX50" fmla="*/ 431030 w 1838036"/>
                  <a:gd name="connsiteY50" fmla="*/ 495712 h 874403"/>
                  <a:gd name="connsiteX51" fmla="*/ 406400 w 1838036"/>
                  <a:gd name="connsiteY51" fmla="*/ 486476 h 874403"/>
                  <a:gd name="connsiteX52" fmla="*/ 378691 w 1838036"/>
                  <a:gd name="connsiteY52" fmla="*/ 483397 h 874403"/>
                  <a:gd name="connsiteX53" fmla="*/ 354060 w 1838036"/>
                  <a:gd name="connsiteY53" fmla="*/ 492633 h 874403"/>
                  <a:gd name="connsiteX54" fmla="*/ 344824 w 1838036"/>
                  <a:gd name="connsiteY54" fmla="*/ 492633 h 874403"/>
                  <a:gd name="connsiteX55" fmla="*/ 338666 w 1838036"/>
                  <a:gd name="connsiteY55" fmla="*/ 474160 h 874403"/>
                  <a:gd name="connsiteX56" fmla="*/ 320194 w 1838036"/>
                  <a:gd name="connsiteY56" fmla="*/ 418742 h 874403"/>
                  <a:gd name="connsiteX57" fmla="*/ 320194 w 1838036"/>
                  <a:gd name="connsiteY57" fmla="*/ 400269 h 874403"/>
                  <a:gd name="connsiteX58" fmla="*/ 307879 w 1838036"/>
                  <a:gd name="connsiteY58" fmla="*/ 357166 h 874403"/>
                  <a:gd name="connsiteX59" fmla="*/ 283248 w 1838036"/>
                  <a:gd name="connsiteY59" fmla="*/ 295591 h 874403"/>
                  <a:gd name="connsiteX60" fmla="*/ 258618 w 1838036"/>
                  <a:gd name="connsiteY60" fmla="*/ 234015 h 874403"/>
                  <a:gd name="connsiteX61" fmla="*/ 243224 w 1838036"/>
                  <a:gd name="connsiteY61" fmla="*/ 190912 h 874403"/>
                  <a:gd name="connsiteX62" fmla="*/ 224751 w 1838036"/>
                  <a:gd name="connsiteY62" fmla="*/ 150888 h 874403"/>
                  <a:gd name="connsiteX63" fmla="*/ 200121 w 1838036"/>
                  <a:gd name="connsiteY63" fmla="*/ 110863 h 874403"/>
                  <a:gd name="connsiteX64" fmla="*/ 150860 w 1838036"/>
                  <a:gd name="connsiteY64" fmla="*/ 80076 h 874403"/>
                  <a:gd name="connsiteX65" fmla="*/ 116994 w 1838036"/>
                  <a:gd name="connsiteY65" fmla="*/ 55445 h 874403"/>
                  <a:gd name="connsiteX66" fmla="*/ 73891 w 1838036"/>
                  <a:gd name="connsiteY66" fmla="*/ 27736 h 874403"/>
                  <a:gd name="connsiteX67" fmla="*/ 30788 w 1838036"/>
                  <a:gd name="connsiteY67" fmla="*/ 3106 h 874403"/>
                  <a:gd name="connsiteX68" fmla="*/ 0 w 1838036"/>
                  <a:gd name="connsiteY68" fmla="*/ 27 h 874403"/>
                  <a:gd name="connsiteX0" fmla="*/ 1807248 w 1807248"/>
                  <a:gd name="connsiteY0" fmla="*/ 871297 h 871297"/>
                  <a:gd name="connsiteX1" fmla="*/ 1748751 w 1807248"/>
                  <a:gd name="connsiteY1" fmla="*/ 855903 h 871297"/>
                  <a:gd name="connsiteX2" fmla="*/ 1714884 w 1807248"/>
                  <a:gd name="connsiteY2" fmla="*/ 840509 h 871297"/>
                  <a:gd name="connsiteX3" fmla="*/ 1699491 w 1807248"/>
                  <a:gd name="connsiteY3" fmla="*/ 828194 h 871297"/>
                  <a:gd name="connsiteX4" fmla="*/ 1653309 w 1807248"/>
                  <a:gd name="connsiteY4" fmla="*/ 828194 h 871297"/>
                  <a:gd name="connsiteX5" fmla="*/ 1637915 w 1807248"/>
                  <a:gd name="connsiteY5" fmla="*/ 818957 h 871297"/>
                  <a:gd name="connsiteX6" fmla="*/ 1594812 w 1807248"/>
                  <a:gd name="connsiteY6" fmla="*/ 828194 h 871297"/>
                  <a:gd name="connsiteX7" fmla="*/ 1551709 w 1807248"/>
                  <a:gd name="connsiteY7" fmla="*/ 828194 h 871297"/>
                  <a:gd name="connsiteX8" fmla="*/ 1517842 w 1807248"/>
                  <a:gd name="connsiteY8" fmla="*/ 828194 h 871297"/>
                  <a:gd name="connsiteX9" fmla="*/ 1483975 w 1807248"/>
                  <a:gd name="connsiteY9" fmla="*/ 809721 h 871297"/>
                  <a:gd name="connsiteX10" fmla="*/ 1462424 w 1807248"/>
                  <a:gd name="connsiteY10" fmla="*/ 794327 h 871297"/>
                  <a:gd name="connsiteX11" fmla="*/ 1459345 w 1807248"/>
                  <a:gd name="connsiteY11" fmla="*/ 778933 h 871297"/>
                  <a:gd name="connsiteX12" fmla="*/ 1459345 w 1807248"/>
                  <a:gd name="connsiteY12" fmla="*/ 763539 h 871297"/>
                  <a:gd name="connsiteX13" fmla="*/ 1465503 w 1807248"/>
                  <a:gd name="connsiteY13" fmla="*/ 748145 h 871297"/>
                  <a:gd name="connsiteX14" fmla="*/ 1471660 w 1807248"/>
                  <a:gd name="connsiteY14" fmla="*/ 729673 h 871297"/>
                  <a:gd name="connsiteX15" fmla="*/ 1453188 w 1807248"/>
                  <a:gd name="connsiteY15" fmla="*/ 714279 h 871297"/>
                  <a:gd name="connsiteX16" fmla="*/ 1394691 w 1807248"/>
                  <a:gd name="connsiteY16" fmla="*/ 695806 h 871297"/>
                  <a:gd name="connsiteX17" fmla="*/ 1345430 w 1807248"/>
                  <a:gd name="connsiteY17" fmla="*/ 674254 h 871297"/>
                  <a:gd name="connsiteX18" fmla="*/ 1259224 w 1807248"/>
                  <a:gd name="connsiteY18" fmla="*/ 668097 h 871297"/>
                  <a:gd name="connsiteX19" fmla="*/ 1203806 w 1807248"/>
                  <a:gd name="connsiteY19" fmla="*/ 668097 h 871297"/>
                  <a:gd name="connsiteX20" fmla="*/ 1136072 w 1807248"/>
                  <a:gd name="connsiteY20" fmla="*/ 680412 h 871297"/>
                  <a:gd name="connsiteX21" fmla="*/ 1092969 w 1807248"/>
                  <a:gd name="connsiteY21" fmla="*/ 689648 h 871297"/>
                  <a:gd name="connsiteX22" fmla="*/ 1083733 w 1807248"/>
                  <a:gd name="connsiteY22" fmla="*/ 689648 h 871297"/>
                  <a:gd name="connsiteX23" fmla="*/ 1077575 w 1807248"/>
                  <a:gd name="connsiteY23" fmla="*/ 671176 h 871297"/>
                  <a:gd name="connsiteX24" fmla="*/ 1059103 w 1807248"/>
                  <a:gd name="connsiteY24" fmla="*/ 665018 h 871297"/>
                  <a:gd name="connsiteX25" fmla="*/ 1028315 w 1807248"/>
                  <a:gd name="connsiteY25" fmla="*/ 674254 h 871297"/>
                  <a:gd name="connsiteX26" fmla="*/ 979054 w 1807248"/>
                  <a:gd name="connsiteY26" fmla="*/ 655782 h 871297"/>
                  <a:gd name="connsiteX27" fmla="*/ 960581 w 1807248"/>
                  <a:gd name="connsiteY27" fmla="*/ 646545 h 871297"/>
                  <a:gd name="connsiteX28" fmla="*/ 935951 w 1807248"/>
                  <a:gd name="connsiteY28" fmla="*/ 652703 h 871297"/>
                  <a:gd name="connsiteX29" fmla="*/ 892848 w 1807248"/>
                  <a:gd name="connsiteY29" fmla="*/ 649624 h 871297"/>
                  <a:gd name="connsiteX30" fmla="*/ 868218 w 1807248"/>
                  <a:gd name="connsiteY30" fmla="*/ 646545 h 871297"/>
                  <a:gd name="connsiteX31" fmla="*/ 852824 w 1807248"/>
                  <a:gd name="connsiteY31" fmla="*/ 658860 h 871297"/>
                  <a:gd name="connsiteX32" fmla="*/ 831272 w 1807248"/>
                  <a:gd name="connsiteY32" fmla="*/ 665018 h 871297"/>
                  <a:gd name="connsiteX33" fmla="*/ 800484 w 1807248"/>
                  <a:gd name="connsiteY33" fmla="*/ 643466 h 871297"/>
                  <a:gd name="connsiteX34" fmla="*/ 788169 w 1807248"/>
                  <a:gd name="connsiteY34" fmla="*/ 624994 h 871297"/>
                  <a:gd name="connsiteX35" fmla="*/ 778933 w 1807248"/>
                  <a:gd name="connsiteY35" fmla="*/ 624994 h 871297"/>
                  <a:gd name="connsiteX36" fmla="*/ 772775 w 1807248"/>
                  <a:gd name="connsiteY36" fmla="*/ 640388 h 871297"/>
                  <a:gd name="connsiteX37" fmla="*/ 748145 w 1807248"/>
                  <a:gd name="connsiteY37" fmla="*/ 658860 h 871297"/>
                  <a:gd name="connsiteX38" fmla="*/ 732751 w 1807248"/>
                  <a:gd name="connsiteY38" fmla="*/ 665018 h 871297"/>
                  <a:gd name="connsiteX39" fmla="*/ 732751 w 1807248"/>
                  <a:gd name="connsiteY39" fmla="*/ 649624 h 871297"/>
                  <a:gd name="connsiteX40" fmla="*/ 729672 w 1807248"/>
                  <a:gd name="connsiteY40" fmla="*/ 624994 h 871297"/>
                  <a:gd name="connsiteX41" fmla="*/ 705042 w 1807248"/>
                  <a:gd name="connsiteY41" fmla="*/ 609600 h 871297"/>
                  <a:gd name="connsiteX42" fmla="*/ 677333 w 1807248"/>
                  <a:gd name="connsiteY42" fmla="*/ 603442 h 871297"/>
                  <a:gd name="connsiteX43" fmla="*/ 628072 w 1807248"/>
                  <a:gd name="connsiteY43" fmla="*/ 591127 h 871297"/>
                  <a:gd name="connsiteX44" fmla="*/ 584969 w 1807248"/>
                  <a:gd name="connsiteY44" fmla="*/ 578812 h 871297"/>
                  <a:gd name="connsiteX45" fmla="*/ 548024 w 1807248"/>
                  <a:gd name="connsiteY45" fmla="*/ 560339 h 871297"/>
                  <a:gd name="connsiteX46" fmla="*/ 514157 w 1807248"/>
                  <a:gd name="connsiteY46" fmla="*/ 532630 h 871297"/>
                  <a:gd name="connsiteX47" fmla="*/ 483369 w 1807248"/>
                  <a:gd name="connsiteY47" fmla="*/ 517236 h 871297"/>
                  <a:gd name="connsiteX48" fmla="*/ 452581 w 1807248"/>
                  <a:gd name="connsiteY48" fmla="*/ 517236 h 871297"/>
                  <a:gd name="connsiteX49" fmla="*/ 427951 w 1807248"/>
                  <a:gd name="connsiteY49" fmla="*/ 514157 h 871297"/>
                  <a:gd name="connsiteX50" fmla="*/ 400242 w 1807248"/>
                  <a:gd name="connsiteY50" fmla="*/ 492606 h 871297"/>
                  <a:gd name="connsiteX51" fmla="*/ 375612 w 1807248"/>
                  <a:gd name="connsiteY51" fmla="*/ 483370 h 871297"/>
                  <a:gd name="connsiteX52" fmla="*/ 347903 w 1807248"/>
                  <a:gd name="connsiteY52" fmla="*/ 480291 h 871297"/>
                  <a:gd name="connsiteX53" fmla="*/ 323272 w 1807248"/>
                  <a:gd name="connsiteY53" fmla="*/ 489527 h 871297"/>
                  <a:gd name="connsiteX54" fmla="*/ 314036 w 1807248"/>
                  <a:gd name="connsiteY54" fmla="*/ 489527 h 871297"/>
                  <a:gd name="connsiteX55" fmla="*/ 307878 w 1807248"/>
                  <a:gd name="connsiteY55" fmla="*/ 471054 h 871297"/>
                  <a:gd name="connsiteX56" fmla="*/ 289406 w 1807248"/>
                  <a:gd name="connsiteY56" fmla="*/ 415636 h 871297"/>
                  <a:gd name="connsiteX57" fmla="*/ 289406 w 1807248"/>
                  <a:gd name="connsiteY57" fmla="*/ 397163 h 871297"/>
                  <a:gd name="connsiteX58" fmla="*/ 277091 w 1807248"/>
                  <a:gd name="connsiteY58" fmla="*/ 354060 h 871297"/>
                  <a:gd name="connsiteX59" fmla="*/ 252460 w 1807248"/>
                  <a:gd name="connsiteY59" fmla="*/ 292485 h 871297"/>
                  <a:gd name="connsiteX60" fmla="*/ 227830 w 1807248"/>
                  <a:gd name="connsiteY60" fmla="*/ 230909 h 871297"/>
                  <a:gd name="connsiteX61" fmla="*/ 212436 w 1807248"/>
                  <a:gd name="connsiteY61" fmla="*/ 187806 h 871297"/>
                  <a:gd name="connsiteX62" fmla="*/ 193963 w 1807248"/>
                  <a:gd name="connsiteY62" fmla="*/ 147782 h 871297"/>
                  <a:gd name="connsiteX63" fmla="*/ 169333 w 1807248"/>
                  <a:gd name="connsiteY63" fmla="*/ 107757 h 871297"/>
                  <a:gd name="connsiteX64" fmla="*/ 120072 w 1807248"/>
                  <a:gd name="connsiteY64" fmla="*/ 76970 h 871297"/>
                  <a:gd name="connsiteX65" fmla="*/ 86206 w 1807248"/>
                  <a:gd name="connsiteY65" fmla="*/ 52339 h 871297"/>
                  <a:gd name="connsiteX66" fmla="*/ 43103 w 1807248"/>
                  <a:gd name="connsiteY66" fmla="*/ 24630 h 871297"/>
                  <a:gd name="connsiteX67" fmla="*/ 0 w 1807248"/>
                  <a:gd name="connsiteY67" fmla="*/ 0 h 871297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169333 w 1764145"/>
                  <a:gd name="connsiteY61" fmla="*/ 163176 h 846667"/>
                  <a:gd name="connsiteX62" fmla="*/ 150860 w 1764145"/>
                  <a:gd name="connsiteY62" fmla="*/ 123152 h 846667"/>
                  <a:gd name="connsiteX63" fmla="*/ 126230 w 1764145"/>
                  <a:gd name="connsiteY63" fmla="*/ 83127 h 846667"/>
                  <a:gd name="connsiteX64" fmla="*/ 76969 w 1764145"/>
                  <a:gd name="connsiteY64" fmla="*/ 52340 h 846667"/>
                  <a:gd name="connsiteX65" fmla="*/ 43103 w 1764145"/>
                  <a:gd name="connsiteY65" fmla="*/ 27709 h 846667"/>
                  <a:gd name="connsiteX66" fmla="*/ 0 w 1764145"/>
                  <a:gd name="connsiteY66" fmla="*/ 0 h 846667"/>
                  <a:gd name="connsiteX0" fmla="*/ 1721042 w 1721042"/>
                  <a:gd name="connsiteY0" fmla="*/ 818958 h 818958"/>
                  <a:gd name="connsiteX1" fmla="*/ 1662545 w 1721042"/>
                  <a:gd name="connsiteY1" fmla="*/ 803564 h 818958"/>
                  <a:gd name="connsiteX2" fmla="*/ 1628678 w 1721042"/>
                  <a:gd name="connsiteY2" fmla="*/ 788170 h 818958"/>
                  <a:gd name="connsiteX3" fmla="*/ 1613285 w 1721042"/>
                  <a:gd name="connsiteY3" fmla="*/ 775855 h 818958"/>
                  <a:gd name="connsiteX4" fmla="*/ 1567103 w 1721042"/>
                  <a:gd name="connsiteY4" fmla="*/ 775855 h 818958"/>
                  <a:gd name="connsiteX5" fmla="*/ 1551709 w 1721042"/>
                  <a:gd name="connsiteY5" fmla="*/ 766618 h 818958"/>
                  <a:gd name="connsiteX6" fmla="*/ 1508606 w 1721042"/>
                  <a:gd name="connsiteY6" fmla="*/ 775855 h 818958"/>
                  <a:gd name="connsiteX7" fmla="*/ 1465503 w 1721042"/>
                  <a:gd name="connsiteY7" fmla="*/ 775855 h 818958"/>
                  <a:gd name="connsiteX8" fmla="*/ 1431636 w 1721042"/>
                  <a:gd name="connsiteY8" fmla="*/ 775855 h 818958"/>
                  <a:gd name="connsiteX9" fmla="*/ 1397769 w 1721042"/>
                  <a:gd name="connsiteY9" fmla="*/ 757382 h 818958"/>
                  <a:gd name="connsiteX10" fmla="*/ 1376218 w 1721042"/>
                  <a:gd name="connsiteY10" fmla="*/ 741988 h 818958"/>
                  <a:gd name="connsiteX11" fmla="*/ 1373139 w 1721042"/>
                  <a:gd name="connsiteY11" fmla="*/ 726594 h 818958"/>
                  <a:gd name="connsiteX12" fmla="*/ 1373139 w 1721042"/>
                  <a:gd name="connsiteY12" fmla="*/ 711200 h 818958"/>
                  <a:gd name="connsiteX13" fmla="*/ 1379297 w 1721042"/>
                  <a:gd name="connsiteY13" fmla="*/ 695806 h 818958"/>
                  <a:gd name="connsiteX14" fmla="*/ 1385454 w 1721042"/>
                  <a:gd name="connsiteY14" fmla="*/ 677334 h 818958"/>
                  <a:gd name="connsiteX15" fmla="*/ 1366982 w 1721042"/>
                  <a:gd name="connsiteY15" fmla="*/ 661940 h 818958"/>
                  <a:gd name="connsiteX16" fmla="*/ 1308485 w 1721042"/>
                  <a:gd name="connsiteY16" fmla="*/ 643467 h 818958"/>
                  <a:gd name="connsiteX17" fmla="*/ 1259224 w 1721042"/>
                  <a:gd name="connsiteY17" fmla="*/ 621915 h 818958"/>
                  <a:gd name="connsiteX18" fmla="*/ 1173018 w 1721042"/>
                  <a:gd name="connsiteY18" fmla="*/ 615758 h 818958"/>
                  <a:gd name="connsiteX19" fmla="*/ 1117600 w 1721042"/>
                  <a:gd name="connsiteY19" fmla="*/ 615758 h 818958"/>
                  <a:gd name="connsiteX20" fmla="*/ 1049866 w 1721042"/>
                  <a:gd name="connsiteY20" fmla="*/ 628073 h 818958"/>
                  <a:gd name="connsiteX21" fmla="*/ 1006763 w 1721042"/>
                  <a:gd name="connsiteY21" fmla="*/ 637309 h 818958"/>
                  <a:gd name="connsiteX22" fmla="*/ 997527 w 1721042"/>
                  <a:gd name="connsiteY22" fmla="*/ 637309 h 818958"/>
                  <a:gd name="connsiteX23" fmla="*/ 991369 w 1721042"/>
                  <a:gd name="connsiteY23" fmla="*/ 618837 h 818958"/>
                  <a:gd name="connsiteX24" fmla="*/ 972897 w 1721042"/>
                  <a:gd name="connsiteY24" fmla="*/ 612679 h 818958"/>
                  <a:gd name="connsiteX25" fmla="*/ 942109 w 1721042"/>
                  <a:gd name="connsiteY25" fmla="*/ 621915 h 818958"/>
                  <a:gd name="connsiteX26" fmla="*/ 892848 w 1721042"/>
                  <a:gd name="connsiteY26" fmla="*/ 603443 h 818958"/>
                  <a:gd name="connsiteX27" fmla="*/ 874375 w 1721042"/>
                  <a:gd name="connsiteY27" fmla="*/ 594206 h 818958"/>
                  <a:gd name="connsiteX28" fmla="*/ 849745 w 1721042"/>
                  <a:gd name="connsiteY28" fmla="*/ 600364 h 818958"/>
                  <a:gd name="connsiteX29" fmla="*/ 806642 w 1721042"/>
                  <a:gd name="connsiteY29" fmla="*/ 597285 h 818958"/>
                  <a:gd name="connsiteX30" fmla="*/ 782012 w 1721042"/>
                  <a:gd name="connsiteY30" fmla="*/ 594206 h 818958"/>
                  <a:gd name="connsiteX31" fmla="*/ 766618 w 1721042"/>
                  <a:gd name="connsiteY31" fmla="*/ 606521 h 818958"/>
                  <a:gd name="connsiteX32" fmla="*/ 745066 w 1721042"/>
                  <a:gd name="connsiteY32" fmla="*/ 612679 h 818958"/>
                  <a:gd name="connsiteX33" fmla="*/ 714278 w 1721042"/>
                  <a:gd name="connsiteY33" fmla="*/ 591127 h 818958"/>
                  <a:gd name="connsiteX34" fmla="*/ 701963 w 1721042"/>
                  <a:gd name="connsiteY34" fmla="*/ 572655 h 818958"/>
                  <a:gd name="connsiteX35" fmla="*/ 692727 w 1721042"/>
                  <a:gd name="connsiteY35" fmla="*/ 572655 h 818958"/>
                  <a:gd name="connsiteX36" fmla="*/ 686569 w 1721042"/>
                  <a:gd name="connsiteY36" fmla="*/ 588049 h 818958"/>
                  <a:gd name="connsiteX37" fmla="*/ 661939 w 1721042"/>
                  <a:gd name="connsiteY37" fmla="*/ 606521 h 818958"/>
                  <a:gd name="connsiteX38" fmla="*/ 646545 w 1721042"/>
                  <a:gd name="connsiteY38" fmla="*/ 612679 h 818958"/>
                  <a:gd name="connsiteX39" fmla="*/ 646545 w 1721042"/>
                  <a:gd name="connsiteY39" fmla="*/ 597285 h 818958"/>
                  <a:gd name="connsiteX40" fmla="*/ 643466 w 1721042"/>
                  <a:gd name="connsiteY40" fmla="*/ 572655 h 818958"/>
                  <a:gd name="connsiteX41" fmla="*/ 618836 w 1721042"/>
                  <a:gd name="connsiteY41" fmla="*/ 557261 h 818958"/>
                  <a:gd name="connsiteX42" fmla="*/ 591127 w 1721042"/>
                  <a:gd name="connsiteY42" fmla="*/ 551103 h 818958"/>
                  <a:gd name="connsiteX43" fmla="*/ 541866 w 1721042"/>
                  <a:gd name="connsiteY43" fmla="*/ 538788 h 818958"/>
                  <a:gd name="connsiteX44" fmla="*/ 498763 w 1721042"/>
                  <a:gd name="connsiteY44" fmla="*/ 526473 h 818958"/>
                  <a:gd name="connsiteX45" fmla="*/ 461818 w 1721042"/>
                  <a:gd name="connsiteY45" fmla="*/ 508000 h 818958"/>
                  <a:gd name="connsiteX46" fmla="*/ 427951 w 1721042"/>
                  <a:gd name="connsiteY46" fmla="*/ 480291 h 818958"/>
                  <a:gd name="connsiteX47" fmla="*/ 397163 w 1721042"/>
                  <a:gd name="connsiteY47" fmla="*/ 464897 h 818958"/>
                  <a:gd name="connsiteX48" fmla="*/ 366375 w 1721042"/>
                  <a:gd name="connsiteY48" fmla="*/ 464897 h 818958"/>
                  <a:gd name="connsiteX49" fmla="*/ 341745 w 1721042"/>
                  <a:gd name="connsiteY49" fmla="*/ 461818 h 818958"/>
                  <a:gd name="connsiteX50" fmla="*/ 314036 w 1721042"/>
                  <a:gd name="connsiteY50" fmla="*/ 440267 h 818958"/>
                  <a:gd name="connsiteX51" fmla="*/ 289406 w 1721042"/>
                  <a:gd name="connsiteY51" fmla="*/ 431031 h 818958"/>
                  <a:gd name="connsiteX52" fmla="*/ 261697 w 1721042"/>
                  <a:gd name="connsiteY52" fmla="*/ 427952 h 818958"/>
                  <a:gd name="connsiteX53" fmla="*/ 237066 w 1721042"/>
                  <a:gd name="connsiteY53" fmla="*/ 437188 h 818958"/>
                  <a:gd name="connsiteX54" fmla="*/ 227830 w 1721042"/>
                  <a:gd name="connsiteY54" fmla="*/ 437188 h 818958"/>
                  <a:gd name="connsiteX55" fmla="*/ 221672 w 1721042"/>
                  <a:gd name="connsiteY55" fmla="*/ 418715 h 818958"/>
                  <a:gd name="connsiteX56" fmla="*/ 203200 w 1721042"/>
                  <a:gd name="connsiteY56" fmla="*/ 363297 h 818958"/>
                  <a:gd name="connsiteX57" fmla="*/ 203200 w 1721042"/>
                  <a:gd name="connsiteY57" fmla="*/ 344824 h 818958"/>
                  <a:gd name="connsiteX58" fmla="*/ 190885 w 1721042"/>
                  <a:gd name="connsiteY58" fmla="*/ 301721 h 818958"/>
                  <a:gd name="connsiteX59" fmla="*/ 166254 w 1721042"/>
                  <a:gd name="connsiteY59" fmla="*/ 240146 h 818958"/>
                  <a:gd name="connsiteX60" fmla="*/ 141624 w 1721042"/>
                  <a:gd name="connsiteY60" fmla="*/ 178570 h 818958"/>
                  <a:gd name="connsiteX61" fmla="*/ 126230 w 1721042"/>
                  <a:gd name="connsiteY61" fmla="*/ 135467 h 818958"/>
                  <a:gd name="connsiteX62" fmla="*/ 107757 w 1721042"/>
                  <a:gd name="connsiteY62" fmla="*/ 95443 h 818958"/>
                  <a:gd name="connsiteX63" fmla="*/ 83127 w 1721042"/>
                  <a:gd name="connsiteY63" fmla="*/ 55418 h 818958"/>
                  <a:gd name="connsiteX64" fmla="*/ 33866 w 1721042"/>
                  <a:gd name="connsiteY64" fmla="*/ 24631 h 818958"/>
                  <a:gd name="connsiteX65" fmla="*/ 0 w 1721042"/>
                  <a:gd name="connsiteY65" fmla="*/ 0 h 818958"/>
                  <a:gd name="connsiteX0" fmla="*/ 1687176 w 1687176"/>
                  <a:gd name="connsiteY0" fmla="*/ 794327 h 794327"/>
                  <a:gd name="connsiteX1" fmla="*/ 1628679 w 1687176"/>
                  <a:gd name="connsiteY1" fmla="*/ 778933 h 794327"/>
                  <a:gd name="connsiteX2" fmla="*/ 1594812 w 1687176"/>
                  <a:gd name="connsiteY2" fmla="*/ 763539 h 794327"/>
                  <a:gd name="connsiteX3" fmla="*/ 1579419 w 1687176"/>
                  <a:gd name="connsiteY3" fmla="*/ 751224 h 794327"/>
                  <a:gd name="connsiteX4" fmla="*/ 1533237 w 1687176"/>
                  <a:gd name="connsiteY4" fmla="*/ 751224 h 794327"/>
                  <a:gd name="connsiteX5" fmla="*/ 1517843 w 1687176"/>
                  <a:gd name="connsiteY5" fmla="*/ 741987 h 794327"/>
                  <a:gd name="connsiteX6" fmla="*/ 1474740 w 1687176"/>
                  <a:gd name="connsiteY6" fmla="*/ 751224 h 794327"/>
                  <a:gd name="connsiteX7" fmla="*/ 1431637 w 1687176"/>
                  <a:gd name="connsiteY7" fmla="*/ 751224 h 794327"/>
                  <a:gd name="connsiteX8" fmla="*/ 1397770 w 1687176"/>
                  <a:gd name="connsiteY8" fmla="*/ 751224 h 794327"/>
                  <a:gd name="connsiteX9" fmla="*/ 1363903 w 1687176"/>
                  <a:gd name="connsiteY9" fmla="*/ 732751 h 794327"/>
                  <a:gd name="connsiteX10" fmla="*/ 1342352 w 1687176"/>
                  <a:gd name="connsiteY10" fmla="*/ 717357 h 794327"/>
                  <a:gd name="connsiteX11" fmla="*/ 1339273 w 1687176"/>
                  <a:gd name="connsiteY11" fmla="*/ 701963 h 794327"/>
                  <a:gd name="connsiteX12" fmla="*/ 1339273 w 1687176"/>
                  <a:gd name="connsiteY12" fmla="*/ 686569 h 794327"/>
                  <a:gd name="connsiteX13" fmla="*/ 1345431 w 1687176"/>
                  <a:gd name="connsiteY13" fmla="*/ 671175 h 794327"/>
                  <a:gd name="connsiteX14" fmla="*/ 1351588 w 1687176"/>
                  <a:gd name="connsiteY14" fmla="*/ 652703 h 794327"/>
                  <a:gd name="connsiteX15" fmla="*/ 1333116 w 1687176"/>
                  <a:gd name="connsiteY15" fmla="*/ 637309 h 794327"/>
                  <a:gd name="connsiteX16" fmla="*/ 1274619 w 1687176"/>
                  <a:gd name="connsiteY16" fmla="*/ 618836 h 794327"/>
                  <a:gd name="connsiteX17" fmla="*/ 1225358 w 1687176"/>
                  <a:gd name="connsiteY17" fmla="*/ 597284 h 794327"/>
                  <a:gd name="connsiteX18" fmla="*/ 1139152 w 1687176"/>
                  <a:gd name="connsiteY18" fmla="*/ 591127 h 794327"/>
                  <a:gd name="connsiteX19" fmla="*/ 1083734 w 1687176"/>
                  <a:gd name="connsiteY19" fmla="*/ 591127 h 794327"/>
                  <a:gd name="connsiteX20" fmla="*/ 1016000 w 1687176"/>
                  <a:gd name="connsiteY20" fmla="*/ 603442 h 794327"/>
                  <a:gd name="connsiteX21" fmla="*/ 972897 w 1687176"/>
                  <a:gd name="connsiteY21" fmla="*/ 612678 h 794327"/>
                  <a:gd name="connsiteX22" fmla="*/ 963661 w 1687176"/>
                  <a:gd name="connsiteY22" fmla="*/ 612678 h 794327"/>
                  <a:gd name="connsiteX23" fmla="*/ 957503 w 1687176"/>
                  <a:gd name="connsiteY23" fmla="*/ 594206 h 794327"/>
                  <a:gd name="connsiteX24" fmla="*/ 939031 w 1687176"/>
                  <a:gd name="connsiteY24" fmla="*/ 588048 h 794327"/>
                  <a:gd name="connsiteX25" fmla="*/ 908243 w 1687176"/>
                  <a:gd name="connsiteY25" fmla="*/ 597284 h 794327"/>
                  <a:gd name="connsiteX26" fmla="*/ 858982 w 1687176"/>
                  <a:gd name="connsiteY26" fmla="*/ 578812 h 794327"/>
                  <a:gd name="connsiteX27" fmla="*/ 840509 w 1687176"/>
                  <a:gd name="connsiteY27" fmla="*/ 569575 h 794327"/>
                  <a:gd name="connsiteX28" fmla="*/ 815879 w 1687176"/>
                  <a:gd name="connsiteY28" fmla="*/ 575733 h 794327"/>
                  <a:gd name="connsiteX29" fmla="*/ 772776 w 1687176"/>
                  <a:gd name="connsiteY29" fmla="*/ 572654 h 794327"/>
                  <a:gd name="connsiteX30" fmla="*/ 748146 w 1687176"/>
                  <a:gd name="connsiteY30" fmla="*/ 569575 h 794327"/>
                  <a:gd name="connsiteX31" fmla="*/ 732752 w 1687176"/>
                  <a:gd name="connsiteY31" fmla="*/ 581890 h 794327"/>
                  <a:gd name="connsiteX32" fmla="*/ 711200 w 1687176"/>
                  <a:gd name="connsiteY32" fmla="*/ 588048 h 794327"/>
                  <a:gd name="connsiteX33" fmla="*/ 680412 w 1687176"/>
                  <a:gd name="connsiteY33" fmla="*/ 566496 h 794327"/>
                  <a:gd name="connsiteX34" fmla="*/ 668097 w 1687176"/>
                  <a:gd name="connsiteY34" fmla="*/ 548024 h 794327"/>
                  <a:gd name="connsiteX35" fmla="*/ 658861 w 1687176"/>
                  <a:gd name="connsiteY35" fmla="*/ 548024 h 794327"/>
                  <a:gd name="connsiteX36" fmla="*/ 652703 w 1687176"/>
                  <a:gd name="connsiteY36" fmla="*/ 563418 h 794327"/>
                  <a:gd name="connsiteX37" fmla="*/ 628073 w 1687176"/>
                  <a:gd name="connsiteY37" fmla="*/ 581890 h 794327"/>
                  <a:gd name="connsiteX38" fmla="*/ 612679 w 1687176"/>
                  <a:gd name="connsiteY38" fmla="*/ 588048 h 794327"/>
                  <a:gd name="connsiteX39" fmla="*/ 612679 w 1687176"/>
                  <a:gd name="connsiteY39" fmla="*/ 572654 h 794327"/>
                  <a:gd name="connsiteX40" fmla="*/ 609600 w 1687176"/>
                  <a:gd name="connsiteY40" fmla="*/ 548024 h 794327"/>
                  <a:gd name="connsiteX41" fmla="*/ 584970 w 1687176"/>
                  <a:gd name="connsiteY41" fmla="*/ 532630 h 794327"/>
                  <a:gd name="connsiteX42" fmla="*/ 557261 w 1687176"/>
                  <a:gd name="connsiteY42" fmla="*/ 526472 h 794327"/>
                  <a:gd name="connsiteX43" fmla="*/ 508000 w 1687176"/>
                  <a:gd name="connsiteY43" fmla="*/ 514157 h 794327"/>
                  <a:gd name="connsiteX44" fmla="*/ 464897 w 1687176"/>
                  <a:gd name="connsiteY44" fmla="*/ 501842 h 794327"/>
                  <a:gd name="connsiteX45" fmla="*/ 427952 w 1687176"/>
                  <a:gd name="connsiteY45" fmla="*/ 483369 h 794327"/>
                  <a:gd name="connsiteX46" fmla="*/ 394085 w 1687176"/>
                  <a:gd name="connsiteY46" fmla="*/ 455660 h 794327"/>
                  <a:gd name="connsiteX47" fmla="*/ 363297 w 1687176"/>
                  <a:gd name="connsiteY47" fmla="*/ 440266 h 794327"/>
                  <a:gd name="connsiteX48" fmla="*/ 332509 w 1687176"/>
                  <a:gd name="connsiteY48" fmla="*/ 440266 h 794327"/>
                  <a:gd name="connsiteX49" fmla="*/ 307879 w 1687176"/>
                  <a:gd name="connsiteY49" fmla="*/ 437187 h 794327"/>
                  <a:gd name="connsiteX50" fmla="*/ 280170 w 1687176"/>
                  <a:gd name="connsiteY50" fmla="*/ 415636 h 794327"/>
                  <a:gd name="connsiteX51" fmla="*/ 255540 w 1687176"/>
                  <a:gd name="connsiteY51" fmla="*/ 406400 h 794327"/>
                  <a:gd name="connsiteX52" fmla="*/ 227831 w 1687176"/>
                  <a:gd name="connsiteY52" fmla="*/ 403321 h 794327"/>
                  <a:gd name="connsiteX53" fmla="*/ 203200 w 1687176"/>
                  <a:gd name="connsiteY53" fmla="*/ 412557 h 794327"/>
                  <a:gd name="connsiteX54" fmla="*/ 193964 w 1687176"/>
                  <a:gd name="connsiteY54" fmla="*/ 412557 h 794327"/>
                  <a:gd name="connsiteX55" fmla="*/ 187806 w 1687176"/>
                  <a:gd name="connsiteY55" fmla="*/ 394084 h 794327"/>
                  <a:gd name="connsiteX56" fmla="*/ 169334 w 1687176"/>
                  <a:gd name="connsiteY56" fmla="*/ 338666 h 794327"/>
                  <a:gd name="connsiteX57" fmla="*/ 169334 w 1687176"/>
                  <a:gd name="connsiteY57" fmla="*/ 320193 h 794327"/>
                  <a:gd name="connsiteX58" fmla="*/ 157019 w 1687176"/>
                  <a:gd name="connsiteY58" fmla="*/ 277090 h 794327"/>
                  <a:gd name="connsiteX59" fmla="*/ 132388 w 1687176"/>
                  <a:gd name="connsiteY59" fmla="*/ 215515 h 794327"/>
                  <a:gd name="connsiteX60" fmla="*/ 107758 w 1687176"/>
                  <a:gd name="connsiteY60" fmla="*/ 153939 h 794327"/>
                  <a:gd name="connsiteX61" fmla="*/ 92364 w 1687176"/>
                  <a:gd name="connsiteY61" fmla="*/ 110836 h 794327"/>
                  <a:gd name="connsiteX62" fmla="*/ 73891 w 1687176"/>
                  <a:gd name="connsiteY62" fmla="*/ 70812 h 794327"/>
                  <a:gd name="connsiteX63" fmla="*/ 49261 w 1687176"/>
                  <a:gd name="connsiteY63" fmla="*/ 30787 h 794327"/>
                  <a:gd name="connsiteX64" fmla="*/ 0 w 1687176"/>
                  <a:gd name="connsiteY64" fmla="*/ 0 h 794327"/>
                  <a:gd name="connsiteX0" fmla="*/ 1637915 w 1637915"/>
                  <a:gd name="connsiteY0" fmla="*/ 763540 h 763540"/>
                  <a:gd name="connsiteX1" fmla="*/ 1579418 w 1637915"/>
                  <a:gd name="connsiteY1" fmla="*/ 748146 h 763540"/>
                  <a:gd name="connsiteX2" fmla="*/ 1545551 w 1637915"/>
                  <a:gd name="connsiteY2" fmla="*/ 732752 h 763540"/>
                  <a:gd name="connsiteX3" fmla="*/ 1530158 w 1637915"/>
                  <a:gd name="connsiteY3" fmla="*/ 720437 h 763540"/>
                  <a:gd name="connsiteX4" fmla="*/ 1483976 w 1637915"/>
                  <a:gd name="connsiteY4" fmla="*/ 720437 h 763540"/>
                  <a:gd name="connsiteX5" fmla="*/ 1468582 w 1637915"/>
                  <a:gd name="connsiteY5" fmla="*/ 711200 h 763540"/>
                  <a:gd name="connsiteX6" fmla="*/ 1425479 w 1637915"/>
                  <a:gd name="connsiteY6" fmla="*/ 720437 h 763540"/>
                  <a:gd name="connsiteX7" fmla="*/ 1382376 w 1637915"/>
                  <a:gd name="connsiteY7" fmla="*/ 720437 h 763540"/>
                  <a:gd name="connsiteX8" fmla="*/ 1348509 w 1637915"/>
                  <a:gd name="connsiteY8" fmla="*/ 720437 h 763540"/>
                  <a:gd name="connsiteX9" fmla="*/ 1314642 w 1637915"/>
                  <a:gd name="connsiteY9" fmla="*/ 701964 h 763540"/>
                  <a:gd name="connsiteX10" fmla="*/ 1293091 w 1637915"/>
                  <a:gd name="connsiteY10" fmla="*/ 686570 h 763540"/>
                  <a:gd name="connsiteX11" fmla="*/ 1290012 w 1637915"/>
                  <a:gd name="connsiteY11" fmla="*/ 671176 h 763540"/>
                  <a:gd name="connsiteX12" fmla="*/ 1290012 w 1637915"/>
                  <a:gd name="connsiteY12" fmla="*/ 655782 h 763540"/>
                  <a:gd name="connsiteX13" fmla="*/ 1296170 w 1637915"/>
                  <a:gd name="connsiteY13" fmla="*/ 640388 h 763540"/>
                  <a:gd name="connsiteX14" fmla="*/ 1302327 w 1637915"/>
                  <a:gd name="connsiteY14" fmla="*/ 621916 h 763540"/>
                  <a:gd name="connsiteX15" fmla="*/ 1283855 w 1637915"/>
                  <a:gd name="connsiteY15" fmla="*/ 606522 h 763540"/>
                  <a:gd name="connsiteX16" fmla="*/ 1225358 w 1637915"/>
                  <a:gd name="connsiteY16" fmla="*/ 588049 h 763540"/>
                  <a:gd name="connsiteX17" fmla="*/ 1176097 w 1637915"/>
                  <a:gd name="connsiteY17" fmla="*/ 566497 h 763540"/>
                  <a:gd name="connsiteX18" fmla="*/ 1089891 w 1637915"/>
                  <a:gd name="connsiteY18" fmla="*/ 560340 h 763540"/>
                  <a:gd name="connsiteX19" fmla="*/ 1034473 w 1637915"/>
                  <a:gd name="connsiteY19" fmla="*/ 560340 h 763540"/>
                  <a:gd name="connsiteX20" fmla="*/ 966739 w 1637915"/>
                  <a:gd name="connsiteY20" fmla="*/ 572655 h 763540"/>
                  <a:gd name="connsiteX21" fmla="*/ 923636 w 1637915"/>
                  <a:gd name="connsiteY21" fmla="*/ 581891 h 763540"/>
                  <a:gd name="connsiteX22" fmla="*/ 914400 w 1637915"/>
                  <a:gd name="connsiteY22" fmla="*/ 581891 h 763540"/>
                  <a:gd name="connsiteX23" fmla="*/ 908242 w 1637915"/>
                  <a:gd name="connsiteY23" fmla="*/ 563419 h 763540"/>
                  <a:gd name="connsiteX24" fmla="*/ 889770 w 1637915"/>
                  <a:gd name="connsiteY24" fmla="*/ 557261 h 763540"/>
                  <a:gd name="connsiteX25" fmla="*/ 858982 w 1637915"/>
                  <a:gd name="connsiteY25" fmla="*/ 566497 h 763540"/>
                  <a:gd name="connsiteX26" fmla="*/ 809721 w 1637915"/>
                  <a:gd name="connsiteY26" fmla="*/ 548025 h 763540"/>
                  <a:gd name="connsiteX27" fmla="*/ 791248 w 1637915"/>
                  <a:gd name="connsiteY27" fmla="*/ 538788 h 763540"/>
                  <a:gd name="connsiteX28" fmla="*/ 766618 w 1637915"/>
                  <a:gd name="connsiteY28" fmla="*/ 544946 h 763540"/>
                  <a:gd name="connsiteX29" fmla="*/ 723515 w 1637915"/>
                  <a:gd name="connsiteY29" fmla="*/ 541867 h 763540"/>
                  <a:gd name="connsiteX30" fmla="*/ 698885 w 1637915"/>
                  <a:gd name="connsiteY30" fmla="*/ 538788 h 763540"/>
                  <a:gd name="connsiteX31" fmla="*/ 683491 w 1637915"/>
                  <a:gd name="connsiteY31" fmla="*/ 551103 h 763540"/>
                  <a:gd name="connsiteX32" fmla="*/ 661939 w 1637915"/>
                  <a:gd name="connsiteY32" fmla="*/ 557261 h 763540"/>
                  <a:gd name="connsiteX33" fmla="*/ 631151 w 1637915"/>
                  <a:gd name="connsiteY33" fmla="*/ 535709 h 763540"/>
                  <a:gd name="connsiteX34" fmla="*/ 618836 w 1637915"/>
                  <a:gd name="connsiteY34" fmla="*/ 517237 h 763540"/>
                  <a:gd name="connsiteX35" fmla="*/ 609600 w 1637915"/>
                  <a:gd name="connsiteY35" fmla="*/ 517237 h 763540"/>
                  <a:gd name="connsiteX36" fmla="*/ 603442 w 1637915"/>
                  <a:gd name="connsiteY36" fmla="*/ 532631 h 763540"/>
                  <a:gd name="connsiteX37" fmla="*/ 578812 w 1637915"/>
                  <a:gd name="connsiteY37" fmla="*/ 551103 h 763540"/>
                  <a:gd name="connsiteX38" fmla="*/ 563418 w 1637915"/>
                  <a:gd name="connsiteY38" fmla="*/ 557261 h 763540"/>
                  <a:gd name="connsiteX39" fmla="*/ 563418 w 1637915"/>
                  <a:gd name="connsiteY39" fmla="*/ 541867 h 763540"/>
                  <a:gd name="connsiteX40" fmla="*/ 560339 w 1637915"/>
                  <a:gd name="connsiteY40" fmla="*/ 517237 h 763540"/>
                  <a:gd name="connsiteX41" fmla="*/ 535709 w 1637915"/>
                  <a:gd name="connsiteY41" fmla="*/ 501843 h 763540"/>
                  <a:gd name="connsiteX42" fmla="*/ 508000 w 1637915"/>
                  <a:gd name="connsiteY42" fmla="*/ 495685 h 763540"/>
                  <a:gd name="connsiteX43" fmla="*/ 458739 w 1637915"/>
                  <a:gd name="connsiteY43" fmla="*/ 483370 h 763540"/>
                  <a:gd name="connsiteX44" fmla="*/ 415636 w 1637915"/>
                  <a:gd name="connsiteY44" fmla="*/ 471055 h 763540"/>
                  <a:gd name="connsiteX45" fmla="*/ 378691 w 1637915"/>
                  <a:gd name="connsiteY45" fmla="*/ 452582 h 763540"/>
                  <a:gd name="connsiteX46" fmla="*/ 344824 w 1637915"/>
                  <a:gd name="connsiteY46" fmla="*/ 424873 h 763540"/>
                  <a:gd name="connsiteX47" fmla="*/ 314036 w 1637915"/>
                  <a:gd name="connsiteY47" fmla="*/ 409479 h 763540"/>
                  <a:gd name="connsiteX48" fmla="*/ 283248 w 1637915"/>
                  <a:gd name="connsiteY48" fmla="*/ 409479 h 763540"/>
                  <a:gd name="connsiteX49" fmla="*/ 258618 w 1637915"/>
                  <a:gd name="connsiteY49" fmla="*/ 406400 h 763540"/>
                  <a:gd name="connsiteX50" fmla="*/ 230909 w 1637915"/>
                  <a:gd name="connsiteY50" fmla="*/ 384849 h 763540"/>
                  <a:gd name="connsiteX51" fmla="*/ 206279 w 1637915"/>
                  <a:gd name="connsiteY51" fmla="*/ 375613 h 763540"/>
                  <a:gd name="connsiteX52" fmla="*/ 178570 w 1637915"/>
                  <a:gd name="connsiteY52" fmla="*/ 372534 h 763540"/>
                  <a:gd name="connsiteX53" fmla="*/ 153939 w 1637915"/>
                  <a:gd name="connsiteY53" fmla="*/ 381770 h 763540"/>
                  <a:gd name="connsiteX54" fmla="*/ 144703 w 1637915"/>
                  <a:gd name="connsiteY54" fmla="*/ 381770 h 763540"/>
                  <a:gd name="connsiteX55" fmla="*/ 138545 w 1637915"/>
                  <a:gd name="connsiteY55" fmla="*/ 363297 h 763540"/>
                  <a:gd name="connsiteX56" fmla="*/ 120073 w 1637915"/>
                  <a:gd name="connsiteY56" fmla="*/ 307879 h 763540"/>
                  <a:gd name="connsiteX57" fmla="*/ 120073 w 1637915"/>
                  <a:gd name="connsiteY57" fmla="*/ 289406 h 763540"/>
                  <a:gd name="connsiteX58" fmla="*/ 107758 w 1637915"/>
                  <a:gd name="connsiteY58" fmla="*/ 246303 h 763540"/>
                  <a:gd name="connsiteX59" fmla="*/ 83127 w 1637915"/>
                  <a:gd name="connsiteY59" fmla="*/ 184728 h 763540"/>
                  <a:gd name="connsiteX60" fmla="*/ 58497 w 1637915"/>
                  <a:gd name="connsiteY60" fmla="*/ 123152 h 763540"/>
                  <a:gd name="connsiteX61" fmla="*/ 43103 w 1637915"/>
                  <a:gd name="connsiteY61" fmla="*/ 80049 h 763540"/>
                  <a:gd name="connsiteX62" fmla="*/ 24630 w 1637915"/>
                  <a:gd name="connsiteY62" fmla="*/ 40025 h 763540"/>
                  <a:gd name="connsiteX63" fmla="*/ 0 w 1637915"/>
                  <a:gd name="connsiteY63" fmla="*/ 0 h 763540"/>
                  <a:gd name="connsiteX0" fmla="*/ 1613285 w 1613285"/>
                  <a:gd name="connsiteY0" fmla="*/ 723515 h 723515"/>
                  <a:gd name="connsiteX1" fmla="*/ 1554788 w 1613285"/>
                  <a:gd name="connsiteY1" fmla="*/ 708121 h 723515"/>
                  <a:gd name="connsiteX2" fmla="*/ 1520921 w 1613285"/>
                  <a:gd name="connsiteY2" fmla="*/ 692727 h 723515"/>
                  <a:gd name="connsiteX3" fmla="*/ 1505528 w 1613285"/>
                  <a:gd name="connsiteY3" fmla="*/ 680412 h 723515"/>
                  <a:gd name="connsiteX4" fmla="*/ 1459346 w 1613285"/>
                  <a:gd name="connsiteY4" fmla="*/ 680412 h 723515"/>
                  <a:gd name="connsiteX5" fmla="*/ 1443952 w 1613285"/>
                  <a:gd name="connsiteY5" fmla="*/ 671175 h 723515"/>
                  <a:gd name="connsiteX6" fmla="*/ 1400849 w 1613285"/>
                  <a:gd name="connsiteY6" fmla="*/ 680412 h 723515"/>
                  <a:gd name="connsiteX7" fmla="*/ 1357746 w 1613285"/>
                  <a:gd name="connsiteY7" fmla="*/ 680412 h 723515"/>
                  <a:gd name="connsiteX8" fmla="*/ 1323879 w 1613285"/>
                  <a:gd name="connsiteY8" fmla="*/ 680412 h 723515"/>
                  <a:gd name="connsiteX9" fmla="*/ 1290012 w 1613285"/>
                  <a:gd name="connsiteY9" fmla="*/ 661939 h 723515"/>
                  <a:gd name="connsiteX10" fmla="*/ 1268461 w 1613285"/>
                  <a:gd name="connsiteY10" fmla="*/ 646545 h 723515"/>
                  <a:gd name="connsiteX11" fmla="*/ 1265382 w 1613285"/>
                  <a:gd name="connsiteY11" fmla="*/ 631151 h 723515"/>
                  <a:gd name="connsiteX12" fmla="*/ 1265382 w 1613285"/>
                  <a:gd name="connsiteY12" fmla="*/ 615757 h 723515"/>
                  <a:gd name="connsiteX13" fmla="*/ 1271540 w 1613285"/>
                  <a:gd name="connsiteY13" fmla="*/ 600363 h 723515"/>
                  <a:gd name="connsiteX14" fmla="*/ 1277697 w 1613285"/>
                  <a:gd name="connsiteY14" fmla="*/ 581891 h 723515"/>
                  <a:gd name="connsiteX15" fmla="*/ 1259225 w 1613285"/>
                  <a:gd name="connsiteY15" fmla="*/ 566497 h 723515"/>
                  <a:gd name="connsiteX16" fmla="*/ 1200728 w 1613285"/>
                  <a:gd name="connsiteY16" fmla="*/ 548024 h 723515"/>
                  <a:gd name="connsiteX17" fmla="*/ 1151467 w 1613285"/>
                  <a:gd name="connsiteY17" fmla="*/ 526472 h 723515"/>
                  <a:gd name="connsiteX18" fmla="*/ 1065261 w 1613285"/>
                  <a:gd name="connsiteY18" fmla="*/ 520315 h 723515"/>
                  <a:gd name="connsiteX19" fmla="*/ 1009843 w 1613285"/>
                  <a:gd name="connsiteY19" fmla="*/ 520315 h 723515"/>
                  <a:gd name="connsiteX20" fmla="*/ 942109 w 1613285"/>
                  <a:gd name="connsiteY20" fmla="*/ 532630 h 723515"/>
                  <a:gd name="connsiteX21" fmla="*/ 899006 w 1613285"/>
                  <a:gd name="connsiteY21" fmla="*/ 541866 h 723515"/>
                  <a:gd name="connsiteX22" fmla="*/ 889770 w 1613285"/>
                  <a:gd name="connsiteY22" fmla="*/ 541866 h 723515"/>
                  <a:gd name="connsiteX23" fmla="*/ 883612 w 1613285"/>
                  <a:gd name="connsiteY23" fmla="*/ 523394 h 723515"/>
                  <a:gd name="connsiteX24" fmla="*/ 865140 w 1613285"/>
                  <a:gd name="connsiteY24" fmla="*/ 517236 h 723515"/>
                  <a:gd name="connsiteX25" fmla="*/ 834352 w 1613285"/>
                  <a:gd name="connsiteY25" fmla="*/ 526472 h 723515"/>
                  <a:gd name="connsiteX26" fmla="*/ 785091 w 1613285"/>
                  <a:gd name="connsiteY26" fmla="*/ 508000 h 723515"/>
                  <a:gd name="connsiteX27" fmla="*/ 766618 w 1613285"/>
                  <a:gd name="connsiteY27" fmla="*/ 498763 h 723515"/>
                  <a:gd name="connsiteX28" fmla="*/ 741988 w 1613285"/>
                  <a:gd name="connsiteY28" fmla="*/ 504921 h 723515"/>
                  <a:gd name="connsiteX29" fmla="*/ 698885 w 1613285"/>
                  <a:gd name="connsiteY29" fmla="*/ 501842 h 723515"/>
                  <a:gd name="connsiteX30" fmla="*/ 674255 w 1613285"/>
                  <a:gd name="connsiteY30" fmla="*/ 498763 h 723515"/>
                  <a:gd name="connsiteX31" fmla="*/ 658861 w 1613285"/>
                  <a:gd name="connsiteY31" fmla="*/ 511078 h 723515"/>
                  <a:gd name="connsiteX32" fmla="*/ 637309 w 1613285"/>
                  <a:gd name="connsiteY32" fmla="*/ 517236 h 723515"/>
                  <a:gd name="connsiteX33" fmla="*/ 606521 w 1613285"/>
                  <a:gd name="connsiteY33" fmla="*/ 495684 h 723515"/>
                  <a:gd name="connsiteX34" fmla="*/ 594206 w 1613285"/>
                  <a:gd name="connsiteY34" fmla="*/ 477212 h 723515"/>
                  <a:gd name="connsiteX35" fmla="*/ 584970 w 1613285"/>
                  <a:gd name="connsiteY35" fmla="*/ 477212 h 723515"/>
                  <a:gd name="connsiteX36" fmla="*/ 578812 w 1613285"/>
                  <a:gd name="connsiteY36" fmla="*/ 492606 h 723515"/>
                  <a:gd name="connsiteX37" fmla="*/ 554182 w 1613285"/>
                  <a:gd name="connsiteY37" fmla="*/ 511078 h 723515"/>
                  <a:gd name="connsiteX38" fmla="*/ 538788 w 1613285"/>
                  <a:gd name="connsiteY38" fmla="*/ 517236 h 723515"/>
                  <a:gd name="connsiteX39" fmla="*/ 538788 w 1613285"/>
                  <a:gd name="connsiteY39" fmla="*/ 501842 h 723515"/>
                  <a:gd name="connsiteX40" fmla="*/ 535709 w 1613285"/>
                  <a:gd name="connsiteY40" fmla="*/ 477212 h 723515"/>
                  <a:gd name="connsiteX41" fmla="*/ 511079 w 1613285"/>
                  <a:gd name="connsiteY41" fmla="*/ 461818 h 723515"/>
                  <a:gd name="connsiteX42" fmla="*/ 483370 w 1613285"/>
                  <a:gd name="connsiteY42" fmla="*/ 455660 h 723515"/>
                  <a:gd name="connsiteX43" fmla="*/ 434109 w 1613285"/>
                  <a:gd name="connsiteY43" fmla="*/ 443345 h 723515"/>
                  <a:gd name="connsiteX44" fmla="*/ 391006 w 1613285"/>
                  <a:gd name="connsiteY44" fmla="*/ 431030 h 723515"/>
                  <a:gd name="connsiteX45" fmla="*/ 354061 w 1613285"/>
                  <a:gd name="connsiteY45" fmla="*/ 412557 h 723515"/>
                  <a:gd name="connsiteX46" fmla="*/ 320194 w 1613285"/>
                  <a:gd name="connsiteY46" fmla="*/ 384848 h 723515"/>
                  <a:gd name="connsiteX47" fmla="*/ 289406 w 1613285"/>
                  <a:gd name="connsiteY47" fmla="*/ 369454 h 723515"/>
                  <a:gd name="connsiteX48" fmla="*/ 258618 w 1613285"/>
                  <a:gd name="connsiteY48" fmla="*/ 369454 h 723515"/>
                  <a:gd name="connsiteX49" fmla="*/ 233988 w 1613285"/>
                  <a:gd name="connsiteY49" fmla="*/ 366375 h 723515"/>
                  <a:gd name="connsiteX50" fmla="*/ 206279 w 1613285"/>
                  <a:gd name="connsiteY50" fmla="*/ 344824 h 723515"/>
                  <a:gd name="connsiteX51" fmla="*/ 181649 w 1613285"/>
                  <a:gd name="connsiteY51" fmla="*/ 335588 h 723515"/>
                  <a:gd name="connsiteX52" fmla="*/ 153940 w 1613285"/>
                  <a:gd name="connsiteY52" fmla="*/ 332509 h 723515"/>
                  <a:gd name="connsiteX53" fmla="*/ 129309 w 1613285"/>
                  <a:gd name="connsiteY53" fmla="*/ 341745 h 723515"/>
                  <a:gd name="connsiteX54" fmla="*/ 120073 w 1613285"/>
                  <a:gd name="connsiteY54" fmla="*/ 341745 h 723515"/>
                  <a:gd name="connsiteX55" fmla="*/ 113915 w 1613285"/>
                  <a:gd name="connsiteY55" fmla="*/ 323272 h 723515"/>
                  <a:gd name="connsiteX56" fmla="*/ 95443 w 1613285"/>
                  <a:gd name="connsiteY56" fmla="*/ 267854 h 723515"/>
                  <a:gd name="connsiteX57" fmla="*/ 95443 w 1613285"/>
                  <a:gd name="connsiteY57" fmla="*/ 249381 h 723515"/>
                  <a:gd name="connsiteX58" fmla="*/ 83128 w 1613285"/>
                  <a:gd name="connsiteY58" fmla="*/ 206278 h 723515"/>
                  <a:gd name="connsiteX59" fmla="*/ 58497 w 1613285"/>
                  <a:gd name="connsiteY59" fmla="*/ 144703 h 723515"/>
                  <a:gd name="connsiteX60" fmla="*/ 33867 w 1613285"/>
                  <a:gd name="connsiteY60" fmla="*/ 83127 h 723515"/>
                  <a:gd name="connsiteX61" fmla="*/ 18473 w 1613285"/>
                  <a:gd name="connsiteY61" fmla="*/ 40024 h 723515"/>
                  <a:gd name="connsiteX62" fmla="*/ 0 w 1613285"/>
                  <a:gd name="connsiteY62" fmla="*/ 0 h 723515"/>
                  <a:gd name="connsiteX0" fmla="*/ 1594812 w 1594812"/>
                  <a:gd name="connsiteY0" fmla="*/ 683491 h 683491"/>
                  <a:gd name="connsiteX1" fmla="*/ 1536315 w 1594812"/>
                  <a:gd name="connsiteY1" fmla="*/ 668097 h 683491"/>
                  <a:gd name="connsiteX2" fmla="*/ 1502448 w 1594812"/>
                  <a:gd name="connsiteY2" fmla="*/ 652703 h 683491"/>
                  <a:gd name="connsiteX3" fmla="*/ 1487055 w 1594812"/>
                  <a:gd name="connsiteY3" fmla="*/ 640388 h 683491"/>
                  <a:gd name="connsiteX4" fmla="*/ 1440873 w 1594812"/>
                  <a:gd name="connsiteY4" fmla="*/ 640388 h 683491"/>
                  <a:gd name="connsiteX5" fmla="*/ 1425479 w 1594812"/>
                  <a:gd name="connsiteY5" fmla="*/ 631151 h 683491"/>
                  <a:gd name="connsiteX6" fmla="*/ 1382376 w 1594812"/>
                  <a:gd name="connsiteY6" fmla="*/ 640388 h 683491"/>
                  <a:gd name="connsiteX7" fmla="*/ 1339273 w 1594812"/>
                  <a:gd name="connsiteY7" fmla="*/ 640388 h 683491"/>
                  <a:gd name="connsiteX8" fmla="*/ 1305406 w 1594812"/>
                  <a:gd name="connsiteY8" fmla="*/ 640388 h 683491"/>
                  <a:gd name="connsiteX9" fmla="*/ 1271539 w 1594812"/>
                  <a:gd name="connsiteY9" fmla="*/ 621915 h 683491"/>
                  <a:gd name="connsiteX10" fmla="*/ 1249988 w 1594812"/>
                  <a:gd name="connsiteY10" fmla="*/ 606521 h 683491"/>
                  <a:gd name="connsiteX11" fmla="*/ 1246909 w 1594812"/>
                  <a:gd name="connsiteY11" fmla="*/ 591127 h 683491"/>
                  <a:gd name="connsiteX12" fmla="*/ 1246909 w 1594812"/>
                  <a:gd name="connsiteY12" fmla="*/ 575733 h 683491"/>
                  <a:gd name="connsiteX13" fmla="*/ 1253067 w 1594812"/>
                  <a:gd name="connsiteY13" fmla="*/ 560339 h 683491"/>
                  <a:gd name="connsiteX14" fmla="*/ 1259224 w 1594812"/>
                  <a:gd name="connsiteY14" fmla="*/ 541867 h 683491"/>
                  <a:gd name="connsiteX15" fmla="*/ 1240752 w 1594812"/>
                  <a:gd name="connsiteY15" fmla="*/ 526473 h 683491"/>
                  <a:gd name="connsiteX16" fmla="*/ 1182255 w 1594812"/>
                  <a:gd name="connsiteY16" fmla="*/ 508000 h 683491"/>
                  <a:gd name="connsiteX17" fmla="*/ 1132994 w 1594812"/>
                  <a:gd name="connsiteY17" fmla="*/ 486448 h 683491"/>
                  <a:gd name="connsiteX18" fmla="*/ 1046788 w 1594812"/>
                  <a:gd name="connsiteY18" fmla="*/ 480291 h 683491"/>
                  <a:gd name="connsiteX19" fmla="*/ 991370 w 1594812"/>
                  <a:gd name="connsiteY19" fmla="*/ 480291 h 683491"/>
                  <a:gd name="connsiteX20" fmla="*/ 923636 w 1594812"/>
                  <a:gd name="connsiteY20" fmla="*/ 492606 h 683491"/>
                  <a:gd name="connsiteX21" fmla="*/ 880533 w 1594812"/>
                  <a:gd name="connsiteY21" fmla="*/ 501842 h 683491"/>
                  <a:gd name="connsiteX22" fmla="*/ 871297 w 1594812"/>
                  <a:gd name="connsiteY22" fmla="*/ 501842 h 683491"/>
                  <a:gd name="connsiteX23" fmla="*/ 865139 w 1594812"/>
                  <a:gd name="connsiteY23" fmla="*/ 483370 h 683491"/>
                  <a:gd name="connsiteX24" fmla="*/ 846667 w 1594812"/>
                  <a:gd name="connsiteY24" fmla="*/ 477212 h 683491"/>
                  <a:gd name="connsiteX25" fmla="*/ 815879 w 1594812"/>
                  <a:gd name="connsiteY25" fmla="*/ 486448 h 683491"/>
                  <a:gd name="connsiteX26" fmla="*/ 766618 w 1594812"/>
                  <a:gd name="connsiteY26" fmla="*/ 467976 h 683491"/>
                  <a:gd name="connsiteX27" fmla="*/ 748145 w 1594812"/>
                  <a:gd name="connsiteY27" fmla="*/ 458739 h 683491"/>
                  <a:gd name="connsiteX28" fmla="*/ 723515 w 1594812"/>
                  <a:gd name="connsiteY28" fmla="*/ 464897 h 683491"/>
                  <a:gd name="connsiteX29" fmla="*/ 680412 w 1594812"/>
                  <a:gd name="connsiteY29" fmla="*/ 461818 h 683491"/>
                  <a:gd name="connsiteX30" fmla="*/ 655782 w 1594812"/>
                  <a:gd name="connsiteY30" fmla="*/ 458739 h 683491"/>
                  <a:gd name="connsiteX31" fmla="*/ 640388 w 1594812"/>
                  <a:gd name="connsiteY31" fmla="*/ 471054 h 683491"/>
                  <a:gd name="connsiteX32" fmla="*/ 618836 w 1594812"/>
                  <a:gd name="connsiteY32" fmla="*/ 477212 h 683491"/>
                  <a:gd name="connsiteX33" fmla="*/ 588048 w 1594812"/>
                  <a:gd name="connsiteY33" fmla="*/ 455660 h 683491"/>
                  <a:gd name="connsiteX34" fmla="*/ 575733 w 1594812"/>
                  <a:gd name="connsiteY34" fmla="*/ 437188 h 683491"/>
                  <a:gd name="connsiteX35" fmla="*/ 566497 w 1594812"/>
                  <a:gd name="connsiteY35" fmla="*/ 437188 h 683491"/>
                  <a:gd name="connsiteX36" fmla="*/ 560339 w 1594812"/>
                  <a:gd name="connsiteY36" fmla="*/ 452582 h 683491"/>
                  <a:gd name="connsiteX37" fmla="*/ 535709 w 1594812"/>
                  <a:gd name="connsiteY37" fmla="*/ 471054 h 683491"/>
                  <a:gd name="connsiteX38" fmla="*/ 520315 w 1594812"/>
                  <a:gd name="connsiteY38" fmla="*/ 477212 h 683491"/>
                  <a:gd name="connsiteX39" fmla="*/ 520315 w 1594812"/>
                  <a:gd name="connsiteY39" fmla="*/ 461818 h 683491"/>
                  <a:gd name="connsiteX40" fmla="*/ 517236 w 1594812"/>
                  <a:gd name="connsiteY40" fmla="*/ 437188 h 683491"/>
                  <a:gd name="connsiteX41" fmla="*/ 492606 w 1594812"/>
                  <a:gd name="connsiteY41" fmla="*/ 421794 h 683491"/>
                  <a:gd name="connsiteX42" fmla="*/ 464897 w 1594812"/>
                  <a:gd name="connsiteY42" fmla="*/ 415636 h 683491"/>
                  <a:gd name="connsiteX43" fmla="*/ 415636 w 1594812"/>
                  <a:gd name="connsiteY43" fmla="*/ 403321 h 683491"/>
                  <a:gd name="connsiteX44" fmla="*/ 372533 w 1594812"/>
                  <a:gd name="connsiteY44" fmla="*/ 391006 h 683491"/>
                  <a:gd name="connsiteX45" fmla="*/ 335588 w 1594812"/>
                  <a:gd name="connsiteY45" fmla="*/ 372533 h 683491"/>
                  <a:gd name="connsiteX46" fmla="*/ 301721 w 1594812"/>
                  <a:gd name="connsiteY46" fmla="*/ 344824 h 683491"/>
                  <a:gd name="connsiteX47" fmla="*/ 270933 w 1594812"/>
                  <a:gd name="connsiteY47" fmla="*/ 329430 h 683491"/>
                  <a:gd name="connsiteX48" fmla="*/ 240145 w 1594812"/>
                  <a:gd name="connsiteY48" fmla="*/ 329430 h 683491"/>
                  <a:gd name="connsiteX49" fmla="*/ 215515 w 1594812"/>
                  <a:gd name="connsiteY49" fmla="*/ 326351 h 683491"/>
                  <a:gd name="connsiteX50" fmla="*/ 187806 w 1594812"/>
                  <a:gd name="connsiteY50" fmla="*/ 304800 h 683491"/>
                  <a:gd name="connsiteX51" fmla="*/ 163176 w 1594812"/>
                  <a:gd name="connsiteY51" fmla="*/ 295564 h 683491"/>
                  <a:gd name="connsiteX52" fmla="*/ 135467 w 1594812"/>
                  <a:gd name="connsiteY52" fmla="*/ 292485 h 683491"/>
                  <a:gd name="connsiteX53" fmla="*/ 110836 w 1594812"/>
                  <a:gd name="connsiteY53" fmla="*/ 301721 h 683491"/>
                  <a:gd name="connsiteX54" fmla="*/ 101600 w 1594812"/>
                  <a:gd name="connsiteY54" fmla="*/ 301721 h 683491"/>
                  <a:gd name="connsiteX55" fmla="*/ 95442 w 1594812"/>
                  <a:gd name="connsiteY55" fmla="*/ 283248 h 683491"/>
                  <a:gd name="connsiteX56" fmla="*/ 76970 w 1594812"/>
                  <a:gd name="connsiteY56" fmla="*/ 227830 h 683491"/>
                  <a:gd name="connsiteX57" fmla="*/ 76970 w 1594812"/>
                  <a:gd name="connsiteY57" fmla="*/ 209357 h 683491"/>
                  <a:gd name="connsiteX58" fmla="*/ 64655 w 1594812"/>
                  <a:gd name="connsiteY58" fmla="*/ 166254 h 683491"/>
                  <a:gd name="connsiteX59" fmla="*/ 40024 w 1594812"/>
                  <a:gd name="connsiteY59" fmla="*/ 104679 h 683491"/>
                  <a:gd name="connsiteX60" fmla="*/ 15394 w 1594812"/>
                  <a:gd name="connsiteY60" fmla="*/ 43103 h 683491"/>
                  <a:gd name="connsiteX61" fmla="*/ 0 w 1594812"/>
                  <a:gd name="connsiteY61" fmla="*/ 0 h 683491"/>
                  <a:gd name="connsiteX0" fmla="*/ 1536315 w 1536315"/>
                  <a:gd name="connsiteY0" fmla="*/ 668097 h 668097"/>
                  <a:gd name="connsiteX1" fmla="*/ 1502448 w 1536315"/>
                  <a:gd name="connsiteY1" fmla="*/ 652703 h 668097"/>
                  <a:gd name="connsiteX2" fmla="*/ 1487055 w 1536315"/>
                  <a:gd name="connsiteY2" fmla="*/ 640388 h 668097"/>
                  <a:gd name="connsiteX3" fmla="*/ 1440873 w 1536315"/>
                  <a:gd name="connsiteY3" fmla="*/ 640388 h 668097"/>
                  <a:gd name="connsiteX4" fmla="*/ 1425479 w 1536315"/>
                  <a:gd name="connsiteY4" fmla="*/ 631151 h 668097"/>
                  <a:gd name="connsiteX5" fmla="*/ 1382376 w 1536315"/>
                  <a:gd name="connsiteY5" fmla="*/ 640388 h 668097"/>
                  <a:gd name="connsiteX6" fmla="*/ 1339273 w 1536315"/>
                  <a:gd name="connsiteY6" fmla="*/ 640388 h 668097"/>
                  <a:gd name="connsiteX7" fmla="*/ 1305406 w 1536315"/>
                  <a:gd name="connsiteY7" fmla="*/ 640388 h 668097"/>
                  <a:gd name="connsiteX8" fmla="*/ 1271539 w 1536315"/>
                  <a:gd name="connsiteY8" fmla="*/ 621915 h 668097"/>
                  <a:gd name="connsiteX9" fmla="*/ 1249988 w 1536315"/>
                  <a:gd name="connsiteY9" fmla="*/ 606521 h 668097"/>
                  <a:gd name="connsiteX10" fmla="*/ 1246909 w 1536315"/>
                  <a:gd name="connsiteY10" fmla="*/ 591127 h 668097"/>
                  <a:gd name="connsiteX11" fmla="*/ 1246909 w 1536315"/>
                  <a:gd name="connsiteY11" fmla="*/ 575733 h 668097"/>
                  <a:gd name="connsiteX12" fmla="*/ 1253067 w 1536315"/>
                  <a:gd name="connsiteY12" fmla="*/ 560339 h 668097"/>
                  <a:gd name="connsiteX13" fmla="*/ 1259224 w 1536315"/>
                  <a:gd name="connsiteY13" fmla="*/ 541867 h 668097"/>
                  <a:gd name="connsiteX14" fmla="*/ 1240752 w 1536315"/>
                  <a:gd name="connsiteY14" fmla="*/ 526473 h 668097"/>
                  <a:gd name="connsiteX15" fmla="*/ 1182255 w 1536315"/>
                  <a:gd name="connsiteY15" fmla="*/ 508000 h 668097"/>
                  <a:gd name="connsiteX16" fmla="*/ 1132994 w 1536315"/>
                  <a:gd name="connsiteY16" fmla="*/ 486448 h 668097"/>
                  <a:gd name="connsiteX17" fmla="*/ 1046788 w 1536315"/>
                  <a:gd name="connsiteY17" fmla="*/ 480291 h 668097"/>
                  <a:gd name="connsiteX18" fmla="*/ 991370 w 1536315"/>
                  <a:gd name="connsiteY18" fmla="*/ 480291 h 668097"/>
                  <a:gd name="connsiteX19" fmla="*/ 923636 w 1536315"/>
                  <a:gd name="connsiteY19" fmla="*/ 492606 h 668097"/>
                  <a:gd name="connsiteX20" fmla="*/ 880533 w 1536315"/>
                  <a:gd name="connsiteY20" fmla="*/ 501842 h 668097"/>
                  <a:gd name="connsiteX21" fmla="*/ 871297 w 1536315"/>
                  <a:gd name="connsiteY21" fmla="*/ 501842 h 668097"/>
                  <a:gd name="connsiteX22" fmla="*/ 865139 w 1536315"/>
                  <a:gd name="connsiteY22" fmla="*/ 483370 h 668097"/>
                  <a:gd name="connsiteX23" fmla="*/ 846667 w 1536315"/>
                  <a:gd name="connsiteY23" fmla="*/ 477212 h 668097"/>
                  <a:gd name="connsiteX24" fmla="*/ 815879 w 1536315"/>
                  <a:gd name="connsiteY24" fmla="*/ 486448 h 668097"/>
                  <a:gd name="connsiteX25" fmla="*/ 766618 w 1536315"/>
                  <a:gd name="connsiteY25" fmla="*/ 467976 h 668097"/>
                  <a:gd name="connsiteX26" fmla="*/ 748145 w 1536315"/>
                  <a:gd name="connsiteY26" fmla="*/ 458739 h 668097"/>
                  <a:gd name="connsiteX27" fmla="*/ 723515 w 1536315"/>
                  <a:gd name="connsiteY27" fmla="*/ 464897 h 668097"/>
                  <a:gd name="connsiteX28" fmla="*/ 680412 w 1536315"/>
                  <a:gd name="connsiteY28" fmla="*/ 461818 h 668097"/>
                  <a:gd name="connsiteX29" fmla="*/ 655782 w 1536315"/>
                  <a:gd name="connsiteY29" fmla="*/ 458739 h 668097"/>
                  <a:gd name="connsiteX30" fmla="*/ 640388 w 1536315"/>
                  <a:gd name="connsiteY30" fmla="*/ 471054 h 668097"/>
                  <a:gd name="connsiteX31" fmla="*/ 618836 w 1536315"/>
                  <a:gd name="connsiteY31" fmla="*/ 477212 h 668097"/>
                  <a:gd name="connsiteX32" fmla="*/ 588048 w 1536315"/>
                  <a:gd name="connsiteY32" fmla="*/ 455660 h 668097"/>
                  <a:gd name="connsiteX33" fmla="*/ 575733 w 1536315"/>
                  <a:gd name="connsiteY33" fmla="*/ 437188 h 668097"/>
                  <a:gd name="connsiteX34" fmla="*/ 566497 w 1536315"/>
                  <a:gd name="connsiteY34" fmla="*/ 437188 h 668097"/>
                  <a:gd name="connsiteX35" fmla="*/ 560339 w 1536315"/>
                  <a:gd name="connsiteY35" fmla="*/ 452582 h 668097"/>
                  <a:gd name="connsiteX36" fmla="*/ 535709 w 1536315"/>
                  <a:gd name="connsiteY36" fmla="*/ 471054 h 668097"/>
                  <a:gd name="connsiteX37" fmla="*/ 520315 w 1536315"/>
                  <a:gd name="connsiteY37" fmla="*/ 477212 h 668097"/>
                  <a:gd name="connsiteX38" fmla="*/ 520315 w 1536315"/>
                  <a:gd name="connsiteY38" fmla="*/ 461818 h 668097"/>
                  <a:gd name="connsiteX39" fmla="*/ 517236 w 1536315"/>
                  <a:gd name="connsiteY39" fmla="*/ 437188 h 668097"/>
                  <a:gd name="connsiteX40" fmla="*/ 492606 w 1536315"/>
                  <a:gd name="connsiteY40" fmla="*/ 421794 h 668097"/>
                  <a:gd name="connsiteX41" fmla="*/ 464897 w 1536315"/>
                  <a:gd name="connsiteY41" fmla="*/ 415636 h 668097"/>
                  <a:gd name="connsiteX42" fmla="*/ 415636 w 1536315"/>
                  <a:gd name="connsiteY42" fmla="*/ 403321 h 668097"/>
                  <a:gd name="connsiteX43" fmla="*/ 372533 w 1536315"/>
                  <a:gd name="connsiteY43" fmla="*/ 391006 h 668097"/>
                  <a:gd name="connsiteX44" fmla="*/ 335588 w 1536315"/>
                  <a:gd name="connsiteY44" fmla="*/ 372533 h 668097"/>
                  <a:gd name="connsiteX45" fmla="*/ 301721 w 1536315"/>
                  <a:gd name="connsiteY45" fmla="*/ 344824 h 668097"/>
                  <a:gd name="connsiteX46" fmla="*/ 270933 w 1536315"/>
                  <a:gd name="connsiteY46" fmla="*/ 329430 h 668097"/>
                  <a:gd name="connsiteX47" fmla="*/ 240145 w 1536315"/>
                  <a:gd name="connsiteY47" fmla="*/ 329430 h 668097"/>
                  <a:gd name="connsiteX48" fmla="*/ 215515 w 1536315"/>
                  <a:gd name="connsiteY48" fmla="*/ 326351 h 668097"/>
                  <a:gd name="connsiteX49" fmla="*/ 187806 w 1536315"/>
                  <a:gd name="connsiteY49" fmla="*/ 304800 h 668097"/>
                  <a:gd name="connsiteX50" fmla="*/ 163176 w 1536315"/>
                  <a:gd name="connsiteY50" fmla="*/ 295564 h 668097"/>
                  <a:gd name="connsiteX51" fmla="*/ 135467 w 1536315"/>
                  <a:gd name="connsiteY51" fmla="*/ 292485 h 668097"/>
                  <a:gd name="connsiteX52" fmla="*/ 110836 w 1536315"/>
                  <a:gd name="connsiteY52" fmla="*/ 301721 h 668097"/>
                  <a:gd name="connsiteX53" fmla="*/ 101600 w 1536315"/>
                  <a:gd name="connsiteY53" fmla="*/ 301721 h 668097"/>
                  <a:gd name="connsiteX54" fmla="*/ 95442 w 1536315"/>
                  <a:gd name="connsiteY54" fmla="*/ 283248 h 668097"/>
                  <a:gd name="connsiteX55" fmla="*/ 76970 w 1536315"/>
                  <a:gd name="connsiteY55" fmla="*/ 227830 h 668097"/>
                  <a:gd name="connsiteX56" fmla="*/ 76970 w 1536315"/>
                  <a:gd name="connsiteY56" fmla="*/ 209357 h 668097"/>
                  <a:gd name="connsiteX57" fmla="*/ 64655 w 1536315"/>
                  <a:gd name="connsiteY57" fmla="*/ 166254 h 668097"/>
                  <a:gd name="connsiteX58" fmla="*/ 40024 w 1536315"/>
                  <a:gd name="connsiteY58" fmla="*/ 104679 h 668097"/>
                  <a:gd name="connsiteX59" fmla="*/ 15394 w 1536315"/>
                  <a:gd name="connsiteY59" fmla="*/ 43103 h 668097"/>
                  <a:gd name="connsiteX60" fmla="*/ 0 w 1536315"/>
                  <a:gd name="connsiteY60" fmla="*/ 0 h 668097"/>
                  <a:gd name="connsiteX0" fmla="*/ 1502448 w 1502448"/>
                  <a:gd name="connsiteY0" fmla="*/ 652703 h 652703"/>
                  <a:gd name="connsiteX1" fmla="*/ 1487055 w 1502448"/>
                  <a:gd name="connsiteY1" fmla="*/ 640388 h 652703"/>
                  <a:gd name="connsiteX2" fmla="*/ 1440873 w 1502448"/>
                  <a:gd name="connsiteY2" fmla="*/ 640388 h 652703"/>
                  <a:gd name="connsiteX3" fmla="*/ 1425479 w 1502448"/>
                  <a:gd name="connsiteY3" fmla="*/ 631151 h 652703"/>
                  <a:gd name="connsiteX4" fmla="*/ 1382376 w 1502448"/>
                  <a:gd name="connsiteY4" fmla="*/ 640388 h 652703"/>
                  <a:gd name="connsiteX5" fmla="*/ 1339273 w 1502448"/>
                  <a:gd name="connsiteY5" fmla="*/ 640388 h 652703"/>
                  <a:gd name="connsiteX6" fmla="*/ 1305406 w 1502448"/>
                  <a:gd name="connsiteY6" fmla="*/ 640388 h 652703"/>
                  <a:gd name="connsiteX7" fmla="*/ 1271539 w 1502448"/>
                  <a:gd name="connsiteY7" fmla="*/ 621915 h 652703"/>
                  <a:gd name="connsiteX8" fmla="*/ 1249988 w 1502448"/>
                  <a:gd name="connsiteY8" fmla="*/ 606521 h 652703"/>
                  <a:gd name="connsiteX9" fmla="*/ 1246909 w 1502448"/>
                  <a:gd name="connsiteY9" fmla="*/ 591127 h 652703"/>
                  <a:gd name="connsiteX10" fmla="*/ 1246909 w 1502448"/>
                  <a:gd name="connsiteY10" fmla="*/ 575733 h 652703"/>
                  <a:gd name="connsiteX11" fmla="*/ 1253067 w 1502448"/>
                  <a:gd name="connsiteY11" fmla="*/ 560339 h 652703"/>
                  <a:gd name="connsiteX12" fmla="*/ 1259224 w 1502448"/>
                  <a:gd name="connsiteY12" fmla="*/ 541867 h 652703"/>
                  <a:gd name="connsiteX13" fmla="*/ 1240752 w 1502448"/>
                  <a:gd name="connsiteY13" fmla="*/ 526473 h 652703"/>
                  <a:gd name="connsiteX14" fmla="*/ 1182255 w 1502448"/>
                  <a:gd name="connsiteY14" fmla="*/ 508000 h 652703"/>
                  <a:gd name="connsiteX15" fmla="*/ 1132994 w 1502448"/>
                  <a:gd name="connsiteY15" fmla="*/ 486448 h 652703"/>
                  <a:gd name="connsiteX16" fmla="*/ 1046788 w 1502448"/>
                  <a:gd name="connsiteY16" fmla="*/ 480291 h 652703"/>
                  <a:gd name="connsiteX17" fmla="*/ 991370 w 1502448"/>
                  <a:gd name="connsiteY17" fmla="*/ 480291 h 652703"/>
                  <a:gd name="connsiteX18" fmla="*/ 923636 w 1502448"/>
                  <a:gd name="connsiteY18" fmla="*/ 492606 h 652703"/>
                  <a:gd name="connsiteX19" fmla="*/ 880533 w 1502448"/>
                  <a:gd name="connsiteY19" fmla="*/ 501842 h 652703"/>
                  <a:gd name="connsiteX20" fmla="*/ 871297 w 1502448"/>
                  <a:gd name="connsiteY20" fmla="*/ 501842 h 652703"/>
                  <a:gd name="connsiteX21" fmla="*/ 865139 w 1502448"/>
                  <a:gd name="connsiteY21" fmla="*/ 483370 h 652703"/>
                  <a:gd name="connsiteX22" fmla="*/ 846667 w 1502448"/>
                  <a:gd name="connsiteY22" fmla="*/ 477212 h 652703"/>
                  <a:gd name="connsiteX23" fmla="*/ 815879 w 1502448"/>
                  <a:gd name="connsiteY23" fmla="*/ 486448 h 652703"/>
                  <a:gd name="connsiteX24" fmla="*/ 766618 w 1502448"/>
                  <a:gd name="connsiteY24" fmla="*/ 467976 h 652703"/>
                  <a:gd name="connsiteX25" fmla="*/ 748145 w 1502448"/>
                  <a:gd name="connsiteY25" fmla="*/ 458739 h 652703"/>
                  <a:gd name="connsiteX26" fmla="*/ 723515 w 1502448"/>
                  <a:gd name="connsiteY26" fmla="*/ 464897 h 652703"/>
                  <a:gd name="connsiteX27" fmla="*/ 680412 w 1502448"/>
                  <a:gd name="connsiteY27" fmla="*/ 461818 h 652703"/>
                  <a:gd name="connsiteX28" fmla="*/ 655782 w 1502448"/>
                  <a:gd name="connsiteY28" fmla="*/ 458739 h 652703"/>
                  <a:gd name="connsiteX29" fmla="*/ 640388 w 1502448"/>
                  <a:gd name="connsiteY29" fmla="*/ 471054 h 652703"/>
                  <a:gd name="connsiteX30" fmla="*/ 618836 w 1502448"/>
                  <a:gd name="connsiteY30" fmla="*/ 477212 h 652703"/>
                  <a:gd name="connsiteX31" fmla="*/ 588048 w 1502448"/>
                  <a:gd name="connsiteY31" fmla="*/ 455660 h 652703"/>
                  <a:gd name="connsiteX32" fmla="*/ 575733 w 1502448"/>
                  <a:gd name="connsiteY32" fmla="*/ 437188 h 652703"/>
                  <a:gd name="connsiteX33" fmla="*/ 566497 w 1502448"/>
                  <a:gd name="connsiteY33" fmla="*/ 437188 h 652703"/>
                  <a:gd name="connsiteX34" fmla="*/ 560339 w 1502448"/>
                  <a:gd name="connsiteY34" fmla="*/ 452582 h 652703"/>
                  <a:gd name="connsiteX35" fmla="*/ 535709 w 1502448"/>
                  <a:gd name="connsiteY35" fmla="*/ 471054 h 652703"/>
                  <a:gd name="connsiteX36" fmla="*/ 520315 w 1502448"/>
                  <a:gd name="connsiteY36" fmla="*/ 477212 h 652703"/>
                  <a:gd name="connsiteX37" fmla="*/ 520315 w 1502448"/>
                  <a:gd name="connsiteY37" fmla="*/ 461818 h 652703"/>
                  <a:gd name="connsiteX38" fmla="*/ 517236 w 1502448"/>
                  <a:gd name="connsiteY38" fmla="*/ 437188 h 652703"/>
                  <a:gd name="connsiteX39" fmla="*/ 492606 w 1502448"/>
                  <a:gd name="connsiteY39" fmla="*/ 421794 h 652703"/>
                  <a:gd name="connsiteX40" fmla="*/ 464897 w 1502448"/>
                  <a:gd name="connsiteY40" fmla="*/ 415636 h 652703"/>
                  <a:gd name="connsiteX41" fmla="*/ 415636 w 1502448"/>
                  <a:gd name="connsiteY41" fmla="*/ 403321 h 652703"/>
                  <a:gd name="connsiteX42" fmla="*/ 372533 w 1502448"/>
                  <a:gd name="connsiteY42" fmla="*/ 391006 h 652703"/>
                  <a:gd name="connsiteX43" fmla="*/ 335588 w 1502448"/>
                  <a:gd name="connsiteY43" fmla="*/ 372533 h 652703"/>
                  <a:gd name="connsiteX44" fmla="*/ 301721 w 1502448"/>
                  <a:gd name="connsiteY44" fmla="*/ 344824 h 652703"/>
                  <a:gd name="connsiteX45" fmla="*/ 270933 w 1502448"/>
                  <a:gd name="connsiteY45" fmla="*/ 329430 h 652703"/>
                  <a:gd name="connsiteX46" fmla="*/ 240145 w 1502448"/>
                  <a:gd name="connsiteY46" fmla="*/ 329430 h 652703"/>
                  <a:gd name="connsiteX47" fmla="*/ 215515 w 1502448"/>
                  <a:gd name="connsiteY47" fmla="*/ 326351 h 652703"/>
                  <a:gd name="connsiteX48" fmla="*/ 187806 w 1502448"/>
                  <a:gd name="connsiteY48" fmla="*/ 304800 h 652703"/>
                  <a:gd name="connsiteX49" fmla="*/ 163176 w 1502448"/>
                  <a:gd name="connsiteY49" fmla="*/ 295564 h 652703"/>
                  <a:gd name="connsiteX50" fmla="*/ 135467 w 1502448"/>
                  <a:gd name="connsiteY50" fmla="*/ 292485 h 652703"/>
                  <a:gd name="connsiteX51" fmla="*/ 110836 w 1502448"/>
                  <a:gd name="connsiteY51" fmla="*/ 301721 h 652703"/>
                  <a:gd name="connsiteX52" fmla="*/ 101600 w 1502448"/>
                  <a:gd name="connsiteY52" fmla="*/ 301721 h 652703"/>
                  <a:gd name="connsiteX53" fmla="*/ 95442 w 1502448"/>
                  <a:gd name="connsiteY53" fmla="*/ 283248 h 652703"/>
                  <a:gd name="connsiteX54" fmla="*/ 76970 w 1502448"/>
                  <a:gd name="connsiteY54" fmla="*/ 227830 h 652703"/>
                  <a:gd name="connsiteX55" fmla="*/ 76970 w 1502448"/>
                  <a:gd name="connsiteY55" fmla="*/ 209357 h 652703"/>
                  <a:gd name="connsiteX56" fmla="*/ 64655 w 1502448"/>
                  <a:gd name="connsiteY56" fmla="*/ 166254 h 652703"/>
                  <a:gd name="connsiteX57" fmla="*/ 40024 w 1502448"/>
                  <a:gd name="connsiteY57" fmla="*/ 104679 h 652703"/>
                  <a:gd name="connsiteX58" fmla="*/ 15394 w 1502448"/>
                  <a:gd name="connsiteY58" fmla="*/ 43103 h 652703"/>
                  <a:gd name="connsiteX59" fmla="*/ 0 w 1502448"/>
                  <a:gd name="connsiteY59" fmla="*/ 0 h 652703"/>
                  <a:gd name="connsiteX0" fmla="*/ 1487055 w 1487055"/>
                  <a:gd name="connsiteY0" fmla="*/ 640388 h 641756"/>
                  <a:gd name="connsiteX1" fmla="*/ 1440873 w 1487055"/>
                  <a:gd name="connsiteY1" fmla="*/ 640388 h 641756"/>
                  <a:gd name="connsiteX2" fmla="*/ 1425479 w 1487055"/>
                  <a:gd name="connsiteY2" fmla="*/ 631151 h 641756"/>
                  <a:gd name="connsiteX3" fmla="*/ 1382376 w 1487055"/>
                  <a:gd name="connsiteY3" fmla="*/ 640388 h 641756"/>
                  <a:gd name="connsiteX4" fmla="*/ 1339273 w 1487055"/>
                  <a:gd name="connsiteY4" fmla="*/ 640388 h 641756"/>
                  <a:gd name="connsiteX5" fmla="*/ 1305406 w 1487055"/>
                  <a:gd name="connsiteY5" fmla="*/ 640388 h 641756"/>
                  <a:gd name="connsiteX6" fmla="*/ 1271539 w 1487055"/>
                  <a:gd name="connsiteY6" fmla="*/ 621915 h 641756"/>
                  <a:gd name="connsiteX7" fmla="*/ 1249988 w 1487055"/>
                  <a:gd name="connsiteY7" fmla="*/ 606521 h 641756"/>
                  <a:gd name="connsiteX8" fmla="*/ 1246909 w 1487055"/>
                  <a:gd name="connsiteY8" fmla="*/ 591127 h 641756"/>
                  <a:gd name="connsiteX9" fmla="*/ 1246909 w 1487055"/>
                  <a:gd name="connsiteY9" fmla="*/ 575733 h 641756"/>
                  <a:gd name="connsiteX10" fmla="*/ 1253067 w 1487055"/>
                  <a:gd name="connsiteY10" fmla="*/ 560339 h 641756"/>
                  <a:gd name="connsiteX11" fmla="*/ 1259224 w 1487055"/>
                  <a:gd name="connsiteY11" fmla="*/ 541867 h 641756"/>
                  <a:gd name="connsiteX12" fmla="*/ 1240752 w 1487055"/>
                  <a:gd name="connsiteY12" fmla="*/ 526473 h 641756"/>
                  <a:gd name="connsiteX13" fmla="*/ 1182255 w 1487055"/>
                  <a:gd name="connsiteY13" fmla="*/ 508000 h 641756"/>
                  <a:gd name="connsiteX14" fmla="*/ 1132994 w 1487055"/>
                  <a:gd name="connsiteY14" fmla="*/ 486448 h 641756"/>
                  <a:gd name="connsiteX15" fmla="*/ 1046788 w 1487055"/>
                  <a:gd name="connsiteY15" fmla="*/ 480291 h 641756"/>
                  <a:gd name="connsiteX16" fmla="*/ 991370 w 1487055"/>
                  <a:gd name="connsiteY16" fmla="*/ 480291 h 641756"/>
                  <a:gd name="connsiteX17" fmla="*/ 923636 w 1487055"/>
                  <a:gd name="connsiteY17" fmla="*/ 492606 h 641756"/>
                  <a:gd name="connsiteX18" fmla="*/ 880533 w 1487055"/>
                  <a:gd name="connsiteY18" fmla="*/ 501842 h 641756"/>
                  <a:gd name="connsiteX19" fmla="*/ 871297 w 1487055"/>
                  <a:gd name="connsiteY19" fmla="*/ 501842 h 641756"/>
                  <a:gd name="connsiteX20" fmla="*/ 865139 w 1487055"/>
                  <a:gd name="connsiteY20" fmla="*/ 483370 h 641756"/>
                  <a:gd name="connsiteX21" fmla="*/ 846667 w 1487055"/>
                  <a:gd name="connsiteY21" fmla="*/ 477212 h 641756"/>
                  <a:gd name="connsiteX22" fmla="*/ 815879 w 1487055"/>
                  <a:gd name="connsiteY22" fmla="*/ 486448 h 641756"/>
                  <a:gd name="connsiteX23" fmla="*/ 766618 w 1487055"/>
                  <a:gd name="connsiteY23" fmla="*/ 467976 h 641756"/>
                  <a:gd name="connsiteX24" fmla="*/ 748145 w 1487055"/>
                  <a:gd name="connsiteY24" fmla="*/ 458739 h 641756"/>
                  <a:gd name="connsiteX25" fmla="*/ 723515 w 1487055"/>
                  <a:gd name="connsiteY25" fmla="*/ 464897 h 641756"/>
                  <a:gd name="connsiteX26" fmla="*/ 680412 w 1487055"/>
                  <a:gd name="connsiteY26" fmla="*/ 461818 h 641756"/>
                  <a:gd name="connsiteX27" fmla="*/ 655782 w 1487055"/>
                  <a:gd name="connsiteY27" fmla="*/ 458739 h 641756"/>
                  <a:gd name="connsiteX28" fmla="*/ 640388 w 1487055"/>
                  <a:gd name="connsiteY28" fmla="*/ 471054 h 641756"/>
                  <a:gd name="connsiteX29" fmla="*/ 618836 w 1487055"/>
                  <a:gd name="connsiteY29" fmla="*/ 477212 h 641756"/>
                  <a:gd name="connsiteX30" fmla="*/ 588048 w 1487055"/>
                  <a:gd name="connsiteY30" fmla="*/ 455660 h 641756"/>
                  <a:gd name="connsiteX31" fmla="*/ 575733 w 1487055"/>
                  <a:gd name="connsiteY31" fmla="*/ 437188 h 641756"/>
                  <a:gd name="connsiteX32" fmla="*/ 566497 w 1487055"/>
                  <a:gd name="connsiteY32" fmla="*/ 437188 h 641756"/>
                  <a:gd name="connsiteX33" fmla="*/ 560339 w 1487055"/>
                  <a:gd name="connsiteY33" fmla="*/ 452582 h 641756"/>
                  <a:gd name="connsiteX34" fmla="*/ 535709 w 1487055"/>
                  <a:gd name="connsiteY34" fmla="*/ 471054 h 641756"/>
                  <a:gd name="connsiteX35" fmla="*/ 520315 w 1487055"/>
                  <a:gd name="connsiteY35" fmla="*/ 477212 h 641756"/>
                  <a:gd name="connsiteX36" fmla="*/ 520315 w 1487055"/>
                  <a:gd name="connsiteY36" fmla="*/ 461818 h 641756"/>
                  <a:gd name="connsiteX37" fmla="*/ 517236 w 1487055"/>
                  <a:gd name="connsiteY37" fmla="*/ 437188 h 641756"/>
                  <a:gd name="connsiteX38" fmla="*/ 492606 w 1487055"/>
                  <a:gd name="connsiteY38" fmla="*/ 421794 h 641756"/>
                  <a:gd name="connsiteX39" fmla="*/ 464897 w 1487055"/>
                  <a:gd name="connsiteY39" fmla="*/ 415636 h 641756"/>
                  <a:gd name="connsiteX40" fmla="*/ 415636 w 1487055"/>
                  <a:gd name="connsiteY40" fmla="*/ 403321 h 641756"/>
                  <a:gd name="connsiteX41" fmla="*/ 372533 w 1487055"/>
                  <a:gd name="connsiteY41" fmla="*/ 391006 h 641756"/>
                  <a:gd name="connsiteX42" fmla="*/ 335588 w 1487055"/>
                  <a:gd name="connsiteY42" fmla="*/ 372533 h 641756"/>
                  <a:gd name="connsiteX43" fmla="*/ 301721 w 1487055"/>
                  <a:gd name="connsiteY43" fmla="*/ 344824 h 641756"/>
                  <a:gd name="connsiteX44" fmla="*/ 270933 w 1487055"/>
                  <a:gd name="connsiteY44" fmla="*/ 329430 h 641756"/>
                  <a:gd name="connsiteX45" fmla="*/ 240145 w 1487055"/>
                  <a:gd name="connsiteY45" fmla="*/ 329430 h 641756"/>
                  <a:gd name="connsiteX46" fmla="*/ 215515 w 1487055"/>
                  <a:gd name="connsiteY46" fmla="*/ 326351 h 641756"/>
                  <a:gd name="connsiteX47" fmla="*/ 187806 w 1487055"/>
                  <a:gd name="connsiteY47" fmla="*/ 304800 h 641756"/>
                  <a:gd name="connsiteX48" fmla="*/ 163176 w 1487055"/>
                  <a:gd name="connsiteY48" fmla="*/ 295564 h 641756"/>
                  <a:gd name="connsiteX49" fmla="*/ 135467 w 1487055"/>
                  <a:gd name="connsiteY49" fmla="*/ 292485 h 641756"/>
                  <a:gd name="connsiteX50" fmla="*/ 110836 w 1487055"/>
                  <a:gd name="connsiteY50" fmla="*/ 301721 h 641756"/>
                  <a:gd name="connsiteX51" fmla="*/ 101600 w 1487055"/>
                  <a:gd name="connsiteY51" fmla="*/ 301721 h 641756"/>
                  <a:gd name="connsiteX52" fmla="*/ 95442 w 1487055"/>
                  <a:gd name="connsiteY52" fmla="*/ 283248 h 641756"/>
                  <a:gd name="connsiteX53" fmla="*/ 76970 w 1487055"/>
                  <a:gd name="connsiteY53" fmla="*/ 227830 h 641756"/>
                  <a:gd name="connsiteX54" fmla="*/ 76970 w 1487055"/>
                  <a:gd name="connsiteY54" fmla="*/ 209357 h 641756"/>
                  <a:gd name="connsiteX55" fmla="*/ 64655 w 1487055"/>
                  <a:gd name="connsiteY55" fmla="*/ 166254 h 641756"/>
                  <a:gd name="connsiteX56" fmla="*/ 40024 w 1487055"/>
                  <a:gd name="connsiteY56" fmla="*/ 104679 h 641756"/>
                  <a:gd name="connsiteX57" fmla="*/ 15394 w 1487055"/>
                  <a:gd name="connsiteY57" fmla="*/ 43103 h 641756"/>
                  <a:gd name="connsiteX58" fmla="*/ 0 w 1487055"/>
                  <a:gd name="connsiteY58" fmla="*/ 0 h 641756"/>
                  <a:gd name="connsiteX0" fmla="*/ 1440873 w 1440873"/>
                  <a:gd name="connsiteY0" fmla="*/ 640388 h 641756"/>
                  <a:gd name="connsiteX1" fmla="*/ 1425479 w 1440873"/>
                  <a:gd name="connsiteY1" fmla="*/ 631151 h 641756"/>
                  <a:gd name="connsiteX2" fmla="*/ 1382376 w 1440873"/>
                  <a:gd name="connsiteY2" fmla="*/ 640388 h 641756"/>
                  <a:gd name="connsiteX3" fmla="*/ 1339273 w 1440873"/>
                  <a:gd name="connsiteY3" fmla="*/ 640388 h 641756"/>
                  <a:gd name="connsiteX4" fmla="*/ 1305406 w 1440873"/>
                  <a:gd name="connsiteY4" fmla="*/ 640388 h 641756"/>
                  <a:gd name="connsiteX5" fmla="*/ 1271539 w 1440873"/>
                  <a:gd name="connsiteY5" fmla="*/ 621915 h 641756"/>
                  <a:gd name="connsiteX6" fmla="*/ 1249988 w 1440873"/>
                  <a:gd name="connsiteY6" fmla="*/ 606521 h 641756"/>
                  <a:gd name="connsiteX7" fmla="*/ 1246909 w 1440873"/>
                  <a:gd name="connsiteY7" fmla="*/ 591127 h 641756"/>
                  <a:gd name="connsiteX8" fmla="*/ 1246909 w 1440873"/>
                  <a:gd name="connsiteY8" fmla="*/ 575733 h 641756"/>
                  <a:gd name="connsiteX9" fmla="*/ 1253067 w 1440873"/>
                  <a:gd name="connsiteY9" fmla="*/ 560339 h 641756"/>
                  <a:gd name="connsiteX10" fmla="*/ 1259224 w 1440873"/>
                  <a:gd name="connsiteY10" fmla="*/ 541867 h 641756"/>
                  <a:gd name="connsiteX11" fmla="*/ 1240752 w 1440873"/>
                  <a:gd name="connsiteY11" fmla="*/ 526473 h 641756"/>
                  <a:gd name="connsiteX12" fmla="*/ 1182255 w 1440873"/>
                  <a:gd name="connsiteY12" fmla="*/ 508000 h 641756"/>
                  <a:gd name="connsiteX13" fmla="*/ 1132994 w 1440873"/>
                  <a:gd name="connsiteY13" fmla="*/ 486448 h 641756"/>
                  <a:gd name="connsiteX14" fmla="*/ 1046788 w 1440873"/>
                  <a:gd name="connsiteY14" fmla="*/ 480291 h 641756"/>
                  <a:gd name="connsiteX15" fmla="*/ 991370 w 1440873"/>
                  <a:gd name="connsiteY15" fmla="*/ 480291 h 641756"/>
                  <a:gd name="connsiteX16" fmla="*/ 923636 w 1440873"/>
                  <a:gd name="connsiteY16" fmla="*/ 492606 h 641756"/>
                  <a:gd name="connsiteX17" fmla="*/ 880533 w 1440873"/>
                  <a:gd name="connsiteY17" fmla="*/ 501842 h 641756"/>
                  <a:gd name="connsiteX18" fmla="*/ 871297 w 1440873"/>
                  <a:gd name="connsiteY18" fmla="*/ 501842 h 641756"/>
                  <a:gd name="connsiteX19" fmla="*/ 865139 w 1440873"/>
                  <a:gd name="connsiteY19" fmla="*/ 483370 h 641756"/>
                  <a:gd name="connsiteX20" fmla="*/ 846667 w 1440873"/>
                  <a:gd name="connsiteY20" fmla="*/ 477212 h 641756"/>
                  <a:gd name="connsiteX21" fmla="*/ 815879 w 1440873"/>
                  <a:gd name="connsiteY21" fmla="*/ 486448 h 641756"/>
                  <a:gd name="connsiteX22" fmla="*/ 766618 w 1440873"/>
                  <a:gd name="connsiteY22" fmla="*/ 467976 h 641756"/>
                  <a:gd name="connsiteX23" fmla="*/ 748145 w 1440873"/>
                  <a:gd name="connsiteY23" fmla="*/ 458739 h 641756"/>
                  <a:gd name="connsiteX24" fmla="*/ 723515 w 1440873"/>
                  <a:gd name="connsiteY24" fmla="*/ 464897 h 641756"/>
                  <a:gd name="connsiteX25" fmla="*/ 680412 w 1440873"/>
                  <a:gd name="connsiteY25" fmla="*/ 461818 h 641756"/>
                  <a:gd name="connsiteX26" fmla="*/ 655782 w 1440873"/>
                  <a:gd name="connsiteY26" fmla="*/ 458739 h 641756"/>
                  <a:gd name="connsiteX27" fmla="*/ 640388 w 1440873"/>
                  <a:gd name="connsiteY27" fmla="*/ 471054 h 641756"/>
                  <a:gd name="connsiteX28" fmla="*/ 618836 w 1440873"/>
                  <a:gd name="connsiteY28" fmla="*/ 477212 h 641756"/>
                  <a:gd name="connsiteX29" fmla="*/ 588048 w 1440873"/>
                  <a:gd name="connsiteY29" fmla="*/ 455660 h 641756"/>
                  <a:gd name="connsiteX30" fmla="*/ 575733 w 1440873"/>
                  <a:gd name="connsiteY30" fmla="*/ 437188 h 641756"/>
                  <a:gd name="connsiteX31" fmla="*/ 566497 w 1440873"/>
                  <a:gd name="connsiteY31" fmla="*/ 437188 h 641756"/>
                  <a:gd name="connsiteX32" fmla="*/ 560339 w 1440873"/>
                  <a:gd name="connsiteY32" fmla="*/ 452582 h 641756"/>
                  <a:gd name="connsiteX33" fmla="*/ 535709 w 1440873"/>
                  <a:gd name="connsiteY33" fmla="*/ 471054 h 641756"/>
                  <a:gd name="connsiteX34" fmla="*/ 520315 w 1440873"/>
                  <a:gd name="connsiteY34" fmla="*/ 477212 h 641756"/>
                  <a:gd name="connsiteX35" fmla="*/ 520315 w 1440873"/>
                  <a:gd name="connsiteY35" fmla="*/ 461818 h 641756"/>
                  <a:gd name="connsiteX36" fmla="*/ 517236 w 1440873"/>
                  <a:gd name="connsiteY36" fmla="*/ 437188 h 641756"/>
                  <a:gd name="connsiteX37" fmla="*/ 492606 w 1440873"/>
                  <a:gd name="connsiteY37" fmla="*/ 421794 h 641756"/>
                  <a:gd name="connsiteX38" fmla="*/ 464897 w 1440873"/>
                  <a:gd name="connsiteY38" fmla="*/ 415636 h 641756"/>
                  <a:gd name="connsiteX39" fmla="*/ 415636 w 1440873"/>
                  <a:gd name="connsiteY39" fmla="*/ 403321 h 641756"/>
                  <a:gd name="connsiteX40" fmla="*/ 372533 w 1440873"/>
                  <a:gd name="connsiteY40" fmla="*/ 391006 h 641756"/>
                  <a:gd name="connsiteX41" fmla="*/ 335588 w 1440873"/>
                  <a:gd name="connsiteY41" fmla="*/ 372533 h 641756"/>
                  <a:gd name="connsiteX42" fmla="*/ 301721 w 1440873"/>
                  <a:gd name="connsiteY42" fmla="*/ 344824 h 641756"/>
                  <a:gd name="connsiteX43" fmla="*/ 270933 w 1440873"/>
                  <a:gd name="connsiteY43" fmla="*/ 329430 h 641756"/>
                  <a:gd name="connsiteX44" fmla="*/ 240145 w 1440873"/>
                  <a:gd name="connsiteY44" fmla="*/ 329430 h 641756"/>
                  <a:gd name="connsiteX45" fmla="*/ 215515 w 1440873"/>
                  <a:gd name="connsiteY45" fmla="*/ 326351 h 641756"/>
                  <a:gd name="connsiteX46" fmla="*/ 187806 w 1440873"/>
                  <a:gd name="connsiteY46" fmla="*/ 304800 h 641756"/>
                  <a:gd name="connsiteX47" fmla="*/ 163176 w 1440873"/>
                  <a:gd name="connsiteY47" fmla="*/ 295564 h 641756"/>
                  <a:gd name="connsiteX48" fmla="*/ 135467 w 1440873"/>
                  <a:gd name="connsiteY48" fmla="*/ 292485 h 641756"/>
                  <a:gd name="connsiteX49" fmla="*/ 110836 w 1440873"/>
                  <a:gd name="connsiteY49" fmla="*/ 301721 h 641756"/>
                  <a:gd name="connsiteX50" fmla="*/ 101600 w 1440873"/>
                  <a:gd name="connsiteY50" fmla="*/ 301721 h 641756"/>
                  <a:gd name="connsiteX51" fmla="*/ 95442 w 1440873"/>
                  <a:gd name="connsiteY51" fmla="*/ 283248 h 641756"/>
                  <a:gd name="connsiteX52" fmla="*/ 76970 w 1440873"/>
                  <a:gd name="connsiteY52" fmla="*/ 227830 h 641756"/>
                  <a:gd name="connsiteX53" fmla="*/ 76970 w 1440873"/>
                  <a:gd name="connsiteY53" fmla="*/ 209357 h 641756"/>
                  <a:gd name="connsiteX54" fmla="*/ 64655 w 1440873"/>
                  <a:gd name="connsiteY54" fmla="*/ 166254 h 641756"/>
                  <a:gd name="connsiteX55" fmla="*/ 40024 w 1440873"/>
                  <a:gd name="connsiteY55" fmla="*/ 104679 h 641756"/>
                  <a:gd name="connsiteX56" fmla="*/ 15394 w 1440873"/>
                  <a:gd name="connsiteY56" fmla="*/ 43103 h 641756"/>
                  <a:gd name="connsiteX57" fmla="*/ 0 w 1440873"/>
                  <a:gd name="connsiteY57" fmla="*/ 0 h 641756"/>
                  <a:gd name="connsiteX0" fmla="*/ 1425479 w 1425479"/>
                  <a:gd name="connsiteY0" fmla="*/ 631151 h 641756"/>
                  <a:gd name="connsiteX1" fmla="*/ 1382376 w 1425479"/>
                  <a:gd name="connsiteY1" fmla="*/ 640388 h 641756"/>
                  <a:gd name="connsiteX2" fmla="*/ 1339273 w 1425479"/>
                  <a:gd name="connsiteY2" fmla="*/ 640388 h 641756"/>
                  <a:gd name="connsiteX3" fmla="*/ 1305406 w 1425479"/>
                  <a:gd name="connsiteY3" fmla="*/ 640388 h 641756"/>
                  <a:gd name="connsiteX4" fmla="*/ 1271539 w 1425479"/>
                  <a:gd name="connsiteY4" fmla="*/ 621915 h 641756"/>
                  <a:gd name="connsiteX5" fmla="*/ 1249988 w 1425479"/>
                  <a:gd name="connsiteY5" fmla="*/ 606521 h 641756"/>
                  <a:gd name="connsiteX6" fmla="*/ 1246909 w 1425479"/>
                  <a:gd name="connsiteY6" fmla="*/ 591127 h 641756"/>
                  <a:gd name="connsiteX7" fmla="*/ 1246909 w 1425479"/>
                  <a:gd name="connsiteY7" fmla="*/ 575733 h 641756"/>
                  <a:gd name="connsiteX8" fmla="*/ 1253067 w 1425479"/>
                  <a:gd name="connsiteY8" fmla="*/ 560339 h 641756"/>
                  <a:gd name="connsiteX9" fmla="*/ 1259224 w 1425479"/>
                  <a:gd name="connsiteY9" fmla="*/ 541867 h 641756"/>
                  <a:gd name="connsiteX10" fmla="*/ 1240752 w 1425479"/>
                  <a:gd name="connsiteY10" fmla="*/ 526473 h 641756"/>
                  <a:gd name="connsiteX11" fmla="*/ 1182255 w 1425479"/>
                  <a:gd name="connsiteY11" fmla="*/ 508000 h 641756"/>
                  <a:gd name="connsiteX12" fmla="*/ 1132994 w 1425479"/>
                  <a:gd name="connsiteY12" fmla="*/ 486448 h 641756"/>
                  <a:gd name="connsiteX13" fmla="*/ 1046788 w 1425479"/>
                  <a:gd name="connsiteY13" fmla="*/ 480291 h 641756"/>
                  <a:gd name="connsiteX14" fmla="*/ 991370 w 1425479"/>
                  <a:gd name="connsiteY14" fmla="*/ 480291 h 641756"/>
                  <a:gd name="connsiteX15" fmla="*/ 923636 w 1425479"/>
                  <a:gd name="connsiteY15" fmla="*/ 492606 h 641756"/>
                  <a:gd name="connsiteX16" fmla="*/ 880533 w 1425479"/>
                  <a:gd name="connsiteY16" fmla="*/ 501842 h 641756"/>
                  <a:gd name="connsiteX17" fmla="*/ 871297 w 1425479"/>
                  <a:gd name="connsiteY17" fmla="*/ 501842 h 641756"/>
                  <a:gd name="connsiteX18" fmla="*/ 865139 w 1425479"/>
                  <a:gd name="connsiteY18" fmla="*/ 483370 h 641756"/>
                  <a:gd name="connsiteX19" fmla="*/ 846667 w 1425479"/>
                  <a:gd name="connsiteY19" fmla="*/ 477212 h 641756"/>
                  <a:gd name="connsiteX20" fmla="*/ 815879 w 1425479"/>
                  <a:gd name="connsiteY20" fmla="*/ 486448 h 641756"/>
                  <a:gd name="connsiteX21" fmla="*/ 766618 w 1425479"/>
                  <a:gd name="connsiteY21" fmla="*/ 467976 h 641756"/>
                  <a:gd name="connsiteX22" fmla="*/ 748145 w 1425479"/>
                  <a:gd name="connsiteY22" fmla="*/ 458739 h 641756"/>
                  <a:gd name="connsiteX23" fmla="*/ 723515 w 1425479"/>
                  <a:gd name="connsiteY23" fmla="*/ 464897 h 641756"/>
                  <a:gd name="connsiteX24" fmla="*/ 680412 w 1425479"/>
                  <a:gd name="connsiteY24" fmla="*/ 461818 h 641756"/>
                  <a:gd name="connsiteX25" fmla="*/ 655782 w 1425479"/>
                  <a:gd name="connsiteY25" fmla="*/ 458739 h 641756"/>
                  <a:gd name="connsiteX26" fmla="*/ 640388 w 1425479"/>
                  <a:gd name="connsiteY26" fmla="*/ 471054 h 641756"/>
                  <a:gd name="connsiteX27" fmla="*/ 618836 w 1425479"/>
                  <a:gd name="connsiteY27" fmla="*/ 477212 h 641756"/>
                  <a:gd name="connsiteX28" fmla="*/ 588048 w 1425479"/>
                  <a:gd name="connsiteY28" fmla="*/ 455660 h 641756"/>
                  <a:gd name="connsiteX29" fmla="*/ 575733 w 1425479"/>
                  <a:gd name="connsiteY29" fmla="*/ 437188 h 641756"/>
                  <a:gd name="connsiteX30" fmla="*/ 566497 w 1425479"/>
                  <a:gd name="connsiteY30" fmla="*/ 437188 h 641756"/>
                  <a:gd name="connsiteX31" fmla="*/ 560339 w 1425479"/>
                  <a:gd name="connsiteY31" fmla="*/ 452582 h 641756"/>
                  <a:gd name="connsiteX32" fmla="*/ 535709 w 1425479"/>
                  <a:gd name="connsiteY32" fmla="*/ 471054 h 641756"/>
                  <a:gd name="connsiteX33" fmla="*/ 520315 w 1425479"/>
                  <a:gd name="connsiteY33" fmla="*/ 477212 h 641756"/>
                  <a:gd name="connsiteX34" fmla="*/ 520315 w 1425479"/>
                  <a:gd name="connsiteY34" fmla="*/ 461818 h 641756"/>
                  <a:gd name="connsiteX35" fmla="*/ 517236 w 1425479"/>
                  <a:gd name="connsiteY35" fmla="*/ 437188 h 641756"/>
                  <a:gd name="connsiteX36" fmla="*/ 492606 w 1425479"/>
                  <a:gd name="connsiteY36" fmla="*/ 421794 h 641756"/>
                  <a:gd name="connsiteX37" fmla="*/ 464897 w 1425479"/>
                  <a:gd name="connsiteY37" fmla="*/ 415636 h 641756"/>
                  <a:gd name="connsiteX38" fmla="*/ 415636 w 1425479"/>
                  <a:gd name="connsiteY38" fmla="*/ 403321 h 641756"/>
                  <a:gd name="connsiteX39" fmla="*/ 372533 w 1425479"/>
                  <a:gd name="connsiteY39" fmla="*/ 391006 h 641756"/>
                  <a:gd name="connsiteX40" fmla="*/ 335588 w 1425479"/>
                  <a:gd name="connsiteY40" fmla="*/ 372533 h 641756"/>
                  <a:gd name="connsiteX41" fmla="*/ 301721 w 1425479"/>
                  <a:gd name="connsiteY41" fmla="*/ 344824 h 641756"/>
                  <a:gd name="connsiteX42" fmla="*/ 270933 w 1425479"/>
                  <a:gd name="connsiteY42" fmla="*/ 329430 h 641756"/>
                  <a:gd name="connsiteX43" fmla="*/ 240145 w 1425479"/>
                  <a:gd name="connsiteY43" fmla="*/ 329430 h 641756"/>
                  <a:gd name="connsiteX44" fmla="*/ 215515 w 1425479"/>
                  <a:gd name="connsiteY44" fmla="*/ 326351 h 641756"/>
                  <a:gd name="connsiteX45" fmla="*/ 187806 w 1425479"/>
                  <a:gd name="connsiteY45" fmla="*/ 304800 h 641756"/>
                  <a:gd name="connsiteX46" fmla="*/ 163176 w 1425479"/>
                  <a:gd name="connsiteY46" fmla="*/ 295564 h 641756"/>
                  <a:gd name="connsiteX47" fmla="*/ 135467 w 1425479"/>
                  <a:gd name="connsiteY47" fmla="*/ 292485 h 641756"/>
                  <a:gd name="connsiteX48" fmla="*/ 110836 w 1425479"/>
                  <a:gd name="connsiteY48" fmla="*/ 301721 h 641756"/>
                  <a:gd name="connsiteX49" fmla="*/ 101600 w 1425479"/>
                  <a:gd name="connsiteY49" fmla="*/ 301721 h 641756"/>
                  <a:gd name="connsiteX50" fmla="*/ 95442 w 1425479"/>
                  <a:gd name="connsiteY50" fmla="*/ 283248 h 641756"/>
                  <a:gd name="connsiteX51" fmla="*/ 76970 w 1425479"/>
                  <a:gd name="connsiteY51" fmla="*/ 227830 h 641756"/>
                  <a:gd name="connsiteX52" fmla="*/ 76970 w 1425479"/>
                  <a:gd name="connsiteY52" fmla="*/ 209357 h 641756"/>
                  <a:gd name="connsiteX53" fmla="*/ 64655 w 1425479"/>
                  <a:gd name="connsiteY53" fmla="*/ 166254 h 641756"/>
                  <a:gd name="connsiteX54" fmla="*/ 40024 w 1425479"/>
                  <a:gd name="connsiteY54" fmla="*/ 104679 h 641756"/>
                  <a:gd name="connsiteX55" fmla="*/ 15394 w 1425479"/>
                  <a:gd name="connsiteY55" fmla="*/ 43103 h 641756"/>
                  <a:gd name="connsiteX56" fmla="*/ 0 w 1425479"/>
                  <a:gd name="connsiteY56" fmla="*/ 0 h 641756"/>
                  <a:gd name="connsiteX0" fmla="*/ 1382376 w 1382376"/>
                  <a:gd name="connsiteY0" fmla="*/ 640388 h 641756"/>
                  <a:gd name="connsiteX1" fmla="*/ 1339273 w 1382376"/>
                  <a:gd name="connsiteY1" fmla="*/ 640388 h 641756"/>
                  <a:gd name="connsiteX2" fmla="*/ 1305406 w 1382376"/>
                  <a:gd name="connsiteY2" fmla="*/ 640388 h 641756"/>
                  <a:gd name="connsiteX3" fmla="*/ 1271539 w 1382376"/>
                  <a:gd name="connsiteY3" fmla="*/ 621915 h 641756"/>
                  <a:gd name="connsiteX4" fmla="*/ 1249988 w 1382376"/>
                  <a:gd name="connsiteY4" fmla="*/ 606521 h 641756"/>
                  <a:gd name="connsiteX5" fmla="*/ 1246909 w 1382376"/>
                  <a:gd name="connsiteY5" fmla="*/ 591127 h 641756"/>
                  <a:gd name="connsiteX6" fmla="*/ 1246909 w 1382376"/>
                  <a:gd name="connsiteY6" fmla="*/ 575733 h 641756"/>
                  <a:gd name="connsiteX7" fmla="*/ 1253067 w 1382376"/>
                  <a:gd name="connsiteY7" fmla="*/ 560339 h 641756"/>
                  <a:gd name="connsiteX8" fmla="*/ 1259224 w 1382376"/>
                  <a:gd name="connsiteY8" fmla="*/ 541867 h 641756"/>
                  <a:gd name="connsiteX9" fmla="*/ 1240752 w 1382376"/>
                  <a:gd name="connsiteY9" fmla="*/ 526473 h 641756"/>
                  <a:gd name="connsiteX10" fmla="*/ 1182255 w 1382376"/>
                  <a:gd name="connsiteY10" fmla="*/ 508000 h 641756"/>
                  <a:gd name="connsiteX11" fmla="*/ 1132994 w 1382376"/>
                  <a:gd name="connsiteY11" fmla="*/ 486448 h 641756"/>
                  <a:gd name="connsiteX12" fmla="*/ 1046788 w 1382376"/>
                  <a:gd name="connsiteY12" fmla="*/ 480291 h 641756"/>
                  <a:gd name="connsiteX13" fmla="*/ 991370 w 1382376"/>
                  <a:gd name="connsiteY13" fmla="*/ 480291 h 641756"/>
                  <a:gd name="connsiteX14" fmla="*/ 923636 w 1382376"/>
                  <a:gd name="connsiteY14" fmla="*/ 492606 h 641756"/>
                  <a:gd name="connsiteX15" fmla="*/ 880533 w 1382376"/>
                  <a:gd name="connsiteY15" fmla="*/ 501842 h 641756"/>
                  <a:gd name="connsiteX16" fmla="*/ 871297 w 1382376"/>
                  <a:gd name="connsiteY16" fmla="*/ 501842 h 641756"/>
                  <a:gd name="connsiteX17" fmla="*/ 865139 w 1382376"/>
                  <a:gd name="connsiteY17" fmla="*/ 483370 h 641756"/>
                  <a:gd name="connsiteX18" fmla="*/ 846667 w 1382376"/>
                  <a:gd name="connsiteY18" fmla="*/ 477212 h 641756"/>
                  <a:gd name="connsiteX19" fmla="*/ 815879 w 1382376"/>
                  <a:gd name="connsiteY19" fmla="*/ 486448 h 641756"/>
                  <a:gd name="connsiteX20" fmla="*/ 766618 w 1382376"/>
                  <a:gd name="connsiteY20" fmla="*/ 467976 h 641756"/>
                  <a:gd name="connsiteX21" fmla="*/ 748145 w 1382376"/>
                  <a:gd name="connsiteY21" fmla="*/ 458739 h 641756"/>
                  <a:gd name="connsiteX22" fmla="*/ 723515 w 1382376"/>
                  <a:gd name="connsiteY22" fmla="*/ 464897 h 641756"/>
                  <a:gd name="connsiteX23" fmla="*/ 680412 w 1382376"/>
                  <a:gd name="connsiteY23" fmla="*/ 461818 h 641756"/>
                  <a:gd name="connsiteX24" fmla="*/ 655782 w 1382376"/>
                  <a:gd name="connsiteY24" fmla="*/ 458739 h 641756"/>
                  <a:gd name="connsiteX25" fmla="*/ 640388 w 1382376"/>
                  <a:gd name="connsiteY25" fmla="*/ 471054 h 641756"/>
                  <a:gd name="connsiteX26" fmla="*/ 618836 w 1382376"/>
                  <a:gd name="connsiteY26" fmla="*/ 477212 h 641756"/>
                  <a:gd name="connsiteX27" fmla="*/ 588048 w 1382376"/>
                  <a:gd name="connsiteY27" fmla="*/ 455660 h 641756"/>
                  <a:gd name="connsiteX28" fmla="*/ 575733 w 1382376"/>
                  <a:gd name="connsiteY28" fmla="*/ 437188 h 641756"/>
                  <a:gd name="connsiteX29" fmla="*/ 566497 w 1382376"/>
                  <a:gd name="connsiteY29" fmla="*/ 437188 h 641756"/>
                  <a:gd name="connsiteX30" fmla="*/ 560339 w 1382376"/>
                  <a:gd name="connsiteY30" fmla="*/ 452582 h 641756"/>
                  <a:gd name="connsiteX31" fmla="*/ 535709 w 1382376"/>
                  <a:gd name="connsiteY31" fmla="*/ 471054 h 641756"/>
                  <a:gd name="connsiteX32" fmla="*/ 520315 w 1382376"/>
                  <a:gd name="connsiteY32" fmla="*/ 477212 h 641756"/>
                  <a:gd name="connsiteX33" fmla="*/ 520315 w 1382376"/>
                  <a:gd name="connsiteY33" fmla="*/ 461818 h 641756"/>
                  <a:gd name="connsiteX34" fmla="*/ 517236 w 1382376"/>
                  <a:gd name="connsiteY34" fmla="*/ 437188 h 641756"/>
                  <a:gd name="connsiteX35" fmla="*/ 492606 w 1382376"/>
                  <a:gd name="connsiteY35" fmla="*/ 421794 h 641756"/>
                  <a:gd name="connsiteX36" fmla="*/ 464897 w 1382376"/>
                  <a:gd name="connsiteY36" fmla="*/ 415636 h 641756"/>
                  <a:gd name="connsiteX37" fmla="*/ 415636 w 1382376"/>
                  <a:gd name="connsiteY37" fmla="*/ 403321 h 641756"/>
                  <a:gd name="connsiteX38" fmla="*/ 372533 w 1382376"/>
                  <a:gd name="connsiteY38" fmla="*/ 391006 h 641756"/>
                  <a:gd name="connsiteX39" fmla="*/ 335588 w 1382376"/>
                  <a:gd name="connsiteY39" fmla="*/ 372533 h 641756"/>
                  <a:gd name="connsiteX40" fmla="*/ 301721 w 1382376"/>
                  <a:gd name="connsiteY40" fmla="*/ 344824 h 641756"/>
                  <a:gd name="connsiteX41" fmla="*/ 270933 w 1382376"/>
                  <a:gd name="connsiteY41" fmla="*/ 329430 h 641756"/>
                  <a:gd name="connsiteX42" fmla="*/ 240145 w 1382376"/>
                  <a:gd name="connsiteY42" fmla="*/ 329430 h 641756"/>
                  <a:gd name="connsiteX43" fmla="*/ 215515 w 1382376"/>
                  <a:gd name="connsiteY43" fmla="*/ 326351 h 641756"/>
                  <a:gd name="connsiteX44" fmla="*/ 187806 w 1382376"/>
                  <a:gd name="connsiteY44" fmla="*/ 304800 h 641756"/>
                  <a:gd name="connsiteX45" fmla="*/ 163176 w 1382376"/>
                  <a:gd name="connsiteY45" fmla="*/ 295564 h 641756"/>
                  <a:gd name="connsiteX46" fmla="*/ 135467 w 1382376"/>
                  <a:gd name="connsiteY46" fmla="*/ 292485 h 641756"/>
                  <a:gd name="connsiteX47" fmla="*/ 110836 w 1382376"/>
                  <a:gd name="connsiteY47" fmla="*/ 301721 h 641756"/>
                  <a:gd name="connsiteX48" fmla="*/ 101600 w 1382376"/>
                  <a:gd name="connsiteY48" fmla="*/ 301721 h 641756"/>
                  <a:gd name="connsiteX49" fmla="*/ 95442 w 1382376"/>
                  <a:gd name="connsiteY49" fmla="*/ 283248 h 641756"/>
                  <a:gd name="connsiteX50" fmla="*/ 76970 w 1382376"/>
                  <a:gd name="connsiteY50" fmla="*/ 227830 h 641756"/>
                  <a:gd name="connsiteX51" fmla="*/ 76970 w 1382376"/>
                  <a:gd name="connsiteY51" fmla="*/ 209357 h 641756"/>
                  <a:gd name="connsiteX52" fmla="*/ 64655 w 1382376"/>
                  <a:gd name="connsiteY52" fmla="*/ 166254 h 641756"/>
                  <a:gd name="connsiteX53" fmla="*/ 40024 w 1382376"/>
                  <a:gd name="connsiteY53" fmla="*/ 104679 h 641756"/>
                  <a:gd name="connsiteX54" fmla="*/ 15394 w 1382376"/>
                  <a:gd name="connsiteY54" fmla="*/ 43103 h 641756"/>
                  <a:gd name="connsiteX55" fmla="*/ 0 w 1382376"/>
                  <a:gd name="connsiteY55" fmla="*/ 0 h 641756"/>
                  <a:gd name="connsiteX0" fmla="*/ 1339273 w 1339273"/>
                  <a:gd name="connsiteY0" fmla="*/ 640388 h 641756"/>
                  <a:gd name="connsiteX1" fmla="*/ 1305406 w 1339273"/>
                  <a:gd name="connsiteY1" fmla="*/ 640388 h 641756"/>
                  <a:gd name="connsiteX2" fmla="*/ 1271539 w 1339273"/>
                  <a:gd name="connsiteY2" fmla="*/ 621915 h 641756"/>
                  <a:gd name="connsiteX3" fmla="*/ 1249988 w 1339273"/>
                  <a:gd name="connsiteY3" fmla="*/ 606521 h 641756"/>
                  <a:gd name="connsiteX4" fmla="*/ 1246909 w 1339273"/>
                  <a:gd name="connsiteY4" fmla="*/ 591127 h 641756"/>
                  <a:gd name="connsiteX5" fmla="*/ 1246909 w 1339273"/>
                  <a:gd name="connsiteY5" fmla="*/ 575733 h 641756"/>
                  <a:gd name="connsiteX6" fmla="*/ 1253067 w 1339273"/>
                  <a:gd name="connsiteY6" fmla="*/ 560339 h 641756"/>
                  <a:gd name="connsiteX7" fmla="*/ 1259224 w 1339273"/>
                  <a:gd name="connsiteY7" fmla="*/ 541867 h 641756"/>
                  <a:gd name="connsiteX8" fmla="*/ 1240752 w 1339273"/>
                  <a:gd name="connsiteY8" fmla="*/ 526473 h 641756"/>
                  <a:gd name="connsiteX9" fmla="*/ 1182255 w 1339273"/>
                  <a:gd name="connsiteY9" fmla="*/ 508000 h 641756"/>
                  <a:gd name="connsiteX10" fmla="*/ 1132994 w 1339273"/>
                  <a:gd name="connsiteY10" fmla="*/ 486448 h 641756"/>
                  <a:gd name="connsiteX11" fmla="*/ 1046788 w 1339273"/>
                  <a:gd name="connsiteY11" fmla="*/ 480291 h 641756"/>
                  <a:gd name="connsiteX12" fmla="*/ 991370 w 1339273"/>
                  <a:gd name="connsiteY12" fmla="*/ 480291 h 641756"/>
                  <a:gd name="connsiteX13" fmla="*/ 923636 w 1339273"/>
                  <a:gd name="connsiteY13" fmla="*/ 492606 h 641756"/>
                  <a:gd name="connsiteX14" fmla="*/ 880533 w 1339273"/>
                  <a:gd name="connsiteY14" fmla="*/ 501842 h 641756"/>
                  <a:gd name="connsiteX15" fmla="*/ 871297 w 1339273"/>
                  <a:gd name="connsiteY15" fmla="*/ 501842 h 641756"/>
                  <a:gd name="connsiteX16" fmla="*/ 865139 w 1339273"/>
                  <a:gd name="connsiteY16" fmla="*/ 483370 h 641756"/>
                  <a:gd name="connsiteX17" fmla="*/ 846667 w 1339273"/>
                  <a:gd name="connsiteY17" fmla="*/ 477212 h 641756"/>
                  <a:gd name="connsiteX18" fmla="*/ 815879 w 1339273"/>
                  <a:gd name="connsiteY18" fmla="*/ 486448 h 641756"/>
                  <a:gd name="connsiteX19" fmla="*/ 766618 w 1339273"/>
                  <a:gd name="connsiteY19" fmla="*/ 467976 h 641756"/>
                  <a:gd name="connsiteX20" fmla="*/ 748145 w 1339273"/>
                  <a:gd name="connsiteY20" fmla="*/ 458739 h 641756"/>
                  <a:gd name="connsiteX21" fmla="*/ 723515 w 1339273"/>
                  <a:gd name="connsiteY21" fmla="*/ 464897 h 641756"/>
                  <a:gd name="connsiteX22" fmla="*/ 680412 w 1339273"/>
                  <a:gd name="connsiteY22" fmla="*/ 461818 h 641756"/>
                  <a:gd name="connsiteX23" fmla="*/ 655782 w 1339273"/>
                  <a:gd name="connsiteY23" fmla="*/ 458739 h 641756"/>
                  <a:gd name="connsiteX24" fmla="*/ 640388 w 1339273"/>
                  <a:gd name="connsiteY24" fmla="*/ 471054 h 641756"/>
                  <a:gd name="connsiteX25" fmla="*/ 618836 w 1339273"/>
                  <a:gd name="connsiteY25" fmla="*/ 477212 h 641756"/>
                  <a:gd name="connsiteX26" fmla="*/ 588048 w 1339273"/>
                  <a:gd name="connsiteY26" fmla="*/ 455660 h 641756"/>
                  <a:gd name="connsiteX27" fmla="*/ 575733 w 1339273"/>
                  <a:gd name="connsiteY27" fmla="*/ 437188 h 641756"/>
                  <a:gd name="connsiteX28" fmla="*/ 566497 w 1339273"/>
                  <a:gd name="connsiteY28" fmla="*/ 437188 h 641756"/>
                  <a:gd name="connsiteX29" fmla="*/ 560339 w 1339273"/>
                  <a:gd name="connsiteY29" fmla="*/ 452582 h 641756"/>
                  <a:gd name="connsiteX30" fmla="*/ 535709 w 1339273"/>
                  <a:gd name="connsiteY30" fmla="*/ 471054 h 641756"/>
                  <a:gd name="connsiteX31" fmla="*/ 520315 w 1339273"/>
                  <a:gd name="connsiteY31" fmla="*/ 477212 h 641756"/>
                  <a:gd name="connsiteX32" fmla="*/ 520315 w 1339273"/>
                  <a:gd name="connsiteY32" fmla="*/ 461818 h 641756"/>
                  <a:gd name="connsiteX33" fmla="*/ 517236 w 1339273"/>
                  <a:gd name="connsiteY33" fmla="*/ 437188 h 641756"/>
                  <a:gd name="connsiteX34" fmla="*/ 492606 w 1339273"/>
                  <a:gd name="connsiteY34" fmla="*/ 421794 h 641756"/>
                  <a:gd name="connsiteX35" fmla="*/ 464897 w 1339273"/>
                  <a:gd name="connsiteY35" fmla="*/ 415636 h 641756"/>
                  <a:gd name="connsiteX36" fmla="*/ 415636 w 1339273"/>
                  <a:gd name="connsiteY36" fmla="*/ 403321 h 641756"/>
                  <a:gd name="connsiteX37" fmla="*/ 372533 w 1339273"/>
                  <a:gd name="connsiteY37" fmla="*/ 391006 h 641756"/>
                  <a:gd name="connsiteX38" fmla="*/ 335588 w 1339273"/>
                  <a:gd name="connsiteY38" fmla="*/ 372533 h 641756"/>
                  <a:gd name="connsiteX39" fmla="*/ 301721 w 1339273"/>
                  <a:gd name="connsiteY39" fmla="*/ 344824 h 641756"/>
                  <a:gd name="connsiteX40" fmla="*/ 270933 w 1339273"/>
                  <a:gd name="connsiteY40" fmla="*/ 329430 h 641756"/>
                  <a:gd name="connsiteX41" fmla="*/ 240145 w 1339273"/>
                  <a:gd name="connsiteY41" fmla="*/ 329430 h 641756"/>
                  <a:gd name="connsiteX42" fmla="*/ 215515 w 1339273"/>
                  <a:gd name="connsiteY42" fmla="*/ 326351 h 641756"/>
                  <a:gd name="connsiteX43" fmla="*/ 187806 w 1339273"/>
                  <a:gd name="connsiteY43" fmla="*/ 304800 h 641756"/>
                  <a:gd name="connsiteX44" fmla="*/ 163176 w 1339273"/>
                  <a:gd name="connsiteY44" fmla="*/ 295564 h 641756"/>
                  <a:gd name="connsiteX45" fmla="*/ 135467 w 1339273"/>
                  <a:gd name="connsiteY45" fmla="*/ 292485 h 641756"/>
                  <a:gd name="connsiteX46" fmla="*/ 110836 w 1339273"/>
                  <a:gd name="connsiteY46" fmla="*/ 301721 h 641756"/>
                  <a:gd name="connsiteX47" fmla="*/ 101600 w 1339273"/>
                  <a:gd name="connsiteY47" fmla="*/ 301721 h 641756"/>
                  <a:gd name="connsiteX48" fmla="*/ 95442 w 1339273"/>
                  <a:gd name="connsiteY48" fmla="*/ 283248 h 641756"/>
                  <a:gd name="connsiteX49" fmla="*/ 76970 w 1339273"/>
                  <a:gd name="connsiteY49" fmla="*/ 227830 h 641756"/>
                  <a:gd name="connsiteX50" fmla="*/ 76970 w 1339273"/>
                  <a:gd name="connsiteY50" fmla="*/ 209357 h 641756"/>
                  <a:gd name="connsiteX51" fmla="*/ 64655 w 1339273"/>
                  <a:gd name="connsiteY51" fmla="*/ 166254 h 641756"/>
                  <a:gd name="connsiteX52" fmla="*/ 40024 w 1339273"/>
                  <a:gd name="connsiteY52" fmla="*/ 104679 h 641756"/>
                  <a:gd name="connsiteX53" fmla="*/ 15394 w 1339273"/>
                  <a:gd name="connsiteY53" fmla="*/ 43103 h 641756"/>
                  <a:gd name="connsiteX54" fmla="*/ 0 w 1339273"/>
                  <a:gd name="connsiteY54" fmla="*/ 0 h 641756"/>
                  <a:gd name="connsiteX0" fmla="*/ 1305406 w 1305406"/>
                  <a:gd name="connsiteY0" fmla="*/ 640388 h 640388"/>
                  <a:gd name="connsiteX1" fmla="*/ 1271539 w 1305406"/>
                  <a:gd name="connsiteY1" fmla="*/ 621915 h 640388"/>
                  <a:gd name="connsiteX2" fmla="*/ 1249988 w 1305406"/>
                  <a:gd name="connsiteY2" fmla="*/ 606521 h 640388"/>
                  <a:gd name="connsiteX3" fmla="*/ 1246909 w 1305406"/>
                  <a:gd name="connsiteY3" fmla="*/ 591127 h 640388"/>
                  <a:gd name="connsiteX4" fmla="*/ 1246909 w 1305406"/>
                  <a:gd name="connsiteY4" fmla="*/ 575733 h 640388"/>
                  <a:gd name="connsiteX5" fmla="*/ 1253067 w 1305406"/>
                  <a:gd name="connsiteY5" fmla="*/ 560339 h 640388"/>
                  <a:gd name="connsiteX6" fmla="*/ 1259224 w 1305406"/>
                  <a:gd name="connsiteY6" fmla="*/ 541867 h 640388"/>
                  <a:gd name="connsiteX7" fmla="*/ 1240752 w 1305406"/>
                  <a:gd name="connsiteY7" fmla="*/ 526473 h 640388"/>
                  <a:gd name="connsiteX8" fmla="*/ 1182255 w 1305406"/>
                  <a:gd name="connsiteY8" fmla="*/ 508000 h 640388"/>
                  <a:gd name="connsiteX9" fmla="*/ 1132994 w 1305406"/>
                  <a:gd name="connsiteY9" fmla="*/ 486448 h 640388"/>
                  <a:gd name="connsiteX10" fmla="*/ 1046788 w 1305406"/>
                  <a:gd name="connsiteY10" fmla="*/ 480291 h 640388"/>
                  <a:gd name="connsiteX11" fmla="*/ 991370 w 1305406"/>
                  <a:gd name="connsiteY11" fmla="*/ 480291 h 640388"/>
                  <a:gd name="connsiteX12" fmla="*/ 923636 w 1305406"/>
                  <a:gd name="connsiteY12" fmla="*/ 492606 h 640388"/>
                  <a:gd name="connsiteX13" fmla="*/ 880533 w 1305406"/>
                  <a:gd name="connsiteY13" fmla="*/ 501842 h 640388"/>
                  <a:gd name="connsiteX14" fmla="*/ 871297 w 1305406"/>
                  <a:gd name="connsiteY14" fmla="*/ 501842 h 640388"/>
                  <a:gd name="connsiteX15" fmla="*/ 865139 w 1305406"/>
                  <a:gd name="connsiteY15" fmla="*/ 483370 h 640388"/>
                  <a:gd name="connsiteX16" fmla="*/ 846667 w 1305406"/>
                  <a:gd name="connsiteY16" fmla="*/ 477212 h 640388"/>
                  <a:gd name="connsiteX17" fmla="*/ 815879 w 1305406"/>
                  <a:gd name="connsiteY17" fmla="*/ 486448 h 640388"/>
                  <a:gd name="connsiteX18" fmla="*/ 766618 w 1305406"/>
                  <a:gd name="connsiteY18" fmla="*/ 467976 h 640388"/>
                  <a:gd name="connsiteX19" fmla="*/ 748145 w 1305406"/>
                  <a:gd name="connsiteY19" fmla="*/ 458739 h 640388"/>
                  <a:gd name="connsiteX20" fmla="*/ 723515 w 1305406"/>
                  <a:gd name="connsiteY20" fmla="*/ 464897 h 640388"/>
                  <a:gd name="connsiteX21" fmla="*/ 680412 w 1305406"/>
                  <a:gd name="connsiteY21" fmla="*/ 461818 h 640388"/>
                  <a:gd name="connsiteX22" fmla="*/ 655782 w 1305406"/>
                  <a:gd name="connsiteY22" fmla="*/ 458739 h 640388"/>
                  <a:gd name="connsiteX23" fmla="*/ 640388 w 1305406"/>
                  <a:gd name="connsiteY23" fmla="*/ 471054 h 640388"/>
                  <a:gd name="connsiteX24" fmla="*/ 618836 w 1305406"/>
                  <a:gd name="connsiteY24" fmla="*/ 477212 h 640388"/>
                  <a:gd name="connsiteX25" fmla="*/ 588048 w 1305406"/>
                  <a:gd name="connsiteY25" fmla="*/ 455660 h 640388"/>
                  <a:gd name="connsiteX26" fmla="*/ 575733 w 1305406"/>
                  <a:gd name="connsiteY26" fmla="*/ 437188 h 640388"/>
                  <a:gd name="connsiteX27" fmla="*/ 566497 w 1305406"/>
                  <a:gd name="connsiteY27" fmla="*/ 437188 h 640388"/>
                  <a:gd name="connsiteX28" fmla="*/ 560339 w 1305406"/>
                  <a:gd name="connsiteY28" fmla="*/ 452582 h 640388"/>
                  <a:gd name="connsiteX29" fmla="*/ 535709 w 1305406"/>
                  <a:gd name="connsiteY29" fmla="*/ 471054 h 640388"/>
                  <a:gd name="connsiteX30" fmla="*/ 520315 w 1305406"/>
                  <a:gd name="connsiteY30" fmla="*/ 477212 h 640388"/>
                  <a:gd name="connsiteX31" fmla="*/ 520315 w 1305406"/>
                  <a:gd name="connsiteY31" fmla="*/ 461818 h 640388"/>
                  <a:gd name="connsiteX32" fmla="*/ 517236 w 1305406"/>
                  <a:gd name="connsiteY32" fmla="*/ 437188 h 640388"/>
                  <a:gd name="connsiteX33" fmla="*/ 492606 w 1305406"/>
                  <a:gd name="connsiteY33" fmla="*/ 421794 h 640388"/>
                  <a:gd name="connsiteX34" fmla="*/ 464897 w 1305406"/>
                  <a:gd name="connsiteY34" fmla="*/ 415636 h 640388"/>
                  <a:gd name="connsiteX35" fmla="*/ 415636 w 1305406"/>
                  <a:gd name="connsiteY35" fmla="*/ 403321 h 640388"/>
                  <a:gd name="connsiteX36" fmla="*/ 372533 w 1305406"/>
                  <a:gd name="connsiteY36" fmla="*/ 391006 h 640388"/>
                  <a:gd name="connsiteX37" fmla="*/ 335588 w 1305406"/>
                  <a:gd name="connsiteY37" fmla="*/ 372533 h 640388"/>
                  <a:gd name="connsiteX38" fmla="*/ 301721 w 1305406"/>
                  <a:gd name="connsiteY38" fmla="*/ 344824 h 640388"/>
                  <a:gd name="connsiteX39" fmla="*/ 270933 w 1305406"/>
                  <a:gd name="connsiteY39" fmla="*/ 329430 h 640388"/>
                  <a:gd name="connsiteX40" fmla="*/ 240145 w 1305406"/>
                  <a:gd name="connsiteY40" fmla="*/ 329430 h 640388"/>
                  <a:gd name="connsiteX41" fmla="*/ 215515 w 1305406"/>
                  <a:gd name="connsiteY41" fmla="*/ 326351 h 640388"/>
                  <a:gd name="connsiteX42" fmla="*/ 187806 w 1305406"/>
                  <a:gd name="connsiteY42" fmla="*/ 304800 h 640388"/>
                  <a:gd name="connsiteX43" fmla="*/ 163176 w 1305406"/>
                  <a:gd name="connsiteY43" fmla="*/ 295564 h 640388"/>
                  <a:gd name="connsiteX44" fmla="*/ 135467 w 1305406"/>
                  <a:gd name="connsiteY44" fmla="*/ 292485 h 640388"/>
                  <a:gd name="connsiteX45" fmla="*/ 110836 w 1305406"/>
                  <a:gd name="connsiteY45" fmla="*/ 301721 h 640388"/>
                  <a:gd name="connsiteX46" fmla="*/ 101600 w 1305406"/>
                  <a:gd name="connsiteY46" fmla="*/ 301721 h 640388"/>
                  <a:gd name="connsiteX47" fmla="*/ 95442 w 1305406"/>
                  <a:gd name="connsiteY47" fmla="*/ 283248 h 640388"/>
                  <a:gd name="connsiteX48" fmla="*/ 76970 w 1305406"/>
                  <a:gd name="connsiteY48" fmla="*/ 227830 h 640388"/>
                  <a:gd name="connsiteX49" fmla="*/ 76970 w 1305406"/>
                  <a:gd name="connsiteY49" fmla="*/ 209357 h 640388"/>
                  <a:gd name="connsiteX50" fmla="*/ 64655 w 1305406"/>
                  <a:gd name="connsiteY50" fmla="*/ 166254 h 640388"/>
                  <a:gd name="connsiteX51" fmla="*/ 40024 w 1305406"/>
                  <a:gd name="connsiteY51" fmla="*/ 104679 h 640388"/>
                  <a:gd name="connsiteX52" fmla="*/ 15394 w 1305406"/>
                  <a:gd name="connsiteY52" fmla="*/ 43103 h 640388"/>
                  <a:gd name="connsiteX53" fmla="*/ 0 w 1305406"/>
                  <a:gd name="connsiteY53" fmla="*/ 0 h 640388"/>
                  <a:gd name="connsiteX0" fmla="*/ 1271539 w 1271539"/>
                  <a:gd name="connsiteY0" fmla="*/ 621915 h 621915"/>
                  <a:gd name="connsiteX1" fmla="*/ 1249988 w 1271539"/>
                  <a:gd name="connsiteY1" fmla="*/ 606521 h 621915"/>
                  <a:gd name="connsiteX2" fmla="*/ 1246909 w 1271539"/>
                  <a:gd name="connsiteY2" fmla="*/ 591127 h 621915"/>
                  <a:gd name="connsiteX3" fmla="*/ 1246909 w 1271539"/>
                  <a:gd name="connsiteY3" fmla="*/ 575733 h 621915"/>
                  <a:gd name="connsiteX4" fmla="*/ 1253067 w 1271539"/>
                  <a:gd name="connsiteY4" fmla="*/ 560339 h 621915"/>
                  <a:gd name="connsiteX5" fmla="*/ 1259224 w 1271539"/>
                  <a:gd name="connsiteY5" fmla="*/ 541867 h 621915"/>
                  <a:gd name="connsiteX6" fmla="*/ 1240752 w 1271539"/>
                  <a:gd name="connsiteY6" fmla="*/ 526473 h 621915"/>
                  <a:gd name="connsiteX7" fmla="*/ 1182255 w 1271539"/>
                  <a:gd name="connsiteY7" fmla="*/ 508000 h 621915"/>
                  <a:gd name="connsiteX8" fmla="*/ 1132994 w 1271539"/>
                  <a:gd name="connsiteY8" fmla="*/ 486448 h 621915"/>
                  <a:gd name="connsiteX9" fmla="*/ 1046788 w 1271539"/>
                  <a:gd name="connsiteY9" fmla="*/ 480291 h 621915"/>
                  <a:gd name="connsiteX10" fmla="*/ 991370 w 1271539"/>
                  <a:gd name="connsiteY10" fmla="*/ 480291 h 621915"/>
                  <a:gd name="connsiteX11" fmla="*/ 923636 w 1271539"/>
                  <a:gd name="connsiteY11" fmla="*/ 492606 h 621915"/>
                  <a:gd name="connsiteX12" fmla="*/ 880533 w 1271539"/>
                  <a:gd name="connsiteY12" fmla="*/ 501842 h 621915"/>
                  <a:gd name="connsiteX13" fmla="*/ 871297 w 1271539"/>
                  <a:gd name="connsiteY13" fmla="*/ 501842 h 621915"/>
                  <a:gd name="connsiteX14" fmla="*/ 865139 w 1271539"/>
                  <a:gd name="connsiteY14" fmla="*/ 483370 h 621915"/>
                  <a:gd name="connsiteX15" fmla="*/ 846667 w 1271539"/>
                  <a:gd name="connsiteY15" fmla="*/ 477212 h 621915"/>
                  <a:gd name="connsiteX16" fmla="*/ 815879 w 1271539"/>
                  <a:gd name="connsiteY16" fmla="*/ 486448 h 621915"/>
                  <a:gd name="connsiteX17" fmla="*/ 766618 w 1271539"/>
                  <a:gd name="connsiteY17" fmla="*/ 467976 h 621915"/>
                  <a:gd name="connsiteX18" fmla="*/ 748145 w 1271539"/>
                  <a:gd name="connsiteY18" fmla="*/ 458739 h 621915"/>
                  <a:gd name="connsiteX19" fmla="*/ 723515 w 1271539"/>
                  <a:gd name="connsiteY19" fmla="*/ 464897 h 621915"/>
                  <a:gd name="connsiteX20" fmla="*/ 680412 w 1271539"/>
                  <a:gd name="connsiteY20" fmla="*/ 461818 h 621915"/>
                  <a:gd name="connsiteX21" fmla="*/ 655782 w 1271539"/>
                  <a:gd name="connsiteY21" fmla="*/ 458739 h 621915"/>
                  <a:gd name="connsiteX22" fmla="*/ 640388 w 1271539"/>
                  <a:gd name="connsiteY22" fmla="*/ 471054 h 621915"/>
                  <a:gd name="connsiteX23" fmla="*/ 618836 w 1271539"/>
                  <a:gd name="connsiteY23" fmla="*/ 477212 h 621915"/>
                  <a:gd name="connsiteX24" fmla="*/ 588048 w 1271539"/>
                  <a:gd name="connsiteY24" fmla="*/ 455660 h 621915"/>
                  <a:gd name="connsiteX25" fmla="*/ 575733 w 1271539"/>
                  <a:gd name="connsiteY25" fmla="*/ 437188 h 621915"/>
                  <a:gd name="connsiteX26" fmla="*/ 566497 w 1271539"/>
                  <a:gd name="connsiteY26" fmla="*/ 437188 h 621915"/>
                  <a:gd name="connsiteX27" fmla="*/ 560339 w 1271539"/>
                  <a:gd name="connsiteY27" fmla="*/ 452582 h 621915"/>
                  <a:gd name="connsiteX28" fmla="*/ 535709 w 1271539"/>
                  <a:gd name="connsiteY28" fmla="*/ 471054 h 621915"/>
                  <a:gd name="connsiteX29" fmla="*/ 520315 w 1271539"/>
                  <a:gd name="connsiteY29" fmla="*/ 477212 h 621915"/>
                  <a:gd name="connsiteX30" fmla="*/ 520315 w 1271539"/>
                  <a:gd name="connsiteY30" fmla="*/ 461818 h 621915"/>
                  <a:gd name="connsiteX31" fmla="*/ 517236 w 1271539"/>
                  <a:gd name="connsiteY31" fmla="*/ 437188 h 621915"/>
                  <a:gd name="connsiteX32" fmla="*/ 492606 w 1271539"/>
                  <a:gd name="connsiteY32" fmla="*/ 421794 h 621915"/>
                  <a:gd name="connsiteX33" fmla="*/ 464897 w 1271539"/>
                  <a:gd name="connsiteY33" fmla="*/ 415636 h 621915"/>
                  <a:gd name="connsiteX34" fmla="*/ 415636 w 1271539"/>
                  <a:gd name="connsiteY34" fmla="*/ 403321 h 621915"/>
                  <a:gd name="connsiteX35" fmla="*/ 372533 w 1271539"/>
                  <a:gd name="connsiteY35" fmla="*/ 391006 h 621915"/>
                  <a:gd name="connsiteX36" fmla="*/ 335588 w 1271539"/>
                  <a:gd name="connsiteY36" fmla="*/ 372533 h 621915"/>
                  <a:gd name="connsiteX37" fmla="*/ 301721 w 1271539"/>
                  <a:gd name="connsiteY37" fmla="*/ 344824 h 621915"/>
                  <a:gd name="connsiteX38" fmla="*/ 270933 w 1271539"/>
                  <a:gd name="connsiteY38" fmla="*/ 329430 h 621915"/>
                  <a:gd name="connsiteX39" fmla="*/ 240145 w 1271539"/>
                  <a:gd name="connsiteY39" fmla="*/ 329430 h 621915"/>
                  <a:gd name="connsiteX40" fmla="*/ 215515 w 1271539"/>
                  <a:gd name="connsiteY40" fmla="*/ 326351 h 621915"/>
                  <a:gd name="connsiteX41" fmla="*/ 187806 w 1271539"/>
                  <a:gd name="connsiteY41" fmla="*/ 304800 h 621915"/>
                  <a:gd name="connsiteX42" fmla="*/ 163176 w 1271539"/>
                  <a:gd name="connsiteY42" fmla="*/ 295564 h 621915"/>
                  <a:gd name="connsiteX43" fmla="*/ 135467 w 1271539"/>
                  <a:gd name="connsiteY43" fmla="*/ 292485 h 621915"/>
                  <a:gd name="connsiteX44" fmla="*/ 110836 w 1271539"/>
                  <a:gd name="connsiteY44" fmla="*/ 301721 h 621915"/>
                  <a:gd name="connsiteX45" fmla="*/ 101600 w 1271539"/>
                  <a:gd name="connsiteY45" fmla="*/ 301721 h 621915"/>
                  <a:gd name="connsiteX46" fmla="*/ 95442 w 1271539"/>
                  <a:gd name="connsiteY46" fmla="*/ 283248 h 621915"/>
                  <a:gd name="connsiteX47" fmla="*/ 76970 w 1271539"/>
                  <a:gd name="connsiteY47" fmla="*/ 227830 h 621915"/>
                  <a:gd name="connsiteX48" fmla="*/ 76970 w 1271539"/>
                  <a:gd name="connsiteY48" fmla="*/ 209357 h 621915"/>
                  <a:gd name="connsiteX49" fmla="*/ 64655 w 1271539"/>
                  <a:gd name="connsiteY49" fmla="*/ 166254 h 621915"/>
                  <a:gd name="connsiteX50" fmla="*/ 40024 w 1271539"/>
                  <a:gd name="connsiteY50" fmla="*/ 104679 h 621915"/>
                  <a:gd name="connsiteX51" fmla="*/ 15394 w 1271539"/>
                  <a:gd name="connsiteY51" fmla="*/ 43103 h 621915"/>
                  <a:gd name="connsiteX52" fmla="*/ 0 w 1271539"/>
                  <a:gd name="connsiteY52" fmla="*/ 0 h 621915"/>
                  <a:gd name="connsiteX0" fmla="*/ 1249988 w 1259636"/>
                  <a:gd name="connsiteY0" fmla="*/ 606521 h 606521"/>
                  <a:gd name="connsiteX1" fmla="*/ 1246909 w 1259636"/>
                  <a:gd name="connsiteY1" fmla="*/ 591127 h 606521"/>
                  <a:gd name="connsiteX2" fmla="*/ 1246909 w 1259636"/>
                  <a:gd name="connsiteY2" fmla="*/ 575733 h 606521"/>
                  <a:gd name="connsiteX3" fmla="*/ 1253067 w 1259636"/>
                  <a:gd name="connsiteY3" fmla="*/ 560339 h 606521"/>
                  <a:gd name="connsiteX4" fmla="*/ 1259224 w 1259636"/>
                  <a:gd name="connsiteY4" fmla="*/ 541867 h 606521"/>
                  <a:gd name="connsiteX5" fmla="*/ 1240752 w 1259636"/>
                  <a:gd name="connsiteY5" fmla="*/ 526473 h 606521"/>
                  <a:gd name="connsiteX6" fmla="*/ 1182255 w 1259636"/>
                  <a:gd name="connsiteY6" fmla="*/ 508000 h 606521"/>
                  <a:gd name="connsiteX7" fmla="*/ 1132994 w 1259636"/>
                  <a:gd name="connsiteY7" fmla="*/ 486448 h 606521"/>
                  <a:gd name="connsiteX8" fmla="*/ 1046788 w 1259636"/>
                  <a:gd name="connsiteY8" fmla="*/ 480291 h 606521"/>
                  <a:gd name="connsiteX9" fmla="*/ 991370 w 1259636"/>
                  <a:gd name="connsiteY9" fmla="*/ 480291 h 606521"/>
                  <a:gd name="connsiteX10" fmla="*/ 923636 w 1259636"/>
                  <a:gd name="connsiteY10" fmla="*/ 492606 h 606521"/>
                  <a:gd name="connsiteX11" fmla="*/ 880533 w 1259636"/>
                  <a:gd name="connsiteY11" fmla="*/ 501842 h 606521"/>
                  <a:gd name="connsiteX12" fmla="*/ 871297 w 1259636"/>
                  <a:gd name="connsiteY12" fmla="*/ 501842 h 606521"/>
                  <a:gd name="connsiteX13" fmla="*/ 865139 w 1259636"/>
                  <a:gd name="connsiteY13" fmla="*/ 483370 h 606521"/>
                  <a:gd name="connsiteX14" fmla="*/ 846667 w 1259636"/>
                  <a:gd name="connsiteY14" fmla="*/ 477212 h 606521"/>
                  <a:gd name="connsiteX15" fmla="*/ 815879 w 1259636"/>
                  <a:gd name="connsiteY15" fmla="*/ 486448 h 606521"/>
                  <a:gd name="connsiteX16" fmla="*/ 766618 w 1259636"/>
                  <a:gd name="connsiteY16" fmla="*/ 467976 h 606521"/>
                  <a:gd name="connsiteX17" fmla="*/ 748145 w 1259636"/>
                  <a:gd name="connsiteY17" fmla="*/ 458739 h 606521"/>
                  <a:gd name="connsiteX18" fmla="*/ 723515 w 1259636"/>
                  <a:gd name="connsiteY18" fmla="*/ 464897 h 606521"/>
                  <a:gd name="connsiteX19" fmla="*/ 680412 w 1259636"/>
                  <a:gd name="connsiteY19" fmla="*/ 461818 h 606521"/>
                  <a:gd name="connsiteX20" fmla="*/ 655782 w 1259636"/>
                  <a:gd name="connsiteY20" fmla="*/ 458739 h 606521"/>
                  <a:gd name="connsiteX21" fmla="*/ 640388 w 1259636"/>
                  <a:gd name="connsiteY21" fmla="*/ 471054 h 606521"/>
                  <a:gd name="connsiteX22" fmla="*/ 618836 w 1259636"/>
                  <a:gd name="connsiteY22" fmla="*/ 477212 h 606521"/>
                  <a:gd name="connsiteX23" fmla="*/ 588048 w 1259636"/>
                  <a:gd name="connsiteY23" fmla="*/ 455660 h 606521"/>
                  <a:gd name="connsiteX24" fmla="*/ 575733 w 1259636"/>
                  <a:gd name="connsiteY24" fmla="*/ 437188 h 606521"/>
                  <a:gd name="connsiteX25" fmla="*/ 566497 w 1259636"/>
                  <a:gd name="connsiteY25" fmla="*/ 437188 h 606521"/>
                  <a:gd name="connsiteX26" fmla="*/ 560339 w 1259636"/>
                  <a:gd name="connsiteY26" fmla="*/ 452582 h 606521"/>
                  <a:gd name="connsiteX27" fmla="*/ 535709 w 1259636"/>
                  <a:gd name="connsiteY27" fmla="*/ 471054 h 606521"/>
                  <a:gd name="connsiteX28" fmla="*/ 520315 w 1259636"/>
                  <a:gd name="connsiteY28" fmla="*/ 477212 h 606521"/>
                  <a:gd name="connsiteX29" fmla="*/ 520315 w 1259636"/>
                  <a:gd name="connsiteY29" fmla="*/ 461818 h 606521"/>
                  <a:gd name="connsiteX30" fmla="*/ 517236 w 1259636"/>
                  <a:gd name="connsiteY30" fmla="*/ 437188 h 606521"/>
                  <a:gd name="connsiteX31" fmla="*/ 492606 w 1259636"/>
                  <a:gd name="connsiteY31" fmla="*/ 421794 h 606521"/>
                  <a:gd name="connsiteX32" fmla="*/ 464897 w 1259636"/>
                  <a:gd name="connsiteY32" fmla="*/ 415636 h 606521"/>
                  <a:gd name="connsiteX33" fmla="*/ 415636 w 1259636"/>
                  <a:gd name="connsiteY33" fmla="*/ 403321 h 606521"/>
                  <a:gd name="connsiteX34" fmla="*/ 372533 w 1259636"/>
                  <a:gd name="connsiteY34" fmla="*/ 391006 h 606521"/>
                  <a:gd name="connsiteX35" fmla="*/ 335588 w 1259636"/>
                  <a:gd name="connsiteY35" fmla="*/ 372533 h 606521"/>
                  <a:gd name="connsiteX36" fmla="*/ 301721 w 1259636"/>
                  <a:gd name="connsiteY36" fmla="*/ 344824 h 606521"/>
                  <a:gd name="connsiteX37" fmla="*/ 270933 w 1259636"/>
                  <a:gd name="connsiteY37" fmla="*/ 329430 h 606521"/>
                  <a:gd name="connsiteX38" fmla="*/ 240145 w 1259636"/>
                  <a:gd name="connsiteY38" fmla="*/ 329430 h 606521"/>
                  <a:gd name="connsiteX39" fmla="*/ 215515 w 1259636"/>
                  <a:gd name="connsiteY39" fmla="*/ 326351 h 606521"/>
                  <a:gd name="connsiteX40" fmla="*/ 187806 w 1259636"/>
                  <a:gd name="connsiteY40" fmla="*/ 304800 h 606521"/>
                  <a:gd name="connsiteX41" fmla="*/ 163176 w 1259636"/>
                  <a:gd name="connsiteY41" fmla="*/ 295564 h 606521"/>
                  <a:gd name="connsiteX42" fmla="*/ 135467 w 1259636"/>
                  <a:gd name="connsiteY42" fmla="*/ 292485 h 606521"/>
                  <a:gd name="connsiteX43" fmla="*/ 110836 w 1259636"/>
                  <a:gd name="connsiteY43" fmla="*/ 301721 h 606521"/>
                  <a:gd name="connsiteX44" fmla="*/ 101600 w 1259636"/>
                  <a:gd name="connsiteY44" fmla="*/ 301721 h 606521"/>
                  <a:gd name="connsiteX45" fmla="*/ 95442 w 1259636"/>
                  <a:gd name="connsiteY45" fmla="*/ 283248 h 606521"/>
                  <a:gd name="connsiteX46" fmla="*/ 76970 w 1259636"/>
                  <a:gd name="connsiteY46" fmla="*/ 227830 h 606521"/>
                  <a:gd name="connsiteX47" fmla="*/ 76970 w 1259636"/>
                  <a:gd name="connsiteY47" fmla="*/ 209357 h 606521"/>
                  <a:gd name="connsiteX48" fmla="*/ 64655 w 1259636"/>
                  <a:gd name="connsiteY48" fmla="*/ 166254 h 606521"/>
                  <a:gd name="connsiteX49" fmla="*/ 40024 w 1259636"/>
                  <a:gd name="connsiteY49" fmla="*/ 104679 h 606521"/>
                  <a:gd name="connsiteX50" fmla="*/ 15394 w 1259636"/>
                  <a:gd name="connsiteY50" fmla="*/ 43103 h 606521"/>
                  <a:gd name="connsiteX51" fmla="*/ 0 w 1259636"/>
                  <a:gd name="connsiteY51" fmla="*/ 0 h 606521"/>
                  <a:gd name="connsiteX0" fmla="*/ 1246909 w 1259636"/>
                  <a:gd name="connsiteY0" fmla="*/ 591127 h 591127"/>
                  <a:gd name="connsiteX1" fmla="*/ 1246909 w 1259636"/>
                  <a:gd name="connsiteY1" fmla="*/ 575733 h 591127"/>
                  <a:gd name="connsiteX2" fmla="*/ 1253067 w 1259636"/>
                  <a:gd name="connsiteY2" fmla="*/ 560339 h 591127"/>
                  <a:gd name="connsiteX3" fmla="*/ 1259224 w 1259636"/>
                  <a:gd name="connsiteY3" fmla="*/ 541867 h 591127"/>
                  <a:gd name="connsiteX4" fmla="*/ 1240752 w 1259636"/>
                  <a:gd name="connsiteY4" fmla="*/ 526473 h 591127"/>
                  <a:gd name="connsiteX5" fmla="*/ 1182255 w 1259636"/>
                  <a:gd name="connsiteY5" fmla="*/ 508000 h 591127"/>
                  <a:gd name="connsiteX6" fmla="*/ 1132994 w 1259636"/>
                  <a:gd name="connsiteY6" fmla="*/ 486448 h 591127"/>
                  <a:gd name="connsiteX7" fmla="*/ 1046788 w 1259636"/>
                  <a:gd name="connsiteY7" fmla="*/ 480291 h 591127"/>
                  <a:gd name="connsiteX8" fmla="*/ 991370 w 1259636"/>
                  <a:gd name="connsiteY8" fmla="*/ 480291 h 591127"/>
                  <a:gd name="connsiteX9" fmla="*/ 923636 w 1259636"/>
                  <a:gd name="connsiteY9" fmla="*/ 492606 h 591127"/>
                  <a:gd name="connsiteX10" fmla="*/ 880533 w 1259636"/>
                  <a:gd name="connsiteY10" fmla="*/ 501842 h 591127"/>
                  <a:gd name="connsiteX11" fmla="*/ 871297 w 1259636"/>
                  <a:gd name="connsiteY11" fmla="*/ 501842 h 591127"/>
                  <a:gd name="connsiteX12" fmla="*/ 865139 w 1259636"/>
                  <a:gd name="connsiteY12" fmla="*/ 483370 h 591127"/>
                  <a:gd name="connsiteX13" fmla="*/ 846667 w 1259636"/>
                  <a:gd name="connsiteY13" fmla="*/ 477212 h 591127"/>
                  <a:gd name="connsiteX14" fmla="*/ 815879 w 1259636"/>
                  <a:gd name="connsiteY14" fmla="*/ 486448 h 591127"/>
                  <a:gd name="connsiteX15" fmla="*/ 766618 w 1259636"/>
                  <a:gd name="connsiteY15" fmla="*/ 467976 h 591127"/>
                  <a:gd name="connsiteX16" fmla="*/ 748145 w 1259636"/>
                  <a:gd name="connsiteY16" fmla="*/ 458739 h 591127"/>
                  <a:gd name="connsiteX17" fmla="*/ 723515 w 1259636"/>
                  <a:gd name="connsiteY17" fmla="*/ 464897 h 591127"/>
                  <a:gd name="connsiteX18" fmla="*/ 680412 w 1259636"/>
                  <a:gd name="connsiteY18" fmla="*/ 461818 h 591127"/>
                  <a:gd name="connsiteX19" fmla="*/ 655782 w 1259636"/>
                  <a:gd name="connsiteY19" fmla="*/ 458739 h 591127"/>
                  <a:gd name="connsiteX20" fmla="*/ 640388 w 1259636"/>
                  <a:gd name="connsiteY20" fmla="*/ 471054 h 591127"/>
                  <a:gd name="connsiteX21" fmla="*/ 618836 w 1259636"/>
                  <a:gd name="connsiteY21" fmla="*/ 477212 h 591127"/>
                  <a:gd name="connsiteX22" fmla="*/ 588048 w 1259636"/>
                  <a:gd name="connsiteY22" fmla="*/ 455660 h 591127"/>
                  <a:gd name="connsiteX23" fmla="*/ 575733 w 1259636"/>
                  <a:gd name="connsiteY23" fmla="*/ 437188 h 591127"/>
                  <a:gd name="connsiteX24" fmla="*/ 566497 w 1259636"/>
                  <a:gd name="connsiteY24" fmla="*/ 437188 h 591127"/>
                  <a:gd name="connsiteX25" fmla="*/ 560339 w 1259636"/>
                  <a:gd name="connsiteY25" fmla="*/ 452582 h 591127"/>
                  <a:gd name="connsiteX26" fmla="*/ 535709 w 1259636"/>
                  <a:gd name="connsiteY26" fmla="*/ 471054 h 591127"/>
                  <a:gd name="connsiteX27" fmla="*/ 520315 w 1259636"/>
                  <a:gd name="connsiteY27" fmla="*/ 477212 h 591127"/>
                  <a:gd name="connsiteX28" fmla="*/ 520315 w 1259636"/>
                  <a:gd name="connsiteY28" fmla="*/ 461818 h 591127"/>
                  <a:gd name="connsiteX29" fmla="*/ 517236 w 1259636"/>
                  <a:gd name="connsiteY29" fmla="*/ 437188 h 591127"/>
                  <a:gd name="connsiteX30" fmla="*/ 492606 w 1259636"/>
                  <a:gd name="connsiteY30" fmla="*/ 421794 h 591127"/>
                  <a:gd name="connsiteX31" fmla="*/ 464897 w 1259636"/>
                  <a:gd name="connsiteY31" fmla="*/ 415636 h 591127"/>
                  <a:gd name="connsiteX32" fmla="*/ 415636 w 1259636"/>
                  <a:gd name="connsiteY32" fmla="*/ 403321 h 591127"/>
                  <a:gd name="connsiteX33" fmla="*/ 372533 w 1259636"/>
                  <a:gd name="connsiteY33" fmla="*/ 391006 h 591127"/>
                  <a:gd name="connsiteX34" fmla="*/ 335588 w 1259636"/>
                  <a:gd name="connsiteY34" fmla="*/ 372533 h 591127"/>
                  <a:gd name="connsiteX35" fmla="*/ 301721 w 1259636"/>
                  <a:gd name="connsiteY35" fmla="*/ 344824 h 591127"/>
                  <a:gd name="connsiteX36" fmla="*/ 270933 w 1259636"/>
                  <a:gd name="connsiteY36" fmla="*/ 329430 h 591127"/>
                  <a:gd name="connsiteX37" fmla="*/ 240145 w 1259636"/>
                  <a:gd name="connsiteY37" fmla="*/ 329430 h 591127"/>
                  <a:gd name="connsiteX38" fmla="*/ 215515 w 1259636"/>
                  <a:gd name="connsiteY38" fmla="*/ 326351 h 591127"/>
                  <a:gd name="connsiteX39" fmla="*/ 187806 w 1259636"/>
                  <a:gd name="connsiteY39" fmla="*/ 304800 h 591127"/>
                  <a:gd name="connsiteX40" fmla="*/ 163176 w 1259636"/>
                  <a:gd name="connsiteY40" fmla="*/ 295564 h 591127"/>
                  <a:gd name="connsiteX41" fmla="*/ 135467 w 1259636"/>
                  <a:gd name="connsiteY41" fmla="*/ 292485 h 591127"/>
                  <a:gd name="connsiteX42" fmla="*/ 110836 w 1259636"/>
                  <a:gd name="connsiteY42" fmla="*/ 301721 h 591127"/>
                  <a:gd name="connsiteX43" fmla="*/ 101600 w 1259636"/>
                  <a:gd name="connsiteY43" fmla="*/ 301721 h 591127"/>
                  <a:gd name="connsiteX44" fmla="*/ 95442 w 1259636"/>
                  <a:gd name="connsiteY44" fmla="*/ 283248 h 591127"/>
                  <a:gd name="connsiteX45" fmla="*/ 76970 w 1259636"/>
                  <a:gd name="connsiteY45" fmla="*/ 227830 h 591127"/>
                  <a:gd name="connsiteX46" fmla="*/ 76970 w 1259636"/>
                  <a:gd name="connsiteY46" fmla="*/ 209357 h 591127"/>
                  <a:gd name="connsiteX47" fmla="*/ 64655 w 1259636"/>
                  <a:gd name="connsiteY47" fmla="*/ 166254 h 591127"/>
                  <a:gd name="connsiteX48" fmla="*/ 40024 w 1259636"/>
                  <a:gd name="connsiteY48" fmla="*/ 104679 h 591127"/>
                  <a:gd name="connsiteX49" fmla="*/ 15394 w 1259636"/>
                  <a:gd name="connsiteY49" fmla="*/ 43103 h 591127"/>
                  <a:gd name="connsiteX50" fmla="*/ 0 w 1259636"/>
                  <a:gd name="connsiteY50" fmla="*/ 0 h 591127"/>
                  <a:gd name="connsiteX0" fmla="*/ 1246909 w 1259636"/>
                  <a:gd name="connsiteY0" fmla="*/ 575733 h 575733"/>
                  <a:gd name="connsiteX1" fmla="*/ 1253067 w 1259636"/>
                  <a:gd name="connsiteY1" fmla="*/ 560339 h 575733"/>
                  <a:gd name="connsiteX2" fmla="*/ 1259224 w 1259636"/>
                  <a:gd name="connsiteY2" fmla="*/ 541867 h 575733"/>
                  <a:gd name="connsiteX3" fmla="*/ 1240752 w 1259636"/>
                  <a:gd name="connsiteY3" fmla="*/ 526473 h 575733"/>
                  <a:gd name="connsiteX4" fmla="*/ 1182255 w 1259636"/>
                  <a:gd name="connsiteY4" fmla="*/ 508000 h 575733"/>
                  <a:gd name="connsiteX5" fmla="*/ 1132994 w 1259636"/>
                  <a:gd name="connsiteY5" fmla="*/ 486448 h 575733"/>
                  <a:gd name="connsiteX6" fmla="*/ 1046788 w 1259636"/>
                  <a:gd name="connsiteY6" fmla="*/ 480291 h 575733"/>
                  <a:gd name="connsiteX7" fmla="*/ 991370 w 1259636"/>
                  <a:gd name="connsiteY7" fmla="*/ 480291 h 575733"/>
                  <a:gd name="connsiteX8" fmla="*/ 923636 w 1259636"/>
                  <a:gd name="connsiteY8" fmla="*/ 492606 h 575733"/>
                  <a:gd name="connsiteX9" fmla="*/ 880533 w 1259636"/>
                  <a:gd name="connsiteY9" fmla="*/ 501842 h 575733"/>
                  <a:gd name="connsiteX10" fmla="*/ 871297 w 1259636"/>
                  <a:gd name="connsiteY10" fmla="*/ 501842 h 575733"/>
                  <a:gd name="connsiteX11" fmla="*/ 865139 w 1259636"/>
                  <a:gd name="connsiteY11" fmla="*/ 483370 h 575733"/>
                  <a:gd name="connsiteX12" fmla="*/ 846667 w 1259636"/>
                  <a:gd name="connsiteY12" fmla="*/ 477212 h 575733"/>
                  <a:gd name="connsiteX13" fmla="*/ 815879 w 1259636"/>
                  <a:gd name="connsiteY13" fmla="*/ 486448 h 575733"/>
                  <a:gd name="connsiteX14" fmla="*/ 766618 w 1259636"/>
                  <a:gd name="connsiteY14" fmla="*/ 467976 h 575733"/>
                  <a:gd name="connsiteX15" fmla="*/ 748145 w 1259636"/>
                  <a:gd name="connsiteY15" fmla="*/ 458739 h 575733"/>
                  <a:gd name="connsiteX16" fmla="*/ 723515 w 1259636"/>
                  <a:gd name="connsiteY16" fmla="*/ 464897 h 575733"/>
                  <a:gd name="connsiteX17" fmla="*/ 680412 w 1259636"/>
                  <a:gd name="connsiteY17" fmla="*/ 461818 h 575733"/>
                  <a:gd name="connsiteX18" fmla="*/ 655782 w 1259636"/>
                  <a:gd name="connsiteY18" fmla="*/ 458739 h 575733"/>
                  <a:gd name="connsiteX19" fmla="*/ 640388 w 1259636"/>
                  <a:gd name="connsiteY19" fmla="*/ 471054 h 575733"/>
                  <a:gd name="connsiteX20" fmla="*/ 618836 w 1259636"/>
                  <a:gd name="connsiteY20" fmla="*/ 477212 h 575733"/>
                  <a:gd name="connsiteX21" fmla="*/ 588048 w 1259636"/>
                  <a:gd name="connsiteY21" fmla="*/ 455660 h 575733"/>
                  <a:gd name="connsiteX22" fmla="*/ 575733 w 1259636"/>
                  <a:gd name="connsiteY22" fmla="*/ 437188 h 575733"/>
                  <a:gd name="connsiteX23" fmla="*/ 566497 w 1259636"/>
                  <a:gd name="connsiteY23" fmla="*/ 437188 h 575733"/>
                  <a:gd name="connsiteX24" fmla="*/ 560339 w 1259636"/>
                  <a:gd name="connsiteY24" fmla="*/ 452582 h 575733"/>
                  <a:gd name="connsiteX25" fmla="*/ 535709 w 1259636"/>
                  <a:gd name="connsiteY25" fmla="*/ 471054 h 575733"/>
                  <a:gd name="connsiteX26" fmla="*/ 520315 w 1259636"/>
                  <a:gd name="connsiteY26" fmla="*/ 477212 h 575733"/>
                  <a:gd name="connsiteX27" fmla="*/ 520315 w 1259636"/>
                  <a:gd name="connsiteY27" fmla="*/ 461818 h 575733"/>
                  <a:gd name="connsiteX28" fmla="*/ 517236 w 1259636"/>
                  <a:gd name="connsiteY28" fmla="*/ 437188 h 575733"/>
                  <a:gd name="connsiteX29" fmla="*/ 492606 w 1259636"/>
                  <a:gd name="connsiteY29" fmla="*/ 421794 h 575733"/>
                  <a:gd name="connsiteX30" fmla="*/ 464897 w 1259636"/>
                  <a:gd name="connsiteY30" fmla="*/ 415636 h 575733"/>
                  <a:gd name="connsiteX31" fmla="*/ 415636 w 1259636"/>
                  <a:gd name="connsiteY31" fmla="*/ 403321 h 575733"/>
                  <a:gd name="connsiteX32" fmla="*/ 372533 w 1259636"/>
                  <a:gd name="connsiteY32" fmla="*/ 391006 h 575733"/>
                  <a:gd name="connsiteX33" fmla="*/ 335588 w 1259636"/>
                  <a:gd name="connsiteY33" fmla="*/ 372533 h 575733"/>
                  <a:gd name="connsiteX34" fmla="*/ 301721 w 1259636"/>
                  <a:gd name="connsiteY34" fmla="*/ 344824 h 575733"/>
                  <a:gd name="connsiteX35" fmla="*/ 270933 w 1259636"/>
                  <a:gd name="connsiteY35" fmla="*/ 329430 h 575733"/>
                  <a:gd name="connsiteX36" fmla="*/ 240145 w 1259636"/>
                  <a:gd name="connsiteY36" fmla="*/ 329430 h 575733"/>
                  <a:gd name="connsiteX37" fmla="*/ 215515 w 1259636"/>
                  <a:gd name="connsiteY37" fmla="*/ 326351 h 575733"/>
                  <a:gd name="connsiteX38" fmla="*/ 187806 w 1259636"/>
                  <a:gd name="connsiteY38" fmla="*/ 304800 h 575733"/>
                  <a:gd name="connsiteX39" fmla="*/ 163176 w 1259636"/>
                  <a:gd name="connsiteY39" fmla="*/ 295564 h 575733"/>
                  <a:gd name="connsiteX40" fmla="*/ 135467 w 1259636"/>
                  <a:gd name="connsiteY40" fmla="*/ 292485 h 575733"/>
                  <a:gd name="connsiteX41" fmla="*/ 110836 w 1259636"/>
                  <a:gd name="connsiteY41" fmla="*/ 301721 h 575733"/>
                  <a:gd name="connsiteX42" fmla="*/ 101600 w 1259636"/>
                  <a:gd name="connsiteY42" fmla="*/ 301721 h 575733"/>
                  <a:gd name="connsiteX43" fmla="*/ 95442 w 1259636"/>
                  <a:gd name="connsiteY43" fmla="*/ 283248 h 575733"/>
                  <a:gd name="connsiteX44" fmla="*/ 76970 w 1259636"/>
                  <a:gd name="connsiteY44" fmla="*/ 227830 h 575733"/>
                  <a:gd name="connsiteX45" fmla="*/ 76970 w 1259636"/>
                  <a:gd name="connsiteY45" fmla="*/ 209357 h 575733"/>
                  <a:gd name="connsiteX46" fmla="*/ 64655 w 1259636"/>
                  <a:gd name="connsiteY46" fmla="*/ 166254 h 575733"/>
                  <a:gd name="connsiteX47" fmla="*/ 40024 w 1259636"/>
                  <a:gd name="connsiteY47" fmla="*/ 104679 h 575733"/>
                  <a:gd name="connsiteX48" fmla="*/ 15394 w 1259636"/>
                  <a:gd name="connsiteY48" fmla="*/ 43103 h 575733"/>
                  <a:gd name="connsiteX49" fmla="*/ 0 w 1259636"/>
                  <a:gd name="connsiteY49" fmla="*/ 0 h 575733"/>
                  <a:gd name="connsiteX0" fmla="*/ 1253067 w 1259636"/>
                  <a:gd name="connsiteY0" fmla="*/ 560339 h 560339"/>
                  <a:gd name="connsiteX1" fmla="*/ 1259224 w 1259636"/>
                  <a:gd name="connsiteY1" fmla="*/ 541867 h 560339"/>
                  <a:gd name="connsiteX2" fmla="*/ 1240752 w 1259636"/>
                  <a:gd name="connsiteY2" fmla="*/ 526473 h 560339"/>
                  <a:gd name="connsiteX3" fmla="*/ 1182255 w 1259636"/>
                  <a:gd name="connsiteY3" fmla="*/ 508000 h 560339"/>
                  <a:gd name="connsiteX4" fmla="*/ 1132994 w 1259636"/>
                  <a:gd name="connsiteY4" fmla="*/ 486448 h 560339"/>
                  <a:gd name="connsiteX5" fmla="*/ 1046788 w 1259636"/>
                  <a:gd name="connsiteY5" fmla="*/ 480291 h 560339"/>
                  <a:gd name="connsiteX6" fmla="*/ 991370 w 1259636"/>
                  <a:gd name="connsiteY6" fmla="*/ 480291 h 560339"/>
                  <a:gd name="connsiteX7" fmla="*/ 923636 w 1259636"/>
                  <a:gd name="connsiteY7" fmla="*/ 492606 h 560339"/>
                  <a:gd name="connsiteX8" fmla="*/ 880533 w 1259636"/>
                  <a:gd name="connsiteY8" fmla="*/ 501842 h 560339"/>
                  <a:gd name="connsiteX9" fmla="*/ 871297 w 1259636"/>
                  <a:gd name="connsiteY9" fmla="*/ 501842 h 560339"/>
                  <a:gd name="connsiteX10" fmla="*/ 865139 w 1259636"/>
                  <a:gd name="connsiteY10" fmla="*/ 483370 h 560339"/>
                  <a:gd name="connsiteX11" fmla="*/ 846667 w 1259636"/>
                  <a:gd name="connsiteY11" fmla="*/ 477212 h 560339"/>
                  <a:gd name="connsiteX12" fmla="*/ 815879 w 1259636"/>
                  <a:gd name="connsiteY12" fmla="*/ 486448 h 560339"/>
                  <a:gd name="connsiteX13" fmla="*/ 766618 w 1259636"/>
                  <a:gd name="connsiteY13" fmla="*/ 467976 h 560339"/>
                  <a:gd name="connsiteX14" fmla="*/ 748145 w 1259636"/>
                  <a:gd name="connsiteY14" fmla="*/ 458739 h 560339"/>
                  <a:gd name="connsiteX15" fmla="*/ 723515 w 1259636"/>
                  <a:gd name="connsiteY15" fmla="*/ 464897 h 560339"/>
                  <a:gd name="connsiteX16" fmla="*/ 680412 w 1259636"/>
                  <a:gd name="connsiteY16" fmla="*/ 461818 h 560339"/>
                  <a:gd name="connsiteX17" fmla="*/ 655782 w 1259636"/>
                  <a:gd name="connsiteY17" fmla="*/ 458739 h 560339"/>
                  <a:gd name="connsiteX18" fmla="*/ 640388 w 1259636"/>
                  <a:gd name="connsiteY18" fmla="*/ 471054 h 560339"/>
                  <a:gd name="connsiteX19" fmla="*/ 618836 w 1259636"/>
                  <a:gd name="connsiteY19" fmla="*/ 477212 h 560339"/>
                  <a:gd name="connsiteX20" fmla="*/ 588048 w 1259636"/>
                  <a:gd name="connsiteY20" fmla="*/ 455660 h 560339"/>
                  <a:gd name="connsiteX21" fmla="*/ 575733 w 1259636"/>
                  <a:gd name="connsiteY21" fmla="*/ 437188 h 560339"/>
                  <a:gd name="connsiteX22" fmla="*/ 566497 w 1259636"/>
                  <a:gd name="connsiteY22" fmla="*/ 437188 h 560339"/>
                  <a:gd name="connsiteX23" fmla="*/ 560339 w 1259636"/>
                  <a:gd name="connsiteY23" fmla="*/ 452582 h 560339"/>
                  <a:gd name="connsiteX24" fmla="*/ 535709 w 1259636"/>
                  <a:gd name="connsiteY24" fmla="*/ 471054 h 560339"/>
                  <a:gd name="connsiteX25" fmla="*/ 520315 w 1259636"/>
                  <a:gd name="connsiteY25" fmla="*/ 477212 h 560339"/>
                  <a:gd name="connsiteX26" fmla="*/ 520315 w 1259636"/>
                  <a:gd name="connsiteY26" fmla="*/ 461818 h 560339"/>
                  <a:gd name="connsiteX27" fmla="*/ 517236 w 1259636"/>
                  <a:gd name="connsiteY27" fmla="*/ 437188 h 560339"/>
                  <a:gd name="connsiteX28" fmla="*/ 492606 w 1259636"/>
                  <a:gd name="connsiteY28" fmla="*/ 421794 h 560339"/>
                  <a:gd name="connsiteX29" fmla="*/ 464897 w 1259636"/>
                  <a:gd name="connsiteY29" fmla="*/ 415636 h 560339"/>
                  <a:gd name="connsiteX30" fmla="*/ 415636 w 1259636"/>
                  <a:gd name="connsiteY30" fmla="*/ 403321 h 560339"/>
                  <a:gd name="connsiteX31" fmla="*/ 372533 w 1259636"/>
                  <a:gd name="connsiteY31" fmla="*/ 391006 h 560339"/>
                  <a:gd name="connsiteX32" fmla="*/ 335588 w 1259636"/>
                  <a:gd name="connsiteY32" fmla="*/ 372533 h 560339"/>
                  <a:gd name="connsiteX33" fmla="*/ 301721 w 1259636"/>
                  <a:gd name="connsiteY33" fmla="*/ 344824 h 560339"/>
                  <a:gd name="connsiteX34" fmla="*/ 270933 w 1259636"/>
                  <a:gd name="connsiteY34" fmla="*/ 329430 h 560339"/>
                  <a:gd name="connsiteX35" fmla="*/ 240145 w 1259636"/>
                  <a:gd name="connsiteY35" fmla="*/ 329430 h 560339"/>
                  <a:gd name="connsiteX36" fmla="*/ 215515 w 1259636"/>
                  <a:gd name="connsiteY36" fmla="*/ 326351 h 560339"/>
                  <a:gd name="connsiteX37" fmla="*/ 187806 w 1259636"/>
                  <a:gd name="connsiteY37" fmla="*/ 304800 h 560339"/>
                  <a:gd name="connsiteX38" fmla="*/ 163176 w 1259636"/>
                  <a:gd name="connsiteY38" fmla="*/ 295564 h 560339"/>
                  <a:gd name="connsiteX39" fmla="*/ 135467 w 1259636"/>
                  <a:gd name="connsiteY39" fmla="*/ 292485 h 560339"/>
                  <a:gd name="connsiteX40" fmla="*/ 110836 w 1259636"/>
                  <a:gd name="connsiteY40" fmla="*/ 301721 h 560339"/>
                  <a:gd name="connsiteX41" fmla="*/ 101600 w 1259636"/>
                  <a:gd name="connsiteY41" fmla="*/ 301721 h 560339"/>
                  <a:gd name="connsiteX42" fmla="*/ 95442 w 1259636"/>
                  <a:gd name="connsiteY42" fmla="*/ 283248 h 560339"/>
                  <a:gd name="connsiteX43" fmla="*/ 76970 w 1259636"/>
                  <a:gd name="connsiteY43" fmla="*/ 227830 h 560339"/>
                  <a:gd name="connsiteX44" fmla="*/ 76970 w 1259636"/>
                  <a:gd name="connsiteY44" fmla="*/ 209357 h 560339"/>
                  <a:gd name="connsiteX45" fmla="*/ 64655 w 1259636"/>
                  <a:gd name="connsiteY45" fmla="*/ 166254 h 560339"/>
                  <a:gd name="connsiteX46" fmla="*/ 40024 w 1259636"/>
                  <a:gd name="connsiteY46" fmla="*/ 104679 h 560339"/>
                  <a:gd name="connsiteX47" fmla="*/ 15394 w 1259636"/>
                  <a:gd name="connsiteY47" fmla="*/ 43103 h 560339"/>
                  <a:gd name="connsiteX48" fmla="*/ 0 w 1259636"/>
                  <a:gd name="connsiteY48" fmla="*/ 0 h 560339"/>
                  <a:gd name="connsiteX0" fmla="*/ 1259224 w 1259224"/>
                  <a:gd name="connsiteY0" fmla="*/ 541867 h 541867"/>
                  <a:gd name="connsiteX1" fmla="*/ 1240752 w 1259224"/>
                  <a:gd name="connsiteY1" fmla="*/ 526473 h 541867"/>
                  <a:gd name="connsiteX2" fmla="*/ 1182255 w 1259224"/>
                  <a:gd name="connsiteY2" fmla="*/ 508000 h 541867"/>
                  <a:gd name="connsiteX3" fmla="*/ 1132994 w 1259224"/>
                  <a:gd name="connsiteY3" fmla="*/ 486448 h 541867"/>
                  <a:gd name="connsiteX4" fmla="*/ 1046788 w 1259224"/>
                  <a:gd name="connsiteY4" fmla="*/ 480291 h 541867"/>
                  <a:gd name="connsiteX5" fmla="*/ 991370 w 1259224"/>
                  <a:gd name="connsiteY5" fmla="*/ 480291 h 541867"/>
                  <a:gd name="connsiteX6" fmla="*/ 923636 w 1259224"/>
                  <a:gd name="connsiteY6" fmla="*/ 492606 h 541867"/>
                  <a:gd name="connsiteX7" fmla="*/ 880533 w 1259224"/>
                  <a:gd name="connsiteY7" fmla="*/ 501842 h 541867"/>
                  <a:gd name="connsiteX8" fmla="*/ 871297 w 1259224"/>
                  <a:gd name="connsiteY8" fmla="*/ 501842 h 541867"/>
                  <a:gd name="connsiteX9" fmla="*/ 865139 w 1259224"/>
                  <a:gd name="connsiteY9" fmla="*/ 483370 h 541867"/>
                  <a:gd name="connsiteX10" fmla="*/ 846667 w 1259224"/>
                  <a:gd name="connsiteY10" fmla="*/ 477212 h 541867"/>
                  <a:gd name="connsiteX11" fmla="*/ 815879 w 1259224"/>
                  <a:gd name="connsiteY11" fmla="*/ 486448 h 541867"/>
                  <a:gd name="connsiteX12" fmla="*/ 766618 w 1259224"/>
                  <a:gd name="connsiteY12" fmla="*/ 467976 h 541867"/>
                  <a:gd name="connsiteX13" fmla="*/ 748145 w 1259224"/>
                  <a:gd name="connsiteY13" fmla="*/ 458739 h 541867"/>
                  <a:gd name="connsiteX14" fmla="*/ 723515 w 1259224"/>
                  <a:gd name="connsiteY14" fmla="*/ 464897 h 541867"/>
                  <a:gd name="connsiteX15" fmla="*/ 680412 w 1259224"/>
                  <a:gd name="connsiteY15" fmla="*/ 461818 h 541867"/>
                  <a:gd name="connsiteX16" fmla="*/ 655782 w 1259224"/>
                  <a:gd name="connsiteY16" fmla="*/ 458739 h 541867"/>
                  <a:gd name="connsiteX17" fmla="*/ 640388 w 1259224"/>
                  <a:gd name="connsiteY17" fmla="*/ 471054 h 541867"/>
                  <a:gd name="connsiteX18" fmla="*/ 618836 w 1259224"/>
                  <a:gd name="connsiteY18" fmla="*/ 477212 h 541867"/>
                  <a:gd name="connsiteX19" fmla="*/ 588048 w 1259224"/>
                  <a:gd name="connsiteY19" fmla="*/ 455660 h 541867"/>
                  <a:gd name="connsiteX20" fmla="*/ 575733 w 1259224"/>
                  <a:gd name="connsiteY20" fmla="*/ 437188 h 541867"/>
                  <a:gd name="connsiteX21" fmla="*/ 566497 w 1259224"/>
                  <a:gd name="connsiteY21" fmla="*/ 437188 h 541867"/>
                  <a:gd name="connsiteX22" fmla="*/ 560339 w 1259224"/>
                  <a:gd name="connsiteY22" fmla="*/ 452582 h 541867"/>
                  <a:gd name="connsiteX23" fmla="*/ 535709 w 1259224"/>
                  <a:gd name="connsiteY23" fmla="*/ 471054 h 541867"/>
                  <a:gd name="connsiteX24" fmla="*/ 520315 w 1259224"/>
                  <a:gd name="connsiteY24" fmla="*/ 477212 h 541867"/>
                  <a:gd name="connsiteX25" fmla="*/ 520315 w 1259224"/>
                  <a:gd name="connsiteY25" fmla="*/ 461818 h 541867"/>
                  <a:gd name="connsiteX26" fmla="*/ 517236 w 1259224"/>
                  <a:gd name="connsiteY26" fmla="*/ 437188 h 541867"/>
                  <a:gd name="connsiteX27" fmla="*/ 492606 w 1259224"/>
                  <a:gd name="connsiteY27" fmla="*/ 421794 h 541867"/>
                  <a:gd name="connsiteX28" fmla="*/ 464897 w 1259224"/>
                  <a:gd name="connsiteY28" fmla="*/ 415636 h 541867"/>
                  <a:gd name="connsiteX29" fmla="*/ 415636 w 1259224"/>
                  <a:gd name="connsiteY29" fmla="*/ 403321 h 541867"/>
                  <a:gd name="connsiteX30" fmla="*/ 372533 w 1259224"/>
                  <a:gd name="connsiteY30" fmla="*/ 391006 h 541867"/>
                  <a:gd name="connsiteX31" fmla="*/ 335588 w 1259224"/>
                  <a:gd name="connsiteY31" fmla="*/ 372533 h 541867"/>
                  <a:gd name="connsiteX32" fmla="*/ 301721 w 1259224"/>
                  <a:gd name="connsiteY32" fmla="*/ 344824 h 541867"/>
                  <a:gd name="connsiteX33" fmla="*/ 270933 w 1259224"/>
                  <a:gd name="connsiteY33" fmla="*/ 329430 h 541867"/>
                  <a:gd name="connsiteX34" fmla="*/ 240145 w 1259224"/>
                  <a:gd name="connsiteY34" fmla="*/ 329430 h 541867"/>
                  <a:gd name="connsiteX35" fmla="*/ 215515 w 1259224"/>
                  <a:gd name="connsiteY35" fmla="*/ 326351 h 541867"/>
                  <a:gd name="connsiteX36" fmla="*/ 187806 w 1259224"/>
                  <a:gd name="connsiteY36" fmla="*/ 304800 h 541867"/>
                  <a:gd name="connsiteX37" fmla="*/ 163176 w 1259224"/>
                  <a:gd name="connsiteY37" fmla="*/ 295564 h 541867"/>
                  <a:gd name="connsiteX38" fmla="*/ 135467 w 1259224"/>
                  <a:gd name="connsiteY38" fmla="*/ 292485 h 541867"/>
                  <a:gd name="connsiteX39" fmla="*/ 110836 w 1259224"/>
                  <a:gd name="connsiteY39" fmla="*/ 301721 h 541867"/>
                  <a:gd name="connsiteX40" fmla="*/ 101600 w 1259224"/>
                  <a:gd name="connsiteY40" fmla="*/ 301721 h 541867"/>
                  <a:gd name="connsiteX41" fmla="*/ 95442 w 1259224"/>
                  <a:gd name="connsiteY41" fmla="*/ 283248 h 541867"/>
                  <a:gd name="connsiteX42" fmla="*/ 76970 w 1259224"/>
                  <a:gd name="connsiteY42" fmla="*/ 227830 h 541867"/>
                  <a:gd name="connsiteX43" fmla="*/ 76970 w 1259224"/>
                  <a:gd name="connsiteY43" fmla="*/ 209357 h 541867"/>
                  <a:gd name="connsiteX44" fmla="*/ 64655 w 1259224"/>
                  <a:gd name="connsiteY44" fmla="*/ 166254 h 541867"/>
                  <a:gd name="connsiteX45" fmla="*/ 40024 w 1259224"/>
                  <a:gd name="connsiteY45" fmla="*/ 104679 h 541867"/>
                  <a:gd name="connsiteX46" fmla="*/ 15394 w 1259224"/>
                  <a:gd name="connsiteY46" fmla="*/ 43103 h 541867"/>
                  <a:gd name="connsiteX47" fmla="*/ 0 w 1259224"/>
                  <a:gd name="connsiteY47" fmla="*/ 0 h 541867"/>
                  <a:gd name="connsiteX0" fmla="*/ 1240752 w 1240752"/>
                  <a:gd name="connsiteY0" fmla="*/ 526473 h 526473"/>
                  <a:gd name="connsiteX1" fmla="*/ 1182255 w 1240752"/>
                  <a:gd name="connsiteY1" fmla="*/ 508000 h 526473"/>
                  <a:gd name="connsiteX2" fmla="*/ 1132994 w 1240752"/>
                  <a:gd name="connsiteY2" fmla="*/ 486448 h 526473"/>
                  <a:gd name="connsiteX3" fmla="*/ 1046788 w 1240752"/>
                  <a:gd name="connsiteY3" fmla="*/ 480291 h 526473"/>
                  <a:gd name="connsiteX4" fmla="*/ 991370 w 1240752"/>
                  <a:gd name="connsiteY4" fmla="*/ 480291 h 526473"/>
                  <a:gd name="connsiteX5" fmla="*/ 923636 w 1240752"/>
                  <a:gd name="connsiteY5" fmla="*/ 492606 h 526473"/>
                  <a:gd name="connsiteX6" fmla="*/ 880533 w 1240752"/>
                  <a:gd name="connsiteY6" fmla="*/ 501842 h 526473"/>
                  <a:gd name="connsiteX7" fmla="*/ 871297 w 1240752"/>
                  <a:gd name="connsiteY7" fmla="*/ 501842 h 526473"/>
                  <a:gd name="connsiteX8" fmla="*/ 865139 w 1240752"/>
                  <a:gd name="connsiteY8" fmla="*/ 483370 h 526473"/>
                  <a:gd name="connsiteX9" fmla="*/ 846667 w 1240752"/>
                  <a:gd name="connsiteY9" fmla="*/ 477212 h 526473"/>
                  <a:gd name="connsiteX10" fmla="*/ 815879 w 1240752"/>
                  <a:gd name="connsiteY10" fmla="*/ 486448 h 526473"/>
                  <a:gd name="connsiteX11" fmla="*/ 766618 w 1240752"/>
                  <a:gd name="connsiteY11" fmla="*/ 467976 h 526473"/>
                  <a:gd name="connsiteX12" fmla="*/ 748145 w 1240752"/>
                  <a:gd name="connsiteY12" fmla="*/ 458739 h 526473"/>
                  <a:gd name="connsiteX13" fmla="*/ 723515 w 1240752"/>
                  <a:gd name="connsiteY13" fmla="*/ 464897 h 526473"/>
                  <a:gd name="connsiteX14" fmla="*/ 680412 w 1240752"/>
                  <a:gd name="connsiteY14" fmla="*/ 461818 h 526473"/>
                  <a:gd name="connsiteX15" fmla="*/ 655782 w 1240752"/>
                  <a:gd name="connsiteY15" fmla="*/ 458739 h 526473"/>
                  <a:gd name="connsiteX16" fmla="*/ 640388 w 1240752"/>
                  <a:gd name="connsiteY16" fmla="*/ 471054 h 526473"/>
                  <a:gd name="connsiteX17" fmla="*/ 618836 w 1240752"/>
                  <a:gd name="connsiteY17" fmla="*/ 477212 h 526473"/>
                  <a:gd name="connsiteX18" fmla="*/ 588048 w 1240752"/>
                  <a:gd name="connsiteY18" fmla="*/ 455660 h 526473"/>
                  <a:gd name="connsiteX19" fmla="*/ 575733 w 1240752"/>
                  <a:gd name="connsiteY19" fmla="*/ 437188 h 526473"/>
                  <a:gd name="connsiteX20" fmla="*/ 566497 w 1240752"/>
                  <a:gd name="connsiteY20" fmla="*/ 437188 h 526473"/>
                  <a:gd name="connsiteX21" fmla="*/ 560339 w 1240752"/>
                  <a:gd name="connsiteY21" fmla="*/ 452582 h 526473"/>
                  <a:gd name="connsiteX22" fmla="*/ 535709 w 1240752"/>
                  <a:gd name="connsiteY22" fmla="*/ 471054 h 526473"/>
                  <a:gd name="connsiteX23" fmla="*/ 520315 w 1240752"/>
                  <a:gd name="connsiteY23" fmla="*/ 477212 h 526473"/>
                  <a:gd name="connsiteX24" fmla="*/ 520315 w 1240752"/>
                  <a:gd name="connsiteY24" fmla="*/ 461818 h 526473"/>
                  <a:gd name="connsiteX25" fmla="*/ 517236 w 1240752"/>
                  <a:gd name="connsiteY25" fmla="*/ 437188 h 526473"/>
                  <a:gd name="connsiteX26" fmla="*/ 492606 w 1240752"/>
                  <a:gd name="connsiteY26" fmla="*/ 421794 h 526473"/>
                  <a:gd name="connsiteX27" fmla="*/ 464897 w 1240752"/>
                  <a:gd name="connsiteY27" fmla="*/ 415636 h 526473"/>
                  <a:gd name="connsiteX28" fmla="*/ 415636 w 1240752"/>
                  <a:gd name="connsiteY28" fmla="*/ 403321 h 526473"/>
                  <a:gd name="connsiteX29" fmla="*/ 372533 w 1240752"/>
                  <a:gd name="connsiteY29" fmla="*/ 391006 h 526473"/>
                  <a:gd name="connsiteX30" fmla="*/ 335588 w 1240752"/>
                  <a:gd name="connsiteY30" fmla="*/ 372533 h 526473"/>
                  <a:gd name="connsiteX31" fmla="*/ 301721 w 1240752"/>
                  <a:gd name="connsiteY31" fmla="*/ 344824 h 526473"/>
                  <a:gd name="connsiteX32" fmla="*/ 270933 w 1240752"/>
                  <a:gd name="connsiteY32" fmla="*/ 329430 h 526473"/>
                  <a:gd name="connsiteX33" fmla="*/ 240145 w 1240752"/>
                  <a:gd name="connsiteY33" fmla="*/ 329430 h 526473"/>
                  <a:gd name="connsiteX34" fmla="*/ 215515 w 1240752"/>
                  <a:gd name="connsiteY34" fmla="*/ 326351 h 526473"/>
                  <a:gd name="connsiteX35" fmla="*/ 187806 w 1240752"/>
                  <a:gd name="connsiteY35" fmla="*/ 304800 h 526473"/>
                  <a:gd name="connsiteX36" fmla="*/ 163176 w 1240752"/>
                  <a:gd name="connsiteY36" fmla="*/ 295564 h 526473"/>
                  <a:gd name="connsiteX37" fmla="*/ 135467 w 1240752"/>
                  <a:gd name="connsiteY37" fmla="*/ 292485 h 526473"/>
                  <a:gd name="connsiteX38" fmla="*/ 110836 w 1240752"/>
                  <a:gd name="connsiteY38" fmla="*/ 301721 h 526473"/>
                  <a:gd name="connsiteX39" fmla="*/ 101600 w 1240752"/>
                  <a:gd name="connsiteY39" fmla="*/ 301721 h 526473"/>
                  <a:gd name="connsiteX40" fmla="*/ 95442 w 1240752"/>
                  <a:gd name="connsiteY40" fmla="*/ 283248 h 526473"/>
                  <a:gd name="connsiteX41" fmla="*/ 76970 w 1240752"/>
                  <a:gd name="connsiteY41" fmla="*/ 227830 h 526473"/>
                  <a:gd name="connsiteX42" fmla="*/ 76970 w 1240752"/>
                  <a:gd name="connsiteY42" fmla="*/ 209357 h 526473"/>
                  <a:gd name="connsiteX43" fmla="*/ 64655 w 1240752"/>
                  <a:gd name="connsiteY43" fmla="*/ 166254 h 526473"/>
                  <a:gd name="connsiteX44" fmla="*/ 40024 w 1240752"/>
                  <a:gd name="connsiteY44" fmla="*/ 104679 h 526473"/>
                  <a:gd name="connsiteX45" fmla="*/ 15394 w 1240752"/>
                  <a:gd name="connsiteY45" fmla="*/ 43103 h 526473"/>
                  <a:gd name="connsiteX46" fmla="*/ 0 w 1240752"/>
                  <a:gd name="connsiteY46" fmla="*/ 0 h 526473"/>
                  <a:gd name="connsiteX0" fmla="*/ 1182255 w 1182255"/>
                  <a:gd name="connsiteY0" fmla="*/ 508000 h 508000"/>
                  <a:gd name="connsiteX1" fmla="*/ 1132994 w 1182255"/>
                  <a:gd name="connsiteY1" fmla="*/ 486448 h 508000"/>
                  <a:gd name="connsiteX2" fmla="*/ 1046788 w 1182255"/>
                  <a:gd name="connsiteY2" fmla="*/ 480291 h 508000"/>
                  <a:gd name="connsiteX3" fmla="*/ 991370 w 1182255"/>
                  <a:gd name="connsiteY3" fmla="*/ 480291 h 508000"/>
                  <a:gd name="connsiteX4" fmla="*/ 923636 w 1182255"/>
                  <a:gd name="connsiteY4" fmla="*/ 492606 h 508000"/>
                  <a:gd name="connsiteX5" fmla="*/ 880533 w 1182255"/>
                  <a:gd name="connsiteY5" fmla="*/ 501842 h 508000"/>
                  <a:gd name="connsiteX6" fmla="*/ 871297 w 1182255"/>
                  <a:gd name="connsiteY6" fmla="*/ 501842 h 508000"/>
                  <a:gd name="connsiteX7" fmla="*/ 865139 w 1182255"/>
                  <a:gd name="connsiteY7" fmla="*/ 483370 h 508000"/>
                  <a:gd name="connsiteX8" fmla="*/ 846667 w 1182255"/>
                  <a:gd name="connsiteY8" fmla="*/ 477212 h 508000"/>
                  <a:gd name="connsiteX9" fmla="*/ 815879 w 1182255"/>
                  <a:gd name="connsiteY9" fmla="*/ 486448 h 508000"/>
                  <a:gd name="connsiteX10" fmla="*/ 766618 w 1182255"/>
                  <a:gd name="connsiteY10" fmla="*/ 467976 h 508000"/>
                  <a:gd name="connsiteX11" fmla="*/ 748145 w 1182255"/>
                  <a:gd name="connsiteY11" fmla="*/ 458739 h 508000"/>
                  <a:gd name="connsiteX12" fmla="*/ 723515 w 1182255"/>
                  <a:gd name="connsiteY12" fmla="*/ 464897 h 508000"/>
                  <a:gd name="connsiteX13" fmla="*/ 680412 w 1182255"/>
                  <a:gd name="connsiteY13" fmla="*/ 461818 h 508000"/>
                  <a:gd name="connsiteX14" fmla="*/ 655782 w 1182255"/>
                  <a:gd name="connsiteY14" fmla="*/ 458739 h 508000"/>
                  <a:gd name="connsiteX15" fmla="*/ 640388 w 1182255"/>
                  <a:gd name="connsiteY15" fmla="*/ 471054 h 508000"/>
                  <a:gd name="connsiteX16" fmla="*/ 618836 w 1182255"/>
                  <a:gd name="connsiteY16" fmla="*/ 477212 h 508000"/>
                  <a:gd name="connsiteX17" fmla="*/ 588048 w 1182255"/>
                  <a:gd name="connsiteY17" fmla="*/ 455660 h 508000"/>
                  <a:gd name="connsiteX18" fmla="*/ 575733 w 1182255"/>
                  <a:gd name="connsiteY18" fmla="*/ 437188 h 508000"/>
                  <a:gd name="connsiteX19" fmla="*/ 566497 w 1182255"/>
                  <a:gd name="connsiteY19" fmla="*/ 437188 h 508000"/>
                  <a:gd name="connsiteX20" fmla="*/ 560339 w 1182255"/>
                  <a:gd name="connsiteY20" fmla="*/ 452582 h 508000"/>
                  <a:gd name="connsiteX21" fmla="*/ 535709 w 1182255"/>
                  <a:gd name="connsiteY21" fmla="*/ 471054 h 508000"/>
                  <a:gd name="connsiteX22" fmla="*/ 520315 w 1182255"/>
                  <a:gd name="connsiteY22" fmla="*/ 477212 h 508000"/>
                  <a:gd name="connsiteX23" fmla="*/ 520315 w 1182255"/>
                  <a:gd name="connsiteY23" fmla="*/ 461818 h 508000"/>
                  <a:gd name="connsiteX24" fmla="*/ 517236 w 1182255"/>
                  <a:gd name="connsiteY24" fmla="*/ 437188 h 508000"/>
                  <a:gd name="connsiteX25" fmla="*/ 492606 w 1182255"/>
                  <a:gd name="connsiteY25" fmla="*/ 421794 h 508000"/>
                  <a:gd name="connsiteX26" fmla="*/ 464897 w 1182255"/>
                  <a:gd name="connsiteY26" fmla="*/ 415636 h 508000"/>
                  <a:gd name="connsiteX27" fmla="*/ 415636 w 1182255"/>
                  <a:gd name="connsiteY27" fmla="*/ 403321 h 508000"/>
                  <a:gd name="connsiteX28" fmla="*/ 372533 w 1182255"/>
                  <a:gd name="connsiteY28" fmla="*/ 391006 h 508000"/>
                  <a:gd name="connsiteX29" fmla="*/ 335588 w 1182255"/>
                  <a:gd name="connsiteY29" fmla="*/ 372533 h 508000"/>
                  <a:gd name="connsiteX30" fmla="*/ 301721 w 1182255"/>
                  <a:gd name="connsiteY30" fmla="*/ 344824 h 508000"/>
                  <a:gd name="connsiteX31" fmla="*/ 270933 w 1182255"/>
                  <a:gd name="connsiteY31" fmla="*/ 329430 h 508000"/>
                  <a:gd name="connsiteX32" fmla="*/ 240145 w 1182255"/>
                  <a:gd name="connsiteY32" fmla="*/ 329430 h 508000"/>
                  <a:gd name="connsiteX33" fmla="*/ 215515 w 1182255"/>
                  <a:gd name="connsiteY33" fmla="*/ 326351 h 508000"/>
                  <a:gd name="connsiteX34" fmla="*/ 187806 w 1182255"/>
                  <a:gd name="connsiteY34" fmla="*/ 304800 h 508000"/>
                  <a:gd name="connsiteX35" fmla="*/ 163176 w 1182255"/>
                  <a:gd name="connsiteY35" fmla="*/ 295564 h 508000"/>
                  <a:gd name="connsiteX36" fmla="*/ 135467 w 1182255"/>
                  <a:gd name="connsiteY36" fmla="*/ 292485 h 508000"/>
                  <a:gd name="connsiteX37" fmla="*/ 110836 w 1182255"/>
                  <a:gd name="connsiteY37" fmla="*/ 301721 h 508000"/>
                  <a:gd name="connsiteX38" fmla="*/ 101600 w 1182255"/>
                  <a:gd name="connsiteY38" fmla="*/ 301721 h 508000"/>
                  <a:gd name="connsiteX39" fmla="*/ 95442 w 1182255"/>
                  <a:gd name="connsiteY39" fmla="*/ 283248 h 508000"/>
                  <a:gd name="connsiteX40" fmla="*/ 76970 w 1182255"/>
                  <a:gd name="connsiteY40" fmla="*/ 227830 h 508000"/>
                  <a:gd name="connsiteX41" fmla="*/ 76970 w 1182255"/>
                  <a:gd name="connsiteY41" fmla="*/ 209357 h 508000"/>
                  <a:gd name="connsiteX42" fmla="*/ 64655 w 1182255"/>
                  <a:gd name="connsiteY42" fmla="*/ 166254 h 508000"/>
                  <a:gd name="connsiteX43" fmla="*/ 40024 w 1182255"/>
                  <a:gd name="connsiteY43" fmla="*/ 104679 h 508000"/>
                  <a:gd name="connsiteX44" fmla="*/ 15394 w 1182255"/>
                  <a:gd name="connsiteY44" fmla="*/ 43103 h 508000"/>
                  <a:gd name="connsiteX45" fmla="*/ 0 w 1182255"/>
                  <a:gd name="connsiteY45" fmla="*/ 0 h 508000"/>
                  <a:gd name="connsiteX0" fmla="*/ 1132994 w 1132994"/>
                  <a:gd name="connsiteY0" fmla="*/ 486448 h 503619"/>
                  <a:gd name="connsiteX1" fmla="*/ 1046788 w 1132994"/>
                  <a:gd name="connsiteY1" fmla="*/ 480291 h 503619"/>
                  <a:gd name="connsiteX2" fmla="*/ 991370 w 1132994"/>
                  <a:gd name="connsiteY2" fmla="*/ 480291 h 503619"/>
                  <a:gd name="connsiteX3" fmla="*/ 923636 w 1132994"/>
                  <a:gd name="connsiteY3" fmla="*/ 492606 h 503619"/>
                  <a:gd name="connsiteX4" fmla="*/ 880533 w 1132994"/>
                  <a:gd name="connsiteY4" fmla="*/ 501842 h 503619"/>
                  <a:gd name="connsiteX5" fmla="*/ 871297 w 1132994"/>
                  <a:gd name="connsiteY5" fmla="*/ 501842 h 503619"/>
                  <a:gd name="connsiteX6" fmla="*/ 865139 w 1132994"/>
                  <a:gd name="connsiteY6" fmla="*/ 483370 h 503619"/>
                  <a:gd name="connsiteX7" fmla="*/ 846667 w 1132994"/>
                  <a:gd name="connsiteY7" fmla="*/ 477212 h 503619"/>
                  <a:gd name="connsiteX8" fmla="*/ 815879 w 1132994"/>
                  <a:gd name="connsiteY8" fmla="*/ 486448 h 503619"/>
                  <a:gd name="connsiteX9" fmla="*/ 766618 w 1132994"/>
                  <a:gd name="connsiteY9" fmla="*/ 467976 h 503619"/>
                  <a:gd name="connsiteX10" fmla="*/ 748145 w 1132994"/>
                  <a:gd name="connsiteY10" fmla="*/ 458739 h 503619"/>
                  <a:gd name="connsiteX11" fmla="*/ 723515 w 1132994"/>
                  <a:gd name="connsiteY11" fmla="*/ 464897 h 503619"/>
                  <a:gd name="connsiteX12" fmla="*/ 680412 w 1132994"/>
                  <a:gd name="connsiteY12" fmla="*/ 461818 h 503619"/>
                  <a:gd name="connsiteX13" fmla="*/ 655782 w 1132994"/>
                  <a:gd name="connsiteY13" fmla="*/ 458739 h 503619"/>
                  <a:gd name="connsiteX14" fmla="*/ 640388 w 1132994"/>
                  <a:gd name="connsiteY14" fmla="*/ 471054 h 503619"/>
                  <a:gd name="connsiteX15" fmla="*/ 618836 w 1132994"/>
                  <a:gd name="connsiteY15" fmla="*/ 477212 h 503619"/>
                  <a:gd name="connsiteX16" fmla="*/ 588048 w 1132994"/>
                  <a:gd name="connsiteY16" fmla="*/ 455660 h 503619"/>
                  <a:gd name="connsiteX17" fmla="*/ 575733 w 1132994"/>
                  <a:gd name="connsiteY17" fmla="*/ 437188 h 503619"/>
                  <a:gd name="connsiteX18" fmla="*/ 566497 w 1132994"/>
                  <a:gd name="connsiteY18" fmla="*/ 437188 h 503619"/>
                  <a:gd name="connsiteX19" fmla="*/ 560339 w 1132994"/>
                  <a:gd name="connsiteY19" fmla="*/ 452582 h 503619"/>
                  <a:gd name="connsiteX20" fmla="*/ 535709 w 1132994"/>
                  <a:gd name="connsiteY20" fmla="*/ 471054 h 503619"/>
                  <a:gd name="connsiteX21" fmla="*/ 520315 w 1132994"/>
                  <a:gd name="connsiteY21" fmla="*/ 477212 h 503619"/>
                  <a:gd name="connsiteX22" fmla="*/ 520315 w 1132994"/>
                  <a:gd name="connsiteY22" fmla="*/ 461818 h 503619"/>
                  <a:gd name="connsiteX23" fmla="*/ 517236 w 1132994"/>
                  <a:gd name="connsiteY23" fmla="*/ 437188 h 503619"/>
                  <a:gd name="connsiteX24" fmla="*/ 492606 w 1132994"/>
                  <a:gd name="connsiteY24" fmla="*/ 421794 h 503619"/>
                  <a:gd name="connsiteX25" fmla="*/ 464897 w 1132994"/>
                  <a:gd name="connsiteY25" fmla="*/ 415636 h 503619"/>
                  <a:gd name="connsiteX26" fmla="*/ 415636 w 1132994"/>
                  <a:gd name="connsiteY26" fmla="*/ 403321 h 503619"/>
                  <a:gd name="connsiteX27" fmla="*/ 372533 w 1132994"/>
                  <a:gd name="connsiteY27" fmla="*/ 391006 h 503619"/>
                  <a:gd name="connsiteX28" fmla="*/ 335588 w 1132994"/>
                  <a:gd name="connsiteY28" fmla="*/ 372533 h 503619"/>
                  <a:gd name="connsiteX29" fmla="*/ 301721 w 1132994"/>
                  <a:gd name="connsiteY29" fmla="*/ 344824 h 503619"/>
                  <a:gd name="connsiteX30" fmla="*/ 270933 w 1132994"/>
                  <a:gd name="connsiteY30" fmla="*/ 329430 h 503619"/>
                  <a:gd name="connsiteX31" fmla="*/ 240145 w 1132994"/>
                  <a:gd name="connsiteY31" fmla="*/ 329430 h 503619"/>
                  <a:gd name="connsiteX32" fmla="*/ 215515 w 1132994"/>
                  <a:gd name="connsiteY32" fmla="*/ 326351 h 503619"/>
                  <a:gd name="connsiteX33" fmla="*/ 187806 w 1132994"/>
                  <a:gd name="connsiteY33" fmla="*/ 304800 h 503619"/>
                  <a:gd name="connsiteX34" fmla="*/ 163176 w 1132994"/>
                  <a:gd name="connsiteY34" fmla="*/ 295564 h 503619"/>
                  <a:gd name="connsiteX35" fmla="*/ 135467 w 1132994"/>
                  <a:gd name="connsiteY35" fmla="*/ 292485 h 503619"/>
                  <a:gd name="connsiteX36" fmla="*/ 110836 w 1132994"/>
                  <a:gd name="connsiteY36" fmla="*/ 301721 h 503619"/>
                  <a:gd name="connsiteX37" fmla="*/ 101600 w 1132994"/>
                  <a:gd name="connsiteY37" fmla="*/ 301721 h 503619"/>
                  <a:gd name="connsiteX38" fmla="*/ 95442 w 1132994"/>
                  <a:gd name="connsiteY38" fmla="*/ 283248 h 503619"/>
                  <a:gd name="connsiteX39" fmla="*/ 76970 w 1132994"/>
                  <a:gd name="connsiteY39" fmla="*/ 227830 h 503619"/>
                  <a:gd name="connsiteX40" fmla="*/ 76970 w 1132994"/>
                  <a:gd name="connsiteY40" fmla="*/ 209357 h 503619"/>
                  <a:gd name="connsiteX41" fmla="*/ 64655 w 1132994"/>
                  <a:gd name="connsiteY41" fmla="*/ 166254 h 503619"/>
                  <a:gd name="connsiteX42" fmla="*/ 40024 w 1132994"/>
                  <a:gd name="connsiteY42" fmla="*/ 104679 h 503619"/>
                  <a:gd name="connsiteX43" fmla="*/ 15394 w 1132994"/>
                  <a:gd name="connsiteY43" fmla="*/ 43103 h 503619"/>
                  <a:gd name="connsiteX44" fmla="*/ 0 w 1132994"/>
                  <a:gd name="connsiteY44" fmla="*/ 0 h 503619"/>
                  <a:gd name="connsiteX0" fmla="*/ 1046788 w 1046788"/>
                  <a:gd name="connsiteY0" fmla="*/ 480291 h 503619"/>
                  <a:gd name="connsiteX1" fmla="*/ 991370 w 1046788"/>
                  <a:gd name="connsiteY1" fmla="*/ 480291 h 503619"/>
                  <a:gd name="connsiteX2" fmla="*/ 923636 w 1046788"/>
                  <a:gd name="connsiteY2" fmla="*/ 492606 h 503619"/>
                  <a:gd name="connsiteX3" fmla="*/ 880533 w 1046788"/>
                  <a:gd name="connsiteY3" fmla="*/ 501842 h 503619"/>
                  <a:gd name="connsiteX4" fmla="*/ 871297 w 1046788"/>
                  <a:gd name="connsiteY4" fmla="*/ 501842 h 503619"/>
                  <a:gd name="connsiteX5" fmla="*/ 865139 w 1046788"/>
                  <a:gd name="connsiteY5" fmla="*/ 483370 h 503619"/>
                  <a:gd name="connsiteX6" fmla="*/ 846667 w 1046788"/>
                  <a:gd name="connsiteY6" fmla="*/ 477212 h 503619"/>
                  <a:gd name="connsiteX7" fmla="*/ 815879 w 1046788"/>
                  <a:gd name="connsiteY7" fmla="*/ 486448 h 503619"/>
                  <a:gd name="connsiteX8" fmla="*/ 766618 w 1046788"/>
                  <a:gd name="connsiteY8" fmla="*/ 467976 h 503619"/>
                  <a:gd name="connsiteX9" fmla="*/ 748145 w 1046788"/>
                  <a:gd name="connsiteY9" fmla="*/ 458739 h 503619"/>
                  <a:gd name="connsiteX10" fmla="*/ 723515 w 1046788"/>
                  <a:gd name="connsiteY10" fmla="*/ 464897 h 503619"/>
                  <a:gd name="connsiteX11" fmla="*/ 680412 w 1046788"/>
                  <a:gd name="connsiteY11" fmla="*/ 461818 h 503619"/>
                  <a:gd name="connsiteX12" fmla="*/ 655782 w 1046788"/>
                  <a:gd name="connsiteY12" fmla="*/ 458739 h 503619"/>
                  <a:gd name="connsiteX13" fmla="*/ 640388 w 1046788"/>
                  <a:gd name="connsiteY13" fmla="*/ 471054 h 503619"/>
                  <a:gd name="connsiteX14" fmla="*/ 618836 w 1046788"/>
                  <a:gd name="connsiteY14" fmla="*/ 477212 h 503619"/>
                  <a:gd name="connsiteX15" fmla="*/ 588048 w 1046788"/>
                  <a:gd name="connsiteY15" fmla="*/ 455660 h 503619"/>
                  <a:gd name="connsiteX16" fmla="*/ 575733 w 1046788"/>
                  <a:gd name="connsiteY16" fmla="*/ 437188 h 503619"/>
                  <a:gd name="connsiteX17" fmla="*/ 566497 w 1046788"/>
                  <a:gd name="connsiteY17" fmla="*/ 437188 h 503619"/>
                  <a:gd name="connsiteX18" fmla="*/ 560339 w 1046788"/>
                  <a:gd name="connsiteY18" fmla="*/ 452582 h 503619"/>
                  <a:gd name="connsiteX19" fmla="*/ 535709 w 1046788"/>
                  <a:gd name="connsiteY19" fmla="*/ 471054 h 503619"/>
                  <a:gd name="connsiteX20" fmla="*/ 520315 w 1046788"/>
                  <a:gd name="connsiteY20" fmla="*/ 477212 h 503619"/>
                  <a:gd name="connsiteX21" fmla="*/ 520315 w 1046788"/>
                  <a:gd name="connsiteY21" fmla="*/ 461818 h 503619"/>
                  <a:gd name="connsiteX22" fmla="*/ 517236 w 1046788"/>
                  <a:gd name="connsiteY22" fmla="*/ 437188 h 503619"/>
                  <a:gd name="connsiteX23" fmla="*/ 492606 w 1046788"/>
                  <a:gd name="connsiteY23" fmla="*/ 421794 h 503619"/>
                  <a:gd name="connsiteX24" fmla="*/ 464897 w 1046788"/>
                  <a:gd name="connsiteY24" fmla="*/ 415636 h 503619"/>
                  <a:gd name="connsiteX25" fmla="*/ 415636 w 1046788"/>
                  <a:gd name="connsiteY25" fmla="*/ 403321 h 503619"/>
                  <a:gd name="connsiteX26" fmla="*/ 372533 w 1046788"/>
                  <a:gd name="connsiteY26" fmla="*/ 391006 h 503619"/>
                  <a:gd name="connsiteX27" fmla="*/ 335588 w 1046788"/>
                  <a:gd name="connsiteY27" fmla="*/ 372533 h 503619"/>
                  <a:gd name="connsiteX28" fmla="*/ 301721 w 1046788"/>
                  <a:gd name="connsiteY28" fmla="*/ 344824 h 503619"/>
                  <a:gd name="connsiteX29" fmla="*/ 270933 w 1046788"/>
                  <a:gd name="connsiteY29" fmla="*/ 329430 h 503619"/>
                  <a:gd name="connsiteX30" fmla="*/ 240145 w 1046788"/>
                  <a:gd name="connsiteY30" fmla="*/ 329430 h 503619"/>
                  <a:gd name="connsiteX31" fmla="*/ 215515 w 1046788"/>
                  <a:gd name="connsiteY31" fmla="*/ 326351 h 503619"/>
                  <a:gd name="connsiteX32" fmla="*/ 187806 w 1046788"/>
                  <a:gd name="connsiteY32" fmla="*/ 304800 h 503619"/>
                  <a:gd name="connsiteX33" fmla="*/ 163176 w 1046788"/>
                  <a:gd name="connsiteY33" fmla="*/ 295564 h 503619"/>
                  <a:gd name="connsiteX34" fmla="*/ 135467 w 1046788"/>
                  <a:gd name="connsiteY34" fmla="*/ 292485 h 503619"/>
                  <a:gd name="connsiteX35" fmla="*/ 110836 w 1046788"/>
                  <a:gd name="connsiteY35" fmla="*/ 301721 h 503619"/>
                  <a:gd name="connsiteX36" fmla="*/ 101600 w 1046788"/>
                  <a:gd name="connsiteY36" fmla="*/ 301721 h 503619"/>
                  <a:gd name="connsiteX37" fmla="*/ 95442 w 1046788"/>
                  <a:gd name="connsiteY37" fmla="*/ 283248 h 503619"/>
                  <a:gd name="connsiteX38" fmla="*/ 76970 w 1046788"/>
                  <a:gd name="connsiteY38" fmla="*/ 227830 h 503619"/>
                  <a:gd name="connsiteX39" fmla="*/ 76970 w 1046788"/>
                  <a:gd name="connsiteY39" fmla="*/ 209357 h 503619"/>
                  <a:gd name="connsiteX40" fmla="*/ 64655 w 1046788"/>
                  <a:gd name="connsiteY40" fmla="*/ 166254 h 503619"/>
                  <a:gd name="connsiteX41" fmla="*/ 40024 w 1046788"/>
                  <a:gd name="connsiteY41" fmla="*/ 104679 h 503619"/>
                  <a:gd name="connsiteX42" fmla="*/ 15394 w 1046788"/>
                  <a:gd name="connsiteY42" fmla="*/ 43103 h 503619"/>
                  <a:gd name="connsiteX43" fmla="*/ 0 w 1046788"/>
                  <a:gd name="connsiteY43" fmla="*/ 0 h 503619"/>
                  <a:gd name="connsiteX0" fmla="*/ 991370 w 991370"/>
                  <a:gd name="connsiteY0" fmla="*/ 480291 h 503619"/>
                  <a:gd name="connsiteX1" fmla="*/ 923636 w 991370"/>
                  <a:gd name="connsiteY1" fmla="*/ 492606 h 503619"/>
                  <a:gd name="connsiteX2" fmla="*/ 880533 w 991370"/>
                  <a:gd name="connsiteY2" fmla="*/ 501842 h 503619"/>
                  <a:gd name="connsiteX3" fmla="*/ 871297 w 991370"/>
                  <a:gd name="connsiteY3" fmla="*/ 501842 h 503619"/>
                  <a:gd name="connsiteX4" fmla="*/ 865139 w 991370"/>
                  <a:gd name="connsiteY4" fmla="*/ 483370 h 503619"/>
                  <a:gd name="connsiteX5" fmla="*/ 846667 w 991370"/>
                  <a:gd name="connsiteY5" fmla="*/ 477212 h 503619"/>
                  <a:gd name="connsiteX6" fmla="*/ 815879 w 991370"/>
                  <a:gd name="connsiteY6" fmla="*/ 486448 h 503619"/>
                  <a:gd name="connsiteX7" fmla="*/ 766618 w 991370"/>
                  <a:gd name="connsiteY7" fmla="*/ 467976 h 503619"/>
                  <a:gd name="connsiteX8" fmla="*/ 748145 w 991370"/>
                  <a:gd name="connsiteY8" fmla="*/ 458739 h 503619"/>
                  <a:gd name="connsiteX9" fmla="*/ 723515 w 991370"/>
                  <a:gd name="connsiteY9" fmla="*/ 464897 h 503619"/>
                  <a:gd name="connsiteX10" fmla="*/ 680412 w 991370"/>
                  <a:gd name="connsiteY10" fmla="*/ 461818 h 503619"/>
                  <a:gd name="connsiteX11" fmla="*/ 655782 w 991370"/>
                  <a:gd name="connsiteY11" fmla="*/ 458739 h 503619"/>
                  <a:gd name="connsiteX12" fmla="*/ 640388 w 991370"/>
                  <a:gd name="connsiteY12" fmla="*/ 471054 h 503619"/>
                  <a:gd name="connsiteX13" fmla="*/ 618836 w 991370"/>
                  <a:gd name="connsiteY13" fmla="*/ 477212 h 503619"/>
                  <a:gd name="connsiteX14" fmla="*/ 588048 w 991370"/>
                  <a:gd name="connsiteY14" fmla="*/ 455660 h 503619"/>
                  <a:gd name="connsiteX15" fmla="*/ 575733 w 991370"/>
                  <a:gd name="connsiteY15" fmla="*/ 437188 h 503619"/>
                  <a:gd name="connsiteX16" fmla="*/ 566497 w 991370"/>
                  <a:gd name="connsiteY16" fmla="*/ 437188 h 503619"/>
                  <a:gd name="connsiteX17" fmla="*/ 560339 w 991370"/>
                  <a:gd name="connsiteY17" fmla="*/ 452582 h 503619"/>
                  <a:gd name="connsiteX18" fmla="*/ 535709 w 991370"/>
                  <a:gd name="connsiteY18" fmla="*/ 471054 h 503619"/>
                  <a:gd name="connsiteX19" fmla="*/ 520315 w 991370"/>
                  <a:gd name="connsiteY19" fmla="*/ 477212 h 503619"/>
                  <a:gd name="connsiteX20" fmla="*/ 520315 w 991370"/>
                  <a:gd name="connsiteY20" fmla="*/ 461818 h 503619"/>
                  <a:gd name="connsiteX21" fmla="*/ 517236 w 991370"/>
                  <a:gd name="connsiteY21" fmla="*/ 437188 h 503619"/>
                  <a:gd name="connsiteX22" fmla="*/ 492606 w 991370"/>
                  <a:gd name="connsiteY22" fmla="*/ 421794 h 503619"/>
                  <a:gd name="connsiteX23" fmla="*/ 464897 w 991370"/>
                  <a:gd name="connsiteY23" fmla="*/ 415636 h 503619"/>
                  <a:gd name="connsiteX24" fmla="*/ 415636 w 991370"/>
                  <a:gd name="connsiteY24" fmla="*/ 403321 h 503619"/>
                  <a:gd name="connsiteX25" fmla="*/ 372533 w 991370"/>
                  <a:gd name="connsiteY25" fmla="*/ 391006 h 503619"/>
                  <a:gd name="connsiteX26" fmla="*/ 335588 w 991370"/>
                  <a:gd name="connsiteY26" fmla="*/ 372533 h 503619"/>
                  <a:gd name="connsiteX27" fmla="*/ 301721 w 991370"/>
                  <a:gd name="connsiteY27" fmla="*/ 344824 h 503619"/>
                  <a:gd name="connsiteX28" fmla="*/ 270933 w 991370"/>
                  <a:gd name="connsiteY28" fmla="*/ 329430 h 503619"/>
                  <a:gd name="connsiteX29" fmla="*/ 240145 w 991370"/>
                  <a:gd name="connsiteY29" fmla="*/ 329430 h 503619"/>
                  <a:gd name="connsiteX30" fmla="*/ 215515 w 991370"/>
                  <a:gd name="connsiteY30" fmla="*/ 326351 h 503619"/>
                  <a:gd name="connsiteX31" fmla="*/ 187806 w 991370"/>
                  <a:gd name="connsiteY31" fmla="*/ 304800 h 503619"/>
                  <a:gd name="connsiteX32" fmla="*/ 163176 w 991370"/>
                  <a:gd name="connsiteY32" fmla="*/ 295564 h 503619"/>
                  <a:gd name="connsiteX33" fmla="*/ 135467 w 991370"/>
                  <a:gd name="connsiteY33" fmla="*/ 292485 h 503619"/>
                  <a:gd name="connsiteX34" fmla="*/ 110836 w 991370"/>
                  <a:gd name="connsiteY34" fmla="*/ 301721 h 503619"/>
                  <a:gd name="connsiteX35" fmla="*/ 101600 w 991370"/>
                  <a:gd name="connsiteY35" fmla="*/ 301721 h 503619"/>
                  <a:gd name="connsiteX36" fmla="*/ 95442 w 991370"/>
                  <a:gd name="connsiteY36" fmla="*/ 283248 h 503619"/>
                  <a:gd name="connsiteX37" fmla="*/ 76970 w 991370"/>
                  <a:gd name="connsiteY37" fmla="*/ 227830 h 503619"/>
                  <a:gd name="connsiteX38" fmla="*/ 76970 w 991370"/>
                  <a:gd name="connsiteY38" fmla="*/ 209357 h 503619"/>
                  <a:gd name="connsiteX39" fmla="*/ 64655 w 991370"/>
                  <a:gd name="connsiteY39" fmla="*/ 166254 h 503619"/>
                  <a:gd name="connsiteX40" fmla="*/ 40024 w 991370"/>
                  <a:gd name="connsiteY40" fmla="*/ 104679 h 503619"/>
                  <a:gd name="connsiteX41" fmla="*/ 15394 w 991370"/>
                  <a:gd name="connsiteY41" fmla="*/ 43103 h 503619"/>
                  <a:gd name="connsiteX42" fmla="*/ 0 w 991370"/>
                  <a:gd name="connsiteY42" fmla="*/ 0 h 503619"/>
                  <a:gd name="connsiteX0" fmla="*/ 956297 w 956297"/>
                  <a:gd name="connsiteY0" fmla="*/ 487806 h 503619"/>
                  <a:gd name="connsiteX1" fmla="*/ 923636 w 956297"/>
                  <a:gd name="connsiteY1" fmla="*/ 492606 h 503619"/>
                  <a:gd name="connsiteX2" fmla="*/ 880533 w 956297"/>
                  <a:gd name="connsiteY2" fmla="*/ 501842 h 503619"/>
                  <a:gd name="connsiteX3" fmla="*/ 871297 w 956297"/>
                  <a:gd name="connsiteY3" fmla="*/ 501842 h 503619"/>
                  <a:gd name="connsiteX4" fmla="*/ 865139 w 956297"/>
                  <a:gd name="connsiteY4" fmla="*/ 483370 h 503619"/>
                  <a:gd name="connsiteX5" fmla="*/ 846667 w 956297"/>
                  <a:gd name="connsiteY5" fmla="*/ 477212 h 503619"/>
                  <a:gd name="connsiteX6" fmla="*/ 815879 w 956297"/>
                  <a:gd name="connsiteY6" fmla="*/ 486448 h 503619"/>
                  <a:gd name="connsiteX7" fmla="*/ 766618 w 956297"/>
                  <a:gd name="connsiteY7" fmla="*/ 467976 h 503619"/>
                  <a:gd name="connsiteX8" fmla="*/ 748145 w 956297"/>
                  <a:gd name="connsiteY8" fmla="*/ 458739 h 503619"/>
                  <a:gd name="connsiteX9" fmla="*/ 723515 w 956297"/>
                  <a:gd name="connsiteY9" fmla="*/ 464897 h 503619"/>
                  <a:gd name="connsiteX10" fmla="*/ 680412 w 956297"/>
                  <a:gd name="connsiteY10" fmla="*/ 461818 h 503619"/>
                  <a:gd name="connsiteX11" fmla="*/ 655782 w 956297"/>
                  <a:gd name="connsiteY11" fmla="*/ 458739 h 503619"/>
                  <a:gd name="connsiteX12" fmla="*/ 640388 w 956297"/>
                  <a:gd name="connsiteY12" fmla="*/ 471054 h 503619"/>
                  <a:gd name="connsiteX13" fmla="*/ 618836 w 956297"/>
                  <a:gd name="connsiteY13" fmla="*/ 477212 h 503619"/>
                  <a:gd name="connsiteX14" fmla="*/ 588048 w 956297"/>
                  <a:gd name="connsiteY14" fmla="*/ 455660 h 503619"/>
                  <a:gd name="connsiteX15" fmla="*/ 575733 w 956297"/>
                  <a:gd name="connsiteY15" fmla="*/ 437188 h 503619"/>
                  <a:gd name="connsiteX16" fmla="*/ 566497 w 956297"/>
                  <a:gd name="connsiteY16" fmla="*/ 437188 h 503619"/>
                  <a:gd name="connsiteX17" fmla="*/ 560339 w 956297"/>
                  <a:gd name="connsiteY17" fmla="*/ 452582 h 503619"/>
                  <a:gd name="connsiteX18" fmla="*/ 535709 w 956297"/>
                  <a:gd name="connsiteY18" fmla="*/ 471054 h 503619"/>
                  <a:gd name="connsiteX19" fmla="*/ 520315 w 956297"/>
                  <a:gd name="connsiteY19" fmla="*/ 477212 h 503619"/>
                  <a:gd name="connsiteX20" fmla="*/ 520315 w 956297"/>
                  <a:gd name="connsiteY20" fmla="*/ 461818 h 503619"/>
                  <a:gd name="connsiteX21" fmla="*/ 517236 w 956297"/>
                  <a:gd name="connsiteY21" fmla="*/ 437188 h 503619"/>
                  <a:gd name="connsiteX22" fmla="*/ 492606 w 956297"/>
                  <a:gd name="connsiteY22" fmla="*/ 421794 h 503619"/>
                  <a:gd name="connsiteX23" fmla="*/ 464897 w 956297"/>
                  <a:gd name="connsiteY23" fmla="*/ 415636 h 503619"/>
                  <a:gd name="connsiteX24" fmla="*/ 415636 w 956297"/>
                  <a:gd name="connsiteY24" fmla="*/ 403321 h 503619"/>
                  <a:gd name="connsiteX25" fmla="*/ 372533 w 956297"/>
                  <a:gd name="connsiteY25" fmla="*/ 391006 h 503619"/>
                  <a:gd name="connsiteX26" fmla="*/ 335588 w 956297"/>
                  <a:gd name="connsiteY26" fmla="*/ 372533 h 503619"/>
                  <a:gd name="connsiteX27" fmla="*/ 301721 w 956297"/>
                  <a:gd name="connsiteY27" fmla="*/ 344824 h 503619"/>
                  <a:gd name="connsiteX28" fmla="*/ 270933 w 956297"/>
                  <a:gd name="connsiteY28" fmla="*/ 329430 h 503619"/>
                  <a:gd name="connsiteX29" fmla="*/ 240145 w 956297"/>
                  <a:gd name="connsiteY29" fmla="*/ 329430 h 503619"/>
                  <a:gd name="connsiteX30" fmla="*/ 215515 w 956297"/>
                  <a:gd name="connsiteY30" fmla="*/ 326351 h 503619"/>
                  <a:gd name="connsiteX31" fmla="*/ 187806 w 956297"/>
                  <a:gd name="connsiteY31" fmla="*/ 304800 h 503619"/>
                  <a:gd name="connsiteX32" fmla="*/ 163176 w 956297"/>
                  <a:gd name="connsiteY32" fmla="*/ 295564 h 503619"/>
                  <a:gd name="connsiteX33" fmla="*/ 135467 w 956297"/>
                  <a:gd name="connsiteY33" fmla="*/ 292485 h 503619"/>
                  <a:gd name="connsiteX34" fmla="*/ 110836 w 956297"/>
                  <a:gd name="connsiteY34" fmla="*/ 301721 h 503619"/>
                  <a:gd name="connsiteX35" fmla="*/ 101600 w 956297"/>
                  <a:gd name="connsiteY35" fmla="*/ 301721 h 503619"/>
                  <a:gd name="connsiteX36" fmla="*/ 95442 w 956297"/>
                  <a:gd name="connsiteY36" fmla="*/ 283248 h 503619"/>
                  <a:gd name="connsiteX37" fmla="*/ 76970 w 956297"/>
                  <a:gd name="connsiteY37" fmla="*/ 227830 h 503619"/>
                  <a:gd name="connsiteX38" fmla="*/ 76970 w 956297"/>
                  <a:gd name="connsiteY38" fmla="*/ 209357 h 503619"/>
                  <a:gd name="connsiteX39" fmla="*/ 64655 w 956297"/>
                  <a:gd name="connsiteY39" fmla="*/ 166254 h 503619"/>
                  <a:gd name="connsiteX40" fmla="*/ 40024 w 956297"/>
                  <a:gd name="connsiteY40" fmla="*/ 104679 h 503619"/>
                  <a:gd name="connsiteX41" fmla="*/ 15394 w 956297"/>
                  <a:gd name="connsiteY41" fmla="*/ 43103 h 503619"/>
                  <a:gd name="connsiteX42" fmla="*/ 0 w 956297"/>
                  <a:gd name="connsiteY42" fmla="*/ 0 h 50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956297" h="503619">
                    <a:moveTo>
                      <a:pt x="956297" y="487806"/>
                    </a:moveTo>
                    <a:cubicBezTo>
                      <a:pt x="935772" y="489858"/>
                      <a:pt x="936263" y="490267"/>
                      <a:pt x="923636" y="492606"/>
                    </a:cubicBezTo>
                    <a:cubicBezTo>
                      <a:pt x="911009" y="494945"/>
                      <a:pt x="880533" y="501842"/>
                      <a:pt x="880533" y="501842"/>
                    </a:cubicBezTo>
                    <a:cubicBezTo>
                      <a:pt x="871810" y="503381"/>
                      <a:pt x="873863" y="504921"/>
                      <a:pt x="871297" y="501842"/>
                    </a:cubicBezTo>
                    <a:cubicBezTo>
                      <a:pt x="868731" y="498763"/>
                      <a:pt x="869244" y="487475"/>
                      <a:pt x="865139" y="483370"/>
                    </a:cubicBezTo>
                    <a:cubicBezTo>
                      <a:pt x="861034" y="479265"/>
                      <a:pt x="854877" y="476699"/>
                      <a:pt x="846667" y="477212"/>
                    </a:cubicBezTo>
                    <a:cubicBezTo>
                      <a:pt x="838457" y="477725"/>
                      <a:pt x="829220" y="487987"/>
                      <a:pt x="815879" y="486448"/>
                    </a:cubicBezTo>
                    <a:cubicBezTo>
                      <a:pt x="802538" y="484909"/>
                      <a:pt x="777907" y="472594"/>
                      <a:pt x="766618" y="467976"/>
                    </a:cubicBezTo>
                    <a:cubicBezTo>
                      <a:pt x="755329" y="463358"/>
                      <a:pt x="755329" y="459252"/>
                      <a:pt x="748145" y="458739"/>
                    </a:cubicBezTo>
                    <a:cubicBezTo>
                      <a:pt x="740961" y="458226"/>
                      <a:pt x="734804" y="464384"/>
                      <a:pt x="723515" y="464897"/>
                    </a:cubicBezTo>
                    <a:cubicBezTo>
                      <a:pt x="712226" y="465410"/>
                      <a:pt x="691701" y="462844"/>
                      <a:pt x="680412" y="461818"/>
                    </a:cubicBezTo>
                    <a:cubicBezTo>
                      <a:pt x="669123" y="460792"/>
                      <a:pt x="662453" y="457200"/>
                      <a:pt x="655782" y="458739"/>
                    </a:cubicBezTo>
                    <a:cubicBezTo>
                      <a:pt x="649111" y="460278"/>
                      <a:pt x="646546" y="467975"/>
                      <a:pt x="640388" y="471054"/>
                    </a:cubicBezTo>
                    <a:cubicBezTo>
                      <a:pt x="634230" y="474133"/>
                      <a:pt x="627559" y="479778"/>
                      <a:pt x="618836" y="477212"/>
                    </a:cubicBezTo>
                    <a:cubicBezTo>
                      <a:pt x="610113" y="474646"/>
                      <a:pt x="588048" y="455660"/>
                      <a:pt x="588048" y="455660"/>
                    </a:cubicBezTo>
                    <a:cubicBezTo>
                      <a:pt x="580864" y="448989"/>
                      <a:pt x="575733" y="437188"/>
                      <a:pt x="575733" y="437188"/>
                    </a:cubicBezTo>
                    <a:cubicBezTo>
                      <a:pt x="572141" y="434109"/>
                      <a:pt x="569063" y="434622"/>
                      <a:pt x="566497" y="437188"/>
                    </a:cubicBezTo>
                    <a:cubicBezTo>
                      <a:pt x="563931" y="439754"/>
                      <a:pt x="565470" y="446938"/>
                      <a:pt x="560339" y="452582"/>
                    </a:cubicBezTo>
                    <a:cubicBezTo>
                      <a:pt x="555208" y="458226"/>
                      <a:pt x="542380" y="466949"/>
                      <a:pt x="535709" y="471054"/>
                    </a:cubicBezTo>
                    <a:cubicBezTo>
                      <a:pt x="529038" y="475159"/>
                      <a:pt x="520315" y="477212"/>
                      <a:pt x="520315" y="477212"/>
                    </a:cubicBezTo>
                    <a:cubicBezTo>
                      <a:pt x="517749" y="475673"/>
                      <a:pt x="520828" y="468489"/>
                      <a:pt x="520315" y="461818"/>
                    </a:cubicBezTo>
                    <a:cubicBezTo>
                      <a:pt x="519802" y="455147"/>
                      <a:pt x="517236" y="437188"/>
                      <a:pt x="517236" y="437188"/>
                    </a:cubicBezTo>
                    <a:cubicBezTo>
                      <a:pt x="512618" y="430517"/>
                      <a:pt x="501329" y="425386"/>
                      <a:pt x="492606" y="421794"/>
                    </a:cubicBezTo>
                    <a:cubicBezTo>
                      <a:pt x="483883" y="418202"/>
                      <a:pt x="464897" y="415636"/>
                      <a:pt x="464897" y="415636"/>
                    </a:cubicBezTo>
                    <a:lnTo>
                      <a:pt x="415636" y="403321"/>
                    </a:lnTo>
                    <a:cubicBezTo>
                      <a:pt x="400242" y="399216"/>
                      <a:pt x="385874" y="396137"/>
                      <a:pt x="372533" y="391006"/>
                    </a:cubicBezTo>
                    <a:cubicBezTo>
                      <a:pt x="359192" y="385875"/>
                      <a:pt x="347390" y="380230"/>
                      <a:pt x="335588" y="372533"/>
                    </a:cubicBezTo>
                    <a:cubicBezTo>
                      <a:pt x="323786" y="364836"/>
                      <a:pt x="312497" y="352008"/>
                      <a:pt x="301721" y="344824"/>
                    </a:cubicBezTo>
                    <a:cubicBezTo>
                      <a:pt x="290945" y="337640"/>
                      <a:pt x="281196" y="331996"/>
                      <a:pt x="270933" y="329430"/>
                    </a:cubicBezTo>
                    <a:cubicBezTo>
                      <a:pt x="260670" y="326864"/>
                      <a:pt x="249381" y="329943"/>
                      <a:pt x="240145" y="329430"/>
                    </a:cubicBezTo>
                    <a:cubicBezTo>
                      <a:pt x="230909" y="328917"/>
                      <a:pt x="224238" y="330456"/>
                      <a:pt x="215515" y="326351"/>
                    </a:cubicBezTo>
                    <a:cubicBezTo>
                      <a:pt x="206792" y="322246"/>
                      <a:pt x="196529" y="309931"/>
                      <a:pt x="187806" y="304800"/>
                    </a:cubicBezTo>
                    <a:cubicBezTo>
                      <a:pt x="179083" y="299669"/>
                      <a:pt x="171899" y="297617"/>
                      <a:pt x="163176" y="295564"/>
                    </a:cubicBezTo>
                    <a:cubicBezTo>
                      <a:pt x="154453" y="293511"/>
                      <a:pt x="144190" y="291459"/>
                      <a:pt x="135467" y="292485"/>
                    </a:cubicBezTo>
                    <a:cubicBezTo>
                      <a:pt x="126744" y="293511"/>
                      <a:pt x="110836" y="301721"/>
                      <a:pt x="110836" y="301721"/>
                    </a:cubicBezTo>
                    <a:cubicBezTo>
                      <a:pt x="105191" y="303260"/>
                      <a:pt x="104166" y="304800"/>
                      <a:pt x="101600" y="301721"/>
                    </a:cubicBezTo>
                    <a:cubicBezTo>
                      <a:pt x="99034" y="298642"/>
                      <a:pt x="95442" y="283248"/>
                      <a:pt x="95442" y="283248"/>
                    </a:cubicBezTo>
                    <a:cubicBezTo>
                      <a:pt x="91337" y="270933"/>
                      <a:pt x="80049" y="240145"/>
                      <a:pt x="76970" y="227830"/>
                    </a:cubicBezTo>
                    <a:cubicBezTo>
                      <a:pt x="73891" y="215515"/>
                      <a:pt x="79022" y="219620"/>
                      <a:pt x="76970" y="209357"/>
                    </a:cubicBezTo>
                    <a:cubicBezTo>
                      <a:pt x="74918" y="199094"/>
                      <a:pt x="70813" y="183700"/>
                      <a:pt x="64655" y="166254"/>
                    </a:cubicBezTo>
                    <a:cubicBezTo>
                      <a:pt x="58497" y="148808"/>
                      <a:pt x="40024" y="104679"/>
                      <a:pt x="40024" y="104679"/>
                    </a:cubicBezTo>
                    <a:cubicBezTo>
                      <a:pt x="31814" y="84154"/>
                      <a:pt x="22065" y="60549"/>
                      <a:pt x="15394" y="43103"/>
                    </a:cubicBezTo>
                    <a:cubicBezTo>
                      <a:pt x="8723" y="25657"/>
                      <a:pt x="5644" y="13854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47" name="Полилиния 546"/>
              <p:cNvSpPr/>
              <p:nvPr/>
            </p:nvSpPr>
            <p:spPr>
              <a:xfrm>
                <a:off x="4510394" y="1672270"/>
                <a:ext cx="186516" cy="40523"/>
              </a:xfrm>
              <a:custGeom>
                <a:avLst/>
                <a:gdLst>
                  <a:gd name="connsiteX0" fmla="*/ 273844 w 273844"/>
                  <a:gd name="connsiteY0" fmla="*/ 61912 h 61912"/>
                  <a:gd name="connsiteX1" fmla="*/ 180975 w 273844"/>
                  <a:gd name="connsiteY1" fmla="*/ 40481 h 61912"/>
                  <a:gd name="connsiteX2" fmla="*/ 142875 w 273844"/>
                  <a:gd name="connsiteY2" fmla="*/ 40481 h 61912"/>
                  <a:gd name="connsiteX3" fmla="*/ 109538 w 273844"/>
                  <a:gd name="connsiteY3" fmla="*/ 28575 h 61912"/>
                  <a:gd name="connsiteX4" fmla="*/ 80963 w 273844"/>
                  <a:gd name="connsiteY4" fmla="*/ 16669 h 61912"/>
                  <a:gd name="connsiteX5" fmla="*/ 47625 w 273844"/>
                  <a:gd name="connsiteY5" fmla="*/ 11906 h 61912"/>
                  <a:gd name="connsiteX6" fmla="*/ 0 w 273844"/>
                  <a:gd name="connsiteY6" fmla="*/ 0 h 61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844" h="61912">
                    <a:moveTo>
                      <a:pt x="273844" y="61912"/>
                    </a:moveTo>
                    <a:cubicBezTo>
                      <a:pt x="238323" y="52982"/>
                      <a:pt x="202803" y="44053"/>
                      <a:pt x="180975" y="40481"/>
                    </a:cubicBezTo>
                    <a:cubicBezTo>
                      <a:pt x="159147" y="36909"/>
                      <a:pt x="154781" y="42465"/>
                      <a:pt x="142875" y="40481"/>
                    </a:cubicBezTo>
                    <a:cubicBezTo>
                      <a:pt x="130969" y="38497"/>
                      <a:pt x="119857" y="32544"/>
                      <a:pt x="109538" y="28575"/>
                    </a:cubicBezTo>
                    <a:cubicBezTo>
                      <a:pt x="99219" y="24606"/>
                      <a:pt x="91282" y="19447"/>
                      <a:pt x="80963" y="16669"/>
                    </a:cubicBezTo>
                    <a:cubicBezTo>
                      <a:pt x="70644" y="13891"/>
                      <a:pt x="61119" y="14684"/>
                      <a:pt x="47625" y="11906"/>
                    </a:cubicBezTo>
                    <a:cubicBezTo>
                      <a:pt x="34131" y="9128"/>
                      <a:pt x="17065" y="4564"/>
                      <a:pt x="0" y="0"/>
                    </a:cubicBezTo>
                  </a:path>
                </a:pathLst>
              </a:custGeom>
              <a:ln w="952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48" name="Полилиния 547"/>
              <p:cNvSpPr/>
              <p:nvPr/>
            </p:nvSpPr>
            <p:spPr>
              <a:xfrm>
                <a:off x="4527225" y="1652706"/>
                <a:ext cx="419752" cy="211522"/>
              </a:xfrm>
              <a:custGeom>
                <a:avLst/>
                <a:gdLst>
                  <a:gd name="connsiteX0" fmla="*/ 586218 w 586218"/>
                  <a:gd name="connsiteY0" fmla="*/ 182880 h 182880"/>
                  <a:gd name="connsiteX1" fmla="*/ 513567 w 586218"/>
                  <a:gd name="connsiteY1" fmla="*/ 142797 h 182880"/>
                  <a:gd name="connsiteX2" fmla="*/ 443421 w 586218"/>
                  <a:gd name="connsiteY2" fmla="*/ 120250 h 182880"/>
                  <a:gd name="connsiteX3" fmla="*/ 398328 w 586218"/>
                  <a:gd name="connsiteY3" fmla="*/ 112734 h 182880"/>
                  <a:gd name="connsiteX4" fmla="*/ 348224 w 586218"/>
                  <a:gd name="connsiteY4" fmla="*/ 105219 h 182880"/>
                  <a:gd name="connsiteX5" fmla="*/ 295614 w 586218"/>
                  <a:gd name="connsiteY5" fmla="*/ 97703 h 182880"/>
                  <a:gd name="connsiteX6" fmla="*/ 283088 w 586218"/>
                  <a:gd name="connsiteY6" fmla="*/ 87682 h 182880"/>
                  <a:gd name="connsiteX7" fmla="*/ 260541 w 586218"/>
                  <a:gd name="connsiteY7" fmla="*/ 62630 h 182880"/>
                  <a:gd name="connsiteX8" fmla="*/ 220458 w 586218"/>
                  <a:gd name="connsiteY8" fmla="*/ 57620 h 182880"/>
                  <a:gd name="connsiteX9" fmla="*/ 150312 w 586218"/>
                  <a:gd name="connsiteY9" fmla="*/ 47599 h 182880"/>
                  <a:gd name="connsiteX10" fmla="*/ 75156 w 586218"/>
                  <a:gd name="connsiteY10" fmla="*/ 20042 h 182880"/>
                  <a:gd name="connsiteX11" fmla="*/ 35073 w 586218"/>
                  <a:gd name="connsiteY11" fmla="*/ 15031 h 182880"/>
                  <a:gd name="connsiteX12" fmla="*/ 0 w 586218"/>
                  <a:gd name="connsiteY12" fmla="*/ 0 h 182880"/>
                  <a:gd name="connsiteX0" fmla="*/ 586218 w 589717"/>
                  <a:gd name="connsiteY0" fmla="*/ 182880 h 182880"/>
                  <a:gd name="connsiteX1" fmla="*/ 583714 w 589717"/>
                  <a:gd name="connsiteY1" fmla="*/ 177870 h 182880"/>
                  <a:gd name="connsiteX2" fmla="*/ 513567 w 589717"/>
                  <a:gd name="connsiteY2" fmla="*/ 142797 h 182880"/>
                  <a:gd name="connsiteX3" fmla="*/ 443421 w 589717"/>
                  <a:gd name="connsiteY3" fmla="*/ 120250 h 182880"/>
                  <a:gd name="connsiteX4" fmla="*/ 398328 w 589717"/>
                  <a:gd name="connsiteY4" fmla="*/ 112734 h 182880"/>
                  <a:gd name="connsiteX5" fmla="*/ 348224 w 589717"/>
                  <a:gd name="connsiteY5" fmla="*/ 105219 h 182880"/>
                  <a:gd name="connsiteX6" fmla="*/ 295614 w 589717"/>
                  <a:gd name="connsiteY6" fmla="*/ 97703 h 182880"/>
                  <a:gd name="connsiteX7" fmla="*/ 283088 w 589717"/>
                  <a:gd name="connsiteY7" fmla="*/ 87682 h 182880"/>
                  <a:gd name="connsiteX8" fmla="*/ 260541 w 589717"/>
                  <a:gd name="connsiteY8" fmla="*/ 62630 h 182880"/>
                  <a:gd name="connsiteX9" fmla="*/ 220458 w 589717"/>
                  <a:gd name="connsiteY9" fmla="*/ 57620 h 182880"/>
                  <a:gd name="connsiteX10" fmla="*/ 150312 w 589717"/>
                  <a:gd name="connsiteY10" fmla="*/ 47599 h 182880"/>
                  <a:gd name="connsiteX11" fmla="*/ 75156 w 589717"/>
                  <a:gd name="connsiteY11" fmla="*/ 20042 h 182880"/>
                  <a:gd name="connsiteX12" fmla="*/ 35073 w 589717"/>
                  <a:gd name="connsiteY12" fmla="*/ 15031 h 182880"/>
                  <a:gd name="connsiteX13" fmla="*/ 0 w 589717"/>
                  <a:gd name="connsiteY13" fmla="*/ 0 h 182880"/>
                  <a:gd name="connsiteX0" fmla="*/ 586218 w 620852"/>
                  <a:gd name="connsiteY0" fmla="*/ 182880 h 268402"/>
                  <a:gd name="connsiteX1" fmla="*/ 618787 w 620852"/>
                  <a:gd name="connsiteY1" fmla="*/ 268058 h 268402"/>
                  <a:gd name="connsiteX2" fmla="*/ 513567 w 620852"/>
                  <a:gd name="connsiteY2" fmla="*/ 142797 h 268402"/>
                  <a:gd name="connsiteX3" fmla="*/ 443421 w 620852"/>
                  <a:gd name="connsiteY3" fmla="*/ 120250 h 268402"/>
                  <a:gd name="connsiteX4" fmla="*/ 398328 w 620852"/>
                  <a:gd name="connsiteY4" fmla="*/ 112734 h 268402"/>
                  <a:gd name="connsiteX5" fmla="*/ 348224 w 620852"/>
                  <a:gd name="connsiteY5" fmla="*/ 105219 h 268402"/>
                  <a:gd name="connsiteX6" fmla="*/ 295614 w 620852"/>
                  <a:gd name="connsiteY6" fmla="*/ 97703 h 268402"/>
                  <a:gd name="connsiteX7" fmla="*/ 283088 w 620852"/>
                  <a:gd name="connsiteY7" fmla="*/ 87682 h 268402"/>
                  <a:gd name="connsiteX8" fmla="*/ 260541 w 620852"/>
                  <a:gd name="connsiteY8" fmla="*/ 62630 h 268402"/>
                  <a:gd name="connsiteX9" fmla="*/ 220458 w 620852"/>
                  <a:gd name="connsiteY9" fmla="*/ 57620 h 268402"/>
                  <a:gd name="connsiteX10" fmla="*/ 150312 w 620852"/>
                  <a:gd name="connsiteY10" fmla="*/ 47599 h 268402"/>
                  <a:gd name="connsiteX11" fmla="*/ 75156 w 620852"/>
                  <a:gd name="connsiteY11" fmla="*/ 20042 h 268402"/>
                  <a:gd name="connsiteX12" fmla="*/ 35073 w 620852"/>
                  <a:gd name="connsiteY12" fmla="*/ 15031 h 268402"/>
                  <a:gd name="connsiteX13" fmla="*/ 0 w 620852"/>
                  <a:gd name="connsiteY13" fmla="*/ 0 h 268402"/>
                  <a:gd name="connsiteX0" fmla="*/ 819203 w 819203"/>
                  <a:gd name="connsiteY0" fmla="*/ 280583 h 280583"/>
                  <a:gd name="connsiteX1" fmla="*/ 618787 w 819203"/>
                  <a:gd name="connsiteY1" fmla="*/ 268058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819203 w 819203"/>
                  <a:gd name="connsiteY0" fmla="*/ 280583 h 280583"/>
                  <a:gd name="connsiteX1" fmla="*/ 573693 w 819203"/>
                  <a:gd name="connsiteY1" fmla="*/ 162839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596239 w 596239"/>
                  <a:gd name="connsiteY0" fmla="*/ 215447 h 215447"/>
                  <a:gd name="connsiteX1" fmla="*/ 573693 w 596239"/>
                  <a:gd name="connsiteY1" fmla="*/ 162839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5447"/>
                  <a:gd name="connsiteX1" fmla="*/ 571188 w 596239"/>
                  <a:gd name="connsiteY1" fmla="*/ 172860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6777"/>
                  <a:gd name="connsiteX1" fmla="*/ 588723 w 596239"/>
                  <a:gd name="connsiteY1" fmla="*/ 212942 h 216777"/>
                  <a:gd name="connsiteX2" fmla="*/ 571188 w 596239"/>
                  <a:gd name="connsiteY2" fmla="*/ 172860 h 216777"/>
                  <a:gd name="connsiteX3" fmla="*/ 513567 w 596239"/>
                  <a:gd name="connsiteY3" fmla="*/ 142797 h 216777"/>
                  <a:gd name="connsiteX4" fmla="*/ 443421 w 596239"/>
                  <a:gd name="connsiteY4" fmla="*/ 120250 h 216777"/>
                  <a:gd name="connsiteX5" fmla="*/ 398328 w 596239"/>
                  <a:gd name="connsiteY5" fmla="*/ 112734 h 216777"/>
                  <a:gd name="connsiteX6" fmla="*/ 348224 w 596239"/>
                  <a:gd name="connsiteY6" fmla="*/ 105219 h 216777"/>
                  <a:gd name="connsiteX7" fmla="*/ 295614 w 596239"/>
                  <a:gd name="connsiteY7" fmla="*/ 97703 h 216777"/>
                  <a:gd name="connsiteX8" fmla="*/ 283088 w 596239"/>
                  <a:gd name="connsiteY8" fmla="*/ 87682 h 216777"/>
                  <a:gd name="connsiteX9" fmla="*/ 260541 w 596239"/>
                  <a:gd name="connsiteY9" fmla="*/ 62630 h 216777"/>
                  <a:gd name="connsiteX10" fmla="*/ 220458 w 596239"/>
                  <a:gd name="connsiteY10" fmla="*/ 57620 h 216777"/>
                  <a:gd name="connsiteX11" fmla="*/ 150312 w 596239"/>
                  <a:gd name="connsiteY11" fmla="*/ 47599 h 216777"/>
                  <a:gd name="connsiteX12" fmla="*/ 75156 w 596239"/>
                  <a:gd name="connsiteY12" fmla="*/ 20042 h 216777"/>
                  <a:gd name="connsiteX13" fmla="*/ 35073 w 596239"/>
                  <a:gd name="connsiteY13" fmla="*/ 15031 h 216777"/>
                  <a:gd name="connsiteX14" fmla="*/ 0 w 596239"/>
                  <a:gd name="connsiteY14" fmla="*/ 0 h 216777"/>
                  <a:gd name="connsiteX0" fmla="*/ 596239 w 631614"/>
                  <a:gd name="connsiteY0" fmla="*/ 215447 h 241511"/>
                  <a:gd name="connsiteX1" fmla="*/ 631312 w 631614"/>
                  <a:gd name="connsiteY1" fmla="*/ 240499 h 241511"/>
                  <a:gd name="connsiteX2" fmla="*/ 571188 w 631614"/>
                  <a:gd name="connsiteY2" fmla="*/ 172860 h 241511"/>
                  <a:gd name="connsiteX3" fmla="*/ 513567 w 631614"/>
                  <a:gd name="connsiteY3" fmla="*/ 142797 h 241511"/>
                  <a:gd name="connsiteX4" fmla="*/ 443421 w 631614"/>
                  <a:gd name="connsiteY4" fmla="*/ 120250 h 241511"/>
                  <a:gd name="connsiteX5" fmla="*/ 398328 w 631614"/>
                  <a:gd name="connsiteY5" fmla="*/ 112734 h 241511"/>
                  <a:gd name="connsiteX6" fmla="*/ 348224 w 631614"/>
                  <a:gd name="connsiteY6" fmla="*/ 105219 h 241511"/>
                  <a:gd name="connsiteX7" fmla="*/ 295614 w 631614"/>
                  <a:gd name="connsiteY7" fmla="*/ 97703 h 241511"/>
                  <a:gd name="connsiteX8" fmla="*/ 283088 w 631614"/>
                  <a:gd name="connsiteY8" fmla="*/ 87682 h 241511"/>
                  <a:gd name="connsiteX9" fmla="*/ 260541 w 631614"/>
                  <a:gd name="connsiteY9" fmla="*/ 62630 h 241511"/>
                  <a:gd name="connsiteX10" fmla="*/ 220458 w 631614"/>
                  <a:gd name="connsiteY10" fmla="*/ 57620 h 241511"/>
                  <a:gd name="connsiteX11" fmla="*/ 150312 w 631614"/>
                  <a:gd name="connsiteY11" fmla="*/ 47599 h 241511"/>
                  <a:gd name="connsiteX12" fmla="*/ 75156 w 631614"/>
                  <a:gd name="connsiteY12" fmla="*/ 20042 h 241511"/>
                  <a:gd name="connsiteX13" fmla="*/ 35073 w 631614"/>
                  <a:gd name="connsiteY13" fmla="*/ 15031 h 241511"/>
                  <a:gd name="connsiteX14" fmla="*/ 0 w 631614"/>
                  <a:gd name="connsiteY14" fmla="*/ 0 h 241511"/>
                  <a:gd name="connsiteX0" fmla="*/ 623796 w 632144"/>
                  <a:gd name="connsiteY0" fmla="*/ 325676 h 325676"/>
                  <a:gd name="connsiteX1" fmla="*/ 631312 w 632144"/>
                  <a:gd name="connsiteY1" fmla="*/ 240499 h 325676"/>
                  <a:gd name="connsiteX2" fmla="*/ 571188 w 632144"/>
                  <a:gd name="connsiteY2" fmla="*/ 172860 h 325676"/>
                  <a:gd name="connsiteX3" fmla="*/ 513567 w 632144"/>
                  <a:gd name="connsiteY3" fmla="*/ 142797 h 325676"/>
                  <a:gd name="connsiteX4" fmla="*/ 443421 w 632144"/>
                  <a:gd name="connsiteY4" fmla="*/ 120250 h 325676"/>
                  <a:gd name="connsiteX5" fmla="*/ 398328 w 632144"/>
                  <a:gd name="connsiteY5" fmla="*/ 112734 h 325676"/>
                  <a:gd name="connsiteX6" fmla="*/ 348224 w 632144"/>
                  <a:gd name="connsiteY6" fmla="*/ 105219 h 325676"/>
                  <a:gd name="connsiteX7" fmla="*/ 295614 w 632144"/>
                  <a:gd name="connsiteY7" fmla="*/ 97703 h 325676"/>
                  <a:gd name="connsiteX8" fmla="*/ 283088 w 632144"/>
                  <a:gd name="connsiteY8" fmla="*/ 87682 h 325676"/>
                  <a:gd name="connsiteX9" fmla="*/ 260541 w 632144"/>
                  <a:gd name="connsiteY9" fmla="*/ 62630 h 325676"/>
                  <a:gd name="connsiteX10" fmla="*/ 220458 w 632144"/>
                  <a:gd name="connsiteY10" fmla="*/ 57620 h 325676"/>
                  <a:gd name="connsiteX11" fmla="*/ 150312 w 632144"/>
                  <a:gd name="connsiteY11" fmla="*/ 47599 h 325676"/>
                  <a:gd name="connsiteX12" fmla="*/ 75156 w 632144"/>
                  <a:gd name="connsiteY12" fmla="*/ 20042 h 325676"/>
                  <a:gd name="connsiteX13" fmla="*/ 35073 w 632144"/>
                  <a:gd name="connsiteY13" fmla="*/ 15031 h 325676"/>
                  <a:gd name="connsiteX14" fmla="*/ 0 w 632144"/>
                  <a:gd name="connsiteY14" fmla="*/ 0 h 325676"/>
                  <a:gd name="connsiteX0" fmla="*/ 623796 w 623796"/>
                  <a:gd name="connsiteY0" fmla="*/ 325676 h 325676"/>
                  <a:gd name="connsiteX1" fmla="*/ 586219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623796 w 623796"/>
                  <a:gd name="connsiteY0" fmla="*/ 325676 h 325676"/>
                  <a:gd name="connsiteX1" fmla="*/ 596240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588723 w 597072"/>
                  <a:gd name="connsiteY0" fmla="*/ 255531 h 255531"/>
                  <a:gd name="connsiteX1" fmla="*/ 596240 w 597072"/>
                  <a:gd name="connsiteY1" fmla="*/ 212942 h 255531"/>
                  <a:gd name="connsiteX2" fmla="*/ 571188 w 597072"/>
                  <a:gd name="connsiteY2" fmla="*/ 172860 h 255531"/>
                  <a:gd name="connsiteX3" fmla="*/ 513567 w 597072"/>
                  <a:gd name="connsiteY3" fmla="*/ 142797 h 255531"/>
                  <a:gd name="connsiteX4" fmla="*/ 443421 w 597072"/>
                  <a:gd name="connsiteY4" fmla="*/ 120250 h 255531"/>
                  <a:gd name="connsiteX5" fmla="*/ 398328 w 597072"/>
                  <a:gd name="connsiteY5" fmla="*/ 112734 h 255531"/>
                  <a:gd name="connsiteX6" fmla="*/ 348224 w 597072"/>
                  <a:gd name="connsiteY6" fmla="*/ 105219 h 255531"/>
                  <a:gd name="connsiteX7" fmla="*/ 295614 w 597072"/>
                  <a:gd name="connsiteY7" fmla="*/ 97703 h 255531"/>
                  <a:gd name="connsiteX8" fmla="*/ 283088 w 597072"/>
                  <a:gd name="connsiteY8" fmla="*/ 87682 h 255531"/>
                  <a:gd name="connsiteX9" fmla="*/ 260541 w 597072"/>
                  <a:gd name="connsiteY9" fmla="*/ 62630 h 255531"/>
                  <a:gd name="connsiteX10" fmla="*/ 220458 w 597072"/>
                  <a:gd name="connsiteY10" fmla="*/ 57620 h 255531"/>
                  <a:gd name="connsiteX11" fmla="*/ 150312 w 597072"/>
                  <a:gd name="connsiteY11" fmla="*/ 47599 h 255531"/>
                  <a:gd name="connsiteX12" fmla="*/ 75156 w 597072"/>
                  <a:gd name="connsiteY12" fmla="*/ 20042 h 255531"/>
                  <a:gd name="connsiteX13" fmla="*/ 35073 w 597072"/>
                  <a:gd name="connsiteY13" fmla="*/ 15031 h 255531"/>
                  <a:gd name="connsiteX14" fmla="*/ 0 w 597072"/>
                  <a:gd name="connsiteY14" fmla="*/ 0 h 255531"/>
                  <a:gd name="connsiteX0" fmla="*/ 588723 w 604318"/>
                  <a:gd name="connsiteY0" fmla="*/ 255531 h 255531"/>
                  <a:gd name="connsiteX1" fmla="*/ 603756 w 604318"/>
                  <a:gd name="connsiteY1" fmla="*/ 202921 h 255531"/>
                  <a:gd name="connsiteX2" fmla="*/ 571188 w 604318"/>
                  <a:gd name="connsiteY2" fmla="*/ 172860 h 255531"/>
                  <a:gd name="connsiteX3" fmla="*/ 513567 w 604318"/>
                  <a:gd name="connsiteY3" fmla="*/ 142797 h 255531"/>
                  <a:gd name="connsiteX4" fmla="*/ 443421 w 604318"/>
                  <a:gd name="connsiteY4" fmla="*/ 120250 h 255531"/>
                  <a:gd name="connsiteX5" fmla="*/ 398328 w 604318"/>
                  <a:gd name="connsiteY5" fmla="*/ 112734 h 255531"/>
                  <a:gd name="connsiteX6" fmla="*/ 348224 w 604318"/>
                  <a:gd name="connsiteY6" fmla="*/ 105219 h 255531"/>
                  <a:gd name="connsiteX7" fmla="*/ 295614 w 604318"/>
                  <a:gd name="connsiteY7" fmla="*/ 97703 h 255531"/>
                  <a:gd name="connsiteX8" fmla="*/ 283088 w 604318"/>
                  <a:gd name="connsiteY8" fmla="*/ 87682 h 255531"/>
                  <a:gd name="connsiteX9" fmla="*/ 260541 w 604318"/>
                  <a:gd name="connsiteY9" fmla="*/ 62630 h 255531"/>
                  <a:gd name="connsiteX10" fmla="*/ 220458 w 604318"/>
                  <a:gd name="connsiteY10" fmla="*/ 57620 h 255531"/>
                  <a:gd name="connsiteX11" fmla="*/ 150312 w 604318"/>
                  <a:gd name="connsiteY11" fmla="*/ 47599 h 255531"/>
                  <a:gd name="connsiteX12" fmla="*/ 75156 w 604318"/>
                  <a:gd name="connsiteY12" fmla="*/ 20042 h 255531"/>
                  <a:gd name="connsiteX13" fmla="*/ 35073 w 604318"/>
                  <a:gd name="connsiteY13" fmla="*/ 15031 h 255531"/>
                  <a:gd name="connsiteX14" fmla="*/ 0 w 604318"/>
                  <a:gd name="connsiteY14" fmla="*/ 0 h 255531"/>
                  <a:gd name="connsiteX0" fmla="*/ 571187 w 604076"/>
                  <a:gd name="connsiteY0" fmla="*/ 243005 h 243005"/>
                  <a:gd name="connsiteX1" fmla="*/ 603756 w 604076"/>
                  <a:gd name="connsiteY1" fmla="*/ 202921 h 243005"/>
                  <a:gd name="connsiteX2" fmla="*/ 571188 w 604076"/>
                  <a:gd name="connsiteY2" fmla="*/ 172860 h 243005"/>
                  <a:gd name="connsiteX3" fmla="*/ 513567 w 604076"/>
                  <a:gd name="connsiteY3" fmla="*/ 142797 h 243005"/>
                  <a:gd name="connsiteX4" fmla="*/ 443421 w 604076"/>
                  <a:gd name="connsiteY4" fmla="*/ 120250 h 243005"/>
                  <a:gd name="connsiteX5" fmla="*/ 398328 w 604076"/>
                  <a:gd name="connsiteY5" fmla="*/ 112734 h 243005"/>
                  <a:gd name="connsiteX6" fmla="*/ 348224 w 604076"/>
                  <a:gd name="connsiteY6" fmla="*/ 105219 h 243005"/>
                  <a:gd name="connsiteX7" fmla="*/ 295614 w 604076"/>
                  <a:gd name="connsiteY7" fmla="*/ 97703 h 243005"/>
                  <a:gd name="connsiteX8" fmla="*/ 283088 w 604076"/>
                  <a:gd name="connsiteY8" fmla="*/ 87682 h 243005"/>
                  <a:gd name="connsiteX9" fmla="*/ 260541 w 604076"/>
                  <a:gd name="connsiteY9" fmla="*/ 62630 h 243005"/>
                  <a:gd name="connsiteX10" fmla="*/ 220458 w 604076"/>
                  <a:gd name="connsiteY10" fmla="*/ 57620 h 243005"/>
                  <a:gd name="connsiteX11" fmla="*/ 150312 w 604076"/>
                  <a:gd name="connsiteY11" fmla="*/ 47599 h 243005"/>
                  <a:gd name="connsiteX12" fmla="*/ 75156 w 604076"/>
                  <a:gd name="connsiteY12" fmla="*/ 20042 h 243005"/>
                  <a:gd name="connsiteX13" fmla="*/ 35073 w 604076"/>
                  <a:gd name="connsiteY13" fmla="*/ 15031 h 243005"/>
                  <a:gd name="connsiteX14" fmla="*/ 0 w 604076"/>
                  <a:gd name="connsiteY14" fmla="*/ 0 h 243005"/>
                  <a:gd name="connsiteX0" fmla="*/ 571187 w 603756"/>
                  <a:gd name="connsiteY0" fmla="*/ 243005 h 244159"/>
                  <a:gd name="connsiteX1" fmla="*/ 571186 w 603756"/>
                  <a:gd name="connsiteY1" fmla="*/ 240500 h 244159"/>
                  <a:gd name="connsiteX2" fmla="*/ 603756 w 603756"/>
                  <a:gd name="connsiteY2" fmla="*/ 202921 h 244159"/>
                  <a:gd name="connsiteX3" fmla="*/ 571188 w 603756"/>
                  <a:gd name="connsiteY3" fmla="*/ 172860 h 244159"/>
                  <a:gd name="connsiteX4" fmla="*/ 513567 w 603756"/>
                  <a:gd name="connsiteY4" fmla="*/ 142797 h 244159"/>
                  <a:gd name="connsiteX5" fmla="*/ 443421 w 603756"/>
                  <a:gd name="connsiteY5" fmla="*/ 120250 h 244159"/>
                  <a:gd name="connsiteX6" fmla="*/ 398328 w 603756"/>
                  <a:gd name="connsiteY6" fmla="*/ 112734 h 244159"/>
                  <a:gd name="connsiteX7" fmla="*/ 348224 w 603756"/>
                  <a:gd name="connsiteY7" fmla="*/ 105219 h 244159"/>
                  <a:gd name="connsiteX8" fmla="*/ 295614 w 603756"/>
                  <a:gd name="connsiteY8" fmla="*/ 97703 h 244159"/>
                  <a:gd name="connsiteX9" fmla="*/ 283088 w 603756"/>
                  <a:gd name="connsiteY9" fmla="*/ 87682 h 244159"/>
                  <a:gd name="connsiteX10" fmla="*/ 260541 w 603756"/>
                  <a:gd name="connsiteY10" fmla="*/ 62630 h 244159"/>
                  <a:gd name="connsiteX11" fmla="*/ 220458 w 603756"/>
                  <a:gd name="connsiteY11" fmla="*/ 57620 h 244159"/>
                  <a:gd name="connsiteX12" fmla="*/ 150312 w 603756"/>
                  <a:gd name="connsiteY12" fmla="*/ 47599 h 244159"/>
                  <a:gd name="connsiteX13" fmla="*/ 75156 w 603756"/>
                  <a:gd name="connsiteY13" fmla="*/ 20042 h 244159"/>
                  <a:gd name="connsiteX14" fmla="*/ 35073 w 603756"/>
                  <a:gd name="connsiteY14" fmla="*/ 15031 h 244159"/>
                  <a:gd name="connsiteX15" fmla="*/ 0 w 603756"/>
                  <a:gd name="connsiteY15" fmla="*/ 0 h 244159"/>
                  <a:gd name="connsiteX0" fmla="*/ 571187 w 629452"/>
                  <a:gd name="connsiteY0" fmla="*/ 243005 h 306086"/>
                  <a:gd name="connsiteX1" fmla="*/ 628805 w 629452"/>
                  <a:gd name="connsiteY1" fmla="*/ 305635 h 306086"/>
                  <a:gd name="connsiteX2" fmla="*/ 603756 w 629452"/>
                  <a:gd name="connsiteY2" fmla="*/ 202921 h 306086"/>
                  <a:gd name="connsiteX3" fmla="*/ 571188 w 629452"/>
                  <a:gd name="connsiteY3" fmla="*/ 172860 h 306086"/>
                  <a:gd name="connsiteX4" fmla="*/ 513567 w 629452"/>
                  <a:gd name="connsiteY4" fmla="*/ 142797 h 306086"/>
                  <a:gd name="connsiteX5" fmla="*/ 443421 w 629452"/>
                  <a:gd name="connsiteY5" fmla="*/ 120250 h 306086"/>
                  <a:gd name="connsiteX6" fmla="*/ 398328 w 629452"/>
                  <a:gd name="connsiteY6" fmla="*/ 112734 h 306086"/>
                  <a:gd name="connsiteX7" fmla="*/ 348224 w 629452"/>
                  <a:gd name="connsiteY7" fmla="*/ 105219 h 306086"/>
                  <a:gd name="connsiteX8" fmla="*/ 295614 w 629452"/>
                  <a:gd name="connsiteY8" fmla="*/ 97703 h 306086"/>
                  <a:gd name="connsiteX9" fmla="*/ 283088 w 629452"/>
                  <a:gd name="connsiteY9" fmla="*/ 87682 h 306086"/>
                  <a:gd name="connsiteX10" fmla="*/ 260541 w 629452"/>
                  <a:gd name="connsiteY10" fmla="*/ 62630 h 306086"/>
                  <a:gd name="connsiteX11" fmla="*/ 220458 w 629452"/>
                  <a:gd name="connsiteY11" fmla="*/ 57620 h 306086"/>
                  <a:gd name="connsiteX12" fmla="*/ 150312 w 629452"/>
                  <a:gd name="connsiteY12" fmla="*/ 47599 h 306086"/>
                  <a:gd name="connsiteX13" fmla="*/ 75156 w 629452"/>
                  <a:gd name="connsiteY13" fmla="*/ 20042 h 306086"/>
                  <a:gd name="connsiteX14" fmla="*/ 35073 w 629452"/>
                  <a:gd name="connsiteY14" fmla="*/ 15031 h 306086"/>
                  <a:gd name="connsiteX15" fmla="*/ 0 w 629452"/>
                  <a:gd name="connsiteY15" fmla="*/ 0 h 306086"/>
                  <a:gd name="connsiteX0" fmla="*/ 576197 w 629452"/>
                  <a:gd name="connsiteY0" fmla="*/ 388307 h 388307"/>
                  <a:gd name="connsiteX1" fmla="*/ 628805 w 629452"/>
                  <a:gd name="connsiteY1" fmla="*/ 305635 h 388307"/>
                  <a:gd name="connsiteX2" fmla="*/ 603756 w 629452"/>
                  <a:gd name="connsiteY2" fmla="*/ 202921 h 388307"/>
                  <a:gd name="connsiteX3" fmla="*/ 571188 w 629452"/>
                  <a:gd name="connsiteY3" fmla="*/ 172860 h 388307"/>
                  <a:gd name="connsiteX4" fmla="*/ 513567 w 629452"/>
                  <a:gd name="connsiteY4" fmla="*/ 142797 h 388307"/>
                  <a:gd name="connsiteX5" fmla="*/ 443421 w 629452"/>
                  <a:gd name="connsiteY5" fmla="*/ 120250 h 388307"/>
                  <a:gd name="connsiteX6" fmla="*/ 398328 w 629452"/>
                  <a:gd name="connsiteY6" fmla="*/ 112734 h 388307"/>
                  <a:gd name="connsiteX7" fmla="*/ 348224 w 629452"/>
                  <a:gd name="connsiteY7" fmla="*/ 105219 h 388307"/>
                  <a:gd name="connsiteX8" fmla="*/ 295614 w 629452"/>
                  <a:gd name="connsiteY8" fmla="*/ 97703 h 388307"/>
                  <a:gd name="connsiteX9" fmla="*/ 283088 w 629452"/>
                  <a:gd name="connsiteY9" fmla="*/ 87682 h 388307"/>
                  <a:gd name="connsiteX10" fmla="*/ 260541 w 629452"/>
                  <a:gd name="connsiteY10" fmla="*/ 62630 h 388307"/>
                  <a:gd name="connsiteX11" fmla="*/ 220458 w 629452"/>
                  <a:gd name="connsiteY11" fmla="*/ 57620 h 388307"/>
                  <a:gd name="connsiteX12" fmla="*/ 150312 w 629452"/>
                  <a:gd name="connsiteY12" fmla="*/ 47599 h 388307"/>
                  <a:gd name="connsiteX13" fmla="*/ 75156 w 629452"/>
                  <a:gd name="connsiteY13" fmla="*/ 20042 h 388307"/>
                  <a:gd name="connsiteX14" fmla="*/ 35073 w 629452"/>
                  <a:gd name="connsiteY14" fmla="*/ 15031 h 388307"/>
                  <a:gd name="connsiteX15" fmla="*/ 0 w 629452"/>
                  <a:gd name="connsiteY15" fmla="*/ 0 h 388307"/>
                  <a:gd name="connsiteX0" fmla="*/ 576197 w 603756"/>
                  <a:gd name="connsiteY0" fmla="*/ 388307 h 388307"/>
                  <a:gd name="connsiteX1" fmla="*/ 583711 w 603756"/>
                  <a:gd name="connsiteY1" fmla="*/ 237994 h 388307"/>
                  <a:gd name="connsiteX2" fmla="*/ 603756 w 603756"/>
                  <a:gd name="connsiteY2" fmla="*/ 202921 h 388307"/>
                  <a:gd name="connsiteX3" fmla="*/ 571188 w 603756"/>
                  <a:gd name="connsiteY3" fmla="*/ 172860 h 388307"/>
                  <a:gd name="connsiteX4" fmla="*/ 513567 w 603756"/>
                  <a:gd name="connsiteY4" fmla="*/ 142797 h 388307"/>
                  <a:gd name="connsiteX5" fmla="*/ 443421 w 603756"/>
                  <a:gd name="connsiteY5" fmla="*/ 120250 h 388307"/>
                  <a:gd name="connsiteX6" fmla="*/ 398328 w 603756"/>
                  <a:gd name="connsiteY6" fmla="*/ 112734 h 388307"/>
                  <a:gd name="connsiteX7" fmla="*/ 348224 w 603756"/>
                  <a:gd name="connsiteY7" fmla="*/ 105219 h 388307"/>
                  <a:gd name="connsiteX8" fmla="*/ 295614 w 603756"/>
                  <a:gd name="connsiteY8" fmla="*/ 97703 h 388307"/>
                  <a:gd name="connsiteX9" fmla="*/ 283088 w 603756"/>
                  <a:gd name="connsiteY9" fmla="*/ 87682 h 388307"/>
                  <a:gd name="connsiteX10" fmla="*/ 260541 w 603756"/>
                  <a:gd name="connsiteY10" fmla="*/ 62630 h 388307"/>
                  <a:gd name="connsiteX11" fmla="*/ 220458 w 603756"/>
                  <a:gd name="connsiteY11" fmla="*/ 57620 h 388307"/>
                  <a:gd name="connsiteX12" fmla="*/ 150312 w 603756"/>
                  <a:gd name="connsiteY12" fmla="*/ 47599 h 388307"/>
                  <a:gd name="connsiteX13" fmla="*/ 75156 w 603756"/>
                  <a:gd name="connsiteY13" fmla="*/ 20042 h 388307"/>
                  <a:gd name="connsiteX14" fmla="*/ 35073 w 603756"/>
                  <a:gd name="connsiteY14" fmla="*/ 15031 h 388307"/>
                  <a:gd name="connsiteX15" fmla="*/ 0 w 603756"/>
                  <a:gd name="connsiteY15" fmla="*/ 0 h 388307"/>
                  <a:gd name="connsiteX0" fmla="*/ 616281 w 616281"/>
                  <a:gd name="connsiteY0" fmla="*/ 323171 h 323171"/>
                  <a:gd name="connsiteX1" fmla="*/ 583711 w 616281"/>
                  <a:gd name="connsiteY1" fmla="*/ 237994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3731 w 616281"/>
                  <a:gd name="connsiteY1" fmla="*/ 240499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81205 w 616281"/>
                  <a:gd name="connsiteY1" fmla="*/ 230478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593735 w 616281"/>
                  <a:gd name="connsiteY2" fmla="*/ 197910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16281" h="323171">
                    <a:moveTo>
                      <a:pt x="616281" y="323171"/>
                    </a:moveTo>
                    <a:cubicBezTo>
                      <a:pt x="616281" y="322754"/>
                      <a:pt x="585798" y="239664"/>
                      <a:pt x="591226" y="232983"/>
                    </a:cubicBezTo>
                    <a:cubicBezTo>
                      <a:pt x="596654" y="226302"/>
                      <a:pt x="593735" y="209183"/>
                      <a:pt x="593735" y="197910"/>
                    </a:cubicBezTo>
                    <a:cubicBezTo>
                      <a:pt x="593735" y="186637"/>
                      <a:pt x="583714" y="184551"/>
                      <a:pt x="571188" y="172860"/>
                    </a:cubicBezTo>
                    <a:cubicBezTo>
                      <a:pt x="558662" y="161169"/>
                      <a:pt x="534861" y="151565"/>
                      <a:pt x="513567" y="142797"/>
                    </a:cubicBezTo>
                    <a:cubicBezTo>
                      <a:pt x="492273" y="134029"/>
                      <a:pt x="462627" y="125260"/>
                      <a:pt x="443421" y="120250"/>
                    </a:cubicBezTo>
                    <a:cubicBezTo>
                      <a:pt x="424215" y="115240"/>
                      <a:pt x="398328" y="112734"/>
                      <a:pt x="398328" y="112734"/>
                    </a:cubicBezTo>
                    <a:lnTo>
                      <a:pt x="348224" y="105219"/>
                    </a:lnTo>
                    <a:cubicBezTo>
                      <a:pt x="331105" y="102714"/>
                      <a:pt x="306470" y="100626"/>
                      <a:pt x="295614" y="97703"/>
                    </a:cubicBezTo>
                    <a:cubicBezTo>
                      <a:pt x="284758" y="94780"/>
                      <a:pt x="288933" y="93527"/>
                      <a:pt x="283088" y="87682"/>
                    </a:cubicBezTo>
                    <a:cubicBezTo>
                      <a:pt x="277243" y="81837"/>
                      <a:pt x="270979" y="67640"/>
                      <a:pt x="260541" y="62630"/>
                    </a:cubicBezTo>
                    <a:cubicBezTo>
                      <a:pt x="250103" y="57620"/>
                      <a:pt x="220458" y="57620"/>
                      <a:pt x="220458" y="57620"/>
                    </a:cubicBezTo>
                    <a:cubicBezTo>
                      <a:pt x="202087" y="55115"/>
                      <a:pt x="174529" y="53862"/>
                      <a:pt x="150312" y="47599"/>
                    </a:cubicBezTo>
                    <a:cubicBezTo>
                      <a:pt x="126095" y="41336"/>
                      <a:pt x="94362" y="25470"/>
                      <a:pt x="75156" y="20042"/>
                    </a:cubicBezTo>
                    <a:cubicBezTo>
                      <a:pt x="55949" y="14614"/>
                      <a:pt x="47599" y="18371"/>
                      <a:pt x="35073" y="15031"/>
                    </a:cubicBezTo>
                    <a:cubicBezTo>
                      <a:pt x="22547" y="11691"/>
                      <a:pt x="11273" y="5845"/>
                      <a:pt x="0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49" name="Блок-схема: узел 548"/>
              <p:cNvSpPr/>
              <p:nvPr/>
            </p:nvSpPr>
            <p:spPr>
              <a:xfrm>
                <a:off x="3987919" y="2677032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50" name="Блок-схема: узел 549"/>
              <p:cNvSpPr/>
              <p:nvPr/>
            </p:nvSpPr>
            <p:spPr>
              <a:xfrm>
                <a:off x="7818599" y="1541910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51" name="Блок-схема: узел 550"/>
              <p:cNvSpPr/>
              <p:nvPr/>
            </p:nvSpPr>
            <p:spPr>
              <a:xfrm>
                <a:off x="8178824" y="1562355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52" name="Блок-схема: узел 551"/>
              <p:cNvSpPr/>
              <p:nvPr/>
            </p:nvSpPr>
            <p:spPr>
              <a:xfrm>
                <a:off x="6306902" y="368640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53" name="AutoShape 19"/>
              <p:cNvSpPr>
                <a:spLocks noChangeArrowheads="1"/>
              </p:cNvSpPr>
              <p:nvPr/>
            </p:nvSpPr>
            <p:spPr bwMode="auto">
              <a:xfrm>
                <a:off x="6365743" y="3674437"/>
                <a:ext cx="31875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Сарыагаш</a:t>
                </a:r>
              </a:p>
            </p:txBody>
          </p:sp>
          <p:sp>
            <p:nvSpPr>
              <p:cNvPr id="554" name="Блок-схема: узел 553"/>
              <p:cNvSpPr/>
              <p:nvPr/>
            </p:nvSpPr>
            <p:spPr>
              <a:xfrm>
                <a:off x="6105178" y="3276937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55" name="AutoShape 19"/>
              <p:cNvSpPr>
                <a:spLocks noChangeArrowheads="1"/>
              </p:cNvSpPr>
              <p:nvPr/>
            </p:nvSpPr>
            <p:spPr bwMode="auto">
              <a:xfrm>
                <a:off x="5802508" y="3269545"/>
                <a:ext cx="29423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Туркестан</a:t>
                </a:r>
              </a:p>
            </p:txBody>
          </p:sp>
          <p:sp>
            <p:nvSpPr>
              <p:cNvPr id="556" name="Блок-схема: узел 555"/>
              <p:cNvSpPr/>
              <p:nvPr/>
            </p:nvSpPr>
            <p:spPr>
              <a:xfrm>
                <a:off x="6332028" y="3493896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57" name="Полилиния 556"/>
              <p:cNvSpPr/>
              <p:nvPr/>
            </p:nvSpPr>
            <p:spPr>
              <a:xfrm>
                <a:off x="5215912" y="933503"/>
                <a:ext cx="262745" cy="199498"/>
              </a:xfrm>
              <a:custGeom>
                <a:avLst/>
                <a:gdLst>
                  <a:gd name="connsiteX0" fmla="*/ 385763 w 385763"/>
                  <a:gd name="connsiteY0" fmla="*/ 304800 h 304800"/>
                  <a:gd name="connsiteX1" fmla="*/ 350044 w 385763"/>
                  <a:gd name="connsiteY1" fmla="*/ 221457 h 304800"/>
                  <a:gd name="connsiteX2" fmla="*/ 283369 w 385763"/>
                  <a:gd name="connsiteY2" fmla="*/ 159544 h 304800"/>
                  <a:gd name="connsiteX3" fmla="*/ 207169 w 385763"/>
                  <a:gd name="connsiteY3" fmla="*/ 121444 h 304800"/>
                  <a:gd name="connsiteX4" fmla="*/ 154781 w 385763"/>
                  <a:gd name="connsiteY4" fmla="*/ 90488 h 304800"/>
                  <a:gd name="connsiteX5" fmla="*/ 78581 w 385763"/>
                  <a:gd name="connsiteY5" fmla="*/ 85725 h 304800"/>
                  <a:gd name="connsiteX6" fmla="*/ 50006 w 385763"/>
                  <a:gd name="connsiteY6" fmla="*/ 59532 h 304800"/>
                  <a:gd name="connsiteX7" fmla="*/ 28575 w 385763"/>
                  <a:gd name="connsiteY7" fmla="*/ 33338 h 304800"/>
                  <a:gd name="connsiteX8" fmla="*/ 0 w 385763"/>
                  <a:gd name="connsiteY8" fmla="*/ 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5763" h="304800">
                    <a:moveTo>
                      <a:pt x="385763" y="304800"/>
                    </a:moveTo>
                    <a:cubicBezTo>
                      <a:pt x="376436" y="275233"/>
                      <a:pt x="367110" y="245666"/>
                      <a:pt x="350044" y="221457"/>
                    </a:cubicBezTo>
                    <a:cubicBezTo>
                      <a:pt x="332978" y="197248"/>
                      <a:pt x="307181" y="176213"/>
                      <a:pt x="283369" y="159544"/>
                    </a:cubicBezTo>
                    <a:cubicBezTo>
                      <a:pt x="259556" y="142875"/>
                      <a:pt x="228600" y="132953"/>
                      <a:pt x="207169" y="121444"/>
                    </a:cubicBezTo>
                    <a:cubicBezTo>
                      <a:pt x="185738" y="109935"/>
                      <a:pt x="176212" y="96441"/>
                      <a:pt x="154781" y="90488"/>
                    </a:cubicBezTo>
                    <a:cubicBezTo>
                      <a:pt x="133350" y="84535"/>
                      <a:pt x="96043" y="90884"/>
                      <a:pt x="78581" y="85725"/>
                    </a:cubicBezTo>
                    <a:cubicBezTo>
                      <a:pt x="61118" y="80566"/>
                      <a:pt x="58340" y="68263"/>
                      <a:pt x="50006" y="59532"/>
                    </a:cubicBezTo>
                    <a:cubicBezTo>
                      <a:pt x="41672" y="50801"/>
                      <a:pt x="36909" y="43260"/>
                      <a:pt x="28575" y="33338"/>
                    </a:cubicBezTo>
                    <a:cubicBezTo>
                      <a:pt x="20241" y="23416"/>
                      <a:pt x="10120" y="11708"/>
                      <a:pt x="0" y="0"/>
                    </a:cubicBezTo>
                  </a:path>
                </a:pathLst>
              </a:cu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58" name="Полилиния 557"/>
              <p:cNvSpPr/>
              <p:nvPr/>
            </p:nvSpPr>
            <p:spPr>
              <a:xfrm>
                <a:off x="5205277" y="921741"/>
                <a:ext cx="1350452" cy="640813"/>
              </a:xfrm>
              <a:custGeom>
                <a:avLst/>
                <a:gdLst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44703 w 1982739"/>
                  <a:gd name="connsiteY68" fmla="*/ 104679 h 979055"/>
                  <a:gd name="connsiteX69" fmla="*/ 104679 w 1982739"/>
                  <a:gd name="connsiteY69" fmla="*/ 104679 h 979055"/>
                  <a:gd name="connsiteX70" fmla="*/ 83127 w 1982739"/>
                  <a:gd name="connsiteY70" fmla="*/ 92364 h 979055"/>
                  <a:gd name="connsiteX71" fmla="*/ 58497 w 1982739"/>
                  <a:gd name="connsiteY71" fmla="*/ 61576 h 979055"/>
                  <a:gd name="connsiteX72" fmla="*/ 40024 w 1982739"/>
                  <a:gd name="connsiteY72" fmla="*/ 40024 h 979055"/>
                  <a:gd name="connsiteX73" fmla="*/ 9236 w 1982739"/>
                  <a:gd name="connsiteY73" fmla="*/ 9237 h 979055"/>
                  <a:gd name="connsiteX74" fmla="*/ 0 w 1982739"/>
                  <a:gd name="connsiteY74" fmla="*/ 0 h 979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982739" h="979055">
                    <a:moveTo>
                      <a:pt x="1982739" y="979055"/>
                    </a:moveTo>
                    <a:cubicBezTo>
                      <a:pt x="1961187" y="973923"/>
                      <a:pt x="1939636" y="968792"/>
                      <a:pt x="1924242" y="963661"/>
                    </a:cubicBezTo>
                    <a:cubicBezTo>
                      <a:pt x="1908848" y="958530"/>
                      <a:pt x="1898585" y="952885"/>
                      <a:pt x="1890375" y="948267"/>
                    </a:cubicBezTo>
                    <a:cubicBezTo>
                      <a:pt x="1882165" y="943649"/>
                      <a:pt x="1885244" y="938004"/>
                      <a:pt x="1874982" y="935952"/>
                    </a:cubicBezTo>
                    <a:cubicBezTo>
                      <a:pt x="1864720" y="933900"/>
                      <a:pt x="1839063" y="937491"/>
                      <a:pt x="1828800" y="935952"/>
                    </a:cubicBezTo>
                    <a:cubicBezTo>
                      <a:pt x="1818537" y="934413"/>
                      <a:pt x="1823155" y="926715"/>
                      <a:pt x="1813406" y="926715"/>
                    </a:cubicBezTo>
                    <a:cubicBezTo>
                      <a:pt x="1803657" y="926715"/>
                      <a:pt x="1784671" y="934412"/>
                      <a:pt x="1770303" y="935952"/>
                    </a:cubicBezTo>
                    <a:cubicBezTo>
                      <a:pt x="1755935" y="937491"/>
                      <a:pt x="1727200" y="935952"/>
                      <a:pt x="1727200" y="935952"/>
                    </a:cubicBezTo>
                    <a:cubicBezTo>
                      <a:pt x="1714372" y="935952"/>
                      <a:pt x="1704622" y="939031"/>
                      <a:pt x="1693333" y="935952"/>
                    </a:cubicBezTo>
                    <a:cubicBezTo>
                      <a:pt x="1682044" y="932873"/>
                      <a:pt x="1668702" y="923123"/>
                      <a:pt x="1659466" y="917479"/>
                    </a:cubicBezTo>
                    <a:cubicBezTo>
                      <a:pt x="1650230" y="911834"/>
                      <a:pt x="1637915" y="902085"/>
                      <a:pt x="1637915" y="902085"/>
                    </a:cubicBezTo>
                    <a:cubicBezTo>
                      <a:pt x="1633810" y="896954"/>
                      <a:pt x="1635349" y="891822"/>
                      <a:pt x="1634836" y="886691"/>
                    </a:cubicBezTo>
                    <a:cubicBezTo>
                      <a:pt x="1634323" y="881560"/>
                      <a:pt x="1633810" y="876428"/>
                      <a:pt x="1634836" y="871297"/>
                    </a:cubicBezTo>
                    <a:cubicBezTo>
                      <a:pt x="1635862" y="866166"/>
                      <a:pt x="1638942" y="861547"/>
                      <a:pt x="1640994" y="855903"/>
                    </a:cubicBezTo>
                    <a:cubicBezTo>
                      <a:pt x="1643046" y="850259"/>
                      <a:pt x="1649203" y="843075"/>
                      <a:pt x="1647151" y="837431"/>
                    </a:cubicBezTo>
                    <a:cubicBezTo>
                      <a:pt x="1645099" y="831787"/>
                      <a:pt x="1641507" y="827681"/>
                      <a:pt x="1628679" y="822037"/>
                    </a:cubicBezTo>
                    <a:cubicBezTo>
                      <a:pt x="1615851" y="816393"/>
                      <a:pt x="1588142" y="810235"/>
                      <a:pt x="1570182" y="803564"/>
                    </a:cubicBezTo>
                    <a:cubicBezTo>
                      <a:pt x="1552222" y="796893"/>
                      <a:pt x="1543499" y="786630"/>
                      <a:pt x="1520921" y="782012"/>
                    </a:cubicBezTo>
                    <a:cubicBezTo>
                      <a:pt x="1498343" y="777394"/>
                      <a:pt x="1458319" y="776881"/>
                      <a:pt x="1434715" y="775855"/>
                    </a:cubicBezTo>
                    <a:cubicBezTo>
                      <a:pt x="1411111" y="774829"/>
                      <a:pt x="1399822" y="773803"/>
                      <a:pt x="1379297" y="775855"/>
                    </a:cubicBezTo>
                    <a:cubicBezTo>
                      <a:pt x="1358772" y="777907"/>
                      <a:pt x="1330036" y="784578"/>
                      <a:pt x="1311563" y="788170"/>
                    </a:cubicBezTo>
                    <a:cubicBezTo>
                      <a:pt x="1293090" y="791762"/>
                      <a:pt x="1268460" y="797406"/>
                      <a:pt x="1268460" y="797406"/>
                    </a:cubicBezTo>
                    <a:cubicBezTo>
                      <a:pt x="1259737" y="798945"/>
                      <a:pt x="1261790" y="800485"/>
                      <a:pt x="1259224" y="797406"/>
                    </a:cubicBezTo>
                    <a:cubicBezTo>
                      <a:pt x="1256658" y="794327"/>
                      <a:pt x="1257171" y="783039"/>
                      <a:pt x="1253066" y="778934"/>
                    </a:cubicBezTo>
                    <a:cubicBezTo>
                      <a:pt x="1248961" y="774829"/>
                      <a:pt x="1242804" y="772263"/>
                      <a:pt x="1234594" y="772776"/>
                    </a:cubicBezTo>
                    <a:cubicBezTo>
                      <a:pt x="1226384" y="773289"/>
                      <a:pt x="1217147" y="783551"/>
                      <a:pt x="1203806" y="782012"/>
                    </a:cubicBezTo>
                    <a:cubicBezTo>
                      <a:pt x="1190465" y="780473"/>
                      <a:pt x="1165834" y="768158"/>
                      <a:pt x="1154545" y="763540"/>
                    </a:cubicBezTo>
                    <a:cubicBezTo>
                      <a:pt x="1143256" y="758922"/>
                      <a:pt x="1143256" y="754816"/>
                      <a:pt x="1136072" y="754303"/>
                    </a:cubicBezTo>
                    <a:cubicBezTo>
                      <a:pt x="1128888" y="753790"/>
                      <a:pt x="1122731" y="759948"/>
                      <a:pt x="1111442" y="760461"/>
                    </a:cubicBezTo>
                    <a:cubicBezTo>
                      <a:pt x="1100153" y="760974"/>
                      <a:pt x="1079628" y="758408"/>
                      <a:pt x="1068339" y="757382"/>
                    </a:cubicBezTo>
                    <a:cubicBezTo>
                      <a:pt x="1057050" y="756356"/>
                      <a:pt x="1050380" y="752764"/>
                      <a:pt x="1043709" y="754303"/>
                    </a:cubicBezTo>
                    <a:cubicBezTo>
                      <a:pt x="1037038" y="755842"/>
                      <a:pt x="1034473" y="763539"/>
                      <a:pt x="1028315" y="766618"/>
                    </a:cubicBezTo>
                    <a:cubicBezTo>
                      <a:pt x="1022157" y="769697"/>
                      <a:pt x="1015486" y="775342"/>
                      <a:pt x="1006763" y="772776"/>
                    </a:cubicBezTo>
                    <a:cubicBezTo>
                      <a:pt x="998040" y="770210"/>
                      <a:pt x="975975" y="751224"/>
                      <a:pt x="975975" y="751224"/>
                    </a:cubicBezTo>
                    <a:cubicBezTo>
                      <a:pt x="968791" y="744553"/>
                      <a:pt x="963660" y="732752"/>
                      <a:pt x="963660" y="732752"/>
                    </a:cubicBezTo>
                    <a:cubicBezTo>
                      <a:pt x="960068" y="729673"/>
                      <a:pt x="956990" y="730186"/>
                      <a:pt x="954424" y="732752"/>
                    </a:cubicBezTo>
                    <a:cubicBezTo>
                      <a:pt x="951858" y="735318"/>
                      <a:pt x="953397" y="742502"/>
                      <a:pt x="948266" y="748146"/>
                    </a:cubicBezTo>
                    <a:cubicBezTo>
                      <a:pt x="943135" y="753790"/>
                      <a:pt x="930307" y="762513"/>
                      <a:pt x="923636" y="766618"/>
                    </a:cubicBezTo>
                    <a:cubicBezTo>
                      <a:pt x="916965" y="770723"/>
                      <a:pt x="908242" y="772776"/>
                      <a:pt x="908242" y="772776"/>
                    </a:cubicBezTo>
                    <a:cubicBezTo>
                      <a:pt x="905676" y="771237"/>
                      <a:pt x="908755" y="764053"/>
                      <a:pt x="908242" y="757382"/>
                    </a:cubicBezTo>
                    <a:cubicBezTo>
                      <a:pt x="907729" y="750711"/>
                      <a:pt x="905163" y="732752"/>
                      <a:pt x="905163" y="732752"/>
                    </a:cubicBezTo>
                    <a:cubicBezTo>
                      <a:pt x="900545" y="726081"/>
                      <a:pt x="889256" y="720950"/>
                      <a:pt x="880533" y="717358"/>
                    </a:cubicBezTo>
                    <a:cubicBezTo>
                      <a:pt x="871810" y="713766"/>
                      <a:pt x="852824" y="711200"/>
                      <a:pt x="852824" y="711200"/>
                    </a:cubicBezTo>
                    <a:lnTo>
                      <a:pt x="803563" y="698885"/>
                    </a:lnTo>
                    <a:cubicBezTo>
                      <a:pt x="788169" y="694780"/>
                      <a:pt x="773801" y="691701"/>
                      <a:pt x="760460" y="686570"/>
                    </a:cubicBezTo>
                    <a:cubicBezTo>
                      <a:pt x="747119" y="681439"/>
                      <a:pt x="735317" y="675794"/>
                      <a:pt x="723515" y="668097"/>
                    </a:cubicBezTo>
                    <a:cubicBezTo>
                      <a:pt x="711713" y="660400"/>
                      <a:pt x="700424" y="647572"/>
                      <a:pt x="689648" y="640388"/>
                    </a:cubicBezTo>
                    <a:cubicBezTo>
                      <a:pt x="678872" y="633204"/>
                      <a:pt x="669123" y="627560"/>
                      <a:pt x="658860" y="624994"/>
                    </a:cubicBezTo>
                    <a:cubicBezTo>
                      <a:pt x="648597" y="622428"/>
                      <a:pt x="637308" y="625507"/>
                      <a:pt x="628072" y="624994"/>
                    </a:cubicBezTo>
                    <a:cubicBezTo>
                      <a:pt x="618836" y="624481"/>
                      <a:pt x="612165" y="626020"/>
                      <a:pt x="603442" y="621915"/>
                    </a:cubicBezTo>
                    <a:cubicBezTo>
                      <a:pt x="594719" y="617810"/>
                      <a:pt x="584456" y="605495"/>
                      <a:pt x="575733" y="600364"/>
                    </a:cubicBezTo>
                    <a:cubicBezTo>
                      <a:pt x="567010" y="595233"/>
                      <a:pt x="559826" y="593181"/>
                      <a:pt x="551103" y="591128"/>
                    </a:cubicBezTo>
                    <a:cubicBezTo>
                      <a:pt x="542380" y="589075"/>
                      <a:pt x="532117" y="587023"/>
                      <a:pt x="523394" y="588049"/>
                    </a:cubicBezTo>
                    <a:cubicBezTo>
                      <a:pt x="514671" y="589075"/>
                      <a:pt x="498763" y="597285"/>
                      <a:pt x="498763" y="597285"/>
                    </a:cubicBezTo>
                    <a:cubicBezTo>
                      <a:pt x="493118" y="598824"/>
                      <a:pt x="492093" y="600364"/>
                      <a:pt x="489527" y="597285"/>
                    </a:cubicBezTo>
                    <a:cubicBezTo>
                      <a:pt x="486961" y="594206"/>
                      <a:pt x="483369" y="578812"/>
                      <a:pt x="483369" y="578812"/>
                    </a:cubicBezTo>
                    <a:cubicBezTo>
                      <a:pt x="479264" y="566497"/>
                      <a:pt x="467976" y="535709"/>
                      <a:pt x="464897" y="523394"/>
                    </a:cubicBezTo>
                    <a:cubicBezTo>
                      <a:pt x="461818" y="511079"/>
                      <a:pt x="466949" y="515184"/>
                      <a:pt x="464897" y="504921"/>
                    </a:cubicBezTo>
                    <a:cubicBezTo>
                      <a:pt x="462845" y="494658"/>
                      <a:pt x="458740" y="479264"/>
                      <a:pt x="452582" y="461818"/>
                    </a:cubicBezTo>
                    <a:cubicBezTo>
                      <a:pt x="446424" y="444372"/>
                      <a:pt x="427951" y="400243"/>
                      <a:pt x="427951" y="400243"/>
                    </a:cubicBezTo>
                    <a:cubicBezTo>
                      <a:pt x="419741" y="379718"/>
                      <a:pt x="409992" y="356113"/>
                      <a:pt x="403321" y="338667"/>
                    </a:cubicBezTo>
                    <a:cubicBezTo>
                      <a:pt x="396650" y="321221"/>
                      <a:pt x="393571" y="309418"/>
                      <a:pt x="387927" y="295564"/>
                    </a:cubicBezTo>
                    <a:cubicBezTo>
                      <a:pt x="382282" y="281709"/>
                      <a:pt x="376638" y="268881"/>
                      <a:pt x="369454" y="255540"/>
                    </a:cubicBezTo>
                    <a:cubicBezTo>
                      <a:pt x="362270" y="242199"/>
                      <a:pt x="357139" y="227317"/>
                      <a:pt x="344824" y="215515"/>
                    </a:cubicBezTo>
                    <a:cubicBezTo>
                      <a:pt x="332509" y="203713"/>
                      <a:pt x="309417" y="193964"/>
                      <a:pt x="295563" y="184728"/>
                    </a:cubicBezTo>
                    <a:cubicBezTo>
                      <a:pt x="281708" y="175492"/>
                      <a:pt x="274525" y="168820"/>
                      <a:pt x="261697" y="160097"/>
                    </a:cubicBezTo>
                    <a:cubicBezTo>
                      <a:pt x="248869" y="151374"/>
                      <a:pt x="232962" y="141111"/>
                      <a:pt x="218594" y="132388"/>
                    </a:cubicBezTo>
                    <a:cubicBezTo>
                      <a:pt x="204226" y="123665"/>
                      <a:pt x="187806" y="112376"/>
                      <a:pt x="175491" y="107758"/>
                    </a:cubicBezTo>
                    <a:cubicBezTo>
                      <a:pt x="163176" y="103140"/>
                      <a:pt x="156505" y="105192"/>
                      <a:pt x="144703" y="104679"/>
                    </a:cubicBezTo>
                    <a:cubicBezTo>
                      <a:pt x="132901" y="104166"/>
                      <a:pt x="114942" y="106731"/>
                      <a:pt x="104679" y="104679"/>
                    </a:cubicBezTo>
                    <a:cubicBezTo>
                      <a:pt x="94416" y="102627"/>
                      <a:pt x="90824" y="99548"/>
                      <a:pt x="83127" y="92364"/>
                    </a:cubicBezTo>
                    <a:cubicBezTo>
                      <a:pt x="75430" y="85180"/>
                      <a:pt x="65681" y="70299"/>
                      <a:pt x="58497" y="61576"/>
                    </a:cubicBezTo>
                    <a:cubicBezTo>
                      <a:pt x="51313" y="52853"/>
                      <a:pt x="48234" y="48747"/>
                      <a:pt x="40024" y="40024"/>
                    </a:cubicBezTo>
                    <a:cubicBezTo>
                      <a:pt x="31814" y="31301"/>
                      <a:pt x="9236" y="9237"/>
                      <a:pt x="9236" y="9237"/>
                    </a:cubicBez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59" name="Блок-схема: узел 558"/>
              <p:cNvSpPr/>
              <p:nvPr/>
            </p:nvSpPr>
            <p:spPr>
              <a:xfrm>
                <a:off x="5445002" y="1105793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60" name="Блок-схема: узел 559"/>
              <p:cNvSpPr/>
              <p:nvPr/>
            </p:nvSpPr>
            <p:spPr>
              <a:xfrm>
                <a:off x="6533868" y="1529453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0045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61" name="Блок-схема: узел 560"/>
              <p:cNvSpPr/>
              <p:nvPr/>
            </p:nvSpPr>
            <p:spPr>
              <a:xfrm>
                <a:off x="6087533" y="1408233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62" name="Блок-схема: узел 561"/>
              <p:cNvSpPr/>
              <p:nvPr/>
            </p:nvSpPr>
            <p:spPr>
              <a:xfrm>
                <a:off x="7266168" y="1196921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63" name="AutoShape 19"/>
              <p:cNvSpPr>
                <a:spLocks noChangeArrowheads="1"/>
              </p:cNvSpPr>
              <p:nvPr/>
            </p:nvSpPr>
            <p:spPr bwMode="auto">
              <a:xfrm>
                <a:off x="5151810" y="1048381"/>
                <a:ext cx="289779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Костанай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564" name="AutoShape 19"/>
              <p:cNvSpPr>
                <a:spLocks noChangeArrowheads="1"/>
              </p:cNvSpPr>
              <p:nvPr/>
            </p:nvSpPr>
            <p:spPr bwMode="auto">
              <a:xfrm>
                <a:off x="6618968" y="1519005"/>
                <a:ext cx="564124" cy="11749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/>
                <a:r>
                  <a:rPr lang="ru-RU" sz="9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АСТАНА</a:t>
                </a:r>
              </a:p>
            </p:txBody>
          </p:sp>
          <p:sp>
            <p:nvSpPr>
              <p:cNvPr id="565" name="AutoShape 19"/>
              <p:cNvSpPr>
                <a:spLocks noChangeArrowheads="1"/>
              </p:cNvSpPr>
              <p:nvPr/>
            </p:nvSpPr>
            <p:spPr bwMode="auto">
              <a:xfrm>
                <a:off x="5666139" y="2334185"/>
                <a:ext cx="319660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Жезказган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566" name="Блок-схема: узел 565"/>
              <p:cNvSpPr/>
              <p:nvPr/>
            </p:nvSpPr>
            <p:spPr>
              <a:xfrm>
                <a:off x="5666139" y="2937394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67" name="AutoShape 19"/>
              <p:cNvSpPr>
                <a:spLocks noChangeArrowheads="1"/>
              </p:cNvSpPr>
              <p:nvPr/>
            </p:nvSpPr>
            <p:spPr bwMode="auto">
              <a:xfrm>
                <a:off x="3714687" y="1357009"/>
                <a:ext cx="243172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Уральск</a:t>
                </a:r>
              </a:p>
            </p:txBody>
          </p:sp>
          <p:sp>
            <p:nvSpPr>
              <p:cNvPr id="568" name="AutoShape 19"/>
              <p:cNvSpPr>
                <a:spLocks noChangeArrowheads="1"/>
              </p:cNvSpPr>
              <p:nvPr/>
            </p:nvSpPr>
            <p:spPr bwMode="auto">
              <a:xfrm>
                <a:off x="6845375" y="1910042"/>
                <a:ext cx="34327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Караганда</a:t>
                </a:r>
              </a:p>
            </p:txBody>
          </p:sp>
          <p:sp>
            <p:nvSpPr>
              <p:cNvPr id="569" name="Блок-схема: узел 568"/>
              <p:cNvSpPr/>
              <p:nvPr/>
            </p:nvSpPr>
            <p:spPr bwMode="auto">
              <a:xfrm>
                <a:off x="6467630" y="1471431"/>
                <a:ext cx="133894" cy="105580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903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20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0" name="Полилиния 569"/>
              <p:cNvSpPr/>
              <p:nvPr/>
            </p:nvSpPr>
            <p:spPr>
              <a:xfrm>
                <a:off x="5705151" y="1907381"/>
                <a:ext cx="1118695" cy="1031082"/>
              </a:xfrm>
              <a:custGeom>
                <a:avLst/>
                <a:gdLst>
                  <a:gd name="connsiteX0" fmla="*/ 95 w 1071657"/>
                  <a:gd name="connsiteY0" fmla="*/ 1031082 h 1031082"/>
                  <a:gd name="connsiteX1" fmla="*/ 26288 w 1071657"/>
                  <a:gd name="connsiteY1" fmla="*/ 945357 h 1031082"/>
                  <a:gd name="connsiteX2" fmla="*/ 162020 w 1071657"/>
                  <a:gd name="connsiteY2" fmla="*/ 854869 h 1031082"/>
                  <a:gd name="connsiteX3" fmla="*/ 219170 w 1071657"/>
                  <a:gd name="connsiteY3" fmla="*/ 764382 h 1031082"/>
                  <a:gd name="connsiteX4" fmla="*/ 252507 w 1071657"/>
                  <a:gd name="connsiteY4" fmla="*/ 659607 h 1031082"/>
                  <a:gd name="connsiteX5" fmla="*/ 321563 w 1071657"/>
                  <a:gd name="connsiteY5" fmla="*/ 576263 h 1031082"/>
                  <a:gd name="connsiteX6" fmla="*/ 345376 w 1071657"/>
                  <a:gd name="connsiteY6" fmla="*/ 440532 h 1031082"/>
                  <a:gd name="connsiteX7" fmla="*/ 416813 w 1071657"/>
                  <a:gd name="connsiteY7" fmla="*/ 352425 h 1031082"/>
                  <a:gd name="connsiteX8" fmla="*/ 626363 w 1071657"/>
                  <a:gd name="connsiteY8" fmla="*/ 321469 h 1031082"/>
                  <a:gd name="connsiteX9" fmla="*/ 743045 w 1071657"/>
                  <a:gd name="connsiteY9" fmla="*/ 273844 h 1031082"/>
                  <a:gd name="connsiteX10" fmla="*/ 904970 w 1071657"/>
                  <a:gd name="connsiteY10" fmla="*/ 228600 h 1031082"/>
                  <a:gd name="connsiteX11" fmla="*/ 1002601 w 1071657"/>
                  <a:gd name="connsiteY11" fmla="*/ 219075 h 1031082"/>
                  <a:gd name="connsiteX12" fmla="*/ 1026413 w 1071657"/>
                  <a:gd name="connsiteY12" fmla="*/ 88107 h 1031082"/>
                  <a:gd name="connsiteX13" fmla="*/ 1071657 w 1071657"/>
                  <a:gd name="connsiteY13" fmla="*/ 0 h 1031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71657" h="1031082">
                    <a:moveTo>
                      <a:pt x="95" y="1031082"/>
                    </a:moveTo>
                    <a:cubicBezTo>
                      <a:pt x="-303" y="1002904"/>
                      <a:pt x="-700" y="974726"/>
                      <a:pt x="26288" y="945357"/>
                    </a:cubicBezTo>
                    <a:cubicBezTo>
                      <a:pt x="53276" y="915988"/>
                      <a:pt x="129873" y="885031"/>
                      <a:pt x="162020" y="854869"/>
                    </a:cubicBezTo>
                    <a:cubicBezTo>
                      <a:pt x="194167" y="824706"/>
                      <a:pt x="204089" y="796926"/>
                      <a:pt x="219170" y="764382"/>
                    </a:cubicBezTo>
                    <a:cubicBezTo>
                      <a:pt x="234251" y="731838"/>
                      <a:pt x="235442" y="690960"/>
                      <a:pt x="252507" y="659607"/>
                    </a:cubicBezTo>
                    <a:cubicBezTo>
                      <a:pt x="269572" y="628254"/>
                      <a:pt x="306085" y="612775"/>
                      <a:pt x="321563" y="576263"/>
                    </a:cubicBezTo>
                    <a:cubicBezTo>
                      <a:pt x="337041" y="539751"/>
                      <a:pt x="329501" y="477838"/>
                      <a:pt x="345376" y="440532"/>
                    </a:cubicBezTo>
                    <a:cubicBezTo>
                      <a:pt x="361251" y="403226"/>
                      <a:pt x="369982" y="372269"/>
                      <a:pt x="416813" y="352425"/>
                    </a:cubicBezTo>
                    <a:cubicBezTo>
                      <a:pt x="463644" y="332581"/>
                      <a:pt x="571991" y="334566"/>
                      <a:pt x="626363" y="321469"/>
                    </a:cubicBezTo>
                    <a:cubicBezTo>
                      <a:pt x="680735" y="308372"/>
                      <a:pt x="696611" y="289322"/>
                      <a:pt x="743045" y="273844"/>
                    </a:cubicBezTo>
                    <a:cubicBezTo>
                      <a:pt x="789479" y="258366"/>
                      <a:pt x="861711" y="237728"/>
                      <a:pt x="904970" y="228600"/>
                    </a:cubicBezTo>
                    <a:cubicBezTo>
                      <a:pt x="948229" y="219472"/>
                      <a:pt x="982361" y="242490"/>
                      <a:pt x="1002601" y="219075"/>
                    </a:cubicBezTo>
                    <a:cubicBezTo>
                      <a:pt x="1022841" y="195660"/>
                      <a:pt x="1014904" y="124619"/>
                      <a:pt x="1026413" y="88107"/>
                    </a:cubicBezTo>
                    <a:cubicBezTo>
                      <a:pt x="1037922" y="51595"/>
                      <a:pt x="1054789" y="25797"/>
                      <a:pt x="1071657" y="0"/>
                    </a:cubicBezTo>
                  </a:path>
                </a:pathLst>
              </a:custGeom>
              <a:ln w="539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71" name="Полилиния 570"/>
              <p:cNvSpPr/>
              <p:nvPr/>
            </p:nvSpPr>
            <p:spPr>
              <a:xfrm>
                <a:off x="3553077" y="1354931"/>
                <a:ext cx="148643" cy="814388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ln w="889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72" name="Полилиния 571"/>
              <p:cNvSpPr/>
              <p:nvPr/>
            </p:nvSpPr>
            <p:spPr>
              <a:xfrm>
                <a:off x="3570098" y="1345233"/>
                <a:ext cx="148643" cy="814388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73" name="Полилиния 572"/>
              <p:cNvSpPr/>
              <p:nvPr/>
            </p:nvSpPr>
            <p:spPr>
              <a:xfrm>
                <a:off x="5701649" y="1908814"/>
                <a:ext cx="1118695" cy="1031082"/>
              </a:xfrm>
              <a:custGeom>
                <a:avLst/>
                <a:gdLst>
                  <a:gd name="connsiteX0" fmla="*/ 95 w 1071657"/>
                  <a:gd name="connsiteY0" fmla="*/ 1031082 h 1031082"/>
                  <a:gd name="connsiteX1" fmla="*/ 26288 w 1071657"/>
                  <a:gd name="connsiteY1" fmla="*/ 945357 h 1031082"/>
                  <a:gd name="connsiteX2" fmla="*/ 162020 w 1071657"/>
                  <a:gd name="connsiteY2" fmla="*/ 854869 h 1031082"/>
                  <a:gd name="connsiteX3" fmla="*/ 219170 w 1071657"/>
                  <a:gd name="connsiteY3" fmla="*/ 764382 h 1031082"/>
                  <a:gd name="connsiteX4" fmla="*/ 252507 w 1071657"/>
                  <a:gd name="connsiteY4" fmla="*/ 659607 h 1031082"/>
                  <a:gd name="connsiteX5" fmla="*/ 321563 w 1071657"/>
                  <a:gd name="connsiteY5" fmla="*/ 576263 h 1031082"/>
                  <a:gd name="connsiteX6" fmla="*/ 345376 w 1071657"/>
                  <a:gd name="connsiteY6" fmla="*/ 440532 h 1031082"/>
                  <a:gd name="connsiteX7" fmla="*/ 416813 w 1071657"/>
                  <a:gd name="connsiteY7" fmla="*/ 352425 h 1031082"/>
                  <a:gd name="connsiteX8" fmla="*/ 626363 w 1071657"/>
                  <a:gd name="connsiteY8" fmla="*/ 321469 h 1031082"/>
                  <a:gd name="connsiteX9" fmla="*/ 743045 w 1071657"/>
                  <a:gd name="connsiteY9" fmla="*/ 273844 h 1031082"/>
                  <a:gd name="connsiteX10" fmla="*/ 904970 w 1071657"/>
                  <a:gd name="connsiteY10" fmla="*/ 228600 h 1031082"/>
                  <a:gd name="connsiteX11" fmla="*/ 1002601 w 1071657"/>
                  <a:gd name="connsiteY11" fmla="*/ 219075 h 1031082"/>
                  <a:gd name="connsiteX12" fmla="*/ 1026413 w 1071657"/>
                  <a:gd name="connsiteY12" fmla="*/ 88107 h 1031082"/>
                  <a:gd name="connsiteX13" fmla="*/ 1071657 w 1071657"/>
                  <a:gd name="connsiteY13" fmla="*/ 0 h 1031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71657" h="1031082">
                    <a:moveTo>
                      <a:pt x="95" y="1031082"/>
                    </a:moveTo>
                    <a:cubicBezTo>
                      <a:pt x="-303" y="1002904"/>
                      <a:pt x="-700" y="974726"/>
                      <a:pt x="26288" y="945357"/>
                    </a:cubicBezTo>
                    <a:cubicBezTo>
                      <a:pt x="53276" y="915988"/>
                      <a:pt x="129873" y="885031"/>
                      <a:pt x="162020" y="854869"/>
                    </a:cubicBezTo>
                    <a:cubicBezTo>
                      <a:pt x="194167" y="824706"/>
                      <a:pt x="204089" y="796926"/>
                      <a:pt x="219170" y="764382"/>
                    </a:cubicBezTo>
                    <a:cubicBezTo>
                      <a:pt x="234251" y="731838"/>
                      <a:pt x="235442" y="690960"/>
                      <a:pt x="252507" y="659607"/>
                    </a:cubicBezTo>
                    <a:cubicBezTo>
                      <a:pt x="269572" y="628254"/>
                      <a:pt x="306085" y="612775"/>
                      <a:pt x="321563" y="576263"/>
                    </a:cubicBezTo>
                    <a:cubicBezTo>
                      <a:pt x="337041" y="539751"/>
                      <a:pt x="329501" y="477838"/>
                      <a:pt x="345376" y="440532"/>
                    </a:cubicBezTo>
                    <a:cubicBezTo>
                      <a:pt x="361251" y="403226"/>
                      <a:pt x="369982" y="372269"/>
                      <a:pt x="416813" y="352425"/>
                    </a:cubicBezTo>
                    <a:cubicBezTo>
                      <a:pt x="463644" y="332581"/>
                      <a:pt x="571991" y="334566"/>
                      <a:pt x="626363" y="321469"/>
                    </a:cubicBezTo>
                    <a:cubicBezTo>
                      <a:pt x="680735" y="308372"/>
                      <a:pt x="696611" y="289322"/>
                      <a:pt x="743045" y="273844"/>
                    </a:cubicBezTo>
                    <a:cubicBezTo>
                      <a:pt x="789479" y="258366"/>
                      <a:pt x="861711" y="237728"/>
                      <a:pt x="904970" y="228600"/>
                    </a:cubicBezTo>
                    <a:cubicBezTo>
                      <a:pt x="948229" y="219472"/>
                      <a:pt x="982361" y="242490"/>
                      <a:pt x="1002601" y="219075"/>
                    </a:cubicBezTo>
                    <a:cubicBezTo>
                      <a:pt x="1022841" y="195660"/>
                      <a:pt x="1014904" y="124619"/>
                      <a:pt x="1026413" y="88107"/>
                    </a:cubicBezTo>
                    <a:cubicBezTo>
                      <a:pt x="1037922" y="51595"/>
                      <a:pt x="1054789" y="25797"/>
                      <a:pt x="1071657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74" name="Полилиния 573"/>
              <p:cNvSpPr/>
              <p:nvPr/>
            </p:nvSpPr>
            <p:spPr>
              <a:xfrm>
                <a:off x="4922233" y="1852613"/>
                <a:ext cx="84516" cy="152400"/>
              </a:xfrm>
              <a:custGeom>
                <a:avLst/>
                <a:gdLst>
                  <a:gd name="connsiteX0" fmla="*/ 0 w 54768"/>
                  <a:gd name="connsiteY0" fmla="*/ 0 h 102394"/>
                  <a:gd name="connsiteX1" fmla="*/ 54768 w 54768"/>
                  <a:gd name="connsiteY1" fmla="*/ 102394 h 102394"/>
                  <a:gd name="connsiteX0" fmla="*/ 0 w 73818"/>
                  <a:gd name="connsiteY0" fmla="*/ 0 h 152400"/>
                  <a:gd name="connsiteX1" fmla="*/ 73818 w 73818"/>
                  <a:gd name="connsiteY1" fmla="*/ 152400 h 152400"/>
                  <a:gd name="connsiteX0" fmla="*/ 0 w 83343"/>
                  <a:gd name="connsiteY0" fmla="*/ 0 h 145257"/>
                  <a:gd name="connsiteX1" fmla="*/ 83343 w 83343"/>
                  <a:gd name="connsiteY1" fmla="*/ 145257 h 145257"/>
                  <a:gd name="connsiteX0" fmla="*/ 0 w 80962"/>
                  <a:gd name="connsiteY0" fmla="*/ 0 h 152400"/>
                  <a:gd name="connsiteX1" fmla="*/ 80962 w 80962"/>
                  <a:gd name="connsiteY1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2" h="152400">
                    <a:moveTo>
                      <a:pt x="0" y="0"/>
                    </a:moveTo>
                    <a:lnTo>
                      <a:pt x="80962" y="152400"/>
                    </a:lnTo>
                  </a:path>
                </a:pathLst>
              </a:custGeom>
              <a:ln w="920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75" name="Полилиния 574"/>
              <p:cNvSpPr/>
              <p:nvPr/>
            </p:nvSpPr>
            <p:spPr>
              <a:xfrm>
                <a:off x="4934775" y="1826091"/>
                <a:ext cx="84516" cy="152400"/>
              </a:xfrm>
              <a:custGeom>
                <a:avLst/>
                <a:gdLst>
                  <a:gd name="connsiteX0" fmla="*/ 0 w 54768"/>
                  <a:gd name="connsiteY0" fmla="*/ 0 h 102394"/>
                  <a:gd name="connsiteX1" fmla="*/ 54768 w 54768"/>
                  <a:gd name="connsiteY1" fmla="*/ 102394 h 102394"/>
                  <a:gd name="connsiteX0" fmla="*/ 0 w 73818"/>
                  <a:gd name="connsiteY0" fmla="*/ 0 h 152400"/>
                  <a:gd name="connsiteX1" fmla="*/ 73818 w 73818"/>
                  <a:gd name="connsiteY1" fmla="*/ 152400 h 152400"/>
                  <a:gd name="connsiteX0" fmla="*/ 0 w 83343"/>
                  <a:gd name="connsiteY0" fmla="*/ 0 h 145257"/>
                  <a:gd name="connsiteX1" fmla="*/ 83343 w 83343"/>
                  <a:gd name="connsiteY1" fmla="*/ 145257 h 145257"/>
                  <a:gd name="connsiteX0" fmla="*/ 0 w 80962"/>
                  <a:gd name="connsiteY0" fmla="*/ 0 h 152400"/>
                  <a:gd name="connsiteX1" fmla="*/ 80962 w 80962"/>
                  <a:gd name="connsiteY1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2" h="152400">
                    <a:moveTo>
                      <a:pt x="0" y="0"/>
                    </a:moveTo>
                    <a:lnTo>
                      <a:pt x="80962" y="15240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76" name="Полилиния 575"/>
              <p:cNvSpPr/>
              <p:nvPr/>
            </p:nvSpPr>
            <p:spPr>
              <a:xfrm>
                <a:off x="5214938" y="1173957"/>
                <a:ext cx="147637" cy="85725"/>
              </a:xfrm>
              <a:custGeom>
                <a:avLst/>
                <a:gdLst>
                  <a:gd name="connsiteX0" fmla="*/ 0 w 147637"/>
                  <a:gd name="connsiteY0" fmla="*/ 85725 h 85725"/>
                  <a:gd name="connsiteX1" fmla="*/ 83343 w 147637"/>
                  <a:gd name="connsiteY1" fmla="*/ 73819 h 85725"/>
                  <a:gd name="connsiteX2" fmla="*/ 104775 w 147637"/>
                  <a:gd name="connsiteY2" fmla="*/ 52387 h 85725"/>
                  <a:gd name="connsiteX3" fmla="*/ 147637 w 147637"/>
                  <a:gd name="connsiteY3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7637" h="85725">
                    <a:moveTo>
                      <a:pt x="0" y="85725"/>
                    </a:moveTo>
                    <a:cubicBezTo>
                      <a:pt x="32940" y="82550"/>
                      <a:pt x="65881" y="79375"/>
                      <a:pt x="83343" y="73819"/>
                    </a:cubicBezTo>
                    <a:cubicBezTo>
                      <a:pt x="100805" y="68263"/>
                      <a:pt x="94059" y="64690"/>
                      <a:pt x="104775" y="52387"/>
                    </a:cubicBezTo>
                    <a:cubicBezTo>
                      <a:pt x="115491" y="40084"/>
                      <a:pt x="131564" y="20042"/>
                      <a:pt x="147637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77" name="Полилиния 576"/>
              <p:cNvSpPr/>
              <p:nvPr/>
            </p:nvSpPr>
            <p:spPr>
              <a:xfrm>
                <a:off x="5207099" y="1137955"/>
                <a:ext cx="253304" cy="125058"/>
              </a:xfrm>
              <a:custGeom>
                <a:avLst/>
                <a:gdLst>
                  <a:gd name="connsiteX0" fmla="*/ 371902 w 371902"/>
                  <a:gd name="connsiteY0" fmla="*/ 0 h 191068"/>
                  <a:gd name="connsiteX1" fmla="*/ 300251 w 371902"/>
                  <a:gd name="connsiteY1" fmla="*/ 30707 h 191068"/>
                  <a:gd name="connsiteX2" fmla="*/ 255896 w 371902"/>
                  <a:gd name="connsiteY2" fmla="*/ 34119 h 191068"/>
                  <a:gd name="connsiteX3" fmla="*/ 232012 w 371902"/>
                  <a:gd name="connsiteY3" fmla="*/ 47767 h 191068"/>
                  <a:gd name="connsiteX4" fmla="*/ 191069 w 371902"/>
                  <a:gd name="connsiteY4" fmla="*/ 92122 h 191068"/>
                  <a:gd name="connsiteX5" fmla="*/ 163773 w 371902"/>
                  <a:gd name="connsiteY5" fmla="*/ 136477 h 191068"/>
                  <a:gd name="connsiteX6" fmla="*/ 133066 w 371902"/>
                  <a:gd name="connsiteY6" fmla="*/ 167185 h 191068"/>
                  <a:gd name="connsiteX7" fmla="*/ 98947 w 371902"/>
                  <a:gd name="connsiteY7" fmla="*/ 170597 h 191068"/>
                  <a:gd name="connsiteX8" fmla="*/ 58003 w 371902"/>
                  <a:gd name="connsiteY8" fmla="*/ 180833 h 191068"/>
                  <a:gd name="connsiteX9" fmla="*/ 10236 w 371902"/>
                  <a:gd name="connsiteY9" fmla="*/ 184245 h 191068"/>
                  <a:gd name="connsiteX10" fmla="*/ 0 w 371902"/>
                  <a:gd name="connsiteY10" fmla="*/ 191068 h 19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1902" h="191068">
                    <a:moveTo>
                      <a:pt x="371902" y="0"/>
                    </a:moveTo>
                    <a:cubicBezTo>
                      <a:pt x="345743" y="12510"/>
                      <a:pt x="319585" y="25021"/>
                      <a:pt x="300251" y="30707"/>
                    </a:cubicBezTo>
                    <a:cubicBezTo>
                      <a:pt x="280917" y="36393"/>
                      <a:pt x="267269" y="31276"/>
                      <a:pt x="255896" y="34119"/>
                    </a:cubicBezTo>
                    <a:cubicBezTo>
                      <a:pt x="244523" y="36962"/>
                      <a:pt x="242816" y="38100"/>
                      <a:pt x="232012" y="47767"/>
                    </a:cubicBezTo>
                    <a:cubicBezTo>
                      <a:pt x="221208" y="57434"/>
                      <a:pt x="202442" y="77337"/>
                      <a:pt x="191069" y="92122"/>
                    </a:cubicBezTo>
                    <a:cubicBezTo>
                      <a:pt x="179696" y="106907"/>
                      <a:pt x="173440" y="123966"/>
                      <a:pt x="163773" y="136477"/>
                    </a:cubicBezTo>
                    <a:cubicBezTo>
                      <a:pt x="154106" y="148988"/>
                      <a:pt x="143870" y="161498"/>
                      <a:pt x="133066" y="167185"/>
                    </a:cubicBezTo>
                    <a:cubicBezTo>
                      <a:pt x="122262" y="172872"/>
                      <a:pt x="111457" y="168322"/>
                      <a:pt x="98947" y="170597"/>
                    </a:cubicBezTo>
                    <a:cubicBezTo>
                      <a:pt x="86436" y="172872"/>
                      <a:pt x="72788" y="178558"/>
                      <a:pt x="58003" y="180833"/>
                    </a:cubicBezTo>
                    <a:cubicBezTo>
                      <a:pt x="43218" y="183108"/>
                      <a:pt x="10236" y="184245"/>
                      <a:pt x="10236" y="184245"/>
                    </a:cubicBezTo>
                    <a:cubicBezTo>
                      <a:pt x="569" y="185951"/>
                      <a:pt x="284" y="188509"/>
                      <a:pt x="0" y="19106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78" name="Блок-схема: узел 577"/>
              <p:cNvSpPr/>
              <p:nvPr/>
            </p:nvSpPr>
            <p:spPr>
              <a:xfrm>
                <a:off x="5191282" y="1248531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79" name="Полилиния 578"/>
              <p:cNvSpPr/>
              <p:nvPr/>
            </p:nvSpPr>
            <p:spPr>
              <a:xfrm>
                <a:off x="8155781" y="2474119"/>
                <a:ext cx="90488" cy="40481"/>
              </a:xfrm>
              <a:custGeom>
                <a:avLst/>
                <a:gdLst>
                  <a:gd name="connsiteX0" fmla="*/ 0 w 90488"/>
                  <a:gd name="connsiteY0" fmla="*/ 0 h 40481"/>
                  <a:gd name="connsiteX1" fmla="*/ 59532 w 90488"/>
                  <a:gd name="connsiteY1" fmla="*/ 19050 h 40481"/>
                  <a:gd name="connsiteX2" fmla="*/ 90488 w 90488"/>
                  <a:gd name="connsiteY2" fmla="*/ 40481 h 40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488" h="40481">
                    <a:moveTo>
                      <a:pt x="0" y="0"/>
                    </a:moveTo>
                    <a:cubicBezTo>
                      <a:pt x="22225" y="6151"/>
                      <a:pt x="44451" y="12303"/>
                      <a:pt x="59532" y="19050"/>
                    </a:cubicBezTo>
                    <a:cubicBezTo>
                      <a:pt x="74613" y="25797"/>
                      <a:pt x="82550" y="33139"/>
                      <a:pt x="90488" y="40481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80" name="Полилиния 579"/>
              <p:cNvSpPr/>
              <p:nvPr/>
            </p:nvSpPr>
            <p:spPr>
              <a:xfrm>
                <a:off x="8146108" y="2461430"/>
                <a:ext cx="300588" cy="135077"/>
              </a:xfrm>
              <a:custGeom>
                <a:avLst/>
                <a:gdLst>
                  <a:gd name="connsiteX0" fmla="*/ 441325 w 441325"/>
                  <a:gd name="connsiteY0" fmla="*/ 206375 h 206375"/>
                  <a:gd name="connsiteX1" fmla="*/ 371475 w 441325"/>
                  <a:gd name="connsiteY1" fmla="*/ 177800 h 206375"/>
                  <a:gd name="connsiteX2" fmla="*/ 355600 w 441325"/>
                  <a:gd name="connsiteY2" fmla="*/ 161925 h 206375"/>
                  <a:gd name="connsiteX3" fmla="*/ 320675 w 441325"/>
                  <a:gd name="connsiteY3" fmla="*/ 161925 h 206375"/>
                  <a:gd name="connsiteX4" fmla="*/ 314325 w 441325"/>
                  <a:gd name="connsiteY4" fmla="*/ 146050 h 206375"/>
                  <a:gd name="connsiteX5" fmla="*/ 298450 w 441325"/>
                  <a:gd name="connsiteY5" fmla="*/ 130175 h 206375"/>
                  <a:gd name="connsiteX6" fmla="*/ 260350 w 441325"/>
                  <a:gd name="connsiteY6" fmla="*/ 98425 h 206375"/>
                  <a:gd name="connsiteX7" fmla="*/ 250825 w 441325"/>
                  <a:gd name="connsiteY7" fmla="*/ 95250 h 206375"/>
                  <a:gd name="connsiteX8" fmla="*/ 212725 w 441325"/>
                  <a:gd name="connsiteY8" fmla="*/ 104775 h 206375"/>
                  <a:gd name="connsiteX9" fmla="*/ 184150 w 441325"/>
                  <a:gd name="connsiteY9" fmla="*/ 95250 h 206375"/>
                  <a:gd name="connsiteX10" fmla="*/ 158750 w 441325"/>
                  <a:gd name="connsiteY10" fmla="*/ 82550 h 206375"/>
                  <a:gd name="connsiteX11" fmla="*/ 117475 w 441325"/>
                  <a:gd name="connsiteY11" fmla="*/ 53975 h 206375"/>
                  <a:gd name="connsiteX12" fmla="*/ 82550 w 441325"/>
                  <a:gd name="connsiteY12" fmla="*/ 34925 h 206375"/>
                  <a:gd name="connsiteX13" fmla="*/ 50800 w 441325"/>
                  <a:gd name="connsiteY13" fmla="*/ 22225 h 206375"/>
                  <a:gd name="connsiteX14" fmla="*/ 25400 w 441325"/>
                  <a:gd name="connsiteY14" fmla="*/ 15875 h 206375"/>
                  <a:gd name="connsiteX15" fmla="*/ 6350 w 441325"/>
                  <a:gd name="connsiteY15" fmla="*/ 6350 h 206375"/>
                  <a:gd name="connsiteX16" fmla="*/ 0 w 441325"/>
                  <a:gd name="connsiteY16" fmla="*/ 0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1325" h="206375">
                    <a:moveTo>
                      <a:pt x="441325" y="206375"/>
                    </a:moveTo>
                    <a:cubicBezTo>
                      <a:pt x="413543" y="195791"/>
                      <a:pt x="385762" y="185208"/>
                      <a:pt x="371475" y="177800"/>
                    </a:cubicBezTo>
                    <a:cubicBezTo>
                      <a:pt x="357188" y="170392"/>
                      <a:pt x="364067" y="164571"/>
                      <a:pt x="355600" y="161925"/>
                    </a:cubicBezTo>
                    <a:cubicBezTo>
                      <a:pt x="347133" y="159279"/>
                      <a:pt x="320675" y="161925"/>
                      <a:pt x="320675" y="161925"/>
                    </a:cubicBezTo>
                    <a:cubicBezTo>
                      <a:pt x="313796" y="159279"/>
                      <a:pt x="318029" y="151342"/>
                      <a:pt x="314325" y="146050"/>
                    </a:cubicBezTo>
                    <a:cubicBezTo>
                      <a:pt x="310621" y="140758"/>
                      <a:pt x="307446" y="138112"/>
                      <a:pt x="298450" y="130175"/>
                    </a:cubicBezTo>
                    <a:cubicBezTo>
                      <a:pt x="289454" y="122237"/>
                      <a:pt x="260350" y="98425"/>
                      <a:pt x="260350" y="98425"/>
                    </a:cubicBezTo>
                    <a:cubicBezTo>
                      <a:pt x="252413" y="92604"/>
                      <a:pt x="258762" y="94192"/>
                      <a:pt x="250825" y="95250"/>
                    </a:cubicBezTo>
                    <a:cubicBezTo>
                      <a:pt x="242888" y="96308"/>
                      <a:pt x="223837" y="104775"/>
                      <a:pt x="212725" y="104775"/>
                    </a:cubicBezTo>
                    <a:cubicBezTo>
                      <a:pt x="201613" y="104775"/>
                      <a:pt x="193146" y="98954"/>
                      <a:pt x="184150" y="95250"/>
                    </a:cubicBezTo>
                    <a:cubicBezTo>
                      <a:pt x="175154" y="91546"/>
                      <a:pt x="169862" y="89429"/>
                      <a:pt x="158750" y="82550"/>
                    </a:cubicBezTo>
                    <a:cubicBezTo>
                      <a:pt x="147638" y="75671"/>
                      <a:pt x="130175" y="61912"/>
                      <a:pt x="117475" y="53975"/>
                    </a:cubicBezTo>
                    <a:cubicBezTo>
                      <a:pt x="104775" y="46038"/>
                      <a:pt x="93662" y="40217"/>
                      <a:pt x="82550" y="34925"/>
                    </a:cubicBezTo>
                    <a:cubicBezTo>
                      <a:pt x="71437" y="29633"/>
                      <a:pt x="60325" y="25400"/>
                      <a:pt x="50800" y="22225"/>
                    </a:cubicBezTo>
                    <a:cubicBezTo>
                      <a:pt x="41275" y="19050"/>
                      <a:pt x="32808" y="18521"/>
                      <a:pt x="25400" y="15875"/>
                    </a:cubicBezTo>
                    <a:cubicBezTo>
                      <a:pt x="17992" y="13229"/>
                      <a:pt x="6350" y="6350"/>
                      <a:pt x="6350" y="6350"/>
                    </a:cubicBezTo>
                    <a:cubicBezTo>
                      <a:pt x="2117" y="3704"/>
                      <a:pt x="1058" y="185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81" name="Блок-схема: узел 580"/>
              <p:cNvSpPr/>
              <p:nvPr/>
            </p:nvSpPr>
            <p:spPr>
              <a:xfrm>
                <a:off x="8104582" y="2440950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82" name="Полилиния 581"/>
              <p:cNvSpPr/>
              <p:nvPr/>
            </p:nvSpPr>
            <p:spPr>
              <a:xfrm>
                <a:off x="4502373" y="1690409"/>
                <a:ext cx="419752" cy="211522"/>
              </a:xfrm>
              <a:custGeom>
                <a:avLst/>
                <a:gdLst>
                  <a:gd name="connsiteX0" fmla="*/ 586218 w 586218"/>
                  <a:gd name="connsiteY0" fmla="*/ 182880 h 182880"/>
                  <a:gd name="connsiteX1" fmla="*/ 513567 w 586218"/>
                  <a:gd name="connsiteY1" fmla="*/ 142797 h 182880"/>
                  <a:gd name="connsiteX2" fmla="*/ 443421 w 586218"/>
                  <a:gd name="connsiteY2" fmla="*/ 120250 h 182880"/>
                  <a:gd name="connsiteX3" fmla="*/ 398328 w 586218"/>
                  <a:gd name="connsiteY3" fmla="*/ 112734 h 182880"/>
                  <a:gd name="connsiteX4" fmla="*/ 348224 w 586218"/>
                  <a:gd name="connsiteY4" fmla="*/ 105219 h 182880"/>
                  <a:gd name="connsiteX5" fmla="*/ 295614 w 586218"/>
                  <a:gd name="connsiteY5" fmla="*/ 97703 h 182880"/>
                  <a:gd name="connsiteX6" fmla="*/ 283088 w 586218"/>
                  <a:gd name="connsiteY6" fmla="*/ 87682 h 182880"/>
                  <a:gd name="connsiteX7" fmla="*/ 260541 w 586218"/>
                  <a:gd name="connsiteY7" fmla="*/ 62630 h 182880"/>
                  <a:gd name="connsiteX8" fmla="*/ 220458 w 586218"/>
                  <a:gd name="connsiteY8" fmla="*/ 57620 h 182880"/>
                  <a:gd name="connsiteX9" fmla="*/ 150312 w 586218"/>
                  <a:gd name="connsiteY9" fmla="*/ 47599 h 182880"/>
                  <a:gd name="connsiteX10" fmla="*/ 75156 w 586218"/>
                  <a:gd name="connsiteY10" fmla="*/ 20042 h 182880"/>
                  <a:gd name="connsiteX11" fmla="*/ 35073 w 586218"/>
                  <a:gd name="connsiteY11" fmla="*/ 15031 h 182880"/>
                  <a:gd name="connsiteX12" fmla="*/ 0 w 586218"/>
                  <a:gd name="connsiteY12" fmla="*/ 0 h 182880"/>
                  <a:gd name="connsiteX0" fmla="*/ 586218 w 589717"/>
                  <a:gd name="connsiteY0" fmla="*/ 182880 h 182880"/>
                  <a:gd name="connsiteX1" fmla="*/ 583714 w 589717"/>
                  <a:gd name="connsiteY1" fmla="*/ 177870 h 182880"/>
                  <a:gd name="connsiteX2" fmla="*/ 513567 w 589717"/>
                  <a:gd name="connsiteY2" fmla="*/ 142797 h 182880"/>
                  <a:gd name="connsiteX3" fmla="*/ 443421 w 589717"/>
                  <a:gd name="connsiteY3" fmla="*/ 120250 h 182880"/>
                  <a:gd name="connsiteX4" fmla="*/ 398328 w 589717"/>
                  <a:gd name="connsiteY4" fmla="*/ 112734 h 182880"/>
                  <a:gd name="connsiteX5" fmla="*/ 348224 w 589717"/>
                  <a:gd name="connsiteY5" fmla="*/ 105219 h 182880"/>
                  <a:gd name="connsiteX6" fmla="*/ 295614 w 589717"/>
                  <a:gd name="connsiteY6" fmla="*/ 97703 h 182880"/>
                  <a:gd name="connsiteX7" fmla="*/ 283088 w 589717"/>
                  <a:gd name="connsiteY7" fmla="*/ 87682 h 182880"/>
                  <a:gd name="connsiteX8" fmla="*/ 260541 w 589717"/>
                  <a:gd name="connsiteY8" fmla="*/ 62630 h 182880"/>
                  <a:gd name="connsiteX9" fmla="*/ 220458 w 589717"/>
                  <a:gd name="connsiteY9" fmla="*/ 57620 h 182880"/>
                  <a:gd name="connsiteX10" fmla="*/ 150312 w 589717"/>
                  <a:gd name="connsiteY10" fmla="*/ 47599 h 182880"/>
                  <a:gd name="connsiteX11" fmla="*/ 75156 w 589717"/>
                  <a:gd name="connsiteY11" fmla="*/ 20042 h 182880"/>
                  <a:gd name="connsiteX12" fmla="*/ 35073 w 589717"/>
                  <a:gd name="connsiteY12" fmla="*/ 15031 h 182880"/>
                  <a:gd name="connsiteX13" fmla="*/ 0 w 589717"/>
                  <a:gd name="connsiteY13" fmla="*/ 0 h 182880"/>
                  <a:gd name="connsiteX0" fmla="*/ 586218 w 620852"/>
                  <a:gd name="connsiteY0" fmla="*/ 182880 h 268402"/>
                  <a:gd name="connsiteX1" fmla="*/ 618787 w 620852"/>
                  <a:gd name="connsiteY1" fmla="*/ 268058 h 268402"/>
                  <a:gd name="connsiteX2" fmla="*/ 513567 w 620852"/>
                  <a:gd name="connsiteY2" fmla="*/ 142797 h 268402"/>
                  <a:gd name="connsiteX3" fmla="*/ 443421 w 620852"/>
                  <a:gd name="connsiteY3" fmla="*/ 120250 h 268402"/>
                  <a:gd name="connsiteX4" fmla="*/ 398328 w 620852"/>
                  <a:gd name="connsiteY4" fmla="*/ 112734 h 268402"/>
                  <a:gd name="connsiteX5" fmla="*/ 348224 w 620852"/>
                  <a:gd name="connsiteY5" fmla="*/ 105219 h 268402"/>
                  <a:gd name="connsiteX6" fmla="*/ 295614 w 620852"/>
                  <a:gd name="connsiteY6" fmla="*/ 97703 h 268402"/>
                  <a:gd name="connsiteX7" fmla="*/ 283088 w 620852"/>
                  <a:gd name="connsiteY7" fmla="*/ 87682 h 268402"/>
                  <a:gd name="connsiteX8" fmla="*/ 260541 w 620852"/>
                  <a:gd name="connsiteY8" fmla="*/ 62630 h 268402"/>
                  <a:gd name="connsiteX9" fmla="*/ 220458 w 620852"/>
                  <a:gd name="connsiteY9" fmla="*/ 57620 h 268402"/>
                  <a:gd name="connsiteX10" fmla="*/ 150312 w 620852"/>
                  <a:gd name="connsiteY10" fmla="*/ 47599 h 268402"/>
                  <a:gd name="connsiteX11" fmla="*/ 75156 w 620852"/>
                  <a:gd name="connsiteY11" fmla="*/ 20042 h 268402"/>
                  <a:gd name="connsiteX12" fmla="*/ 35073 w 620852"/>
                  <a:gd name="connsiteY12" fmla="*/ 15031 h 268402"/>
                  <a:gd name="connsiteX13" fmla="*/ 0 w 620852"/>
                  <a:gd name="connsiteY13" fmla="*/ 0 h 268402"/>
                  <a:gd name="connsiteX0" fmla="*/ 819203 w 819203"/>
                  <a:gd name="connsiteY0" fmla="*/ 280583 h 280583"/>
                  <a:gd name="connsiteX1" fmla="*/ 618787 w 819203"/>
                  <a:gd name="connsiteY1" fmla="*/ 268058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819203 w 819203"/>
                  <a:gd name="connsiteY0" fmla="*/ 280583 h 280583"/>
                  <a:gd name="connsiteX1" fmla="*/ 573693 w 819203"/>
                  <a:gd name="connsiteY1" fmla="*/ 162839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596239 w 596239"/>
                  <a:gd name="connsiteY0" fmla="*/ 215447 h 215447"/>
                  <a:gd name="connsiteX1" fmla="*/ 573693 w 596239"/>
                  <a:gd name="connsiteY1" fmla="*/ 162839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5447"/>
                  <a:gd name="connsiteX1" fmla="*/ 571188 w 596239"/>
                  <a:gd name="connsiteY1" fmla="*/ 172860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6777"/>
                  <a:gd name="connsiteX1" fmla="*/ 588723 w 596239"/>
                  <a:gd name="connsiteY1" fmla="*/ 212942 h 216777"/>
                  <a:gd name="connsiteX2" fmla="*/ 571188 w 596239"/>
                  <a:gd name="connsiteY2" fmla="*/ 172860 h 216777"/>
                  <a:gd name="connsiteX3" fmla="*/ 513567 w 596239"/>
                  <a:gd name="connsiteY3" fmla="*/ 142797 h 216777"/>
                  <a:gd name="connsiteX4" fmla="*/ 443421 w 596239"/>
                  <a:gd name="connsiteY4" fmla="*/ 120250 h 216777"/>
                  <a:gd name="connsiteX5" fmla="*/ 398328 w 596239"/>
                  <a:gd name="connsiteY5" fmla="*/ 112734 h 216777"/>
                  <a:gd name="connsiteX6" fmla="*/ 348224 w 596239"/>
                  <a:gd name="connsiteY6" fmla="*/ 105219 h 216777"/>
                  <a:gd name="connsiteX7" fmla="*/ 295614 w 596239"/>
                  <a:gd name="connsiteY7" fmla="*/ 97703 h 216777"/>
                  <a:gd name="connsiteX8" fmla="*/ 283088 w 596239"/>
                  <a:gd name="connsiteY8" fmla="*/ 87682 h 216777"/>
                  <a:gd name="connsiteX9" fmla="*/ 260541 w 596239"/>
                  <a:gd name="connsiteY9" fmla="*/ 62630 h 216777"/>
                  <a:gd name="connsiteX10" fmla="*/ 220458 w 596239"/>
                  <a:gd name="connsiteY10" fmla="*/ 57620 h 216777"/>
                  <a:gd name="connsiteX11" fmla="*/ 150312 w 596239"/>
                  <a:gd name="connsiteY11" fmla="*/ 47599 h 216777"/>
                  <a:gd name="connsiteX12" fmla="*/ 75156 w 596239"/>
                  <a:gd name="connsiteY12" fmla="*/ 20042 h 216777"/>
                  <a:gd name="connsiteX13" fmla="*/ 35073 w 596239"/>
                  <a:gd name="connsiteY13" fmla="*/ 15031 h 216777"/>
                  <a:gd name="connsiteX14" fmla="*/ 0 w 596239"/>
                  <a:gd name="connsiteY14" fmla="*/ 0 h 216777"/>
                  <a:gd name="connsiteX0" fmla="*/ 596239 w 631614"/>
                  <a:gd name="connsiteY0" fmla="*/ 215447 h 241511"/>
                  <a:gd name="connsiteX1" fmla="*/ 631312 w 631614"/>
                  <a:gd name="connsiteY1" fmla="*/ 240499 h 241511"/>
                  <a:gd name="connsiteX2" fmla="*/ 571188 w 631614"/>
                  <a:gd name="connsiteY2" fmla="*/ 172860 h 241511"/>
                  <a:gd name="connsiteX3" fmla="*/ 513567 w 631614"/>
                  <a:gd name="connsiteY3" fmla="*/ 142797 h 241511"/>
                  <a:gd name="connsiteX4" fmla="*/ 443421 w 631614"/>
                  <a:gd name="connsiteY4" fmla="*/ 120250 h 241511"/>
                  <a:gd name="connsiteX5" fmla="*/ 398328 w 631614"/>
                  <a:gd name="connsiteY5" fmla="*/ 112734 h 241511"/>
                  <a:gd name="connsiteX6" fmla="*/ 348224 w 631614"/>
                  <a:gd name="connsiteY6" fmla="*/ 105219 h 241511"/>
                  <a:gd name="connsiteX7" fmla="*/ 295614 w 631614"/>
                  <a:gd name="connsiteY7" fmla="*/ 97703 h 241511"/>
                  <a:gd name="connsiteX8" fmla="*/ 283088 w 631614"/>
                  <a:gd name="connsiteY8" fmla="*/ 87682 h 241511"/>
                  <a:gd name="connsiteX9" fmla="*/ 260541 w 631614"/>
                  <a:gd name="connsiteY9" fmla="*/ 62630 h 241511"/>
                  <a:gd name="connsiteX10" fmla="*/ 220458 w 631614"/>
                  <a:gd name="connsiteY10" fmla="*/ 57620 h 241511"/>
                  <a:gd name="connsiteX11" fmla="*/ 150312 w 631614"/>
                  <a:gd name="connsiteY11" fmla="*/ 47599 h 241511"/>
                  <a:gd name="connsiteX12" fmla="*/ 75156 w 631614"/>
                  <a:gd name="connsiteY12" fmla="*/ 20042 h 241511"/>
                  <a:gd name="connsiteX13" fmla="*/ 35073 w 631614"/>
                  <a:gd name="connsiteY13" fmla="*/ 15031 h 241511"/>
                  <a:gd name="connsiteX14" fmla="*/ 0 w 631614"/>
                  <a:gd name="connsiteY14" fmla="*/ 0 h 241511"/>
                  <a:gd name="connsiteX0" fmla="*/ 623796 w 632144"/>
                  <a:gd name="connsiteY0" fmla="*/ 325676 h 325676"/>
                  <a:gd name="connsiteX1" fmla="*/ 631312 w 632144"/>
                  <a:gd name="connsiteY1" fmla="*/ 240499 h 325676"/>
                  <a:gd name="connsiteX2" fmla="*/ 571188 w 632144"/>
                  <a:gd name="connsiteY2" fmla="*/ 172860 h 325676"/>
                  <a:gd name="connsiteX3" fmla="*/ 513567 w 632144"/>
                  <a:gd name="connsiteY3" fmla="*/ 142797 h 325676"/>
                  <a:gd name="connsiteX4" fmla="*/ 443421 w 632144"/>
                  <a:gd name="connsiteY4" fmla="*/ 120250 h 325676"/>
                  <a:gd name="connsiteX5" fmla="*/ 398328 w 632144"/>
                  <a:gd name="connsiteY5" fmla="*/ 112734 h 325676"/>
                  <a:gd name="connsiteX6" fmla="*/ 348224 w 632144"/>
                  <a:gd name="connsiteY6" fmla="*/ 105219 h 325676"/>
                  <a:gd name="connsiteX7" fmla="*/ 295614 w 632144"/>
                  <a:gd name="connsiteY7" fmla="*/ 97703 h 325676"/>
                  <a:gd name="connsiteX8" fmla="*/ 283088 w 632144"/>
                  <a:gd name="connsiteY8" fmla="*/ 87682 h 325676"/>
                  <a:gd name="connsiteX9" fmla="*/ 260541 w 632144"/>
                  <a:gd name="connsiteY9" fmla="*/ 62630 h 325676"/>
                  <a:gd name="connsiteX10" fmla="*/ 220458 w 632144"/>
                  <a:gd name="connsiteY10" fmla="*/ 57620 h 325676"/>
                  <a:gd name="connsiteX11" fmla="*/ 150312 w 632144"/>
                  <a:gd name="connsiteY11" fmla="*/ 47599 h 325676"/>
                  <a:gd name="connsiteX12" fmla="*/ 75156 w 632144"/>
                  <a:gd name="connsiteY12" fmla="*/ 20042 h 325676"/>
                  <a:gd name="connsiteX13" fmla="*/ 35073 w 632144"/>
                  <a:gd name="connsiteY13" fmla="*/ 15031 h 325676"/>
                  <a:gd name="connsiteX14" fmla="*/ 0 w 632144"/>
                  <a:gd name="connsiteY14" fmla="*/ 0 h 325676"/>
                  <a:gd name="connsiteX0" fmla="*/ 623796 w 623796"/>
                  <a:gd name="connsiteY0" fmla="*/ 325676 h 325676"/>
                  <a:gd name="connsiteX1" fmla="*/ 586219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623796 w 623796"/>
                  <a:gd name="connsiteY0" fmla="*/ 325676 h 325676"/>
                  <a:gd name="connsiteX1" fmla="*/ 596240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588723 w 597072"/>
                  <a:gd name="connsiteY0" fmla="*/ 255531 h 255531"/>
                  <a:gd name="connsiteX1" fmla="*/ 596240 w 597072"/>
                  <a:gd name="connsiteY1" fmla="*/ 212942 h 255531"/>
                  <a:gd name="connsiteX2" fmla="*/ 571188 w 597072"/>
                  <a:gd name="connsiteY2" fmla="*/ 172860 h 255531"/>
                  <a:gd name="connsiteX3" fmla="*/ 513567 w 597072"/>
                  <a:gd name="connsiteY3" fmla="*/ 142797 h 255531"/>
                  <a:gd name="connsiteX4" fmla="*/ 443421 w 597072"/>
                  <a:gd name="connsiteY4" fmla="*/ 120250 h 255531"/>
                  <a:gd name="connsiteX5" fmla="*/ 398328 w 597072"/>
                  <a:gd name="connsiteY5" fmla="*/ 112734 h 255531"/>
                  <a:gd name="connsiteX6" fmla="*/ 348224 w 597072"/>
                  <a:gd name="connsiteY6" fmla="*/ 105219 h 255531"/>
                  <a:gd name="connsiteX7" fmla="*/ 295614 w 597072"/>
                  <a:gd name="connsiteY7" fmla="*/ 97703 h 255531"/>
                  <a:gd name="connsiteX8" fmla="*/ 283088 w 597072"/>
                  <a:gd name="connsiteY8" fmla="*/ 87682 h 255531"/>
                  <a:gd name="connsiteX9" fmla="*/ 260541 w 597072"/>
                  <a:gd name="connsiteY9" fmla="*/ 62630 h 255531"/>
                  <a:gd name="connsiteX10" fmla="*/ 220458 w 597072"/>
                  <a:gd name="connsiteY10" fmla="*/ 57620 h 255531"/>
                  <a:gd name="connsiteX11" fmla="*/ 150312 w 597072"/>
                  <a:gd name="connsiteY11" fmla="*/ 47599 h 255531"/>
                  <a:gd name="connsiteX12" fmla="*/ 75156 w 597072"/>
                  <a:gd name="connsiteY12" fmla="*/ 20042 h 255531"/>
                  <a:gd name="connsiteX13" fmla="*/ 35073 w 597072"/>
                  <a:gd name="connsiteY13" fmla="*/ 15031 h 255531"/>
                  <a:gd name="connsiteX14" fmla="*/ 0 w 597072"/>
                  <a:gd name="connsiteY14" fmla="*/ 0 h 255531"/>
                  <a:gd name="connsiteX0" fmla="*/ 588723 w 604318"/>
                  <a:gd name="connsiteY0" fmla="*/ 255531 h 255531"/>
                  <a:gd name="connsiteX1" fmla="*/ 603756 w 604318"/>
                  <a:gd name="connsiteY1" fmla="*/ 202921 h 255531"/>
                  <a:gd name="connsiteX2" fmla="*/ 571188 w 604318"/>
                  <a:gd name="connsiteY2" fmla="*/ 172860 h 255531"/>
                  <a:gd name="connsiteX3" fmla="*/ 513567 w 604318"/>
                  <a:gd name="connsiteY3" fmla="*/ 142797 h 255531"/>
                  <a:gd name="connsiteX4" fmla="*/ 443421 w 604318"/>
                  <a:gd name="connsiteY4" fmla="*/ 120250 h 255531"/>
                  <a:gd name="connsiteX5" fmla="*/ 398328 w 604318"/>
                  <a:gd name="connsiteY5" fmla="*/ 112734 h 255531"/>
                  <a:gd name="connsiteX6" fmla="*/ 348224 w 604318"/>
                  <a:gd name="connsiteY6" fmla="*/ 105219 h 255531"/>
                  <a:gd name="connsiteX7" fmla="*/ 295614 w 604318"/>
                  <a:gd name="connsiteY7" fmla="*/ 97703 h 255531"/>
                  <a:gd name="connsiteX8" fmla="*/ 283088 w 604318"/>
                  <a:gd name="connsiteY8" fmla="*/ 87682 h 255531"/>
                  <a:gd name="connsiteX9" fmla="*/ 260541 w 604318"/>
                  <a:gd name="connsiteY9" fmla="*/ 62630 h 255531"/>
                  <a:gd name="connsiteX10" fmla="*/ 220458 w 604318"/>
                  <a:gd name="connsiteY10" fmla="*/ 57620 h 255531"/>
                  <a:gd name="connsiteX11" fmla="*/ 150312 w 604318"/>
                  <a:gd name="connsiteY11" fmla="*/ 47599 h 255531"/>
                  <a:gd name="connsiteX12" fmla="*/ 75156 w 604318"/>
                  <a:gd name="connsiteY12" fmla="*/ 20042 h 255531"/>
                  <a:gd name="connsiteX13" fmla="*/ 35073 w 604318"/>
                  <a:gd name="connsiteY13" fmla="*/ 15031 h 255531"/>
                  <a:gd name="connsiteX14" fmla="*/ 0 w 604318"/>
                  <a:gd name="connsiteY14" fmla="*/ 0 h 255531"/>
                  <a:gd name="connsiteX0" fmla="*/ 571187 w 604076"/>
                  <a:gd name="connsiteY0" fmla="*/ 243005 h 243005"/>
                  <a:gd name="connsiteX1" fmla="*/ 603756 w 604076"/>
                  <a:gd name="connsiteY1" fmla="*/ 202921 h 243005"/>
                  <a:gd name="connsiteX2" fmla="*/ 571188 w 604076"/>
                  <a:gd name="connsiteY2" fmla="*/ 172860 h 243005"/>
                  <a:gd name="connsiteX3" fmla="*/ 513567 w 604076"/>
                  <a:gd name="connsiteY3" fmla="*/ 142797 h 243005"/>
                  <a:gd name="connsiteX4" fmla="*/ 443421 w 604076"/>
                  <a:gd name="connsiteY4" fmla="*/ 120250 h 243005"/>
                  <a:gd name="connsiteX5" fmla="*/ 398328 w 604076"/>
                  <a:gd name="connsiteY5" fmla="*/ 112734 h 243005"/>
                  <a:gd name="connsiteX6" fmla="*/ 348224 w 604076"/>
                  <a:gd name="connsiteY6" fmla="*/ 105219 h 243005"/>
                  <a:gd name="connsiteX7" fmla="*/ 295614 w 604076"/>
                  <a:gd name="connsiteY7" fmla="*/ 97703 h 243005"/>
                  <a:gd name="connsiteX8" fmla="*/ 283088 w 604076"/>
                  <a:gd name="connsiteY8" fmla="*/ 87682 h 243005"/>
                  <a:gd name="connsiteX9" fmla="*/ 260541 w 604076"/>
                  <a:gd name="connsiteY9" fmla="*/ 62630 h 243005"/>
                  <a:gd name="connsiteX10" fmla="*/ 220458 w 604076"/>
                  <a:gd name="connsiteY10" fmla="*/ 57620 h 243005"/>
                  <a:gd name="connsiteX11" fmla="*/ 150312 w 604076"/>
                  <a:gd name="connsiteY11" fmla="*/ 47599 h 243005"/>
                  <a:gd name="connsiteX12" fmla="*/ 75156 w 604076"/>
                  <a:gd name="connsiteY12" fmla="*/ 20042 h 243005"/>
                  <a:gd name="connsiteX13" fmla="*/ 35073 w 604076"/>
                  <a:gd name="connsiteY13" fmla="*/ 15031 h 243005"/>
                  <a:gd name="connsiteX14" fmla="*/ 0 w 604076"/>
                  <a:gd name="connsiteY14" fmla="*/ 0 h 243005"/>
                  <a:gd name="connsiteX0" fmla="*/ 571187 w 603756"/>
                  <a:gd name="connsiteY0" fmla="*/ 243005 h 244159"/>
                  <a:gd name="connsiteX1" fmla="*/ 571186 w 603756"/>
                  <a:gd name="connsiteY1" fmla="*/ 240500 h 244159"/>
                  <a:gd name="connsiteX2" fmla="*/ 603756 w 603756"/>
                  <a:gd name="connsiteY2" fmla="*/ 202921 h 244159"/>
                  <a:gd name="connsiteX3" fmla="*/ 571188 w 603756"/>
                  <a:gd name="connsiteY3" fmla="*/ 172860 h 244159"/>
                  <a:gd name="connsiteX4" fmla="*/ 513567 w 603756"/>
                  <a:gd name="connsiteY4" fmla="*/ 142797 h 244159"/>
                  <a:gd name="connsiteX5" fmla="*/ 443421 w 603756"/>
                  <a:gd name="connsiteY5" fmla="*/ 120250 h 244159"/>
                  <a:gd name="connsiteX6" fmla="*/ 398328 w 603756"/>
                  <a:gd name="connsiteY6" fmla="*/ 112734 h 244159"/>
                  <a:gd name="connsiteX7" fmla="*/ 348224 w 603756"/>
                  <a:gd name="connsiteY7" fmla="*/ 105219 h 244159"/>
                  <a:gd name="connsiteX8" fmla="*/ 295614 w 603756"/>
                  <a:gd name="connsiteY8" fmla="*/ 97703 h 244159"/>
                  <a:gd name="connsiteX9" fmla="*/ 283088 w 603756"/>
                  <a:gd name="connsiteY9" fmla="*/ 87682 h 244159"/>
                  <a:gd name="connsiteX10" fmla="*/ 260541 w 603756"/>
                  <a:gd name="connsiteY10" fmla="*/ 62630 h 244159"/>
                  <a:gd name="connsiteX11" fmla="*/ 220458 w 603756"/>
                  <a:gd name="connsiteY11" fmla="*/ 57620 h 244159"/>
                  <a:gd name="connsiteX12" fmla="*/ 150312 w 603756"/>
                  <a:gd name="connsiteY12" fmla="*/ 47599 h 244159"/>
                  <a:gd name="connsiteX13" fmla="*/ 75156 w 603756"/>
                  <a:gd name="connsiteY13" fmla="*/ 20042 h 244159"/>
                  <a:gd name="connsiteX14" fmla="*/ 35073 w 603756"/>
                  <a:gd name="connsiteY14" fmla="*/ 15031 h 244159"/>
                  <a:gd name="connsiteX15" fmla="*/ 0 w 603756"/>
                  <a:gd name="connsiteY15" fmla="*/ 0 h 244159"/>
                  <a:gd name="connsiteX0" fmla="*/ 571187 w 629452"/>
                  <a:gd name="connsiteY0" fmla="*/ 243005 h 306086"/>
                  <a:gd name="connsiteX1" fmla="*/ 628805 w 629452"/>
                  <a:gd name="connsiteY1" fmla="*/ 305635 h 306086"/>
                  <a:gd name="connsiteX2" fmla="*/ 603756 w 629452"/>
                  <a:gd name="connsiteY2" fmla="*/ 202921 h 306086"/>
                  <a:gd name="connsiteX3" fmla="*/ 571188 w 629452"/>
                  <a:gd name="connsiteY3" fmla="*/ 172860 h 306086"/>
                  <a:gd name="connsiteX4" fmla="*/ 513567 w 629452"/>
                  <a:gd name="connsiteY4" fmla="*/ 142797 h 306086"/>
                  <a:gd name="connsiteX5" fmla="*/ 443421 w 629452"/>
                  <a:gd name="connsiteY5" fmla="*/ 120250 h 306086"/>
                  <a:gd name="connsiteX6" fmla="*/ 398328 w 629452"/>
                  <a:gd name="connsiteY6" fmla="*/ 112734 h 306086"/>
                  <a:gd name="connsiteX7" fmla="*/ 348224 w 629452"/>
                  <a:gd name="connsiteY7" fmla="*/ 105219 h 306086"/>
                  <a:gd name="connsiteX8" fmla="*/ 295614 w 629452"/>
                  <a:gd name="connsiteY8" fmla="*/ 97703 h 306086"/>
                  <a:gd name="connsiteX9" fmla="*/ 283088 w 629452"/>
                  <a:gd name="connsiteY9" fmla="*/ 87682 h 306086"/>
                  <a:gd name="connsiteX10" fmla="*/ 260541 w 629452"/>
                  <a:gd name="connsiteY10" fmla="*/ 62630 h 306086"/>
                  <a:gd name="connsiteX11" fmla="*/ 220458 w 629452"/>
                  <a:gd name="connsiteY11" fmla="*/ 57620 h 306086"/>
                  <a:gd name="connsiteX12" fmla="*/ 150312 w 629452"/>
                  <a:gd name="connsiteY12" fmla="*/ 47599 h 306086"/>
                  <a:gd name="connsiteX13" fmla="*/ 75156 w 629452"/>
                  <a:gd name="connsiteY13" fmla="*/ 20042 h 306086"/>
                  <a:gd name="connsiteX14" fmla="*/ 35073 w 629452"/>
                  <a:gd name="connsiteY14" fmla="*/ 15031 h 306086"/>
                  <a:gd name="connsiteX15" fmla="*/ 0 w 629452"/>
                  <a:gd name="connsiteY15" fmla="*/ 0 h 306086"/>
                  <a:gd name="connsiteX0" fmla="*/ 576197 w 629452"/>
                  <a:gd name="connsiteY0" fmla="*/ 388307 h 388307"/>
                  <a:gd name="connsiteX1" fmla="*/ 628805 w 629452"/>
                  <a:gd name="connsiteY1" fmla="*/ 305635 h 388307"/>
                  <a:gd name="connsiteX2" fmla="*/ 603756 w 629452"/>
                  <a:gd name="connsiteY2" fmla="*/ 202921 h 388307"/>
                  <a:gd name="connsiteX3" fmla="*/ 571188 w 629452"/>
                  <a:gd name="connsiteY3" fmla="*/ 172860 h 388307"/>
                  <a:gd name="connsiteX4" fmla="*/ 513567 w 629452"/>
                  <a:gd name="connsiteY4" fmla="*/ 142797 h 388307"/>
                  <a:gd name="connsiteX5" fmla="*/ 443421 w 629452"/>
                  <a:gd name="connsiteY5" fmla="*/ 120250 h 388307"/>
                  <a:gd name="connsiteX6" fmla="*/ 398328 w 629452"/>
                  <a:gd name="connsiteY6" fmla="*/ 112734 h 388307"/>
                  <a:gd name="connsiteX7" fmla="*/ 348224 w 629452"/>
                  <a:gd name="connsiteY7" fmla="*/ 105219 h 388307"/>
                  <a:gd name="connsiteX8" fmla="*/ 295614 w 629452"/>
                  <a:gd name="connsiteY8" fmla="*/ 97703 h 388307"/>
                  <a:gd name="connsiteX9" fmla="*/ 283088 w 629452"/>
                  <a:gd name="connsiteY9" fmla="*/ 87682 h 388307"/>
                  <a:gd name="connsiteX10" fmla="*/ 260541 w 629452"/>
                  <a:gd name="connsiteY10" fmla="*/ 62630 h 388307"/>
                  <a:gd name="connsiteX11" fmla="*/ 220458 w 629452"/>
                  <a:gd name="connsiteY11" fmla="*/ 57620 h 388307"/>
                  <a:gd name="connsiteX12" fmla="*/ 150312 w 629452"/>
                  <a:gd name="connsiteY12" fmla="*/ 47599 h 388307"/>
                  <a:gd name="connsiteX13" fmla="*/ 75156 w 629452"/>
                  <a:gd name="connsiteY13" fmla="*/ 20042 h 388307"/>
                  <a:gd name="connsiteX14" fmla="*/ 35073 w 629452"/>
                  <a:gd name="connsiteY14" fmla="*/ 15031 h 388307"/>
                  <a:gd name="connsiteX15" fmla="*/ 0 w 629452"/>
                  <a:gd name="connsiteY15" fmla="*/ 0 h 388307"/>
                  <a:gd name="connsiteX0" fmla="*/ 576197 w 603756"/>
                  <a:gd name="connsiteY0" fmla="*/ 388307 h 388307"/>
                  <a:gd name="connsiteX1" fmla="*/ 583711 w 603756"/>
                  <a:gd name="connsiteY1" fmla="*/ 237994 h 388307"/>
                  <a:gd name="connsiteX2" fmla="*/ 603756 w 603756"/>
                  <a:gd name="connsiteY2" fmla="*/ 202921 h 388307"/>
                  <a:gd name="connsiteX3" fmla="*/ 571188 w 603756"/>
                  <a:gd name="connsiteY3" fmla="*/ 172860 h 388307"/>
                  <a:gd name="connsiteX4" fmla="*/ 513567 w 603756"/>
                  <a:gd name="connsiteY4" fmla="*/ 142797 h 388307"/>
                  <a:gd name="connsiteX5" fmla="*/ 443421 w 603756"/>
                  <a:gd name="connsiteY5" fmla="*/ 120250 h 388307"/>
                  <a:gd name="connsiteX6" fmla="*/ 398328 w 603756"/>
                  <a:gd name="connsiteY6" fmla="*/ 112734 h 388307"/>
                  <a:gd name="connsiteX7" fmla="*/ 348224 w 603756"/>
                  <a:gd name="connsiteY7" fmla="*/ 105219 h 388307"/>
                  <a:gd name="connsiteX8" fmla="*/ 295614 w 603756"/>
                  <a:gd name="connsiteY8" fmla="*/ 97703 h 388307"/>
                  <a:gd name="connsiteX9" fmla="*/ 283088 w 603756"/>
                  <a:gd name="connsiteY9" fmla="*/ 87682 h 388307"/>
                  <a:gd name="connsiteX10" fmla="*/ 260541 w 603756"/>
                  <a:gd name="connsiteY10" fmla="*/ 62630 h 388307"/>
                  <a:gd name="connsiteX11" fmla="*/ 220458 w 603756"/>
                  <a:gd name="connsiteY11" fmla="*/ 57620 h 388307"/>
                  <a:gd name="connsiteX12" fmla="*/ 150312 w 603756"/>
                  <a:gd name="connsiteY12" fmla="*/ 47599 h 388307"/>
                  <a:gd name="connsiteX13" fmla="*/ 75156 w 603756"/>
                  <a:gd name="connsiteY13" fmla="*/ 20042 h 388307"/>
                  <a:gd name="connsiteX14" fmla="*/ 35073 w 603756"/>
                  <a:gd name="connsiteY14" fmla="*/ 15031 h 388307"/>
                  <a:gd name="connsiteX15" fmla="*/ 0 w 603756"/>
                  <a:gd name="connsiteY15" fmla="*/ 0 h 388307"/>
                  <a:gd name="connsiteX0" fmla="*/ 616281 w 616281"/>
                  <a:gd name="connsiteY0" fmla="*/ 323171 h 323171"/>
                  <a:gd name="connsiteX1" fmla="*/ 583711 w 616281"/>
                  <a:gd name="connsiteY1" fmla="*/ 237994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3731 w 616281"/>
                  <a:gd name="connsiteY1" fmla="*/ 240499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81205 w 616281"/>
                  <a:gd name="connsiteY1" fmla="*/ 230478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593735 w 616281"/>
                  <a:gd name="connsiteY2" fmla="*/ 197910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16281" h="323171">
                    <a:moveTo>
                      <a:pt x="616281" y="323171"/>
                    </a:moveTo>
                    <a:cubicBezTo>
                      <a:pt x="616281" y="322754"/>
                      <a:pt x="585798" y="239664"/>
                      <a:pt x="591226" y="232983"/>
                    </a:cubicBezTo>
                    <a:cubicBezTo>
                      <a:pt x="596654" y="226302"/>
                      <a:pt x="593735" y="209183"/>
                      <a:pt x="593735" y="197910"/>
                    </a:cubicBezTo>
                    <a:cubicBezTo>
                      <a:pt x="593735" y="186637"/>
                      <a:pt x="583714" y="184551"/>
                      <a:pt x="571188" y="172860"/>
                    </a:cubicBezTo>
                    <a:cubicBezTo>
                      <a:pt x="558662" y="161169"/>
                      <a:pt x="534861" y="151565"/>
                      <a:pt x="513567" y="142797"/>
                    </a:cubicBezTo>
                    <a:cubicBezTo>
                      <a:pt x="492273" y="134029"/>
                      <a:pt x="462627" y="125260"/>
                      <a:pt x="443421" y="120250"/>
                    </a:cubicBezTo>
                    <a:cubicBezTo>
                      <a:pt x="424215" y="115240"/>
                      <a:pt x="398328" y="112734"/>
                      <a:pt x="398328" y="112734"/>
                    </a:cubicBezTo>
                    <a:lnTo>
                      <a:pt x="348224" y="105219"/>
                    </a:lnTo>
                    <a:cubicBezTo>
                      <a:pt x="331105" y="102714"/>
                      <a:pt x="306470" y="100626"/>
                      <a:pt x="295614" y="97703"/>
                    </a:cubicBezTo>
                    <a:cubicBezTo>
                      <a:pt x="284758" y="94780"/>
                      <a:pt x="288933" y="93527"/>
                      <a:pt x="283088" y="87682"/>
                    </a:cubicBezTo>
                    <a:cubicBezTo>
                      <a:pt x="277243" y="81837"/>
                      <a:pt x="270979" y="67640"/>
                      <a:pt x="260541" y="62630"/>
                    </a:cubicBezTo>
                    <a:cubicBezTo>
                      <a:pt x="250103" y="57620"/>
                      <a:pt x="220458" y="57620"/>
                      <a:pt x="220458" y="57620"/>
                    </a:cubicBezTo>
                    <a:cubicBezTo>
                      <a:pt x="202087" y="55115"/>
                      <a:pt x="174529" y="53862"/>
                      <a:pt x="150312" y="47599"/>
                    </a:cubicBezTo>
                    <a:cubicBezTo>
                      <a:pt x="126095" y="41336"/>
                      <a:pt x="94362" y="25470"/>
                      <a:pt x="75156" y="20042"/>
                    </a:cubicBezTo>
                    <a:cubicBezTo>
                      <a:pt x="55949" y="14614"/>
                      <a:pt x="47599" y="18371"/>
                      <a:pt x="35073" y="15031"/>
                    </a:cubicBezTo>
                    <a:cubicBezTo>
                      <a:pt x="22547" y="11691"/>
                      <a:pt x="11273" y="5845"/>
                      <a:pt x="0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83" name="Полилиния 582"/>
              <p:cNvSpPr/>
              <p:nvPr/>
            </p:nvSpPr>
            <p:spPr>
              <a:xfrm>
                <a:off x="4909923" y="1863794"/>
                <a:ext cx="84516" cy="152400"/>
              </a:xfrm>
              <a:custGeom>
                <a:avLst/>
                <a:gdLst>
                  <a:gd name="connsiteX0" fmla="*/ 0 w 54768"/>
                  <a:gd name="connsiteY0" fmla="*/ 0 h 102394"/>
                  <a:gd name="connsiteX1" fmla="*/ 54768 w 54768"/>
                  <a:gd name="connsiteY1" fmla="*/ 102394 h 102394"/>
                  <a:gd name="connsiteX0" fmla="*/ 0 w 73818"/>
                  <a:gd name="connsiteY0" fmla="*/ 0 h 152400"/>
                  <a:gd name="connsiteX1" fmla="*/ 73818 w 73818"/>
                  <a:gd name="connsiteY1" fmla="*/ 152400 h 152400"/>
                  <a:gd name="connsiteX0" fmla="*/ 0 w 83343"/>
                  <a:gd name="connsiteY0" fmla="*/ 0 h 145257"/>
                  <a:gd name="connsiteX1" fmla="*/ 83343 w 83343"/>
                  <a:gd name="connsiteY1" fmla="*/ 145257 h 145257"/>
                  <a:gd name="connsiteX0" fmla="*/ 0 w 80962"/>
                  <a:gd name="connsiteY0" fmla="*/ 0 h 152400"/>
                  <a:gd name="connsiteX1" fmla="*/ 80962 w 80962"/>
                  <a:gd name="connsiteY1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2" h="152400">
                    <a:moveTo>
                      <a:pt x="0" y="0"/>
                    </a:moveTo>
                    <a:lnTo>
                      <a:pt x="80962" y="15240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84" name="Полилиния 583"/>
              <p:cNvSpPr/>
              <p:nvPr/>
            </p:nvSpPr>
            <p:spPr>
              <a:xfrm>
                <a:off x="4519040" y="1668980"/>
                <a:ext cx="488808" cy="332966"/>
              </a:xfrm>
              <a:custGeom>
                <a:avLst/>
                <a:gdLst>
                  <a:gd name="connsiteX0" fmla="*/ 586218 w 586218"/>
                  <a:gd name="connsiteY0" fmla="*/ 182880 h 182880"/>
                  <a:gd name="connsiteX1" fmla="*/ 513567 w 586218"/>
                  <a:gd name="connsiteY1" fmla="*/ 142797 h 182880"/>
                  <a:gd name="connsiteX2" fmla="*/ 443421 w 586218"/>
                  <a:gd name="connsiteY2" fmla="*/ 120250 h 182880"/>
                  <a:gd name="connsiteX3" fmla="*/ 398328 w 586218"/>
                  <a:gd name="connsiteY3" fmla="*/ 112734 h 182880"/>
                  <a:gd name="connsiteX4" fmla="*/ 348224 w 586218"/>
                  <a:gd name="connsiteY4" fmla="*/ 105219 h 182880"/>
                  <a:gd name="connsiteX5" fmla="*/ 295614 w 586218"/>
                  <a:gd name="connsiteY5" fmla="*/ 97703 h 182880"/>
                  <a:gd name="connsiteX6" fmla="*/ 283088 w 586218"/>
                  <a:gd name="connsiteY6" fmla="*/ 87682 h 182880"/>
                  <a:gd name="connsiteX7" fmla="*/ 260541 w 586218"/>
                  <a:gd name="connsiteY7" fmla="*/ 62630 h 182880"/>
                  <a:gd name="connsiteX8" fmla="*/ 220458 w 586218"/>
                  <a:gd name="connsiteY8" fmla="*/ 57620 h 182880"/>
                  <a:gd name="connsiteX9" fmla="*/ 150312 w 586218"/>
                  <a:gd name="connsiteY9" fmla="*/ 47599 h 182880"/>
                  <a:gd name="connsiteX10" fmla="*/ 75156 w 586218"/>
                  <a:gd name="connsiteY10" fmla="*/ 20042 h 182880"/>
                  <a:gd name="connsiteX11" fmla="*/ 35073 w 586218"/>
                  <a:gd name="connsiteY11" fmla="*/ 15031 h 182880"/>
                  <a:gd name="connsiteX12" fmla="*/ 0 w 586218"/>
                  <a:gd name="connsiteY12" fmla="*/ 0 h 182880"/>
                  <a:gd name="connsiteX0" fmla="*/ 586218 w 589717"/>
                  <a:gd name="connsiteY0" fmla="*/ 182880 h 182880"/>
                  <a:gd name="connsiteX1" fmla="*/ 583714 w 589717"/>
                  <a:gd name="connsiteY1" fmla="*/ 177870 h 182880"/>
                  <a:gd name="connsiteX2" fmla="*/ 513567 w 589717"/>
                  <a:gd name="connsiteY2" fmla="*/ 142797 h 182880"/>
                  <a:gd name="connsiteX3" fmla="*/ 443421 w 589717"/>
                  <a:gd name="connsiteY3" fmla="*/ 120250 h 182880"/>
                  <a:gd name="connsiteX4" fmla="*/ 398328 w 589717"/>
                  <a:gd name="connsiteY4" fmla="*/ 112734 h 182880"/>
                  <a:gd name="connsiteX5" fmla="*/ 348224 w 589717"/>
                  <a:gd name="connsiteY5" fmla="*/ 105219 h 182880"/>
                  <a:gd name="connsiteX6" fmla="*/ 295614 w 589717"/>
                  <a:gd name="connsiteY6" fmla="*/ 97703 h 182880"/>
                  <a:gd name="connsiteX7" fmla="*/ 283088 w 589717"/>
                  <a:gd name="connsiteY7" fmla="*/ 87682 h 182880"/>
                  <a:gd name="connsiteX8" fmla="*/ 260541 w 589717"/>
                  <a:gd name="connsiteY8" fmla="*/ 62630 h 182880"/>
                  <a:gd name="connsiteX9" fmla="*/ 220458 w 589717"/>
                  <a:gd name="connsiteY9" fmla="*/ 57620 h 182880"/>
                  <a:gd name="connsiteX10" fmla="*/ 150312 w 589717"/>
                  <a:gd name="connsiteY10" fmla="*/ 47599 h 182880"/>
                  <a:gd name="connsiteX11" fmla="*/ 75156 w 589717"/>
                  <a:gd name="connsiteY11" fmla="*/ 20042 h 182880"/>
                  <a:gd name="connsiteX12" fmla="*/ 35073 w 589717"/>
                  <a:gd name="connsiteY12" fmla="*/ 15031 h 182880"/>
                  <a:gd name="connsiteX13" fmla="*/ 0 w 589717"/>
                  <a:gd name="connsiteY13" fmla="*/ 0 h 182880"/>
                  <a:gd name="connsiteX0" fmla="*/ 586218 w 620852"/>
                  <a:gd name="connsiteY0" fmla="*/ 182880 h 268402"/>
                  <a:gd name="connsiteX1" fmla="*/ 618787 w 620852"/>
                  <a:gd name="connsiteY1" fmla="*/ 268058 h 268402"/>
                  <a:gd name="connsiteX2" fmla="*/ 513567 w 620852"/>
                  <a:gd name="connsiteY2" fmla="*/ 142797 h 268402"/>
                  <a:gd name="connsiteX3" fmla="*/ 443421 w 620852"/>
                  <a:gd name="connsiteY3" fmla="*/ 120250 h 268402"/>
                  <a:gd name="connsiteX4" fmla="*/ 398328 w 620852"/>
                  <a:gd name="connsiteY4" fmla="*/ 112734 h 268402"/>
                  <a:gd name="connsiteX5" fmla="*/ 348224 w 620852"/>
                  <a:gd name="connsiteY5" fmla="*/ 105219 h 268402"/>
                  <a:gd name="connsiteX6" fmla="*/ 295614 w 620852"/>
                  <a:gd name="connsiteY6" fmla="*/ 97703 h 268402"/>
                  <a:gd name="connsiteX7" fmla="*/ 283088 w 620852"/>
                  <a:gd name="connsiteY7" fmla="*/ 87682 h 268402"/>
                  <a:gd name="connsiteX8" fmla="*/ 260541 w 620852"/>
                  <a:gd name="connsiteY8" fmla="*/ 62630 h 268402"/>
                  <a:gd name="connsiteX9" fmla="*/ 220458 w 620852"/>
                  <a:gd name="connsiteY9" fmla="*/ 57620 h 268402"/>
                  <a:gd name="connsiteX10" fmla="*/ 150312 w 620852"/>
                  <a:gd name="connsiteY10" fmla="*/ 47599 h 268402"/>
                  <a:gd name="connsiteX11" fmla="*/ 75156 w 620852"/>
                  <a:gd name="connsiteY11" fmla="*/ 20042 h 268402"/>
                  <a:gd name="connsiteX12" fmla="*/ 35073 w 620852"/>
                  <a:gd name="connsiteY12" fmla="*/ 15031 h 268402"/>
                  <a:gd name="connsiteX13" fmla="*/ 0 w 620852"/>
                  <a:gd name="connsiteY13" fmla="*/ 0 h 268402"/>
                  <a:gd name="connsiteX0" fmla="*/ 819203 w 819203"/>
                  <a:gd name="connsiteY0" fmla="*/ 280583 h 280583"/>
                  <a:gd name="connsiteX1" fmla="*/ 618787 w 819203"/>
                  <a:gd name="connsiteY1" fmla="*/ 268058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819203 w 819203"/>
                  <a:gd name="connsiteY0" fmla="*/ 280583 h 280583"/>
                  <a:gd name="connsiteX1" fmla="*/ 573693 w 819203"/>
                  <a:gd name="connsiteY1" fmla="*/ 162839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596239 w 596239"/>
                  <a:gd name="connsiteY0" fmla="*/ 215447 h 215447"/>
                  <a:gd name="connsiteX1" fmla="*/ 573693 w 596239"/>
                  <a:gd name="connsiteY1" fmla="*/ 162839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5447"/>
                  <a:gd name="connsiteX1" fmla="*/ 571188 w 596239"/>
                  <a:gd name="connsiteY1" fmla="*/ 172860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6777"/>
                  <a:gd name="connsiteX1" fmla="*/ 588723 w 596239"/>
                  <a:gd name="connsiteY1" fmla="*/ 212942 h 216777"/>
                  <a:gd name="connsiteX2" fmla="*/ 571188 w 596239"/>
                  <a:gd name="connsiteY2" fmla="*/ 172860 h 216777"/>
                  <a:gd name="connsiteX3" fmla="*/ 513567 w 596239"/>
                  <a:gd name="connsiteY3" fmla="*/ 142797 h 216777"/>
                  <a:gd name="connsiteX4" fmla="*/ 443421 w 596239"/>
                  <a:gd name="connsiteY4" fmla="*/ 120250 h 216777"/>
                  <a:gd name="connsiteX5" fmla="*/ 398328 w 596239"/>
                  <a:gd name="connsiteY5" fmla="*/ 112734 h 216777"/>
                  <a:gd name="connsiteX6" fmla="*/ 348224 w 596239"/>
                  <a:gd name="connsiteY6" fmla="*/ 105219 h 216777"/>
                  <a:gd name="connsiteX7" fmla="*/ 295614 w 596239"/>
                  <a:gd name="connsiteY7" fmla="*/ 97703 h 216777"/>
                  <a:gd name="connsiteX8" fmla="*/ 283088 w 596239"/>
                  <a:gd name="connsiteY8" fmla="*/ 87682 h 216777"/>
                  <a:gd name="connsiteX9" fmla="*/ 260541 w 596239"/>
                  <a:gd name="connsiteY9" fmla="*/ 62630 h 216777"/>
                  <a:gd name="connsiteX10" fmla="*/ 220458 w 596239"/>
                  <a:gd name="connsiteY10" fmla="*/ 57620 h 216777"/>
                  <a:gd name="connsiteX11" fmla="*/ 150312 w 596239"/>
                  <a:gd name="connsiteY11" fmla="*/ 47599 h 216777"/>
                  <a:gd name="connsiteX12" fmla="*/ 75156 w 596239"/>
                  <a:gd name="connsiteY12" fmla="*/ 20042 h 216777"/>
                  <a:gd name="connsiteX13" fmla="*/ 35073 w 596239"/>
                  <a:gd name="connsiteY13" fmla="*/ 15031 h 216777"/>
                  <a:gd name="connsiteX14" fmla="*/ 0 w 596239"/>
                  <a:gd name="connsiteY14" fmla="*/ 0 h 216777"/>
                  <a:gd name="connsiteX0" fmla="*/ 596239 w 631614"/>
                  <a:gd name="connsiteY0" fmla="*/ 215447 h 241511"/>
                  <a:gd name="connsiteX1" fmla="*/ 631312 w 631614"/>
                  <a:gd name="connsiteY1" fmla="*/ 240499 h 241511"/>
                  <a:gd name="connsiteX2" fmla="*/ 571188 w 631614"/>
                  <a:gd name="connsiteY2" fmla="*/ 172860 h 241511"/>
                  <a:gd name="connsiteX3" fmla="*/ 513567 w 631614"/>
                  <a:gd name="connsiteY3" fmla="*/ 142797 h 241511"/>
                  <a:gd name="connsiteX4" fmla="*/ 443421 w 631614"/>
                  <a:gd name="connsiteY4" fmla="*/ 120250 h 241511"/>
                  <a:gd name="connsiteX5" fmla="*/ 398328 w 631614"/>
                  <a:gd name="connsiteY5" fmla="*/ 112734 h 241511"/>
                  <a:gd name="connsiteX6" fmla="*/ 348224 w 631614"/>
                  <a:gd name="connsiteY6" fmla="*/ 105219 h 241511"/>
                  <a:gd name="connsiteX7" fmla="*/ 295614 w 631614"/>
                  <a:gd name="connsiteY7" fmla="*/ 97703 h 241511"/>
                  <a:gd name="connsiteX8" fmla="*/ 283088 w 631614"/>
                  <a:gd name="connsiteY8" fmla="*/ 87682 h 241511"/>
                  <a:gd name="connsiteX9" fmla="*/ 260541 w 631614"/>
                  <a:gd name="connsiteY9" fmla="*/ 62630 h 241511"/>
                  <a:gd name="connsiteX10" fmla="*/ 220458 w 631614"/>
                  <a:gd name="connsiteY10" fmla="*/ 57620 h 241511"/>
                  <a:gd name="connsiteX11" fmla="*/ 150312 w 631614"/>
                  <a:gd name="connsiteY11" fmla="*/ 47599 h 241511"/>
                  <a:gd name="connsiteX12" fmla="*/ 75156 w 631614"/>
                  <a:gd name="connsiteY12" fmla="*/ 20042 h 241511"/>
                  <a:gd name="connsiteX13" fmla="*/ 35073 w 631614"/>
                  <a:gd name="connsiteY13" fmla="*/ 15031 h 241511"/>
                  <a:gd name="connsiteX14" fmla="*/ 0 w 631614"/>
                  <a:gd name="connsiteY14" fmla="*/ 0 h 241511"/>
                  <a:gd name="connsiteX0" fmla="*/ 623796 w 632144"/>
                  <a:gd name="connsiteY0" fmla="*/ 325676 h 325676"/>
                  <a:gd name="connsiteX1" fmla="*/ 631312 w 632144"/>
                  <a:gd name="connsiteY1" fmla="*/ 240499 h 325676"/>
                  <a:gd name="connsiteX2" fmla="*/ 571188 w 632144"/>
                  <a:gd name="connsiteY2" fmla="*/ 172860 h 325676"/>
                  <a:gd name="connsiteX3" fmla="*/ 513567 w 632144"/>
                  <a:gd name="connsiteY3" fmla="*/ 142797 h 325676"/>
                  <a:gd name="connsiteX4" fmla="*/ 443421 w 632144"/>
                  <a:gd name="connsiteY4" fmla="*/ 120250 h 325676"/>
                  <a:gd name="connsiteX5" fmla="*/ 398328 w 632144"/>
                  <a:gd name="connsiteY5" fmla="*/ 112734 h 325676"/>
                  <a:gd name="connsiteX6" fmla="*/ 348224 w 632144"/>
                  <a:gd name="connsiteY6" fmla="*/ 105219 h 325676"/>
                  <a:gd name="connsiteX7" fmla="*/ 295614 w 632144"/>
                  <a:gd name="connsiteY7" fmla="*/ 97703 h 325676"/>
                  <a:gd name="connsiteX8" fmla="*/ 283088 w 632144"/>
                  <a:gd name="connsiteY8" fmla="*/ 87682 h 325676"/>
                  <a:gd name="connsiteX9" fmla="*/ 260541 w 632144"/>
                  <a:gd name="connsiteY9" fmla="*/ 62630 h 325676"/>
                  <a:gd name="connsiteX10" fmla="*/ 220458 w 632144"/>
                  <a:gd name="connsiteY10" fmla="*/ 57620 h 325676"/>
                  <a:gd name="connsiteX11" fmla="*/ 150312 w 632144"/>
                  <a:gd name="connsiteY11" fmla="*/ 47599 h 325676"/>
                  <a:gd name="connsiteX12" fmla="*/ 75156 w 632144"/>
                  <a:gd name="connsiteY12" fmla="*/ 20042 h 325676"/>
                  <a:gd name="connsiteX13" fmla="*/ 35073 w 632144"/>
                  <a:gd name="connsiteY13" fmla="*/ 15031 h 325676"/>
                  <a:gd name="connsiteX14" fmla="*/ 0 w 632144"/>
                  <a:gd name="connsiteY14" fmla="*/ 0 h 325676"/>
                  <a:gd name="connsiteX0" fmla="*/ 623796 w 623796"/>
                  <a:gd name="connsiteY0" fmla="*/ 325676 h 325676"/>
                  <a:gd name="connsiteX1" fmla="*/ 586219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623796 w 623796"/>
                  <a:gd name="connsiteY0" fmla="*/ 325676 h 325676"/>
                  <a:gd name="connsiteX1" fmla="*/ 596240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588723 w 597072"/>
                  <a:gd name="connsiteY0" fmla="*/ 255531 h 255531"/>
                  <a:gd name="connsiteX1" fmla="*/ 596240 w 597072"/>
                  <a:gd name="connsiteY1" fmla="*/ 212942 h 255531"/>
                  <a:gd name="connsiteX2" fmla="*/ 571188 w 597072"/>
                  <a:gd name="connsiteY2" fmla="*/ 172860 h 255531"/>
                  <a:gd name="connsiteX3" fmla="*/ 513567 w 597072"/>
                  <a:gd name="connsiteY3" fmla="*/ 142797 h 255531"/>
                  <a:gd name="connsiteX4" fmla="*/ 443421 w 597072"/>
                  <a:gd name="connsiteY4" fmla="*/ 120250 h 255531"/>
                  <a:gd name="connsiteX5" fmla="*/ 398328 w 597072"/>
                  <a:gd name="connsiteY5" fmla="*/ 112734 h 255531"/>
                  <a:gd name="connsiteX6" fmla="*/ 348224 w 597072"/>
                  <a:gd name="connsiteY6" fmla="*/ 105219 h 255531"/>
                  <a:gd name="connsiteX7" fmla="*/ 295614 w 597072"/>
                  <a:gd name="connsiteY7" fmla="*/ 97703 h 255531"/>
                  <a:gd name="connsiteX8" fmla="*/ 283088 w 597072"/>
                  <a:gd name="connsiteY8" fmla="*/ 87682 h 255531"/>
                  <a:gd name="connsiteX9" fmla="*/ 260541 w 597072"/>
                  <a:gd name="connsiteY9" fmla="*/ 62630 h 255531"/>
                  <a:gd name="connsiteX10" fmla="*/ 220458 w 597072"/>
                  <a:gd name="connsiteY10" fmla="*/ 57620 h 255531"/>
                  <a:gd name="connsiteX11" fmla="*/ 150312 w 597072"/>
                  <a:gd name="connsiteY11" fmla="*/ 47599 h 255531"/>
                  <a:gd name="connsiteX12" fmla="*/ 75156 w 597072"/>
                  <a:gd name="connsiteY12" fmla="*/ 20042 h 255531"/>
                  <a:gd name="connsiteX13" fmla="*/ 35073 w 597072"/>
                  <a:gd name="connsiteY13" fmla="*/ 15031 h 255531"/>
                  <a:gd name="connsiteX14" fmla="*/ 0 w 597072"/>
                  <a:gd name="connsiteY14" fmla="*/ 0 h 255531"/>
                  <a:gd name="connsiteX0" fmla="*/ 588723 w 604318"/>
                  <a:gd name="connsiteY0" fmla="*/ 255531 h 255531"/>
                  <a:gd name="connsiteX1" fmla="*/ 603756 w 604318"/>
                  <a:gd name="connsiteY1" fmla="*/ 202921 h 255531"/>
                  <a:gd name="connsiteX2" fmla="*/ 571188 w 604318"/>
                  <a:gd name="connsiteY2" fmla="*/ 172860 h 255531"/>
                  <a:gd name="connsiteX3" fmla="*/ 513567 w 604318"/>
                  <a:gd name="connsiteY3" fmla="*/ 142797 h 255531"/>
                  <a:gd name="connsiteX4" fmla="*/ 443421 w 604318"/>
                  <a:gd name="connsiteY4" fmla="*/ 120250 h 255531"/>
                  <a:gd name="connsiteX5" fmla="*/ 398328 w 604318"/>
                  <a:gd name="connsiteY5" fmla="*/ 112734 h 255531"/>
                  <a:gd name="connsiteX6" fmla="*/ 348224 w 604318"/>
                  <a:gd name="connsiteY6" fmla="*/ 105219 h 255531"/>
                  <a:gd name="connsiteX7" fmla="*/ 295614 w 604318"/>
                  <a:gd name="connsiteY7" fmla="*/ 97703 h 255531"/>
                  <a:gd name="connsiteX8" fmla="*/ 283088 w 604318"/>
                  <a:gd name="connsiteY8" fmla="*/ 87682 h 255531"/>
                  <a:gd name="connsiteX9" fmla="*/ 260541 w 604318"/>
                  <a:gd name="connsiteY9" fmla="*/ 62630 h 255531"/>
                  <a:gd name="connsiteX10" fmla="*/ 220458 w 604318"/>
                  <a:gd name="connsiteY10" fmla="*/ 57620 h 255531"/>
                  <a:gd name="connsiteX11" fmla="*/ 150312 w 604318"/>
                  <a:gd name="connsiteY11" fmla="*/ 47599 h 255531"/>
                  <a:gd name="connsiteX12" fmla="*/ 75156 w 604318"/>
                  <a:gd name="connsiteY12" fmla="*/ 20042 h 255531"/>
                  <a:gd name="connsiteX13" fmla="*/ 35073 w 604318"/>
                  <a:gd name="connsiteY13" fmla="*/ 15031 h 255531"/>
                  <a:gd name="connsiteX14" fmla="*/ 0 w 604318"/>
                  <a:gd name="connsiteY14" fmla="*/ 0 h 255531"/>
                  <a:gd name="connsiteX0" fmla="*/ 571187 w 604076"/>
                  <a:gd name="connsiteY0" fmla="*/ 243005 h 243005"/>
                  <a:gd name="connsiteX1" fmla="*/ 603756 w 604076"/>
                  <a:gd name="connsiteY1" fmla="*/ 202921 h 243005"/>
                  <a:gd name="connsiteX2" fmla="*/ 571188 w 604076"/>
                  <a:gd name="connsiteY2" fmla="*/ 172860 h 243005"/>
                  <a:gd name="connsiteX3" fmla="*/ 513567 w 604076"/>
                  <a:gd name="connsiteY3" fmla="*/ 142797 h 243005"/>
                  <a:gd name="connsiteX4" fmla="*/ 443421 w 604076"/>
                  <a:gd name="connsiteY4" fmla="*/ 120250 h 243005"/>
                  <a:gd name="connsiteX5" fmla="*/ 398328 w 604076"/>
                  <a:gd name="connsiteY5" fmla="*/ 112734 h 243005"/>
                  <a:gd name="connsiteX6" fmla="*/ 348224 w 604076"/>
                  <a:gd name="connsiteY6" fmla="*/ 105219 h 243005"/>
                  <a:gd name="connsiteX7" fmla="*/ 295614 w 604076"/>
                  <a:gd name="connsiteY7" fmla="*/ 97703 h 243005"/>
                  <a:gd name="connsiteX8" fmla="*/ 283088 w 604076"/>
                  <a:gd name="connsiteY8" fmla="*/ 87682 h 243005"/>
                  <a:gd name="connsiteX9" fmla="*/ 260541 w 604076"/>
                  <a:gd name="connsiteY9" fmla="*/ 62630 h 243005"/>
                  <a:gd name="connsiteX10" fmla="*/ 220458 w 604076"/>
                  <a:gd name="connsiteY10" fmla="*/ 57620 h 243005"/>
                  <a:gd name="connsiteX11" fmla="*/ 150312 w 604076"/>
                  <a:gd name="connsiteY11" fmla="*/ 47599 h 243005"/>
                  <a:gd name="connsiteX12" fmla="*/ 75156 w 604076"/>
                  <a:gd name="connsiteY12" fmla="*/ 20042 h 243005"/>
                  <a:gd name="connsiteX13" fmla="*/ 35073 w 604076"/>
                  <a:gd name="connsiteY13" fmla="*/ 15031 h 243005"/>
                  <a:gd name="connsiteX14" fmla="*/ 0 w 604076"/>
                  <a:gd name="connsiteY14" fmla="*/ 0 h 243005"/>
                  <a:gd name="connsiteX0" fmla="*/ 571187 w 603756"/>
                  <a:gd name="connsiteY0" fmla="*/ 243005 h 244159"/>
                  <a:gd name="connsiteX1" fmla="*/ 571186 w 603756"/>
                  <a:gd name="connsiteY1" fmla="*/ 240500 h 244159"/>
                  <a:gd name="connsiteX2" fmla="*/ 603756 w 603756"/>
                  <a:gd name="connsiteY2" fmla="*/ 202921 h 244159"/>
                  <a:gd name="connsiteX3" fmla="*/ 571188 w 603756"/>
                  <a:gd name="connsiteY3" fmla="*/ 172860 h 244159"/>
                  <a:gd name="connsiteX4" fmla="*/ 513567 w 603756"/>
                  <a:gd name="connsiteY4" fmla="*/ 142797 h 244159"/>
                  <a:gd name="connsiteX5" fmla="*/ 443421 w 603756"/>
                  <a:gd name="connsiteY5" fmla="*/ 120250 h 244159"/>
                  <a:gd name="connsiteX6" fmla="*/ 398328 w 603756"/>
                  <a:gd name="connsiteY6" fmla="*/ 112734 h 244159"/>
                  <a:gd name="connsiteX7" fmla="*/ 348224 w 603756"/>
                  <a:gd name="connsiteY7" fmla="*/ 105219 h 244159"/>
                  <a:gd name="connsiteX8" fmla="*/ 295614 w 603756"/>
                  <a:gd name="connsiteY8" fmla="*/ 97703 h 244159"/>
                  <a:gd name="connsiteX9" fmla="*/ 283088 w 603756"/>
                  <a:gd name="connsiteY9" fmla="*/ 87682 h 244159"/>
                  <a:gd name="connsiteX10" fmla="*/ 260541 w 603756"/>
                  <a:gd name="connsiteY10" fmla="*/ 62630 h 244159"/>
                  <a:gd name="connsiteX11" fmla="*/ 220458 w 603756"/>
                  <a:gd name="connsiteY11" fmla="*/ 57620 h 244159"/>
                  <a:gd name="connsiteX12" fmla="*/ 150312 w 603756"/>
                  <a:gd name="connsiteY12" fmla="*/ 47599 h 244159"/>
                  <a:gd name="connsiteX13" fmla="*/ 75156 w 603756"/>
                  <a:gd name="connsiteY13" fmla="*/ 20042 h 244159"/>
                  <a:gd name="connsiteX14" fmla="*/ 35073 w 603756"/>
                  <a:gd name="connsiteY14" fmla="*/ 15031 h 244159"/>
                  <a:gd name="connsiteX15" fmla="*/ 0 w 603756"/>
                  <a:gd name="connsiteY15" fmla="*/ 0 h 244159"/>
                  <a:gd name="connsiteX0" fmla="*/ 571187 w 629452"/>
                  <a:gd name="connsiteY0" fmla="*/ 243005 h 306086"/>
                  <a:gd name="connsiteX1" fmla="*/ 628805 w 629452"/>
                  <a:gd name="connsiteY1" fmla="*/ 305635 h 306086"/>
                  <a:gd name="connsiteX2" fmla="*/ 603756 w 629452"/>
                  <a:gd name="connsiteY2" fmla="*/ 202921 h 306086"/>
                  <a:gd name="connsiteX3" fmla="*/ 571188 w 629452"/>
                  <a:gd name="connsiteY3" fmla="*/ 172860 h 306086"/>
                  <a:gd name="connsiteX4" fmla="*/ 513567 w 629452"/>
                  <a:gd name="connsiteY4" fmla="*/ 142797 h 306086"/>
                  <a:gd name="connsiteX5" fmla="*/ 443421 w 629452"/>
                  <a:gd name="connsiteY5" fmla="*/ 120250 h 306086"/>
                  <a:gd name="connsiteX6" fmla="*/ 398328 w 629452"/>
                  <a:gd name="connsiteY6" fmla="*/ 112734 h 306086"/>
                  <a:gd name="connsiteX7" fmla="*/ 348224 w 629452"/>
                  <a:gd name="connsiteY7" fmla="*/ 105219 h 306086"/>
                  <a:gd name="connsiteX8" fmla="*/ 295614 w 629452"/>
                  <a:gd name="connsiteY8" fmla="*/ 97703 h 306086"/>
                  <a:gd name="connsiteX9" fmla="*/ 283088 w 629452"/>
                  <a:gd name="connsiteY9" fmla="*/ 87682 h 306086"/>
                  <a:gd name="connsiteX10" fmla="*/ 260541 w 629452"/>
                  <a:gd name="connsiteY10" fmla="*/ 62630 h 306086"/>
                  <a:gd name="connsiteX11" fmla="*/ 220458 w 629452"/>
                  <a:gd name="connsiteY11" fmla="*/ 57620 h 306086"/>
                  <a:gd name="connsiteX12" fmla="*/ 150312 w 629452"/>
                  <a:gd name="connsiteY12" fmla="*/ 47599 h 306086"/>
                  <a:gd name="connsiteX13" fmla="*/ 75156 w 629452"/>
                  <a:gd name="connsiteY13" fmla="*/ 20042 h 306086"/>
                  <a:gd name="connsiteX14" fmla="*/ 35073 w 629452"/>
                  <a:gd name="connsiteY14" fmla="*/ 15031 h 306086"/>
                  <a:gd name="connsiteX15" fmla="*/ 0 w 629452"/>
                  <a:gd name="connsiteY15" fmla="*/ 0 h 306086"/>
                  <a:gd name="connsiteX0" fmla="*/ 576197 w 629452"/>
                  <a:gd name="connsiteY0" fmla="*/ 388307 h 388307"/>
                  <a:gd name="connsiteX1" fmla="*/ 628805 w 629452"/>
                  <a:gd name="connsiteY1" fmla="*/ 305635 h 388307"/>
                  <a:gd name="connsiteX2" fmla="*/ 603756 w 629452"/>
                  <a:gd name="connsiteY2" fmla="*/ 202921 h 388307"/>
                  <a:gd name="connsiteX3" fmla="*/ 571188 w 629452"/>
                  <a:gd name="connsiteY3" fmla="*/ 172860 h 388307"/>
                  <a:gd name="connsiteX4" fmla="*/ 513567 w 629452"/>
                  <a:gd name="connsiteY4" fmla="*/ 142797 h 388307"/>
                  <a:gd name="connsiteX5" fmla="*/ 443421 w 629452"/>
                  <a:gd name="connsiteY5" fmla="*/ 120250 h 388307"/>
                  <a:gd name="connsiteX6" fmla="*/ 398328 w 629452"/>
                  <a:gd name="connsiteY6" fmla="*/ 112734 h 388307"/>
                  <a:gd name="connsiteX7" fmla="*/ 348224 w 629452"/>
                  <a:gd name="connsiteY7" fmla="*/ 105219 h 388307"/>
                  <a:gd name="connsiteX8" fmla="*/ 295614 w 629452"/>
                  <a:gd name="connsiteY8" fmla="*/ 97703 h 388307"/>
                  <a:gd name="connsiteX9" fmla="*/ 283088 w 629452"/>
                  <a:gd name="connsiteY9" fmla="*/ 87682 h 388307"/>
                  <a:gd name="connsiteX10" fmla="*/ 260541 w 629452"/>
                  <a:gd name="connsiteY10" fmla="*/ 62630 h 388307"/>
                  <a:gd name="connsiteX11" fmla="*/ 220458 w 629452"/>
                  <a:gd name="connsiteY11" fmla="*/ 57620 h 388307"/>
                  <a:gd name="connsiteX12" fmla="*/ 150312 w 629452"/>
                  <a:gd name="connsiteY12" fmla="*/ 47599 h 388307"/>
                  <a:gd name="connsiteX13" fmla="*/ 75156 w 629452"/>
                  <a:gd name="connsiteY13" fmla="*/ 20042 h 388307"/>
                  <a:gd name="connsiteX14" fmla="*/ 35073 w 629452"/>
                  <a:gd name="connsiteY14" fmla="*/ 15031 h 388307"/>
                  <a:gd name="connsiteX15" fmla="*/ 0 w 629452"/>
                  <a:gd name="connsiteY15" fmla="*/ 0 h 388307"/>
                  <a:gd name="connsiteX0" fmla="*/ 576197 w 603756"/>
                  <a:gd name="connsiteY0" fmla="*/ 388307 h 388307"/>
                  <a:gd name="connsiteX1" fmla="*/ 583711 w 603756"/>
                  <a:gd name="connsiteY1" fmla="*/ 237994 h 388307"/>
                  <a:gd name="connsiteX2" fmla="*/ 603756 w 603756"/>
                  <a:gd name="connsiteY2" fmla="*/ 202921 h 388307"/>
                  <a:gd name="connsiteX3" fmla="*/ 571188 w 603756"/>
                  <a:gd name="connsiteY3" fmla="*/ 172860 h 388307"/>
                  <a:gd name="connsiteX4" fmla="*/ 513567 w 603756"/>
                  <a:gd name="connsiteY4" fmla="*/ 142797 h 388307"/>
                  <a:gd name="connsiteX5" fmla="*/ 443421 w 603756"/>
                  <a:gd name="connsiteY5" fmla="*/ 120250 h 388307"/>
                  <a:gd name="connsiteX6" fmla="*/ 398328 w 603756"/>
                  <a:gd name="connsiteY6" fmla="*/ 112734 h 388307"/>
                  <a:gd name="connsiteX7" fmla="*/ 348224 w 603756"/>
                  <a:gd name="connsiteY7" fmla="*/ 105219 h 388307"/>
                  <a:gd name="connsiteX8" fmla="*/ 295614 w 603756"/>
                  <a:gd name="connsiteY8" fmla="*/ 97703 h 388307"/>
                  <a:gd name="connsiteX9" fmla="*/ 283088 w 603756"/>
                  <a:gd name="connsiteY9" fmla="*/ 87682 h 388307"/>
                  <a:gd name="connsiteX10" fmla="*/ 260541 w 603756"/>
                  <a:gd name="connsiteY10" fmla="*/ 62630 h 388307"/>
                  <a:gd name="connsiteX11" fmla="*/ 220458 w 603756"/>
                  <a:gd name="connsiteY11" fmla="*/ 57620 h 388307"/>
                  <a:gd name="connsiteX12" fmla="*/ 150312 w 603756"/>
                  <a:gd name="connsiteY12" fmla="*/ 47599 h 388307"/>
                  <a:gd name="connsiteX13" fmla="*/ 75156 w 603756"/>
                  <a:gd name="connsiteY13" fmla="*/ 20042 h 388307"/>
                  <a:gd name="connsiteX14" fmla="*/ 35073 w 603756"/>
                  <a:gd name="connsiteY14" fmla="*/ 15031 h 388307"/>
                  <a:gd name="connsiteX15" fmla="*/ 0 w 603756"/>
                  <a:gd name="connsiteY15" fmla="*/ 0 h 388307"/>
                  <a:gd name="connsiteX0" fmla="*/ 616281 w 616281"/>
                  <a:gd name="connsiteY0" fmla="*/ 323171 h 323171"/>
                  <a:gd name="connsiteX1" fmla="*/ 583711 w 616281"/>
                  <a:gd name="connsiteY1" fmla="*/ 237994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3731 w 616281"/>
                  <a:gd name="connsiteY1" fmla="*/ 240499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81205 w 616281"/>
                  <a:gd name="connsiteY1" fmla="*/ 230478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593735 w 616281"/>
                  <a:gd name="connsiteY2" fmla="*/ 197910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717669 w 717669"/>
                  <a:gd name="connsiteY0" fmla="*/ 508718 h 508718"/>
                  <a:gd name="connsiteX1" fmla="*/ 591226 w 717669"/>
                  <a:gd name="connsiteY1" fmla="*/ 232983 h 508718"/>
                  <a:gd name="connsiteX2" fmla="*/ 593735 w 717669"/>
                  <a:gd name="connsiteY2" fmla="*/ 197910 h 508718"/>
                  <a:gd name="connsiteX3" fmla="*/ 571188 w 717669"/>
                  <a:gd name="connsiteY3" fmla="*/ 172860 h 508718"/>
                  <a:gd name="connsiteX4" fmla="*/ 513567 w 717669"/>
                  <a:gd name="connsiteY4" fmla="*/ 142797 h 508718"/>
                  <a:gd name="connsiteX5" fmla="*/ 443421 w 717669"/>
                  <a:gd name="connsiteY5" fmla="*/ 120250 h 508718"/>
                  <a:gd name="connsiteX6" fmla="*/ 398328 w 717669"/>
                  <a:gd name="connsiteY6" fmla="*/ 112734 h 508718"/>
                  <a:gd name="connsiteX7" fmla="*/ 348224 w 717669"/>
                  <a:gd name="connsiteY7" fmla="*/ 105219 h 508718"/>
                  <a:gd name="connsiteX8" fmla="*/ 295614 w 717669"/>
                  <a:gd name="connsiteY8" fmla="*/ 97703 h 508718"/>
                  <a:gd name="connsiteX9" fmla="*/ 283088 w 717669"/>
                  <a:gd name="connsiteY9" fmla="*/ 87682 h 508718"/>
                  <a:gd name="connsiteX10" fmla="*/ 260541 w 717669"/>
                  <a:gd name="connsiteY10" fmla="*/ 62630 h 508718"/>
                  <a:gd name="connsiteX11" fmla="*/ 220458 w 717669"/>
                  <a:gd name="connsiteY11" fmla="*/ 57620 h 508718"/>
                  <a:gd name="connsiteX12" fmla="*/ 150312 w 717669"/>
                  <a:gd name="connsiteY12" fmla="*/ 47599 h 508718"/>
                  <a:gd name="connsiteX13" fmla="*/ 75156 w 717669"/>
                  <a:gd name="connsiteY13" fmla="*/ 20042 h 508718"/>
                  <a:gd name="connsiteX14" fmla="*/ 35073 w 717669"/>
                  <a:gd name="connsiteY14" fmla="*/ 15031 h 508718"/>
                  <a:gd name="connsiteX15" fmla="*/ 0 w 717669"/>
                  <a:gd name="connsiteY15" fmla="*/ 0 h 508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17669" h="508718">
                    <a:moveTo>
                      <a:pt x="717669" y="508718"/>
                    </a:moveTo>
                    <a:cubicBezTo>
                      <a:pt x="717669" y="508301"/>
                      <a:pt x="611882" y="284784"/>
                      <a:pt x="591226" y="232983"/>
                    </a:cubicBezTo>
                    <a:cubicBezTo>
                      <a:pt x="570570" y="181182"/>
                      <a:pt x="593735" y="209183"/>
                      <a:pt x="593735" y="197910"/>
                    </a:cubicBezTo>
                    <a:cubicBezTo>
                      <a:pt x="593735" y="186637"/>
                      <a:pt x="583714" y="184551"/>
                      <a:pt x="571188" y="172860"/>
                    </a:cubicBezTo>
                    <a:cubicBezTo>
                      <a:pt x="558662" y="161169"/>
                      <a:pt x="534861" y="151565"/>
                      <a:pt x="513567" y="142797"/>
                    </a:cubicBezTo>
                    <a:cubicBezTo>
                      <a:pt x="492273" y="134029"/>
                      <a:pt x="462627" y="125260"/>
                      <a:pt x="443421" y="120250"/>
                    </a:cubicBezTo>
                    <a:cubicBezTo>
                      <a:pt x="424215" y="115240"/>
                      <a:pt x="398328" y="112734"/>
                      <a:pt x="398328" y="112734"/>
                    </a:cubicBezTo>
                    <a:lnTo>
                      <a:pt x="348224" y="105219"/>
                    </a:lnTo>
                    <a:cubicBezTo>
                      <a:pt x="331105" y="102714"/>
                      <a:pt x="306470" y="100626"/>
                      <a:pt x="295614" y="97703"/>
                    </a:cubicBezTo>
                    <a:cubicBezTo>
                      <a:pt x="284758" y="94780"/>
                      <a:pt x="288933" y="93527"/>
                      <a:pt x="283088" y="87682"/>
                    </a:cubicBezTo>
                    <a:cubicBezTo>
                      <a:pt x="277243" y="81837"/>
                      <a:pt x="270979" y="67640"/>
                      <a:pt x="260541" y="62630"/>
                    </a:cubicBezTo>
                    <a:cubicBezTo>
                      <a:pt x="250103" y="57620"/>
                      <a:pt x="220458" y="57620"/>
                      <a:pt x="220458" y="57620"/>
                    </a:cubicBezTo>
                    <a:cubicBezTo>
                      <a:pt x="202087" y="55115"/>
                      <a:pt x="174529" y="53862"/>
                      <a:pt x="150312" y="47599"/>
                    </a:cubicBezTo>
                    <a:cubicBezTo>
                      <a:pt x="126095" y="41336"/>
                      <a:pt x="94362" y="25470"/>
                      <a:pt x="75156" y="20042"/>
                    </a:cubicBezTo>
                    <a:cubicBezTo>
                      <a:pt x="55949" y="14614"/>
                      <a:pt x="47599" y="18371"/>
                      <a:pt x="35073" y="15031"/>
                    </a:cubicBezTo>
                    <a:cubicBezTo>
                      <a:pt x="22547" y="11691"/>
                      <a:pt x="11273" y="5845"/>
                      <a:pt x="0" y="0"/>
                    </a:cubicBezTo>
                  </a:path>
                </a:pathLst>
              </a:custGeom>
              <a:noFill/>
              <a:ln w="317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85" name="Блок-схема: узел 584"/>
              <p:cNvSpPr/>
              <p:nvPr/>
            </p:nvSpPr>
            <p:spPr>
              <a:xfrm>
                <a:off x="4468525" y="1636503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86" name="Блок-схема: узел 585"/>
              <p:cNvSpPr/>
              <p:nvPr/>
            </p:nvSpPr>
            <p:spPr>
              <a:xfrm>
                <a:off x="4987246" y="2007163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87" name="Полилиния 586"/>
              <p:cNvSpPr/>
              <p:nvPr/>
            </p:nvSpPr>
            <p:spPr>
              <a:xfrm>
                <a:off x="3532030" y="1349202"/>
                <a:ext cx="148643" cy="814388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88" name="Полилиния 587"/>
              <p:cNvSpPr/>
              <p:nvPr/>
            </p:nvSpPr>
            <p:spPr>
              <a:xfrm>
                <a:off x="3553786" y="1347614"/>
                <a:ext cx="148643" cy="814388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noFill/>
              <a:ln w="317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89" name="Блок-схема: узел 588"/>
              <p:cNvSpPr/>
              <p:nvPr/>
            </p:nvSpPr>
            <p:spPr>
              <a:xfrm>
                <a:off x="3563196" y="2157376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90" name="Блок-схема: узел 589"/>
              <p:cNvSpPr/>
              <p:nvPr/>
            </p:nvSpPr>
            <p:spPr>
              <a:xfrm>
                <a:off x="3667541" y="1303441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91" name="Полилиния 590"/>
              <p:cNvSpPr/>
              <p:nvPr/>
            </p:nvSpPr>
            <p:spPr>
              <a:xfrm>
                <a:off x="6053017" y="1916907"/>
                <a:ext cx="755674" cy="452438"/>
              </a:xfrm>
              <a:custGeom>
                <a:avLst/>
                <a:gdLst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6713 w 723900"/>
                  <a:gd name="connsiteY9" fmla="*/ 290513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23900" h="452438">
                    <a:moveTo>
                      <a:pt x="0" y="452438"/>
                    </a:moveTo>
                    <a:cubicBezTo>
                      <a:pt x="10120" y="429022"/>
                      <a:pt x="20241" y="405606"/>
                      <a:pt x="28575" y="390525"/>
                    </a:cubicBezTo>
                    <a:cubicBezTo>
                      <a:pt x="36909" y="375444"/>
                      <a:pt x="43259" y="369094"/>
                      <a:pt x="50006" y="361950"/>
                    </a:cubicBezTo>
                    <a:cubicBezTo>
                      <a:pt x="56753" y="354806"/>
                      <a:pt x="57944" y="351632"/>
                      <a:pt x="69056" y="347663"/>
                    </a:cubicBezTo>
                    <a:cubicBezTo>
                      <a:pt x="80168" y="343694"/>
                      <a:pt x="98822" y="341313"/>
                      <a:pt x="116681" y="338138"/>
                    </a:cubicBezTo>
                    <a:cubicBezTo>
                      <a:pt x="134540" y="334963"/>
                      <a:pt x="157163" y="331391"/>
                      <a:pt x="176213" y="328613"/>
                    </a:cubicBezTo>
                    <a:cubicBezTo>
                      <a:pt x="195263" y="325835"/>
                      <a:pt x="214312" y="323056"/>
                      <a:pt x="230981" y="321469"/>
                    </a:cubicBezTo>
                    <a:cubicBezTo>
                      <a:pt x="247650" y="319882"/>
                      <a:pt x="261541" y="321072"/>
                      <a:pt x="276225" y="319088"/>
                    </a:cubicBezTo>
                    <a:cubicBezTo>
                      <a:pt x="290909" y="317104"/>
                      <a:pt x="304007" y="314325"/>
                      <a:pt x="319088" y="309563"/>
                    </a:cubicBezTo>
                    <a:cubicBezTo>
                      <a:pt x="334169" y="304800"/>
                      <a:pt x="349647" y="298847"/>
                      <a:pt x="366713" y="290513"/>
                    </a:cubicBezTo>
                    <a:cubicBezTo>
                      <a:pt x="383779" y="282179"/>
                      <a:pt x="399653" y="267891"/>
                      <a:pt x="421481" y="259557"/>
                    </a:cubicBezTo>
                    <a:cubicBezTo>
                      <a:pt x="443309" y="251223"/>
                      <a:pt x="497681" y="240507"/>
                      <a:pt x="497681" y="240507"/>
                    </a:cubicBezTo>
                    <a:lnTo>
                      <a:pt x="557213" y="226219"/>
                    </a:lnTo>
                    <a:cubicBezTo>
                      <a:pt x="573485" y="222647"/>
                      <a:pt x="580232" y="219075"/>
                      <a:pt x="595313" y="219075"/>
                    </a:cubicBezTo>
                    <a:cubicBezTo>
                      <a:pt x="610394" y="219075"/>
                      <a:pt x="635397" y="227806"/>
                      <a:pt x="647700" y="226219"/>
                    </a:cubicBezTo>
                    <a:cubicBezTo>
                      <a:pt x="660003" y="224632"/>
                      <a:pt x="662781" y="226616"/>
                      <a:pt x="669131" y="209550"/>
                    </a:cubicBezTo>
                    <a:cubicBezTo>
                      <a:pt x="675481" y="192484"/>
                      <a:pt x="683419" y="144859"/>
                      <a:pt x="685800" y="123825"/>
                    </a:cubicBezTo>
                    <a:cubicBezTo>
                      <a:pt x="688181" y="102791"/>
                      <a:pt x="677069" y="103981"/>
                      <a:pt x="683419" y="83344"/>
                    </a:cubicBezTo>
                    <a:cubicBezTo>
                      <a:pt x="689769" y="62707"/>
                      <a:pt x="706834" y="31353"/>
                      <a:pt x="723900" y="0"/>
                    </a:cubicBezTo>
                  </a:path>
                </a:pathLst>
              </a:custGeom>
              <a:ln w="1047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92" name="Полилиния 591"/>
              <p:cNvSpPr/>
              <p:nvPr/>
            </p:nvSpPr>
            <p:spPr>
              <a:xfrm>
                <a:off x="6040949" y="1896206"/>
                <a:ext cx="755674" cy="452438"/>
              </a:xfrm>
              <a:custGeom>
                <a:avLst/>
                <a:gdLst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6713 w 723900"/>
                  <a:gd name="connsiteY9" fmla="*/ 290513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23900" h="452438">
                    <a:moveTo>
                      <a:pt x="0" y="452438"/>
                    </a:moveTo>
                    <a:cubicBezTo>
                      <a:pt x="10120" y="429022"/>
                      <a:pt x="20241" y="405606"/>
                      <a:pt x="28575" y="390525"/>
                    </a:cubicBezTo>
                    <a:cubicBezTo>
                      <a:pt x="36909" y="375444"/>
                      <a:pt x="43259" y="369094"/>
                      <a:pt x="50006" y="361950"/>
                    </a:cubicBezTo>
                    <a:cubicBezTo>
                      <a:pt x="56753" y="354806"/>
                      <a:pt x="57944" y="351632"/>
                      <a:pt x="69056" y="347663"/>
                    </a:cubicBezTo>
                    <a:cubicBezTo>
                      <a:pt x="80168" y="343694"/>
                      <a:pt x="98822" y="341313"/>
                      <a:pt x="116681" y="338138"/>
                    </a:cubicBezTo>
                    <a:cubicBezTo>
                      <a:pt x="134540" y="334963"/>
                      <a:pt x="157163" y="331391"/>
                      <a:pt x="176213" y="328613"/>
                    </a:cubicBezTo>
                    <a:cubicBezTo>
                      <a:pt x="195263" y="325835"/>
                      <a:pt x="214312" y="323056"/>
                      <a:pt x="230981" y="321469"/>
                    </a:cubicBezTo>
                    <a:cubicBezTo>
                      <a:pt x="247650" y="319882"/>
                      <a:pt x="261541" y="321072"/>
                      <a:pt x="276225" y="319088"/>
                    </a:cubicBezTo>
                    <a:cubicBezTo>
                      <a:pt x="290909" y="317104"/>
                      <a:pt x="304007" y="314325"/>
                      <a:pt x="319088" y="309563"/>
                    </a:cubicBezTo>
                    <a:cubicBezTo>
                      <a:pt x="334169" y="304800"/>
                      <a:pt x="349647" y="298847"/>
                      <a:pt x="366713" y="290513"/>
                    </a:cubicBezTo>
                    <a:cubicBezTo>
                      <a:pt x="383779" y="282179"/>
                      <a:pt x="399653" y="267891"/>
                      <a:pt x="421481" y="259557"/>
                    </a:cubicBezTo>
                    <a:cubicBezTo>
                      <a:pt x="443309" y="251223"/>
                      <a:pt x="497681" y="240507"/>
                      <a:pt x="497681" y="240507"/>
                    </a:cubicBezTo>
                    <a:lnTo>
                      <a:pt x="557213" y="226219"/>
                    </a:lnTo>
                    <a:cubicBezTo>
                      <a:pt x="573485" y="222647"/>
                      <a:pt x="580232" y="219075"/>
                      <a:pt x="595313" y="219075"/>
                    </a:cubicBezTo>
                    <a:cubicBezTo>
                      <a:pt x="610394" y="219075"/>
                      <a:pt x="635397" y="227806"/>
                      <a:pt x="647700" y="226219"/>
                    </a:cubicBezTo>
                    <a:cubicBezTo>
                      <a:pt x="660003" y="224632"/>
                      <a:pt x="662781" y="226616"/>
                      <a:pt x="669131" y="209550"/>
                    </a:cubicBezTo>
                    <a:cubicBezTo>
                      <a:pt x="675481" y="192484"/>
                      <a:pt x="683419" y="144859"/>
                      <a:pt x="685800" y="123825"/>
                    </a:cubicBezTo>
                    <a:cubicBezTo>
                      <a:pt x="688181" y="102791"/>
                      <a:pt x="677069" y="103981"/>
                      <a:pt x="683419" y="83344"/>
                    </a:cubicBezTo>
                    <a:cubicBezTo>
                      <a:pt x="689769" y="62707"/>
                      <a:pt x="706834" y="31353"/>
                      <a:pt x="723900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93" name="Полилиния 592"/>
              <p:cNvSpPr/>
              <p:nvPr/>
            </p:nvSpPr>
            <p:spPr>
              <a:xfrm>
                <a:off x="6057404" y="1909970"/>
                <a:ext cx="755674" cy="452438"/>
              </a:xfrm>
              <a:custGeom>
                <a:avLst/>
                <a:gdLst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6713 w 723900"/>
                  <a:gd name="connsiteY9" fmla="*/ 290513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23900" h="452438">
                    <a:moveTo>
                      <a:pt x="0" y="452438"/>
                    </a:moveTo>
                    <a:cubicBezTo>
                      <a:pt x="10120" y="429022"/>
                      <a:pt x="20241" y="405606"/>
                      <a:pt x="28575" y="390525"/>
                    </a:cubicBezTo>
                    <a:cubicBezTo>
                      <a:pt x="36909" y="375444"/>
                      <a:pt x="43259" y="369094"/>
                      <a:pt x="50006" y="361950"/>
                    </a:cubicBezTo>
                    <a:cubicBezTo>
                      <a:pt x="56753" y="354806"/>
                      <a:pt x="57944" y="351632"/>
                      <a:pt x="69056" y="347663"/>
                    </a:cubicBezTo>
                    <a:cubicBezTo>
                      <a:pt x="80168" y="343694"/>
                      <a:pt x="98822" y="341313"/>
                      <a:pt x="116681" y="338138"/>
                    </a:cubicBezTo>
                    <a:cubicBezTo>
                      <a:pt x="134540" y="334963"/>
                      <a:pt x="157163" y="331391"/>
                      <a:pt x="176213" y="328613"/>
                    </a:cubicBezTo>
                    <a:cubicBezTo>
                      <a:pt x="195263" y="325835"/>
                      <a:pt x="214312" y="323056"/>
                      <a:pt x="230981" y="321469"/>
                    </a:cubicBezTo>
                    <a:cubicBezTo>
                      <a:pt x="247650" y="319882"/>
                      <a:pt x="261541" y="321072"/>
                      <a:pt x="276225" y="319088"/>
                    </a:cubicBezTo>
                    <a:cubicBezTo>
                      <a:pt x="290909" y="317104"/>
                      <a:pt x="304007" y="314325"/>
                      <a:pt x="319088" y="309563"/>
                    </a:cubicBezTo>
                    <a:cubicBezTo>
                      <a:pt x="334169" y="304800"/>
                      <a:pt x="349647" y="298847"/>
                      <a:pt x="366713" y="290513"/>
                    </a:cubicBezTo>
                    <a:cubicBezTo>
                      <a:pt x="383779" y="282179"/>
                      <a:pt x="399653" y="267891"/>
                      <a:pt x="421481" y="259557"/>
                    </a:cubicBezTo>
                    <a:cubicBezTo>
                      <a:pt x="443309" y="251223"/>
                      <a:pt x="497681" y="240507"/>
                      <a:pt x="497681" y="240507"/>
                    </a:cubicBezTo>
                    <a:lnTo>
                      <a:pt x="557213" y="226219"/>
                    </a:lnTo>
                    <a:cubicBezTo>
                      <a:pt x="573485" y="222647"/>
                      <a:pt x="580232" y="219075"/>
                      <a:pt x="595313" y="219075"/>
                    </a:cubicBezTo>
                    <a:cubicBezTo>
                      <a:pt x="610394" y="219075"/>
                      <a:pt x="635397" y="227806"/>
                      <a:pt x="647700" y="226219"/>
                    </a:cubicBezTo>
                    <a:cubicBezTo>
                      <a:pt x="660003" y="224632"/>
                      <a:pt x="662781" y="226616"/>
                      <a:pt x="669131" y="209550"/>
                    </a:cubicBezTo>
                    <a:cubicBezTo>
                      <a:pt x="675481" y="192484"/>
                      <a:pt x="683419" y="144859"/>
                      <a:pt x="685800" y="123825"/>
                    </a:cubicBezTo>
                    <a:cubicBezTo>
                      <a:pt x="688181" y="102791"/>
                      <a:pt x="677069" y="103981"/>
                      <a:pt x="683419" y="83344"/>
                    </a:cubicBezTo>
                    <a:cubicBezTo>
                      <a:pt x="689769" y="62707"/>
                      <a:pt x="706834" y="31353"/>
                      <a:pt x="723900" y="0"/>
                    </a:cubicBezTo>
                  </a:path>
                </a:pathLst>
              </a:custGeom>
              <a:noFill/>
              <a:ln w="317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94" name="Блок-схема: узел 593"/>
              <p:cNvSpPr/>
              <p:nvPr/>
            </p:nvSpPr>
            <p:spPr>
              <a:xfrm>
                <a:off x="6796218" y="1855095"/>
                <a:ext cx="69165" cy="63894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95" name="Овал 594"/>
              <p:cNvSpPr/>
              <p:nvPr/>
            </p:nvSpPr>
            <p:spPr>
              <a:xfrm>
                <a:off x="6005919" y="2332917"/>
                <a:ext cx="70956" cy="6512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</p:grpSp>
        <p:sp>
          <p:nvSpPr>
            <p:cNvPr id="311" name="Полилиния 310"/>
            <p:cNvSpPr/>
            <p:nvPr/>
          </p:nvSpPr>
          <p:spPr>
            <a:xfrm>
              <a:off x="6072860" y="1383121"/>
              <a:ext cx="568682" cy="317615"/>
            </a:xfrm>
            <a:custGeom>
              <a:avLst/>
              <a:gdLst>
                <a:gd name="connsiteX0" fmla="*/ 0 w 723900"/>
                <a:gd name="connsiteY0" fmla="*/ 452438 h 452438"/>
                <a:gd name="connsiteX1" fmla="*/ 28575 w 723900"/>
                <a:gd name="connsiteY1" fmla="*/ 390525 h 452438"/>
                <a:gd name="connsiteX2" fmla="*/ 50006 w 723900"/>
                <a:gd name="connsiteY2" fmla="*/ 361950 h 452438"/>
                <a:gd name="connsiteX3" fmla="*/ 69056 w 723900"/>
                <a:gd name="connsiteY3" fmla="*/ 347663 h 452438"/>
                <a:gd name="connsiteX4" fmla="*/ 116681 w 723900"/>
                <a:gd name="connsiteY4" fmla="*/ 338138 h 452438"/>
                <a:gd name="connsiteX5" fmla="*/ 176213 w 723900"/>
                <a:gd name="connsiteY5" fmla="*/ 328613 h 452438"/>
                <a:gd name="connsiteX6" fmla="*/ 230981 w 723900"/>
                <a:gd name="connsiteY6" fmla="*/ 321469 h 452438"/>
                <a:gd name="connsiteX7" fmla="*/ 276225 w 723900"/>
                <a:gd name="connsiteY7" fmla="*/ 319088 h 452438"/>
                <a:gd name="connsiteX8" fmla="*/ 319088 w 723900"/>
                <a:gd name="connsiteY8" fmla="*/ 309563 h 452438"/>
                <a:gd name="connsiteX9" fmla="*/ 366713 w 723900"/>
                <a:gd name="connsiteY9" fmla="*/ 290513 h 452438"/>
                <a:gd name="connsiteX10" fmla="*/ 421481 w 723900"/>
                <a:gd name="connsiteY10" fmla="*/ 259557 h 452438"/>
                <a:gd name="connsiteX11" fmla="*/ 497681 w 723900"/>
                <a:gd name="connsiteY11" fmla="*/ 240507 h 452438"/>
                <a:gd name="connsiteX12" fmla="*/ 557213 w 723900"/>
                <a:gd name="connsiteY12" fmla="*/ 226219 h 452438"/>
                <a:gd name="connsiteX13" fmla="*/ 595313 w 723900"/>
                <a:gd name="connsiteY13" fmla="*/ 219075 h 452438"/>
                <a:gd name="connsiteX14" fmla="*/ 647700 w 723900"/>
                <a:gd name="connsiteY14" fmla="*/ 226219 h 452438"/>
                <a:gd name="connsiteX15" fmla="*/ 669131 w 723900"/>
                <a:gd name="connsiteY15" fmla="*/ 209550 h 452438"/>
                <a:gd name="connsiteX16" fmla="*/ 685800 w 723900"/>
                <a:gd name="connsiteY16" fmla="*/ 123825 h 452438"/>
                <a:gd name="connsiteX17" fmla="*/ 683419 w 723900"/>
                <a:gd name="connsiteY17" fmla="*/ 83344 h 452438"/>
                <a:gd name="connsiteX18" fmla="*/ 723900 w 723900"/>
                <a:gd name="connsiteY18" fmla="*/ 0 h 4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23900" h="452438">
                  <a:moveTo>
                    <a:pt x="0" y="452438"/>
                  </a:moveTo>
                  <a:cubicBezTo>
                    <a:pt x="10120" y="429022"/>
                    <a:pt x="20241" y="405606"/>
                    <a:pt x="28575" y="390525"/>
                  </a:cubicBezTo>
                  <a:cubicBezTo>
                    <a:pt x="36909" y="375444"/>
                    <a:pt x="43259" y="369094"/>
                    <a:pt x="50006" y="361950"/>
                  </a:cubicBezTo>
                  <a:cubicBezTo>
                    <a:pt x="56753" y="354806"/>
                    <a:pt x="57944" y="351632"/>
                    <a:pt x="69056" y="347663"/>
                  </a:cubicBezTo>
                  <a:cubicBezTo>
                    <a:pt x="80168" y="343694"/>
                    <a:pt x="98822" y="341313"/>
                    <a:pt x="116681" y="338138"/>
                  </a:cubicBezTo>
                  <a:cubicBezTo>
                    <a:pt x="134540" y="334963"/>
                    <a:pt x="157163" y="331391"/>
                    <a:pt x="176213" y="328613"/>
                  </a:cubicBezTo>
                  <a:cubicBezTo>
                    <a:pt x="195263" y="325835"/>
                    <a:pt x="214312" y="323056"/>
                    <a:pt x="230981" y="321469"/>
                  </a:cubicBezTo>
                  <a:cubicBezTo>
                    <a:pt x="247650" y="319882"/>
                    <a:pt x="261541" y="321072"/>
                    <a:pt x="276225" y="319088"/>
                  </a:cubicBezTo>
                  <a:cubicBezTo>
                    <a:pt x="290909" y="317104"/>
                    <a:pt x="304007" y="314325"/>
                    <a:pt x="319088" y="309563"/>
                  </a:cubicBezTo>
                  <a:cubicBezTo>
                    <a:pt x="334169" y="304800"/>
                    <a:pt x="349647" y="298847"/>
                    <a:pt x="366713" y="290513"/>
                  </a:cubicBezTo>
                  <a:cubicBezTo>
                    <a:pt x="383779" y="282179"/>
                    <a:pt x="399653" y="267891"/>
                    <a:pt x="421481" y="259557"/>
                  </a:cubicBezTo>
                  <a:cubicBezTo>
                    <a:pt x="443309" y="251223"/>
                    <a:pt x="497681" y="240507"/>
                    <a:pt x="497681" y="240507"/>
                  </a:cubicBezTo>
                  <a:lnTo>
                    <a:pt x="557213" y="226219"/>
                  </a:lnTo>
                  <a:cubicBezTo>
                    <a:pt x="573485" y="222647"/>
                    <a:pt x="580232" y="219075"/>
                    <a:pt x="595313" y="219075"/>
                  </a:cubicBezTo>
                  <a:cubicBezTo>
                    <a:pt x="610394" y="219075"/>
                    <a:pt x="635397" y="227806"/>
                    <a:pt x="647700" y="226219"/>
                  </a:cubicBezTo>
                  <a:cubicBezTo>
                    <a:pt x="660003" y="224632"/>
                    <a:pt x="662781" y="226616"/>
                    <a:pt x="669131" y="209550"/>
                  </a:cubicBezTo>
                  <a:cubicBezTo>
                    <a:pt x="675481" y="192484"/>
                    <a:pt x="683419" y="144859"/>
                    <a:pt x="685800" y="123825"/>
                  </a:cubicBezTo>
                  <a:cubicBezTo>
                    <a:pt x="688181" y="102791"/>
                    <a:pt x="677069" y="103981"/>
                    <a:pt x="683419" y="83344"/>
                  </a:cubicBezTo>
                  <a:cubicBezTo>
                    <a:pt x="689769" y="62707"/>
                    <a:pt x="706834" y="31353"/>
                    <a:pt x="723900" y="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7369"/>
              <a:endParaRPr lang="ru-RU" sz="11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583341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3" name="TextBox 31"/>
          <p:cNvSpPr txBox="1">
            <a:spLocks noChangeArrowheads="1"/>
          </p:cNvSpPr>
          <p:nvPr/>
        </p:nvSpPr>
        <p:spPr bwMode="auto">
          <a:xfrm>
            <a:off x="4763640" y="3391395"/>
            <a:ext cx="1877602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10. Ушарал – Достык – 90 км</a:t>
            </a:r>
            <a:endParaRPr lang="ru-RU" altLang="ru-RU" sz="800" b="1" dirty="0">
              <a:solidFill>
                <a:srgbClr val="FF0000"/>
              </a:solidFill>
              <a:latin typeface="Arial" pitchFamily="34" charset="0"/>
              <a:ea typeface="MS PGothic" pitchFamily="34" charset="-128"/>
            </a:endParaRPr>
          </a:p>
          <a:p>
            <a:pPr eaLnBrk="1" hangingPunct="1"/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Период реализации: 2017-2023 гг. </a:t>
            </a:r>
          </a:p>
          <a:p>
            <a:pPr eaLnBrk="1" hangingPunct="1"/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АБК 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АвтоДор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НС (90 км), </a:t>
            </a:r>
          </a:p>
          <a:p>
            <a:pPr eaLnBrk="1" hangingPunct="1"/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не определен (4 км)</a:t>
            </a:r>
          </a:p>
          <a:p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Сдача в эксплуатацию – 90 км</a:t>
            </a:r>
          </a:p>
        </p:txBody>
      </p:sp>
      <p:sp>
        <p:nvSpPr>
          <p:cNvPr id="24584" name="TextBox 19"/>
          <p:cNvSpPr txBox="1">
            <a:spLocks noChangeArrowheads="1"/>
          </p:cNvSpPr>
          <p:nvPr/>
        </p:nvSpPr>
        <p:spPr bwMode="auto">
          <a:xfrm>
            <a:off x="4763431" y="4039467"/>
            <a:ext cx="189165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11. Костанай – Денисовка – 19 км </a:t>
            </a:r>
            <a:endParaRPr lang="ru-RU" altLang="ru-RU" sz="800" b="1" dirty="0">
              <a:solidFill>
                <a:srgbClr val="FF0000"/>
              </a:solidFill>
              <a:latin typeface="Arial" pitchFamily="34" charset="0"/>
              <a:ea typeface="MS PGothic" pitchFamily="34" charset="-128"/>
            </a:endParaRPr>
          </a:p>
          <a:p>
            <a:pPr eaLnBrk="1" hangingPunct="1"/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Период реализации: 2018-2023 гг.</a:t>
            </a:r>
          </a:p>
          <a:p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Костанай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жолдары</a:t>
            </a:r>
            <a:r>
              <a:rPr lang="en-US" altLang="ru-RU" sz="700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(19 км) </a:t>
            </a:r>
            <a:r>
              <a:rPr lang="ru-RU" altLang="ru-RU" sz="600" i="1" dirty="0">
                <a:latin typeface="Arial" pitchFamily="34" charset="0"/>
                <a:ea typeface="MS PGothic" pitchFamily="34" charset="-128"/>
              </a:rPr>
              <a:t/>
            </a:r>
            <a:br>
              <a:rPr lang="ru-RU" altLang="ru-RU" sz="600" i="1" dirty="0">
                <a:latin typeface="Arial" pitchFamily="34" charset="0"/>
                <a:ea typeface="MS PGothic" pitchFamily="34" charset="-128"/>
              </a:rPr>
            </a:b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Сдача в эксплуатацию – 19 км</a:t>
            </a:r>
          </a:p>
        </p:txBody>
      </p:sp>
      <p:sp>
        <p:nvSpPr>
          <p:cNvPr id="23" name="TextBox 19"/>
          <p:cNvSpPr txBox="1">
            <a:spLocks noChangeArrowheads="1"/>
          </p:cNvSpPr>
          <p:nvPr/>
        </p:nvSpPr>
        <p:spPr bwMode="auto">
          <a:xfrm>
            <a:off x="4765707" y="4587975"/>
            <a:ext cx="1923106" cy="56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800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</a:p>
          <a:p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12.  Кызылорда – Жезказган – 424 км</a:t>
            </a:r>
          </a:p>
          <a:p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Период реализации: 2021-2024 гг.</a:t>
            </a:r>
          </a:p>
          <a:p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Открытие движения – 65 км</a:t>
            </a:r>
            <a:endParaRPr lang="ru-RU" altLang="ru-RU" sz="800" b="1" i="1" dirty="0">
              <a:latin typeface="Arial" pitchFamily="34" charset="0"/>
              <a:ea typeface="MS PGothic" pitchFamily="34" charset="-128"/>
            </a:endParaRPr>
          </a:p>
          <a:p>
            <a:endParaRPr lang="ru-RU" altLang="ru-RU" sz="400" b="1" i="1" dirty="0">
              <a:solidFill>
                <a:srgbClr val="00B05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18" name="TextBox 19"/>
          <p:cNvSpPr txBox="1">
            <a:spLocks noChangeArrowheads="1"/>
          </p:cNvSpPr>
          <p:nvPr/>
        </p:nvSpPr>
        <p:spPr bwMode="auto">
          <a:xfrm>
            <a:off x="6790460" y="3218804"/>
            <a:ext cx="2378086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 sz="400" b="1" dirty="0">
              <a:solidFill>
                <a:srgbClr val="002060"/>
              </a:solidFill>
              <a:latin typeface="Arial" pitchFamily="34" charset="0"/>
              <a:ea typeface="MS PGothic" pitchFamily="34" charset="-128"/>
            </a:endParaRPr>
          </a:p>
          <a:p>
            <a:pPr eaLnBrk="1" hangingPunct="1"/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14. Обход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Шамалгана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6 км </a:t>
            </a:r>
          </a:p>
          <a:p>
            <a:pPr eaLnBrk="1" hangingPunct="1"/>
            <a:r>
              <a:rPr lang="ru-RU" altLang="ru-RU" sz="700" b="1" i="1" dirty="0">
                <a:latin typeface="Arial" pitchFamily="34" charset="0"/>
                <a:ea typeface="MS PGothic" pitchFamily="34" charset="-128"/>
              </a:rPr>
              <a:t>Период реализации: 2019-2023 гг.</a:t>
            </a:r>
          </a:p>
          <a:p>
            <a:pPr eaLnBrk="1" hangingPunct="1"/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СМС  </a:t>
            </a:r>
          </a:p>
          <a:p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Сдача в эксплуатацию –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  <a:cs typeface="+mn-cs"/>
              </a:rPr>
              <a:t> 6 км</a:t>
            </a:r>
            <a:endParaRPr lang="en-US" altLang="ru-RU" sz="800" b="1" i="1" dirty="0">
              <a:solidFill>
                <a:srgbClr val="00B050"/>
              </a:solidFill>
              <a:latin typeface="Arial" pitchFamily="34" charset="0"/>
              <a:ea typeface="MS PGothic" pitchFamily="34" charset="-128"/>
              <a:cs typeface="+mn-cs"/>
            </a:endParaRPr>
          </a:p>
          <a:p>
            <a:endParaRPr lang="ru-RU" altLang="ru-RU" sz="400" b="1" dirty="0">
              <a:solidFill>
                <a:srgbClr val="002060"/>
              </a:solidFill>
              <a:latin typeface="Arial" pitchFamily="34" charset="0"/>
              <a:ea typeface="MS PGothic" pitchFamily="34" charset="-128"/>
            </a:endParaRPr>
          </a:p>
          <a:p>
            <a:endParaRPr lang="ru-RU" altLang="ru-RU" sz="400" b="1" dirty="0">
              <a:solidFill>
                <a:srgbClr val="002060"/>
              </a:solidFill>
              <a:latin typeface="Arial" pitchFamily="34" charset="0"/>
              <a:ea typeface="MS PGothic" pitchFamily="34" charset="-128"/>
            </a:endParaRPr>
          </a:p>
          <a:p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15. Подстепное – Федоровка – гр.</a:t>
            </a:r>
            <a:r>
              <a:rPr lang="en-US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РФ – 72 км </a:t>
            </a:r>
          </a:p>
          <a:p>
            <a:r>
              <a:rPr lang="ru-RU" altLang="ru-RU" sz="700" b="1" i="1" dirty="0">
                <a:latin typeface="Arial" pitchFamily="34" charset="0"/>
                <a:ea typeface="MS PGothic" pitchFamily="34" charset="-128"/>
              </a:rPr>
              <a:t>Период реализации: 2022-2025 гг.</a:t>
            </a:r>
          </a:p>
          <a:p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Казкомсервис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(36 км), ДСК- Приоритет (36 км)</a:t>
            </a:r>
          </a:p>
          <a:p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Открытие движения – 36 км</a:t>
            </a:r>
            <a:endParaRPr lang="en-US" altLang="ru-RU" sz="800" b="1" i="1" dirty="0">
              <a:solidFill>
                <a:srgbClr val="00B050"/>
              </a:solidFill>
              <a:latin typeface="Arial" pitchFamily="34" charset="0"/>
              <a:ea typeface="MS PGothic" pitchFamily="34" charset="-128"/>
            </a:endParaRPr>
          </a:p>
          <a:p>
            <a:endParaRPr lang="ru-RU" altLang="ru-RU" sz="400" b="1" dirty="0">
              <a:solidFill>
                <a:srgbClr val="002060"/>
              </a:solidFill>
              <a:latin typeface="Arial" pitchFamily="34" charset="0"/>
              <a:ea typeface="MS PGothic" pitchFamily="34" charset="-128"/>
            </a:endParaRPr>
          </a:p>
          <a:p>
            <a:endParaRPr lang="ru-RU" altLang="ru-RU" sz="400" b="1" dirty="0">
              <a:solidFill>
                <a:srgbClr val="002060"/>
              </a:solidFill>
              <a:latin typeface="Arial" pitchFamily="34" charset="0"/>
              <a:ea typeface="MS PGothic" pitchFamily="34" charset="-128"/>
            </a:endParaRPr>
          </a:p>
          <a:p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16</a:t>
            </a:r>
            <a:r>
              <a:rPr lang="ru-RU" altLang="ru-RU" sz="9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. 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БАКАД – 66 км </a:t>
            </a:r>
          </a:p>
          <a:p>
            <a:r>
              <a:rPr lang="ru-RU" altLang="ru-RU" sz="700" b="1" i="1" dirty="0">
                <a:latin typeface="Arial" pitchFamily="34" charset="0"/>
                <a:ea typeface="MS PGothic" pitchFamily="34" charset="-128"/>
              </a:rPr>
              <a:t>Период реализации: 2021-2023 г. </a:t>
            </a:r>
          </a:p>
          <a:p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Консорциум «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Алсим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Аларко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», 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Макйол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, </a:t>
            </a:r>
          </a:p>
          <a:p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Корея 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Экспрессвэй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</a:t>
            </a:r>
          </a:p>
          <a:p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Сдача в эксплуатацию – 66 км</a:t>
            </a:r>
            <a:endParaRPr lang="ru-RU" altLang="ru-RU" sz="800" i="1" dirty="0">
              <a:latin typeface="Arial" pitchFamily="34" charset="0"/>
              <a:ea typeface="MS PGothic" pitchFamily="34" charset="-128"/>
            </a:endParaRPr>
          </a:p>
          <a:p>
            <a:pPr eaLnBrk="1" hangingPunct="1"/>
            <a:endParaRPr lang="ru-RU" altLang="ru-RU" sz="300" b="1" dirty="0">
              <a:solidFill>
                <a:srgbClr val="00206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4580" name="TextBox 19"/>
          <p:cNvSpPr txBox="1">
            <a:spLocks noChangeArrowheads="1"/>
          </p:cNvSpPr>
          <p:nvPr/>
        </p:nvSpPr>
        <p:spPr bwMode="auto">
          <a:xfrm>
            <a:off x="35497" y="1538353"/>
            <a:ext cx="2500195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1. Талдыкорган – Усть-Каменогорск – 768 км </a:t>
            </a:r>
          </a:p>
          <a:p>
            <a:pPr eaLnBrk="1" hangingPunct="1"/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Период реализации: 2019-2023 гг. </a:t>
            </a:r>
          </a:p>
          <a:p>
            <a:pPr eaLnBrk="1" hangingPunct="1"/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Ситик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 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Констракшн</a:t>
            </a:r>
            <a:endParaRPr lang="ru-RU" altLang="ru-RU" sz="700" i="1" dirty="0">
              <a:latin typeface="Arial" pitchFamily="34" charset="0"/>
              <a:ea typeface="MS PGothic" pitchFamily="34" charset="-128"/>
            </a:endParaRPr>
          </a:p>
          <a:p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Открытие движения – 768 км.</a:t>
            </a:r>
          </a:p>
          <a:p>
            <a:endParaRPr lang="ru-RU" altLang="ru-RU" sz="700" b="1" i="1" dirty="0">
              <a:solidFill>
                <a:srgbClr val="00B050"/>
              </a:solidFill>
              <a:latin typeface="Arial" pitchFamily="34" charset="0"/>
              <a:ea typeface="MS PGothic" pitchFamily="34" charset="-128"/>
            </a:endParaRPr>
          </a:p>
          <a:p>
            <a:pPr eaLnBrk="1" hangingPunct="1"/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2. Караганда – Балхаш – 363  км </a:t>
            </a:r>
          </a:p>
          <a:p>
            <a:pPr eaLnBrk="1" hangingPunct="1"/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Период реализации: 2019-2023 гг.</a:t>
            </a:r>
          </a:p>
          <a:p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Ситик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 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Констракшн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</a:t>
            </a:r>
          </a:p>
          <a:p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Открытие движения – 363 км.</a:t>
            </a:r>
          </a:p>
          <a:p>
            <a:endParaRPr lang="ru-RU" altLang="ru-RU" sz="700" b="1" i="1" dirty="0">
              <a:solidFill>
                <a:srgbClr val="00B050"/>
              </a:solidFill>
              <a:latin typeface="Arial" pitchFamily="34" charset="0"/>
              <a:ea typeface="MS PGothic" pitchFamily="34" charset="-128"/>
            </a:endParaRPr>
          </a:p>
          <a:p>
            <a:pPr eaLnBrk="1" hangingPunct="1"/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3.  Балхаш – Бурылбайтал – 288 км </a:t>
            </a:r>
          </a:p>
          <a:p>
            <a:pPr eaLnBrk="1" hangingPunct="1"/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Период реализации: 2019-2024 гг.</a:t>
            </a:r>
          </a:p>
          <a:p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Синохайдро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(127 км), 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Тодини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, СМС (114км), </a:t>
            </a:r>
          </a:p>
          <a:p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Бюроу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(47 км) </a:t>
            </a:r>
            <a:endParaRPr lang="en-US" altLang="ru-RU" sz="700" i="1" dirty="0">
              <a:latin typeface="Arial" pitchFamily="34" charset="0"/>
              <a:ea typeface="MS PGothic" pitchFamily="34" charset="-128"/>
            </a:endParaRPr>
          </a:p>
          <a:p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Открытие движения – 288 км</a:t>
            </a:r>
          </a:p>
          <a:p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в </a:t>
            </a:r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т.ч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. сдача в эксплуатацию – 127 км.</a:t>
            </a:r>
          </a:p>
          <a:p>
            <a:endParaRPr lang="ru-RU" altLang="ru-RU" sz="700" b="1" i="1" dirty="0">
              <a:solidFill>
                <a:srgbClr val="00B050"/>
              </a:solidFill>
              <a:latin typeface="Arial" pitchFamily="34" charset="0"/>
              <a:ea typeface="MS PGothic" pitchFamily="34" charset="-128"/>
            </a:endParaRPr>
          </a:p>
          <a:p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4. Бурылбайтал –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Курты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Конаев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295 км </a:t>
            </a:r>
          </a:p>
          <a:p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Период реализации: 2019-2024 гг.</a:t>
            </a:r>
          </a:p>
          <a:p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Синохайдро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(81 км),</a:t>
            </a:r>
            <a:r>
              <a:rPr lang="en-US" altLang="ru-RU" sz="700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Тодини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/СМС (62 км),</a:t>
            </a:r>
            <a:r>
              <a:rPr lang="en-US" altLang="ru-RU" sz="700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К</a:t>
            </a:r>
            <a:r>
              <a:rPr lang="en-US" altLang="ru-RU" sz="700" i="1" dirty="0">
                <a:latin typeface="Arial" pitchFamily="34" charset="0"/>
                <a:ea typeface="MS PGothic" pitchFamily="34" charset="-128"/>
              </a:rPr>
              <a:t>VL (85 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км</a:t>
            </a:r>
            <a:r>
              <a:rPr lang="en-US" altLang="ru-RU" sz="700" i="1" dirty="0">
                <a:latin typeface="Arial" pitchFamily="34" charset="0"/>
                <a:ea typeface="MS PGothic" pitchFamily="34" charset="-128"/>
              </a:rPr>
              <a:t>)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,</a:t>
            </a:r>
            <a:br>
              <a:rPr lang="ru-RU" altLang="ru-RU" sz="700" i="1" dirty="0">
                <a:latin typeface="Arial" pitchFamily="34" charset="0"/>
                <a:ea typeface="MS PGothic" pitchFamily="34" charset="-128"/>
              </a:rPr>
            </a:b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АИС (67 км) </a:t>
            </a:r>
          </a:p>
          <a:p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Открытие движения – 223 км</a:t>
            </a:r>
          </a:p>
          <a:p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в </a:t>
            </a:r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т.ч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. сдача в эксплуатацию – 81 км.</a:t>
            </a:r>
          </a:p>
          <a:p>
            <a:endParaRPr lang="ru-RU" altLang="ru-RU" sz="700" b="1" i="1" dirty="0">
              <a:solidFill>
                <a:srgbClr val="00B050"/>
              </a:solidFill>
              <a:latin typeface="Arial" pitchFamily="34" charset="0"/>
              <a:ea typeface="MS PGothic" pitchFamily="34" charset="-128"/>
            </a:endParaRPr>
          </a:p>
          <a:p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5.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Узынагаш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Отар – 42 км </a:t>
            </a:r>
          </a:p>
          <a:p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Период реализации: 2018-2024 гг. </a:t>
            </a:r>
          </a:p>
          <a:p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ЕсерТахут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(42 км) </a:t>
            </a:r>
            <a:endParaRPr lang="kk-KZ" altLang="ru-RU" sz="700" i="1" dirty="0">
              <a:latin typeface="Arial" pitchFamily="34" charset="0"/>
              <a:ea typeface="MS PGothic" pitchFamily="34" charset="-128"/>
            </a:endParaRPr>
          </a:p>
          <a:p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Открытие движения – 42 км </a:t>
            </a:r>
          </a:p>
        </p:txBody>
      </p:sp>
      <p:cxnSp>
        <p:nvCxnSpPr>
          <p:cNvPr id="41" name="Прямая соединительная линия 40"/>
          <p:cNvCxnSpPr>
            <a:cxnSpLocks/>
          </p:cNvCxnSpPr>
          <p:nvPr/>
        </p:nvCxnSpPr>
        <p:spPr>
          <a:xfrm flipV="1">
            <a:off x="2409605" y="1599154"/>
            <a:ext cx="0" cy="3543162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4" name="Прямоугольник 1"/>
          <p:cNvSpPr>
            <a:spLocks noChangeArrowheads="1"/>
          </p:cNvSpPr>
          <p:nvPr/>
        </p:nvSpPr>
        <p:spPr bwMode="auto">
          <a:xfrm>
            <a:off x="-38412" y="246974"/>
            <a:ext cx="5796910" cy="360545"/>
          </a:xfrm>
          <a:prstGeom prst="rect">
            <a:avLst/>
          </a:prstGeom>
          <a:noFill/>
          <a:ln>
            <a:noFill/>
          </a:ln>
        </p:spPr>
        <p:txBody>
          <a:bodyPr wrap="square" lIns="82736" tIns="41369" rIns="82736" bIns="41369" anchor="ctr">
            <a:spAutoFit/>
          </a:bodyPr>
          <a:lstStyle>
            <a:lvl1pPr defTabSz="16144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6144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6144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6144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6144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614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614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614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614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70C0"/>
              </a:buClr>
              <a:defRPr/>
            </a:pPr>
            <a:r>
              <a:rPr lang="ru-RU" altLang="ru-RU" sz="1100" b="1" dirty="0">
                <a:solidFill>
                  <a:srgbClr val="0070C0"/>
                </a:solidFill>
              </a:rPr>
              <a:t>Охват  строительством  и  реконструкцией </a:t>
            </a:r>
            <a:r>
              <a:rPr lang="ru-RU" altLang="ru-RU" sz="1200" b="1" dirty="0">
                <a:solidFill>
                  <a:srgbClr val="0070C0"/>
                </a:solidFill>
              </a:rPr>
              <a:t>-  </a:t>
            </a:r>
            <a:r>
              <a:rPr lang="ru-RU" altLang="ru-RU" b="1" dirty="0">
                <a:solidFill>
                  <a:srgbClr val="0070C0"/>
                </a:solidFill>
                <a:latin typeface="Arial Black" pitchFamily="34" charset="0"/>
              </a:rPr>
              <a:t>3,6</a:t>
            </a:r>
            <a:r>
              <a:rPr lang="ru-RU" altLang="ru-RU" b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altLang="ru-RU" sz="800" b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altLang="ru-RU" sz="1200" b="1" dirty="0">
                <a:solidFill>
                  <a:srgbClr val="0070C0"/>
                </a:solidFill>
                <a:latin typeface="Arial Black" pitchFamily="34" charset="0"/>
              </a:rPr>
              <a:t>тыс. км</a:t>
            </a:r>
            <a:endParaRPr lang="ru-RU" altLang="ru-RU" sz="8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24591" name="Прямоугольник 2"/>
          <p:cNvSpPr>
            <a:spLocks noChangeArrowheads="1"/>
          </p:cNvSpPr>
          <p:nvPr/>
        </p:nvSpPr>
        <p:spPr bwMode="auto">
          <a:xfrm>
            <a:off x="-25400" y="519331"/>
            <a:ext cx="3427107" cy="41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8" tIns="34284" rIns="68568" bIns="34284">
            <a:spAutoFit/>
          </a:bodyPr>
          <a:lstStyle/>
          <a:p>
            <a:pPr defTabSz="1464161"/>
            <a:r>
              <a:rPr lang="ru-RU" altLang="ru-RU" sz="11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Открытие движения </a:t>
            </a:r>
            <a:r>
              <a:rPr lang="ru-RU" altLang="ru-RU" sz="11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–  </a:t>
            </a:r>
            <a:r>
              <a:rPr lang="ru-RU" altLang="ru-RU" sz="1100" b="1" dirty="0">
                <a:solidFill>
                  <a:srgbClr val="00B050"/>
                </a:solidFill>
                <a:latin typeface="Arial Black" pitchFamily="34" charset="0"/>
                <a:cs typeface="Arial" pitchFamily="34" charset="0"/>
              </a:rPr>
              <a:t>3 196 км</a:t>
            </a:r>
          </a:p>
          <a:p>
            <a:pPr defTabSz="1464161"/>
            <a:r>
              <a:rPr lang="ru-RU" altLang="ru-RU" sz="11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altLang="ru-RU" sz="11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т.ч</a:t>
            </a:r>
            <a:r>
              <a:rPr lang="ru-RU" altLang="ru-RU" sz="11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 сдача в эксплуатацию – </a:t>
            </a:r>
            <a:r>
              <a:rPr lang="ru-RU" altLang="ru-RU" sz="11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856 км</a:t>
            </a:r>
          </a:p>
        </p:txBody>
      </p:sp>
      <p:sp>
        <p:nvSpPr>
          <p:cNvPr id="8" name="Овал 7"/>
          <p:cNvSpPr/>
          <p:nvPr/>
        </p:nvSpPr>
        <p:spPr bwMode="auto">
          <a:xfrm>
            <a:off x="6770608" y="2365520"/>
            <a:ext cx="71438" cy="34528"/>
          </a:xfrm>
          <a:prstGeom prst="ellipse">
            <a:avLst/>
          </a:prstGeom>
          <a:solidFill>
            <a:schemeClr val="bg1"/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68568" tIns="34284" rIns="68568" bIns="34284" anchor="ctr"/>
          <a:lstStyle/>
          <a:p>
            <a:pPr algn="just">
              <a:defRPr/>
            </a:pPr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316" name="TextBox 19"/>
          <p:cNvSpPr txBox="1">
            <a:spLocks noChangeArrowheads="1"/>
          </p:cNvSpPr>
          <p:nvPr/>
        </p:nvSpPr>
        <p:spPr bwMode="auto">
          <a:xfrm>
            <a:off x="2443512" y="3337097"/>
            <a:ext cx="2186992" cy="84638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 sz="9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7. 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Актобе – Кандыагаш – Макат – 323 км </a:t>
            </a:r>
            <a:endParaRPr lang="en-US" altLang="ru-RU" sz="800" b="1" dirty="0">
              <a:solidFill>
                <a:srgbClr val="002060"/>
              </a:solidFill>
              <a:latin typeface="Arial" pitchFamily="34" charset="0"/>
              <a:ea typeface="MS PGothic" pitchFamily="34" charset="-128"/>
            </a:endParaRPr>
          </a:p>
          <a:p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Период реализации: 2017-2023 гг.</a:t>
            </a:r>
          </a:p>
          <a:p>
            <a:r>
              <a:rPr lang="ru-RU" altLang="ru-RU" sz="600" i="1" dirty="0" err="1">
                <a:latin typeface="Arial" pitchFamily="34" charset="0"/>
                <a:ea typeface="MS PGothic" pitchFamily="34" charset="-128"/>
              </a:rPr>
              <a:t>СинеМидасСтрой</a:t>
            </a:r>
            <a:r>
              <a:rPr lang="ru-RU" altLang="ru-RU" sz="600" i="1" dirty="0">
                <a:latin typeface="Arial" pitchFamily="34" charset="0"/>
                <a:ea typeface="MS PGothic" pitchFamily="34" charset="-128"/>
              </a:rPr>
              <a:t> (44 км),  </a:t>
            </a:r>
            <a:r>
              <a:rPr lang="ru-RU" altLang="ru-RU" sz="600" i="1" dirty="0" err="1">
                <a:latin typeface="Arial" pitchFamily="34" charset="0"/>
                <a:ea typeface="MS PGothic" pitchFamily="34" charset="-128"/>
              </a:rPr>
              <a:t>АссанаДорСтрой</a:t>
            </a:r>
            <a:r>
              <a:rPr lang="ru-RU" altLang="ru-RU" sz="600" i="1" dirty="0">
                <a:latin typeface="Arial" pitchFamily="34" charset="0"/>
                <a:ea typeface="MS PGothic" pitchFamily="34" charset="-128"/>
              </a:rPr>
              <a:t> (52 км),  </a:t>
            </a:r>
            <a:r>
              <a:rPr lang="ru-RU" altLang="ru-RU" sz="600" i="1" dirty="0" err="1">
                <a:latin typeface="Arial" pitchFamily="34" charset="0"/>
                <a:ea typeface="MS PGothic" pitchFamily="34" charset="-128"/>
              </a:rPr>
              <a:t>Юнисерв</a:t>
            </a:r>
            <a:r>
              <a:rPr lang="ru-RU" altLang="ru-RU" sz="600" i="1" dirty="0">
                <a:latin typeface="Arial" pitchFamily="34" charset="0"/>
                <a:ea typeface="MS PGothic" pitchFamily="34" charset="-128"/>
              </a:rPr>
              <a:t> (60 км), </a:t>
            </a:r>
            <a:r>
              <a:rPr lang="ru-RU" altLang="ru-RU" sz="600" i="1" dirty="0" err="1">
                <a:latin typeface="Arial" pitchFamily="34" charset="0"/>
                <a:ea typeface="MS PGothic" pitchFamily="34" charset="-128"/>
              </a:rPr>
              <a:t>Тодини</a:t>
            </a:r>
            <a:r>
              <a:rPr lang="ru-RU" altLang="ru-RU" sz="600" i="1" dirty="0">
                <a:latin typeface="Arial" pitchFamily="34" charset="0"/>
                <a:ea typeface="MS PGothic" pitchFamily="34" charset="-128"/>
              </a:rPr>
              <a:t> (154 км), Шанхай(88 км), </a:t>
            </a:r>
            <a:r>
              <a:rPr lang="ru-RU" altLang="ru-RU" sz="600" i="1" dirty="0" err="1">
                <a:latin typeface="Arial" pitchFamily="34" charset="0"/>
                <a:ea typeface="MS PGothic" pitchFamily="34" charset="-128"/>
              </a:rPr>
              <a:t>АкЖолКурылыс</a:t>
            </a:r>
            <a:r>
              <a:rPr lang="ru-RU" altLang="ru-RU" sz="600" i="1" dirty="0">
                <a:latin typeface="Arial" pitchFamily="34" charset="0"/>
                <a:ea typeface="MS PGothic" pitchFamily="34" charset="-128"/>
              </a:rPr>
              <a:t> (40 км), Ант </a:t>
            </a:r>
            <a:r>
              <a:rPr lang="ru-RU" altLang="ru-RU" sz="600" i="1" dirty="0" err="1">
                <a:latin typeface="Arial" pitchFamily="34" charset="0"/>
                <a:ea typeface="MS PGothic" pitchFamily="34" charset="-128"/>
              </a:rPr>
              <a:t>иншаат</a:t>
            </a:r>
            <a:r>
              <a:rPr lang="ru-RU" altLang="ru-RU" sz="600" i="1" dirty="0">
                <a:latin typeface="Arial" pitchFamily="34" charset="0"/>
                <a:ea typeface="MS PGothic" pitchFamily="34" charset="-128"/>
              </a:rPr>
              <a:t> (17 км)</a:t>
            </a:r>
          </a:p>
          <a:p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Открытие движения –</a:t>
            </a:r>
            <a:r>
              <a:rPr lang="en-US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36 км </a:t>
            </a:r>
          </a:p>
          <a:p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в </a:t>
            </a:r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т.ч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. сдача в эксплуатацию –</a:t>
            </a:r>
            <a:r>
              <a:rPr lang="en-US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227км</a:t>
            </a:r>
          </a:p>
          <a:p>
            <a:endParaRPr lang="ru-RU" altLang="ru-RU" sz="400" b="1" i="1" dirty="0">
              <a:solidFill>
                <a:srgbClr val="00B05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17" name="TextBox 19"/>
          <p:cNvSpPr txBox="1">
            <a:spLocks noChangeArrowheads="1"/>
          </p:cNvSpPr>
          <p:nvPr/>
        </p:nvSpPr>
        <p:spPr bwMode="auto">
          <a:xfrm>
            <a:off x="2437161" y="4252296"/>
            <a:ext cx="2281818" cy="7271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9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8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. Атырау – гр.</a:t>
            </a:r>
            <a:r>
              <a:rPr lang="en-US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РФ (на Астрахань) – 283 км</a:t>
            </a:r>
            <a:endParaRPr lang="ru-RU" altLang="ru-RU" sz="800" b="1" dirty="0">
              <a:solidFill>
                <a:srgbClr val="FF0000"/>
              </a:solidFill>
              <a:latin typeface="Arial" pitchFamily="34" charset="0"/>
              <a:ea typeface="MS PGothic" pitchFamily="34" charset="-128"/>
            </a:endParaRPr>
          </a:p>
          <a:p>
            <a:pPr eaLnBrk="1" hangingPunct="1"/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Период реализации: 2017-2024 гг.</a:t>
            </a:r>
          </a:p>
          <a:p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Лянкаран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(32 км), 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Тодини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(45 км), Ант (60 км), 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СинеМидасСтрой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(120 км),</a:t>
            </a:r>
            <a:r>
              <a:rPr lang="en-US" altLang="ru-RU" sz="700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обход Атырау (26 км)</a:t>
            </a:r>
            <a:endParaRPr lang="en-US" altLang="ru-RU" sz="700" i="1" dirty="0">
              <a:latin typeface="Arial" pitchFamily="34" charset="0"/>
              <a:ea typeface="MS PGothic" pitchFamily="34" charset="-128"/>
            </a:endParaRPr>
          </a:p>
          <a:p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Открытие движения –</a:t>
            </a:r>
            <a:r>
              <a:rPr lang="en-US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134 км </a:t>
            </a:r>
          </a:p>
          <a:p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В </a:t>
            </a:r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т.ч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. сдача в эксплуатацию –</a:t>
            </a:r>
            <a:r>
              <a:rPr lang="en-US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40 км </a:t>
            </a:r>
          </a:p>
        </p:txBody>
      </p:sp>
      <p:sp>
        <p:nvSpPr>
          <p:cNvPr id="24583" name="TextBox 19"/>
          <p:cNvSpPr txBox="1">
            <a:spLocks noChangeArrowheads="1"/>
          </p:cNvSpPr>
          <p:nvPr/>
        </p:nvSpPr>
        <p:spPr bwMode="auto">
          <a:xfrm>
            <a:off x="4763639" y="2757870"/>
            <a:ext cx="2169042" cy="4962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9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9. 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Калбатау –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Майкапшагай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415 км </a:t>
            </a:r>
            <a:endParaRPr lang="ru-RU" altLang="ru-RU" sz="800" b="1" dirty="0">
              <a:solidFill>
                <a:srgbClr val="FF0000"/>
              </a:solidFill>
              <a:latin typeface="Arial" pitchFamily="34" charset="0"/>
              <a:ea typeface="MS PGothic" pitchFamily="34" charset="-128"/>
            </a:endParaRPr>
          </a:p>
          <a:p>
            <a:pPr eaLnBrk="1" hangingPunct="1"/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Период реализации: 2019-2023 гг. </a:t>
            </a:r>
          </a:p>
          <a:p>
            <a:pPr eaLnBrk="1" hangingPunct="1"/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Синь-Синь </a:t>
            </a:r>
          </a:p>
          <a:p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Открытие движения – 415 км</a:t>
            </a:r>
          </a:p>
        </p:txBody>
      </p:sp>
      <p:cxnSp>
        <p:nvCxnSpPr>
          <p:cNvPr id="61" name="Прямая соединительная линия 60"/>
          <p:cNvCxnSpPr>
            <a:cxnSpLocks/>
          </p:cNvCxnSpPr>
          <p:nvPr/>
        </p:nvCxnSpPr>
        <p:spPr>
          <a:xfrm flipH="1" flipV="1">
            <a:off x="6736433" y="2627256"/>
            <a:ext cx="5724" cy="2445704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Прямая соединительная линия 313"/>
          <p:cNvCxnSpPr>
            <a:cxnSpLocks/>
          </p:cNvCxnSpPr>
          <p:nvPr/>
        </p:nvCxnSpPr>
        <p:spPr>
          <a:xfrm flipH="1" flipV="1">
            <a:off x="4672966" y="2626963"/>
            <a:ext cx="197" cy="2445999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700712" y="2649417"/>
            <a:ext cx="2286000" cy="577078"/>
          </a:xfrm>
          <a:prstGeom prst="rect">
            <a:avLst/>
          </a:prstGeom>
        </p:spPr>
        <p:txBody>
          <a:bodyPr lIns="91438" tIns="45719" rIns="91438" bIns="45719">
            <a:spAutoFit/>
          </a:bodyPr>
          <a:lstStyle/>
          <a:p>
            <a:pPr lvl="0"/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13. Петропавловск</a:t>
            </a:r>
            <a:r>
              <a:rPr lang="en-US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–</a:t>
            </a:r>
            <a:r>
              <a:rPr lang="en-US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гр.РФ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31  км </a:t>
            </a:r>
          </a:p>
          <a:p>
            <a:pPr lvl="0"/>
            <a:r>
              <a:rPr lang="ru-RU" altLang="ru-RU" sz="800" b="1" i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Период реализации: 2017-2023 гг. </a:t>
            </a:r>
          </a:p>
          <a:p>
            <a:pPr lvl="0"/>
            <a:r>
              <a:rPr lang="ru-RU" altLang="ru-RU" sz="700" i="1" dirty="0" err="1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КазСтройТехник</a:t>
            </a:r>
            <a:r>
              <a:rPr lang="ru-RU" altLang="ru-RU" sz="700" i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 (31  км)</a:t>
            </a:r>
          </a:p>
          <a:p>
            <a:pPr lvl="0"/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Открытие движения – 31 км</a:t>
            </a:r>
            <a:endParaRPr lang="ru-RU" altLang="ru-RU" sz="800" i="1" dirty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304" name="Группа 303"/>
          <p:cNvGrpSpPr/>
          <p:nvPr/>
        </p:nvGrpSpPr>
        <p:grpSpPr>
          <a:xfrm>
            <a:off x="0" y="1809"/>
            <a:ext cx="9144000" cy="328169"/>
            <a:chOff x="0" y="4011"/>
            <a:chExt cx="9144000" cy="328169"/>
          </a:xfrm>
        </p:grpSpPr>
        <p:sp>
          <p:nvSpPr>
            <p:cNvPr id="309" name="Прямоугольник 308"/>
            <p:cNvSpPr/>
            <p:nvPr/>
          </p:nvSpPr>
          <p:spPr>
            <a:xfrm>
              <a:off x="0" y="4011"/>
              <a:ext cx="9144000" cy="3281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310" name="TextBox 7">
              <a:extLst>
                <a:ext uri="{FF2B5EF4-FFF2-40B4-BE49-F238E27FC236}">
                  <a16:creationId xmlns:a16="http://schemas.microsoft.com/office/drawing/2014/main" xmlns="" id="{6B0581CF-3154-A794-AF28-F98A60ADDC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32" y="16711"/>
              <a:ext cx="9129741" cy="276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sz="135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ПЛАНЫ ПО СТРОИТЕЛЬСТВУ  И  РЕКОНСТРУКЦИИ И РЕМОНТУ  АВТОДОРОГ НА  2023  ГОД </a:t>
              </a:r>
            </a:p>
          </p:txBody>
        </p:sp>
      </p:grpSp>
      <p:grpSp>
        <p:nvGrpSpPr>
          <p:cNvPr id="883" name="Группа 882"/>
          <p:cNvGrpSpPr/>
          <p:nvPr/>
        </p:nvGrpSpPr>
        <p:grpSpPr>
          <a:xfrm>
            <a:off x="2487956" y="1582386"/>
            <a:ext cx="1651997" cy="898305"/>
            <a:chOff x="7658242" y="45120"/>
            <a:chExt cx="1651997" cy="898304"/>
          </a:xfrm>
        </p:grpSpPr>
        <p:sp>
          <p:nvSpPr>
            <p:cNvPr id="884" name="Line 45"/>
            <p:cNvSpPr>
              <a:spLocks noChangeShapeType="1"/>
            </p:cNvSpPr>
            <p:nvPr/>
          </p:nvSpPr>
          <p:spPr bwMode="auto">
            <a:xfrm>
              <a:off x="7658425" y="332987"/>
              <a:ext cx="325025" cy="0"/>
            </a:xfrm>
            <a:prstGeom prst="line">
              <a:avLst/>
            </a:prstGeom>
            <a:noFill/>
            <a:ln w="635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02653" tIns="51328" rIns="102653" bIns="51328"/>
            <a:lstStyle/>
            <a:p>
              <a:pPr defTabSz="1215869"/>
              <a:endParaRPr lang="ru-RU" sz="9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5" name="Line 45"/>
            <p:cNvSpPr>
              <a:spLocks noChangeShapeType="1"/>
            </p:cNvSpPr>
            <p:nvPr/>
          </p:nvSpPr>
          <p:spPr bwMode="auto">
            <a:xfrm>
              <a:off x="7658242" y="444028"/>
              <a:ext cx="325025" cy="0"/>
            </a:xfrm>
            <a:prstGeom prst="line">
              <a:avLst/>
            </a:prstGeom>
            <a:noFill/>
            <a:ln w="635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02653" tIns="51328" rIns="102653" bIns="51328"/>
            <a:lstStyle/>
            <a:p>
              <a:pPr defTabSz="1215869"/>
              <a:endParaRPr lang="ru-RU" sz="9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6" name="Rectangle 44"/>
            <p:cNvSpPr>
              <a:spLocks noChangeArrowheads="1"/>
            </p:cNvSpPr>
            <p:nvPr/>
          </p:nvSpPr>
          <p:spPr bwMode="auto">
            <a:xfrm>
              <a:off x="7944228" y="45120"/>
              <a:ext cx="1280502" cy="673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8546" tIns="161660" rIns="98546" bIns="49273" anchor="ctr"/>
            <a:lstStyle/>
            <a:p>
              <a:pPr defTabSz="1358093"/>
              <a:r>
                <a:rPr lang="ru-RU" altLang="ru-RU" sz="70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Завершено </a:t>
              </a:r>
            </a:p>
            <a:p>
              <a:pPr defTabSz="1358093"/>
              <a:r>
                <a:rPr lang="ru-RU" altLang="ru-RU" sz="70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Переходящие проекты</a:t>
              </a:r>
            </a:p>
            <a:p>
              <a:pPr defTabSz="1358093"/>
              <a:r>
                <a:rPr lang="ru-RU" altLang="ru-RU" sz="70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Новые проекты</a:t>
              </a:r>
            </a:p>
          </p:txBody>
        </p:sp>
        <p:sp>
          <p:nvSpPr>
            <p:cNvPr id="887" name="Line 45"/>
            <p:cNvSpPr>
              <a:spLocks noChangeShapeType="1"/>
            </p:cNvSpPr>
            <p:nvPr/>
          </p:nvSpPr>
          <p:spPr bwMode="auto">
            <a:xfrm>
              <a:off x="7661873" y="542826"/>
              <a:ext cx="325025" cy="0"/>
            </a:xfrm>
            <a:prstGeom prst="line">
              <a:avLst/>
            </a:prstGeom>
            <a:noFill/>
            <a:ln w="635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02653" tIns="51328" rIns="102653" bIns="51328"/>
            <a:lstStyle/>
            <a:p>
              <a:pPr defTabSz="1215869"/>
              <a:endParaRPr lang="ru-RU" sz="9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8" name="Прямоугольник 887"/>
            <p:cNvSpPr/>
            <p:nvPr/>
          </p:nvSpPr>
          <p:spPr>
            <a:xfrm>
              <a:off x="7663377" y="815381"/>
              <a:ext cx="319890" cy="7875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9" name="Прямоугольник 888"/>
            <p:cNvSpPr/>
            <p:nvPr/>
          </p:nvSpPr>
          <p:spPr>
            <a:xfrm>
              <a:off x="7663377" y="626648"/>
              <a:ext cx="319890" cy="12548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90" name="Прямая соединительная линия 889"/>
            <p:cNvCxnSpPr>
              <a:stCxn id="889" idx="1"/>
              <a:endCxn id="889" idx="3"/>
            </p:cNvCxnSpPr>
            <p:nvPr/>
          </p:nvCxnSpPr>
          <p:spPr>
            <a:xfrm>
              <a:off x="7663377" y="689391"/>
              <a:ext cx="319890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1" name="Прямая соединительная линия 890"/>
            <p:cNvCxnSpPr/>
            <p:nvPr/>
          </p:nvCxnSpPr>
          <p:spPr>
            <a:xfrm>
              <a:off x="7663377" y="719537"/>
              <a:ext cx="319890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2" name="Прямая соединительная линия 891"/>
            <p:cNvCxnSpPr/>
            <p:nvPr/>
          </p:nvCxnSpPr>
          <p:spPr>
            <a:xfrm>
              <a:off x="7667680" y="661935"/>
              <a:ext cx="319890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3" name="Прямая соединительная линия 892"/>
            <p:cNvCxnSpPr/>
            <p:nvPr/>
          </p:nvCxnSpPr>
          <p:spPr>
            <a:xfrm>
              <a:off x="7662896" y="853082"/>
              <a:ext cx="319890" cy="0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4" name="Прямоугольник 893"/>
            <p:cNvSpPr/>
            <p:nvPr/>
          </p:nvSpPr>
          <p:spPr>
            <a:xfrm>
              <a:off x="7950577" y="606641"/>
              <a:ext cx="1176925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60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4 полосы, </a:t>
              </a:r>
              <a:r>
                <a:rPr lang="kk-KZ" sz="60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І </a:t>
              </a:r>
              <a:r>
                <a:rPr lang="ru-RU" sz="600" b="1" dirty="0" err="1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тех.категория</a:t>
              </a:r>
              <a:r>
                <a:rPr lang="ru-RU" sz="60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ru-RU" dirty="0"/>
            </a:p>
          </p:txBody>
        </p:sp>
        <p:sp>
          <p:nvSpPr>
            <p:cNvPr id="895" name="Прямоугольник 894"/>
            <p:cNvSpPr/>
            <p:nvPr/>
          </p:nvSpPr>
          <p:spPr>
            <a:xfrm>
              <a:off x="7948196" y="758758"/>
              <a:ext cx="1362043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60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2 полосы, І</a:t>
              </a:r>
              <a:r>
                <a:rPr lang="kk-KZ" sz="60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І, ІІІ </a:t>
              </a:r>
              <a:r>
                <a:rPr lang="ru-RU" sz="600" b="1" dirty="0" err="1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тех.категории</a:t>
              </a:r>
              <a:r>
                <a:rPr lang="ru-RU" sz="60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ru-RU" dirty="0"/>
            </a:p>
          </p:txBody>
        </p:sp>
      </p:grpSp>
      <p:sp>
        <p:nvSpPr>
          <p:cNvPr id="896" name="Прямоугольник 895"/>
          <p:cNvSpPr/>
          <p:nvPr/>
        </p:nvSpPr>
        <p:spPr>
          <a:xfrm>
            <a:off x="2420573" y="1529778"/>
            <a:ext cx="1539204" cy="230832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altLang="ru-RU" sz="9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Условные обозначения</a:t>
            </a:r>
            <a:endParaRPr lang="ru-RU" sz="2000" dirty="0"/>
          </a:p>
        </p:txBody>
      </p:sp>
      <p:cxnSp>
        <p:nvCxnSpPr>
          <p:cNvPr id="897" name="Прямая соединительная линия 896"/>
          <p:cNvCxnSpPr>
            <a:cxnSpLocks/>
          </p:cNvCxnSpPr>
          <p:nvPr/>
        </p:nvCxnSpPr>
        <p:spPr>
          <a:xfrm flipH="1">
            <a:off x="2420573" y="2621428"/>
            <a:ext cx="6718254" cy="9689"/>
          </a:xfrm>
          <a:prstGeom prst="line">
            <a:avLst/>
          </a:prstGeom>
          <a:ln w="63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358804" y="2729536"/>
            <a:ext cx="2285587" cy="49244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6. Мерке – Бурылбайтал – 200 км </a:t>
            </a:r>
          </a:p>
          <a:p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Период реализации: 2018-2023 гг. </a:t>
            </a:r>
          </a:p>
          <a:p>
            <a:r>
              <a:rPr lang="ru-RU" altLang="ru-RU" sz="100" i="1" dirty="0">
                <a:latin typeface="Arial" pitchFamily="34" charset="0"/>
                <a:ea typeface="MS PGothic" pitchFamily="34" charset="-128"/>
              </a:rPr>
              <a:t>Синь-Синь (57км), АБК </a:t>
            </a:r>
            <a:r>
              <a:rPr lang="ru-RU" altLang="ru-RU" sz="100" i="1" dirty="0" err="1">
                <a:latin typeface="Arial" pitchFamily="34" charset="0"/>
                <a:ea typeface="MS PGothic" pitchFamily="34" charset="-128"/>
              </a:rPr>
              <a:t>АвтоДор</a:t>
            </a:r>
            <a:r>
              <a:rPr lang="ru-RU" altLang="ru-RU" sz="100" i="1" dirty="0">
                <a:latin typeface="Arial" pitchFamily="34" charset="0"/>
                <a:ea typeface="MS PGothic" pitchFamily="34" charset="-128"/>
              </a:rPr>
              <a:t> НС (87км)</a:t>
            </a:r>
            <a:endParaRPr lang="en-US" altLang="ru-RU" sz="100" i="1" dirty="0">
              <a:latin typeface="Arial" pitchFamily="34" charset="0"/>
              <a:ea typeface="MS PGothic" pitchFamily="34" charset="-128"/>
            </a:endParaRPr>
          </a:p>
          <a:p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Сдача в эксплуатацию – 200 км </a:t>
            </a:r>
            <a:endParaRPr lang="ru-RU" altLang="ru-RU" sz="100" b="1" dirty="0">
              <a:solidFill>
                <a:srgbClr val="002060"/>
              </a:solidFill>
              <a:latin typeface="Arial" pitchFamily="34" charset="0"/>
              <a:ea typeface="MS PGothic" pitchFamily="34" charset="-128"/>
            </a:endParaRPr>
          </a:p>
        </p:txBody>
      </p:sp>
      <p:cxnSp>
        <p:nvCxnSpPr>
          <p:cNvPr id="564" name="Прямая соединительная линия 563"/>
          <p:cNvCxnSpPr>
            <a:cxnSpLocks/>
          </p:cNvCxnSpPr>
          <p:nvPr/>
        </p:nvCxnSpPr>
        <p:spPr>
          <a:xfrm flipH="1" flipV="1">
            <a:off x="7145" y="1490506"/>
            <a:ext cx="4211961" cy="2556"/>
          </a:xfrm>
          <a:prstGeom prst="line">
            <a:avLst/>
          </a:prstGeom>
          <a:ln w="63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2" name="Номер слайда 2">
            <a:extLst>
              <a:ext uri="{FF2B5EF4-FFF2-40B4-BE49-F238E27FC236}">
                <a16:creationId xmlns:a16="http://schemas.microsoft.com/office/drawing/2014/main" xmlns="" id="{BECB8F04-6A2F-D15A-07EB-381F5AFCCE73}"/>
              </a:ext>
            </a:extLst>
          </p:cNvPr>
          <p:cNvSpPr txBox="1">
            <a:spLocks/>
          </p:cNvSpPr>
          <p:nvPr/>
        </p:nvSpPr>
        <p:spPr>
          <a:xfrm>
            <a:off x="7079456" y="4870478"/>
            <a:ext cx="20574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defPPr>
              <a:defRPr lang="en-US"/>
            </a:defPPr>
            <a:lvl1pPr marL="0" algn="r" defTabSz="514419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20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1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628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837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04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25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465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674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4</a:t>
            </a:r>
          </a:p>
        </p:txBody>
      </p:sp>
      <p:grpSp>
        <p:nvGrpSpPr>
          <p:cNvPr id="600" name="Группа 599"/>
          <p:cNvGrpSpPr/>
          <p:nvPr/>
        </p:nvGrpSpPr>
        <p:grpSpPr>
          <a:xfrm>
            <a:off x="4357688" y="329978"/>
            <a:ext cx="4563368" cy="2318869"/>
            <a:chOff x="3563888" y="411510"/>
            <a:chExt cx="4745014" cy="2421156"/>
          </a:xfrm>
        </p:grpSpPr>
        <p:grpSp>
          <p:nvGrpSpPr>
            <p:cNvPr id="603" name="Группа 602"/>
            <p:cNvGrpSpPr/>
            <p:nvPr/>
          </p:nvGrpSpPr>
          <p:grpSpPr>
            <a:xfrm>
              <a:off x="3563888" y="411510"/>
              <a:ext cx="4745014" cy="2421156"/>
              <a:chOff x="2731240" y="548680"/>
              <a:chExt cx="6305256" cy="3448903"/>
            </a:xfrm>
          </p:grpSpPr>
          <p:sp>
            <p:nvSpPr>
              <p:cNvPr id="605" name="Freeform 3">
                <a:extLst>
                  <a:ext uri="{FF2B5EF4-FFF2-40B4-BE49-F238E27FC236}">
                    <a16:creationId xmlns:a16="http://schemas.microsoft.com/office/drawing/2014/main" xmlns="" id="{8983761F-9518-4200-8734-BB78F21EE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0799" y="2701739"/>
                <a:ext cx="944328" cy="1295844"/>
              </a:xfrm>
              <a:custGeom>
                <a:avLst/>
                <a:gdLst/>
                <a:ahLst/>
                <a:cxnLst>
                  <a:cxn ang="0">
                    <a:pos x="138" y="16"/>
                  </a:cxn>
                  <a:cxn ang="0">
                    <a:pos x="180" y="7"/>
                  </a:cxn>
                  <a:cxn ang="0">
                    <a:pos x="260" y="10"/>
                  </a:cxn>
                  <a:cxn ang="0">
                    <a:pos x="291" y="2"/>
                  </a:cxn>
                  <a:cxn ang="0">
                    <a:pos x="293" y="44"/>
                  </a:cxn>
                  <a:cxn ang="0">
                    <a:pos x="303" y="77"/>
                  </a:cxn>
                  <a:cxn ang="0">
                    <a:pos x="312" y="107"/>
                  </a:cxn>
                  <a:cxn ang="0">
                    <a:pos x="333" y="140"/>
                  </a:cxn>
                  <a:cxn ang="0">
                    <a:pos x="348" y="173"/>
                  </a:cxn>
                  <a:cxn ang="0">
                    <a:pos x="357" y="197"/>
                  </a:cxn>
                  <a:cxn ang="0">
                    <a:pos x="357" y="241"/>
                  </a:cxn>
                  <a:cxn ang="0">
                    <a:pos x="348" y="278"/>
                  </a:cxn>
                  <a:cxn ang="0">
                    <a:pos x="342" y="335"/>
                  </a:cxn>
                  <a:cxn ang="0">
                    <a:pos x="378" y="373"/>
                  </a:cxn>
                  <a:cxn ang="0">
                    <a:pos x="392" y="391"/>
                  </a:cxn>
                  <a:cxn ang="0">
                    <a:pos x="462" y="430"/>
                  </a:cxn>
                  <a:cxn ang="0">
                    <a:pos x="455" y="470"/>
                  </a:cxn>
                  <a:cxn ang="0">
                    <a:pos x="435" y="499"/>
                  </a:cxn>
                  <a:cxn ang="0">
                    <a:pos x="404" y="512"/>
                  </a:cxn>
                  <a:cxn ang="0">
                    <a:pos x="371" y="527"/>
                  </a:cxn>
                  <a:cxn ang="0">
                    <a:pos x="332" y="565"/>
                  </a:cxn>
                  <a:cxn ang="0">
                    <a:pos x="306" y="607"/>
                  </a:cxn>
                  <a:cxn ang="0">
                    <a:pos x="290" y="622"/>
                  </a:cxn>
                  <a:cxn ang="0">
                    <a:pos x="285" y="662"/>
                  </a:cxn>
                  <a:cxn ang="0">
                    <a:pos x="264" y="670"/>
                  </a:cxn>
                  <a:cxn ang="0">
                    <a:pos x="233" y="673"/>
                  </a:cxn>
                  <a:cxn ang="0">
                    <a:pos x="212" y="646"/>
                  </a:cxn>
                  <a:cxn ang="0">
                    <a:pos x="207" y="623"/>
                  </a:cxn>
                  <a:cxn ang="0">
                    <a:pos x="189" y="604"/>
                  </a:cxn>
                  <a:cxn ang="0">
                    <a:pos x="165" y="611"/>
                  </a:cxn>
                  <a:cxn ang="0">
                    <a:pos x="132" y="622"/>
                  </a:cxn>
                  <a:cxn ang="0">
                    <a:pos x="102" y="611"/>
                  </a:cxn>
                  <a:cxn ang="0">
                    <a:pos x="77" y="595"/>
                  </a:cxn>
                  <a:cxn ang="0">
                    <a:pos x="75" y="574"/>
                  </a:cxn>
                  <a:cxn ang="0">
                    <a:pos x="71" y="559"/>
                  </a:cxn>
                  <a:cxn ang="0">
                    <a:pos x="68" y="536"/>
                  </a:cxn>
                  <a:cxn ang="0">
                    <a:pos x="39" y="545"/>
                  </a:cxn>
                  <a:cxn ang="0">
                    <a:pos x="18" y="532"/>
                  </a:cxn>
                  <a:cxn ang="0">
                    <a:pos x="14" y="500"/>
                  </a:cxn>
                  <a:cxn ang="0">
                    <a:pos x="8" y="479"/>
                  </a:cxn>
                  <a:cxn ang="0">
                    <a:pos x="24" y="452"/>
                  </a:cxn>
                  <a:cxn ang="0">
                    <a:pos x="45" y="436"/>
                  </a:cxn>
                  <a:cxn ang="0">
                    <a:pos x="74" y="415"/>
                  </a:cxn>
                  <a:cxn ang="0">
                    <a:pos x="93" y="395"/>
                  </a:cxn>
                  <a:cxn ang="0">
                    <a:pos x="134" y="377"/>
                  </a:cxn>
                  <a:cxn ang="0">
                    <a:pos x="158" y="364"/>
                  </a:cxn>
                  <a:cxn ang="0">
                    <a:pos x="191" y="317"/>
                  </a:cxn>
                  <a:cxn ang="0">
                    <a:pos x="188" y="308"/>
                  </a:cxn>
                  <a:cxn ang="0">
                    <a:pos x="177" y="262"/>
                  </a:cxn>
                  <a:cxn ang="0">
                    <a:pos x="161" y="248"/>
                  </a:cxn>
                  <a:cxn ang="0">
                    <a:pos x="143" y="229"/>
                  </a:cxn>
                  <a:cxn ang="0">
                    <a:pos x="138" y="188"/>
                  </a:cxn>
                  <a:cxn ang="0">
                    <a:pos x="144" y="115"/>
                  </a:cxn>
                  <a:cxn ang="0">
                    <a:pos x="129" y="97"/>
                  </a:cxn>
                  <a:cxn ang="0">
                    <a:pos x="115" y="73"/>
                  </a:cxn>
                  <a:cxn ang="0">
                    <a:pos x="119" y="37"/>
                  </a:cxn>
                </a:cxnLst>
                <a:rect l="0" t="0" r="r" b="b"/>
                <a:pathLst>
                  <a:path w="480" h="674">
                    <a:moveTo>
                      <a:pt x="119" y="37"/>
                    </a:moveTo>
                    <a:cubicBezTo>
                      <a:pt x="111" y="35"/>
                      <a:pt x="117" y="20"/>
                      <a:pt x="138" y="16"/>
                    </a:cubicBezTo>
                    <a:cubicBezTo>
                      <a:pt x="145" y="12"/>
                      <a:pt x="155" y="11"/>
                      <a:pt x="162" y="10"/>
                    </a:cubicBezTo>
                    <a:cubicBezTo>
                      <a:pt x="169" y="9"/>
                      <a:pt x="167" y="7"/>
                      <a:pt x="180" y="7"/>
                    </a:cubicBezTo>
                    <a:cubicBezTo>
                      <a:pt x="193" y="7"/>
                      <a:pt x="230" y="11"/>
                      <a:pt x="243" y="11"/>
                    </a:cubicBezTo>
                    <a:cubicBezTo>
                      <a:pt x="256" y="11"/>
                      <a:pt x="255" y="10"/>
                      <a:pt x="260" y="10"/>
                    </a:cubicBezTo>
                    <a:cubicBezTo>
                      <a:pt x="280" y="14"/>
                      <a:pt x="270" y="11"/>
                      <a:pt x="275" y="10"/>
                    </a:cubicBezTo>
                    <a:cubicBezTo>
                      <a:pt x="280" y="9"/>
                      <a:pt x="289" y="0"/>
                      <a:pt x="291" y="2"/>
                    </a:cubicBezTo>
                    <a:cubicBezTo>
                      <a:pt x="293" y="5"/>
                      <a:pt x="294" y="12"/>
                      <a:pt x="290" y="23"/>
                    </a:cubicBezTo>
                    <a:cubicBezTo>
                      <a:pt x="290" y="30"/>
                      <a:pt x="292" y="38"/>
                      <a:pt x="293" y="44"/>
                    </a:cubicBezTo>
                    <a:cubicBezTo>
                      <a:pt x="294" y="50"/>
                      <a:pt x="295" y="57"/>
                      <a:pt x="297" y="62"/>
                    </a:cubicBezTo>
                    <a:cubicBezTo>
                      <a:pt x="299" y="67"/>
                      <a:pt x="301" y="72"/>
                      <a:pt x="303" y="77"/>
                    </a:cubicBezTo>
                    <a:cubicBezTo>
                      <a:pt x="302" y="80"/>
                      <a:pt x="313" y="91"/>
                      <a:pt x="309" y="92"/>
                    </a:cubicBezTo>
                    <a:cubicBezTo>
                      <a:pt x="310" y="97"/>
                      <a:pt x="309" y="102"/>
                      <a:pt x="312" y="107"/>
                    </a:cubicBezTo>
                    <a:cubicBezTo>
                      <a:pt x="316" y="118"/>
                      <a:pt x="322" y="112"/>
                      <a:pt x="327" y="122"/>
                    </a:cubicBezTo>
                    <a:cubicBezTo>
                      <a:pt x="327" y="128"/>
                      <a:pt x="339" y="132"/>
                      <a:pt x="333" y="140"/>
                    </a:cubicBezTo>
                    <a:cubicBezTo>
                      <a:pt x="335" y="146"/>
                      <a:pt x="337" y="153"/>
                      <a:pt x="339" y="158"/>
                    </a:cubicBezTo>
                    <a:cubicBezTo>
                      <a:pt x="341" y="163"/>
                      <a:pt x="346" y="168"/>
                      <a:pt x="348" y="173"/>
                    </a:cubicBezTo>
                    <a:cubicBezTo>
                      <a:pt x="350" y="178"/>
                      <a:pt x="349" y="183"/>
                      <a:pt x="350" y="187"/>
                    </a:cubicBezTo>
                    <a:cubicBezTo>
                      <a:pt x="351" y="191"/>
                      <a:pt x="356" y="191"/>
                      <a:pt x="357" y="197"/>
                    </a:cubicBezTo>
                    <a:cubicBezTo>
                      <a:pt x="358" y="203"/>
                      <a:pt x="356" y="216"/>
                      <a:pt x="356" y="223"/>
                    </a:cubicBezTo>
                    <a:cubicBezTo>
                      <a:pt x="356" y="230"/>
                      <a:pt x="357" y="235"/>
                      <a:pt x="357" y="241"/>
                    </a:cubicBezTo>
                    <a:cubicBezTo>
                      <a:pt x="357" y="247"/>
                      <a:pt x="357" y="256"/>
                      <a:pt x="356" y="262"/>
                    </a:cubicBezTo>
                    <a:cubicBezTo>
                      <a:pt x="355" y="268"/>
                      <a:pt x="350" y="272"/>
                      <a:pt x="348" y="278"/>
                    </a:cubicBezTo>
                    <a:cubicBezTo>
                      <a:pt x="346" y="284"/>
                      <a:pt x="346" y="287"/>
                      <a:pt x="345" y="296"/>
                    </a:cubicBezTo>
                    <a:lnTo>
                      <a:pt x="342" y="335"/>
                    </a:lnTo>
                    <a:cubicBezTo>
                      <a:pt x="343" y="341"/>
                      <a:pt x="375" y="358"/>
                      <a:pt x="375" y="358"/>
                    </a:cubicBezTo>
                    <a:cubicBezTo>
                      <a:pt x="376" y="365"/>
                      <a:pt x="373" y="368"/>
                      <a:pt x="378" y="373"/>
                    </a:cubicBezTo>
                    <a:cubicBezTo>
                      <a:pt x="378" y="375"/>
                      <a:pt x="388" y="380"/>
                      <a:pt x="389" y="382"/>
                    </a:cubicBezTo>
                    <a:cubicBezTo>
                      <a:pt x="390" y="384"/>
                      <a:pt x="391" y="389"/>
                      <a:pt x="392" y="391"/>
                    </a:cubicBezTo>
                    <a:cubicBezTo>
                      <a:pt x="396" y="398"/>
                      <a:pt x="443" y="411"/>
                      <a:pt x="447" y="419"/>
                    </a:cubicBezTo>
                    <a:cubicBezTo>
                      <a:pt x="449" y="430"/>
                      <a:pt x="456" y="421"/>
                      <a:pt x="462" y="430"/>
                    </a:cubicBezTo>
                    <a:cubicBezTo>
                      <a:pt x="465" y="441"/>
                      <a:pt x="467" y="448"/>
                      <a:pt x="477" y="454"/>
                    </a:cubicBezTo>
                    <a:cubicBezTo>
                      <a:pt x="480" y="462"/>
                      <a:pt x="449" y="464"/>
                      <a:pt x="455" y="470"/>
                    </a:cubicBezTo>
                    <a:cubicBezTo>
                      <a:pt x="457" y="476"/>
                      <a:pt x="444" y="478"/>
                      <a:pt x="447" y="484"/>
                    </a:cubicBezTo>
                    <a:cubicBezTo>
                      <a:pt x="439" y="488"/>
                      <a:pt x="449" y="497"/>
                      <a:pt x="435" y="499"/>
                    </a:cubicBezTo>
                    <a:cubicBezTo>
                      <a:pt x="430" y="503"/>
                      <a:pt x="425" y="506"/>
                      <a:pt x="420" y="508"/>
                    </a:cubicBezTo>
                    <a:cubicBezTo>
                      <a:pt x="415" y="510"/>
                      <a:pt x="409" y="509"/>
                      <a:pt x="404" y="512"/>
                    </a:cubicBezTo>
                    <a:cubicBezTo>
                      <a:pt x="399" y="515"/>
                      <a:pt x="397" y="525"/>
                      <a:pt x="392" y="527"/>
                    </a:cubicBezTo>
                    <a:cubicBezTo>
                      <a:pt x="387" y="529"/>
                      <a:pt x="377" y="525"/>
                      <a:pt x="371" y="527"/>
                    </a:cubicBezTo>
                    <a:cubicBezTo>
                      <a:pt x="365" y="529"/>
                      <a:pt x="364" y="533"/>
                      <a:pt x="357" y="539"/>
                    </a:cubicBezTo>
                    <a:cubicBezTo>
                      <a:pt x="355" y="551"/>
                      <a:pt x="345" y="562"/>
                      <a:pt x="332" y="565"/>
                    </a:cubicBezTo>
                    <a:cubicBezTo>
                      <a:pt x="324" y="569"/>
                      <a:pt x="320" y="590"/>
                      <a:pt x="312" y="589"/>
                    </a:cubicBezTo>
                    <a:cubicBezTo>
                      <a:pt x="308" y="596"/>
                      <a:pt x="309" y="604"/>
                      <a:pt x="306" y="607"/>
                    </a:cubicBezTo>
                    <a:cubicBezTo>
                      <a:pt x="303" y="610"/>
                      <a:pt x="296" y="603"/>
                      <a:pt x="293" y="605"/>
                    </a:cubicBezTo>
                    <a:cubicBezTo>
                      <a:pt x="290" y="608"/>
                      <a:pt x="290" y="616"/>
                      <a:pt x="290" y="622"/>
                    </a:cubicBezTo>
                    <a:cubicBezTo>
                      <a:pt x="290" y="628"/>
                      <a:pt x="294" y="636"/>
                      <a:pt x="293" y="643"/>
                    </a:cubicBezTo>
                    <a:cubicBezTo>
                      <a:pt x="292" y="650"/>
                      <a:pt x="288" y="658"/>
                      <a:pt x="285" y="662"/>
                    </a:cubicBezTo>
                    <a:cubicBezTo>
                      <a:pt x="282" y="666"/>
                      <a:pt x="276" y="666"/>
                      <a:pt x="273" y="667"/>
                    </a:cubicBezTo>
                    <a:cubicBezTo>
                      <a:pt x="270" y="668"/>
                      <a:pt x="268" y="670"/>
                      <a:pt x="264" y="670"/>
                    </a:cubicBezTo>
                    <a:cubicBezTo>
                      <a:pt x="260" y="670"/>
                      <a:pt x="253" y="668"/>
                      <a:pt x="248" y="668"/>
                    </a:cubicBezTo>
                    <a:cubicBezTo>
                      <a:pt x="243" y="668"/>
                      <a:pt x="239" y="674"/>
                      <a:pt x="233" y="673"/>
                    </a:cubicBezTo>
                    <a:cubicBezTo>
                      <a:pt x="227" y="672"/>
                      <a:pt x="216" y="666"/>
                      <a:pt x="213" y="662"/>
                    </a:cubicBezTo>
                    <a:cubicBezTo>
                      <a:pt x="210" y="658"/>
                      <a:pt x="214" y="650"/>
                      <a:pt x="212" y="646"/>
                    </a:cubicBezTo>
                    <a:cubicBezTo>
                      <a:pt x="210" y="642"/>
                      <a:pt x="194" y="642"/>
                      <a:pt x="200" y="635"/>
                    </a:cubicBezTo>
                    <a:cubicBezTo>
                      <a:pt x="199" y="631"/>
                      <a:pt x="207" y="626"/>
                      <a:pt x="207" y="623"/>
                    </a:cubicBezTo>
                    <a:cubicBezTo>
                      <a:pt x="207" y="620"/>
                      <a:pt x="200" y="619"/>
                      <a:pt x="197" y="616"/>
                    </a:cubicBezTo>
                    <a:cubicBezTo>
                      <a:pt x="194" y="613"/>
                      <a:pt x="193" y="606"/>
                      <a:pt x="189" y="604"/>
                    </a:cubicBezTo>
                    <a:cubicBezTo>
                      <a:pt x="178" y="602"/>
                      <a:pt x="184" y="609"/>
                      <a:pt x="174" y="605"/>
                    </a:cubicBezTo>
                    <a:cubicBezTo>
                      <a:pt x="176" y="602"/>
                      <a:pt x="165" y="616"/>
                      <a:pt x="165" y="611"/>
                    </a:cubicBezTo>
                    <a:cubicBezTo>
                      <a:pt x="161" y="613"/>
                      <a:pt x="154" y="617"/>
                      <a:pt x="149" y="619"/>
                    </a:cubicBezTo>
                    <a:cubicBezTo>
                      <a:pt x="144" y="621"/>
                      <a:pt x="138" y="622"/>
                      <a:pt x="132" y="622"/>
                    </a:cubicBezTo>
                    <a:cubicBezTo>
                      <a:pt x="126" y="622"/>
                      <a:pt x="119" y="622"/>
                      <a:pt x="114" y="620"/>
                    </a:cubicBezTo>
                    <a:cubicBezTo>
                      <a:pt x="109" y="618"/>
                      <a:pt x="106" y="613"/>
                      <a:pt x="102" y="611"/>
                    </a:cubicBezTo>
                    <a:cubicBezTo>
                      <a:pt x="98" y="609"/>
                      <a:pt x="91" y="608"/>
                      <a:pt x="87" y="605"/>
                    </a:cubicBezTo>
                    <a:cubicBezTo>
                      <a:pt x="83" y="602"/>
                      <a:pt x="78" y="599"/>
                      <a:pt x="77" y="595"/>
                    </a:cubicBezTo>
                    <a:cubicBezTo>
                      <a:pt x="76" y="591"/>
                      <a:pt x="78" y="583"/>
                      <a:pt x="78" y="580"/>
                    </a:cubicBezTo>
                    <a:cubicBezTo>
                      <a:pt x="78" y="577"/>
                      <a:pt x="77" y="576"/>
                      <a:pt x="75" y="574"/>
                    </a:cubicBezTo>
                    <a:cubicBezTo>
                      <a:pt x="68" y="569"/>
                      <a:pt x="75" y="572"/>
                      <a:pt x="68" y="568"/>
                    </a:cubicBezTo>
                    <a:cubicBezTo>
                      <a:pt x="62" y="560"/>
                      <a:pt x="81" y="563"/>
                      <a:pt x="71" y="559"/>
                    </a:cubicBezTo>
                    <a:cubicBezTo>
                      <a:pt x="67" y="554"/>
                      <a:pt x="76" y="552"/>
                      <a:pt x="71" y="550"/>
                    </a:cubicBezTo>
                    <a:cubicBezTo>
                      <a:pt x="66" y="545"/>
                      <a:pt x="74" y="539"/>
                      <a:pt x="68" y="536"/>
                    </a:cubicBezTo>
                    <a:cubicBezTo>
                      <a:pt x="61" y="530"/>
                      <a:pt x="58" y="550"/>
                      <a:pt x="51" y="545"/>
                    </a:cubicBezTo>
                    <a:cubicBezTo>
                      <a:pt x="42" y="554"/>
                      <a:pt x="43" y="546"/>
                      <a:pt x="39" y="545"/>
                    </a:cubicBezTo>
                    <a:cubicBezTo>
                      <a:pt x="35" y="544"/>
                      <a:pt x="30" y="541"/>
                      <a:pt x="27" y="539"/>
                    </a:cubicBezTo>
                    <a:cubicBezTo>
                      <a:pt x="24" y="537"/>
                      <a:pt x="21" y="536"/>
                      <a:pt x="18" y="532"/>
                    </a:cubicBezTo>
                    <a:cubicBezTo>
                      <a:pt x="22" y="525"/>
                      <a:pt x="0" y="515"/>
                      <a:pt x="8" y="514"/>
                    </a:cubicBezTo>
                    <a:cubicBezTo>
                      <a:pt x="4" y="514"/>
                      <a:pt x="14" y="502"/>
                      <a:pt x="14" y="500"/>
                    </a:cubicBezTo>
                    <a:cubicBezTo>
                      <a:pt x="14" y="498"/>
                      <a:pt x="9" y="503"/>
                      <a:pt x="8" y="499"/>
                    </a:cubicBezTo>
                    <a:cubicBezTo>
                      <a:pt x="7" y="495"/>
                      <a:pt x="7" y="485"/>
                      <a:pt x="8" y="479"/>
                    </a:cubicBezTo>
                    <a:cubicBezTo>
                      <a:pt x="9" y="473"/>
                      <a:pt x="9" y="469"/>
                      <a:pt x="12" y="464"/>
                    </a:cubicBezTo>
                    <a:cubicBezTo>
                      <a:pt x="15" y="459"/>
                      <a:pt x="19" y="454"/>
                      <a:pt x="24" y="452"/>
                    </a:cubicBezTo>
                    <a:cubicBezTo>
                      <a:pt x="29" y="450"/>
                      <a:pt x="38" y="454"/>
                      <a:pt x="41" y="451"/>
                    </a:cubicBezTo>
                    <a:cubicBezTo>
                      <a:pt x="44" y="448"/>
                      <a:pt x="42" y="440"/>
                      <a:pt x="45" y="436"/>
                    </a:cubicBezTo>
                    <a:cubicBezTo>
                      <a:pt x="48" y="432"/>
                      <a:pt x="55" y="427"/>
                      <a:pt x="60" y="424"/>
                    </a:cubicBezTo>
                    <a:cubicBezTo>
                      <a:pt x="65" y="421"/>
                      <a:pt x="71" y="419"/>
                      <a:pt x="74" y="415"/>
                    </a:cubicBezTo>
                    <a:cubicBezTo>
                      <a:pt x="79" y="411"/>
                      <a:pt x="75" y="401"/>
                      <a:pt x="81" y="400"/>
                    </a:cubicBezTo>
                    <a:cubicBezTo>
                      <a:pt x="94" y="394"/>
                      <a:pt x="82" y="403"/>
                      <a:pt x="93" y="395"/>
                    </a:cubicBezTo>
                    <a:cubicBezTo>
                      <a:pt x="95" y="390"/>
                      <a:pt x="108" y="386"/>
                      <a:pt x="111" y="382"/>
                    </a:cubicBezTo>
                    <a:cubicBezTo>
                      <a:pt x="113" y="374"/>
                      <a:pt x="128" y="382"/>
                      <a:pt x="134" y="377"/>
                    </a:cubicBezTo>
                    <a:cubicBezTo>
                      <a:pt x="140" y="376"/>
                      <a:pt x="142" y="376"/>
                      <a:pt x="146" y="374"/>
                    </a:cubicBezTo>
                    <a:cubicBezTo>
                      <a:pt x="150" y="372"/>
                      <a:pt x="152" y="371"/>
                      <a:pt x="158" y="364"/>
                    </a:cubicBezTo>
                    <a:cubicBezTo>
                      <a:pt x="157" y="358"/>
                      <a:pt x="179" y="337"/>
                      <a:pt x="185" y="329"/>
                    </a:cubicBezTo>
                    <a:cubicBezTo>
                      <a:pt x="190" y="321"/>
                      <a:pt x="191" y="322"/>
                      <a:pt x="191" y="317"/>
                    </a:cubicBezTo>
                    <a:cubicBezTo>
                      <a:pt x="191" y="312"/>
                      <a:pt x="188" y="297"/>
                      <a:pt x="188" y="296"/>
                    </a:cubicBezTo>
                    <a:cubicBezTo>
                      <a:pt x="188" y="294"/>
                      <a:pt x="188" y="313"/>
                      <a:pt x="188" y="308"/>
                    </a:cubicBezTo>
                    <a:cubicBezTo>
                      <a:pt x="187" y="303"/>
                      <a:pt x="186" y="276"/>
                      <a:pt x="184" y="268"/>
                    </a:cubicBezTo>
                    <a:cubicBezTo>
                      <a:pt x="182" y="260"/>
                      <a:pt x="180" y="263"/>
                      <a:pt x="177" y="262"/>
                    </a:cubicBezTo>
                    <a:cubicBezTo>
                      <a:pt x="174" y="261"/>
                      <a:pt x="171" y="261"/>
                      <a:pt x="168" y="259"/>
                    </a:cubicBezTo>
                    <a:cubicBezTo>
                      <a:pt x="165" y="257"/>
                      <a:pt x="163" y="252"/>
                      <a:pt x="161" y="248"/>
                    </a:cubicBezTo>
                    <a:cubicBezTo>
                      <a:pt x="158" y="240"/>
                      <a:pt x="161" y="240"/>
                      <a:pt x="156" y="232"/>
                    </a:cubicBezTo>
                    <a:cubicBezTo>
                      <a:pt x="153" y="228"/>
                      <a:pt x="147" y="231"/>
                      <a:pt x="143" y="229"/>
                    </a:cubicBezTo>
                    <a:cubicBezTo>
                      <a:pt x="139" y="227"/>
                      <a:pt x="135" y="225"/>
                      <a:pt x="134" y="218"/>
                    </a:cubicBezTo>
                    <a:cubicBezTo>
                      <a:pt x="135" y="204"/>
                      <a:pt x="136" y="202"/>
                      <a:pt x="138" y="188"/>
                    </a:cubicBezTo>
                    <a:cubicBezTo>
                      <a:pt x="136" y="180"/>
                      <a:pt x="148" y="193"/>
                      <a:pt x="149" y="181"/>
                    </a:cubicBezTo>
                    <a:cubicBezTo>
                      <a:pt x="150" y="169"/>
                      <a:pt x="146" y="127"/>
                      <a:pt x="144" y="115"/>
                    </a:cubicBezTo>
                    <a:cubicBezTo>
                      <a:pt x="142" y="103"/>
                      <a:pt x="140" y="109"/>
                      <a:pt x="137" y="106"/>
                    </a:cubicBezTo>
                    <a:cubicBezTo>
                      <a:pt x="134" y="103"/>
                      <a:pt x="132" y="100"/>
                      <a:pt x="129" y="97"/>
                    </a:cubicBezTo>
                    <a:cubicBezTo>
                      <a:pt x="126" y="94"/>
                      <a:pt x="122" y="92"/>
                      <a:pt x="120" y="88"/>
                    </a:cubicBezTo>
                    <a:cubicBezTo>
                      <a:pt x="118" y="84"/>
                      <a:pt x="115" y="77"/>
                      <a:pt x="115" y="73"/>
                    </a:cubicBezTo>
                    <a:cubicBezTo>
                      <a:pt x="110" y="63"/>
                      <a:pt x="126" y="68"/>
                      <a:pt x="119" y="61"/>
                    </a:cubicBezTo>
                    <a:lnTo>
                      <a:pt x="119" y="3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6" name="Freeform 4">
                <a:extLst>
                  <a:ext uri="{FF2B5EF4-FFF2-40B4-BE49-F238E27FC236}">
                    <a16:creationId xmlns:a16="http://schemas.microsoft.com/office/drawing/2014/main" xmlns="" id="{E9246C21-F043-485E-A841-AD995F8A4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7604" y="2246078"/>
                <a:ext cx="1510926" cy="1336219"/>
              </a:xfrm>
              <a:custGeom>
                <a:avLst/>
                <a:gdLst/>
                <a:ahLst/>
                <a:cxnLst>
                  <a:cxn ang="0">
                    <a:pos x="123" y="107"/>
                  </a:cxn>
                  <a:cxn ang="0">
                    <a:pos x="229" y="11"/>
                  </a:cxn>
                  <a:cxn ang="0">
                    <a:pos x="294" y="55"/>
                  </a:cxn>
                  <a:cxn ang="0">
                    <a:pos x="336" y="89"/>
                  </a:cxn>
                  <a:cxn ang="0">
                    <a:pos x="391" y="145"/>
                  </a:cxn>
                  <a:cxn ang="0">
                    <a:pos x="468" y="175"/>
                  </a:cxn>
                  <a:cxn ang="0">
                    <a:pos x="549" y="214"/>
                  </a:cxn>
                  <a:cxn ang="0">
                    <a:pos x="616" y="238"/>
                  </a:cxn>
                  <a:cxn ang="0">
                    <a:pos x="702" y="251"/>
                  </a:cxn>
                  <a:cxn ang="0">
                    <a:pos x="697" y="311"/>
                  </a:cxn>
                  <a:cxn ang="0">
                    <a:pos x="726" y="398"/>
                  </a:cxn>
                  <a:cxn ang="0">
                    <a:pos x="714" y="461"/>
                  </a:cxn>
                  <a:cxn ang="0">
                    <a:pos x="765" y="509"/>
                  </a:cxn>
                  <a:cxn ang="0">
                    <a:pos x="760" y="575"/>
                  </a:cxn>
                  <a:cxn ang="0">
                    <a:pos x="684" y="622"/>
                  </a:cxn>
                  <a:cxn ang="0">
                    <a:pos x="652" y="653"/>
                  </a:cxn>
                  <a:cxn ang="0">
                    <a:pos x="618" y="685"/>
                  </a:cxn>
                  <a:cxn ang="0">
                    <a:pos x="589" y="677"/>
                  </a:cxn>
                  <a:cxn ang="0">
                    <a:pos x="582" y="638"/>
                  </a:cxn>
                  <a:cxn ang="0">
                    <a:pos x="558" y="608"/>
                  </a:cxn>
                  <a:cxn ang="0">
                    <a:pos x="525" y="569"/>
                  </a:cxn>
                  <a:cxn ang="0">
                    <a:pos x="499" y="538"/>
                  </a:cxn>
                  <a:cxn ang="0">
                    <a:pos x="469" y="557"/>
                  </a:cxn>
                  <a:cxn ang="0">
                    <a:pos x="417" y="548"/>
                  </a:cxn>
                  <a:cxn ang="0">
                    <a:pos x="372" y="544"/>
                  </a:cxn>
                  <a:cxn ang="0">
                    <a:pos x="328" y="550"/>
                  </a:cxn>
                  <a:cxn ang="0">
                    <a:pos x="277" y="560"/>
                  </a:cxn>
                  <a:cxn ang="0">
                    <a:pos x="219" y="533"/>
                  </a:cxn>
                  <a:cxn ang="0">
                    <a:pos x="193" y="499"/>
                  </a:cxn>
                  <a:cxn ang="0">
                    <a:pos x="162" y="467"/>
                  </a:cxn>
                  <a:cxn ang="0">
                    <a:pos x="130" y="427"/>
                  </a:cxn>
                  <a:cxn ang="0">
                    <a:pos x="147" y="388"/>
                  </a:cxn>
                  <a:cxn ang="0">
                    <a:pos x="174" y="341"/>
                  </a:cxn>
                  <a:cxn ang="0">
                    <a:pos x="162" y="313"/>
                  </a:cxn>
                  <a:cxn ang="0">
                    <a:pos x="115" y="305"/>
                  </a:cxn>
                  <a:cxn ang="0">
                    <a:pos x="120" y="280"/>
                  </a:cxn>
                  <a:cxn ang="0">
                    <a:pos x="156" y="259"/>
                  </a:cxn>
                  <a:cxn ang="0">
                    <a:pos x="138" y="245"/>
                  </a:cxn>
                  <a:cxn ang="0">
                    <a:pos x="114" y="235"/>
                  </a:cxn>
                  <a:cxn ang="0">
                    <a:pos x="76" y="230"/>
                  </a:cxn>
                  <a:cxn ang="0">
                    <a:pos x="70" y="203"/>
                  </a:cxn>
                  <a:cxn ang="0">
                    <a:pos x="45" y="212"/>
                  </a:cxn>
                  <a:cxn ang="0">
                    <a:pos x="54" y="254"/>
                  </a:cxn>
                  <a:cxn ang="0">
                    <a:pos x="25" y="245"/>
                  </a:cxn>
                  <a:cxn ang="0">
                    <a:pos x="4" y="220"/>
                  </a:cxn>
                  <a:cxn ang="0">
                    <a:pos x="40" y="175"/>
                  </a:cxn>
                  <a:cxn ang="0">
                    <a:pos x="85" y="136"/>
                  </a:cxn>
                </a:cxnLst>
                <a:rect l="0" t="0" r="r" b="b"/>
                <a:pathLst>
                  <a:path w="768" h="695">
                    <a:moveTo>
                      <a:pt x="85" y="136"/>
                    </a:moveTo>
                    <a:cubicBezTo>
                      <a:pt x="90" y="134"/>
                      <a:pt x="99" y="132"/>
                      <a:pt x="105" y="127"/>
                    </a:cubicBezTo>
                    <a:cubicBezTo>
                      <a:pt x="111" y="122"/>
                      <a:pt x="117" y="111"/>
                      <a:pt x="123" y="107"/>
                    </a:cubicBezTo>
                    <a:cubicBezTo>
                      <a:pt x="132" y="101"/>
                      <a:pt x="133" y="106"/>
                      <a:pt x="139" y="103"/>
                    </a:cubicBezTo>
                    <a:cubicBezTo>
                      <a:pt x="145" y="100"/>
                      <a:pt x="144" y="103"/>
                      <a:pt x="159" y="88"/>
                    </a:cubicBezTo>
                    <a:cubicBezTo>
                      <a:pt x="173" y="82"/>
                      <a:pt x="212" y="13"/>
                      <a:pt x="229" y="11"/>
                    </a:cubicBezTo>
                    <a:cubicBezTo>
                      <a:pt x="243" y="0"/>
                      <a:pt x="244" y="2"/>
                      <a:pt x="250" y="13"/>
                    </a:cubicBezTo>
                    <a:cubicBezTo>
                      <a:pt x="258" y="18"/>
                      <a:pt x="273" y="34"/>
                      <a:pt x="280" y="41"/>
                    </a:cubicBezTo>
                    <a:cubicBezTo>
                      <a:pt x="287" y="48"/>
                      <a:pt x="291" y="50"/>
                      <a:pt x="294" y="55"/>
                    </a:cubicBezTo>
                    <a:cubicBezTo>
                      <a:pt x="297" y="60"/>
                      <a:pt x="295" y="68"/>
                      <a:pt x="298" y="73"/>
                    </a:cubicBezTo>
                    <a:cubicBezTo>
                      <a:pt x="312" y="78"/>
                      <a:pt x="300" y="85"/>
                      <a:pt x="315" y="86"/>
                    </a:cubicBezTo>
                    <a:cubicBezTo>
                      <a:pt x="339" y="91"/>
                      <a:pt x="311" y="86"/>
                      <a:pt x="336" y="89"/>
                    </a:cubicBezTo>
                    <a:cubicBezTo>
                      <a:pt x="342" y="90"/>
                      <a:pt x="334" y="121"/>
                      <a:pt x="334" y="121"/>
                    </a:cubicBezTo>
                    <a:cubicBezTo>
                      <a:pt x="335" y="134"/>
                      <a:pt x="362" y="130"/>
                      <a:pt x="364" y="139"/>
                    </a:cubicBezTo>
                    <a:cubicBezTo>
                      <a:pt x="373" y="143"/>
                      <a:pt x="383" y="142"/>
                      <a:pt x="391" y="145"/>
                    </a:cubicBezTo>
                    <a:cubicBezTo>
                      <a:pt x="392" y="152"/>
                      <a:pt x="413" y="151"/>
                      <a:pt x="415" y="158"/>
                    </a:cubicBezTo>
                    <a:cubicBezTo>
                      <a:pt x="426" y="160"/>
                      <a:pt x="429" y="164"/>
                      <a:pt x="439" y="172"/>
                    </a:cubicBezTo>
                    <a:cubicBezTo>
                      <a:pt x="457" y="176"/>
                      <a:pt x="445" y="172"/>
                      <a:pt x="468" y="175"/>
                    </a:cubicBezTo>
                    <a:cubicBezTo>
                      <a:pt x="475" y="180"/>
                      <a:pt x="477" y="170"/>
                      <a:pt x="489" y="182"/>
                    </a:cubicBezTo>
                    <a:cubicBezTo>
                      <a:pt x="497" y="184"/>
                      <a:pt x="507" y="182"/>
                      <a:pt x="517" y="187"/>
                    </a:cubicBezTo>
                    <a:cubicBezTo>
                      <a:pt x="528" y="196"/>
                      <a:pt x="538" y="200"/>
                      <a:pt x="549" y="214"/>
                    </a:cubicBezTo>
                    <a:cubicBezTo>
                      <a:pt x="559" y="221"/>
                      <a:pt x="568" y="224"/>
                      <a:pt x="576" y="227"/>
                    </a:cubicBezTo>
                    <a:cubicBezTo>
                      <a:pt x="584" y="230"/>
                      <a:pt x="588" y="231"/>
                      <a:pt x="595" y="233"/>
                    </a:cubicBezTo>
                    <a:cubicBezTo>
                      <a:pt x="601" y="238"/>
                      <a:pt x="610" y="228"/>
                      <a:pt x="616" y="238"/>
                    </a:cubicBezTo>
                    <a:cubicBezTo>
                      <a:pt x="623" y="240"/>
                      <a:pt x="630" y="246"/>
                      <a:pt x="639" y="247"/>
                    </a:cubicBezTo>
                    <a:cubicBezTo>
                      <a:pt x="648" y="248"/>
                      <a:pt x="663" y="246"/>
                      <a:pt x="673" y="247"/>
                    </a:cubicBezTo>
                    <a:cubicBezTo>
                      <a:pt x="683" y="248"/>
                      <a:pt x="698" y="247"/>
                      <a:pt x="702" y="251"/>
                    </a:cubicBezTo>
                    <a:cubicBezTo>
                      <a:pt x="706" y="255"/>
                      <a:pt x="698" y="264"/>
                      <a:pt x="697" y="272"/>
                    </a:cubicBezTo>
                    <a:cubicBezTo>
                      <a:pt x="696" y="280"/>
                      <a:pt x="696" y="292"/>
                      <a:pt x="696" y="298"/>
                    </a:cubicBezTo>
                    <a:cubicBezTo>
                      <a:pt x="701" y="302"/>
                      <a:pt x="691" y="308"/>
                      <a:pt x="697" y="311"/>
                    </a:cubicBezTo>
                    <a:cubicBezTo>
                      <a:pt x="702" y="318"/>
                      <a:pt x="692" y="325"/>
                      <a:pt x="699" y="331"/>
                    </a:cubicBezTo>
                    <a:cubicBezTo>
                      <a:pt x="697" y="321"/>
                      <a:pt x="717" y="349"/>
                      <a:pt x="723" y="352"/>
                    </a:cubicBezTo>
                    <a:cubicBezTo>
                      <a:pt x="727" y="362"/>
                      <a:pt x="726" y="387"/>
                      <a:pt x="726" y="398"/>
                    </a:cubicBezTo>
                    <a:cubicBezTo>
                      <a:pt x="726" y="409"/>
                      <a:pt x="725" y="417"/>
                      <a:pt x="724" y="421"/>
                    </a:cubicBezTo>
                    <a:cubicBezTo>
                      <a:pt x="723" y="425"/>
                      <a:pt x="719" y="418"/>
                      <a:pt x="717" y="425"/>
                    </a:cubicBezTo>
                    <a:cubicBezTo>
                      <a:pt x="716" y="444"/>
                      <a:pt x="714" y="451"/>
                      <a:pt x="714" y="461"/>
                    </a:cubicBezTo>
                    <a:cubicBezTo>
                      <a:pt x="717" y="468"/>
                      <a:pt x="728" y="464"/>
                      <a:pt x="732" y="469"/>
                    </a:cubicBezTo>
                    <a:cubicBezTo>
                      <a:pt x="736" y="474"/>
                      <a:pt x="734" y="483"/>
                      <a:pt x="739" y="490"/>
                    </a:cubicBezTo>
                    <a:cubicBezTo>
                      <a:pt x="744" y="497"/>
                      <a:pt x="760" y="498"/>
                      <a:pt x="765" y="509"/>
                    </a:cubicBezTo>
                    <a:cubicBezTo>
                      <a:pt x="767" y="518"/>
                      <a:pt x="763" y="545"/>
                      <a:pt x="768" y="553"/>
                    </a:cubicBezTo>
                    <a:cubicBezTo>
                      <a:pt x="767" y="562"/>
                      <a:pt x="763" y="561"/>
                      <a:pt x="762" y="565"/>
                    </a:cubicBezTo>
                    <a:cubicBezTo>
                      <a:pt x="761" y="569"/>
                      <a:pt x="766" y="568"/>
                      <a:pt x="760" y="575"/>
                    </a:cubicBezTo>
                    <a:cubicBezTo>
                      <a:pt x="754" y="582"/>
                      <a:pt x="737" y="601"/>
                      <a:pt x="727" y="608"/>
                    </a:cubicBezTo>
                    <a:cubicBezTo>
                      <a:pt x="717" y="615"/>
                      <a:pt x="707" y="617"/>
                      <a:pt x="700" y="619"/>
                    </a:cubicBezTo>
                    <a:cubicBezTo>
                      <a:pt x="693" y="621"/>
                      <a:pt x="691" y="619"/>
                      <a:pt x="684" y="622"/>
                    </a:cubicBezTo>
                    <a:cubicBezTo>
                      <a:pt x="679" y="630"/>
                      <a:pt x="668" y="633"/>
                      <a:pt x="660" y="638"/>
                    </a:cubicBezTo>
                    <a:cubicBezTo>
                      <a:pt x="656" y="639"/>
                      <a:pt x="659" y="639"/>
                      <a:pt x="657" y="641"/>
                    </a:cubicBezTo>
                    <a:cubicBezTo>
                      <a:pt x="656" y="643"/>
                      <a:pt x="655" y="649"/>
                      <a:pt x="652" y="653"/>
                    </a:cubicBezTo>
                    <a:cubicBezTo>
                      <a:pt x="645" y="665"/>
                      <a:pt x="648" y="654"/>
                      <a:pt x="637" y="665"/>
                    </a:cubicBezTo>
                    <a:cubicBezTo>
                      <a:pt x="635" y="668"/>
                      <a:pt x="628" y="671"/>
                      <a:pt x="624" y="673"/>
                    </a:cubicBezTo>
                    <a:cubicBezTo>
                      <a:pt x="621" y="676"/>
                      <a:pt x="622" y="682"/>
                      <a:pt x="618" y="685"/>
                    </a:cubicBezTo>
                    <a:cubicBezTo>
                      <a:pt x="614" y="688"/>
                      <a:pt x="605" y="693"/>
                      <a:pt x="601" y="694"/>
                    </a:cubicBezTo>
                    <a:cubicBezTo>
                      <a:pt x="596" y="695"/>
                      <a:pt x="587" y="695"/>
                      <a:pt x="585" y="692"/>
                    </a:cubicBezTo>
                    <a:cubicBezTo>
                      <a:pt x="583" y="689"/>
                      <a:pt x="588" y="682"/>
                      <a:pt x="589" y="677"/>
                    </a:cubicBezTo>
                    <a:cubicBezTo>
                      <a:pt x="590" y="672"/>
                      <a:pt x="590" y="668"/>
                      <a:pt x="589" y="664"/>
                    </a:cubicBezTo>
                    <a:cubicBezTo>
                      <a:pt x="575" y="665"/>
                      <a:pt x="581" y="657"/>
                      <a:pt x="580" y="653"/>
                    </a:cubicBezTo>
                    <a:cubicBezTo>
                      <a:pt x="579" y="649"/>
                      <a:pt x="582" y="644"/>
                      <a:pt x="582" y="638"/>
                    </a:cubicBezTo>
                    <a:cubicBezTo>
                      <a:pt x="582" y="632"/>
                      <a:pt x="582" y="624"/>
                      <a:pt x="580" y="619"/>
                    </a:cubicBezTo>
                    <a:cubicBezTo>
                      <a:pt x="578" y="614"/>
                      <a:pt x="571" y="612"/>
                      <a:pt x="568" y="610"/>
                    </a:cubicBezTo>
                    <a:cubicBezTo>
                      <a:pt x="565" y="608"/>
                      <a:pt x="561" y="610"/>
                      <a:pt x="558" y="608"/>
                    </a:cubicBezTo>
                    <a:cubicBezTo>
                      <a:pt x="555" y="606"/>
                      <a:pt x="556" y="602"/>
                      <a:pt x="553" y="598"/>
                    </a:cubicBezTo>
                    <a:cubicBezTo>
                      <a:pt x="550" y="594"/>
                      <a:pt x="545" y="586"/>
                      <a:pt x="540" y="581"/>
                    </a:cubicBezTo>
                    <a:cubicBezTo>
                      <a:pt x="535" y="576"/>
                      <a:pt x="529" y="573"/>
                      <a:pt x="525" y="569"/>
                    </a:cubicBezTo>
                    <a:cubicBezTo>
                      <a:pt x="521" y="565"/>
                      <a:pt x="516" y="559"/>
                      <a:pt x="513" y="554"/>
                    </a:cubicBezTo>
                    <a:cubicBezTo>
                      <a:pt x="510" y="549"/>
                      <a:pt x="510" y="539"/>
                      <a:pt x="508" y="536"/>
                    </a:cubicBezTo>
                    <a:cubicBezTo>
                      <a:pt x="500" y="510"/>
                      <a:pt x="503" y="538"/>
                      <a:pt x="499" y="538"/>
                    </a:cubicBezTo>
                    <a:cubicBezTo>
                      <a:pt x="496" y="539"/>
                      <a:pt x="492" y="541"/>
                      <a:pt x="489" y="542"/>
                    </a:cubicBezTo>
                    <a:cubicBezTo>
                      <a:pt x="486" y="543"/>
                      <a:pt x="484" y="542"/>
                      <a:pt x="481" y="544"/>
                    </a:cubicBezTo>
                    <a:cubicBezTo>
                      <a:pt x="478" y="546"/>
                      <a:pt x="473" y="555"/>
                      <a:pt x="469" y="557"/>
                    </a:cubicBezTo>
                    <a:cubicBezTo>
                      <a:pt x="465" y="559"/>
                      <a:pt x="460" y="557"/>
                      <a:pt x="453" y="557"/>
                    </a:cubicBezTo>
                    <a:cubicBezTo>
                      <a:pt x="446" y="557"/>
                      <a:pt x="432" y="560"/>
                      <a:pt x="426" y="559"/>
                    </a:cubicBezTo>
                    <a:cubicBezTo>
                      <a:pt x="411" y="555"/>
                      <a:pt x="421" y="551"/>
                      <a:pt x="417" y="548"/>
                    </a:cubicBezTo>
                    <a:cubicBezTo>
                      <a:pt x="413" y="545"/>
                      <a:pt x="408" y="539"/>
                      <a:pt x="403" y="538"/>
                    </a:cubicBezTo>
                    <a:cubicBezTo>
                      <a:pt x="398" y="537"/>
                      <a:pt x="392" y="540"/>
                      <a:pt x="387" y="541"/>
                    </a:cubicBezTo>
                    <a:cubicBezTo>
                      <a:pt x="382" y="542"/>
                      <a:pt x="376" y="544"/>
                      <a:pt x="372" y="544"/>
                    </a:cubicBezTo>
                    <a:cubicBezTo>
                      <a:pt x="368" y="544"/>
                      <a:pt x="364" y="543"/>
                      <a:pt x="360" y="544"/>
                    </a:cubicBezTo>
                    <a:cubicBezTo>
                      <a:pt x="356" y="545"/>
                      <a:pt x="351" y="552"/>
                      <a:pt x="346" y="553"/>
                    </a:cubicBezTo>
                    <a:cubicBezTo>
                      <a:pt x="341" y="554"/>
                      <a:pt x="334" y="550"/>
                      <a:pt x="328" y="550"/>
                    </a:cubicBezTo>
                    <a:cubicBezTo>
                      <a:pt x="317" y="551"/>
                      <a:pt x="316" y="555"/>
                      <a:pt x="310" y="554"/>
                    </a:cubicBezTo>
                    <a:cubicBezTo>
                      <a:pt x="304" y="554"/>
                      <a:pt x="299" y="550"/>
                      <a:pt x="294" y="551"/>
                    </a:cubicBezTo>
                    <a:cubicBezTo>
                      <a:pt x="289" y="552"/>
                      <a:pt x="284" y="559"/>
                      <a:pt x="277" y="560"/>
                    </a:cubicBezTo>
                    <a:cubicBezTo>
                      <a:pt x="270" y="561"/>
                      <a:pt x="260" y="561"/>
                      <a:pt x="253" y="559"/>
                    </a:cubicBezTo>
                    <a:cubicBezTo>
                      <a:pt x="246" y="557"/>
                      <a:pt x="243" y="552"/>
                      <a:pt x="237" y="548"/>
                    </a:cubicBezTo>
                    <a:cubicBezTo>
                      <a:pt x="221" y="547"/>
                      <a:pt x="224" y="537"/>
                      <a:pt x="219" y="533"/>
                    </a:cubicBezTo>
                    <a:cubicBezTo>
                      <a:pt x="214" y="529"/>
                      <a:pt x="208" y="525"/>
                      <a:pt x="205" y="521"/>
                    </a:cubicBezTo>
                    <a:cubicBezTo>
                      <a:pt x="202" y="517"/>
                      <a:pt x="201" y="515"/>
                      <a:pt x="199" y="511"/>
                    </a:cubicBezTo>
                    <a:cubicBezTo>
                      <a:pt x="194" y="507"/>
                      <a:pt x="196" y="502"/>
                      <a:pt x="193" y="499"/>
                    </a:cubicBezTo>
                    <a:cubicBezTo>
                      <a:pt x="190" y="496"/>
                      <a:pt x="186" y="498"/>
                      <a:pt x="181" y="496"/>
                    </a:cubicBezTo>
                    <a:cubicBezTo>
                      <a:pt x="176" y="494"/>
                      <a:pt x="168" y="489"/>
                      <a:pt x="165" y="484"/>
                    </a:cubicBezTo>
                    <a:cubicBezTo>
                      <a:pt x="162" y="479"/>
                      <a:pt x="164" y="472"/>
                      <a:pt x="162" y="467"/>
                    </a:cubicBezTo>
                    <a:cubicBezTo>
                      <a:pt x="160" y="462"/>
                      <a:pt x="157" y="456"/>
                      <a:pt x="153" y="451"/>
                    </a:cubicBezTo>
                    <a:cubicBezTo>
                      <a:pt x="149" y="446"/>
                      <a:pt x="140" y="443"/>
                      <a:pt x="136" y="439"/>
                    </a:cubicBezTo>
                    <a:cubicBezTo>
                      <a:pt x="132" y="435"/>
                      <a:pt x="129" y="430"/>
                      <a:pt x="130" y="427"/>
                    </a:cubicBezTo>
                    <a:cubicBezTo>
                      <a:pt x="131" y="424"/>
                      <a:pt x="141" y="422"/>
                      <a:pt x="144" y="418"/>
                    </a:cubicBezTo>
                    <a:cubicBezTo>
                      <a:pt x="147" y="414"/>
                      <a:pt x="147" y="409"/>
                      <a:pt x="147" y="404"/>
                    </a:cubicBezTo>
                    <a:cubicBezTo>
                      <a:pt x="147" y="399"/>
                      <a:pt x="145" y="392"/>
                      <a:pt x="147" y="388"/>
                    </a:cubicBezTo>
                    <a:cubicBezTo>
                      <a:pt x="144" y="373"/>
                      <a:pt x="155" y="379"/>
                      <a:pt x="160" y="376"/>
                    </a:cubicBezTo>
                    <a:cubicBezTo>
                      <a:pt x="165" y="373"/>
                      <a:pt x="175" y="374"/>
                      <a:pt x="177" y="368"/>
                    </a:cubicBezTo>
                    <a:cubicBezTo>
                      <a:pt x="171" y="358"/>
                      <a:pt x="174" y="341"/>
                      <a:pt x="174" y="341"/>
                    </a:cubicBezTo>
                    <a:cubicBezTo>
                      <a:pt x="178" y="333"/>
                      <a:pt x="165" y="334"/>
                      <a:pt x="163" y="331"/>
                    </a:cubicBezTo>
                    <a:cubicBezTo>
                      <a:pt x="161" y="328"/>
                      <a:pt x="163" y="323"/>
                      <a:pt x="163" y="320"/>
                    </a:cubicBezTo>
                    <a:cubicBezTo>
                      <a:pt x="163" y="317"/>
                      <a:pt x="164" y="315"/>
                      <a:pt x="162" y="313"/>
                    </a:cubicBezTo>
                    <a:cubicBezTo>
                      <a:pt x="160" y="311"/>
                      <a:pt x="158" y="305"/>
                      <a:pt x="153" y="304"/>
                    </a:cubicBezTo>
                    <a:cubicBezTo>
                      <a:pt x="148" y="303"/>
                      <a:pt x="138" y="304"/>
                      <a:pt x="132" y="304"/>
                    </a:cubicBezTo>
                    <a:cubicBezTo>
                      <a:pt x="126" y="304"/>
                      <a:pt x="120" y="306"/>
                      <a:pt x="115" y="305"/>
                    </a:cubicBezTo>
                    <a:cubicBezTo>
                      <a:pt x="110" y="304"/>
                      <a:pt x="101" y="302"/>
                      <a:pt x="99" y="299"/>
                    </a:cubicBezTo>
                    <a:cubicBezTo>
                      <a:pt x="97" y="296"/>
                      <a:pt x="97" y="287"/>
                      <a:pt x="100" y="284"/>
                    </a:cubicBezTo>
                    <a:cubicBezTo>
                      <a:pt x="103" y="281"/>
                      <a:pt x="115" y="283"/>
                      <a:pt x="120" y="280"/>
                    </a:cubicBezTo>
                    <a:cubicBezTo>
                      <a:pt x="125" y="277"/>
                      <a:pt x="126" y="270"/>
                      <a:pt x="130" y="268"/>
                    </a:cubicBezTo>
                    <a:cubicBezTo>
                      <a:pt x="134" y="266"/>
                      <a:pt x="143" y="267"/>
                      <a:pt x="147" y="266"/>
                    </a:cubicBezTo>
                    <a:cubicBezTo>
                      <a:pt x="151" y="265"/>
                      <a:pt x="154" y="262"/>
                      <a:pt x="156" y="259"/>
                    </a:cubicBezTo>
                    <a:cubicBezTo>
                      <a:pt x="152" y="240"/>
                      <a:pt x="158" y="250"/>
                      <a:pt x="157" y="248"/>
                    </a:cubicBezTo>
                    <a:cubicBezTo>
                      <a:pt x="156" y="246"/>
                      <a:pt x="150" y="247"/>
                      <a:pt x="147" y="247"/>
                    </a:cubicBezTo>
                    <a:cubicBezTo>
                      <a:pt x="144" y="247"/>
                      <a:pt x="141" y="245"/>
                      <a:pt x="138" y="245"/>
                    </a:cubicBezTo>
                    <a:cubicBezTo>
                      <a:pt x="135" y="245"/>
                      <a:pt x="131" y="249"/>
                      <a:pt x="129" y="247"/>
                    </a:cubicBezTo>
                    <a:cubicBezTo>
                      <a:pt x="127" y="245"/>
                      <a:pt x="129" y="235"/>
                      <a:pt x="126" y="233"/>
                    </a:cubicBezTo>
                    <a:cubicBezTo>
                      <a:pt x="123" y="231"/>
                      <a:pt x="118" y="235"/>
                      <a:pt x="114" y="235"/>
                    </a:cubicBezTo>
                    <a:cubicBezTo>
                      <a:pt x="110" y="235"/>
                      <a:pt x="107" y="233"/>
                      <a:pt x="103" y="233"/>
                    </a:cubicBezTo>
                    <a:cubicBezTo>
                      <a:pt x="99" y="233"/>
                      <a:pt x="94" y="236"/>
                      <a:pt x="90" y="236"/>
                    </a:cubicBezTo>
                    <a:cubicBezTo>
                      <a:pt x="86" y="236"/>
                      <a:pt x="79" y="232"/>
                      <a:pt x="76" y="230"/>
                    </a:cubicBezTo>
                    <a:cubicBezTo>
                      <a:pt x="73" y="228"/>
                      <a:pt x="71" y="223"/>
                      <a:pt x="69" y="221"/>
                    </a:cubicBezTo>
                    <a:cubicBezTo>
                      <a:pt x="67" y="219"/>
                      <a:pt x="66" y="217"/>
                      <a:pt x="66" y="214"/>
                    </a:cubicBezTo>
                    <a:cubicBezTo>
                      <a:pt x="66" y="211"/>
                      <a:pt x="71" y="206"/>
                      <a:pt x="70" y="203"/>
                    </a:cubicBezTo>
                    <a:cubicBezTo>
                      <a:pt x="69" y="200"/>
                      <a:pt x="62" y="196"/>
                      <a:pt x="60" y="197"/>
                    </a:cubicBezTo>
                    <a:cubicBezTo>
                      <a:pt x="63" y="196"/>
                      <a:pt x="61" y="220"/>
                      <a:pt x="57" y="212"/>
                    </a:cubicBezTo>
                    <a:cubicBezTo>
                      <a:pt x="51" y="213"/>
                      <a:pt x="44" y="209"/>
                      <a:pt x="45" y="212"/>
                    </a:cubicBezTo>
                    <a:cubicBezTo>
                      <a:pt x="46" y="215"/>
                      <a:pt x="58" y="224"/>
                      <a:pt x="61" y="229"/>
                    </a:cubicBezTo>
                    <a:cubicBezTo>
                      <a:pt x="64" y="234"/>
                      <a:pt x="67" y="241"/>
                      <a:pt x="66" y="245"/>
                    </a:cubicBezTo>
                    <a:cubicBezTo>
                      <a:pt x="65" y="249"/>
                      <a:pt x="58" y="251"/>
                      <a:pt x="54" y="254"/>
                    </a:cubicBezTo>
                    <a:cubicBezTo>
                      <a:pt x="50" y="257"/>
                      <a:pt x="46" y="264"/>
                      <a:pt x="42" y="266"/>
                    </a:cubicBezTo>
                    <a:cubicBezTo>
                      <a:pt x="38" y="268"/>
                      <a:pt x="30" y="269"/>
                      <a:pt x="27" y="266"/>
                    </a:cubicBezTo>
                    <a:cubicBezTo>
                      <a:pt x="24" y="263"/>
                      <a:pt x="26" y="250"/>
                      <a:pt x="25" y="245"/>
                    </a:cubicBezTo>
                    <a:cubicBezTo>
                      <a:pt x="24" y="240"/>
                      <a:pt x="22" y="237"/>
                      <a:pt x="18" y="235"/>
                    </a:cubicBezTo>
                    <a:cubicBezTo>
                      <a:pt x="14" y="233"/>
                      <a:pt x="5" y="232"/>
                      <a:pt x="3" y="230"/>
                    </a:cubicBezTo>
                    <a:cubicBezTo>
                      <a:pt x="1" y="228"/>
                      <a:pt x="0" y="223"/>
                      <a:pt x="4" y="220"/>
                    </a:cubicBezTo>
                    <a:cubicBezTo>
                      <a:pt x="8" y="217"/>
                      <a:pt x="21" y="214"/>
                      <a:pt x="25" y="209"/>
                    </a:cubicBezTo>
                    <a:cubicBezTo>
                      <a:pt x="29" y="204"/>
                      <a:pt x="29" y="197"/>
                      <a:pt x="31" y="191"/>
                    </a:cubicBezTo>
                    <a:cubicBezTo>
                      <a:pt x="33" y="185"/>
                      <a:pt x="37" y="180"/>
                      <a:pt x="40" y="175"/>
                    </a:cubicBezTo>
                    <a:cubicBezTo>
                      <a:pt x="43" y="170"/>
                      <a:pt x="45" y="162"/>
                      <a:pt x="49" y="158"/>
                    </a:cubicBezTo>
                    <a:cubicBezTo>
                      <a:pt x="53" y="154"/>
                      <a:pt x="61" y="152"/>
                      <a:pt x="67" y="148"/>
                    </a:cubicBezTo>
                    <a:cubicBezTo>
                      <a:pt x="68" y="142"/>
                      <a:pt x="85" y="139"/>
                      <a:pt x="85" y="13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7" name="Freeform 5">
                <a:extLst>
                  <a:ext uri="{FF2B5EF4-FFF2-40B4-BE49-F238E27FC236}">
                    <a16:creationId xmlns:a16="http://schemas.microsoft.com/office/drawing/2014/main" xmlns="" id="{ABD36E4E-8DEF-4EDA-8A9C-2DBD4C6DD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1240" y="1171336"/>
                <a:ext cx="1381081" cy="842106"/>
              </a:xfrm>
              <a:custGeom>
                <a:avLst/>
                <a:gdLst/>
                <a:ahLst/>
                <a:cxnLst>
                  <a:cxn ang="0">
                    <a:pos x="216" y="180"/>
                  </a:cxn>
                  <a:cxn ang="0">
                    <a:pos x="228" y="168"/>
                  </a:cxn>
                  <a:cxn ang="0">
                    <a:pos x="234" y="128"/>
                  </a:cxn>
                  <a:cxn ang="0">
                    <a:pos x="258" y="87"/>
                  </a:cxn>
                  <a:cxn ang="0">
                    <a:pos x="288" y="65"/>
                  </a:cxn>
                  <a:cxn ang="0">
                    <a:pos x="324" y="47"/>
                  </a:cxn>
                  <a:cxn ang="0">
                    <a:pos x="372" y="39"/>
                  </a:cxn>
                  <a:cxn ang="0">
                    <a:pos x="403" y="14"/>
                  </a:cxn>
                  <a:cxn ang="0">
                    <a:pos x="447" y="2"/>
                  </a:cxn>
                  <a:cxn ang="0">
                    <a:pos x="481" y="24"/>
                  </a:cxn>
                  <a:cxn ang="0">
                    <a:pos x="514" y="24"/>
                  </a:cxn>
                  <a:cxn ang="0">
                    <a:pos x="553" y="32"/>
                  </a:cxn>
                  <a:cxn ang="0">
                    <a:pos x="595" y="39"/>
                  </a:cxn>
                  <a:cxn ang="0">
                    <a:pos x="634" y="57"/>
                  </a:cxn>
                  <a:cxn ang="0">
                    <a:pos x="658" y="104"/>
                  </a:cxn>
                  <a:cxn ang="0">
                    <a:pos x="693" y="143"/>
                  </a:cxn>
                  <a:cxn ang="0">
                    <a:pos x="685" y="189"/>
                  </a:cxn>
                  <a:cxn ang="0">
                    <a:pos x="661" y="237"/>
                  </a:cxn>
                  <a:cxn ang="0">
                    <a:pos x="670" y="273"/>
                  </a:cxn>
                  <a:cxn ang="0">
                    <a:pos x="643" y="311"/>
                  </a:cxn>
                  <a:cxn ang="0">
                    <a:pos x="592" y="335"/>
                  </a:cxn>
                  <a:cxn ang="0">
                    <a:pos x="558" y="363"/>
                  </a:cxn>
                  <a:cxn ang="0">
                    <a:pos x="462" y="398"/>
                  </a:cxn>
                  <a:cxn ang="0">
                    <a:pos x="409" y="390"/>
                  </a:cxn>
                  <a:cxn ang="0">
                    <a:pos x="354" y="396"/>
                  </a:cxn>
                  <a:cxn ang="0">
                    <a:pos x="309" y="413"/>
                  </a:cxn>
                  <a:cxn ang="0">
                    <a:pos x="259" y="435"/>
                  </a:cxn>
                  <a:cxn ang="0">
                    <a:pos x="210" y="431"/>
                  </a:cxn>
                  <a:cxn ang="0">
                    <a:pos x="166" y="399"/>
                  </a:cxn>
                  <a:cxn ang="0">
                    <a:pos x="126" y="380"/>
                  </a:cxn>
                  <a:cxn ang="0">
                    <a:pos x="75" y="372"/>
                  </a:cxn>
                  <a:cxn ang="0">
                    <a:pos x="40" y="362"/>
                  </a:cxn>
                  <a:cxn ang="0">
                    <a:pos x="22" y="314"/>
                  </a:cxn>
                  <a:cxn ang="0">
                    <a:pos x="3" y="276"/>
                  </a:cxn>
                  <a:cxn ang="0">
                    <a:pos x="24" y="245"/>
                  </a:cxn>
                  <a:cxn ang="0">
                    <a:pos x="46" y="218"/>
                  </a:cxn>
                  <a:cxn ang="0">
                    <a:pos x="64" y="180"/>
                  </a:cxn>
                  <a:cxn ang="0">
                    <a:pos x="93" y="141"/>
                  </a:cxn>
                  <a:cxn ang="0">
                    <a:pos x="117" y="110"/>
                  </a:cxn>
                  <a:cxn ang="0">
                    <a:pos x="148" y="92"/>
                  </a:cxn>
                  <a:cxn ang="0">
                    <a:pos x="189" y="114"/>
                  </a:cxn>
                  <a:cxn ang="0">
                    <a:pos x="192" y="149"/>
                  </a:cxn>
                </a:cxnLst>
                <a:rect l="0" t="0" r="r" b="b"/>
                <a:pathLst>
                  <a:path w="702" h="438">
                    <a:moveTo>
                      <a:pt x="192" y="171"/>
                    </a:moveTo>
                    <a:cubicBezTo>
                      <a:pt x="197" y="177"/>
                      <a:pt x="193" y="174"/>
                      <a:pt x="201" y="177"/>
                    </a:cubicBezTo>
                    <a:cubicBezTo>
                      <a:pt x="216" y="188"/>
                      <a:pt x="198" y="177"/>
                      <a:pt x="216" y="180"/>
                    </a:cubicBezTo>
                    <a:cubicBezTo>
                      <a:pt x="226" y="181"/>
                      <a:pt x="216" y="171"/>
                      <a:pt x="216" y="171"/>
                    </a:cubicBezTo>
                    <a:cubicBezTo>
                      <a:pt x="223" y="170"/>
                      <a:pt x="221" y="172"/>
                      <a:pt x="228" y="170"/>
                    </a:cubicBezTo>
                    <a:cubicBezTo>
                      <a:pt x="230" y="169"/>
                      <a:pt x="228" y="171"/>
                      <a:pt x="228" y="168"/>
                    </a:cubicBezTo>
                    <a:cubicBezTo>
                      <a:pt x="228" y="165"/>
                      <a:pt x="226" y="157"/>
                      <a:pt x="228" y="153"/>
                    </a:cubicBezTo>
                    <a:cubicBezTo>
                      <a:pt x="230" y="149"/>
                      <a:pt x="236" y="150"/>
                      <a:pt x="237" y="146"/>
                    </a:cubicBezTo>
                    <a:cubicBezTo>
                      <a:pt x="238" y="142"/>
                      <a:pt x="234" y="135"/>
                      <a:pt x="234" y="128"/>
                    </a:cubicBezTo>
                    <a:cubicBezTo>
                      <a:pt x="234" y="119"/>
                      <a:pt x="233" y="107"/>
                      <a:pt x="235" y="102"/>
                    </a:cubicBezTo>
                    <a:cubicBezTo>
                      <a:pt x="237" y="97"/>
                      <a:pt x="243" y="100"/>
                      <a:pt x="247" y="98"/>
                    </a:cubicBezTo>
                    <a:cubicBezTo>
                      <a:pt x="251" y="96"/>
                      <a:pt x="253" y="89"/>
                      <a:pt x="258" y="87"/>
                    </a:cubicBezTo>
                    <a:cubicBezTo>
                      <a:pt x="263" y="85"/>
                      <a:pt x="276" y="89"/>
                      <a:pt x="280" y="87"/>
                    </a:cubicBezTo>
                    <a:cubicBezTo>
                      <a:pt x="284" y="85"/>
                      <a:pt x="281" y="79"/>
                      <a:pt x="282" y="75"/>
                    </a:cubicBezTo>
                    <a:cubicBezTo>
                      <a:pt x="289" y="72"/>
                      <a:pt x="281" y="68"/>
                      <a:pt x="288" y="65"/>
                    </a:cubicBezTo>
                    <a:cubicBezTo>
                      <a:pt x="294" y="63"/>
                      <a:pt x="301" y="60"/>
                      <a:pt x="301" y="60"/>
                    </a:cubicBezTo>
                    <a:cubicBezTo>
                      <a:pt x="302" y="51"/>
                      <a:pt x="306" y="58"/>
                      <a:pt x="310" y="56"/>
                    </a:cubicBezTo>
                    <a:cubicBezTo>
                      <a:pt x="314" y="54"/>
                      <a:pt x="319" y="48"/>
                      <a:pt x="324" y="47"/>
                    </a:cubicBezTo>
                    <a:cubicBezTo>
                      <a:pt x="329" y="46"/>
                      <a:pt x="334" y="50"/>
                      <a:pt x="339" y="50"/>
                    </a:cubicBezTo>
                    <a:cubicBezTo>
                      <a:pt x="344" y="50"/>
                      <a:pt x="352" y="46"/>
                      <a:pt x="357" y="44"/>
                    </a:cubicBezTo>
                    <a:cubicBezTo>
                      <a:pt x="361" y="32"/>
                      <a:pt x="368" y="42"/>
                      <a:pt x="372" y="39"/>
                    </a:cubicBezTo>
                    <a:cubicBezTo>
                      <a:pt x="376" y="36"/>
                      <a:pt x="375" y="30"/>
                      <a:pt x="379" y="27"/>
                    </a:cubicBezTo>
                    <a:cubicBezTo>
                      <a:pt x="376" y="0"/>
                      <a:pt x="392" y="23"/>
                      <a:pt x="396" y="21"/>
                    </a:cubicBezTo>
                    <a:cubicBezTo>
                      <a:pt x="400" y="19"/>
                      <a:pt x="400" y="17"/>
                      <a:pt x="403" y="14"/>
                    </a:cubicBezTo>
                    <a:cubicBezTo>
                      <a:pt x="406" y="11"/>
                      <a:pt x="410" y="6"/>
                      <a:pt x="415" y="5"/>
                    </a:cubicBezTo>
                    <a:cubicBezTo>
                      <a:pt x="420" y="4"/>
                      <a:pt x="427" y="9"/>
                      <a:pt x="432" y="8"/>
                    </a:cubicBezTo>
                    <a:cubicBezTo>
                      <a:pt x="437" y="7"/>
                      <a:pt x="443" y="1"/>
                      <a:pt x="447" y="2"/>
                    </a:cubicBezTo>
                    <a:cubicBezTo>
                      <a:pt x="451" y="3"/>
                      <a:pt x="450" y="9"/>
                      <a:pt x="454" y="11"/>
                    </a:cubicBezTo>
                    <a:cubicBezTo>
                      <a:pt x="482" y="12"/>
                      <a:pt x="448" y="11"/>
                      <a:pt x="471" y="14"/>
                    </a:cubicBezTo>
                    <a:cubicBezTo>
                      <a:pt x="478" y="20"/>
                      <a:pt x="472" y="21"/>
                      <a:pt x="481" y="24"/>
                    </a:cubicBezTo>
                    <a:cubicBezTo>
                      <a:pt x="486" y="30"/>
                      <a:pt x="478" y="39"/>
                      <a:pt x="495" y="35"/>
                    </a:cubicBezTo>
                    <a:cubicBezTo>
                      <a:pt x="490" y="25"/>
                      <a:pt x="502" y="31"/>
                      <a:pt x="505" y="29"/>
                    </a:cubicBezTo>
                    <a:cubicBezTo>
                      <a:pt x="508" y="27"/>
                      <a:pt x="512" y="25"/>
                      <a:pt x="514" y="24"/>
                    </a:cubicBezTo>
                    <a:cubicBezTo>
                      <a:pt x="515" y="26"/>
                      <a:pt x="518" y="24"/>
                      <a:pt x="519" y="26"/>
                    </a:cubicBezTo>
                    <a:cubicBezTo>
                      <a:pt x="519" y="26"/>
                      <a:pt x="531" y="29"/>
                      <a:pt x="532" y="33"/>
                    </a:cubicBezTo>
                    <a:cubicBezTo>
                      <a:pt x="532" y="27"/>
                      <a:pt x="548" y="30"/>
                      <a:pt x="553" y="32"/>
                    </a:cubicBezTo>
                    <a:cubicBezTo>
                      <a:pt x="558" y="34"/>
                      <a:pt x="558" y="43"/>
                      <a:pt x="562" y="45"/>
                    </a:cubicBezTo>
                    <a:cubicBezTo>
                      <a:pt x="566" y="47"/>
                      <a:pt x="571" y="48"/>
                      <a:pt x="576" y="47"/>
                    </a:cubicBezTo>
                    <a:cubicBezTo>
                      <a:pt x="581" y="46"/>
                      <a:pt x="590" y="38"/>
                      <a:pt x="595" y="39"/>
                    </a:cubicBezTo>
                    <a:cubicBezTo>
                      <a:pt x="600" y="40"/>
                      <a:pt x="603" y="50"/>
                      <a:pt x="607" y="51"/>
                    </a:cubicBezTo>
                    <a:cubicBezTo>
                      <a:pt x="611" y="52"/>
                      <a:pt x="614" y="44"/>
                      <a:pt x="618" y="45"/>
                    </a:cubicBezTo>
                    <a:cubicBezTo>
                      <a:pt x="622" y="46"/>
                      <a:pt x="629" y="53"/>
                      <a:pt x="634" y="57"/>
                    </a:cubicBezTo>
                    <a:cubicBezTo>
                      <a:pt x="639" y="61"/>
                      <a:pt x="644" y="67"/>
                      <a:pt x="646" y="72"/>
                    </a:cubicBezTo>
                    <a:cubicBezTo>
                      <a:pt x="631" y="90"/>
                      <a:pt x="646" y="81"/>
                      <a:pt x="649" y="86"/>
                    </a:cubicBezTo>
                    <a:cubicBezTo>
                      <a:pt x="672" y="74"/>
                      <a:pt x="655" y="100"/>
                      <a:pt x="658" y="104"/>
                    </a:cubicBezTo>
                    <a:cubicBezTo>
                      <a:pt x="661" y="108"/>
                      <a:pt x="663" y="110"/>
                      <a:pt x="667" y="113"/>
                    </a:cubicBezTo>
                    <a:cubicBezTo>
                      <a:pt x="681" y="116"/>
                      <a:pt x="681" y="118"/>
                      <a:pt x="685" y="123"/>
                    </a:cubicBezTo>
                    <a:cubicBezTo>
                      <a:pt x="689" y="128"/>
                      <a:pt x="690" y="138"/>
                      <a:pt x="693" y="143"/>
                    </a:cubicBezTo>
                    <a:cubicBezTo>
                      <a:pt x="696" y="148"/>
                      <a:pt x="702" y="151"/>
                      <a:pt x="702" y="156"/>
                    </a:cubicBezTo>
                    <a:cubicBezTo>
                      <a:pt x="702" y="161"/>
                      <a:pt x="694" y="166"/>
                      <a:pt x="691" y="171"/>
                    </a:cubicBezTo>
                    <a:cubicBezTo>
                      <a:pt x="697" y="178"/>
                      <a:pt x="687" y="183"/>
                      <a:pt x="685" y="189"/>
                    </a:cubicBezTo>
                    <a:cubicBezTo>
                      <a:pt x="683" y="195"/>
                      <a:pt x="681" y="202"/>
                      <a:pt x="679" y="207"/>
                    </a:cubicBezTo>
                    <a:cubicBezTo>
                      <a:pt x="677" y="212"/>
                      <a:pt x="675" y="217"/>
                      <a:pt x="672" y="222"/>
                    </a:cubicBezTo>
                    <a:cubicBezTo>
                      <a:pt x="669" y="227"/>
                      <a:pt x="667" y="234"/>
                      <a:pt x="661" y="237"/>
                    </a:cubicBezTo>
                    <a:cubicBezTo>
                      <a:pt x="670" y="249"/>
                      <a:pt x="660" y="250"/>
                      <a:pt x="660" y="254"/>
                    </a:cubicBezTo>
                    <a:cubicBezTo>
                      <a:pt x="660" y="258"/>
                      <a:pt x="661" y="261"/>
                      <a:pt x="663" y="264"/>
                    </a:cubicBezTo>
                    <a:cubicBezTo>
                      <a:pt x="665" y="267"/>
                      <a:pt x="670" y="270"/>
                      <a:pt x="670" y="273"/>
                    </a:cubicBezTo>
                    <a:cubicBezTo>
                      <a:pt x="670" y="276"/>
                      <a:pt x="665" y="279"/>
                      <a:pt x="663" y="284"/>
                    </a:cubicBezTo>
                    <a:cubicBezTo>
                      <a:pt x="661" y="289"/>
                      <a:pt x="660" y="301"/>
                      <a:pt x="657" y="305"/>
                    </a:cubicBezTo>
                    <a:cubicBezTo>
                      <a:pt x="654" y="309"/>
                      <a:pt x="648" y="309"/>
                      <a:pt x="643" y="311"/>
                    </a:cubicBezTo>
                    <a:cubicBezTo>
                      <a:pt x="638" y="313"/>
                      <a:pt x="636" y="313"/>
                      <a:pt x="628" y="315"/>
                    </a:cubicBezTo>
                    <a:cubicBezTo>
                      <a:pt x="620" y="317"/>
                      <a:pt x="601" y="317"/>
                      <a:pt x="595" y="320"/>
                    </a:cubicBezTo>
                    <a:cubicBezTo>
                      <a:pt x="590" y="330"/>
                      <a:pt x="594" y="331"/>
                      <a:pt x="592" y="335"/>
                    </a:cubicBezTo>
                    <a:cubicBezTo>
                      <a:pt x="590" y="339"/>
                      <a:pt x="588" y="339"/>
                      <a:pt x="585" y="342"/>
                    </a:cubicBezTo>
                    <a:cubicBezTo>
                      <a:pt x="583" y="348"/>
                      <a:pt x="577" y="348"/>
                      <a:pt x="573" y="351"/>
                    </a:cubicBezTo>
                    <a:cubicBezTo>
                      <a:pt x="569" y="354"/>
                      <a:pt x="564" y="361"/>
                      <a:pt x="558" y="363"/>
                    </a:cubicBezTo>
                    <a:cubicBezTo>
                      <a:pt x="552" y="365"/>
                      <a:pt x="548" y="356"/>
                      <a:pt x="538" y="363"/>
                    </a:cubicBezTo>
                    <a:cubicBezTo>
                      <a:pt x="529" y="367"/>
                      <a:pt x="508" y="399"/>
                      <a:pt x="495" y="405"/>
                    </a:cubicBezTo>
                    <a:cubicBezTo>
                      <a:pt x="482" y="411"/>
                      <a:pt x="471" y="398"/>
                      <a:pt x="462" y="398"/>
                    </a:cubicBezTo>
                    <a:cubicBezTo>
                      <a:pt x="453" y="398"/>
                      <a:pt x="444" y="404"/>
                      <a:pt x="438" y="404"/>
                    </a:cubicBezTo>
                    <a:cubicBezTo>
                      <a:pt x="432" y="404"/>
                      <a:pt x="428" y="397"/>
                      <a:pt x="423" y="395"/>
                    </a:cubicBezTo>
                    <a:cubicBezTo>
                      <a:pt x="418" y="393"/>
                      <a:pt x="414" y="391"/>
                      <a:pt x="409" y="390"/>
                    </a:cubicBezTo>
                    <a:cubicBezTo>
                      <a:pt x="404" y="389"/>
                      <a:pt x="399" y="386"/>
                      <a:pt x="393" y="386"/>
                    </a:cubicBezTo>
                    <a:cubicBezTo>
                      <a:pt x="376" y="389"/>
                      <a:pt x="376" y="390"/>
                      <a:pt x="370" y="392"/>
                    </a:cubicBezTo>
                    <a:cubicBezTo>
                      <a:pt x="364" y="394"/>
                      <a:pt x="359" y="395"/>
                      <a:pt x="354" y="396"/>
                    </a:cubicBezTo>
                    <a:cubicBezTo>
                      <a:pt x="349" y="397"/>
                      <a:pt x="344" y="397"/>
                      <a:pt x="339" y="399"/>
                    </a:cubicBezTo>
                    <a:cubicBezTo>
                      <a:pt x="334" y="401"/>
                      <a:pt x="327" y="406"/>
                      <a:pt x="322" y="408"/>
                    </a:cubicBezTo>
                    <a:cubicBezTo>
                      <a:pt x="317" y="410"/>
                      <a:pt x="314" y="412"/>
                      <a:pt x="309" y="413"/>
                    </a:cubicBezTo>
                    <a:cubicBezTo>
                      <a:pt x="294" y="423"/>
                      <a:pt x="298" y="411"/>
                      <a:pt x="294" y="413"/>
                    </a:cubicBezTo>
                    <a:cubicBezTo>
                      <a:pt x="290" y="415"/>
                      <a:pt x="288" y="421"/>
                      <a:pt x="282" y="425"/>
                    </a:cubicBezTo>
                    <a:cubicBezTo>
                      <a:pt x="276" y="429"/>
                      <a:pt x="266" y="433"/>
                      <a:pt x="259" y="435"/>
                    </a:cubicBezTo>
                    <a:cubicBezTo>
                      <a:pt x="252" y="437"/>
                      <a:pt x="247" y="438"/>
                      <a:pt x="241" y="437"/>
                    </a:cubicBezTo>
                    <a:cubicBezTo>
                      <a:pt x="235" y="436"/>
                      <a:pt x="228" y="427"/>
                      <a:pt x="223" y="426"/>
                    </a:cubicBezTo>
                    <a:cubicBezTo>
                      <a:pt x="218" y="425"/>
                      <a:pt x="215" y="432"/>
                      <a:pt x="210" y="431"/>
                    </a:cubicBezTo>
                    <a:cubicBezTo>
                      <a:pt x="205" y="430"/>
                      <a:pt x="197" y="421"/>
                      <a:pt x="192" y="417"/>
                    </a:cubicBezTo>
                    <a:cubicBezTo>
                      <a:pt x="173" y="410"/>
                      <a:pt x="198" y="415"/>
                      <a:pt x="178" y="408"/>
                    </a:cubicBezTo>
                    <a:cubicBezTo>
                      <a:pt x="172" y="404"/>
                      <a:pt x="173" y="402"/>
                      <a:pt x="166" y="399"/>
                    </a:cubicBezTo>
                    <a:cubicBezTo>
                      <a:pt x="160" y="392"/>
                      <a:pt x="161" y="397"/>
                      <a:pt x="154" y="392"/>
                    </a:cubicBezTo>
                    <a:cubicBezTo>
                      <a:pt x="150" y="385"/>
                      <a:pt x="150" y="392"/>
                      <a:pt x="142" y="389"/>
                    </a:cubicBezTo>
                    <a:cubicBezTo>
                      <a:pt x="138" y="385"/>
                      <a:pt x="131" y="382"/>
                      <a:pt x="126" y="380"/>
                    </a:cubicBezTo>
                    <a:cubicBezTo>
                      <a:pt x="121" y="378"/>
                      <a:pt x="117" y="377"/>
                      <a:pt x="111" y="377"/>
                    </a:cubicBezTo>
                    <a:cubicBezTo>
                      <a:pt x="105" y="377"/>
                      <a:pt x="96" y="387"/>
                      <a:pt x="91" y="378"/>
                    </a:cubicBezTo>
                    <a:cubicBezTo>
                      <a:pt x="85" y="377"/>
                      <a:pt x="81" y="373"/>
                      <a:pt x="75" y="372"/>
                    </a:cubicBezTo>
                    <a:cubicBezTo>
                      <a:pt x="69" y="371"/>
                      <a:pt x="60" y="369"/>
                      <a:pt x="55" y="369"/>
                    </a:cubicBezTo>
                    <a:cubicBezTo>
                      <a:pt x="50" y="368"/>
                      <a:pt x="45" y="370"/>
                      <a:pt x="43" y="369"/>
                    </a:cubicBezTo>
                    <a:cubicBezTo>
                      <a:pt x="41" y="368"/>
                      <a:pt x="42" y="364"/>
                      <a:pt x="40" y="362"/>
                    </a:cubicBezTo>
                    <a:cubicBezTo>
                      <a:pt x="38" y="360"/>
                      <a:pt x="35" y="359"/>
                      <a:pt x="33" y="354"/>
                    </a:cubicBezTo>
                    <a:cubicBezTo>
                      <a:pt x="31" y="349"/>
                      <a:pt x="32" y="336"/>
                      <a:pt x="30" y="329"/>
                    </a:cubicBezTo>
                    <a:cubicBezTo>
                      <a:pt x="28" y="322"/>
                      <a:pt x="23" y="319"/>
                      <a:pt x="22" y="314"/>
                    </a:cubicBezTo>
                    <a:cubicBezTo>
                      <a:pt x="10" y="308"/>
                      <a:pt x="23" y="305"/>
                      <a:pt x="22" y="300"/>
                    </a:cubicBezTo>
                    <a:cubicBezTo>
                      <a:pt x="21" y="295"/>
                      <a:pt x="18" y="289"/>
                      <a:pt x="15" y="285"/>
                    </a:cubicBezTo>
                    <a:cubicBezTo>
                      <a:pt x="0" y="285"/>
                      <a:pt x="5" y="280"/>
                      <a:pt x="3" y="276"/>
                    </a:cubicBezTo>
                    <a:cubicBezTo>
                      <a:pt x="1" y="272"/>
                      <a:pt x="2" y="267"/>
                      <a:pt x="3" y="263"/>
                    </a:cubicBezTo>
                    <a:cubicBezTo>
                      <a:pt x="4" y="259"/>
                      <a:pt x="8" y="257"/>
                      <a:pt x="12" y="254"/>
                    </a:cubicBezTo>
                    <a:cubicBezTo>
                      <a:pt x="16" y="251"/>
                      <a:pt x="19" y="247"/>
                      <a:pt x="24" y="245"/>
                    </a:cubicBezTo>
                    <a:cubicBezTo>
                      <a:pt x="20" y="240"/>
                      <a:pt x="37" y="243"/>
                      <a:pt x="40" y="240"/>
                    </a:cubicBezTo>
                    <a:cubicBezTo>
                      <a:pt x="43" y="237"/>
                      <a:pt x="42" y="232"/>
                      <a:pt x="43" y="228"/>
                    </a:cubicBezTo>
                    <a:cubicBezTo>
                      <a:pt x="44" y="224"/>
                      <a:pt x="44" y="222"/>
                      <a:pt x="46" y="218"/>
                    </a:cubicBezTo>
                    <a:cubicBezTo>
                      <a:pt x="48" y="214"/>
                      <a:pt x="52" y="208"/>
                      <a:pt x="54" y="204"/>
                    </a:cubicBezTo>
                    <a:cubicBezTo>
                      <a:pt x="56" y="200"/>
                      <a:pt x="59" y="195"/>
                      <a:pt x="61" y="191"/>
                    </a:cubicBezTo>
                    <a:cubicBezTo>
                      <a:pt x="62" y="182"/>
                      <a:pt x="63" y="184"/>
                      <a:pt x="64" y="180"/>
                    </a:cubicBezTo>
                    <a:cubicBezTo>
                      <a:pt x="65" y="176"/>
                      <a:pt x="67" y="171"/>
                      <a:pt x="69" y="167"/>
                    </a:cubicBezTo>
                    <a:cubicBezTo>
                      <a:pt x="71" y="163"/>
                      <a:pt x="74" y="157"/>
                      <a:pt x="78" y="153"/>
                    </a:cubicBezTo>
                    <a:cubicBezTo>
                      <a:pt x="82" y="149"/>
                      <a:pt x="90" y="146"/>
                      <a:pt x="93" y="141"/>
                    </a:cubicBezTo>
                    <a:cubicBezTo>
                      <a:pt x="96" y="136"/>
                      <a:pt x="91" y="128"/>
                      <a:pt x="93" y="123"/>
                    </a:cubicBezTo>
                    <a:cubicBezTo>
                      <a:pt x="95" y="122"/>
                      <a:pt x="100" y="105"/>
                      <a:pt x="106" y="111"/>
                    </a:cubicBezTo>
                    <a:cubicBezTo>
                      <a:pt x="110" y="109"/>
                      <a:pt x="114" y="113"/>
                      <a:pt x="117" y="110"/>
                    </a:cubicBezTo>
                    <a:cubicBezTo>
                      <a:pt x="120" y="107"/>
                      <a:pt x="119" y="98"/>
                      <a:pt x="123" y="95"/>
                    </a:cubicBezTo>
                    <a:cubicBezTo>
                      <a:pt x="127" y="92"/>
                      <a:pt x="135" y="89"/>
                      <a:pt x="139" y="89"/>
                    </a:cubicBezTo>
                    <a:cubicBezTo>
                      <a:pt x="143" y="89"/>
                      <a:pt x="145" y="90"/>
                      <a:pt x="148" y="92"/>
                    </a:cubicBezTo>
                    <a:cubicBezTo>
                      <a:pt x="152" y="94"/>
                      <a:pt x="162" y="96"/>
                      <a:pt x="166" y="99"/>
                    </a:cubicBezTo>
                    <a:cubicBezTo>
                      <a:pt x="167" y="104"/>
                      <a:pt x="176" y="98"/>
                      <a:pt x="172" y="110"/>
                    </a:cubicBezTo>
                    <a:cubicBezTo>
                      <a:pt x="176" y="112"/>
                      <a:pt x="184" y="111"/>
                      <a:pt x="189" y="114"/>
                    </a:cubicBezTo>
                    <a:cubicBezTo>
                      <a:pt x="194" y="117"/>
                      <a:pt x="197" y="122"/>
                      <a:pt x="199" y="126"/>
                    </a:cubicBezTo>
                    <a:cubicBezTo>
                      <a:pt x="201" y="130"/>
                      <a:pt x="187" y="127"/>
                      <a:pt x="199" y="137"/>
                    </a:cubicBezTo>
                    <a:cubicBezTo>
                      <a:pt x="198" y="141"/>
                      <a:pt x="192" y="145"/>
                      <a:pt x="192" y="149"/>
                    </a:cubicBezTo>
                    <a:cubicBezTo>
                      <a:pt x="192" y="153"/>
                      <a:pt x="198" y="158"/>
                      <a:pt x="198" y="162"/>
                    </a:cubicBezTo>
                    <a:cubicBezTo>
                      <a:pt x="198" y="166"/>
                      <a:pt x="204" y="169"/>
                      <a:pt x="192" y="17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8" name="Freeform 6">
                <a:extLst>
                  <a:ext uri="{FF2B5EF4-FFF2-40B4-BE49-F238E27FC236}">
                    <a16:creationId xmlns:a16="http://schemas.microsoft.com/office/drawing/2014/main" xmlns="" id="{898DC164-5937-4E94-A96C-4F7F0B7F3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3559" y="2522935"/>
                <a:ext cx="1180411" cy="1238166"/>
              </a:xfrm>
              <a:custGeom>
                <a:avLst/>
                <a:gdLst/>
                <a:ahLst/>
                <a:cxnLst>
                  <a:cxn ang="0">
                    <a:pos x="255" y="82"/>
                  </a:cxn>
                  <a:cxn ang="0">
                    <a:pos x="253" y="101"/>
                  </a:cxn>
                  <a:cxn ang="0">
                    <a:pos x="219" y="71"/>
                  </a:cxn>
                  <a:cxn ang="0">
                    <a:pos x="183" y="67"/>
                  </a:cxn>
                  <a:cxn ang="0">
                    <a:pos x="132" y="64"/>
                  </a:cxn>
                  <a:cxn ang="0">
                    <a:pos x="102" y="91"/>
                  </a:cxn>
                  <a:cxn ang="0">
                    <a:pos x="76" y="112"/>
                  </a:cxn>
                  <a:cxn ang="0">
                    <a:pos x="87" y="152"/>
                  </a:cxn>
                  <a:cxn ang="0">
                    <a:pos x="40" y="137"/>
                  </a:cxn>
                  <a:cxn ang="0">
                    <a:pos x="18" y="140"/>
                  </a:cxn>
                  <a:cxn ang="0">
                    <a:pos x="0" y="169"/>
                  </a:cxn>
                  <a:cxn ang="0">
                    <a:pos x="27" y="202"/>
                  </a:cxn>
                  <a:cxn ang="0">
                    <a:pos x="46" y="238"/>
                  </a:cxn>
                  <a:cxn ang="0">
                    <a:pos x="48" y="284"/>
                  </a:cxn>
                  <a:cxn ang="0">
                    <a:pos x="61" y="319"/>
                  </a:cxn>
                  <a:cxn ang="0">
                    <a:pos x="70" y="349"/>
                  </a:cxn>
                  <a:cxn ang="0">
                    <a:pos x="88" y="368"/>
                  </a:cxn>
                  <a:cxn ang="0">
                    <a:pos x="109" y="392"/>
                  </a:cxn>
                  <a:cxn ang="0">
                    <a:pos x="142" y="401"/>
                  </a:cxn>
                  <a:cxn ang="0">
                    <a:pos x="162" y="431"/>
                  </a:cxn>
                  <a:cxn ang="0">
                    <a:pos x="142" y="461"/>
                  </a:cxn>
                  <a:cxn ang="0">
                    <a:pos x="127" y="499"/>
                  </a:cxn>
                  <a:cxn ang="0">
                    <a:pos x="147" y="529"/>
                  </a:cxn>
                  <a:cxn ang="0">
                    <a:pos x="196" y="500"/>
                  </a:cxn>
                  <a:cxn ang="0">
                    <a:pos x="234" y="485"/>
                  </a:cxn>
                  <a:cxn ang="0">
                    <a:pos x="255" y="487"/>
                  </a:cxn>
                  <a:cxn ang="0">
                    <a:pos x="283" y="481"/>
                  </a:cxn>
                  <a:cxn ang="0">
                    <a:pos x="324" y="494"/>
                  </a:cxn>
                  <a:cxn ang="0">
                    <a:pos x="346" y="523"/>
                  </a:cxn>
                  <a:cxn ang="0">
                    <a:pos x="358" y="562"/>
                  </a:cxn>
                  <a:cxn ang="0">
                    <a:pos x="387" y="592"/>
                  </a:cxn>
                  <a:cxn ang="0">
                    <a:pos x="405" y="625"/>
                  </a:cxn>
                  <a:cxn ang="0">
                    <a:pos x="438" y="641"/>
                  </a:cxn>
                  <a:cxn ang="0">
                    <a:pos x="465" y="599"/>
                  </a:cxn>
                  <a:cxn ang="0">
                    <a:pos x="474" y="562"/>
                  </a:cxn>
                  <a:cxn ang="0">
                    <a:pos x="477" y="521"/>
                  </a:cxn>
                  <a:cxn ang="0">
                    <a:pos x="487" y="493"/>
                  </a:cxn>
                  <a:cxn ang="0">
                    <a:pos x="487" y="470"/>
                  </a:cxn>
                  <a:cxn ang="0">
                    <a:pos x="502" y="439"/>
                  </a:cxn>
                  <a:cxn ang="0">
                    <a:pos x="498" y="394"/>
                  </a:cxn>
                  <a:cxn ang="0">
                    <a:pos x="513" y="361"/>
                  </a:cxn>
                  <a:cxn ang="0">
                    <a:pos x="505" y="307"/>
                  </a:cxn>
                  <a:cxn ang="0">
                    <a:pos x="513" y="284"/>
                  </a:cxn>
                  <a:cxn ang="0">
                    <a:pos x="525" y="250"/>
                  </a:cxn>
                  <a:cxn ang="0">
                    <a:pos x="531" y="212"/>
                  </a:cxn>
                  <a:cxn ang="0">
                    <a:pos x="562" y="182"/>
                  </a:cxn>
                  <a:cxn ang="0">
                    <a:pos x="597" y="160"/>
                  </a:cxn>
                  <a:cxn ang="0">
                    <a:pos x="588" y="104"/>
                  </a:cxn>
                  <a:cxn ang="0">
                    <a:pos x="576" y="55"/>
                  </a:cxn>
                  <a:cxn ang="0">
                    <a:pos x="547" y="38"/>
                  </a:cxn>
                  <a:cxn ang="0">
                    <a:pos x="505" y="1"/>
                  </a:cxn>
                  <a:cxn ang="0">
                    <a:pos x="468" y="17"/>
                  </a:cxn>
                  <a:cxn ang="0">
                    <a:pos x="375" y="19"/>
                  </a:cxn>
                  <a:cxn ang="0">
                    <a:pos x="343" y="34"/>
                  </a:cxn>
                  <a:cxn ang="0">
                    <a:pos x="292" y="49"/>
                  </a:cxn>
                  <a:cxn ang="0">
                    <a:pos x="256" y="52"/>
                  </a:cxn>
                </a:cxnLst>
                <a:rect l="0" t="0" r="r" b="b"/>
                <a:pathLst>
                  <a:path w="600" h="644">
                    <a:moveTo>
                      <a:pt x="244" y="61"/>
                    </a:moveTo>
                    <a:cubicBezTo>
                      <a:pt x="219" y="62"/>
                      <a:pt x="282" y="70"/>
                      <a:pt x="259" y="71"/>
                    </a:cubicBezTo>
                    <a:cubicBezTo>
                      <a:pt x="248" y="73"/>
                      <a:pt x="266" y="80"/>
                      <a:pt x="255" y="82"/>
                    </a:cubicBezTo>
                    <a:cubicBezTo>
                      <a:pt x="249" y="83"/>
                      <a:pt x="268" y="92"/>
                      <a:pt x="268" y="92"/>
                    </a:cubicBezTo>
                    <a:cubicBezTo>
                      <a:pt x="259" y="97"/>
                      <a:pt x="274" y="98"/>
                      <a:pt x="265" y="103"/>
                    </a:cubicBezTo>
                    <a:cubicBezTo>
                      <a:pt x="260" y="105"/>
                      <a:pt x="253" y="101"/>
                      <a:pt x="253" y="101"/>
                    </a:cubicBezTo>
                    <a:cubicBezTo>
                      <a:pt x="249" y="98"/>
                      <a:pt x="250" y="85"/>
                      <a:pt x="247" y="80"/>
                    </a:cubicBezTo>
                    <a:cubicBezTo>
                      <a:pt x="244" y="75"/>
                      <a:pt x="237" y="72"/>
                      <a:pt x="232" y="71"/>
                    </a:cubicBezTo>
                    <a:cubicBezTo>
                      <a:pt x="226" y="66"/>
                      <a:pt x="224" y="71"/>
                      <a:pt x="219" y="71"/>
                    </a:cubicBezTo>
                    <a:cubicBezTo>
                      <a:pt x="214" y="71"/>
                      <a:pt x="208" y="69"/>
                      <a:pt x="204" y="70"/>
                    </a:cubicBezTo>
                    <a:cubicBezTo>
                      <a:pt x="200" y="71"/>
                      <a:pt x="199" y="76"/>
                      <a:pt x="196" y="76"/>
                    </a:cubicBezTo>
                    <a:cubicBezTo>
                      <a:pt x="193" y="76"/>
                      <a:pt x="188" y="69"/>
                      <a:pt x="183" y="67"/>
                    </a:cubicBezTo>
                    <a:cubicBezTo>
                      <a:pt x="178" y="65"/>
                      <a:pt x="170" y="64"/>
                      <a:pt x="165" y="62"/>
                    </a:cubicBezTo>
                    <a:cubicBezTo>
                      <a:pt x="150" y="59"/>
                      <a:pt x="164" y="57"/>
                      <a:pt x="150" y="55"/>
                    </a:cubicBezTo>
                    <a:cubicBezTo>
                      <a:pt x="148" y="60"/>
                      <a:pt x="130" y="44"/>
                      <a:pt x="132" y="64"/>
                    </a:cubicBezTo>
                    <a:cubicBezTo>
                      <a:pt x="126" y="67"/>
                      <a:pt x="118" y="72"/>
                      <a:pt x="114" y="74"/>
                    </a:cubicBezTo>
                    <a:cubicBezTo>
                      <a:pt x="110" y="76"/>
                      <a:pt x="107" y="74"/>
                      <a:pt x="105" y="77"/>
                    </a:cubicBezTo>
                    <a:cubicBezTo>
                      <a:pt x="103" y="80"/>
                      <a:pt x="105" y="88"/>
                      <a:pt x="102" y="91"/>
                    </a:cubicBezTo>
                    <a:cubicBezTo>
                      <a:pt x="99" y="94"/>
                      <a:pt x="89" y="93"/>
                      <a:pt x="85" y="95"/>
                    </a:cubicBezTo>
                    <a:cubicBezTo>
                      <a:pt x="81" y="97"/>
                      <a:pt x="80" y="100"/>
                      <a:pt x="79" y="103"/>
                    </a:cubicBezTo>
                    <a:cubicBezTo>
                      <a:pt x="78" y="106"/>
                      <a:pt x="75" y="108"/>
                      <a:pt x="76" y="112"/>
                    </a:cubicBezTo>
                    <a:cubicBezTo>
                      <a:pt x="80" y="118"/>
                      <a:pt x="70" y="117"/>
                      <a:pt x="84" y="128"/>
                    </a:cubicBezTo>
                    <a:cubicBezTo>
                      <a:pt x="85" y="132"/>
                      <a:pt x="84" y="135"/>
                      <a:pt x="85" y="139"/>
                    </a:cubicBezTo>
                    <a:cubicBezTo>
                      <a:pt x="82" y="145"/>
                      <a:pt x="90" y="146"/>
                      <a:pt x="87" y="152"/>
                    </a:cubicBezTo>
                    <a:cubicBezTo>
                      <a:pt x="88" y="161"/>
                      <a:pt x="71" y="133"/>
                      <a:pt x="73" y="142"/>
                    </a:cubicBezTo>
                    <a:cubicBezTo>
                      <a:pt x="74" y="144"/>
                      <a:pt x="60" y="140"/>
                      <a:pt x="55" y="139"/>
                    </a:cubicBezTo>
                    <a:cubicBezTo>
                      <a:pt x="50" y="138"/>
                      <a:pt x="44" y="139"/>
                      <a:pt x="40" y="137"/>
                    </a:cubicBezTo>
                    <a:cubicBezTo>
                      <a:pt x="35" y="136"/>
                      <a:pt x="34" y="128"/>
                      <a:pt x="30" y="127"/>
                    </a:cubicBezTo>
                    <a:cubicBezTo>
                      <a:pt x="26" y="126"/>
                      <a:pt x="15" y="126"/>
                      <a:pt x="13" y="128"/>
                    </a:cubicBezTo>
                    <a:cubicBezTo>
                      <a:pt x="11" y="130"/>
                      <a:pt x="18" y="137"/>
                      <a:pt x="18" y="140"/>
                    </a:cubicBezTo>
                    <a:cubicBezTo>
                      <a:pt x="18" y="143"/>
                      <a:pt x="15" y="146"/>
                      <a:pt x="12" y="148"/>
                    </a:cubicBezTo>
                    <a:cubicBezTo>
                      <a:pt x="9" y="150"/>
                      <a:pt x="3" y="152"/>
                      <a:pt x="1" y="155"/>
                    </a:cubicBezTo>
                    <a:lnTo>
                      <a:pt x="0" y="169"/>
                    </a:lnTo>
                    <a:cubicBezTo>
                      <a:pt x="1" y="173"/>
                      <a:pt x="4" y="175"/>
                      <a:pt x="7" y="179"/>
                    </a:cubicBezTo>
                    <a:cubicBezTo>
                      <a:pt x="1" y="195"/>
                      <a:pt x="12" y="188"/>
                      <a:pt x="18" y="193"/>
                    </a:cubicBezTo>
                    <a:cubicBezTo>
                      <a:pt x="21" y="197"/>
                      <a:pt x="23" y="200"/>
                      <a:pt x="27" y="202"/>
                    </a:cubicBezTo>
                    <a:cubicBezTo>
                      <a:pt x="31" y="204"/>
                      <a:pt x="40" y="200"/>
                      <a:pt x="43" y="203"/>
                    </a:cubicBezTo>
                    <a:cubicBezTo>
                      <a:pt x="46" y="206"/>
                      <a:pt x="45" y="211"/>
                      <a:pt x="45" y="217"/>
                    </a:cubicBezTo>
                    <a:lnTo>
                      <a:pt x="46" y="238"/>
                    </a:lnTo>
                    <a:lnTo>
                      <a:pt x="55" y="242"/>
                    </a:lnTo>
                    <a:lnTo>
                      <a:pt x="48" y="262"/>
                    </a:lnTo>
                    <a:lnTo>
                      <a:pt x="48" y="284"/>
                    </a:lnTo>
                    <a:lnTo>
                      <a:pt x="52" y="301"/>
                    </a:lnTo>
                    <a:cubicBezTo>
                      <a:pt x="52" y="305"/>
                      <a:pt x="46" y="308"/>
                      <a:pt x="48" y="311"/>
                    </a:cubicBezTo>
                    <a:cubicBezTo>
                      <a:pt x="50" y="314"/>
                      <a:pt x="57" y="317"/>
                      <a:pt x="61" y="319"/>
                    </a:cubicBezTo>
                    <a:cubicBezTo>
                      <a:pt x="65" y="321"/>
                      <a:pt x="69" y="323"/>
                      <a:pt x="70" y="326"/>
                    </a:cubicBezTo>
                    <a:cubicBezTo>
                      <a:pt x="71" y="329"/>
                      <a:pt x="66" y="334"/>
                      <a:pt x="66" y="338"/>
                    </a:cubicBezTo>
                    <a:cubicBezTo>
                      <a:pt x="66" y="342"/>
                      <a:pt x="68" y="347"/>
                      <a:pt x="70" y="349"/>
                    </a:cubicBezTo>
                    <a:cubicBezTo>
                      <a:pt x="72" y="351"/>
                      <a:pt x="75" y="347"/>
                      <a:pt x="76" y="349"/>
                    </a:cubicBezTo>
                    <a:cubicBezTo>
                      <a:pt x="77" y="351"/>
                      <a:pt x="76" y="356"/>
                      <a:pt x="78" y="359"/>
                    </a:cubicBezTo>
                    <a:cubicBezTo>
                      <a:pt x="80" y="362"/>
                      <a:pt x="83" y="365"/>
                      <a:pt x="88" y="368"/>
                    </a:cubicBezTo>
                    <a:cubicBezTo>
                      <a:pt x="93" y="371"/>
                      <a:pt x="102" y="377"/>
                      <a:pt x="106" y="379"/>
                    </a:cubicBezTo>
                    <a:cubicBezTo>
                      <a:pt x="110" y="381"/>
                      <a:pt x="115" y="377"/>
                      <a:pt x="115" y="379"/>
                    </a:cubicBezTo>
                    <a:cubicBezTo>
                      <a:pt x="115" y="381"/>
                      <a:pt x="107" y="390"/>
                      <a:pt x="109" y="392"/>
                    </a:cubicBezTo>
                    <a:cubicBezTo>
                      <a:pt x="111" y="394"/>
                      <a:pt x="123" y="389"/>
                      <a:pt x="126" y="391"/>
                    </a:cubicBezTo>
                    <a:cubicBezTo>
                      <a:pt x="129" y="393"/>
                      <a:pt x="128" y="401"/>
                      <a:pt x="130" y="403"/>
                    </a:cubicBezTo>
                    <a:cubicBezTo>
                      <a:pt x="132" y="405"/>
                      <a:pt x="138" y="401"/>
                      <a:pt x="142" y="401"/>
                    </a:cubicBezTo>
                    <a:cubicBezTo>
                      <a:pt x="146" y="401"/>
                      <a:pt x="154" y="401"/>
                      <a:pt x="156" y="403"/>
                    </a:cubicBezTo>
                    <a:cubicBezTo>
                      <a:pt x="158" y="405"/>
                      <a:pt x="153" y="410"/>
                      <a:pt x="154" y="415"/>
                    </a:cubicBezTo>
                    <a:cubicBezTo>
                      <a:pt x="155" y="420"/>
                      <a:pt x="162" y="427"/>
                      <a:pt x="162" y="431"/>
                    </a:cubicBezTo>
                    <a:cubicBezTo>
                      <a:pt x="162" y="435"/>
                      <a:pt x="156" y="439"/>
                      <a:pt x="153" y="442"/>
                    </a:cubicBezTo>
                    <a:cubicBezTo>
                      <a:pt x="150" y="445"/>
                      <a:pt x="144" y="446"/>
                      <a:pt x="142" y="449"/>
                    </a:cubicBezTo>
                    <a:cubicBezTo>
                      <a:pt x="140" y="452"/>
                      <a:pt x="144" y="458"/>
                      <a:pt x="142" y="461"/>
                    </a:cubicBezTo>
                    <a:cubicBezTo>
                      <a:pt x="140" y="464"/>
                      <a:pt x="131" y="465"/>
                      <a:pt x="129" y="469"/>
                    </a:cubicBezTo>
                    <a:cubicBezTo>
                      <a:pt x="127" y="473"/>
                      <a:pt x="132" y="483"/>
                      <a:pt x="132" y="488"/>
                    </a:cubicBezTo>
                    <a:cubicBezTo>
                      <a:pt x="132" y="493"/>
                      <a:pt x="125" y="497"/>
                      <a:pt x="127" y="499"/>
                    </a:cubicBezTo>
                    <a:cubicBezTo>
                      <a:pt x="129" y="501"/>
                      <a:pt x="143" y="497"/>
                      <a:pt x="145" y="500"/>
                    </a:cubicBezTo>
                    <a:cubicBezTo>
                      <a:pt x="147" y="503"/>
                      <a:pt x="141" y="510"/>
                      <a:pt x="141" y="515"/>
                    </a:cubicBezTo>
                    <a:cubicBezTo>
                      <a:pt x="141" y="520"/>
                      <a:pt x="143" y="528"/>
                      <a:pt x="147" y="529"/>
                    </a:cubicBezTo>
                    <a:cubicBezTo>
                      <a:pt x="151" y="530"/>
                      <a:pt x="159" y="523"/>
                      <a:pt x="165" y="521"/>
                    </a:cubicBezTo>
                    <a:cubicBezTo>
                      <a:pt x="171" y="519"/>
                      <a:pt x="178" y="518"/>
                      <a:pt x="183" y="514"/>
                    </a:cubicBezTo>
                    <a:cubicBezTo>
                      <a:pt x="188" y="510"/>
                      <a:pt x="191" y="503"/>
                      <a:pt x="196" y="500"/>
                    </a:cubicBezTo>
                    <a:cubicBezTo>
                      <a:pt x="201" y="497"/>
                      <a:pt x="206" y="495"/>
                      <a:pt x="211" y="494"/>
                    </a:cubicBezTo>
                    <a:cubicBezTo>
                      <a:pt x="215" y="485"/>
                      <a:pt x="221" y="496"/>
                      <a:pt x="225" y="494"/>
                    </a:cubicBezTo>
                    <a:cubicBezTo>
                      <a:pt x="229" y="492"/>
                      <a:pt x="230" y="484"/>
                      <a:pt x="234" y="485"/>
                    </a:cubicBezTo>
                    <a:cubicBezTo>
                      <a:pt x="235" y="495"/>
                      <a:pt x="244" y="493"/>
                      <a:pt x="247" y="503"/>
                    </a:cubicBezTo>
                    <a:cubicBezTo>
                      <a:pt x="251" y="510"/>
                      <a:pt x="254" y="502"/>
                      <a:pt x="255" y="497"/>
                    </a:cubicBezTo>
                    <a:cubicBezTo>
                      <a:pt x="256" y="494"/>
                      <a:pt x="253" y="488"/>
                      <a:pt x="255" y="487"/>
                    </a:cubicBezTo>
                    <a:cubicBezTo>
                      <a:pt x="258" y="482"/>
                      <a:pt x="261" y="490"/>
                      <a:pt x="267" y="488"/>
                    </a:cubicBezTo>
                    <a:cubicBezTo>
                      <a:pt x="271" y="488"/>
                      <a:pt x="277" y="491"/>
                      <a:pt x="280" y="490"/>
                    </a:cubicBezTo>
                    <a:cubicBezTo>
                      <a:pt x="283" y="489"/>
                      <a:pt x="281" y="481"/>
                      <a:pt x="283" y="481"/>
                    </a:cubicBezTo>
                    <a:cubicBezTo>
                      <a:pt x="288" y="481"/>
                      <a:pt x="290" y="486"/>
                      <a:pt x="295" y="487"/>
                    </a:cubicBezTo>
                    <a:cubicBezTo>
                      <a:pt x="300" y="488"/>
                      <a:pt x="310" y="487"/>
                      <a:pt x="315" y="488"/>
                    </a:cubicBezTo>
                    <a:cubicBezTo>
                      <a:pt x="320" y="489"/>
                      <a:pt x="322" y="491"/>
                      <a:pt x="324" y="494"/>
                    </a:cubicBezTo>
                    <a:cubicBezTo>
                      <a:pt x="326" y="497"/>
                      <a:pt x="323" y="504"/>
                      <a:pt x="325" y="508"/>
                    </a:cubicBezTo>
                    <a:cubicBezTo>
                      <a:pt x="331" y="508"/>
                      <a:pt x="326" y="521"/>
                      <a:pt x="337" y="517"/>
                    </a:cubicBezTo>
                    <a:cubicBezTo>
                      <a:pt x="340" y="519"/>
                      <a:pt x="345" y="519"/>
                      <a:pt x="346" y="523"/>
                    </a:cubicBezTo>
                    <a:cubicBezTo>
                      <a:pt x="347" y="527"/>
                      <a:pt x="344" y="539"/>
                      <a:pt x="345" y="542"/>
                    </a:cubicBezTo>
                    <a:cubicBezTo>
                      <a:pt x="346" y="545"/>
                      <a:pt x="352" y="538"/>
                      <a:pt x="354" y="541"/>
                    </a:cubicBezTo>
                    <a:cubicBezTo>
                      <a:pt x="356" y="544"/>
                      <a:pt x="355" y="558"/>
                      <a:pt x="358" y="562"/>
                    </a:cubicBezTo>
                    <a:cubicBezTo>
                      <a:pt x="361" y="566"/>
                      <a:pt x="369" y="565"/>
                      <a:pt x="372" y="568"/>
                    </a:cubicBezTo>
                    <a:cubicBezTo>
                      <a:pt x="375" y="571"/>
                      <a:pt x="374" y="577"/>
                      <a:pt x="376" y="581"/>
                    </a:cubicBezTo>
                    <a:cubicBezTo>
                      <a:pt x="381" y="583"/>
                      <a:pt x="371" y="592"/>
                      <a:pt x="387" y="592"/>
                    </a:cubicBezTo>
                    <a:cubicBezTo>
                      <a:pt x="388" y="597"/>
                      <a:pt x="384" y="605"/>
                      <a:pt x="385" y="610"/>
                    </a:cubicBezTo>
                    <a:cubicBezTo>
                      <a:pt x="386" y="615"/>
                      <a:pt x="393" y="620"/>
                      <a:pt x="396" y="622"/>
                    </a:cubicBezTo>
                    <a:cubicBezTo>
                      <a:pt x="399" y="624"/>
                      <a:pt x="402" y="623"/>
                      <a:pt x="405" y="625"/>
                    </a:cubicBezTo>
                    <a:cubicBezTo>
                      <a:pt x="408" y="627"/>
                      <a:pt x="408" y="631"/>
                      <a:pt x="411" y="634"/>
                    </a:cubicBezTo>
                    <a:cubicBezTo>
                      <a:pt x="414" y="637"/>
                      <a:pt x="422" y="642"/>
                      <a:pt x="426" y="643"/>
                    </a:cubicBezTo>
                    <a:cubicBezTo>
                      <a:pt x="430" y="644"/>
                      <a:pt x="435" y="644"/>
                      <a:pt x="438" y="641"/>
                    </a:cubicBezTo>
                    <a:cubicBezTo>
                      <a:pt x="441" y="638"/>
                      <a:pt x="441" y="627"/>
                      <a:pt x="445" y="623"/>
                    </a:cubicBezTo>
                    <a:cubicBezTo>
                      <a:pt x="449" y="619"/>
                      <a:pt x="459" y="621"/>
                      <a:pt x="462" y="617"/>
                    </a:cubicBezTo>
                    <a:cubicBezTo>
                      <a:pt x="465" y="613"/>
                      <a:pt x="463" y="604"/>
                      <a:pt x="465" y="599"/>
                    </a:cubicBezTo>
                    <a:cubicBezTo>
                      <a:pt x="467" y="594"/>
                      <a:pt x="471" y="588"/>
                      <a:pt x="472" y="584"/>
                    </a:cubicBezTo>
                    <a:cubicBezTo>
                      <a:pt x="473" y="580"/>
                      <a:pt x="471" y="576"/>
                      <a:pt x="471" y="572"/>
                    </a:cubicBezTo>
                    <a:cubicBezTo>
                      <a:pt x="469" y="565"/>
                      <a:pt x="474" y="562"/>
                      <a:pt x="474" y="562"/>
                    </a:cubicBezTo>
                    <a:cubicBezTo>
                      <a:pt x="489" y="579"/>
                      <a:pt x="477" y="552"/>
                      <a:pt x="478" y="548"/>
                    </a:cubicBezTo>
                    <a:cubicBezTo>
                      <a:pt x="479" y="544"/>
                      <a:pt x="483" y="542"/>
                      <a:pt x="483" y="538"/>
                    </a:cubicBezTo>
                    <a:cubicBezTo>
                      <a:pt x="483" y="534"/>
                      <a:pt x="478" y="526"/>
                      <a:pt x="477" y="521"/>
                    </a:cubicBezTo>
                    <a:cubicBezTo>
                      <a:pt x="476" y="516"/>
                      <a:pt x="473" y="508"/>
                      <a:pt x="474" y="505"/>
                    </a:cubicBezTo>
                    <a:cubicBezTo>
                      <a:pt x="475" y="502"/>
                      <a:pt x="482" y="502"/>
                      <a:pt x="484" y="500"/>
                    </a:cubicBezTo>
                    <a:cubicBezTo>
                      <a:pt x="486" y="498"/>
                      <a:pt x="485" y="495"/>
                      <a:pt x="487" y="493"/>
                    </a:cubicBezTo>
                    <a:cubicBezTo>
                      <a:pt x="489" y="491"/>
                      <a:pt x="494" y="493"/>
                      <a:pt x="496" y="490"/>
                    </a:cubicBezTo>
                    <a:cubicBezTo>
                      <a:pt x="498" y="487"/>
                      <a:pt x="500" y="479"/>
                      <a:pt x="498" y="476"/>
                    </a:cubicBezTo>
                    <a:cubicBezTo>
                      <a:pt x="496" y="473"/>
                      <a:pt x="487" y="472"/>
                      <a:pt x="487" y="470"/>
                    </a:cubicBezTo>
                    <a:cubicBezTo>
                      <a:pt x="487" y="468"/>
                      <a:pt x="494" y="466"/>
                      <a:pt x="495" y="463"/>
                    </a:cubicBezTo>
                    <a:cubicBezTo>
                      <a:pt x="496" y="460"/>
                      <a:pt x="492" y="455"/>
                      <a:pt x="493" y="451"/>
                    </a:cubicBezTo>
                    <a:cubicBezTo>
                      <a:pt x="494" y="447"/>
                      <a:pt x="501" y="444"/>
                      <a:pt x="502" y="439"/>
                    </a:cubicBezTo>
                    <a:cubicBezTo>
                      <a:pt x="503" y="434"/>
                      <a:pt x="501" y="424"/>
                      <a:pt x="499" y="418"/>
                    </a:cubicBezTo>
                    <a:cubicBezTo>
                      <a:pt x="497" y="412"/>
                      <a:pt x="490" y="408"/>
                      <a:pt x="490" y="404"/>
                    </a:cubicBezTo>
                    <a:cubicBezTo>
                      <a:pt x="490" y="400"/>
                      <a:pt x="496" y="398"/>
                      <a:pt x="498" y="394"/>
                    </a:cubicBezTo>
                    <a:cubicBezTo>
                      <a:pt x="500" y="390"/>
                      <a:pt x="504" y="386"/>
                      <a:pt x="505" y="382"/>
                    </a:cubicBezTo>
                    <a:cubicBezTo>
                      <a:pt x="506" y="378"/>
                      <a:pt x="504" y="374"/>
                      <a:pt x="505" y="371"/>
                    </a:cubicBezTo>
                    <a:cubicBezTo>
                      <a:pt x="506" y="368"/>
                      <a:pt x="512" y="365"/>
                      <a:pt x="513" y="361"/>
                    </a:cubicBezTo>
                    <a:cubicBezTo>
                      <a:pt x="523" y="358"/>
                      <a:pt x="500" y="348"/>
                      <a:pt x="511" y="346"/>
                    </a:cubicBezTo>
                    <a:cubicBezTo>
                      <a:pt x="522" y="353"/>
                      <a:pt x="514" y="328"/>
                      <a:pt x="513" y="322"/>
                    </a:cubicBezTo>
                    <a:cubicBezTo>
                      <a:pt x="512" y="316"/>
                      <a:pt x="504" y="310"/>
                      <a:pt x="505" y="307"/>
                    </a:cubicBezTo>
                    <a:cubicBezTo>
                      <a:pt x="506" y="304"/>
                      <a:pt x="515" y="308"/>
                      <a:pt x="517" y="305"/>
                    </a:cubicBezTo>
                    <a:cubicBezTo>
                      <a:pt x="527" y="311"/>
                      <a:pt x="518" y="296"/>
                      <a:pt x="517" y="292"/>
                    </a:cubicBezTo>
                    <a:cubicBezTo>
                      <a:pt x="516" y="289"/>
                      <a:pt x="512" y="287"/>
                      <a:pt x="513" y="284"/>
                    </a:cubicBezTo>
                    <a:cubicBezTo>
                      <a:pt x="514" y="281"/>
                      <a:pt x="518" y="278"/>
                      <a:pt x="520" y="274"/>
                    </a:cubicBezTo>
                    <a:cubicBezTo>
                      <a:pt x="522" y="270"/>
                      <a:pt x="525" y="266"/>
                      <a:pt x="526" y="262"/>
                    </a:cubicBezTo>
                    <a:cubicBezTo>
                      <a:pt x="527" y="258"/>
                      <a:pt x="526" y="255"/>
                      <a:pt x="525" y="250"/>
                    </a:cubicBezTo>
                    <a:cubicBezTo>
                      <a:pt x="524" y="245"/>
                      <a:pt x="518" y="236"/>
                      <a:pt x="519" y="232"/>
                    </a:cubicBezTo>
                    <a:cubicBezTo>
                      <a:pt x="526" y="232"/>
                      <a:pt x="530" y="230"/>
                      <a:pt x="532" y="227"/>
                    </a:cubicBezTo>
                    <a:cubicBezTo>
                      <a:pt x="534" y="224"/>
                      <a:pt x="530" y="217"/>
                      <a:pt x="531" y="212"/>
                    </a:cubicBezTo>
                    <a:cubicBezTo>
                      <a:pt x="532" y="207"/>
                      <a:pt x="537" y="201"/>
                      <a:pt x="540" y="196"/>
                    </a:cubicBezTo>
                    <a:cubicBezTo>
                      <a:pt x="543" y="191"/>
                      <a:pt x="543" y="181"/>
                      <a:pt x="547" y="179"/>
                    </a:cubicBezTo>
                    <a:cubicBezTo>
                      <a:pt x="551" y="177"/>
                      <a:pt x="556" y="182"/>
                      <a:pt x="562" y="182"/>
                    </a:cubicBezTo>
                    <a:cubicBezTo>
                      <a:pt x="568" y="182"/>
                      <a:pt x="577" y="183"/>
                      <a:pt x="583" y="182"/>
                    </a:cubicBezTo>
                    <a:cubicBezTo>
                      <a:pt x="589" y="181"/>
                      <a:pt x="595" y="179"/>
                      <a:pt x="597" y="175"/>
                    </a:cubicBezTo>
                    <a:cubicBezTo>
                      <a:pt x="599" y="171"/>
                      <a:pt x="597" y="167"/>
                      <a:pt x="597" y="160"/>
                    </a:cubicBezTo>
                    <a:cubicBezTo>
                      <a:pt x="597" y="153"/>
                      <a:pt x="600" y="139"/>
                      <a:pt x="598" y="134"/>
                    </a:cubicBezTo>
                    <a:cubicBezTo>
                      <a:pt x="596" y="129"/>
                      <a:pt x="587" y="132"/>
                      <a:pt x="585" y="127"/>
                    </a:cubicBezTo>
                    <a:cubicBezTo>
                      <a:pt x="583" y="122"/>
                      <a:pt x="589" y="109"/>
                      <a:pt x="588" y="104"/>
                    </a:cubicBezTo>
                    <a:cubicBezTo>
                      <a:pt x="587" y="99"/>
                      <a:pt x="580" y="98"/>
                      <a:pt x="579" y="95"/>
                    </a:cubicBezTo>
                    <a:cubicBezTo>
                      <a:pt x="578" y="92"/>
                      <a:pt x="580" y="92"/>
                      <a:pt x="580" y="85"/>
                    </a:cubicBezTo>
                    <a:cubicBezTo>
                      <a:pt x="580" y="78"/>
                      <a:pt x="579" y="59"/>
                      <a:pt x="576" y="55"/>
                    </a:cubicBezTo>
                    <a:cubicBezTo>
                      <a:pt x="573" y="51"/>
                      <a:pt x="564" y="62"/>
                      <a:pt x="561" y="61"/>
                    </a:cubicBezTo>
                    <a:cubicBezTo>
                      <a:pt x="558" y="60"/>
                      <a:pt x="558" y="54"/>
                      <a:pt x="556" y="50"/>
                    </a:cubicBezTo>
                    <a:cubicBezTo>
                      <a:pt x="554" y="46"/>
                      <a:pt x="551" y="42"/>
                      <a:pt x="547" y="38"/>
                    </a:cubicBezTo>
                    <a:cubicBezTo>
                      <a:pt x="543" y="34"/>
                      <a:pt x="536" y="32"/>
                      <a:pt x="531" y="28"/>
                    </a:cubicBezTo>
                    <a:cubicBezTo>
                      <a:pt x="526" y="24"/>
                      <a:pt x="523" y="18"/>
                      <a:pt x="519" y="14"/>
                    </a:cubicBezTo>
                    <a:cubicBezTo>
                      <a:pt x="515" y="10"/>
                      <a:pt x="509" y="2"/>
                      <a:pt x="505" y="1"/>
                    </a:cubicBezTo>
                    <a:cubicBezTo>
                      <a:pt x="501" y="0"/>
                      <a:pt x="497" y="10"/>
                      <a:pt x="493" y="11"/>
                    </a:cubicBezTo>
                    <a:cubicBezTo>
                      <a:pt x="489" y="12"/>
                      <a:pt x="485" y="7"/>
                      <a:pt x="481" y="8"/>
                    </a:cubicBezTo>
                    <a:cubicBezTo>
                      <a:pt x="477" y="9"/>
                      <a:pt x="473" y="17"/>
                      <a:pt x="468" y="17"/>
                    </a:cubicBezTo>
                    <a:cubicBezTo>
                      <a:pt x="463" y="17"/>
                      <a:pt x="466" y="11"/>
                      <a:pt x="453" y="10"/>
                    </a:cubicBezTo>
                    <a:cubicBezTo>
                      <a:pt x="440" y="9"/>
                      <a:pt x="400" y="6"/>
                      <a:pt x="387" y="8"/>
                    </a:cubicBezTo>
                    <a:cubicBezTo>
                      <a:pt x="374" y="10"/>
                      <a:pt x="380" y="17"/>
                      <a:pt x="375" y="19"/>
                    </a:cubicBezTo>
                    <a:cubicBezTo>
                      <a:pt x="370" y="21"/>
                      <a:pt x="358" y="18"/>
                      <a:pt x="354" y="19"/>
                    </a:cubicBezTo>
                    <a:cubicBezTo>
                      <a:pt x="350" y="20"/>
                      <a:pt x="353" y="26"/>
                      <a:pt x="351" y="28"/>
                    </a:cubicBezTo>
                    <a:cubicBezTo>
                      <a:pt x="349" y="30"/>
                      <a:pt x="346" y="33"/>
                      <a:pt x="343" y="34"/>
                    </a:cubicBezTo>
                    <a:cubicBezTo>
                      <a:pt x="340" y="35"/>
                      <a:pt x="337" y="31"/>
                      <a:pt x="333" y="32"/>
                    </a:cubicBezTo>
                    <a:cubicBezTo>
                      <a:pt x="326" y="25"/>
                      <a:pt x="325" y="40"/>
                      <a:pt x="318" y="43"/>
                    </a:cubicBezTo>
                    <a:cubicBezTo>
                      <a:pt x="311" y="46"/>
                      <a:pt x="299" y="49"/>
                      <a:pt x="292" y="49"/>
                    </a:cubicBezTo>
                    <a:cubicBezTo>
                      <a:pt x="288" y="56"/>
                      <a:pt x="279" y="45"/>
                      <a:pt x="274" y="44"/>
                    </a:cubicBezTo>
                    <a:cubicBezTo>
                      <a:pt x="269" y="43"/>
                      <a:pt x="262" y="40"/>
                      <a:pt x="259" y="41"/>
                    </a:cubicBezTo>
                    <a:cubicBezTo>
                      <a:pt x="256" y="42"/>
                      <a:pt x="258" y="49"/>
                      <a:pt x="256" y="52"/>
                    </a:cubicBezTo>
                    <a:cubicBezTo>
                      <a:pt x="254" y="55"/>
                      <a:pt x="245" y="59"/>
                      <a:pt x="244" y="6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9" name="Freeform 7">
                <a:extLst>
                  <a:ext uri="{FF2B5EF4-FFF2-40B4-BE49-F238E27FC236}">
                    <a16:creationId xmlns:a16="http://schemas.microsoft.com/office/drawing/2014/main" xmlns="" id="{59493EDD-0145-4273-85B5-B394F83F8A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175" y="1850019"/>
                <a:ext cx="1463709" cy="792118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115" y="21"/>
                  </a:cxn>
                  <a:cxn ang="0">
                    <a:pos x="148" y="33"/>
                  </a:cxn>
                  <a:cxn ang="0">
                    <a:pos x="185" y="61"/>
                  </a:cxn>
                  <a:cxn ang="0">
                    <a:pos x="221" y="70"/>
                  </a:cxn>
                  <a:cxn ang="0">
                    <a:pos x="265" y="79"/>
                  </a:cxn>
                  <a:cxn ang="0">
                    <a:pos x="311" y="61"/>
                  </a:cxn>
                  <a:cxn ang="0">
                    <a:pos x="361" y="39"/>
                  </a:cxn>
                  <a:cxn ang="0">
                    <a:pos x="409" y="37"/>
                  </a:cxn>
                  <a:cxn ang="0">
                    <a:pos x="448" y="46"/>
                  </a:cxn>
                  <a:cxn ang="0">
                    <a:pos x="503" y="45"/>
                  </a:cxn>
                  <a:cxn ang="0">
                    <a:pos x="541" y="7"/>
                  </a:cxn>
                  <a:cxn ang="0">
                    <a:pos x="584" y="4"/>
                  </a:cxn>
                  <a:cxn ang="0">
                    <a:pos x="611" y="30"/>
                  </a:cxn>
                  <a:cxn ang="0">
                    <a:pos x="640" y="66"/>
                  </a:cxn>
                  <a:cxn ang="0">
                    <a:pos x="659" y="108"/>
                  </a:cxn>
                  <a:cxn ang="0">
                    <a:pos x="665" y="175"/>
                  </a:cxn>
                  <a:cxn ang="0">
                    <a:pos x="658" y="211"/>
                  </a:cxn>
                  <a:cxn ang="0">
                    <a:pos x="653" y="261"/>
                  </a:cxn>
                  <a:cxn ang="0">
                    <a:pos x="667" y="298"/>
                  </a:cxn>
                  <a:cxn ang="0">
                    <a:pos x="698" y="337"/>
                  </a:cxn>
                  <a:cxn ang="0">
                    <a:pos x="739" y="360"/>
                  </a:cxn>
                  <a:cxn ang="0">
                    <a:pos x="743" y="399"/>
                  </a:cxn>
                  <a:cxn ang="0">
                    <a:pos x="703" y="378"/>
                  </a:cxn>
                  <a:cxn ang="0">
                    <a:pos x="664" y="360"/>
                  </a:cxn>
                  <a:cxn ang="0">
                    <a:pos x="631" y="363"/>
                  </a:cxn>
                  <a:cxn ang="0">
                    <a:pos x="578" y="360"/>
                  </a:cxn>
                  <a:cxn ang="0">
                    <a:pos x="527" y="373"/>
                  </a:cxn>
                  <a:cxn ang="0">
                    <a:pos x="496" y="390"/>
                  </a:cxn>
                  <a:cxn ang="0">
                    <a:pos x="452" y="397"/>
                  </a:cxn>
                  <a:cxn ang="0">
                    <a:pos x="449" y="348"/>
                  </a:cxn>
                  <a:cxn ang="0">
                    <a:pos x="455" y="267"/>
                  </a:cxn>
                  <a:cxn ang="0">
                    <a:pos x="380" y="235"/>
                  </a:cxn>
                  <a:cxn ang="0">
                    <a:pos x="253" y="232"/>
                  </a:cxn>
                  <a:cxn ang="0">
                    <a:pos x="218" y="250"/>
                  </a:cxn>
                  <a:cxn ang="0">
                    <a:pos x="169" y="252"/>
                  </a:cxn>
                  <a:cxn ang="0">
                    <a:pos x="104" y="244"/>
                  </a:cxn>
                  <a:cxn ang="0">
                    <a:pos x="125" y="166"/>
                  </a:cxn>
                  <a:cxn ang="0">
                    <a:pos x="97" y="100"/>
                  </a:cxn>
                  <a:cxn ang="0">
                    <a:pos x="43" y="73"/>
                  </a:cxn>
                  <a:cxn ang="0">
                    <a:pos x="11" y="73"/>
                  </a:cxn>
                  <a:cxn ang="0">
                    <a:pos x="13" y="21"/>
                  </a:cxn>
                </a:cxnLst>
                <a:rect l="0" t="0" r="r" b="b"/>
                <a:pathLst>
                  <a:path w="744" h="412">
                    <a:moveTo>
                      <a:pt x="34" y="9"/>
                    </a:moveTo>
                    <a:cubicBezTo>
                      <a:pt x="36" y="10"/>
                      <a:pt x="48" y="11"/>
                      <a:pt x="53" y="13"/>
                    </a:cubicBezTo>
                    <a:cubicBezTo>
                      <a:pt x="58" y="15"/>
                      <a:pt x="63" y="18"/>
                      <a:pt x="67" y="19"/>
                    </a:cubicBezTo>
                    <a:cubicBezTo>
                      <a:pt x="72" y="22"/>
                      <a:pt x="74" y="20"/>
                      <a:pt x="80" y="21"/>
                    </a:cubicBezTo>
                    <a:cubicBezTo>
                      <a:pt x="88" y="20"/>
                      <a:pt x="90" y="24"/>
                      <a:pt x="97" y="27"/>
                    </a:cubicBezTo>
                    <a:cubicBezTo>
                      <a:pt x="102" y="27"/>
                      <a:pt x="109" y="20"/>
                      <a:pt x="115" y="21"/>
                    </a:cubicBezTo>
                    <a:cubicBezTo>
                      <a:pt x="121" y="22"/>
                      <a:pt x="127" y="27"/>
                      <a:pt x="131" y="30"/>
                    </a:cubicBezTo>
                    <a:cubicBezTo>
                      <a:pt x="135" y="33"/>
                      <a:pt x="137" y="36"/>
                      <a:pt x="140" y="36"/>
                    </a:cubicBezTo>
                    <a:cubicBezTo>
                      <a:pt x="147" y="38"/>
                      <a:pt x="145" y="32"/>
                      <a:pt x="148" y="33"/>
                    </a:cubicBezTo>
                    <a:cubicBezTo>
                      <a:pt x="151" y="34"/>
                      <a:pt x="153" y="39"/>
                      <a:pt x="157" y="42"/>
                    </a:cubicBezTo>
                    <a:cubicBezTo>
                      <a:pt x="164" y="44"/>
                      <a:pt x="167" y="48"/>
                      <a:pt x="172" y="51"/>
                    </a:cubicBezTo>
                    <a:cubicBezTo>
                      <a:pt x="177" y="54"/>
                      <a:pt x="181" y="58"/>
                      <a:pt x="185" y="61"/>
                    </a:cubicBezTo>
                    <a:cubicBezTo>
                      <a:pt x="191" y="67"/>
                      <a:pt x="195" y="66"/>
                      <a:pt x="199" y="69"/>
                    </a:cubicBezTo>
                    <a:cubicBezTo>
                      <a:pt x="203" y="72"/>
                      <a:pt x="205" y="76"/>
                      <a:pt x="209" y="76"/>
                    </a:cubicBezTo>
                    <a:cubicBezTo>
                      <a:pt x="215" y="77"/>
                      <a:pt x="218" y="70"/>
                      <a:pt x="221" y="70"/>
                    </a:cubicBezTo>
                    <a:cubicBezTo>
                      <a:pt x="224" y="70"/>
                      <a:pt x="226" y="74"/>
                      <a:pt x="230" y="76"/>
                    </a:cubicBezTo>
                    <a:cubicBezTo>
                      <a:pt x="235" y="80"/>
                      <a:pt x="238" y="84"/>
                      <a:pt x="244" y="85"/>
                    </a:cubicBezTo>
                    <a:cubicBezTo>
                      <a:pt x="250" y="84"/>
                      <a:pt x="258" y="82"/>
                      <a:pt x="265" y="79"/>
                    </a:cubicBezTo>
                    <a:cubicBezTo>
                      <a:pt x="272" y="76"/>
                      <a:pt x="280" y="72"/>
                      <a:pt x="286" y="67"/>
                    </a:cubicBezTo>
                    <a:cubicBezTo>
                      <a:pt x="292" y="62"/>
                      <a:pt x="295" y="53"/>
                      <a:pt x="299" y="52"/>
                    </a:cubicBezTo>
                    <a:cubicBezTo>
                      <a:pt x="301" y="40"/>
                      <a:pt x="291" y="66"/>
                      <a:pt x="311" y="61"/>
                    </a:cubicBezTo>
                    <a:cubicBezTo>
                      <a:pt x="317" y="58"/>
                      <a:pt x="321" y="54"/>
                      <a:pt x="326" y="51"/>
                    </a:cubicBezTo>
                    <a:cubicBezTo>
                      <a:pt x="331" y="48"/>
                      <a:pt x="337" y="44"/>
                      <a:pt x="343" y="42"/>
                    </a:cubicBezTo>
                    <a:cubicBezTo>
                      <a:pt x="349" y="40"/>
                      <a:pt x="355" y="40"/>
                      <a:pt x="361" y="39"/>
                    </a:cubicBezTo>
                    <a:cubicBezTo>
                      <a:pt x="367" y="38"/>
                      <a:pt x="371" y="35"/>
                      <a:pt x="377" y="34"/>
                    </a:cubicBezTo>
                    <a:cubicBezTo>
                      <a:pt x="391" y="30"/>
                      <a:pt x="390" y="30"/>
                      <a:pt x="395" y="30"/>
                    </a:cubicBezTo>
                    <a:cubicBezTo>
                      <a:pt x="400" y="30"/>
                      <a:pt x="404" y="34"/>
                      <a:pt x="409" y="37"/>
                    </a:cubicBezTo>
                    <a:cubicBezTo>
                      <a:pt x="414" y="40"/>
                      <a:pt x="421" y="43"/>
                      <a:pt x="425" y="45"/>
                    </a:cubicBezTo>
                    <a:cubicBezTo>
                      <a:pt x="434" y="46"/>
                      <a:pt x="432" y="52"/>
                      <a:pt x="436" y="52"/>
                    </a:cubicBezTo>
                    <a:cubicBezTo>
                      <a:pt x="440" y="52"/>
                      <a:pt x="443" y="47"/>
                      <a:pt x="448" y="46"/>
                    </a:cubicBezTo>
                    <a:cubicBezTo>
                      <a:pt x="453" y="45"/>
                      <a:pt x="463" y="45"/>
                      <a:pt x="469" y="46"/>
                    </a:cubicBezTo>
                    <a:cubicBezTo>
                      <a:pt x="475" y="47"/>
                      <a:pt x="478" y="52"/>
                      <a:pt x="484" y="52"/>
                    </a:cubicBezTo>
                    <a:cubicBezTo>
                      <a:pt x="494" y="51"/>
                      <a:pt x="494" y="48"/>
                      <a:pt x="503" y="45"/>
                    </a:cubicBezTo>
                    <a:cubicBezTo>
                      <a:pt x="497" y="39"/>
                      <a:pt x="508" y="34"/>
                      <a:pt x="511" y="30"/>
                    </a:cubicBezTo>
                    <a:cubicBezTo>
                      <a:pt x="514" y="26"/>
                      <a:pt x="519" y="25"/>
                      <a:pt x="524" y="21"/>
                    </a:cubicBezTo>
                    <a:cubicBezTo>
                      <a:pt x="530" y="16"/>
                      <a:pt x="536" y="8"/>
                      <a:pt x="541" y="7"/>
                    </a:cubicBezTo>
                    <a:cubicBezTo>
                      <a:pt x="546" y="5"/>
                      <a:pt x="552" y="8"/>
                      <a:pt x="557" y="7"/>
                    </a:cubicBezTo>
                    <a:cubicBezTo>
                      <a:pt x="564" y="5"/>
                      <a:pt x="567" y="0"/>
                      <a:pt x="571" y="0"/>
                    </a:cubicBezTo>
                    <a:cubicBezTo>
                      <a:pt x="575" y="0"/>
                      <a:pt x="579" y="3"/>
                      <a:pt x="584" y="4"/>
                    </a:cubicBezTo>
                    <a:cubicBezTo>
                      <a:pt x="589" y="5"/>
                      <a:pt x="598" y="2"/>
                      <a:pt x="602" y="4"/>
                    </a:cubicBezTo>
                    <a:cubicBezTo>
                      <a:pt x="609" y="5"/>
                      <a:pt x="606" y="14"/>
                      <a:pt x="607" y="18"/>
                    </a:cubicBezTo>
                    <a:cubicBezTo>
                      <a:pt x="608" y="22"/>
                      <a:pt x="610" y="25"/>
                      <a:pt x="611" y="30"/>
                    </a:cubicBezTo>
                    <a:cubicBezTo>
                      <a:pt x="613" y="36"/>
                      <a:pt x="614" y="44"/>
                      <a:pt x="616" y="49"/>
                    </a:cubicBezTo>
                    <a:cubicBezTo>
                      <a:pt x="618" y="54"/>
                      <a:pt x="621" y="60"/>
                      <a:pt x="625" y="63"/>
                    </a:cubicBezTo>
                    <a:cubicBezTo>
                      <a:pt x="626" y="64"/>
                      <a:pt x="639" y="66"/>
                      <a:pt x="640" y="66"/>
                    </a:cubicBezTo>
                    <a:cubicBezTo>
                      <a:pt x="647" y="67"/>
                      <a:pt x="647" y="64"/>
                      <a:pt x="653" y="66"/>
                    </a:cubicBezTo>
                    <a:cubicBezTo>
                      <a:pt x="653" y="66"/>
                      <a:pt x="658" y="76"/>
                      <a:pt x="659" y="78"/>
                    </a:cubicBezTo>
                    <a:cubicBezTo>
                      <a:pt x="658" y="88"/>
                      <a:pt x="665" y="88"/>
                      <a:pt x="659" y="108"/>
                    </a:cubicBezTo>
                    <a:cubicBezTo>
                      <a:pt x="659" y="118"/>
                      <a:pt x="659" y="127"/>
                      <a:pt x="659" y="136"/>
                    </a:cubicBezTo>
                    <a:cubicBezTo>
                      <a:pt x="659" y="145"/>
                      <a:pt x="658" y="154"/>
                      <a:pt x="659" y="160"/>
                    </a:cubicBezTo>
                    <a:cubicBezTo>
                      <a:pt x="660" y="166"/>
                      <a:pt x="664" y="170"/>
                      <a:pt x="665" y="175"/>
                    </a:cubicBezTo>
                    <a:cubicBezTo>
                      <a:pt x="666" y="180"/>
                      <a:pt x="664" y="186"/>
                      <a:pt x="664" y="190"/>
                    </a:cubicBezTo>
                    <a:cubicBezTo>
                      <a:pt x="664" y="194"/>
                      <a:pt x="665" y="198"/>
                      <a:pt x="664" y="202"/>
                    </a:cubicBezTo>
                    <a:cubicBezTo>
                      <a:pt x="663" y="206"/>
                      <a:pt x="662" y="213"/>
                      <a:pt x="658" y="211"/>
                    </a:cubicBezTo>
                    <a:cubicBezTo>
                      <a:pt x="655" y="216"/>
                      <a:pt x="663" y="219"/>
                      <a:pt x="656" y="226"/>
                    </a:cubicBezTo>
                    <a:cubicBezTo>
                      <a:pt x="655" y="231"/>
                      <a:pt x="653" y="237"/>
                      <a:pt x="653" y="243"/>
                    </a:cubicBezTo>
                    <a:cubicBezTo>
                      <a:pt x="653" y="249"/>
                      <a:pt x="653" y="256"/>
                      <a:pt x="653" y="261"/>
                    </a:cubicBezTo>
                    <a:cubicBezTo>
                      <a:pt x="649" y="276"/>
                      <a:pt x="651" y="270"/>
                      <a:pt x="653" y="273"/>
                    </a:cubicBezTo>
                    <a:cubicBezTo>
                      <a:pt x="655" y="276"/>
                      <a:pt x="663" y="278"/>
                      <a:pt x="665" y="282"/>
                    </a:cubicBezTo>
                    <a:cubicBezTo>
                      <a:pt x="667" y="286"/>
                      <a:pt x="666" y="293"/>
                      <a:pt x="667" y="298"/>
                    </a:cubicBezTo>
                    <a:cubicBezTo>
                      <a:pt x="668" y="303"/>
                      <a:pt x="667" y="308"/>
                      <a:pt x="670" y="312"/>
                    </a:cubicBezTo>
                    <a:cubicBezTo>
                      <a:pt x="673" y="316"/>
                      <a:pt x="678" y="320"/>
                      <a:pt x="683" y="324"/>
                    </a:cubicBezTo>
                    <a:cubicBezTo>
                      <a:pt x="688" y="332"/>
                      <a:pt x="689" y="335"/>
                      <a:pt x="698" y="337"/>
                    </a:cubicBezTo>
                    <a:cubicBezTo>
                      <a:pt x="702" y="340"/>
                      <a:pt x="707" y="337"/>
                      <a:pt x="710" y="340"/>
                    </a:cubicBezTo>
                    <a:cubicBezTo>
                      <a:pt x="714" y="341"/>
                      <a:pt x="717" y="343"/>
                      <a:pt x="722" y="346"/>
                    </a:cubicBezTo>
                    <a:cubicBezTo>
                      <a:pt x="726" y="350"/>
                      <a:pt x="737" y="356"/>
                      <a:pt x="739" y="360"/>
                    </a:cubicBezTo>
                    <a:cubicBezTo>
                      <a:pt x="742" y="364"/>
                      <a:pt x="742" y="369"/>
                      <a:pt x="742" y="373"/>
                    </a:cubicBezTo>
                    <a:cubicBezTo>
                      <a:pt x="743" y="379"/>
                      <a:pt x="740" y="379"/>
                      <a:pt x="742" y="385"/>
                    </a:cubicBezTo>
                    <a:cubicBezTo>
                      <a:pt x="742" y="389"/>
                      <a:pt x="744" y="395"/>
                      <a:pt x="743" y="399"/>
                    </a:cubicBezTo>
                    <a:cubicBezTo>
                      <a:pt x="741" y="403"/>
                      <a:pt x="735" y="412"/>
                      <a:pt x="731" y="411"/>
                    </a:cubicBezTo>
                    <a:cubicBezTo>
                      <a:pt x="724" y="406"/>
                      <a:pt x="730" y="394"/>
                      <a:pt x="721" y="391"/>
                    </a:cubicBezTo>
                    <a:cubicBezTo>
                      <a:pt x="715" y="384"/>
                      <a:pt x="710" y="384"/>
                      <a:pt x="703" y="378"/>
                    </a:cubicBezTo>
                    <a:cubicBezTo>
                      <a:pt x="699" y="372"/>
                      <a:pt x="698" y="369"/>
                      <a:pt x="691" y="366"/>
                    </a:cubicBezTo>
                    <a:cubicBezTo>
                      <a:pt x="687" y="360"/>
                      <a:pt x="686" y="356"/>
                      <a:pt x="680" y="352"/>
                    </a:cubicBezTo>
                    <a:cubicBezTo>
                      <a:pt x="667" y="355"/>
                      <a:pt x="673" y="353"/>
                      <a:pt x="664" y="360"/>
                    </a:cubicBezTo>
                    <a:cubicBezTo>
                      <a:pt x="658" y="356"/>
                      <a:pt x="657" y="360"/>
                      <a:pt x="649" y="361"/>
                    </a:cubicBezTo>
                    <a:cubicBezTo>
                      <a:pt x="643" y="373"/>
                      <a:pt x="650" y="371"/>
                      <a:pt x="640" y="366"/>
                    </a:cubicBezTo>
                    <a:cubicBezTo>
                      <a:pt x="637" y="364"/>
                      <a:pt x="635" y="364"/>
                      <a:pt x="631" y="363"/>
                    </a:cubicBezTo>
                    <a:cubicBezTo>
                      <a:pt x="627" y="362"/>
                      <a:pt x="619" y="360"/>
                      <a:pt x="614" y="360"/>
                    </a:cubicBezTo>
                    <a:cubicBezTo>
                      <a:pt x="608" y="360"/>
                      <a:pt x="604" y="360"/>
                      <a:pt x="598" y="360"/>
                    </a:cubicBezTo>
                    <a:cubicBezTo>
                      <a:pt x="592" y="360"/>
                      <a:pt x="584" y="360"/>
                      <a:pt x="578" y="360"/>
                    </a:cubicBezTo>
                    <a:cubicBezTo>
                      <a:pt x="572" y="360"/>
                      <a:pt x="564" y="355"/>
                      <a:pt x="559" y="357"/>
                    </a:cubicBezTo>
                    <a:cubicBezTo>
                      <a:pt x="548" y="360"/>
                      <a:pt x="552" y="369"/>
                      <a:pt x="547" y="372"/>
                    </a:cubicBezTo>
                    <a:cubicBezTo>
                      <a:pt x="542" y="375"/>
                      <a:pt x="532" y="371"/>
                      <a:pt x="527" y="373"/>
                    </a:cubicBezTo>
                    <a:cubicBezTo>
                      <a:pt x="521" y="378"/>
                      <a:pt x="521" y="383"/>
                      <a:pt x="518" y="384"/>
                    </a:cubicBezTo>
                    <a:cubicBezTo>
                      <a:pt x="515" y="385"/>
                      <a:pt x="510" y="380"/>
                      <a:pt x="506" y="381"/>
                    </a:cubicBezTo>
                    <a:cubicBezTo>
                      <a:pt x="500" y="383"/>
                      <a:pt x="501" y="388"/>
                      <a:pt x="496" y="390"/>
                    </a:cubicBezTo>
                    <a:cubicBezTo>
                      <a:pt x="491" y="392"/>
                      <a:pt x="483" y="394"/>
                      <a:pt x="478" y="396"/>
                    </a:cubicBezTo>
                    <a:cubicBezTo>
                      <a:pt x="472" y="399"/>
                      <a:pt x="468" y="402"/>
                      <a:pt x="464" y="402"/>
                    </a:cubicBezTo>
                    <a:cubicBezTo>
                      <a:pt x="460" y="402"/>
                      <a:pt x="456" y="399"/>
                      <a:pt x="452" y="397"/>
                    </a:cubicBezTo>
                    <a:cubicBezTo>
                      <a:pt x="448" y="395"/>
                      <a:pt x="441" y="393"/>
                      <a:pt x="442" y="388"/>
                    </a:cubicBezTo>
                    <a:cubicBezTo>
                      <a:pt x="443" y="378"/>
                      <a:pt x="451" y="376"/>
                      <a:pt x="457" y="369"/>
                    </a:cubicBezTo>
                    <a:cubicBezTo>
                      <a:pt x="459" y="361"/>
                      <a:pt x="454" y="355"/>
                      <a:pt x="449" y="348"/>
                    </a:cubicBezTo>
                    <a:cubicBezTo>
                      <a:pt x="453" y="337"/>
                      <a:pt x="452" y="330"/>
                      <a:pt x="463" y="324"/>
                    </a:cubicBezTo>
                    <a:cubicBezTo>
                      <a:pt x="470" y="311"/>
                      <a:pt x="465" y="315"/>
                      <a:pt x="473" y="309"/>
                    </a:cubicBezTo>
                    <a:cubicBezTo>
                      <a:pt x="480" y="297"/>
                      <a:pt x="467" y="273"/>
                      <a:pt x="455" y="267"/>
                    </a:cubicBezTo>
                    <a:cubicBezTo>
                      <a:pt x="450" y="257"/>
                      <a:pt x="444" y="253"/>
                      <a:pt x="434" y="247"/>
                    </a:cubicBezTo>
                    <a:cubicBezTo>
                      <a:pt x="427" y="249"/>
                      <a:pt x="420" y="250"/>
                      <a:pt x="413" y="252"/>
                    </a:cubicBezTo>
                    <a:cubicBezTo>
                      <a:pt x="400" y="248"/>
                      <a:pt x="389" y="244"/>
                      <a:pt x="380" y="235"/>
                    </a:cubicBezTo>
                    <a:cubicBezTo>
                      <a:pt x="376" y="237"/>
                      <a:pt x="371" y="238"/>
                      <a:pt x="367" y="240"/>
                    </a:cubicBezTo>
                    <a:cubicBezTo>
                      <a:pt x="357" y="234"/>
                      <a:pt x="357" y="230"/>
                      <a:pt x="344" y="226"/>
                    </a:cubicBezTo>
                    <a:cubicBezTo>
                      <a:pt x="313" y="227"/>
                      <a:pt x="283" y="228"/>
                      <a:pt x="253" y="232"/>
                    </a:cubicBezTo>
                    <a:cubicBezTo>
                      <a:pt x="248" y="234"/>
                      <a:pt x="244" y="233"/>
                      <a:pt x="239" y="235"/>
                    </a:cubicBezTo>
                    <a:cubicBezTo>
                      <a:pt x="235" y="236"/>
                      <a:pt x="229" y="240"/>
                      <a:pt x="229" y="240"/>
                    </a:cubicBezTo>
                    <a:cubicBezTo>
                      <a:pt x="225" y="245"/>
                      <a:pt x="225" y="249"/>
                      <a:pt x="218" y="250"/>
                    </a:cubicBezTo>
                    <a:cubicBezTo>
                      <a:pt x="212" y="255"/>
                      <a:pt x="206" y="258"/>
                      <a:pt x="199" y="261"/>
                    </a:cubicBezTo>
                    <a:cubicBezTo>
                      <a:pt x="197" y="262"/>
                      <a:pt x="193" y="264"/>
                      <a:pt x="193" y="264"/>
                    </a:cubicBezTo>
                    <a:cubicBezTo>
                      <a:pt x="184" y="261"/>
                      <a:pt x="177" y="256"/>
                      <a:pt x="169" y="252"/>
                    </a:cubicBezTo>
                    <a:cubicBezTo>
                      <a:pt x="160" y="253"/>
                      <a:pt x="154" y="254"/>
                      <a:pt x="146" y="256"/>
                    </a:cubicBezTo>
                    <a:cubicBezTo>
                      <a:pt x="141" y="259"/>
                      <a:pt x="136" y="262"/>
                      <a:pt x="131" y="264"/>
                    </a:cubicBezTo>
                    <a:cubicBezTo>
                      <a:pt x="123" y="260"/>
                      <a:pt x="114" y="250"/>
                      <a:pt x="104" y="244"/>
                    </a:cubicBezTo>
                    <a:cubicBezTo>
                      <a:pt x="100" y="238"/>
                      <a:pt x="90" y="217"/>
                      <a:pt x="86" y="208"/>
                    </a:cubicBezTo>
                    <a:cubicBezTo>
                      <a:pt x="89" y="188"/>
                      <a:pt x="95" y="182"/>
                      <a:pt x="115" y="178"/>
                    </a:cubicBezTo>
                    <a:cubicBezTo>
                      <a:pt x="121" y="174"/>
                      <a:pt x="124" y="174"/>
                      <a:pt x="125" y="166"/>
                    </a:cubicBezTo>
                    <a:cubicBezTo>
                      <a:pt x="115" y="159"/>
                      <a:pt x="117" y="148"/>
                      <a:pt x="127" y="142"/>
                    </a:cubicBezTo>
                    <a:cubicBezTo>
                      <a:pt x="128" y="133"/>
                      <a:pt x="123" y="128"/>
                      <a:pt x="115" y="124"/>
                    </a:cubicBezTo>
                    <a:cubicBezTo>
                      <a:pt x="111" y="115"/>
                      <a:pt x="106" y="104"/>
                      <a:pt x="97" y="100"/>
                    </a:cubicBezTo>
                    <a:cubicBezTo>
                      <a:pt x="86" y="102"/>
                      <a:pt x="84" y="102"/>
                      <a:pt x="86" y="91"/>
                    </a:cubicBezTo>
                    <a:cubicBezTo>
                      <a:pt x="77" y="82"/>
                      <a:pt x="74" y="72"/>
                      <a:pt x="64" y="64"/>
                    </a:cubicBezTo>
                    <a:cubicBezTo>
                      <a:pt x="56" y="67"/>
                      <a:pt x="52" y="71"/>
                      <a:pt x="43" y="73"/>
                    </a:cubicBezTo>
                    <a:cubicBezTo>
                      <a:pt x="38" y="75"/>
                      <a:pt x="34" y="72"/>
                      <a:pt x="31" y="73"/>
                    </a:cubicBezTo>
                    <a:cubicBezTo>
                      <a:pt x="28" y="74"/>
                      <a:pt x="25" y="82"/>
                      <a:pt x="22" y="82"/>
                    </a:cubicBezTo>
                    <a:cubicBezTo>
                      <a:pt x="19" y="82"/>
                      <a:pt x="13" y="76"/>
                      <a:pt x="11" y="73"/>
                    </a:cubicBezTo>
                    <a:cubicBezTo>
                      <a:pt x="9" y="70"/>
                      <a:pt x="8" y="69"/>
                      <a:pt x="7" y="63"/>
                    </a:cubicBezTo>
                    <a:cubicBezTo>
                      <a:pt x="1" y="53"/>
                      <a:pt x="0" y="48"/>
                      <a:pt x="7" y="37"/>
                    </a:cubicBezTo>
                    <a:cubicBezTo>
                      <a:pt x="8" y="31"/>
                      <a:pt x="13" y="21"/>
                      <a:pt x="13" y="21"/>
                    </a:cubicBezTo>
                    <a:cubicBezTo>
                      <a:pt x="15" y="0"/>
                      <a:pt x="18" y="8"/>
                      <a:pt x="35" y="10"/>
                    </a:cubicBezTo>
                    <a:cubicBezTo>
                      <a:pt x="42" y="13"/>
                      <a:pt x="41" y="8"/>
                      <a:pt x="34" y="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0" name="Freeform 8">
                <a:extLst>
                  <a:ext uri="{FF2B5EF4-FFF2-40B4-BE49-F238E27FC236}">
                    <a16:creationId xmlns:a16="http://schemas.microsoft.com/office/drawing/2014/main" xmlns="" id="{0D0E4CE3-13C9-4136-8340-7C3FF8B91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663" y="1438579"/>
                <a:ext cx="1650608" cy="1418892"/>
              </a:xfrm>
              <a:custGeom>
                <a:avLst/>
                <a:gdLst/>
                <a:ahLst/>
                <a:cxnLst>
                  <a:cxn ang="0">
                    <a:pos x="116" y="47"/>
                  </a:cxn>
                  <a:cxn ang="0">
                    <a:pos x="93" y="107"/>
                  </a:cxn>
                  <a:cxn ang="0">
                    <a:pos x="93" y="142"/>
                  </a:cxn>
                  <a:cxn ang="0">
                    <a:pos x="48" y="178"/>
                  </a:cxn>
                  <a:cxn ang="0">
                    <a:pos x="12" y="203"/>
                  </a:cxn>
                  <a:cxn ang="0">
                    <a:pos x="33" y="218"/>
                  </a:cxn>
                  <a:cxn ang="0">
                    <a:pos x="56" y="277"/>
                  </a:cxn>
                  <a:cxn ang="0">
                    <a:pos x="90" y="305"/>
                  </a:cxn>
                  <a:cxn ang="0">
                    <a:pos x="90" y="361"/>
                  </a:cxn>
                  <a:cxn ang="0">
                    <a:pos x="95" y="421"/>
                  </a:cxn>
                  <a:cxn ang="0">
                    <a:pos x="84" y="466"/>
                  </a:cxn>
                  <a:cxn ang="0">
                    <a:pos x="101" y="518"/>
                  </a:cxn>
                  <a:cxn ang="0">
                    <a:pos x="139" y="556"/>
                  </a:cxn>
                  <a:cxn ang="0">
                    <a:pos x="172" y="584"/>
                  </a:cxn>
                  <a:cxn ang="0">
                    <a:pos x="185" y="626"/>
                  </a:cxn>
                  <a:cxn ang="0">
                    <a:pos x="188" y="662"/>
                  </a:cxn>
                  <a:cxn ang="0">
                    <a:pos x="197" y="694"/>
                  </a:cxn>
                  <a:cxn ang="0">
                    <a:pos x="202" y="737"/>
                  </a:cxn>
                  <a:cxn ang="0">
                    <a:pos x="256" y="722"/>
                  </a:cxn>
                  <a:cxn ang="0">
                    <a:pos x="313" y="715"/>
                  </a:cxn>
                  <a:cxn ang="0">
                    <a:pos x="376" y="691"/>
                  </a:cxn>
                  <a:cxn ang="0">
                    <a:pos x="400" y="646"/>
                  </a:cxn>
                  <a:cxn ang="0">
                    <a:pos x="433" y="610"/>
                  </a:cxn>
                  <a:cxn ang="0">
                    <a:pos x="473" y="563"/>
                  </a:cxn>
                  <a:cxn ang="0">
                    <a:pos x="523" y="532"/>
                  </a:cxn>
                  <a:cxn ang="0">
                    <a:pos x="565" y="509"/>
                  </a:cxn>
                  <a:cxn ang="0">
                    <a:pos x="604" y="457"/>
                  </a:cxn>
                  <a:cxn ang="0">
                    <a:pos x="686" y="473"/>
                  </a:cxn>
                  <a:cxn ang="0">
                    <a:pos x="709" y="505"/>
                  </a:cxn>
                  <a:cxn ang="0">
                    <a:pos x="734" y="520"/>
                  </a:cxn>
                  <a:cxn ang="0">
                    <a:pos x="775" y="497"/>
                  </a:cxn>
                  <a:cxn ang="0">
                    <a:pos x="808" y="470"/>
                  </a:cxn>
                  <a:cxn ang="0">
                    <a:pos x="838" y="439"/>
                  </a:cxn>
                  <a:cxn ang="0">
                    <a:pos x="797" y="383"/>
                  </a:cxn>
                  <a:cxn ang="0">
                    <a:pos x="763" y="340"/>
                  </a:cxn>
                  <a:cxn ang="0">
                    <a:pos x="701" y="317"/>
                  </a:cxn>
                  <a:cxn ang="0">
                    <a:pos x="700" y="238"/>
                  </a:cxn>
                  <a:cxn ang="0">
                    <a:pos x="721" y="172"/>
                  </a:cxn>
                  <a:cxn ang="0">
                    <a:pos x="710" y="118"/>
                  </a:cxn>
                  <a:cxn ang="0">
                    <a:pos x="680" y="61"/>
                  </a:cxn>
                  <a:cxn ang="0">
                    <a:pos x="638" y="61"/>
                  </a:cxn>
                  <a:cxn ang="0">
                    <a:pos x="595" y="92"/>
                  </a:cxn>
                  <a:cxn ang="0">
                    <a:pos x="539" y="67"/>
                  </a:cxn>
                  <a:cxn ang="0">
                    <a:pos x="486" y="88"/>
                  </a:cxn>
                  <a:cxn ang="0">
                    <a:pos x="448" y="52"/>
                  </a:cxn>
                  <a:cxn ang="0">
                    <a:pos x="423" y="28"/>
                  </a:cxn>
                  <a:cxn ang="0">
                    <a:pos x="390" y="35"/>
                  </a:cxn>
                  <a:cxn ang="0">
                    <a:pos x="333" y="17"/>
                  </a:cxn>
                  <a:cxn ang="0">
                    <a:pos x="281" y="19"/>
                  </a:cxn>
                  <a:cxn ang="0">
                    <a:pos x="215" y="31"/>
                  </a:cxn>
                  <a:cxn ang="0">
                    <a:pos x="179" y="35"/>
                  </a:cxn>
                  <a:cxn ang="0">
                    <a:pos x="137" y="1"/>
                  </a:cxn>
                </a:cxnLst>
                <a:rect l="0" t="0" r="r" b="b"/>
                <a:pathLst>
                  <a:path w="839" h="738">
                    <a:moveTo>
                      <a:pt x="131" y="20"/>
                    </a:moveTo>
                    <a:cubicBezTo>
                      <a:pt x="131" y="29"/>
                      <a:pt x="120" y="24"/>
                      <a:pt x="119" y="28"/>
                    </a:cubicBezTo>
                    <a:cubicBezTo>
                      <a:pt x="118" y="31"/>
                      <a:pt x="122" y="38"/>
                      <a:pt x="122" y="41"/>
                    </a:cubicBezTo>
                    <a:cubicBezTo>
                      <a:pt x="122" y="44"/>
                      <a:pt x="118" y="43"/>
                      <a:pt x="116" y="47"/>
                    </a:cubicBezTo>
                    <a:cubicBezTo>
                      <a:pt x="114" y="51"/>
                      <a:pt x="110" y="59"/>
                      <a:pt x="108" y="64"/>
                    </a:cubicBezTo>
                    <a:cubicBezTo>
                      <a:pt x="106" y="69"/>
                      <a:pt x="105" y="74"/>
                      <a:pt x="102" y="79"/>
                    </a:cubicBezTo>
                    <a:cubicBezTo>
                      <a:pt x="99" y="84"/>
                      <a:pt x="91" y="89"/>
                      <a:pt x="90" y="94"/>
                    </a:cubicBezTo>
                    <a:cubicBezTo>
                      <a:pt x="89" y="99"/>
                      <a:pt x="93" y="103"/>
                      <a:pt x="93" y="107"/>
                    </a:cubicBezTo>
                    <a:cubicBezTo>
                      <a:pt x="93" y="111"/>
                      <a:pt x="89" y="113"/>
                      <a:pt x="89" y="116"/>
                    </a:cubicBezTo>
                    <a:cubicBezTo>
                      <a:pt x="89" y="119"/>
                      <a:pt x="91" y="121"/>
                      <a:pt x="93" y="124"/>
                    </a:cubicBezTo>
                    <a:cubicBezTo>
                      <a:pt x="95" y="127"/>
                      <a:pt x="99" y="130"/>
                      <a:pt x="99" y="133"/>
                    </a:cubicBezTo>
                    <a:cubicBezTo>
                      <a:pt x="98" y="140"/>
                      <a:pt x="96" y="136"/>
                      <a:pt x="93" y="142"/>
                    </a:cubicBezTo>
                    <a:cubicBezTo>
                      <a:pt x="92" y="149"/>
                      <a:pt x="87" y="152"/>
                      <a:pt x="84" y="157"/>
                    </a:cubicBezTo>
                    <a:cubicBezTo>
                      <a:pt x="81" y="162"/>
                      <a:pt x="80" y="166"/>
                      <a:pt x="77" y="169"/>
                    </a:cubicBezTo>
                    <a:cubicBezTo>
                      <a:pt x="74" y="172"/>
                      <a:pt x="70" y="174"/>
                      <a:pt x="65" y="175"/>
                    </a:cubicBezTo>
                    <a:cubicBezTo>
                      <a:pt x="64" y="180"/>
                      <a:pt x="45" y="165"/>
                      <a:pt x="48" y="178"/>
                    </a:cubicBezTo>
                    <a:cubicBezTo>
                      <a:pt x="43" y="178"/>
                      <a:pt x="40" y="175"/>
                      <a:pt x="36" y="176"/>
                    </a:cubicBezTo>
                    <a:cubicBezTo>
                      <a:pt x="32" y="177"/>
                      <a:pt x="25" y="179"/>
                      <a:pt x="23" y="182"/>
                    </a:cubicBezTo>
                    <a:cubicBezTo>
                      <a:pt x="21" y="185"/>
                      <a:pt x="25" y="191"/>
                      <a:pt x="23" y="194"/>
                    </a:cubicBezTo>
                    <a:cubicBezTo>
                      <a:pt x="21" y="197"/>
                      <a:pt x="16" y="200"/>
                      <a:pt x="12" y="203"/>
                    </a:cubicBezTo>
                    <a:cubicBezTo>
                      <a:pt x="8" y="206"/>
                      <a:pt x="0" y="209"/>
                      <a:pt x="0" y="211"/>
                    </a:cubicBezTo>
                    <a:cubicBezTo>
                      <a:pt x="0" y="213"/>
                      <a:pt x="5" y="217"/>
                      <a:pt x="9" y="218"/>
                    </a:cubicBezTo>
                    <a:cubicBezTo>
                      <a:pt x="13" y="219"/>
                      <a:pt x="19" y="218"/>
                      <a:pt x="23" y="218"/>
                    </a:cubicBezTo>
                    <a:cubicBezTo>
                      <a:pt x="27" y="218"/>
                      <a:pt x="31" y="216"/>
                      <a:pt x="33" y="218"/>
                    </a:cubicBezTo>
                    <a:cubicBezTo>
                      <a:pt x="35" y="220"/>
                      <a:pt x="37" y="228"/>
                      <a:pt x="38" y="232"/>
                    </a:cubicBezTo>
                    <a:cubicBezTo>
                      <a:pt x="39" y="236"/>
                      <a:pt x="39" y="240"/>
                      <a:pt x="41" y="245"/>
                    </a:cubicBezTo>
                    <a:cubicBezTo>
                      <a:pt x="43" y="250"/>
                      <a:pt x="46" y="255"/>
                      <a:pt x="48" y="260"/>
                    </a:cubicBezTo>
                    <a:cubicBezTo>
                      <a:pt x="50" y="265"/>
                      <a:pt x="52" y="274"/>
                      <a:pt x="56" y="277"/>
                    </a:cubicBezTo>
                    <a:cubicBezTo>
                      <a:pt x="60" y="280"/>
                      <a:pt x="66" y="280"/>
                      <a:pt x="71" y="280"/>
                    </a:cubicBezTo>
                    <a:cubicBezTo>
                      <a:pt x="73" y="290"/>
                      <a:pt x="76" y="274"/>
                      <a:pt x="84" y="280"/>
                    </a:cubicBezTo>
                    <a:cubicBezTo>
                      <a:pt x="87" y="286"/>
                      <a:pt x="84" y="287"/>
                      <a:pt x="89" y="292"/>
                    </a:cubicBezTo>
                    <a:cubicBezTo>
                      <a:pt x="92" y="295"/>
                      <a:pt x="86" y="303"/>
                      <a:pt x="90" y="305"/>
                    </a:cubicBezTo>
                    <a:cubicBezTo>
                      <a:pt x="91" y="309"/>
                      <a:pt x="93" y="314"/>
                      <a:pt x="93" y="319"/>
                    </a:cubicBezTo>
                    <a:cubicBezTo>
                      <a:pt x="93" y="324"/>
                      <a:pt x="89" y="329"/>
                      <a:pt x="89" y="334"/>
                    </a:cubicBezTo>
                    <a:cubicBezTo>
                      <a:pt x="89" y="339"/>
                      <a:pt x="90" y="348"/>
                      <a:pt x="90" y="352"/>
                    </a:cubicBezTo>
                    <a:cubicBezTo>
                      <a:pt x="90" y="356"/>
                      <a:pt x="90" y="357"/>
                      <a:pt x="90" y="361"/>
                    </a:cubicBezTo>
                    <a:cubicBezTo>
                      <a:pt x="90" y="365"/>
                      <a:pt x="89" y="371"/>
                      <a:pt x="90" y="376"/>
                    </a:cubicBezTo>
                    <a:cubicBezTo>
                      <a:pt x="91" y="381"/>
                      <a:pt x="97" y="384"/>
                      <a:pt x="98" y="389"/>
                    </a:cubicBezTo>
                    <a:cubicBezTo>
                      <a:pt x="99" y="394"/>
                      <a:pt x="97" y="399"/>
                      <a:pt x="96" y="404"/>
                    </a:cubicBezTo>
                    <a:cubicBezTo>
                      <a:pt x="97" y="405"/>
                      <a:pt x="94" y="420"/>
                      <a:pt x="95" y="421"/>
                    </a:cubicBezTo>
                    <a:cubicBezTo>
                      <a:pt x="98" y="424"/>
                      <a:pt x="89" y="412"/>
                      <a:pt x="86" y="427"/>
                    </a:cubicBezTo>
                    <a:cubicBezTo>
                      <a:pt x="79" y="433"/>
                      <a:pt x="94" y="408"/>
                      <a:pt x="89" y="439"/>
                    </a:cubicBezTo>
                    <a:cubicBezTo>
                      <a:pt x="92" y="445"/>
                      <a:pt x="79" y="449"/>
                      <a:pt x="84" y="455"/>
                    </a:cubicBezTo>
                    <a:cubicBezTo>
                      <a:pt x="83" y="459"/>
                      <a:pt x="84" y="461"/>
                      <a:pt x="84" y="466"/>
                    </a:cubicBezTo>
                    <a:cubicBezTo>
                      <a:pt x="86" y="472"/>
                      <a:pt x="67" y="469"/>
                      <a:pt x="81" y="484"/>
                    </a:cubicBezTo>
                    <a:cubicBezTo>
                      <a:pt x="83" y="488"/>
                      <a:pt x="92" y="488"/>
                      <a:pt x="95" y="491"/>
                    </a:cubicBezTo>
                    <a:cubicBezTo>
                      <a:pt x="98" y="494"/>
                      <a:pt x="99" y="501"/>
                      <a:pt x="100" y="505"/>
                    </a:cubicBezTo>
                    <a:cubicBezTo>
                      <a:pt x="101" y="509"/>
                      <a:pt x="100" y="514"/>
                      <a:pt x="101" y="518"/>
                    </a:cubicBezTo>
                    <a:cubicBezTo>
                      <a:pt x="102" y="522"/>
                      <a:pt x="104" y="526"/>
                      <a:pt x="106" y="529"/>
                    </a:cubicBezTo>
                    <a:cubicBezTo>
                      <a:pt x="108" y="532"/>
                      <a:pt x="110" y="535"/>
                      <a:pt x="113" y="538"/>
                    </a:cubicBezTo>
                    <a:cubicBezTo>
                      <a:pt x="116" y="541"/>
                      <a:pt x="118" y="544"/>
                      <a:pt x="122" y="547"/>
                    </a:cubicBezTo>
                    <a:cubicBezTo>
                      <a:pt x="126" y="550"/>
                      <a:pt x="134" y="554"/>
                      <a:pt x="139" y="556"/>
                    </a:cubicBezTo>
                    <a:cubicBezTo>
                      <a:pt x="144" y="558"/>
                      <a:pt x="147" y="557"/>
                      <a:pt x="151" y="559"/>
                    </a:cubicBezTo>
                    <a:cubicBezTo>
                      <a:pt x="155" y="561"/>
                      <a:pt x="160" y="564"/>
                      <a:pt x="163" y="566"/>
                    </a:cubicBezTo>
                    <a:cubicBezTo>
                      <a:pt x="167" y="567"/>
                      <a:pt x="168" y="567"/>
                      <a:pt x="170" y="569"/>
                    </a:cubicBezTo>
                    <a:cubicBezTo>
                      <a:pt x="171" y="572"/>
                      <a:pt x="171" y="580"/>
                      <a:pt x="172" y="584"/>
                    </a:cubicBezTo>
                    <a:cubicBezTo>
                      <a:pt x="177" y="587"/>
                      <a:pt x="168" y="592"/>
                      <a:pt x="173" y="595"/>
                    </a:cubicBezTo>
                    <a:cubicBezTo>
                      <a:pt x="176" y="598"/>
                      <a:pt x="175" y="604"/>
                      <a:pt x="175" y="608"/>
                    </a:cubicBezTo>
                    <a:cubicBezTo>
                      <a:pt x="175" y="612"/>
                      <a:pt x="173" y="617"/>
                      <a:pt x="175" y="620"/>
                    </a:cubicBezTo>
                    <a:cubicBezTo>
                      <a:pt x="178" y="623"/>
                      <a:pt x="183" y="624"/>
                      <a:pt x="185" y="626"/>
                    </a:cubicBezTo>
                    <a:cubicBezTo>
                      <a:pt x="186" y="628"/>
                      <a:pt x="184" y="632"/>
                      <a:pt x="184" y="635"/>
                    </a:cubicBezTo>
                    <a:cubicBezTo>
                      <a:pt x="184" y="638"/>
                      <a:pt x="185" y="639"/>
                      <a:pt x="185" y="643"/>
                    </a:cubicBezTo>
                    <a:cubicBezTo>
                      <a:pt x="185" y="647"/>
                      <a:pt x="181" y="656"/>
                      <a:pt x="181" y="659"/>
                    </a:cubicBezTo>
                    <a:cubicBezTo>
                      <a:pt x="181" y="662"/>
                      <a:pt x="186" y="660"/>
                      <a:pt x="188" y="662"/>
                    </a:cubicBezTo>
                    <a:cubicBezTo>
                      <a:pt x="190" y="664"/>
                      <a:pt x="191" y="668"/>
                      <a:pt x="191" y="671"/>
                    </a:cubicBezTo>
                    <a:cubicBezTo>
                      <a:pt x="191" y="674"/>
                      <a:pt x="191" y="676"/>
                      <a:pt x="191" y="679"/>
                    </a:cubicBezTo>
                    <a:cubicBezTo>
                      <a:pt x="191" y="682"/>
                      <a:pt x="189" y="690"/>
                      <a:pt x="190" y="692"/>
                    </a:cubicBezTo>
                    <a:cubicBezTo>
                      <a:pt x="191" y="694"/>
                      <a:pt x="194" y="693"/>
                      <a:pt x="197" y="694"/>
                    </a:cubicBezTo>
                    <a:cubicBezTo>
                      <a:pt x="200" y="695"/>
                      <a:pt x="205" y="695"/>
                      <a:pt x="206" y="698"/>
                    </a:cubicBezTo>
                    <a:cubicBezTo>
                      <a:pt x="207" y="701"/>
                      <a:pt x="201" y="706"/>
                      <a:pt x="200" y="710"/>
                    </a:cubicBezTo>
                    <a:cubicBezTo>
                      <a:pt x="199" y="714"/>
                      <a:pt x="199" y="718"/>
                      <a:pt x="199" y="722"/>
                    </a:cubicBezTo>
                    <a:cubicBezTo>
                      <a:pt x="199" y="726"/>
                      <a:pt x="199" y="736"/>
                      <a:pt x="202" y="737"/>
                    </a:cubicBezTo>
                    <a:cubicBezTo>
                      <a:pt x="205" y="738"/>
                      <a:pt x="212" y="729"/>
                      <a:pt x="217" y="727"/>
                    </a:cubicBezTo>
                    <a:cubicBezTo>
                      <a:pt x="222" y="725"/>
                      <a:pt x="226" y="726"/>
                      <a:pt x="230" y="725"/>
                    </a:cubicBezTo>
                    <a:cubicBezTo>
                      <a:pt x="234" y="724"/>
                      <a:pt x="238" y="718"/>
                      <a:pt x="242" y="718"/>
                    </a:cubicBezTo>
                    <a:cubicBezTo>
                      <a:pt x="244" y="729"/>
                      <a:pt x="246" y="721"/>
                      <a:pt x="256" y="722"/>
                    </a:cubicBezTo>
                    <a:cubicBezTo>
                      <a:pt x="266" y="726"/>
                      <a:pt x="257" y="720"/>
                      <a:pt x="274" y="713"/>
                    </a:cubicBezTo>
                    <a:cubicBezTo>
                      <a:pt x="278" y="711"/>
                      <a:pt x="287" y="718"/>
                      <a:pt x="287" y="718"/>
                    </a:cubicBezTo>
                    <a:cubicBezTo>
                      <a:pt x="292" y="715"/>
                      <a:pt x="279" y="726"/>
                      <a:pt x="298" y="712"/>
                    </a:cubicBezTo>
                    <a:cubicBezTo>
                      <a:pt x="302" y="712"/>
                      <a:pt x="309" y="716"/>
                      <a:pt x="313" y="715"/>
                    </a:cubicBezTo>
                    <a:cubicBezTo>
                      <a:pt x="317" y="714"/>
                      <a:pt x="318" y="706"/>
                      <a:pt x="323" y="703"/>
                    </a:cubicBezTo>
                    <a:cubicBezTo>
                      <a:pt x="328" y="700"/>
                      <a:pt x="338" y="698"/>
                      <a:pt x="344" y="698"/>
                    </a:cubicBezTo>
                    <a:cubicBezTo>
                      <a:pt x="350" y="698"/>
                      <a:pt x="356" y="701"/>
                      <a:pt x="361" y="700"/>
                    </a:cubicBezTo>
                    <a:cubicBezTo>
                      <a:pt x="366" y="699"/>
                      <a:pt x="375" y="694"/>
                      <a:pt x="376" y="691"/>
                    </a:cubicBezTo>
                    <a:cubicBezTo>
                      <a:pt x="377" y="688"/>
                      <a:pt x="366" y="684"/>
                      <a:pt x="367" y="680"/>
                    </a:cubicBezTo>
                    <a:cubicBezTo>
                      <a:pt x="368" y="676"/>
                      <a:pt x="376" y="671"/>
                      <a:pt x="380" y="667"/>
                    </a:cubicBezTo>
                    <a:cubicBezTo>
                      <a:pt x="384" y="663"/>
                      <a:pt x="391" y="661"/>
                      <a:pt x="394" y="658"/>
                    </a:cubicBezTo>
                    <a:cubicBezTo>
                      <a:pt x="397" y="655"/>
                      <a:pt x="398" y="649"/>
                      <a:pt x="400" y="646"/>
                    </a:cubicBezTo>
                    <a:cubicBezTo>
                      <a:pt x="402" y="643"/>
                      <a:pt x="402" y="640"/>
                      <a:pt x="404" y="638"/>
                    </a:cubicBezTo>
                    <a:cubicBezTo>
                      <a:pt x="406" y="636"/>
                      <a:pt x="409" y="637"/>
                      <a:pt x="413" y="635"/>
                    </a:cubicBezTo>
                    <a:cubicBezTo>
                      <a:pt x="417" y="633"/>
                      <a:pt x="425" y="630"/>
                      <a:pt x="428" y="626"/>
                    </a:cubicBezTo>
                    <a:cubicBezTo>
                      <a:pt x="431" y="622"/>
                      <a:pt x="430" y="616"/>
                      <a:pt x="433" y="610"/>
                    </a:cubicBezTo>
                    <a:cubicBezTo>
                      <a:pt x="439" y="604"/>
                      <a:pt x="446" y="602"/>
                      <a:pt x="446" y="590"/>
                    </a:cubicBezTo>
                    <a:cubicBezTo>
                      <a:pt x="447" y="580"/>
                      <a:pt x="448" y="590"/>
                      <a:pt x="452" y="577"/>
                    </a:cubicBezTo>
                    <a:cubicBezTo>
                      <a:pt x="455" y="574"/>
                      <a:pt x="460" y="576"/>
                      <a:pt x="464" y="574"/>
                    </a:cubicBezTo>
                    <a:cubicBezTo>
                      <a:pt x="468" y="572"/>
                      <a:pt x="469" y="566"/>
                      <a:pt x="473" y="563"/>
                    </a:cubicBezTo>
                    <a:cubicBezTo>
                      <a:pt x="477" y="560"/>
                      <a:pt x="485" y="556"/>
                      <a:pt x="490" y="554"/>
                    </a:cubicBezTo>
                    <a:cubicBezTo>
                      <a:pt x="495" y="552"/>
                      <a:pt x="501" y="553"/>
                      <a:pt x="505" y="551"/>
                    </a:cubicBezTo>
                    <a:cubicBezTo>
                      <a:pt x="509" y="549"/>
                      <a:pt x="511" y="544"/>
                      <a:pt x="514" y="541"/>
                    </a:cubicBezTo>
                    <a:cubicBezTo>
                      <a:pt x="517" y="538"/>
                      <a:pt x="521" y="535"/>
                      <a:pt x="523" y="532"/>
                    </a:cubicBezTo>
                    <a:cubicBezTo>
                      <a:pt x="525" y="529"/>
                      <a:pt x="523" y="527"/>
                      <a:pt x="526" y="526"/>
                    </a:cubicBezTo>
                    <a:cubicBezTo>
                      <a:pt x="529" y="525"/>
                      <a:pt x="537" y="525"/>
                      <a:pt x="541" y="524"/>
                    </a:cubicBezTo>
                    <a:cubicBezTo>
                      <a:pt x="543" y="511"/>
                      <a:pt x="539" y="526"/>
                      <a:pt x="553" y="518"/>
                    </a:cubicBezTo>
                    <a:cubicBezTo>
                      <a:pt x="557" y="512"/>
                      <a:pt x="558" y="510"/>
                      <a:pt x="565" y="509"/>
                    </a:cubicBezTo>
                    <a:cubicBezTo>
                      <a:pt x="571" y="504"/>
                      <a:pt x="571" y="499"/>
                      <a:pt x="578" y="496"/>
                    </a:cubicBezTo>
                    <a:cubicBezTo>
                      <a:pt x="585" y="489"/>
                      <a:pt x="574" y="488"/>
                      <a:pt x="583" y="484"/>
                    </a:cubicBezTo>
                    <a:cubicBezTo>
                      <a:pt x="584" y="477"/>
                      <a:pt x="589" y="476"/>
                      <a:pt x="596" y="475"/>
                    </a:cubicBezTo>
                    <a:cubicBezTo>
                      <a:pt x="601" y="468"/>
                      <a:pt x="601" y="462"/>
                      <a:pt x="604" y="457"/>
                    </a:cubicBezTo>
                    <a:cubicBezTo>
                      <a:pt x="607" y="452"/>
                      <a:pt x="611" y="447"/>
                      <a:pt x="616" y="443"/>
                    </a:cubicBezTo>
                    <a:cubicBezTo>
                      <a:pt x="621" y="439"/>
                      <a:pt x="627" y="433"/>
                      <a:pt x="632" y="431"/>
                    </a:cubicBezTo>
                    <a:cubicBezTo>
                      <a:pt x="637" y="429"/>
                      <a:pt x="637" y="424"/>
                      <a:pt x="646" y="431"/>
                    </a:cubicBezTo>
                    <a:cubicBezTo>
                      <a:pt x="662" y="434"/>
                      <a:pt x="675" y="476"/>
                      <a:pt x="686" y="473"/>
                    </a:cubicBezTo>
                    <a:cubicBezTo>
                      <a:pt x="694" y="480"/>
                      <a:pt x="695" y="473"/>
                      <a:pt x="697" y="476"/>
                    </a:cubicBezTo>
                    <a:cubicBezTo>
                      <a:pt x="698" y="479"/>
                      <a:pt x="691" y="487"/>
                      <a:pt x="692" y="491"/>
                    </a:cubicBezTo>
                    <a:cubicBezTo>
                      <a:pt x="695" y="489"/>
                      <a:pt x="698" y="500"/>
                      <a:pt x="701" y="502"/>
                    </a:cubicBezTo>
                    <a:cubicBezTo>
                      <a:pt x="704" y="504"/>
                      <a:pt x="707" y="502"/>
                      <a:pt x="709" y="505"/>
                    </a:cubicBezTo>
                    <a:cubicBezTo>
                      <a:pt x="711" y="508"/>
                      <a:pt x="713" y="517"/>
                      <a:pt x="715" y="517"/>
                    </a:cubicBezTo>
                    <a:cubicBezTo>
                      <a:pt x="717" y="517"/>
                      <a:pt x="722" y="509"/>
                      <a:pt x="724" y="508"/>
                    </a:cubicBezTo>
                    <a:cubicBezTo>
                      <a:pt x="726" y="507"/>
                      <a:pt x="726" y="509"/>
                      <a:pt x="728" y="511"/>
                    </a:cubicBezTo>
                    <a:cubicBezTo>
                      <a:pt x="730" y="513"/>
                      <a:pt x="733" y="516"/>
                      <a:pt x="734" y="520"/>
                    </a:cubicBezTo>
                    <a:cubicBezTo>
                      <a:pt x="735" y="524"/>
                      <a:pt x="732" y="535"/>
                      <a:pt x="734" y="536"/>
                    </a:cubicBezTo>
                    <a:cubicBezTo>
                      <a:pt x="736" y="537"/>
                      <a:pt x="741" y="529"/>
                      <a:pt x="746" y="526"/>
                    </a:cubicBezTo>
                    <a:cubicBezTo>
                      <a:pt x="751" y="523"/>
                      <a:pt x="758" y="520"/>
                      <a:pt x="763" y="515"/>
                    </a:cubicBezTo>
                    <a:cubicBezTo>
                      <a:pt x="768" y="510"/>
                      <a:pt x="771" y="501"/>
                      <a:pt x="775" y="497"/>
                    </a:cubicBezTo>
                    <a:cubicBezTo>
                      <a:pt x="779" y="493"/>
                      <a:pt x="784" y="489"/>
                      <a:pt x="788" y="488"/>
                    </a:cubicBezTo>
                    <a:cubicBezTo>
                      <a:pt x="792" y="487"/>
                      <a:pt x="798" y="493"/>
                      <a:pt x="800" y="491"/>
                    </a:cubicBezTo>
                    <a:cubicBezTo>
                      <a:pt x="802" y="489"/>
                      <a:pt x="798" y="481"/>
                      <a:pt x="799" y="478"/>
                    </a:cubicBezTo>
                    <a:cubicBezTo>
                      <a:pt x="800" y="475"/>
                      <a:pt x="806" y="473"/>
                      <a:pt x="808" y="470"/>
                    </a:cubicBezTo>
                    <a:cubicBezTo>
                      <a:pt x="810" y="467"/>
                      <a:pt x="810" y="464"/>
                      <a:pt x="811" y="460"/>
                    </a:cubicBezTo>
                    <a:cubicBezTo>
                      <a:pt x="812" y="456"/>
                      <a:pt x="812" y="451"/>
                      <a:pt x="815" y="448"/>
                    </a:cubicBezTo>
                    <a:cubicBezTo>
                      <a:pt x="814" y="440"/>
                      <a:pt x="834" y="448"/>
                      <a:pt x="827" y="443"/>
                    </a:cubicBezTo>
                    <a:cubicBezTo>
                      <a:pt x="831" y="442"/>
                      <a:pt x="837" y="443"/>
                      <a:pt x="838" y="439"/>
                    </a:cubicBezTo>
                    <a:cubicBezTo>
                      <a:pt x="839" y="435"/>
                      <a:pt x="835" y="424"/>
                      <a:pt x="833" y="419"/>
                    </a:cubicBezTo>
                    <a:cubicBezTo>
                      <a:pt x="831" y="414"/>
                      <a:pt x="829" y="411"/>
                      <a:pt x="826" y="407"/>
                    </a:cubicBezTo>
                    <a:cubicBezTo>
                      <a:pt x="823" y="403"/>
                      <a:pt x="817" y="398"/>
                      <a:pt x="812" y="394"/>
                    </a:cubicBezTo>
                    <a:cubicBezTo>
                      <a:pt x="807" y="390"/>
                      <a:pt x="801" y="387"/>
                      <a:pt x="797" y="383"/>
                    </a:cubicBezTo>
                    <a:cubicBezTo>
                      <a:pt x="793" y="379"/>
                      <a:pt x="790" y="375"/>
                      <a:pt x="787" y="371"/>
                    </a:cubicBezTo>
                    <a:cubicBezTo>
                      <a:pt x="784" y="367"/>
                      <a:pt x="781" y="363"/>
                      <a:pt x="778" y="361"/>
                    </a:cubicBezTo>
                    <a:cubicBezTo>
                      <a:pt x="775" y="359"/>
                      <a:pt x="769" y="359"/>
                      <a:pt x="767" y="356"/>
                    </a:cubicBezTo>
                    <a:cubicBezTo>
                      <a:pt x="765" y="353"/>
                      <a:pt x="767" y="343"/>
                      <a:pt x="763" y="340"/>
                    </a:cubicBezTo>
                    <a:cubicBezTo>
                      <a:pt x="759" y="337"/>
                      <a:pt x="751" y="340"/>
                      <a:pt x="746" y="337"/>
                    </a:cubicBezTo>
                    <a:cubicBezTo>
                      <a:pt x="741" y="334"/>
                      <a:pt x="739" y="325"/>
                      <a:pt x="734" y="320"/>
                    </a:cubicBezTo>
                    <a:cubicBezTo>
                      <a:pt x="729" y="315"/>
                      <a:pt x="724" y="308"/>
                      <a:pt x="719" y="308"/>
                    </a:cubicBezTo>
                    <a:cubicBezTo>
                      <a:pt x="714" y="308"/>
                      <a:pt x="704" y="318"/>
                      <a:pt x="701" y="317"/>
                    </a:cubicBezTo>
                    <a:cubicBezTo>
                      <a:pt x="698" y="316"/>
                      <a:pt x="701" y="306"/>
                      <a:pt x="700" y="302"/>
                    </a:cubicBezTo>
                    <a:cubicBezTo>
                      <a:pt x="699" y="298"/>
                      <a:pt x="694" y="298"/>
                      <a:pt x="694" y="293"/>
                    </a:cubicBezTo>
                    <a:cubicBezTo>
                      <a:pt x="685" y="285"/>
                      <a:pt x="707" y="275"/>
                      <a:pt x="697" y="269"/>
                    </a:cubicBezTo>
                    <a:cubicBezTo>
                      <a:pt x="688" y="254"/>
                      <a:pt x="704" y="255"/>
                      <a:pt x="700" y="238"/>
                    </a:cubicBezTo>
                    <a:cubicBezTo>
                      <a:pt x="701" y="219"/>
                      <a:pt x="695" y="233"/>
                      <a:pt x="703" y="217"/>
                    </a:cubicBezTo>
                    <a:cubicBezTo>
                      <a:pt x="705" y="208"/>
                      <a:pt x="702" y="210"/>
                      <a:pt x="707" y="202"/>
                    </a:cubicBezTo>
                    <a:cubicBezTo>
                      <a:pt x="708" y="191"/>
                      <a:pt x="710" y="194"/>
                      <a:pt x="715" y="185"/>
                    </a:cubicBezTo>
                    <a:cubicBezTo>
                      <a:pt x="720" y="176"/>
                      <a:pt x="719" y="177"/>
                      <a:pt x="721" y="172"/>
                    </a:cubicBezTo>
                    <a:cubicBezTo>
                      <a:pt x="723" y="167"/>
                      <a:pt x="725" y="160"/>
                      <a:pt x="725" y="155"/>
                    </a:cubicBezTo>
                    <a:cubicBezTo>
                      <a:pt x="728" y="145"/>
                      <a:pt x="716" y="152"/>
                      <a:pt x="722" y="143"/>
                    </a:cubicBezTo>
                    <a:cubicBezTo>
                      <a:pt x="718" y="127"/>
                      <a:pt x="732" y="135"/>
                      <a:pt x="718" y="127"/>
                    </a:cubicBezTo>
                    <a:cubicBezTo>
                      <a:pt x="717" y="121"/>
                      <a:pt x="712" y="121"/>
                      <a:pt x="710" y="118"/>
                    </a:cubicBezTo>
                    <a:cubicBezTo>
                      <a:pt x="709" y="114"/>
                      <a:pt x="713" y="107"/>
                      <a:pt x="712" y="103"/>
                    </a:cubicBezTo>
                    <a:cubicBezTo>
                      <a:pt x="711" y="99"/>
                      <a:pt x="706" y="98"/>
                      <a:pt x="704" y="92"/>
                    </a:cubicBezTo>
                    <a:cubicBezTo>
                      <a:pt x="702" y="86"/>
                      <a:pt x="701" y="73"/>
                      <a:pt x="697" y="68"/>
                    </a:cubicBezTo>
                    <a:cubicBezTo>
                      <a:pt x="693" y="63"/>
                      <a:pt x="685" y="65"/>
                      <a:pt x="680" y="61"/>
                    </a:cubicBezTo>
                    <a:cubicBezTo>
                      <a:pt x="675" y="57"/>
                      <a:pt x="673" y="48"/>
                      <a:pt x="668" y="46"/>
                    </a:cubicBezTo>
                    <a:cubicBezTo>
                      <a:pt x="663" y="44"/>
                      <a:pt x="655" y="44"/>
                      <a:pt x="652" y="46"/>
                    </a:cubicBezTo>
                    <a:cubicBezTo>
                      <a:pt x="649" y="48"/>
                      <a:pt x="652" y="58"/>
                      <a:pt x="650" y="61"/>
                    </a:cubicBezTo>
                    <a:cubicBezTo>
                      <a:pt x="648" y="64"/>
                      <a:pt x="641" y="59"/>
                      <a:pt x="638" y="61"/>
                    </a:cubicBezTo>
                    <a:cubicBezTo>
                      <a:pt x="635" y="63"/>
                      <a:pt x="635" y="71"/>
                      <a:pt x="632" y="73"/>
                    </a:cubicBezTo>
                    <a:cubicBezTo>
                      <a:pt x="629" y="75"/>
                      <a:pt x="623" y="74"/>
                      <a:pt x="619" y="76"/>
                    </a:cubicBezTo>
                    <a:cubicBezTo>
                      <a:pt x="616" y="80"/>
                      <a:pt x="613" y="84"/>
                      <a:pt x="608" y="85"/>
                    </a:cubicBezTo>
                    <a:cubicBezTo>
                      <a:pt x="600" y="84"/>
                      <a:pt x="601" y="92"/>
                      <a:pt x="595" y="92"/>
                    </a:cubicBezTo>
                    <a:cubicBezTo>
                      <a:pt x="589" y="92"/>
                      <a:pt x="579" y="90"/>
                      <a:pt x="574" y="88"/>
                    </a:cubicBezTo>
                    <a:cubicBezTo>
                      <a:pt x="569" y="86"/>
                      <a:pt x="570" y="81"/>
                      <a:pt x="566" y="79"/>
                    </a:cubicBezTo>
                    <a:cubicBezTo>
                      <a:pt x="562" y="77"/>
                      <a:pt x="552" y="78"/>
                      <a:pt x="548" y="76"/>
                    </a:cubicBezTo>
                    <a:cubicBezTo>
                      <a:pt x="544" y="74"/>
                      <a:pt x="543" y="68"/>
                      <a:pt x="539" y="67"/>
                    </a:cubicBezTo>
                    <a:cubicBezTo>
                      <a:pt x="535" y="66"/>
                      <a:pt x="528" y="68"/>
                      <a:pt x="524" y="70"/>
                    </a:cubicBezTo>
                    <a:cubicBezTo>
                      <a:pt x="513" y="71"/>
                      <a:pt x="528" y="78"/>
                      <a:pt x="515" y="80"/>
                    </a:cubicBezTo>
                    <a:cubicBezTo>
                      <a:pt x="488" y="93"/>
                      <a:pt x="531" y="94"/>
                      <a:pt x="503" y="88"/>
                    </a:cubicBezTo>
                    <a:cubicBezTo>
                      <a:pt x="490" y="82"/>
                      <a:pt x="491" y="91"/>
                      <a:pt x="486" y="88"/>
                    </a:cubicBezTo>
                    <a:cubicBezTo>
                      <a:pt x="481" y="85"/>
                      <a:pt x="477" y="75"/>
                      <a:pt x="473" y="71"/>
                    </a:cubicBezTo>
                    <a:cubicBezTo>
                      <a:pt x="469" y="67"/>
                      <a:pt x="462" y="64"/>
                      <a:pt x="459" y="61"/>
                    </a:cubicBezTo>
                    <a:cubicBezTo>
                      <a:pt x="456" y="58"/>
                      <a:pt x="459" y="53"/>
                      <a:pt x="457" y="52"/>
                    </a:cubicBezTo>
                    <a:cubicBezTo>
                      <a:pt x="455" y="51"/>
                      <a:pt x="450" y="53"/>
                      <a:pt x="448" y="52"/>
                    </a:cubicBezTo>
                    <a:cubicBezTo>
                      <a:pt x="446" y="51"/>
                      <a:pt x="444" y="49"/>
                      <a:pt x="443" y="46"/>
                    </a:cubicBezTo>
                    <a:cubicBezTo>
                      <a:pt x="442" y="43"/>
                      <a:pt x="444" y="36"/>
                      <a:pt x="442" y="34"/>
                    </a:cubicBezTo>
                    <a:cubicBezTo>
                      <a:pt x="440" y="32"/>
                      <a:pt x="432" y="36"/>
                      <a:pt x="429" y="35"/>
                    </a:cubicBezTo>
                    <a:cubicBezTo>
                      <a:pt x="426" y="34"/>
                      <a:pt x="426" y="28"/>
                      <a:pt x="423" y="28"/>
                    </a:cubicBezTo>
                    <a:cubicBezTo>
                      <a:pt x="420" y="28"/>
                      <a:pt x="416" y="32"/>
                      <a:pt x="413" y="32"/>
                    </a:cubicBezTo>
                    <a:cubicBezTo>
                      <a:pt x="410" y="32"/>
                      <a:pt x="407" y="26"/>
                      <a:pt x="404" y="25"/>
                    </a:cubicBezTo>
                    <a:cubicBezTo>
                      <a:pt x="401" y="24"/>
                      <a:pt x="397" y="24"/>
                      <a:pt x="395" y="26"/>
                    </a:cubicBezTo>
                    <a:cubicBezTo>
                      <a:pt x="393" y="28"/>
                      <a:pt x="392" y="36"/>
                      <a:pt x="390" y="35"/>
                    </a:cubicBezTo>
                    <a:cubicBezTo>
                      <a:pt x="388" y="34"/>
                      <a:pt x="389" y="25"/>
                      <a:pt x="383" y="23"/>
                    </a:cubicBezTo>
                    <a:cubicBezTo>
                      <a:pt x="377" y="24"/>
                      <a:pt x="364" y="17"/>
                      <a:pt x="351" y="25"/>
                    </a:cubicBezTo>
                    <a:cubicBezTo>
                      <a:pt x="344" y="26"/>
                      <a:pt x="341" y="29"/>
                      <a:pt x="338" y="28"/>
                    </a:cubicBezTo>
                    <a:cubicBezTo>
                      <a:pt x="335" y="27"/>
                      <a:pt x="337" y="18"/>
                      <a:pt x="333" y="17"/>
                    </a:cubicBezTo>
                    <a:cubicBezTo>
                      <a:pt x="329" y="16"/>
                      <a:pt x="317" y="20"/>
                      <a:pt x="312" y="19"/>
                    </a:cubicBezTo>
                    <a:cubicBezTo>
                      <a:pt x="307" y="18"/>
                      <a:pt x="306" y="13"/>
                      <a:pt x="302" y="11"/>
                    </a:cubicBezTo>
                    <a:cubicBezTo>
                      <a:pt x="298" y="9"/>
                      <a:pt x="288" y="6"/>
                      <a:pt x="285" y="7"/>
                    </a:cubicBezTo>
                    <a:cubicBezTo>
                      <a:pt x="282" y="8"/>
                      <a:pt x="287" y="17"/>
                      <a:pt x="281" y="19"/>
                    </a:cubicBezTo>
                    <a:cubicBezTo>
                      <a:pt x="275" y="21"/>
                      <a:pt x="255" y="16"/>
                      <a:pt x="248" y="17"/>
                    </a:cubicBezTo>
                    <a:cubicBezTo>
                      <a:pt x="245" y="20"/>
                      <a:pt x="230" y="15"/>
                      <a:pt x="237" y="23"/>
                    </a:cubicBezTo>
                    <a:cubicBezTo>
                      <a:pt x="234" y="25"/>
                      <a:pt x="231" y="27"/>
                      <a:pt x="227" y="28"/>
                    </a:cubicBezTo>
                    <a:cubicBezTo>
                      <a:pt x="223" y="29"/>
                      <a:pt x="218" y="29"/>
                      <a:pt x="215" y="31"/>
                    </a:cubicBezTo>
                    <a:cubicBezTo>
                      <a:pt x="213" y="33"/>
                      <a:pt x="208" y="37"/>
                      <a:pt x="206" y="40"/>
                    </a:cubicBezTo>
                    <a:cubicBezTo>
                      <a:pt x="204" y="43"/>
                      <a:pt x="205" y="52"/>
                      <a:pt x="203" y="52"/>
                    </a:cubicBezTo>
                    <a:cubicBezTo>
                      <a:pt x="179" y="57"/>
                      <a:pt x="196" y="41"/>
                      <a:pt x="192" y="41"/>
                    </a:cubicBezTo>
                    <a:cubicBezTo>
                      <a:pt x="188" y="41"/>
                      <a:pt x="183" y="39"/>
                      <a:pt x="179" y="35"/>
                    </a:cubicBezTo>
                    <a:cubicBezTo>
                      <a:pt x="175" y="31"/>
                      <a:pt x="174" y="21"/>
                      <a:pt x="170" y="17"/>
                    </a:cubicBezTo>
                    <a:cubicBezTo>
                      <a:pt x="166" y="16"/>
                      <a:pt x="161" y="6"/>
                      <a:pt x="156" y="11"/>
                    </a:cubicBezTo>
                    <a:cubicBezTo>
                      <a:pt x="152" y="10"/>
                      <a:pt x="149" y="12"/>
                      <a:pt x="146" y="10"/>
                    </a:cubicBezTo>
                    <a:cubicBezTo>
                      <a:pt x="143" y="8"/>
                      <a:pt x="140" y="2"/>
                      <a:pt x="137" y="1"/>
                    </a:cubicBezTo>
                    <a:cubicBezTo>
                      <a:pt x="134" y="0"/>
                      <a:pt x="127" y="2"/>
                      <a:pt x="126" y="5"/>
                    </a:cubicBezTo>
                    <a:cubicBezTo>
                      <a:pt x="125" y="8"/>
                      <a:pt x="131" y="11"/>
                      <a:pt x="131" y="2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1" name="Freeform 9">
                <a:extLst>
                  <a:ext uri="{FF2B5EF4-FFF2-40B4-BE49-F238E27FC236}">
                    <a16:creationId xmlns:a16="http://schemas.microsoft.com/office/drawing/2014/main" xmlns="" id="{46BD1DA4-0A31-4AB3-9A9B-64AE2E800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2869" y="754127"/>
                <a:ext cx="1172542" cy="1499641"/>
              </a:xfrm>
              <a:custGeom>
                <a:avLst/>
                <a:gdLst/>
                <a:ahLst/>
                <a:cxnLst>
                  <a:cxn ang="0">
                    <a:pos x="219" y="706"/>
                  </a:cxn>
                  <a:cxn ang="0">
                    <a:pos x="176" y="667"/>
                  </a:cxn>
                  <a:cxn ang="0">
                    <a:pos x="152" y="637"/>
                  </a:cxn>
                  <a:cxn ang="0">
                    <a:pos x="156" y="598"/>
                  </a:cxn>
                  <a:cxn ang="0">
                    <a:pos x="162" y="555"/>
                  </a:cxn>
                  <a:cxn ang="0">
                    <a:pos x="180" y="510"/>
                  </a:cxn>
                  <a:cxn ang="0">
                    <a:pos x="168" y="462"/>
                  </a:cxn>
                  <a:cxn ang="0">
                    <a:pos x="135" y="417"/>
                  </a:cxn>
                  <a:cxn ang="0">
                    <a:pos x="99" y="391"/>
                  </a:cxn>
                  <a:cxn ang="0">
                    <a:pos x="54" y="367"/>
                  </a:cxn>
                  <a:cxn ang="0">
                    <a:pos x="17" y="334"/>
                  </a:cxn>
                  <a:cxn ang="0">
                    <a:pos x="11" y="298"/>
                  </a:cxn>
                  <a:cxn ang="0">
                    <a:pos x="50" y="276"/>
                  </a:cxn>
                  <a:cxn ang="0">
                    <a:pos x="60" y="247"/>
                  </a:cxn>
                  <a:cxn ang="0">
                    <a:pos x="60" y="201"/>
                  </a:cxn>
                  <a:cxn ang="0">
                    <a:pos x="120" y="187"/>
                  </a:cxn>
                  <a:cxn ang="0">
                    <a:pos x="110" y="165"/>
                  </a:cxn>
                  <a:cxn ang="0">
                    <a:pos x="90" y="124"/>
                  </a:cxn>
                  <a:cxn ang="0">
                    <a:pos x="89" y="69"/>
                  </a:cxn>
                  <a:cxn ang="0">
                    <a:pos x="138" y="66"/>
                  </a:cxn>
                  <a:cxn ang="0">
                    <a:pos x="179" y="67"/>
                  </a:cxn>
                  <a:cxn ang="0">
                    <a:pos x="233" y="67"/>
                  </a:cxn>
                  <a:cxn ang="0">
                    <a:pos x="288" y="43"/>
                  </a:cxn>
                  <a:cxn ang="0">
                    <a:pos x="344" y="40"/>
                  </a:cxn>
                  <a:cxn ang="0">
                    <a:pos x="389" y="7"/>
                  </a:cxn>
                  <a:cxn ang="0">
                    <a:pos x="417" y="25"/>
                  </a:cxn>
                  <a:cxn ang="0">
                    <a:pos x="434" y="87"/>
                  </a:cxn>
                  <a:cxn ang="0">
                    <a:pos x="446" y="129"/>
                  </a:cxn>
                  <a:cxn ang="0">
                    <a:pos x="459" y="183"/>
                  </a:cxn>
                  <a:cxn ang="0">
                    <a:pos x="438" y="223"/>
                  </a:cxn>
                  <a:cxn ang="0">
                    <a:pos x="422" y="259"/>
                  </a:cxn>
                  <a:cxn ang="0">
                    <a:pos x="411" y="303"/>
                  </a:cxn>
                  <a:cxn ang="0">
                    <a:pos x="378" y="354"/>
                  </a:cxn>
                  <a:cxn ang="0">
                    <a:pos x="365" y="394"/>
                  </a:cxn>
                  <a:cxn ang="0">
                    <a:pos x="392" y="448"/>
                  </a:cxn>
                  <a:cxn ang="0">
                    <a:pos x="456" y="450"/>
                  </a:cxn>
                  <a:cxn ang="0">
                    <a:pos x="498" y="454"/>
                  </a:cxn>
                  <a:cxn ang="0">
                    <a:pos x="533" y="498"/>
                  </a:cxn>
                  <a:cxn ang="0">
                    <a:pos x="594" y="480"/>
                  </a:cxn>
                  <a:cxn ang="0">
                    <a:pos x="555" y="534"/>
                  </a:cxn>
                  <a:cxn ang="0">
                    <a:pos x="534" y="579"/>
                  </a:cxn>
                  <a:cxn ang="0">
                    <a:pos x="504" y="621"/>
                  </a:cxn>
                  <a:cxn ang="0">
                    <a:pos x="456" y="646"/>
                  </a:cxn>
                  <a:cxn ang="0">
                    <a:pos x="407" y="672"/>
                  </a:cxn>
                  <a:cxn ang="0">
                    <a:pos x="354" y="690"/>
                  </a:cxn>
                  <a:cxn ang="0">
                    <a:pos x="317" y="727"/>
                  </a:cxn>
                  <a:cxn ang="0">
                    <a:pos x="288" y="774"/>
                  </a:cxn>
                  <a:cxn ang="0">
                    <a:pos x="248" y="735"/>
                  </a:cxn>
                </a:cxnLst>
                <a:rect l="0" t="0" r="r" b="b"/>
                <a:pathLst>
                  <a:path w="596" h="780">
                    <a:moveTo>
                      <a:pt x="248" y="735"/>
                    </a:moveTo>
                    <a:cubicBezTo>
                      <a:pt x="240" y="737"/>
                      <a:pt x="243" y="727"/>
                      <a:pt x="240" y="724"/>
                    </a:cubicBezTo>
                    <a:cubicBezTo>
                      <a:pt x="237" y="721"/>
                      <a:pt x="232" y="717"/>
                      <a:pt x="228" y="714"/>
                    </a:cubicBezTo>
                    <a:cubicBezTo>
                      <a:pt x="224" y="711"/>
                      <a:pt x="221" y="709"/>
                      <a:pt x="219" y="706"/>
                    </a:cubicBezTo>
                    <a:cubicBezTo>
                      <a:pt x="217" y="703"/>
                      <a:pt x="222" y="698"/>
                      <a:pt x="218" y="696"/>
                    </a:cubicBezTo>
                    <a:cubicBezTo>
                      <a:pt x="214" y="694"/>
                      <a:pt x="200" y="696"/>
                      <a:pt x="195" y="693"/>
                    </a:cubicBezTo>
                    <a:cubicBezTo>
                      <a:pt x="185" y="683"/>
                      <a:pt x="191" y="679"/>
                      <a:pt x="188" y="675"/>
                    </a:cubicBezTo>
                    <a:cubicBezTo>
                      <a:pt x="185" y="671"/>
                      <a:pt x="181" y="667"/>
                      <a:pt x="176" y="667"/>
                    </a:cubicBezTo>
                    <a:cubicBezTo>
                      <a:pt x="171" y="667"/>
                      <a:pt x="159" y="676"/>
                      <a:pt x="156" y="675"/>
                    </a:cubicBezTo>
                    <a:cubicBezTo>
                      <a:pt x="153" y="674"/>
                      <a:pt x="156" y="668"/>
                      <a:pt x="155" y="663"/>
                    </a:cubicBezTo>
                    <a:cubicBezTo>
                      <a:pt x="154" y="658"/>
                      <a:pt x="148" y="649"/>
                      <a:pt x="147" y="645"/>
                    </a:cubicBezTo>
                    <a:cubicBezTo>
                      <a:pt x="146" y="641"/>
                      <a:pt x="152" y="640"/>
                      <a:pt x="152" y="637"/>
                    </a:cubicBezTo>
                    <a:cubicBezTo>
                      <a:pt x="152" y="634"/>
                      <a:pt x="151" y="628"/>
                      <a:pt x="150" y="625"/>
                    </a:cubicBezTo>
                    <a:cubicBezTo>
                      <a:pt x="149" y="622"/>
                      <a:pt x="146" y="622"/>
                      <a:pt x="146" y="619"/>
                    </a:cubicBezTo>
                    <a:cubicBezTo>
                      <a:pt x="146" y="616"/>
                      <a:pt x="150" y="612"/>
                      <a:pt x="152" y="609"/>
                    </a:cubicBezTo>
                    <a:cubicBezTo>
                      <a:pt x="154" y="606"/>
                      <a:pt x="156" y="602"/>
                      <a:pt x="156" y="598"/>
                    </a:cubicBezTo>
                    <a:cubicBezTo>
                      <a:pt x="156" y="594"/>
                      <a:pt x="152" y="589"/>
                      <a:pt x="152" y="586"/>
                    </a:cubicBezTo>
                    <a:cubicBezTo>
                      <a:pt x="152" y="583"/>
                      <a:pt x="154" y="582"/>
                      <a:pt x="155" y="579"/>
                    </a:cubicBezTo>
                    <a:cubicBezTo>
                      <a:pt x="156" y="576"/>
                      <a:pt x="158" y="571"/>
                      <a:pt x="159" y="567"/>
                    </a:cubicBezTo>
                    <a:cubicBezTo>
                      <a:pt x="160" y="563"/>
                      <a:pt x="162" y="558"/>
                      <a:pt x="162" y="555"/>
                    </a:cubicBezTo>
                    <a:cubicBezTo>
                      <a:pt x="162" y="552"/>
                      <a:pt x="160" y="548"/>
                      <a:pt x="161" y="546"/>
                    </a:cubicBezTo>
                    <a:cubicBezTo>
                      <a:pt x="162" y="544"/>
                      <a:pt x="168" y="544"/>
                      <a:pt x="170" y="540"/>
                    </a:cubicBezTo>
                    <a:cubicBezTo>
                      <a:pt x="173" y="534"/>
                      <a:pt x="172" y="528"/>
                      <a:pt x="174" y="522"/>
                    </a:cubicBezTo>
                    <a:cubicBezTo>
                      <a:pt x="180" y="517"/>
                      <a:pt x="172" y="514"/>
                      <a:pt x="180" y="510"/>
                    </a:cubicBezTo>
                    <a:cubicBezTo>
                      <a:pt x="180" y="507"/>
                      <a:pt x="174" y="505"/>
                      <a:pt x="174" y="501"/>
                    </a:cubicBezTo>
                    <a:cubicBezTo>
                      <a:pt x="174" y="497"/>
                      <a:pt x="180" y="491"/>
                      <a:pt x="179" y="487"/>
                    </a:cubicBezTo>
                    <a:cubicBezTo>
                      <a:pt x="178" y="483"/>
                      <a:pt x="169" y="479"/>
                      <a:pt x="167" y="475"/>
                    </a:cubicBezTo>
                    <a:cubicBezTo>
                      <a:pt x="165" y="471"/>
                      <a:pt x="169" y="466"/>
                      <a:pt x="168" y="462"/>
                    </a:cubicBezTo>
                    <a:cubicBezTo>
                      <a:pt x="170" y="457"/>
                      <a:pt x="154" y="456"/>
                      <a:pt x="159" y="450"/>
                    </a:cubicBezTo>
                    <a:cubicBezTo>
                      <a:pt x="157" y="446"/>
                      <a:pt x="157" y="440"/>
                      <a:pt x="156" y="436"/>
                    </a:cubicBezTo>
                    <a:cubicBezTo>
                      <a:pt x="155" y="432"/>
                      <a:pt x="156" y="426"/>
                      <a:pt x="153" y="423"/>
                    </a:cubicBezTo>
                    <a:cubicBezTo>
                      <a:pt x="150" y="420"/>
                      <a:pt x="139" y="420"/>
                      <a:pt x="135" y="417"/>
                    </a:cubicBezTo>
                    <a:cubicBezTo>
                      <a:pt x="131" y="414"/>
                      <a:pt x="131" y="410"/>
                      <a:pt x="129" y="408"/>
                    </a:cubicBezTo>
                    <a:cubicBezTo>
                      <a:pt x="125" y="402"/>
                      <a:pt x="128" y="406"/>
                      <a:pt x="122" y="402"/>
                    </a:cubicBezTo>
                    <a:cubicBezTo>
                      <a:pt x="124" y="399"/>
                      <a:pt x="102" y="403"/>
                      <a:pt x="108" y="400"/>
                    </a:cubicBezTo>
                    <a:cubicBezTo>
                      <a:pt x="104" y="398"/>
                      <a:pt x="103" y="393"/>
                      <a:pt x="99" y="391"/>
                    </a:cubicBezTo>
                    <a:cubicBezTo>
                      <a:pt x="91" y="383"/>
                      <a:pt x="88" y="397"/>
                      <a:pt x="81" y="388"/>
                    </a:cubicBezTo>
                    <a:cubicBezTo>
                      <a:pt x="78" y="384"/>
                      <a:pt x="80" y="383"/>
                      <a:pt x="77" y="379"/>
                    </a:cubicBezTo>
                    <a:cubicBezTo>
                      <a:pt x="72" y="372"/>
                      <a:pt x="66" y="376"/>
                      <a:pt x="66" y="376"/>
                    </a:cubicBezTo>
                    <a:cubicBezTo>
                      <a:pt x="65" y="369"/>
                      <a:pt x="49" y="387"/>
                      <a:pt x="54" y="367"/>
                    </a:cubicBezTo>
                    <a:cubicBezTo>
                      <a:pt x="51" y="364"/>
                      <a:pt x="50" y="361"/>
                      <a:pt x="47" y="358"/>
                    </a:cubicBezTo>
                    <a:cubicBezTo>
                      <a:pt x="44" y="355"/>
                      <a:pt x="42" y="352"/>
                      <a:pt x="39" y="349"/>
                    </a:cubicBezTo>
                    <a:cubicBezTo>
                      <a:pt x="36" y="346"/>
                      <a:pt x="31" y="344"/>
                      <a:pt x="27" y="342"/>
                    </a:cubicBezTo>
                    <a:cubicBezTo>
                      <a:pt x="23" y="340"/>
                      <a:pt x="21" y="336"/>
                      <a:pt x="17" y="334"/>
                    </a:cubicBezTo>
                    <a:cubicBezTo>
                      <a:pt x="13" y="332"/>
                      <a:pt x="4" y="333"/>
                      <a:pt x="2" y="330"/>
                    </a:cubicBezTo>
                    <a:cubicBezTo>
                      <a:pt x="0" y="327"/>
                      <a:pt x="0" y="318"/>
                      <a:pt x="2" y="315"/>
                    </a:cubicBezTo>
                    <a:cubicBezTo>
                      <a:pt x="4" y="312"/>
                      <a:pt x="13" y="315"/>
                      <a:pt x="14" y="312"/>
                    </a:cubicBezTo>
                    <a:cubicBezTo>
                      <a:pt x="15" y="309"/>
                      <a:pt x="11" y="302"/>
                      <a:pt x="11" y="298"/>
                    </a:cubicBezTo>
                    <a:cubicBezTo>
                      <a:pt x="11" y="294"/>
                      <a:pt x="10" y="290"/>
                      <a:pt x="12" y="288"/>
                    </a:cubicBezTo>
                    <a:cubicBezTo>
                      <a:pt x="16" y="283"/>
                      <a:pt x="9" y="297"/>
                      <a:pt x="27" y="288"/>
                    </a:cubicBezTo>
                    <a:cubicBezTo>
                      <a:pt x="31" y="286"/>
                      <a:pt x="31" y="279"/>
                      <a:pt x="35" y="277"/>
                    </a:cubicBezTo>
                    <a:cubicBezTo>
                      <a:pt x="39" y="275"/>
                      <a:pt x="47" y="278"/>
                      <a:pt x="50" y="276"/>
                    </a:cubicBezTo>
                    <a:cubicBezTo>
                      <a:pt x="53" y="274"/>
                      <a:pt x="48" y="266"/>
                      <a:pt x="51" y="264"/>
                    </a:cubicBezTo>
                    <a:cubicBezTo>
                      <a:pt x="54" y="262"/>
                      <a:pt x="66" y="263"/>
                      <a:pt x="68" y="261"/>
                    </a:cubicBezTo>
                    <a:cubicBezTo>
                      <a:pt x="70" y="259"/>
                      <a:pt x="64" y="255"/>
                      <a:pt x="63" y="253"/>
                    </a:cubicBezTo>
                    <a:cubicBezTo>
                      <a:pt x="62" y="251"/>
                      <a:pt x="62" y="249"/>
                      <a:pt x="60" y="247"/>
                    </a:cubicBezTo>
                    <a:cubicBezTo>
                      <a:pt x="58" y="245"/>
                      <a:pt x="55" y="241"/>
                      <a:pt x="53" y="238"/>
                    </a:cubicBezTo>
                    <a:cubicBezTo>
                      <a:pt x="51" y="235"/>
                      <a:pt x="47" y="235"/>
                      <a:pt x="47" y="231"/>
                    </a:cubicBezTo>
                    <a:cubicBezTo>
                      <a:pt x="47" y="227"/>
                      <a:pt x="48" y="218"/>
                      <a:pt x="50" y="213"/>
                    </a:cubicBezTo>
                    <a:cubicBezTo>
                      <a:pt x="52" y="208"/>
                      <a:pt x="56" y="204"/>
                      <a:pt x="60" y="201"/>
                    </a:cubicBezTo>
                    <a:cubicBezTo>
                      <a:pt x="64" y="198"/>
                      <a:pt x="67" y="195"/>
                      <a:pt x="72" y="192"/>
                    </a:cubicBezTo>
                    <a:cubicBezTo>
                      <a:pt x="77" y="189"/>
                      <a:pt x="83" y="183"/>
                      <a:pt x="89" y="181"/>
                    </a:cubicBezTo>
                    <a:cubicBezTo>
                      <a:pt x="95" y="179"/>
                      <a:pt x="102" y="179"/>
                      <a:pt x="107" y="180"/>
                    </a:cubicBezTo>
                    <a:cubicBezTo>
                      <a:pt x="112" y="181"/>
                      <a:pt x="117" y="187"/>
                      <a:pt x="120" y="187"/>
                    </a:cubicBezTo>
                    <a:cubicBezTo>
                      <a:pt x="123" y="187"/>
                      <a:pt x="128" y="183"/>
                      <a:pt x="128" y="181"/>
                    </a:cubicBezTo>
                    <a:cubicBezTo>
                      <a:pt x="128" y="179"/>
                      <a:pt x="121" y="178"/>
                      <a:pt x="119" y="175"/>
                    </a:cubicBezTo>
                    <a:cubicBezTo>
                      <a:pt x="130" y="167"/>
                      <a:pt x="104" y="170"/>
                      <a:pt x="116" y="165"/>
                    </a:cubicBezTo>
                    <a:cubicBezTo>
                      <a:pt x="114" y="163"/>
                      <a:pt x="112" y="166"/>
                      <a:pt x="110" y="165"/>
                    </a:cubicBezTo>
                    <a:cubicBezTo>
                      <a:pt x="108" y="164"/>
                      <a:pt x="106" y="163"/>
                      <a:pt x="104" y="160"/>
                    </a:cubicBezTo>
                    <a:cubicBezTo>
                      <a:pt x="104" y="156"/>
                      <a:pt x="82" y="154"/>
                      <a:pt x="95" y="147"/>
                    </a:cubicBezTo>
                    <a:cubicBezTo>
                      <a:pt x="92" y="142"/>
                      <a:pt x="85" y="137"/>
                      <a:pt x="84" y="133"/>
                    </a:cubicBezTo>
                    <a:cubicBezTo>
                      <a:pt x="83" y="129"/>
                      <a:pt x="91" y="127"/>
                      <a:pt x="90" y="124"/>
                    </a:cubicBezTo>
                    <a:cubicBezTo>
                      <a:pt x="89" y="121"/>
                      <a:pt x="80" y="120"/>
                      <a:pt x="78" y="115"/>
                    </a:cubicBezTo>
                    <a:cubicBezTo>
                      <a:pt x="76" y="110"/>
                      <a:pt x="80" y="102"/>
                      <a:pt x="80" y="96"/>
                    </a:cubicBezTo>
                    <a:cubicBezTo>
                      <a:pt x="80" y="90"/>
                      <a:pt x="74" y="85"/>
                      <a:pt x="75" y="81"/>
                    </a:cubicBezTo>
                    <a:cubicBezTo>
                      <a:pt x="76" y="77"/>
                      <a:pt x="85" y="70"/>
                      <a:pt x="89" y="69"/>
                    </a:cubicBezTo>
                    <a:cubicBezTo>
                      <a:pt x="93" y="68"/>
                      <a:pt x="97" y="76"/>
                      <a:pt x="99" y="76"/>
                    </a:cubicBezTo>
                    <a:cubicBezTo>
                      <a:pt x="101" y="76"/>
                      <a:pt x="101" y="67"/>
                      <a:pt x="104" y="66"/>
                    </a:cubicBezTo>
                    <a:cubicBezTo>
                      <a:pt x="107" y="65"/>
                      <a:pt x="114" y="67"/>
                      <a:pt x="120" y="67"/>
                    </a:cubicBezTo>
                    <a:cubicBezTo>
                      <a:pt x="126" y="67"/>
                      <a:pt x="132" y="66"/>
                      <a:pt x="138" y="66"/>
                    </a:cubicBezTo>
                    <a:cubicBezTo>
                      <a:pt x="144" y="66"/>
                      <a:pt x="152" y="70"/>
                      <a:pt x="156" y="69"/>
                    </a:cubicBezTo>
                    <a:cubicBezTo>
                      <a:pt x="160" y="68"/>
                      <a:pt x="162" y="62"/>
                      <a:pt x="164" y="61"/>
                    </a:cubicBezTo>
                    <a:cubicBezTo>
                      <a:pt x="180" y="54"/>
                      <a:pt x="169" y="60"/>
                      <a:pt x="171" y="61"/>
                    </a:cubicBezTo>
                    <a:cubicBezTo>
                      <a:pt x="173" y="62"/>
                      <a:pt x="175" y="66"/>
                      <a:pt x="179" y="67"/>
                    </a:cubicBezTo>
                    <a:cubicBezTo>
                      <a:pt x="183" y="68"/>
                      <a:pt x="194" y="68"/>
                      <a:pt x="197" y="67"/>
                    </a:cubicBezTo>
                    <a:cubicBezTo>
                      <a:pt x="203" y="60"/>
                      <a:pt x="196" y="61"/>
                      <a:pt x="200" y="60"/>
                    </a:cubicBezTo>
                    <a:cubicBezTo>
                      <a:pt x="204" y="59"/>
                      <a:pt x="216" y="60"/>
                      <a:pt x="221" y="61"/>
                    </a:cubicBezTo>
                    <a:cubicBezTo>
                      <a:pt x="226" y="62"/>
                      <a:pt x="230" y="68"/>
                      <a:pt x="233" y="67"/>
                    </a:cubicBezTo>
                    <a:cubicBezTo>
                      <a:pt x="236" y="66"/>
                      <a:pt x="236" y="58"/>
                      <a:pt x="239" y="55"/>
                    </a:cubicBezTo>
                    <a:cubicBezTo>
                      <a:pt x="242" y="52"/>
                      <a:pt x="245" y="48"/>
                      <a:pt x="249" y="46"/>
                    </a:cubicBezTo>
                    <a:cubicBezTo>
                      <a:pt x="260" y="54"/>
                      <a:pt x="255" y="36"/>
                      <a:pt x="266" y="45"/>
                    </a:cubicBezTo>
                    <a:cubicBezTo>
                      <a:pt x="268" y="36"/>
                      <a:pt x="281" y="44"/>
                      <a:pt x="288" y="43"/>
                    </a:cubicBezTo>
                    <a:cubicBezTo>
                      <a:pt x="295" y="42"/>
                      <a:pt x="304" y="43"/>
                      <a:pt x="308" y="42"/>
                    </a:cubicBezTo>
                    <a:cubicBezTo>
                      <a:pt x="312" y="41"/>
                      <a:pt x="311" y="37"/>
                      <a:pt x="315" y="36"/>
                    </a:cubicBezTo>
                    <a:cubicBezTo>
                      <a:pt x="319" y="35"/>
                      <a:pt x="327" y="36"/>
                      <a:pt x="332" y="37"/>
                    </a:cubicBezTo>
                    <a:cubicBezTo>
                      <a:pt x="337" y="38"/>
                      <a:pt x="340" y="41"/>
                      <a:pt x="344" y="40"/>
                    </a:cubicBezTo>
                    <a:cubicBezTo>
                      <a:pt x="348" y="39"/>
                      <a:pt x="352" y="33"/>
                      <a:pt x="356" y="31"/>
                    </a:cubicBezTo>
                    <a:cubicBezTo>
                      <a:pt x="361" y="13"/>
                      <a:pt x="366" y="33"/>
                      <a:pt x="369" y="30"/>
                    </a:cubicBezTo>
                    <a:cubicBezTo>
                      <a:pt x="372" y="27"/>
                      <a:pt x="371" y="16"/>
                      <a:pt x="374" y="12"/>
                    </a:cubicBezTo>
                    <a:cubicBezTo>
                      <a:pt x="377" y="8"/>
                      <a:pt x="385" y="8"/>
                      <a:pt x="389" y="7"/>
                    </a:cubicBezTo>
                    <a:cubicBezTo>
                      <a:pt x="393" y="6"/>
                      <a:pt x="392" y="4"/>
                      <a:pt x="396" y="3"/>
                    </a:cubicBezTo>
                    <a:cubicBezTo>
                      <a:pt x="400" y="2"/>
                      <a:pt x="407" y="0"/>
                      <a:pt x="411" y="0"/>
                    </a:cubicBezTo>
                    <a:cubicBezTo>
                      <a:pt x="415" y="0"/>
                      <a:pt x="422" y="0"/>
                      <a:pt x="423" y="4"/>
                    </a:cubicBezTo>
                    <a:cubicBezTo>
                      <a:pt x="424" y="8"/>
                      <a:pt x="416" y="21"/>
                      <a:pt x="417" y="25"/>
                    </a:cubicBezTo>
                    <a:cubicBezTo>
                      <a:pt x="418" y="29"/>
                      <a:pt x="427" y="23"/>
                      <a:pt x="428" y="27"/>
                    </a:cubicBezTo>
                    <a:cubicBezTo>
                      <a:pt x="429" y="31"/>
                      <a:pt x="424" y="46"/>
                      <a:pt x="425" y="51"/>
                    </a:cubicBezTo>
                    <a:cubicBezTo>
                      <a:pt x="426" y="56"/>
                      <a:pt x="431" y="49"/>
                      <a:pt x="432" y="55"/>
                    </a:cubicBezTo>
                    <a:cubicBezTo>
                      <a:pt x="433" y="61"/>
                      <a:pt x="433" y="81"/>
                      <a:pt x="434" y="87"/>
                    </a:cubicBezTo>
                    <a:cubicBezTo>
                      <a:pt x="435" y="93"/>
                      <a:pt x="440" y="87"/>
                      <a:pt x="441" y="91"/>
                    </a:cubicBezTo>
                    <a:cubicBezTo>
                      <a:pt x="455" y="87"/>
                      <a:pt x="440" y="105"/>
                      <a:pt x="441" y="109"/>
                    </a:cubicBezTo>
                    <a:cubicBezTo>
                      <a:pt x="442" y="113"/>
                      <a:pt x="446" y="112"/>
                      <a:pt x="447" y="115"/>
                    </a:cubicBezTo>
                    <a:cubicBezTo>
                      <a:pt x="448" y="118"/>
                      <a:pt x="445" y="126"/>
                      <a:pt x="446" y="129"/>
                    </a:cubicBezTo>
                    <a:cubicBezTo>
                      <a:pt x="447" y="132"/>
                      <a:pt x="451" y="129"/>
                      <a:pt x="452" y="132"/>
                    </a:cubicBezTo>
                    <a:cubicBezTo>
                      <a:pt x="453" y="135"/>
                      <a:pt x="448" y="143"/>
                      <a:pt x="450" y="147"/>
                    </a:cubicBezTo>
                    <a:cubicBezTo>
                      <a:pt x="452" y="151"/>
                      <a:pt x="460" y="148"/>
                      <a:pt x="461" y="154"/>
                    </a:cubicBezTo>
                    <a:cubicBezTo>
                      <a:pt x="462" y="160"/>
                      <a:pt x="459" y="177"/>
                      <a:pt x="459" y="183"/>
                    </a:cubicBezTo>
                    <a:cubicBezTo>
                      <a:pt x="459" y="189"/>
                      <a:pt x="459" y="189"/>
                      <a:pt x="458" y="193"/>
                    </a:cubicBezTo>
                    <a:cubicBezTo>
                      <a:pt x="457" y="197"/>
                      <a:pt x="455" y="204"/>
                      <a:pt x="453" y="207"/>
                    </a:cubicBezTo>
                    <a:cubicBezTo>
                      <a:pt x="451" y="210"/>
                      <a:pt x="446" y="208"/>
                      <a:pt x="444" y="211"/>
                    </a:cubicBezTo>
                    <a:cubicBezTo>
                      <a:pt x="442" y="214"/>
                      <a:pt x="439" y="219"/>
                      <a:pt x="438" y="223"/>
                    </a:cubicBezTo>
                    <a:cubicBezTo>
                      <a:pt x="437" y="227"/>
                      <a:pt x="439" y="231"/>
                      <a:pt x="438" y="234"/>
                    </a:cubicBezTo>
                    <a:cubicBezTo>
                      <a:pt x="437" y="237"/>
                      <a:pt x="433" y="241"/>
                      <a:pt x="431" y="243"/>
                    </a:cubicBezTo>
                    <a:cubicBezTo>
                      <a:pt x="429" y="245"/>
                      <a:pt x="428" y="243"/>
                      <a:pt x="426" y="246"/>
                    </a:cubicBezTo>
                    <a:cubicBezTo>
                      <a:pt x="424" y="249"/>
                      <a:pt x="421" y="256"/>
                      <a:pt x="422" y="259"/>
                    </a:cubicBezTo>
                    <a:cubicBezTo>
                      <a:pt x="423" y="262"/>
                      <a:pt x="430" y="264"/>
                      <a:pt x="431" y="267"/>
                    </a:cubicBezTo>
                    <a:cubicBezTo>
                      <a:pt x="432" y="270"/>
                      <a:pt x="427" y="275"/>
                      <a:pt x="425" y="279"/>
                    </a:cubicBezTo>
                    <a:cubicBezTo>
                      <a:pt x="423" y="283"/>
                      <a:pt x="421" y="288"/>
                      <a:pt x="419" y="292"/>
                    </a:cubicBezTo>
                    <a:cubicBezTo>
                      <a:pt x="417" y="296"/>
                      <a:pt x="412" y="298"/>
                      <a:pt x="411" y="303"/>
                    </a:cubicBezTo>
                    <a:cubicBezTo>
                      <a:pt x="410" y="308"/>
                      <a:pt x="412" y="317"/>
                      <a:pt x="411" y="321"/>
                    </a:cubicBezTo>
                    <a:cubicBezTo>
                      <a:pt x="410" y="325"/>
                      <a:pt x="405" y="324"/>
                      <a:pt x="402" y="328"/>
                    </a:cubicBezTo>
                    <a:cubicBezTo>
                      <a:pt x="399" y="332"/>
                      <a:pt x="396" y="342"/>
                      <a:pt x="392" y="346"/>
                    </a:cubicBezTo>
                    <a:cubicBezTo>
                      <a:pt x="390" y="356"/>
                      <a:pt x="385" y="347"/>
                      <a:pt x="378" y="354"/>
                    </a:cubicBezTo>
                    <a:cubicBezTo>
                      <a:pt x="374" y="369"/>
                      <a:pt x="377" y="352"/>
                      <a:pt x="371" y="367"/>
                    </a:cubicBezTo>
                    <a:cubicBezTo>
                      <a:pt x="371" y="367"/>
                      <a:pt x="370" y="348"/>
                      <a:pt x="374" y="378"/>
                    </a:cubicBezTo>
                    <a:cubicBezTo>
                      <a:pt x="375" y="381"/>
                      <a:pt x="378" y="384"/>
                      <a:pt x="377" y="387"/>
                    </a:cubicBezTo>
                    <a:cubicBezTo>
                      <a:pt x="376" y="390"/>
                      <a:pt x="366" y="385"/>
                      <a:pt x="365" y="394"/>
                    </a:cubicBezTo>
                    <a:cubicBezTo>
                      <a:pt x="364" y="403"/>
                      <a:pt x="368" y="431"/>
                      <a:pt x="368" y="442"/>
                    </a:cubicBezTo>
                    <a:cubicBezTo>
                      <a:pt x="370" y="435"/>
                      <a:pt x="362" y="456"/>
                      <a:pt x="363" y="459"/>
                    </a:cubicBezTo>
                    <a:cubicBezTo>
                      <a:pt x="364" y="462"/>
                      <a:pt x="372" y="461"/>
                      <a:pt x="377" y="459"/>
                    </a:cubicBezTo>
                    <a:cubicBezTo>
                      <a:pt x="382" y="457"/>
                      <a:pt x="388" y="452"/>
                      <a:pt x="392" y="448"/>
                    </a:cubicBezTo>
                    <a:cubicBezTo>
                      <a:pt x="396" y="444"/>
                      <a:pt x="401" y="433"/>
                      <a:pt x="404" y="433"/>
                    </a:cubicBezTo>
                    <a:cubicBezTo>
                      <a:pt x="407" y="433"/>
                      <a:pt x="408" y="444"/>
                      <a:pt x="410" y="447"/>
                    </a:cubicBezTo>
                    <a:cubicBezTo>
                      <a:pt x="412" y="450"/>
                      <a:pt x="411" y="452"/>
                      <a:pt x="419" y="453"/>
                    </a:cubicBezTo>
                    <a:cubicBezTo>
                      <a:pt x="427" y="454"/>
                      <a:pt x="449" y="448"/>
                      <a:pt x="456" y="450"/>
                    </a:cubicBezTo>
                    <a:cubicBezTo>
                      <a:pt x="462" y="454"/>
                      <a:pt x="455" y="461"/>
                      <a:pt x="461" y="465"/>
                    </a:cubicBezTo>
                    <a:cubicBezTo>
                      <a:pt x="464" y="467"/>
                      <a:pt x="473" y="462"/>
                      <a:pt x="473" y="462"/>
                    </a:cubicBezTo>
                    <a:cubicBezTo>
                      <a:pt x="482" y="452"/>
                      <a:pt x="479" y="457"/>
                      <a:pt x="483" y="456"/>
                    </a:cubicBezTo>
                    <a:cubicBezTo>
                      <a:pt x="487" y="455"/>
                      <a:pt x="495" y="452"/>
                      <a:pt x="498" y="454"/>
                    </a:cubicBezTo>
                    <a:cubicBezTo>
                      <a:pt x="501" y="456"/>
                      <a:pt x="499" y="467"/>
                      <a:pt x="501" y="471"/>
                    </a:cubicBezTo>
                    <a:cubicBezTo>
                      <a:pt x="503" y="475"/>
                      <a:pt x="507" y="478"/>
                      <a:pt x="510" y="481"/>
                    </a:cubicBezTo>
                    <a:cubicBezTo>
                      <a:pt x="513" y="484"/>
                      <a:pt x="517" y="489"/>
                      <a:pt x="521" y="492"/>
                    </a:cubicBezTo>
                    <a:cubicBezTo>
                      <a:pt x="525" y="495"/>
                      <a:pt x="529" y="497"/>
                      <a:pt x="533" y="498"/>
                    </a:cubicBezTo>
                    <a:cubicBezTo>
                      <a:pt x="537" y="499"/>
                      <a:pt x="542" y="500"/>
                      <a:pt x="546" y="498"/>
                    </a:cubicBezTo>
                    <a:cubicBezTo>
                      <a:pt x="550" y="496"/>
                      <a:pt x="556" y="486"/>
                      <a:pt x="560" y="484"/>
                    </a:cubicBezTo>
                    <a:cubicBezTo>
                      <a:pt x="564" y="482"/>
                      <a:pt x="567" y="487"/>
                      <a:pt x="573" y="486"/>
                    </a:cubicBezTo>
                    <a:cubicBezTo>
                      <a:pt x="579" y="485"/>
                      <a:pt x="592" y="477"/>
                      <a:pt x="594" y="480"/>
                    </a:cubicBezTo>
                    <a:cubicBezTo>
                      <a:pt x="596" y="483"/>
                      <a:pt x="589" y="498"/>
                      <a:pt x="587" y="504"/>
                    </a:cubicBezTo>
                    <a:cubicBezTo>
                      <a:pt x="585" y="510"/>
                      <a:pt x="584" y="513"/>
                      <a:pt x="582" y="517"/>
                    </a:cubicBezTo>
                    <a:cubicBezTo>
                      <a:pt x="580" y="521"/>
                      <a:pt x="577" y="525"/>
                      <a:pt x="573" y="528"/>
                    </a:cubicBezTo>
                    <a:cubicBezTo>
                      <a:pt x="569" y="531"/>
                      <a:pt x="558" y="531"/>
                      <a:pt x="555" y="534"/>
                    </a:cubicBezTo>
                    <a:cubicBezTo>
                      <a:pt x="552" y="537"/>
                      <a:pt x="555" y="542"/>
                      <a:pt x="555" y="546"/>
                    </a:cubicBezTo>
                    <a:cubicBezTo>
                      <a:pt x="555" y="550"/>
                      <a:pt x="556" y="554"/>
                      <a:pt x="554" y="558"/>
                    </a:cubicBezTo>
                    <a:cubicBezTo>
                      <a:pt x="552" y="562"/>
                      <a:pt x="548" y="570"/>
                      <a:pt x="545" y="573"/>
                    </a:cubicBezTo>
                    <a:cubicBezTo>
                      <a:pt x="542" y="576"/>
                      <a:pt x="536" y="577"/>
                      <a:pt x="534" y="579"/>
                    </a:cubicBezTo>
                    <a:cubicBezTo>
                      <a:pt x="532" y="581"/>
                      <a:pt x="533" y="582"/>
                      <a:pt x="530" y="586"/>
                    </a:cubicBezTo>
                    <a:cubicBezTo>
                      <a:pt x="534" y="591"/>
                      <a:pt x="521" y="595"/>
                      <a:pt x="518" y="600"/>
                    </a:cubicBezTo>
                    <a:cubicBezTo>
                      <a:pt x="515" y="605"/>
                      <a:pt x="515" y="611"/>
                      <a:pt x="513" y="615"/>
                    </a:cubicBezTo>
                    <a:cubicBezTo>
                      <a:pt x="511" y="619"/>
                      <a:pt x="508" y="620"/>
                      <a:pt x="504" y="621"/>
                    </a:cubicBezTo>
                    <a:cubicBezTo>
                      <a:pt x="500" y="622"/>
                      <a:pt x="492" y="617"/>
                      <a:pt x="489" y="619"/>
                    </a:cubicBezTo>
                    <a:cubicBezTo>
                      <a:pt x="486" y="621"/>
                      <a:pt x="486" y="630"/>
                      <a:pt x="483" y="633"/>
                    </a:cubicBezTo>
                    <a:cubicBezTo>
                      <a:pt x="480" y="636"/>
                      <a:pt x="474" y="635"/>
                      <a:pt x="470" y="637"/>
                    </a:cubicBezTo>
                    <a:cubicBezTo>
                      <a:pt x="466" y="639"/>
                      <a:pt x="460" y="643"/>
                      <a:pt x="456" y="646"/>
                    </a:cubicBezTo>
                    <a:cubicBezTo>
                      <a:pt x="452" y="649"/>
                      <a:pt x="449" y="649"/>
                      <a:pt x="444" y="652"/>
                    </a:cubicBezTo>
                    <a:cubicBezTo>
                      <a:pt x="439" y="655"/>
                      <a:pt x="431" y="660"/>
                      <a:pt x="426" y="663"/>
                    </a:cubicBezTo>
                    <a:cubicBezTo>
                      <a:pt x="416" y="665"/>
                      <a:pt x="426" y="668"/>
                      <a:pt x="416" y="669"/>
                    </a:cubicBezTo>
                    <a:cubicBezTo>
                      <a:pt x="413" y="674"/>
                      <a:pt x="411" y="671"/>
                      <a:pt x="407" y="672"/>
                    </a:cubicBezTo>
                    <a:cubicBezTo>
                      <a:pt x="403" y="673"/>
                      <a:pt x="394" y="674"/>
                      <a:pt x="390" y="676"/>
                    </a:cubicBezTo>
                    <a:cubicBezTo>
                      <a:pt x="386" y="678"/>
                      <a:pt x="387" y="682"/>
                      <a:pt x="383" y="684"/>
                    </a:cubicBezTo>
                    <a:cubicBezTo>
                      <a:pt x="379" y="686"/>
                      <a:pt x="373" y="684"/>
                      <a:pt x="368" y="685"/>
                    </a:cubicBezTo>
                    <a:cubicBezTo>
                      <a:pt x="363" y="686"/>
                      <a:pt x="358" y="687"/>
                      <a:pt x="354" y="690"/>
                    </a:cubicBezTo>
                    <a:cubicBezTo>
                      <a:pt x="350" y="693"/>
                      <a:pt x="348" y="698"/>
                      <a:pt x="345" y="702"/>
                    </a:cubicBezTo>
                    <a:cubicBezTo>
                      <a:pt x="342" y="706"/>
                      <a:pt x="338" y="709"/>
                      <a:pt x="335" y="712"/>
                    </a:cubicBezTo>
                    <a:cubicBezTo>
                      <a:pt x="329" y="722"/>
                      <a:pt x="330" y="718"/>
                      <a:pt x="327" y="721"/>
                    </a:cubicBezTo>
                    <a:cubicBezTo>
                      <a:pt x="324" y="724"/>
                      <a:pt x="320" y="723"/>
                      <a:pt x="317" y="727"/>
                    </a:cubicBezTo>
                    <a:cubicBezTo>
                      <a:pt x="310" y="743"/>
                      <a:pt x="315" y="740"/>
                      <a:pt x="312" y="745"/>
                    </a:cubicBezTo>
                    <a:cubicBezTo>
                      <a:pt x="309" y="750"/>
                      <a:pt x="302" y="752"/>
                      <a:pt x="300" y="757"/>
                    </a:cubicBezTo>
                    <a:cubicBezTo>
                      <a:pt x="298" y="762"/>
                      <a:pt x="299" y="774"/>
                      <a:pt x="297" y="777"/>
                    </a:cubicBezTo>
                    <a:cubicBezTo>
                      <a:pt x="295" y="780"/>
                      <a:pt x="291" y="776"/>
                      <a:pt x="288" y="774"/>
                    </a:cubicBezTo>
                    <a:cubicBezTo>
                      <a:pt x="285" y="772"/>
                      <a:pt x="282" y="766"/>
                      <a:pt x="279" y="762"/>
                    </a:cubicBezTo>
                    <a:cubicBezTo>
                      <a:pt x="276" y="758"/>
                      <a:pt x="273" y="754"/>
                      <a:pt x="270" y="751"/>
                    </a:cubicBezTo>
                    <a:cubicBezTo>
                      <a:pt x="260" y="762"/>
                      <a:pt x="264" y="747"/>
                      <a:pt x="260" y="744"/>
                    </a:cubicBezTo>
                    <a:cubicBezTo>
                      <a:pt x="256" y="741"/>
                      <a:pt x="251" y="737"/>
                      <a:pt x="248" y="73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2" name="Freeform 10">
                <a:extLst>
                  <a:ext uri="{FF2B5EF4-FFF2-40B4-BE49-F238E27FC236}">
                    <a16:creationId xmlns:a16="http://schemas.microsoft.com/office/drawing/2014/main" xmlns="" id="{756BEC43-A0B3-4533-9817-4A99FFE9D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9149" y="969460"/>
                <a:ext cx="1335832" cy="838261"/>
              </a:xfrm>
              <a:custGeom>
                <a:avLst/>
                <a:gdLst/>
                <a:ahLst/>
                <a:cxnLst>
                  <a:cxn ang="0">
                    <a:pos x="177" y="155"/>
                  </a:cxn>
                  <a:cxn ang="0">
                    <a:pos x="201" y="156"/>
                  </a:cxn>
                  <a:cxn ang="0">
                    <a:pos x="244" y="138"/>
                  </a:cxn>
                  <a:cxn ang="0">
                    <a:pos x="252" y="108"/>
                  </a:cxn>
                  <a:cxn ang="0">
                    <a:pos x="261" y="42"/>
                  </a:cxn>
                  <a:cxn ang="0">
                    <a:pos x="259" y="8"/>
                  </a:cxn>
                  <a:cxn ang="0">
                    <a:pos x="289" y="30"/>
                  </a:cxn>
                  <a:cxn ang="0">
                    <a:pos x="316" y="2"/>
                  </a:cxn>
                  <a:cxn ang="0">
                    <a:pos x="345" y="9"/>
                  </a:cxn>
                  <a:cxn ang="0">
                    <a:pos x="358" y="30"/>
                  </a:cxn>
                  <a:cxn ang="0">
                    <a:pos x="378" y="68"/>
                  </a:cxn>
                  <a:cxn ang="0">
                    <a:pos x="406" y="59"/>
                  </a:cxn>
                  <a:cxn ang="0">
                    <a:pos x="450" y="59"/>
                  </a:cxn>
                  <a:cxn ang="0">
                    <a:pos x="478" y="74"/>
                  </a:cxn>
                  <a:cxn ang="0">
                    <a:pos x="504" y="80"/>
                  </a:cxn>
                  <a:cxn ang="0">
                    <a:pos x="547" y="81"/>
                  </a:cxn>
                  <a:cxn ang="0">
                    <a:pos x="595" y="87"/>
                  </a:cxn>
                  <a:cxn ang="0">
                    <a:pos x="634" y="89"/>
                  </a:cxn>
                  <a:cxn ang="0">
                    <a:pos x="654" y="108"/>
                  </a:cxn>
                  <a:cxn ang="0">
                    <a:pos x="664" y="195"/>
                  </a:cxn>
                  <a:cxn ang="0">
                    <a:pos x="673" y="239"/>
                  </a:cxn>
                  <a:cxn ang="0">
                    <a:pos x="640" y="279"/>
                  </a:cxn>
                  <a:cxn ang="0">
                    <a:pos x="607" y="290"/>
                  </a:cxn>
                  <a:cxn ang="0">
                    <a:pos x="576" y="333"/>
                  </a:cxn>
                  <a:cxn ang="0">
                    <a:pos x="532" y="359"/>
                  </a:cxn>
                  <a:cxn ang="0">
                    <a:pos x="483" y="344"/>
                  </a:cxn>
                  <a:cxn ang="0">
                    <a:pos x="436" y="411"/>
                  </a:cxn>
                  <a:cxn ang="0">
                    <a:pos x="388" y="414"/>
                  </a:cxn>
                  <a:cxn ang="0">
                    <a:pos x="327" y="426"/>
                  </a:cxn>
                  <a:cxn ang="0">
                    <a:pos x="277" y="399"/>
                  </a:cxn>
                  <a:cxn ang="0">
                    <a:pos x="250" y="359"/>
                  </a:cxn>
                  <a:cxn ang="0">
                    <a:pos x="210" y="374"/>
                  </a:cxn>
                  <a:cxn ang="0">
                    <a:pos x="169" y="386"/>
                  </a:cxn>
                  <a:cxn ang="0">
                    <a:pos x="141" y="354"/>
                  </a:cxn>
                  <a:cxn ang="0">
                    <a:pos x="126" y="345"/>
                  </a:cxn>
                  <a:cxn ang="0">
                    <a:pos x="102" y="354"/>
                  </a:cxn>
                  <a:cxn ang="0">
                    <a:pos x="73" y="339"/>
                  </a:cxn>
                  <a:cxn ang="0">
                    <a:pos x="46" y="320"/>
                  </a:cxn>
                  <a:cxn ang="0">
                    <a:pos x="13" y="350"/>
                  </a:cxn>
                  <a:cxn ang="0">
                    <a:pos x="9" y="320"/>
                  </a:cxn>
                  <a:cxn ang="0">
                    <a:pos x="9" y="275"/>
                  </a:cxn>
                  <a:cxn ang="0">
                    <a:pos x="7" y="249"/>
                  </a:cxn>
                  <a:cxn ang="0">
                    <a:pos x="37" y="227"/>
                  </a:cxn>
                  <a:cxn ang="0">
                    <a:pos x="54" y="194"/>
                  </a:cxn>
                  <a:cxn ang="0">
                    <a:pos x="70" y="158"/>
                  </a:cxn>
                  <a:cxn ang="0">
                    <a:pos x="96" y="134"/>
                  </a:cxn>
                  <a:cxn ang="0">
                    <a:pos x="136" y="153"/>
                  </a:cxn>
                  <a:cxn ang="0">
                    <a:pos x="154" y="176"/>
                  </a:cxn>
                </a:cxnLst>
                <a:rect l="0" t="0" r="r" b="b"/>
                <a:pathLst>
                  <a:path w="679" h="436">
                    <a:moveTo>
                      <a:pt x="166" y="173"/>
                    </a:moveTo>
                    <a:cubicBezTo>
                      <a:pt x="194" y="172"/>
                      <a:pt x="147" y="163"/>
                      <a:pt x="175" y="161"/>
                    </a:cubicBezTo>
                    <a:cubicBezTo>
                      <a:pt x="177" y="158"/>
                      <a:pt x="177" y="157"/>
                      <a:pt x="177" y="155"/>
                    </a:cubicBezTo>
                    <a:cubicBezTo>
                      <a:pt x="177" y="153"/>
                      <a:pt x="172" y="147"/>
                      <a:pt x="175" y="146"/>
                    </a:cubicBezTo>
                    <a:cubicBezTo>
                      <a:pt x="181" y="141"/>
                      <a:pt x="186" y="153"/>
                      <a:pt x="193" y="149"/>
                    </a:cubicBezTo>
                    <a:cubicBezTo>
                      <a:pt x="201" y="149"/>
                      <a:pt x="186" y="154"/>
                      <a:pt x="201" y="156"/>
                    </a:cubicBezTo>
                    <a:cubicBezTo>
                      <a:pt x="207" y="156"/>
                      <a:pt x="225" y="153"/>
                      <a:pt x="229" y="150"/>
                    </a:cubicBezTo>
                    <a:cubicBezTo>
                      <a:pt x="233" y="147"/>
                      <a:pt x="222" y="140"/>
                      <a:pt x="225" y="138"/>
                    </a:cubicBezTo>
                    <a:cubicBezTo>
                      <a:pt x="228" y="136"/>
                      <a:pt x="241" y="140"/>
                      <a:pt x="244" y="138"/>
                    </a:cubicBezTo>
                    <a:cubicBezTo>
                      <a:pt x="247" y="136"/>
                      <a:pt x="239" y="129"/>
                      <a:pt x="241" y="126"/>
                    </a:cubicBezTo>
                    <a:cubicBezTo>
                      <a:pt x="242" y="120"/>
                      <a:pt x="249" y="127"/>
                      <a:pt x="253" y="122"/>
                    </a:cubicBezTo>
                    <a:cubicBezTo>
                      <a:pt x="258" y="121"/>
                      <a:pt x="243" y="110"/>
                      <a:pt x="252" y="108"/>
                    </a:cubicBezTo>
                    <a:cubicBezTo>
                      <a:pt x="253" y="104"/>
                      <a:pt x="260" y="100"/>
                      <a:pt x="262" y="96"/>
                    </a:cubicBezTo>
                    <a:cubicBezTo>
                      <a:pt x="264" y="92"/>
                      <a:pt x="264" y="92"/>
                      <a:pt x="264" y="83"/>
                    </a:cubicBezTo>
                    <a:cubicBezTo>
                      <a:pt x="264" y="74"/>
                      <a:pt x="263" y="50"/>
                      <a:pt x="261" y="42"/>
                    </a:cubicBezTo>
                    <a:cubicBezTo>
                      <a:pt x="264" y="36"/>
                      <a:pt x="251" y="36"/>
                      <a:pt x="250" y="33"/>
                    </a:cubicBezTo>
                    <a:cubicBezTo>
                      <a:pt x="249" y="30"/>
                      <a:pt x="251" y="28"/>
                      <a:pt x="252" y="24"/>
                    </a:cubicBezTo>
                    <a:cubicBezTo>
                      <a:pt x="255" y="23"/>
                      <a:pt x="255" y="11"/>
                      <a:pt x="259" y="8"/>
                    </a:cubicBezTo>
                    <a:cubicBezTo>
                      <a:pt x="263" y="5"/>
                      <a:pt x="272" y="8"/>
                      <a:pt x="277" y="9"/>
                    </a:cubicBezTo>
                    <a:cubicBezTo>
                      <a:pt x="282" y="10"/>
                      <a:pt x="287" y="12"/>
                      <a:pt x="289" y="15"/>
                    </a:cubicBezTo>
                    <a:cubicBezTo>
                      <a:pt x="291" y="18"/>
                      <a:pt x="286" y="28"/>
                      <a:pt x="289" y="30"/>
                    </a:cubicBezTo>
                    <a:cubicBezTo>
                      <a:pt x="292" y="32"/>
                      <a:pt x="302" y="29"/>
                      <a:pt x="306" y="26"/>
                    </a:cubicBezTo>
                    <a:cubicBezTo>
                      <a:pt x="310" y="23"/>
                      <a:pt x="310" y="18"/>
                      <a:pt x="312" y="14"/>
                    </a:cubicBezTo>
                    <a:cubicBezTo>
                      <a:pt x="314" y="10"/>
                      <a:pt x="314" y="4"/>
                      <a:pt x="316" y="2"/>
                    </a:cubicBezTo>
                    <a:cubicBezTo>
                      <a:pt x="318" y="0"/>
                      <a:pt x="323" y="1"/>
                      <a:pt x="325" y="2"/>
                    </a:cubicBezTo>
                    <a:cubicBezTo>
                      <a:pt x="327" y="3"/>
                      <a:pt x="328" y="7"/>
                      <a:pt x="331" y="8"/>
                    </a:cubicBezTo>
                    <a:cubicBezTo>
                      <a:pt x="334" y="9"/>
                      <a:pt x="342" y="8"/>
                      <a:pt x="345" y="9"/>
                    </a:cubicBezTo>
                    <a:cubicBezTo>
                      <a:pt x="348" y="10"/>
                      <a:pt x="346" y="13"/>
                      <a:pt x="349" y="17"/>
                    </a:cubicBezTo>
                    <a:cubicBezTo>
                      <a:pt x="352" y="21"/>
                      <a:pt x="363" y="30"/>
                      <a:pt x="364" y="32"/>
                    </a:cubicBezTo>
                    <a:cubicBezTo>
                      <a:pt x="365" y="34"/>
                      <a:pt x="358" y="28"/>
                      <a:pt x="358" y="30"/>
                    </a:cubicBezTo>
                    <a:cubicBezTo>
                      <a:pt x="358" y="32"/>
                      <a:pt x="362" y="41"/>
                      <a:pt x="364" y="45"/>
                    </a:cubicBezTo>
                    <a:cubicBezTo>
                      <a:pt x="366" y="49"/>
                      <a:pt x="371" y="49"/>
                      <a:pt x="373" y="53"/>
                    </a:cubicBezTo>
                    <a:cubicBezTo>
                      <a:pt x="378" y="55"/>
                      <a:pt x="367" y="61"/>
                      <a:pt x="378" y="68"/>
                    </a:cubicBezTo>
                    <a:cubicBezTo>
                      <a:pt x="381" y="71"/>
                      <a:pt x="390" y="70"/>
                      <a:pt x="393" y="69"/>
                    </a:cubicBezTo>
                    <a:cubicBezTo>
                      <a:pt x="396" y="68"/>
                      <a:pt x="394" y="62"/>
                      <a:pt x="396" y="60"/>
                    </a:cubicBezTo>
                    <a:cubicBezTo>
                      <a:pt x="398" y="58"/>
                      <a:pt x="404" y="61"/>
                      <a:pt x="406" y="59"/>
                    </a:cubicBezTo>
                    <a:cubicBezTo>
                      <a:pt x="411" y="61"/>
                      <a:pt x="403" y="52"/>
                      <a:pt x="409" y="50"/>
                    </a:cubicBezTo>
                    <a:cubicBezTo>
                      <a:pt x="415" y="48"/>
                      <a:pt x="435" y="44"/>
                      <a:pt x="442" y="45"/>
                    </a:cubicBezTo>
                    <a:cubicBezTo>
                      <a:pt x="449" y="46"/>
                      <a:pt x="446" y="58"/>
                      <a:pt x="450" y="59"/>
                    </a:cubicBezTo>
                    <a:cubicBezTo>
                      <a:pt x="454" y="60"/>
                      <a:pt x="464" y="53"/>
                      <a:pt x="468" y="53"/>
                    </a:cubicBezTo>
                    <a:cubicBezTo>
                      <a:pt x="472" y="53"/>
                      <a:pt x="475" y="53"/>
                      <a:pt x="477" y="56"/>
                    </a:cubicBezTo>
                    <a:cubicBezTo>
                      <a:pt x="479" y="59"/>
                      <a:pt x="476" y="72"/>
                      <a:pt x="478" y="74"/>
                    </a:cubicBezTo>
                    <a:cubicBezTo>
                      <a:pt x="480" y="76"/>
                      <a:pt x="485" y="68"/>
                      <a:pt x="487" y="69"/>
                    </a:cubicBezTo>
                    <a:cubicBezTo>
                      <a:pt x="489" y="70"/>
                      <a:pt x="486" y="79"/>
                      <a:pt x="489" y="81"/>
                    </a:cubicBezTo>
                    <a:cubicBezTo>
                      <a:pt x="492" y="83"/>
                      <a:pt x="501" y="78"/>
                      <a:pt x="504" y="80"/>
                    </a:cubicBezTo>
                    <a:cubicBezTo>
                      <a:pt x="504" y="88"/>
                      <a:pt x="497" y="90"/>
                      <a:pt x="504" y="93"/>
                    </a:cubicBezTo>
                    <a:cubicBezTo>
                      <a:pt x="510" y="95"/>
                      <a:pt x="534" y="92"/>
                      <a:pt x="541" y="90"/>
                    </a:cubicBezTo>
                    <a:cubicBezTo>
                      <a:pt x="545" y="91"/>
                      <a:pt x="544" y="79"/>
                      <a:pt x="547" y="81"/>
                    </a:cubicBezTo>
                    <a:cubicBezTo>
                      <a:pt x="556" y="87"/>
                      <a:pt x="555" y="71"/>
                      <a:pt x="558" y="81"/>
                    </a:cubicBezTo>
                    <a:cubicBezTo>
                      <a:pt x="562" y="88"/>
                      <a:pt x="582" y="77"/>
                      <a:pt x="588" y="78"/>
                    </a:cubicBezTo>
                    <a:cubicBezTo>
                      <a:pt x="594" y="79"/>
                      <a:pt x="592" y="85"/>
                      <a:pt x="595" y="87"/>
                    </a:cubicBezTo>
                    <a:cubicBezTo>
                      <a:pt x="598" y="89"/>
                      <a:pt x="603" y="88"/>
                      <a:pt x="606" y="89"/>
                    </a:cubicBezTo>
                    <a:cubicBezTo>
                      <a:pt x="609" y="90"/>
                      <a:pt x="610" y="95"/>
                      <a:pt x="615" y="95"/>
                    </a:cubicBezTo>
                    <a:cubicBezTo>
                      <a:pt x="620" y="95"/>
                      <a:pt x="629" y="90"/>
                      <a:pt x="634" y="89"/>
                    </a:cubicBezTo>
                    <a:cubicBezTo>
                      <a:pt x="639" y="88"/>
                      <a:pt x="645" y="85"/>
                      <a:pt x="646" y="87"/>
                    </a:cubicBezTo>
                    <a:cubicBezTo>
                      <a:pt x="647" y="89"/>
                      <a:pt x="641" y="98"/>
                      <a:pt x="642" y="101"/>
                    </a:cubicBezTo>
                    <a:cubicBezTo>
                      <a:pt x="643" y="104"/>
                      <a:pt x="651" y="104"/>
                      <a:pt x="654" y="108"/>
                    </a:cubicBezTo>
                    <a:cubicBezTo>
                      <a:pt x="657" y="112"/>
                      <a:pt x="655" y="118"/>
                      <a:pt x="658" y="122"/>
                    </a:cubicBezTo>
                    <a:cubicBezTo>
                      <a:pt x="661" y="126"/>
                      <a:pt x="668" y="122"/>
                      <a:pt x="669" y="134"/>
                    </a:cubicBezTo>
                    <a:cubicBezTo>
                      <a:pt x="670" y="146"/>
                      <a:pt x="663" y="183"/>
                      <a:pt x="664" y="195"/>
                    </a:cubicBezTo>
                    <a:cubicBezTo>
                      <a:pt x="665" y="207"/>
                      <a:pt x="671" y="204"/>
                      <a:pt x="673" y="209"/>
                    </a:cubicBezTo>
                    <a:cubicBezTo>
                      <a:pt x="675" y="214"/>
                      <a:pt x="679" y="219"/>
                      <a:pt x="679" y="224"/>
                    </a:cubicBezTo>
                    <a:cubicBezTo>
                      <a:pt x="679" y="229"/>
                      <a:pt x="675" y="234"/>
                      <a:pt x="673" y="239"/>
                    </a:cubicBezTo>
                    <a:cubicBezTo>
                      <a:pt x="671" y="244"/>
                      <a:pt x="670" y="251"/>
                      <a:pt x="667" y="255"/>
                    </a:cubicBezTo>
                    <a:cubicBezTo>
                      <a:pt x="664" y="259"/>
                      <a:pt x="657" y="260"/>
                      <a:pt x="652" y="264"/>
                    </a:cubicBezTo>
                    <a:cubicBezTo>
                      <a:pt x="647" y="268"/>
                      <a:pt x="643" y="277"/>
                      <a:pt x="640" y="279"/>
                    </a:cubicBezTo>
                    <a:cubicBezTo>
                      <a:pt x="637" y="281"/>
                      <a:pt x="636" y="274"/>
                      <a:pt x="633" y="275"/>
                    </a:cubicBezTo>
                    <a:cubicBezTo>
                      <a:pt x="630" y="276"/>
                      <a:pt x="623" y="284"/>
                      <a:pt x="619" y="287"/>
                    </a:cubicBezTo>
                    <a:cubicBezTo>
                      <a:pt x="615" y="290"/>
                      <a:pt x="610" y="287"/>
                      <a:pt x="607" y="290"/>
                    </a:cubicBezTo>
                    <a:cubicBezTo>
                      <a:pt x="604" y="293"/>
                      <a:pt x="616" y="300"/>
                      <a:pt x="603" y="303"/>
                    </a:cubicBezTo>
                    <a:cubicBezTo>
                      <a:pt x="600" y="307"/>
                      <a:pt x="592" y="309"/>
                      <a:pt x="588" y="314"/>
                    </a:cubicBezTo>
                    <a:cubicBezTo>
                      <a:pt x="581" y="326"/>
                      <a:pt x="589" y="332"/>
                      <a:pt x="576" y="333"/>
                    </a:cubicBezTo>
                    <a:cubicBezTo>
                      <a:pt x="567" y="336"/>
                      <a:pt x="583" y="352"/>
                      <a:pt x="559" y="351"/>
                    </a:cubicBezTo>
                    <a:cubicBezTo>
                      <a:pt x="555" y="356"/>
                      <a:pt x="553" y="361"/>
                      <a:pt x="549" y="362"/>
                    </a:cubicBezTo>
                    <a:cubicBezTo>
                      <a:pt x="545" y="363"/>
                      <a:pt x="537" y="361"/>
                      <a:pt x="532" y="359"/>
                    </a:cubicBezTo>
                    <a:cubicBezTo>
                      <a:pt x="527" y="357"/>
                      <a:pt x="524" y="353"/>
                      <a:pt x="519" y="350"/>
                    </a:cubicBezTo>
                    <a:cubicBezTo>
                      <a:pt x="514" y="347"/>
                      <a:pt x="507" y="343"/>
                      <a:pt x="501" y="342"/>
                    </a:cubicBezTo>
                    <a:cubicBezTo>
                      <a:pt x="495" y="341"/>
                      <a:pt x="489" y="343"/>
                      <a:pt x="483" y="344"/>
                    </a:cubicBezTo>
                    <a:cubicBezTo>
                      <a:pt x="477" y="345"/>
                      <a:pt x="471" y="348"/>
                      <a:pt x="466" y="351"/>
                    </a:cubicBezTo>
                    <a:cubicBezTo>
                      <a:pt x="461" y="354"/>
                      <a:pt x="456" y="352"/>
                      <a:pt x="451" y="362"/>
                    </a:cubicBezTo>
                    <a:cubicBezTo>
                      <a:pt x="446" y="372"/>
                      <a:pt x="441" y="402"/>
                      <a:pt x="436" y="411"/>
                    </a:cubicBezTo>
                    <a:cubicBezTo>
                      <a:pt x="431" y="420"/>
                      <a:pt x="425" y="417"/>
                      <a:pt x="420" y="419"/>
                    </a:cubicBezTo>
                    <a:cubicBezTo>
                      <a:pt x="415" y="419"/>
                      <a:pt x="416" y="435"/>
                      <a:pt x="405" y="425"/>
                    </a:cubicBezTo>
                    <a:cubicBezTo>
                      <a:pt x="400" y="424"/>
                      <a:pt x="395" y="416"/>
                      <a:pt x="388" y="414"/>
                    </a:cubicBezTo>
                    <a:cubicBezTo>
                      <a:pt x="381" y="412"/>
                      <a:pt x="371" y="413"/>
                      <a:pt x="364" y="414"/>
                    </a:cubicBezTo>
                    <a:cubicBezTo>
                      <a:pt x="357" y="415"/>
                      <a:pt x="355" y="420"/>
                      <a:pt x="349" y="422"/>
                    </a:cubicBezTo>
                    <a:cubicBezTo>
                      <a:pt x="343" y="424"/>
                      <a:pt x="334" y="426"/>
                      <a:pt x="327" y="426"/>
                    </a:cubicBezTo>
                    <a:cubicBezTo>
                      <a:pt x="320" y="436"/>
                      <a:pt x="317" y="418"/>
                      <a:pt x="307" y="422"/>
                    </a:cubicBezTo>
                    <a:cubicBezTo>
                      <a:pt x="301" y="419"/>
                      <a:pt x="300" y="426"/>
                      <a:pt x="291" y="416"/>
                    </a:cubicBezTo>
                    <a:cubicBezTo>
                      <a:pt x="286" y="412"/>
                      <a:pt x="279" y="405"/>
                      <a:pt x="277" y="399"/>
                    </a:cubicBezTo>
                    <a:cubicBezTo>
                      <a:pt x="275" y="393"/>
                      <a:pt x="282" y="387"/>
                      <a:pt x="280" y="381"/>
                    </a:cubicBezTo>
                    <a:cubicBezTo>
                      <a:pt x="278" y="375"/>
                      <a:pt x="272" y="367"/>
                      <a:pt x="267" y="363"/>
                    </a:cubicBezTo>
                    <a:cubicBezTo>
                      <a:pt x="262" y="359"/>
                      <a:pt x="255" y="358"/>
                      <a:pt x="250" y="359"/>
                    </a:cubicBezTo>
                    <a:cubicBezTo>
                      <a:pt x="231" y="352"/>
                      <a:pt x="242" y="373"/>
                      <a:pt x="235" y="366"/>
                    </a:cubicBezTo>
                    <a:cubicBezTo>
                      <a:pt x="230" y="368"/>
                      <a:pt x="224" y="373"/>
                      <a:pt x="220" y="374"/>
                    </a:cubicBezTo>
                    <a:cubicBezTo>
                      <a:pt x="216" y="375"/>
                      <a:pt x="213" y="374"/>
                      <a:pt x="210" y="374"/>
                    </a:cubicBezTo>
                    <a:cubicBezTo>
                      <a:pt x="207" y="374"/>
                      <a:pt x="203" y="372"/>
                      <a:pt x="199" y="375"/>
                    </a:cubicBezTo>
                    <a:cubicBezTo>
                      <a:pt x="195" y="378"/>
                      <a:pt x="191" y="387"/>
                      <a:pt x="186" y="389"/>
                    </a:cubicBezTo>
                    <a:cubicBezTo>
                      <a:pt x="181" y="391"/>
                      <a:pt x="174" y="388"/>
                      <a:pt x="169" y="386"/>
                    </a:cubicBezTo>
                    <a:cubicBezTo>
                      <a:pt x="164" y="384"/>
                      <a:pt x="161" y="378"/>
                      <a:pt x="157" y="375"/>
                    </a:cubicBezTo>
                    <a:cubicBezTo>
                      <a:pt x="153" y="372"/>
                      <a:pt x="148" y="372"/>
                      <a:pt x="145" y="368"/>
                    </a:cubicBezTo>
                    <a:cubicBezTo>
                      <a:pt x="142" y="364"/>
                      <a:pt x="141" y="358"/>
                      <a:pt x="141" y="354"/>
                    </a:cubicBezTo>
                    <a:cubicBezTo>
                      <a:pt x="141" y="350"/>
                      <a:pt x="143" y="346"/>
                      <a:pt x="142" y="344"/>
                    </a:cubicBezTo>
                    <a:cubicBezTo>
                      <a:pt x="141" y="342"/>
                      <a:pt x="136" y="341"/>
                      <a:pt x="133" y="341"/>
                    </a:cubicBezTo>
                    <a:cubicBezTo>
                      <a:pt x="130" y="341"/>
                      <a:pt x="129" y="344"/>
                      <a:pt x="126" y="345"/>
                    </a:cubicBezTo>
                    <a:cubicBezTo>
                      <a:pt x="123" y="346"/>
                      <a:pt x="119" y="347"/>
                      <a:pt x="117" y="348"/>
                    </a:cubicBezTo>
                    <a:cubicBezTo>
                      <a:pt x="115" y="349"/>
                      <a:pt x="116" y="349"/>
                      <a:pt x="114" y="350"/>
                    </a:cubicBezTo>
                    <a:cubicBezTo>
                      <a:pt x="113" y="346"/>
                      <a:pt x="105" y="355"/>
                      <a:pt x="102" y="354"/>
                    </a:cubicBezTo>
                    <a:cubicBezTo>
                      <a:pt x="99" y="353"/>
                      <a:pt x="101" y="347"/>
                      <a:pt x="99" y="345"/>
                    </a:cubicBezTo>
                    <a:cubicBezTo>
                      <a:pt x="97" y="343"/>
                      <a:pt x="91" y="340"/>
                      <a:pt x="87" y="339"/>
                    </a:cubicBezTo>
                    <a:cubicBezTo>
                      <a:pt x="83" y="338"/>
                      <a:pt x="78" y="338"/>
                      <a:pt x="73" y="339"/>
                    </a:cubicBezTo>
                    <a:cubicBezTo>
                      <a:pt x="74" y="336"/>
                      <a:pt x="57" y="350"/>
                      <a:pt x="57" y="342"/>
                    </a:cubicBezTo>
                    <a:cubicBezTo>
                      <a:pt x="53" y="340"/>
                      <a:pt x="51" y="332"/>
                      <a:pt x="49" y="329"/>
                    </a:cubicBezTo>
                    <a:cubicBezTo>
                      <a:pt x="47" y="326"/>
                      <a:pt x="48" y="320"/>
                      <a:pt x="46" y="320"/>
                    </a:cubicBezTo>
                    <a:cubicBezTo>
                      <a:pt x="49" y="315"/>
                      <a:pt x="36" y="338"/>
                      <a:pt x="36" y="332"/>
                    </a:cubicBezTo>
                    <a:cubicBezTo>
                      <a:pt x="33" y="336"/>
                      <a:pt x="31" y="342"/>
                      <a:pt x="27" y="345"/>
                    </a:cubicBezTo>
                    <a:cubicBezTo>
                      <a:pt x="23" y="348"/>
                      <a:pt x="17" y="350"/>
                      <a:pt x="13" y="350"/>
                    </a:cubicBezTo>
                    <a:cubicBezTo>
                      <a:pt x="9" y="350"/>
                      <a:pt x="2" y="348"/>
                      <a:pt x="1" y="345"/>
                    </a:cubicBezTo>
                    <a:cubicBezTo>
                      <a:pt x="0" y="342"/>
                      <a:pt x="5" y="336"/>
                      <a:pt x="6" y="332"/>
                    </a:cubicBezTo>
                    <a:cubicBezTo>
                      <a:pt x="7" y="328"/>
                      <a:pt x="9" y="325"/>
                      <a:pt x="9" y="320"/>
                    </a:cubicBezTo>
                    <a:cubicBezTo>
                      <a:pt x="9" y="315"/>
                      <a:pt x="5" y="306"/>
                      <a:pt x="4" y="300"/>
                    </a:cubicBezTo>
                    <a:cubicBezTo>
                      <a:pt x="3" y="294"/>
                      <a:pt x="3" y="285"/>
                      <a:pt x="4" y="281"/>
                    </a:cubicBezTo>
                    <a:cubicBezTo>
                      <a:pt x="5" y="277"/>
                      <a:pt x="6" y="276"/>
                      <a:pt x="9" y="275"/>
                    </a:cubicBezTo>
                    <a:cubicBezTo>
                      <a:pt x="12" y="274"/>
                      <a:pt x="21" y="278"/>
                      <a:pt x="21" y="276"/>
                    </a:cubicBezTo>
                    <a:cubicBezTo>
                      <a:pt x="21" y="274"/>
                      <a:pt x="12" y="265"/>
                      <a:pt x="10" y="261"/>
                    </a:cubicBezTo>
                    <a:cubicBezTo>
                      <a:pt x="8" y="257"/>
                      <a:pt x="6" y="252"/>
                      <a:pt x="7" y="249"/>
                    </a:cubicBezTo>
                    <a:cubicBezTo>
                      <a:pt x="8" y="246"/>
                      <a:pt x="15" y="241"/>
                      <a:pt x="19" y="240"/>
                    </a:cubicBezTo>
                    <a:cubicBezTo>
                      <a:pt x="27" y="239"/>
                      <a:pt x="28" y="242"/>
                      <a:pt x="31" y="240"/>
                    </a:cubicBezTo>
                    <a:cubicBezTo>
                      <a:pt x="34" y="238"/>
                      <a:pt x="35" y="231"/>
                      <a:pt x="37" y="227"/>
                    </a:cubicBezTo>
                    <a:cubicBezTo>
                      <a:pt x="39" y="223"/>
                      <a:pt x="40" y="218"/>
                      <a:pt x="42" y="215"/>
                    </a:cubicBezTo>
                    <a:cubicBezTo>
                      <a:pt x="44" y="212"/>
                      <a:pt x="50" y="209"/>
                      <a:pt x="52" y="206"/>
                    </a:cubicBezTo>
                    <a:cubicBezTo>
                      <a:pt x="54" y="203"/>
                      <a:pt x="53" y="198"/>
                      <a:pt x="54" y="194"/>
                    </a:cubicBezTo>
                    <a:cubicBezTo>
                      <a:pt x="55" y="190"/>
                      <a:pt x="55" y="186"/>
                      <a:pt x="57" y="182"/>
                    </a:cubicBezTo>
                    <a:cubicBezTo>
                      <a:pt x="59" y="181"/>
                      <a:pt x="59" y="164"/>
                      <a:pt x="66" y="170"/>
                    </a:cubicBezTo>
                    <a:cubicBezTo>
                      <a:pt x="68" y="166"/>
                      <a:pt x="68" y="162"/>
                      <a:pt x="70" y="158"/>
                    </a:cubicBezTo>
                    <a:cubicBezTo>
                      <a:pt x="72" y="154"/>
                      <a:pt x="73" y="148"/>
                      <a:pt x="76" y="146"/>
                    </a:cubicBezTo>
                    <a:cubicBezTo>
                      <a:pt x="79" y="144"/>
                      <a:pt x="84" y="145"/>
                      <a:pt x="87" y="143"/>
                    </a:cubicBezTo>
                    <a:cubicBezTo>
                      <a:pt x="90" y="141"/>
                      <a:pt x="92" y="136"/>
                      <a:pt x="96" y="134"/>
                    </a:cubicBezTo>
                    <a:cubicBezTo>
                      <a:pt x="100" y="132"/>
                      <a:pt x="109" y="129"/>
                      <a:pt x="114" y="131"/>
                    </a:cubicBezTo>
                    <a:cubicBezTo>
                      <a:pt x="119" y="133"/>
                      <a:pt x="120" y="142"/>
                      <a:pt x="124" y="146"/>
                    </a:cubicBezTo>
                    <a:cubicBezTo>
                      <a:pt x="128" y="150"/>
                      <a:pt x="134" y="150"/>
                      <a:pt x="136" y="153"/>
                    </a:cubicBezTo>
                    <a:cubicBezTo>
                      <a:pt x="138" y="156"/>
                      <a:pt x="133" y="165"/>
                      <a:pt x="136" y="167"/>
                    </a:cubicBezTo>
                    <a:cubicBezTo>
                      <a:pt x="139" y="169"/>
                      <a:pt x="148" y="164"/>
                      <a:pt x="151" y="165"/>
                    </a:cubicBezTo>
                    <a:cubicBezTo>
                      <a:pt x="154" y="166"/>
                      <a:pt x="152" y="175"/>
                      <a:pt x="154" y="176"/>
                    </a:cubicBezTo>
                    <a:cubicBezTo>
                      <a:pt x="155" y="172"/>
                      <a:pt x="161" y="163"/>
                      <a:pt x="166" y="17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3" name="Freeform 11">
                <a:extLst>
                  <a:ext uri="{FF2B5EF4-FFF2-40B4-BE49-F238E27FC236}">
                    <a16:creationId xmlns:a16="http://schemas.microsoft.com/office/drawing/2014/main" xmlns="" id="{7156FD6F-C4C1-447E-B647-7324AB2BE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5299" y="700294"/>
                <a:ext cx="897112" cy="1005529"/>
              </a:xfrm>
              <a:custGeom>
                <a:avLst/>
                <a:gdLst/>
                <a:ahLst/>
                <a:cxnLst>
                  <a:cxn ang="0">
                    <a:pos x="31" y="112"/>
                  </a:cxn>
                  <a:cxn ang="0">
                    <a:pos x="70" y="110"/>
                  </a:cxn>
                  <a:cxn ang="0">
                    <a:pos x="77" y="86"/>
                  </a:cxn>
                  <a:cxn ang="0">
                    <a:pos x="97" y="68"/>
                  </a:cxn>
                  <a:cxn ang="0">
                    <a:pos x="106" y="56"/>
                  </a:cxn>
                  <a:cxn ang="0">
                    <a:pos x="122" y="44"/>
                  </a:cxn>
                  <a:cxn ang="0">
                    <a:pos x="143" y="38"/>
                  </a:cxn>
                  <a:cxn ang="0">
                    <a:pos x="164" y="16"/>
                  </a:cxn>
                  <a:cxn ang="0">
                    <a:pos x="187" y="7"/>
                  </a:cxn>
                  <a:cxn ang="0">
                    <a:pos x="221" y="10"/>
                  </a:cxn>
                  <a:cxn ang="0">
                    <a:pos x="227" y="40"/>
                  </a:cxn>
                  <a:cxn ang="0">
                    <a:pos x="209" y="56"/>
                  </a:cxn>
                  <a:cxn ang="0">
                    <a:pos x="236" y="59"/>
                  </a:cxn>
                  <a:cxn ang="0">
                    <a:pos x="266" y="71"/>
                  </a:cxn>
                  <a:cxn ang="0">
                    <a:pos x="283" y="86"/>
                  </a:cxn>
                  <a:cxn ang="0">
                    <a:pos x="304" y="101"/>
                  </a:cxn>
                  <a:cxn ang="0">
                    <a:pos x="310" y="119"/>
                  </a:cxn>
                  <a:cxn ang="0">
                    <a:pos x="332" y="127"/>
                  </a:cxn>
                  <a:cxn ang="0">
                    <a:pos x="350" y="145"/>
                  </a:cxn>
                  <a:cxn ang="0">
                    <a:pos x="371" y="164"/>
                  </a:cxn>
                  <a:cxn ang="0">
                    <a:pos x="380" y="197"/>
                  </a:cxn>
                  <a:cxn ang="0">
                    <a:pos x="403" y="212"/>
                  </a:cxn>
                  <a:cxn ang="0">
                    <a:pos x="422" y="226"/>
                  </a:cxn>
                  <a:cxn ang="0">
                    <a:pos x="428" y="244"/>
                  </a:cxn>
                  <a:cxn ang="0">
                    <a:pos x="442" y="253"/>
                  </a:cxn>
                  <a:cxn ang="0">
                    <a:pos x="448" y="287"/>
                  </a:cxn>
                  <a:cxn ang="0">
                    <a:pos x="421" y="328"/>
                  </a:cxn>
                  <a:cxn ang="0">
                    <a:pos x="398" y="362"/>
                  </a:cxn>
                  <a:cxn ang="0">
                    <a:pos x="407" y="401"/>
                  </a:cxn>
                  <a:cxn ang="0">
                    <a:pos x="421" y="439"/>
                  </a:cxn>
                  <a:cxn ang="0">
                    <a:pos x="431" y="463"/>
                  </a:cxn>
                  <a:cxn ang="0">
                    <a:pos x="412" y="484"/>
                  </a:cxn>
                  <a:cxn ang="0">
                    <a:pos x="383" y="484"/>
                  </a:cxn>
                  <a:cxn ang="0">
                    <a:pos x="365" y="469"/>
                  </a:cxn>
                  <a:cxn ang="0">
                    <a:pos x="343" y="439"/>
                  </a:cxn>
                  <a:cxn ang="0">
                    <a:pos x="308" y="437"/>
                  </a:cxn>
                  <a:cxn ang="0">
                    <a:pos x="292" y="445"/>
                  </a:cxn>
                  <a:cxn ang="0">
                    <a:pos x="275" y="478"/>
                  </a:cxn>
                  <a:cxn ang="0">
                    <a:pos x="256" y="485"/>
                  </a:cxn>
                  <a:cxn ang="0">
                    <a:pos x="242" y="496"/>
                  </a:cxn>
                  <a:cxn ang="0">
                    <a:pos x="199" y="521"/>
                  </a:cxn>
                  <a:cxn ang="0">
                    <a:pos x="151" y="509"/>
                  </a:cxn>
                  <a:cxn ang="0">
                    <a:pos x="139" y="487"/>
                  </a:cxn>
                  <a:cxn ang="0">
                    <a:pos x="101" y="458"/>
                  </a:cxn>
                  <a:cxn ang="0">
                    <a:pos x="73" y="443"/>
                  </a:cxn>
                  <a:cxn ang="0">
                    <a:pos x="65" y="409"/>
                  </a:cxn>
                  <a:cxn ang="0">
                    <a:pos x="62" y="373"/>
                  </a:cxn>
                  <a:cxn ang="0">
                    <a:pos x="65" y="350"/>
                  </a:cxn>
                  <a:cxn ang="0">
                    <a:pos x="58" y="314"/>
                  </a:cxn>
                  <a:cxn ang="0">
                    <a:pos x="55" y="265"/>
                  </a:cxn>
                  <a:cxn ang="0">
                    <a:pos x="71" y="245"/>
                  </a:cxn>
                  <a:cxn ang="0">
                    <a:pos x="46" y="229"/>
                  </a:cxn>
                  <a:cxn ang="0">
                    <a:pos x="43" y="196"/>
                  </a:cxn>
                  <a:cxn ang="0">
                    <a:pos x="49" y="184"/>
                  </a:cxn>
                  <a:cxn ang="0">
                    <a:pos x="31" y="181"/>
                  </a:cxn>
                  <a:cxn ang="0">
                    <a:pos x="22" y="170"/>
                  </a:cxn>
                  <a:cxn ang="0">
                    <a:pos x="14" y="148"/>
                  </a:cxn>
                  <a:cxn ang="0">
                    <a:pos x="1" y="125"/>
                  </a:cxn>
                </a:cxnLst>
                <a:rect l="0" t="0" r="r" b="b"/>
                <a:pathLst>
                  <a:path w="456" h="523">
                    <a:moveTo>
                      <a:pt x="16" y="112"/>
                    </a:moveTo>
                    <a:cubicBezTo>
                      <a:pt x="22" y="111"/>
                      <a:pt x="15" y="110"/>
                      <a:pt x="31" y="112"/>
                    </a:cubicBezTo>
                    <a:cubicBezTo>
                      <a:pt x="37" y="112"/>
                      <a:pt x="47" y="113"/>
                      <a:pt x="53" y="113"/>
                    </a:cubicBezTo>
                    <a:cubicBezTo>
                      <a:pt x="59" y="113"/>
                      <a:pt x="67" y="113"/>
                      <a:pt x="70" y="110"/>
                    </a:cubicBezTo>
                    <a:cubicBezTo>
                      <a:pt x="73" y="107"/>
                      <a:pt x="69" y="99"/>
                      <a:pt x="70" y="95"/>
                    </a:cubicBezTo>
                    <a:cubicBezTo>
                      <a:pt x="71" y="91"/>
                      <a:pt x="75" y="89"/>
                      <a:pt x="77" y="86"/>
                    </a:cubicBezTo>
                    <a:cubicBezTo>
                      <a:pt x="79" y="83"/>
                      <a:pt x="80" y="77"/>
                      <a:pt x="83" y="74"/>
                    </a:cubicBezTo>
                    <a:cubicBezTo>
                      <a:pt x="86" y="71"/>
                      <a:pt x="95" y="71"/>
                      <a:pt x="97" y="68"/>
                    </a:cubicBezTo>
                    <a:cubicBezTo>
                      <a:pt x="99" y="65"/>
                      <a:pt x="93" y="55"/>
                      <a:pt x="94" y="53"/>
                    </a:cubicBezTo>
                    <a:cubicBezTo>
                      <a:pt x="95" y="51"/>
                      <a:pt x="103" y="58"/>
                      <a:pt x="106" y="56"/>
                    </a:cubicBezTo>
                    <a:cubicBezTo>
                      <a:pt x="109" y="60"/>
                      <a:pt x="106" y="46"/>
                      <a:pt x="110" y="44"/>
                    </a:cubicBezTo>
                    <a:cubicBezTo>
                      <a:pt x="113" y="42"/>
                      <a:pt x="118" y="45"/>
                      <a:pt x="122" y="44"/>
                    </a:cubicBezTo>
                    <a:cubicBezTo>
                      <a:pt x="126" y="43"/>
                      <a:pt x="133" y="36"/>
                      <a:pt x="136" y="35"/>
                    </a:cubicBezTo>
                    <a:cubicBezTo>
                      <a:pt x="139" y="34"/>
                      <a:pt x="140" y="39"/>
                      <a:pt x="143" y="38"/>
                    </a:cubicBezTo>
                    <a:cubicBezTo>
                      <a:pt x="146" y="41"/>
                      <a:pt x="151" y="20"/>
                      <a:pt x="155" y="31"/>
                    </a:cubicBezTo>
                    <a:cubicBezTo>
                      <a:pt x="158" y="27"/>
                      <a:pt x="161" y="19"/>
                      <a:pt x="164" y="16"/>
                    </a:cubicBezTo>
                    <a:cubicBezTo>
                      <a:pt x="167" y="13"/>
                      <a:pt x="172" y="12"/>
                      <a:pt x="176" y="11"/>
                    </a:cubicBezTo>
                    <a:cubicBezTo>
                      <a:pt x="180" y="10"/>
                      <a:pt x="183" y="9"/>
                      <a:pt x="187" y="7"/>
                    </a:cubicBezTo>
                    <a:cubicBezTo>
                      <a:pt x="191" y="5"/>
                      <a:pt x="196" y="0"/>
                      <a:pt x="202" y="1"/>
                    </a:cubicBezTo>
                    <a:cubicBezTo>
                      <a:pt x="208" y="2"/>
                      <a:pt x="217" y="7"/>
                      <a:pt x="221" y="10"/>
                    </a:cubicBezTo>
                    <a:cubicBezTo>
                      <a:pt x="225" y="13"/>
                      <a:pt x="226" y="17"/>
                      <a:pt x="227" y="22"/>
                    </a:cubicBezTo>
                    <a:cubicBezTo>
                      <a:pt x="225" y="28"/>
                      <a:pt x="237" y="26"/>
                      <a:pt x="227" y="40"/>
                    </a:cubicBezTo>
                    <a:cubicBezTo>
                      <a:pt x="225" y="45"/>
                      <a:pt x="215" y="49"/>
                      <a:pt x="212" y="52"/>
                    </a:cubicBezTo>
                    <a:cubicBezTo>
                      <a:pt x="209" y="55"/>
                      <a:pt x="208" y="55"/>
                      <a:pt x="209" y="56"/>
                    </a:cubicBezTo>
                    <a:cubicBezTo>
                      <a:pt x="210" y="57"/>
                      <a:pt x="214" y="59"/>
                      <a:pt x="218" y="59"/>
                    </a:cubicBezTo>
                    <a:cubicBezTo>
                      <a:pt x="222" y="59"/>
                      <a:pt x="230" y="58"/>
                      <a:pt x="236" y="59"/>
                    </a:cubicBezTo>
                    <a:cubicBezTo>
                      <a:pt x="240" y="62"/>
                      <a:pt x="254" y="55"/>
                      <a:pt x="254" y="67"/>
                    </a:cubicBezTo>
                    <a:cubicBezTo>
                      <a:pt x="259" y="69"/>
                      <a:pt x="263" y="70"/>
                      <a:pt x="266" y="71"/>
                    </a:cubicBezTo>
                    <a:cubicBezTo>
                      <a:pt x="269" y="72"/>
                      <a:pt x="271" y="72"/>
                      <a:pt x="274" y="74"/>
                    </a:cubicBezTo>
                    <a:cubicBezTo>
                      <a:pt x="277" y="76"/>
                      <a:pt x="279" y="83"/>
                      <a:pt x="283" y="86"/>
                    </a:cubicBezTo>
                    <a:cubicBezTo>
                      <a:pt x="287" y="89"/>
                      <a:pt x="292" y="90"/>
                      <a:pt x="295" y="92"/>
                    </a:cubicBezTo>
                    <a:cubicBezTo>
                      <a:pt x="298" y="94"/>
                      <a:pt x="303" y="98"/>
                      <a:pt x="304" y="101"/>
                    </a:cubicBezTo>
                    <a:cubicBezTo>
                      <a:pt x="305" y="104"/>
                      <a:pt x="297" y="109"/>
                      <a:pt x="298" y="112"/>
                    </a:cubicBezTo>
                    <a:cubicBezTo>
                      <a:pt x="295" y="116"/>
                      <a:pt x="315" y="112"/>
                      <a:pt x="310" y="119"/>
                    </a:cubicBezTo>
                    <a:cubicBezTo>
                      <a:pt x="313" y="122"/>
                      <a:pt x="312" y="129"/>
                      <a:pt x="316" y="130"/>
                    </a:cubicBezTo>
                    <a:cubicBezTo>
                      <a:pt x="320" y="131"/>
                      <a:pt x="327" y="126"/>
                      <a:pt x="332" y="127"/>
                    </a:cubicBezTo>
                    <a:cubicBezTo>
                      <a:pt x="337" y="128"/>
                      <a:pt x="341" y="130"/>
                      <a:pt x="344" y="133"/>
                    </a:cubicBezTo>
                    <a:cubicBezTo>
                      <a:pt x="347" y="135"/>
                      <a:pt x="350" y="145"/>
                      <a:pt x="350" y="145"/>
                    </a:cubicBezTo>
                    <a:cubicBezTo>
                      <a:pt x="353" y="150"/>
                      <a:pt x="362" y="148"/>
                      <a:pt x="362" y="148"/>
                    </a:cubicBezTo>
                    <a:cubicBezTo>
                      <a:pt x="364" y="151"/>
                      <a:pt x="375" y="154"/>
                      <a:pt x="371" y="164"/>
                    </a:cubicBezTo>
                    <a:cubicBezTo>
                      <a:pt x="375" y="168"/>
                      <a:pt x="388" y="170"/>
                      <a:pt x="389" y="175"/>
                    </a:cubicBezTo>
                    <a:cubicBezTo>
                      <a:pt x="390" y="180"/>
                      <a:pt x="379" y="192"/>
                      <a:pt x="380" y="197"/>
                    </a:cubicBezTo>
                    <a:cubicBezTo>
                      <a:pt x="381" y="202"/>
                      <a:pt x="393" y="201"/>
                      <a:pt x="397" y="203"/>
                    </a:cubicBezTo>
                    <a:cubicBezTo>
                      <a:pt x="401" y="205"/>
                      <a:pt x="402" y="208"/>
                      <a:pt x="403" y="212"/>
                    </a:cubicBezTo>
                    <a:cubicBezTo>
                      <a:pt x="405" y="222"/>
                      <a:pt x="397" y="216"/>
                      <a:pt x="403" y="224"/>
                    </a:cubicBezTo>
                    <a:cubicBezTo>
                      <a:pt x="404" y="231"/>
                      <a:pt x="417" y="222"/>
                      <a:pt x="422" y="226"/>
                    </a:cubicBezTo>
                    <a:cubicBezTo>
                      <a:pt x="425" y="233"/>
                      <a:pt x="418" y="221"/>
                      <a:pt x="431" y="229"/>
                    </a:cubicBezTo>
                    <a:cubicBezTo>
                      <a:pt x="433" y="231"/>
                      <a:pt x="426" y="241"/>
                      <a:pt x="428" y="244"/>
                    </a:cubicBezTo>
                    <a:cubicBezTo>
                      <a:pt x="430" y="247"/>
                      <a:pt x="441" y="243"/>
                      <a:pt x="443" y="244"/>
                    </a:cubicBezTo>
                    <a:cubicBezTo>
                      <a:pt x="444" y="247"/>
                      <a:pt x="442" y="249"/>
                      <a:pt x="442" y="253"/>
                    </a:cubicBezTo>
                    <a:cubicBezTo>
                      <a:pt x="444" y="257"/>
                      <a:pt x="454" y="260"/>
                      <a:pt x="455" y="266"/>
                    </a:cubicBezTo>
                    <a:cubicBezTo>
                      <a:pt x="456" y="272"/>
                      <a:pt x="451" y="280"/>
                      <a:pt x="448" y="287"/>
                    </a:cubicBezTo>
                    <a:cubicBezTo>
                      <a:pt x="445" y="294"/>
                      <a:pt x="441" y="303"/>
                      <a:pt x="437" y="310"/>
                    </a:cubicBezTo>
                    <a:cubicBezTo>
                      <a:pt x="433" y="317"/>
                      <a:pt x="426" y="322"/>
                      <a:pt x="421" y="328"/>
                    </a:cubicBezTo>
                    <a:cubicBezTo>
                      <a:pt x="416" y="334"/>
                      <a:pt x="408" y="340"/>
                      <a:pt x="404" y="346"/>
                    </a:cubicBezTo>
                    <a:cubicBezTo>
                      <a:pt x="400" y="352"/>
                      <a:pt x="397" y="355"/>
                      <a:pt x="398" y="362"/>
                    </a:cubicBezTo>
                    <a:cubicBezTo>
                      <a:pt x="399" y="369"/>
                      <a:pt x="408" y="382"/>
                      <a:pt x="409" y="388"/>
                    </a:cubicBezTo>
                    <a:cubicBezTo>
                      <a:pt x="410" y="394"/>
                      <a:pt x="405" y="396"/>
                      <a:pt x="407" y="401"/>
                    </a:cubicBezTo>
                    <a:cubicBezTo>
                      <a:pt x="409" y="406"/>
                      <a:pt x="419" y="410"/>
                      <a:pt x="421" y="416"/>
                    </a:cubicBezTo>
                    <a:cubicBezTo>
                      <a:pt x="423" y="422"/>
                      <a:pt x="418" y="434"/>
                      <a:pt x="421" y="439"/>
                    </a:cubicBezTo>
                    <a:cubicBezTo>
                      <a:pt x="424" y="444"/>
                      <a:pt x="437" y="444"/>
                      <a:pt x="439" y="448"/>
                    </a:cubicBezTo>
                    <a:cubicBezTo>
                      <a:pt x="441" y="452"/>
                      <a:pt x="434" y="459"/>
                      <a:pt x="431" y="463"/>
                    </a:cubicBezTo>
                    <a:cubicBezTo>
                      <a:pt x="428" y="467"/>
                      <a:pt x="427" y="470"/>
                      <a:pt x="424" y="473"/>
                    </a:cubicBezTo>
                    <a:cubicBezTo>
                      <a:pt x="421" y="476"/>
                      <a:pt x="416" y="482"/>
                      <a:pt x="412" y="484"/>
                    </a:cubicBezTo>
                    <a:cubicBezTo>
                      <a:pt x="408" y="486"/>
                      <a:pt x="405" y="484"/>
                      <a:pt x="400" y="484"/>
                    </a:cubicBezTo>
                    <a:cubicBezTo>
                      <a:pt x="395" y="484"/>
                      <a:pt x="388" y="485"/>
                      <a:pt x="383" y="484"/>
                    </a:cubicBezTo>
                    <a:cubicBezTo>
                      <a:pt x="378" y="483"/>
                      <a:pt x="373" y="482"/>
                      <a:pt x="370" y="479"/>
                    </a:cubicBezTo>
                    <a:cubicBezTo>
                      <a:pt x="367" y="476"/>
                      <a:pt x="367" y="474"/>
                      <a:pt x="365" y="469"/>
                    </a:cubicBezTo>
                    <a:cubicBezTo>
                      <a:pt x="361" y="464"/>
                      <a:pt x="369" y="463"/>
                      <a:pt x="358" y="448"/>
                    </a:cubicBezTo>
                    <a:cubicBezTo>
                      <a:pt x="354" y="443"/>
                      <a:pt x="348" y="441"/>
                      <a:pt x="343" y="439"/>
                    </a:cubicBezTo>
                    <a:cubicBezTo>
                      <a:pt x="338" y="437"/>
                      <a:pt x="332" y="436"/>
                      <a:pt x="326" y="436"/>
                    </a:cubicBezTo>
                    <a:cubicBezTo>
                      <a:pt x="320" y="436"/>
                      <a:pt x="312" y="435"/>
                      <a:pt x="308" y="437"/>
                    </a:cubicBezTo>
                    <a:cubicBezTo>
                      <a:pt x="304" y="439"/>
                      <a:pt x="305" y="447"/>
                      <a:pt x="302" y="448"/>
                    </a:cubicBezTo>
                    <a:cubicBezTo>
                      <a:pt x="299" y="449"/>
                      <a:pt x="295" y="443"/>
                      <a:pt x="292" y="445"/>
                    </a:cubicBezTo>
                    <a:cubicBezTo>
                      <a:pt x="287" y="443"/>
                      <a:pt x="291" y="465"/>
                      <a:pt x="281" y="458"/>
                    </a:cubicBezTo>
                    <a:cubicBezTo>
                      <a:pt x="278" y="463"/>
                      <a:pt x="278" y="474"/>
                      <a:pt x="275" y="478"/>
                    </a:cubicBezTo>
                    <a:cubicBezTo>
                      <a:pt x="272" y="482"/>
                      <a:pt x="266" y="484"/>
                      <a:pt x="263" y="485"/>
                    </a:cubicBezTo>
                    <a:cubicBezTo>
                      <a:pt x="260" y="486"/>
                      <a:pt x="258" y="483"/>
                      <a:pt x="256" y="485"/>
                    </a:cubicBezTo>
                    <a:cubicBezTo>
                      <a:pt x="252" y="481"/>
                      <a:pt x="260" y="512"/>
                      <a:pt x="253" y="500"/>
                    </a:cubicBezTo>
                    <a:cubicBezTo>
                      <a:pt x="251" y="502"/>
                      <a:pt x="248" y="496"/>
                      <a:pt x="242" y="496"/>
                    </a:cubicBezTo>
                    <a:cubicBezTo>
                      <a:pt x="236" y="496"/>
                      <a:pt x="222" y="495"/>
                      <a:pt x="215" y="499"/>
                    </a:cubicBezTo>
                    <a:cubicBezTo>
                      <a:pt x="208" y="503"/>
                      <a:pt x="207" y="517"/>
                      <a:pt x="199" y="521"/>
                    </a:cubicBezTo>
                    <a:cubicBezTo>
                      <a:pt x="194" y="517"/>
                      <a:pt x="172" y="523"/>
                      <a:pt x="164" y="521"/>
                    </a:cubicBezTo>
                    <a:cubicBezTo>
                      <a:pt x="156" y="519"/>
                      <a:pt x="153" y="514"/>
                      <a:pt x="151" y="509"/>
                    </a:cubicBezTo>
                    <a:cubicBezTo>
                      <a:pt x="149" y="504"/>
                      <a:pt x="153" y="492"/>
                      <a:pt x="151" y="488"/>
                    </a:cubicBezTo>
                    <a:cubicBezTo>
                      <a:pt x="149" y="484"/>
                      <a:pt x="142" y="491"/>
                      <a:pt x="139" y="487"/>
                    </a:cubicBezTo>
                    <a:cubicBezTo>
                      <a:pt x="136" y="483"/>
                      <a:pt x="139" y="466"/>
                      <a:pt x="133" y="461"/>
                    </a:cubicBezTo>
                    <a:cubicBezTo>
                      <a:pt x="124" y="443"/>
                      <a:pt x="111" y="475"/>
                      <a:pt x="101" y="458"/>
                    </a:cubicBezTo>
                    <a:cubicBezTo>
                      <a:pt x="94" y="453"/>
                      <a:pt x="89" y="473"/>
                      <a:pt x="85" y="457"/>
                    </a:cubicBezTo>
                    <a:cubicBezTo>
                      <a:pt x="80" y="455"/>
                      <a:pt x="74" y="448"/>
                      <a:pt x="73" y="443"/>
                    </a:cubicBezTo>
                    <a:cubicBezTo>
                      <a:pt x="72" y="438"/>
                      <a:pt x="77" y="433"/>
                      <a:pt x="76" y="427"/>
                    </a:cubicBezTo>
                    <a:cubicBezTo>
                      <a:pt x="75" y="421"/>
                      <a:pt x="67" y="415"/>
                      <a:pt x="65" y="409"/>
                    </a:cubicBezTo>
                    <a:cubicBezTo>
                      <a:pt x="63" y="403"/>
                      <a:pt x="65" y="397"/>
                      <a:pt x="64" y="391"/>
                    </a:cubicBezTo>
                    <a:cubicBezTo>
                      <a:pt x="63" y="385"/>
                      <a:pt x="61" y="378"/>
                      <a:pt x="62" y="373"/>
                    </a:cubicBezTo>
                    <a:cubicBezTo>
                      <a:pt x="63" y="368"/>
                      <a:pt x="68" y="366"/>
                      <a:pt x="68" y="362"/>
                    </a:cubicBezTo>
                    <a:cubicBezTo>
                      <a:pt x="68" y="358"/>
                      <a:pt x="67" y="354"/>
                      <a:pt x="65" y="350"/>
                    </a:cubicBezTo>
                    <a:cubicBezTo>
                      <a:pt x="63" y="346"/>
                      <a:pt x="56" y="343"/>
                      <a:pt x="55" y="337"/>
                    </a:cubicBezTo>
                    <a:cubicBezTo>
                      <a:pt x="54" y="331"/>
                      <a:pt x="57" y="324"/>
                      <a:pt x="58" y="314"/>
                    </a:cubicBezTo>
                    <a:cubicBezTo>
                      <a:pt x="59" y="304"/>
                      <a:pt x="62" y="283"/>
                      <a:pt x="62" y="275"/>
                    </a:cubicBezTo>
                    <a:cubicBezTo>
                      <a:pt x="62" y="267"/>
                      <a:pt x="55" y="268"/>
                      <a:pt x="55" y="265"/>
                    </a:cubicBezTo>
                    <a:cubicBezTo>
                      <a:pt x="55" y="262"/>
                      <a:pt x="61" y="260"/>
                      <a:pt x="64" y="257"/>
                    </a:cubicBezTo>
                    <a:cubicBezTo>
                      <a:pt x="67" y="254"/>
                      <a:pt x="72" y="248"/>
                      <a:pt x="71" y="245"/>
                    </a:cubicBezTo>
                    <a:cubicBezTo>
                      <a:pt x="70" y="242"/>
                      <a:pt x="63" y="239"/>
                      <a:pt x="59" y="236"/>
                    </a:cubicBezTo>
                    <a:cubicBezTo>
                      <a:pt x="55" y="233"/>
                      <a:pt x="49" y="233"/>
                      <a:pt x="46" y="229"/>
                    </a:cubicBezTo>
                    <a:cubicBezTo>
                      <a:pt x="43" y="225"/>
                      <a:pt x="43" y="216"/>
                      <a:pt x="43" y="211"/>
                    </a:cubicBezTo>
                    <a:cubicBezTo>
                      <a:pt x="43" y="206"/>
                      <a:pt x="41" y="198"/>
                      <a:pt x="43" y="196"/>
                    </a:cubicBezTo>
                    <a:cubicBezTo>
                      <a:pt x="45" y="194"/>
                      <a:pt x="55" y="199"/>
                      <a:pt x="56" y="197"/>
                    </a:cubicBezTo>
                    <a:cubicBezTo>
                      <a:pt x="57" y="195"/>
                      <a:pt x="51" y="187"/>
                      <a:pt x="49" y="184"/>
                    </a:cubicBezTo>
                    <a:cubicBezTo>
                      <a:pt x="47" y="181"/>
                      <a:pt x="44" y="176"/>
                      <a:pt x="41" y="176"/>
                    </a:cubicBezTo>
                    <a:cubicBezTo>
                      <a:pt x="38" y="176"/>
                      <a:pt x="34" y="179"/>
                      <a:pt x="31" y="181"/>
                    </a:cubicBezTo>
                    <a:cubicBezTo>
                      <a:pt x="24" y="175"/>
                      <a:pt x="31" y="189"/>
                      <a:pt x="23" y="188"/>
                    </a:cubicBezTo>
                    <a:cubicBezTo>
                      <a:pt x="25" y="186"/>
                      <a:pt x="18" y="175"/>
                      <a:pt x="22" y="170"/>
                    </a:cubicBezTo>
                    <a:cubicBezTo>
                      <a:pt x="20" y="167"/>
                      <a:pt x="9" y="171"/>
                      <a:pt x="8" y="167"/>
                    </a:cubicBezTo>
                    <a:cubicBezTo>
                      <a:pt x="9" y="165"/>
                      <a:pt x="6" y="151"/>
                      <a:pt x="14" y="148"/>
                    </a:cubicBezTo>
                    <a:cubicBezTo>
                      <a:pt x="14" y="143"/>
                      <a:pt x="10" y="140"/>
                      <a:pt x="8" y="136"/>
                    </a:cubicBezTo>
                    <a:cubicBezTo>
                      <a:pt x="6" y="132"/>
                      <a:pt x="0" y="129"/>
                      <a:pt x="1" y="125"/>
                    </a:cubicBezTo>
                    <a:cubicBezTo>
                      <a:pt x="2" y="121"/>
                      <a:pt x="13" y="115"/>
                      <a:pt x="16" y="11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4" name="Freeform 12">
                <a:extLst>
                  <a:ext uri="{FF2B5EF4-FFF2-40B4-BE49-F238E27FC236}">
                    <a16:creationId xmlns:a16="http://schemas.microsoft.com/office/drawing/2014/main" xmlns="" id="{83F3ED89-BB05-4B01-9431-78500F80A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2557" y="1252086"/>
                <a:ext cx="1542403" cy="1284308"/>
              </a:xfrm>
              <a:custGeom>
                <a:avLst/>
                <a:gdLst/>
                <a:ahLst/>
                <a:cxnLst>
                  <a:cxn ang="0">
                    <a:pos x="84" y="120"/>
                  </a:cxn>
                  <a:cxn ang="0">
                    <a:pos x="66" y="66"/>
                  </a:cxn>
                  <a:cxn ang="0">
                    <a:pos x="131" y="12"/>
                  </a:cxn>
                  <a:cxn ang="0">
                    <a:pos x="170" y="63"/>
                  </a:cxn>
                  <a:cxn ang="0">
                    <a:pos x="201" y="62"/>
                  </a:cxn>
                  <a:cxn ang="0">
                    <a:pos x="224" y="15"/>
                  </a:cxn>
                  <a:cxn ang="0">
                    <a:pos x="260" y="36"/>
                  </a:cxn>
                  <a:cxn ang="0">
                    <a:pos x="311" y="45"/>
                  </a:cxn>
                  <a:cxn ang="0">
                    <a:pos x="345" y="51"/>
                  </a:cxn>
                  <a:cxn ang="0">
                    <a:pos x="381" y="12"/>
                  </a:cxn>
                  <a:cxn ang="0">
                    <a:pos x="414" y="12"/>
                  </a:cxn>
                  <a:cxn ang="0">
                    <a:pos x="467" y="32"/>
                  </a:cxn>
                  <a:cxn ang="0">
                    <a:pos x="512" y="54"/>
                  </a:cxn>
                  <a:cxn ang="0">
                    <a:pos x="531" y="92"/>
                  </a:cxn>
                  <a:cxn ang="0">
                    <a:pos x="588" y="98"/>
                  </a:cxn>
                  <a:cxn ang="0">
                    <a:pos x="629" y="111"/>
                  </a:cxn>
                  <a:cxn ang="0">
                    <a:pos x="677" y="117"/>
                  </a:cxn>
                  <a:cxn ang="0">
                    <a:pos x="719" y="87"/>
                  </a:cxn>
                  <a:cxn ang="0">
                    <a:pos x="749" y="110"/>
                  </a:cxn>
                  <a:cxn ang="0">
                    <a:pos x="776" y="125"/>
                  </a:cxn>
                  <a:cxn ang="0">
                    <a:pos x="755" y="171"/>
                  </a:cxn>
                  <a:cxn ang="0">
                    <a:pos x="767" y="206"/>
                  </a:cxn>
                  <a:cxn ang="0">
                    <a:pos x="738" y="239"/>
                  </a:cxn>
                  <a:cxn ang="0">
                    <a:pos x="683" y="287"/>
                  </a:cxn>
                  <a:cxn ang="0">
                    <a:pos x="710" y="336"/>
                  </a:cxn>
                  <a:cxn ang="0">
                    <a:pos x="719" y="416"/>
                  </a:cxn>
                  <a:cxn ang="0">
                    <a:pos x="663" y="458"/>
                  </a:cxn>
                  <a:cxn ang="0">
                    <a:pos x="609" y="464"/>
                  </a:cxn>
                  <a:cxn ang="0">
                    <a:pos x="560" y="470"/>
                  </a:cxn>
                  <a:cxn ang="0">
                    <a:pos x="525" y="476"/>
                  </a:cxn>
                  <a:cxn ang="0">
                    <a:pos x="530" y="524"/>
                  </a:cxn>
                  <a:cxn ang="0">
                    <a:pos x="531" y="573"/>
                  </a:cxn>
                  <a:cxn ang="0">
                    <a:pos x="545" y="665"/>
                  </a:cxn>
                  <a:cxn ang="0">
                    <a:pos x="482" y="633"/>
                  </a:cxn>
                  <a:cxn ang="0">
                    <a:pos x="440" y="578"/>
                  </a:cxn>
                  <a:cxn ang="0">
                    <a:pos x="377" y="566"/>
                  </a:cxn>
                  <a:cxn ang="0">
                    <a:pos x="323" y="524"/>
                  </a:cxn>
                  <a:cxn ang="0">
                    <a:pos x="248" y="555"/>
                  </a:cxn>
                  <a:cxn ang="0">
                    <a:pos x="129" y="530"/>
                  </a:cxn>
                  <a:cxn ang="0">
                    <a:pos x="83" y="542"/>
                  </a:cxn>
                  <a:cxn ang="0">
                    <a:pos x="42" y="473"/>
                  </a:cxn>
                  <a:cxn ang="0">
                    <a:pos x="30" y="441"/>
                  </a:cxn>
                  <a:cxn ang="0">
                    <a:pos x="38" y="383"/>
                  </a:cxn>
                  <a:cxn ang="0">
                    <a:pos x="27" y="303"/>
                  </a:cxn>
                  <a:cxn ang="0">
                    <a:pos x="14" y="275"/>
                  </a:cxn>
                  <a:cxn ang="0">
                    <a:pos x="5" y="228"/>
                  </a:cxn>
                  <a:cxn ang="0">
                    <a:pos x="41" y="191"/>
                  </a:cxn>
                  <a:cxn ang="0">
                    <a:pos x="101" y="176"/>
                  </a:cxn>
                </a:cxnLst>
                <a:rect l="0" t="0" r="r" b="b"/>
                <a:pathLst>
                  <a:path w="784" h="668">
                    <a:moveTo>
                      <a:pt x="111" y="161"/>
                    </a:moveTo>
                    <a:cubicBezTo>
                      <a:pt x="122" y="161"/>
                      <a:pt x="90" y="157"/>
                      <a:pt x="87" y="153"/>
                    </a:cubicBezTo>
                    <a:cubicBezTo>
                      <a:pt x="84" y="149"/>
                      <a:pt x="93" y="142"/>
                      <a:pt x="93" y="137"/>
                    </a:cubicBezTo>
                    <a:cubicBezTo>
                      <a:pt x="93" y="132"/>
                      <a:pt x="85" y="121"/>
                      <a:pt x="84" y="120"/>
                    </a:cubicBezTo>
                    <a:cubicBezTo>
                      <a:pt x="83" y="119"/>
                      <a:pt x="88" y="129"/>
                      <a:pt x="86" y="128"/>
                    </a:cubicBezTo>
                    <a:cubicBezTo>
                      <a:pt x="84" y="127"/>
                      <a:pt x="75" y="118"/>
                      <a:pt x="74" y="113"/>
                    </a:cubicBezTo>
                    <a:cubicBezTo>
                      <a:pt x="73" y="108"/>
                      <a:pt x="79" y="107"/>
                      <a:pt x="78" y="99"/>
                    </a:cubicBezTo>
                    <a:cubicBezTo>
                      <a:pt x="77" y="91"/>
                      <a:pt x="64" y="75"/>
                      <a:pt x="66" y="66"/>
                    </a:cubicBezTo>
                    <a:cubicBezTo>
                      <a:pt x="68" y="57"/>
                      <a:pt x="83" y="51"/>
                      <a:pt x="90" y="44"/>
                    </a:cubicBezTo>
                    <a:cubicBezTo>
                      <a:pt x="97" y="37"/>
                      <a:pt x="103" y="31"/>
                      <a:pt x="107" y="24"/>
                    </a:cubicBezTo>
                    <a:cubicBezTo>
                      <a:pt x="111" y="17"/>
                      <a:pt x="113" y="4"/>
                      <a:pt x="117" y="2"/>
                    </a:cubicBezTo>
                    <a:cubicBezTo>
                      <a:pt x="121" y="0"/>
                      <a:pt x="126" y="8"/>
                      <a:pt x="131" y="12"/>
                    </a:cubicBezTo>
                    <a:cubicBezTo>
                      <a:pt x="136" y="16"/>
                      <a:pt x="146" y="21"/>
                      <a:pt x="149" y="26"/>
                    </a:cubicBezTo>
                    <a:cubicBezTo>
                      <a:pt x="152" y="31"/>
                      <a:pt x="147" y="41"/>
                      <a:pt x="150" y="45"/>
                    </a:cubicBezTo>
                    <a:cubicBezTo>
                      <a:pt x="153" y="49"/>
                      <a:pt x="167" y="48"/>
                      <a:pt x="170" y="51"/>
                    </a:cubicBezTo>
                    <a:cubicBezTo>
                      <a:pt x="173" y="54"/>
                      <a:pt x="168" y="58"/>
                      <a:pt x="170" y="63"/>
                    </a:cubicBezTo>
                    <a:cubicBezTo>
                      <a:pt x="172" y="68"/>
                      <a:pt x="178" y="77"/>
                      <a:pt x="182" y="81"/>
                    </a:cubicBezTo>
                    <a:cubicBezTo>
                      <a:pt x="186" y="85"/>
                      <a:pt x="193" y="89"/>
                      <a:pt x="197" y="89"/>
                    </a:cubicBezTo>
                    <a:cubicBezTo>
                      <a:pt x="201" y="89"/>
                      <a:pt x="206" y="88"/>
                      <a:pt x="207" y="84"/>
                    </a:cubicBezTo>
                    <a:cubicBezTo>
                      <a:pt x="208" y="80"/>
                      <a:pt x="202" y="69"/>
                      <a:pt x="201" y="62"/>
                    </a:cubicBezTo>
                    <a:cubicBezTo>
                      <a:pt x="200" y="55"/>
                      <a:pt x="204" y="49"/>
                      <a:pt x="204" y="44"/>
                    </a:cubicBezTo>
                    <a:cubicBezTo>
                      <a:pt x="204" y="39"/>
                      <a:pt x="200" y="36"/>
                      <a:pt x="201" y="33"/>
                    </a:cubicBezTo>
                    <a:cubicBezTo>
                      <a:pt x="202" y="30"/>
                      <a:pt x="208" y="27"/>
                      <a:pt x="212" y="24"/>
                    </a:cubicBezTo>
                    <a:cubicBezTo>
                      <a:pt x="216" y="21"/>
                      <a:pt x="220" y="16"/>
                      <a:pt x="224" y="15"/>
                    </a:cubicBezTo>
                    <a:cubicBezTo>
                      <a:pt x="228" y="14"/>
                      <a:pt x="232" y="19"/>
                      <a:pt x="236" y="20"/>
                    </a:cubicBezTo>
                    <a:cubicBezTo>
                      <a:pt x="240" y="21"/>
                      <a:pt x="249" y="21"/>
                      <a:pt x="251" y="24"/>
                    </a:cubicBezTo>
                    <a:cubicBezTo>
                      <a:pt x="253" y="27"/>
                      <a:pt x="245" y="39"/>
                      <a:pt x="246" y="41"/>
                    </a:cubicBezTo>
                    <a:cubicBezTo>
                      <a:pt x="247" y="43"/>
                      <a:pt x="257" y="34"/>
                      <a:pt x="260" y="36"/>
                    </a:cubicBezTo>
                    <a:cubicBezTo>
                      <a:pt x="263" y="38"/>
                      <a:pt x="263" y="51"/>
                      <a:pt x="267" y="53"/>
                    </a:cubicBezTo>
                    <a:cubicBezTo>
                      <a:pt x="271" y="55"/>
                      <a:pt x="282" y="49"/>
                      <a:pt x="287" y="50"/>
                    </a:cubicBezTo>
                    <a:cubicBezTo>
                      <a:pt x="292" y="51"/>
                      <a:pt x="293" y="57"/>
                      <a:pt x="297" y="56"/>
                    </a:cubicBezTo>
                    <a:cubicBezTo>
                      <a:pt x="301" y="55"/>
                      <a:pt x="308" y="45"/>
                      <a:pt x="311" y="45"/>
                    </a:cubicBezTo>
                    <a:cubicBezTo>
                      <a:pt x="314" y="45"/>
                      <a:pt x="315" y="58"/>
                      <a:pt x="317" y="57"/>
                    </a:cubicBezTo>
                    <a:cubicBezTo>
                      <a:pt x="319" y="56"/>
                      <a:pt x="322" y="42"/>
                      <a:pt x="326" y="39"/>
                    </a:cubicBezTo>
                    <a:cubicBezTo>
                      <a:pt x="330" y="36"/>
                      <a:pt x="336" y="36"/>
                      <a:pt x="339" y="38"/>
                    </a:cubicBezTo>
                    <a:cubicBezTo>
                      <a:pt x="342" y="40"/>
                      <a:pt x="342" y="51"/>
                      <a:pt x="345" y="51"/>
                    </a:cubicBezTo>
                    <a:cubicBezTo>
                      <a:pt x="348" y="51"/>
                      <a:pt x="353" y="43"/>
                      <a:pt x="356" y="38"/>
                    </a:cubicBezTo>
                    <a:cubicBezTo>
                      <a:pt x="359" y="33"/>
                      <a:pt x="360" y="24"/>
                      <a:pt x="363" y="23"/>
                    </a:cubicBezTo>
                    <a:cubicBezTo>
                      <a:pt x="366" y="22"/>
                      <a:pt x="372" y="31"/>
                      <a:pt x="375" y="29"/>
                    </a:cubicBezTo>
                    <a:cubicBezTo>
                      <a:pt x="378" y="27"/>
                      <a:pt x="377" y="15"/>
                      <a:pt x="381" y="12"/>
                    </a:cubicBezTo>
                    <a:cubicBezTo>
                      <a:pt x="385" y="9"/>
                      <a:pt x="396" y="7"/>
                      <a:pt x="399" y="9"/>
                    </a:cubicBezTo>
                    <a:cubicBezTo>
                      <a:pt x="402" y="11"/>
                      <a:pt x="395" y="22"/>
                      <a:pt x="398" y="23"/>
                    </a:cubicBezTo>
                    <a:cubicBezTo>
                      <a:pt x="401" y="24"/>
                      <a:pt x="417" y="16"/>
                      <a:pt x="420" y="14"/>
                    </a:cubicBezTo>
                    <a:cubicBezTo>
                      <a:pt x="423" y="12"/>
                      <a:pt x="411" y="12"/>
                      <a:pt x="414" y="12"/>
                    </a:cubicBezTo>
                    <a:cubicBezTo>
                      <a:pt x="417" y="12"/>
                      <a:pt x="434" y="13"/>
                      <a:pt x="440" y="15"/>
                    </a:cubicBezTo>
                    <a:cubicBezTo>
                      <a:pt x="446" y="17"/>
                      <a:pt x="451" y="23"/>
                      <a:pt x="453" y="27"/>
                    </a:cubicBezTo>
                    <a:cubicBezTo>
                      <a:pt x="455" y="31"/>
                      <a:pt x="453" y="37"/>
                      <a:pt x="455" y="38"/>
                    </a:cubicBezTo>
                    <a:cubicBezTo>
                      <a:pt x="457" y="39"/>
                      <a:pt x="462" y="33"/>
                      <a:pt x="467" y="32"/>
                    </a:cubicBezTo>
                    <a:cubicBezTo>
                      <a:pt x="472" y="31"/>
                      <a:pt x="482" y="29"/>
                      <a:pt x="485" y="30"/>
                    </a:cubicBezTo>
                    <a:cubicBezTo>
                      <a:pt x="488" y="31"/>
                      <a:pt x="483" y="38"/>
                      <a:pt x="486" y="39"/>
                    </a:cubicBezTo>
                    <a:cubicBezTo>
                      <a:pt x="489" y="40"/>
                      <a:pt x="502" y="36"/>
                      <a:pt x="506" y="39"/>
                    </a:cubicBezTo>
                    <a:cubicBezTo>
                      <a:pt x="510" y="42"/>
                      <a:pt x="511" y="50"/>
                      <a:pt x="512" y="54"/>
                    </a:cubicBezTo>
                    <a:cubicBezTo>
                      <a:pt x="513" y="58"/>
                      <a:pt x="509" y="61"/>
                      <a:pt x="512" y="63"/>
                    </a:cubicBezTo>
                    <a:cubicBezTo>
                      <a:pt x="515" y="65"/>
                      <a:pt x="527" y="63"/>
                      <a:pt x="531" y="65"/>
                    </a:cubicBezTo>
                    <a:cubicBezTo>
                      <a:pt x="535" y="67"/>
                      <a:pt x="537" y="73"/>
                      <a:pt x="537" y="77"/>
                    </a:cubicBezTo>
                    <a:cubicBezTo>
                      <a:pt x="537" y="81"/>
                      <a:pt x="530" y="91"/>
                      <a:pt x="531" y="92"/>
                    </a:cubicBezTo>
                    <a:cubicBezTo>
                      <a:pt x="532" y="93"/>
                      <a:pt x="540" y="87"/>
                      <a:pt x="545" y="86"/>
                    </a:cubicBezTo>
                    <a:cubicBezTo>
                      <a:pt x="550" y="85"/>
                      <a:pt x="559" y="84"/>
                      <a:pt x="561" y="86"/>
                    </a:cubicBezTo>
                    <a:cubicBezTo>
                      <a:pt x="570" y="87"/>
                      <a:pt x="556" y="97"/>
                      <a:pt x="560" y="99"/>
                    </a:cubicBezTo>
                    <a:cubicBezTo>
                      <a:pt x="564" y="101"/>
                      <a:pt x="583" y="96"/>
                      <a:pt x="588" y="98"/>
                    </a:cubicBezTo>
                    <a:cubicBezTo>
                      <a:pt x="593" y="100"/>
                      <a:pt x="588" y="113"/>
                      <a:pt x="591" y="114"/>
                    </a:cubicBezTo>
                    <a:cubicBezTo>
                      <a:pt x="594" y="115"/>
                      <a:pt x="591" y="107"/>
                      <a:pt x="606" y="107"/>
                    </a:cubicBezTo>
                    <a:cubicBezTo>
                      <a:pt x="621" y="107"/>
                      <a:pt x="590" y="118"/>
                      <a:pt x="614" y="120"/>
                    </a:cubicBezTo>
                    <a:cubicBezTo>
                      <a:pt x="618" y="121"/>
                      <a:pt x="625" y="109"/>
                      <a:pt x="629" y="111"/>
                    </a:cubicBezTo>
                    <a:cubicBezTo>
                      <a:pt x="633" y="113"/>
                      <a:pt x="632" y="128"/>
                      <a:pt x="636" y="129"/>
                    </a:cubicBezTo>
                    <a:cubicBezTo>
                      <a:pt x="640" y="130"/>
                      <a:pt x="650" y="119"/>
                      <a:pt x="656" y="119"/>
                    </a:cubicBezTo>
                    <a:cubicBezTo>
                      <a:pt x="662" y="119"/>
                      <a:pt x="668" y="129"/>
                      <a:pt x="671" y="129"/>
                    </a:cubicBezTo>
                    <a:cubicBezTo>
                      <a:pt x="674" y="129"/>
                      <a:pt x="677" y="121"/>
                      <a:pt x="677" y="117"/>
                    </a:cubicBezTo>
                    <a:cubicBezTo>
                      <a:pt x="677" y="113"/>
                      <a:pt x="670" y="106"/>
                      <a:pt x="671" y="102"/>
                    </a:cubicBezTo>
                    <a:cubicBezTo>
                      <a:pt x="672" y="98"/>
                      <a:pt x="679" y="93"/>
                      <a:pt x="683" y="90"/>
                    </a:cubicBezTo>
                    <a:cubicBezTo>
                      <a:pt x="687" y="87"/>
                      <a:pt x="692" y="85"/>
                      <a:pt x="698" y="84"/>
                    </a:cubicBezTo>
                    <a:cubicBezTo>
                      <a:pt x="704" y="83"/>
                      <a:pt x="715" y="85"/>
                      <a:pt x="719" y="87"/>
                    </a:cubicBezTo>
                    <a:cubicBezTo>
                      <a:pt x="723" y="89"/>
                      <a:pt x="720" y="97"/>
                      <a:pt x="723" y="98"/>
                    </a:cubicBezTo>
                    <a:cubicBezTo>
                      <a:pt x="726" y="99"/>
                      <a:pt x="735" y="93"/>
                      <a:pt x="737" y="96"/>
                    </a:cubicBezTo>
                    <a:cubicBezTo>
                      <a:pt x="739" y="99"/>
                      <a:pt x="733" y="112"/>
                      <a:pt x="735" y="114"/>
                    </a:cubicBezTo>
                    <a:cubicBezTo>
                      <a:pt x="737" y="116"/>
                      <a:pt x="747" y="109"/>
                      <a:pt x="749" y="110"/>
                    </a:cubicBezTo>
                    <a:cubicBezTo>
                      <a:pt x="751" y="111"/>
                      <a:pt x="748" y="118"/>
                      <a:pt x="749" y="120"/>
                    </a:cubicBezTo>
                    <a:cubicBezTo>
                      <a:pt x="750" y="122"/>
                      <a:pt x="755" y="120"/>
                      <a:pt x="758" y="120"/>
                    </a:cubicBezTo>
                    <a:cubicBezTo>
                      <a:pt x="761" y="120"/>
                      <a:pt x="765" y="118"/>
                      <a:pt x="768" y="119"/>
                    </a:cubicBezTo>
                    <a:cubicBezTo>
                      <a:pt x="771" y="120"/>
                      <a:pt x="774" y="122"/>
                      <a:pt x="776" y="125"/>
                    </a:cubicBezTo>
                    <a:cubicBezTo>
                      <a:pt x="778" y="128"/>
                      <a:pt x="784" y="134"/>
                      <a:pt x="782" y="138"/>
                    </a:cubicBezTo>
                    <a:cubicBezTo>
                      <a:pt x="780" y="142"/>
                      <a:pt x="766" y="147"/>
                      <a:pt x="764" y="150"/>
                    </a:cubicBezTo>
                    <a:cubicBezTo>
                      <a:pt x="762" y="153"/>
                      <a:pt x="774" y="155"/>
                      <a:pt x="773" y="158"/>
                    </a:cubicBezTo>
                    <a:cubicBezTo>
                      <a:pt x="772" y="161"/>
                      <a:pt x="758" y="167"/>
                      <a:pt x="755" y="171"/>
                    </a:cubicBezTo>
                    <a:cubicBezTo>
                      <a:pt x="752" y="175"/>
                      <a:pt x="753" y="183"/>
                      <a:pt x="755" y="185"/>
                    </a:cubicBezTo>
                    <a:cubicBezTo>
                      <a:pt x="757" y="187"/>
                      <a:pt x="764" y="184"/>
                      <a:pt x="765" y="186"/>
                    </a:cubicBezTo>
                    <a:cubicBezTo>
                      <a:pt x="766" y="188"/>
                      <a:pt x="758" y="194"/>
                      <a:pt x="758" y="197"/>
                    </a:cubicBezTo>
                    <a:cubicBezTo>
                      <a:pt x="758" y="200"/>
                      <a:pt x="766" y="203"/>
                      <a:pt x="767" y="206"/>
                    </a:cubicBezTo>
                    <a:cubicBezTo>
                      <a:pt x="768" y="209"/>
                      <a:pt x="765" y="213"/>
                      <a:pt x="764" y="216"/>
                    </a:cubicBezTo>
                    <a:cubicBezTo>
                      <a:pt x="763" y="219"/>
                      <a:pt x="764" y="223"/>
                      <a:pt x="759" y="225"/>
                    </a:cubicBezTo>
                    <a:cubicBezTo>
                      <a:pt x="754" y="227"/>
                      <a:pt x="736" y="226"/>
                      <a:pt x="732" y="228"/>
                    </a:cubicBezTo>
                    <a:cubicBezTo>
                      <a:pt x="728" y="230"/>
                      <a:pt x="740" y="235"/>
                      <a:pt x="738" y="239"/>
                    </a:cubicBezTo>
                    <a:cubicBezTo>
                      <a:pt x="736" y="243"/>
                      <a:pt x="725" y="251"/>
                      <a:pt x="717" y="255"/>
                    </a:cubicBezTo>
                    <a:cubicBezTo>
                      <a:pt x="709" y="259"/>
                      <a:pt x="693" y="260"/>
                      <a:pt x="690" y="263"/>
                    </a:cubicBezTo>
                    <a:cubicBezTo>
                      <a:pt x="687" y="266"/>
                      <a:pt x="700" y="268"/>
                      <a:pt x="699" y="272"/>
                    </a:cubicBezTo>
                    <a:cubicBezTo>
                      <a:pt x="698" y="276"/>
                      <a:pt x="683" y="284"/>
                      <a:pt x="683" y="287"/>
                    </a:cubicBezTo>
                    <a:cubicBezTo>
                      <a:pt x="683" y="290"/>
                      <a:pt x="697" y="286"/>
                      <a:pt x="699" y="290"/>
                    </a:cubicBezTo>
                    <a:cubicBezTo>
                      <a:pt x="720" y="305"/>
                      <a:pt x="694" y="310"/>
                      <a:pt x="696" y="314"/>
                    </a:cubicBezTo>
                    <a:cubicBezTo>
                      <a:pt x="698" y="318"/>
                      <a:pt x="711" y="308"/>
                      <a:pt x="713" y="312"/>
                    </a:cubicBezTo>
                    <a:cubicBezTo>
                      <a:pt x="733" y="331"/>
                      <a:pt x="709" y="332"/>
                      <a:pt x="710" y="336"/>
                    </a:cubicBezTo>
                    <a:cubicBezTo>
                      <a:pt x="711" y="340"/>
                      <a:pt x="719" y="336"/>
                      <a:pt x="722" y="339"/>
                    </a:cubicBezTo>
                    <a:cubicBezTo>
                      <a:pt x="725" y="342"/>
                      <a:pt x="728" y="344"/>
                      <a:pt x="728" y="354"/>
                    </a:cubicBezTo>
                    <a:lnTo>
                      <a:pt x="725" y="399"/>
                    </a:lnTo>
                    <a:cubicBezTo>
                      <a:pt x="724" y="409"/>
                      <a:pt x="721" y="411"/>
                      <a:pt x="719" y="416"/>
                    </a:cubicBezTo>
                    <a:cubicBezTo>
                      <a:pt x="717" y="421"/>
                      <a:pt x="713" y="427"/>
                      <a:pt x="710" y="431"/>
                    </a:cubicBezTo>
                    <a:cubicBezTo>
                      <a:pt x="707" y="435"/>
                      <a:pt x="701" y="439"/>
                      <a:pt x="698" y="443"/>
                    </a:cubicBezTo>
                    <a:cubicBezTo>
                      <a:pt x="695" y="447"/>
                      <a:pt x="696" y="456"/>
                      <a:pt x="690" y="458"/>
                    </a:cubicBezTo>
                    <a:cubicBezTo>
                      <a:pt x="684" y="460"/>
                      <a:pt x="669" y="457"/>
                      <a:pt x="663" y="458"/>
                    </a:cubicBezTo>
                    <a:cubicBezTo>
                      <a:pt x="657" y="459"/>
                      <a:pt x="655" y="464"/>
                      <a:pt x="651" y="464"/>
                    </a:cubicBezTo>
                    <a:cubicBezTo>
                      <a:pt x="647" y="464"/>
                      <a:pt x="640" y="455"/>
                      <a:pt x="636" y="455"/>
                    </a:cubicBezTo>
                    <a:cubicBezTo>
                      <a:pt x="632" y="455"/>
                      <a:pt x="631" y="461"/>
                      <a:pt x="627" y="462"/>
                    </a:cubicBezTo>
                    <a:cubicBezTo>
                      <a:pt x="623" y="463"/>
                      <a:pt x="614" y="464"/>
                      <a:pt x="609" y="464"/>
                    </a:cubicBezTo>
                    <a:cubicBezTo>
                      <a:pt x="604" y="464"/>
                      <a:pt x="602" y="462"/>
                      <a:pt x="599" y="464"/>
                    </a:cubicBezTo>
                    <a:cubicBezTo>
                      <a:pt x="596" y="466"/>
                      <a:pt x="594" y="476"/>
                      <a:pt x="590" y="476"/>
                    </a:cubicBezTo>
                    <a:cubicBezTo>
                      <a:pt x="586" y="476"/>
                      <a:pt x="578" y="466"/>
                      <a:pt x="573" y="465"/>
                    </a:cubicBezTo>
                    <a:cubicBezTo>
                      <a:pt x="568" y="464"/>
                      <a:pt x="562" y="472"/>
                      <a:pt x="560" y="470"/>
                    </a:cubicBezTo>
                    <a:cubicBezTo>
                      <a:pt x="558" y="468"/>
                      <a:pt x="563" y="458"/>
                      <a:pt x="560" y="455"/>
                    </a:cubicBezTo>
                    <a:cubicBezTo>
                      <a:pt x="557" y="452"/>
                      <a:pt x="548" y="452"/>
                      <a:pt x="543" y="453"/>
                    </a:cubicBezTo>
                    <a:cubicBezTo>
                      <a:pt x="538" y="454"/>
                      <a:pt x="531" y="458"/>
                      <a:pt x="528" y="462"/>
                    </a:cubicBezTo>
                    <a:cubicBezTo>
                      <a:pt x="525" y="466"/>
                      <a:pt x="524" y="472"/>
                      <a:pt x="525" y="476"/>
                    </a:cubicBezTo>
                    <a:cubicBezTo>
                      <a:pt x="526" y="480"/>
                      <a:pt x="532" y="485"/>
                      <a:pt x="533" y="489"/>
                    </a:cubicBezTo>
                    <a:cubicBezTo>
                      <a:pt x="534" y="493"/>
                      <a:pt x="530" y="498"/>
                      <a:pt x="531" y="503"/>
                    </a:cubicBezTo>
                    <a:cubicBezTo>
                      <a:pt x="532" y="508"/>
                      <a:pt x="537" y="516"/>
                      <a:pt x="537" y="519"/>
                    </a:cubicBezTo>
                    <a:cubicBezTo>
                      <a:pt x="537" y="522"/>
                      <a:pt x="530" y="519"/>
                      <a:pt x="530" y="524"/>
                    </a:cubicBezTo>
                    <a:cubicBezTo>
                      <a:pt x="530" y="529"/>
                      <a:pt x="536" y="543"/>
                      <a:pt x="534" y="548"/>
                    </a:cubicBezTo>
                    <a:cubicBezTo>
                      <a:pt x="532" y="553"/>
                      <a:pt x="522" y="547"/>
                      <a:pt x="519" y="552"/>
                    </a:cubicBezTo>
                    <a:cubicBezTo>
                      <a:pt x="516" y="557"/>
                      <a:pt x="511" y="575"/>
                      <a:pt x="513" y="578"/>
                    </a:cubicBezTo>
                    <a:cubicBezTo>
                      <a:pt x="515" y="581"/>
                      <a:pt x="510" y="573"/>
                      <a:pt x="531" y="573"/>
                    </a:cubicBezTo>
                    <a:cubicBezTo>
                      <a:pt x="552" y="573"/>
                      <a:pt x="520" y="607"/>
                      <a:pt x="521" y="614"/>
                    </a:cubicBezTo>
                    <a:cubicBezTo>
                      <a:pt x="522" y="621"/>
                      <a:pt x="526" y="608"/>
                      <a:pt x="534" y="617"/>
                    </a:cubicBezTo>
                    <a:cubicBezTo>
                      <a:pt x="542" y="626"/>
                      <a:pt x="532" y="631"/>
                      <a:pt x="534" y="639"/>
                    </a:cubicBezTo>
                    <a:cubicBezTo>
                      <a:pt x="536" y="647"/>
                      <a:pt x="546" y="662"/>
                      <a:pt x="545" y="665"/>
                    </a:cubicBezTo>
                    <a:cubicBezTo>
                      <a:pt x="544" y="668"/>
                      <a:pt x="535" y="661"/>
                      <a:pt x="530" y="659"/>
                    </a:cubicBezTo>
                    <a:cubicBezTo>
                      <a:pt x="525" y="657"/>
                      <a:pt x="520" y="656"/>
                      <a:pt x="515" y="653"/>
                    </a:cubicBezTo>
                    <a:cubicBezTo>
                      <a:pt x="510" y="650"/>
                      <a:pt x="503" y="644"/>
                      <a:pt x="498" y="641"/>
                    </a:cubicBezTo>
                    <a:cubicBezTo>
                      <a:pt x="493" y="638"/>
                      <a:pt x="487" y="637"/>
                      <a:pt x="482" y="633"/>
                    </a:cubicBezTo>
                    <a:cubicBezTo>
                      <a:pt x="477" y="629"/>
                      <a:pt x="475" y="623"/>
                      <a:pt x="471" y="617"/>
                    </a:cubicBezTo>
                    <a:cubicBezTo>
                      <a:pt x="467" y="611"/>
                      <a:pt x="460" y="603"/>
                      <a:pt x="456" y="599"/>
                    </a:cubicBezTo>
                    <a:cubicBezTo>
                      <a:pt x="452" y="595"/>
                      <a:pt x="453" y="595"/>
                      <a:pt x="450" y="591"/>
                    </a:cubicBezTo>
                    <a:cubicBezTo>
                      <a:pt x="447" y="587"/>
                      <a:pt x="444" y="582"/>
                      <a:pt x="440" y="578"/>
                    </a:cubicBezTo>
                    <a:cubicBezTo>
                      <a:pt x="436" y="574"/>
                      <a:pt x="431" y="569"/>
                      <a:pt x="428" y="566"/>
                    </a:cubicBezTo>
                    <a:cubicBezTo>
                      <a:pt x="425" y="563"/>
                      <a:pt x="427" y="558"/>
                      <a:pt x="423" y="557"/>
                    </a:cubicBezTo>
                    <a:cubicBezTo>
                      <a:pt x="402" y="553"/>
                      <a:pt x="423" y="560"/>
                      <a:pt x="401" y="558"/>
                    </a:cubicBezTo>
                    <a:cubicBezTo>
                      <a:pt x="383" y="572"/>
                      <a:pt x="383" y="567"/>
                      <a:pt x="377" y="566"/>
                    </a:cubicBezTo>
                    <a:cubicBezTo>
                      <a:pt x="371" y="565"/>
                      <a:pt x="367" y="557"/>
                      <a:pt x="363" y="554"/>
                    </a:cubicBezTo>
                    <a:cubicBezTo>
                      <a:pt x="359" y="551"/>
                      <a:pt x="358" y="551"/>
                      <a:pt x="353" y="545"/>
                    </a:cubicBezTo>
                    <a:cubicBezTo>
                      <a:pt x="327" y="542"/>
                      <a:pt x="337" y="519"/>
                      <a:pt x="332" y="516"/>
                    </a:cubicBezTo>
                    <a:cubicBezTo>
                      <a:pt x="327" y="513"/>
                      <a:pt x="327" y="522"/>
                      <a:pt x="323" y="524"/>
                    </a:cubicBezTo>
                    <a:cubicBezTo>
                      <a:pt x="319" y="526"/>
                      <a:pt x="314" y="525"/>
                      <a:pt x="309" y="527"/>
                    </a:cubicBezTo>
                    <a:cubicBezTo>
                      <a:pt x="304" y="529"/>
                      <a:pt x="296" y="534"/>
                      <a:pt x="290" y="537"/>
                    </a:cubicBezTo>
                    <a:cubicBezTo>
                      <a:pt x="284" y="540"/>
                      <a:pt x="280" y="545"/>
                      <a:pt x="273" y="548"/>
                    </a:cubicBezTo>
                    <a:cubicBezTo>
                      <a:pt x="266" y="551"/>
                      <a:pt x="255" y="555"/>
                      <a:pt x="248" y="555"/>
                    </a:cubicBezTo>
                    <a:cubicBezTo>
                      <a:pt x="241" y="551"/>
                      <a:pt x="237" y="555"/>
                      <a:pt x="230" y="551"/>
                    </a:cubicBezTo>
                    <a:cubicBezTo>
                      <a:pt x="226" y="569"/>
                      <a:pt x="220" y="540"/>
                      <a:pt x="216" y="537"/>
                    </a:cubicBezTo>
                    <a:cubicBezTo>
                      <a:pt x="212" y="534"/>
                      <a:pt x="221" y="531"/>
                      <a:pt x="207" y="530"/>
                    </a:cubicBezTo>
                    <a:cubicBezTo>
                      <a:pt x="182" y="545"/>
                      <a:pt x="143" y="528"/>
                      <a:pt x="129" y="530"/>
                    </a:cubicBezTo>
                    <a:cubicBezTo>
                      <a:pt x="115" y="532"/>
                      <a:pt x="127" y="539"/>
                      <a:pt x="125" y="540"/>
                    </a:cubicBezTo>
                    <a:cubicBezTo>
                      <a:pt x="123" y="541"/>
                      <a:pt x="120" y="535"/>
                      <a:pt x="114" y="537"/>
                    </a:cubicBezTo>
                    <a:cubicBezTo>
                      <a:pt x="108" y="539"/>
                      <a:pt x="95" y="550"/>
                      <a:pt x="90" y="551"/>
                    </a:cubicBezTo>
                    <a:cubicBezTo>
                      <a:pt x="85" y="552"/>
                      <a:pt x="87" y="541"/>
                      <a:pt x="83" y="542"/>
                    </a:cubicBezTo>
                    <a:cubicBezTo>
                      <a:pt x="79" y="543"/>
                      <a:pt x="71" y="558"/>
                      <a:pt x="65" y="560"/>
                    </a:cubicBezTo>
                    <a:cubicBezTo>
                      <a:pt x="59" y="562"/>
                      <a:pt x="51" y="560"/>
                      <a:pt x="47" y="557"/>
                    </a:cubicBezTo>
                    <a:cubicBezTo>
                      <a:pt x="43" y="554"/>
                      <a:pt x="42" y="557"/>
                      <a:pt x="41" y="543"/>
                    </a:cubicBezTo>
                    <a:cubicBezTo>
                      <a:pt x="40" y="529"/>
                      <a:pt x="43" y="485"/>
                      <a:pt x="42" y="473"/>
                    </a:cubicBezTo>
                    <a:cubicBezTo>
                      <a:pt x="41" y="461"/>
                      <a:pt x="37" y="473"/>
                      <a:pt x="35" y="471"/>
                    </a:cubicBezTo>
                    <a:cubicBezTo>
                      <a:pt x="33" y="469"/>
                      <a:pt x="28" y="466"/>
                      <a:pt x="30" y="462"/>
                    </a:cubicBezTo>
                    <a:cubicBezTo>
                      <a:pt x="32" y="458"/>
                      <a:pt x="45" y="449"/>
                      <a:pt x="45" y="446"/>
                    </a:cubicBezTo>
                    <a:cubicBezTo>
                      <a:pt x="45" y="443"/>
                      <a:pt x="34" y="443"/>
                      <a:pt x="30" y="441"/>
                    </a:cubicBezTo>
                    <a:cubicBezTo>
                      <a:pt x="26" y="439"/>
                      <a:pt x="25" y="435"/>
                      <a:pt x="23" y="431"/>
                    </a:cubicBezTo>
                    <a:cubicBezTo>
                      <a:pt x="21" y="427"/>
                      <a:pt x="18" y="421"/>
                      <a:pt x="18" y="416"/>
                    </a:cubicBezTo>
                    <a:cubicBezTo>
                      <a:pt x="18" y="411"/>
                      <a:pt x="18" y="403"/>
                      <a:pt x="21" y="398"/>
                    </a:cubicBezTo>
                    <a:cubicBezTo>
                      <a:pt x="24" y="393"/>
                      <a:pt x="35" y="392"/>
                      <a:pt x="38" y="383"/>
                    </a:cubicBezTo>
                    <a:cubicBezTo>
                      <a:pt x="41" y="374"/>
                      <a:pt x="42" y="352"/>
                      <a:pt x="41" y="344"/>
                    </a:cubicBezTo>
                    <a:cubicBezTo>
                      <a:pt x="40" y="336"/>
                      <a:pt x="33" y="337"/>
                      <a:pt x="30" y="333"/>
                    </a:cubicBezTo>
                    <a:cubicBezTo>
                      <a:pt x="27" y="329"/>
                      <a:pt x="24" y="325"/>
                      <a:pt x="23" y="320"/>
                    </a:cubicBezTo>
                    <a:cubicBezTo>
                      <a:pt x="22" y="315"/>
                      <a:pt x="29" y="307"/>
                      <a:pt x="27" y="303"/>
                    </a:cubicBezTo>
                    <a:cubicBezTo>
                      <a:pt x="25" y="299"/>
                      <a:pt x="14" y="300"/>
                      <a:pt x="12" y="297"/>
                    </a:cubicBezTo>
                    <a:cubicBezTo>
                      <a:pt x="10" y="294"/>
                      <a:pt x="13" y="291"/>
                      <a:pt x="15" y="288"/>
                    </a:cubicBezTo>
                    <a:cubicBezTo>
                      <a:pt x="17" y="285"/>
                      <a:pt x="24" y="278"/>
                      <a:pt x="24" y="276"/>
                    </a:cubicBezTo>
                    <a:cubicBezTo>
                      <a:pt x="24" y="274"/>
                      <a:pt x="15" y="277"/>
                      <a:pt x="14" y="275"/>
                    </a:cubicBezTo>
                    <a:cubicBezTo>
                      <a:pt x="13" y="273"/>
                      <a:pt x="16" y="267"/>
                      <a:pt x="15" y="263"/>
                    </a:cubicBezTo>
                    <a:cubicBezTo>
                      <a:pt x="14" y="259"/>
                      <a:pt x="10" y="257"/>
                      <a:pt x="8" y="254"/>
                    </a:cubicBezTo>
                    <a:cubicBezTo>
                      <a:pt x="6" y="251"/>
                      <a:pt x="0" y="249"/>
                      <a:pt x="0" y="245"/>
                    </a:cubicBezTo>
                    <a:cubicBezTo>
                      <a:pt x="0" y="241"/>
                      <a:pt x="3" y="233"/>
                      <a:pt x="5" y="228"/>
                    </a:cubicBezTo>
                    <a:cubicBezTo>
                      <a:pt x="7" y="223"/>
                      <a:pt x="11" y="217"/>
                      <a:pt x="14" y="213"/>
                    </a:cubicBezTo>
                    <a:cubicBezTo>
                      <a:pt x="17" y="209"/>
                      <a:pt x="18" y="206"/>
                      <a:pt x="21" y="201"/>
                    </a:cubicBezTo>
                    <a:cubicBezTo>
                      <a:pt x="24" y="196"/>
                      <a:pt x="27" y="182"/>
                      <a:pt x="30" y="180"/>
                    </a:cubicBezTo>
                    <a:cubicBezTo>
                      <a:pt x="33" y="178"/>
                      <a:pt x="37" y="189"/>
                      <a:pt x="41" y="191"/>
                    </a:cubicBezTo>
                    <a:cubicBezTo>
                      <a:pt x="45" y="193"/>
                      <a:pt x="53" y="191"/>
                      <a:pt x="57" y="192"/>
                    </a:cubicBezTo>
                    <a:cubicBezTo>
                      <a:pt x="61" y="193"/>
                      <a:pt x="63" y="196"/>
                      <a:pt x="68" y="197"/>
                    </a:cubicBezTo>
                    <a:cubicBezTo>
                      <a:pt x="73" y="198"/>
                      <a:pt x="81" y="200"/>
                      <a:pt x="86" y="197"/>
                    </a:cubicBezTo>
                    <a:cubicBezTo>
                      <a:pt x="82" y="187"/>
                      <a:pt x="96" y="186"/>
                      <a:pt x="101" y="176"/>
                    </a:cubicBezTo>
                    <a:cubicBezTo>
                      <a:pt x="106" y="177"/>
                      <a:pt x="111" y="159"/>
                      <a:pt x="111" y="16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5" name="Freeform 13">
                <a:extLst>
                  <a:ext uri="{FF2B5EF4-FFF2-40B4-BE49-F238E27FC236}">
                    <a16:creationId xmlns:a16="http://schemas.microsoft.com/office/drawing/2014/main" xmlns="" id="{92FFE027-3D68-4A01-B55D-0FBB396C3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1493" y="2642137"/>
                <a:ext cx="1215823" cy="942083"/>
              </a:xfrm>
              <a:custGeom>
                <a:avLst/>
                <a:gdLst/>
                <a:ahLst/>
                <a:cxnLst>
                  <a:cxn ang="0">
                    <a:pos x="241" y="29"/>
                  </a:cxn>
                  <a:cxn ang="0">
                    <a:pos x="264" y="14"/>
                  </a:cxn>
                  <a:cxn ang="0">
                    <a:pos x="307" y="11"/>
                  </a:cxn>
                  <a:cxn ang="0">
                    <a:pos x="337" y="8"/>
                  </a:cxn>
                  <a:cxn ang="0">
                    <a:pos x="363" y="2"/>
                  </a:cxn>
                  <a:cxn ang="0">
                    <a:pos x="384" y="35"/>
                  </a:cxn>
                  <a:cxn ang="0">
                    <a:pos x="384" y="68"/>
                  </a:cxn>
                  <a:cxn ang="0">
                    <a:pos x="405" y="87"/>
                  </a:cxn>
                  <a:cxn ang="0">
                    <a:pos x="408" y="113"/>
                  </a:cxn>
                  <a:cxn ang="0">
                    <a:pos x="412" y="128"/>
                  </a:cxn>
                  <a:cxn ang="0">
                    <a:pos x="442" y="134"/>
                  </a:cxn>
                  <a:cxn ang="0">
                    <a:pos x="487" y="152"/>
                  </a:cxn>
                  <a:cxn ang="0">
                    <a:pos x="495" y="183"/>
                  </a:cxn>
                  <a:cxn ang="0">
                    <a:pos x="546" y="206"/>
                  </a:cxn>
                  <a:cxn ang="0">
                    <a:pos x="552" y="255"/>
                  </a:cxn>
                  <a:cxn ang="0">
                    <a:pos x="594" y="339"/>
                  </a:cxn>
                  <a:cxn ang="0">
                    <a:pos x="616" y="374"/>
                  </a:cxn>
                  <a:cxn ang="0">
                    <a:pos x="600" y="380"/>
                  </a:cxn>
                  <a:cxn ang="0">
                    <a:pos x="582" y="384"/>
                  </a:cxn>
                  <a:cxn ang="0">
                    <a:pos x="561" y="371"/>
                  </a:cxn>
                  <a:cxn ang="0">
                    <a:pos x="534" y="365"/>
                  </a:cxn>
                  <a:cxn ang="0">
                    <a:pos x="502" y="360"/>
                  </a:cxn>
                  <a:cxn ang="0">
                    <a:pos x="472" y="350"/>
                  </a:cxn>
                  <a:cxn ang="0">
                    <a:pos x="445" y="363"/>
                  </a:cxn>
                  <a:cxn ang="0">
                    <a:pos x="429" y="383"/>
                  </a:cxn>
                  <a:cxn ang="0">
                    <a:pos x="424" y="410"/>
                  </a:cxn>
                  <a:cxn ang="0">
                    <a:pos x="414" y="444"/>
                  </a:cxn>
                  <a:cxn ang="0">
                    <a:pos x="384" y="437"/>
                  </a:cxn>
                  <a:cxn ang="0">
                    <a:pos x="325" y="429"/>
                  </a:cxn>
                  <a:cxn ang="0">
                    <a:pos x="286" y="413"/>
                  </a:cxn>
                  <a:cxn ang="0">
                    <a:pos x="256" y="426"/>
                  </a:cxn>
                  <a:cxn ang="0">
                    <a:pos x="234" y="437"/>
                  </a:cxn>
                  <a:cxn ang="0">
                    <a:pos x="187" y="489"/>
                  </a:cxn>
                  <a:cxn ang="0">
                    <a:pos x="175" y="461"/>
                  </a:cxn>
                  <a:cxn ang="0">
                    <a:pos x="157" y="444"/>
                  </a:cxn>
                  <a:cxn ang="0">
                    <a:pos x="106" y="425"/>
                  </a:cxn>
                  <a:cxn ang="0">
                    <a:pos x="90" y="399"/>
                  </a:cxn>
                  <a:cxn ang="0">
                    <a:pos x="58" y="369"/>
                  </a:cxn>
                  <a:cxn ang="0">
                    <a:pos x="57" y="291"/>
                  </a:cxn>
                  <a:cxn ang="0">
                    <a:pos x="69" y="251"/>
                  </a:cxn>
                  <a:cxn ang="0">
                    <a:pos x="63" y="213"/>
                  </a:cxn>
                  <a:cxn ang="0">
                    <a:pos x="58" y="195"/>
                  </a:cxn>
                  <a:cxn ang="0">
                    <a:pos x="49" y="186"/>
                  </a:cxn>
                  <a:cxn ang="0">
                    <a:pos x="45" y="168"/>
                  </a:cxn>
                  <a:cxn ang="0">
                    <a:pos x="36" y="149"/>
                  </a:cxn>
                  <a:cxn ang="0">
                    <a:pos x="22" y="122"/>
                  </a:cxn>
                  <a:cxn ang="0">
                    <a:pos x="7" y="81"/>
                  </a:cxn>
                  <a:cxn ang="0">
                    <a:pos x="10" y="45"/>
                  </a:cxn>
                  <a:cxn ang="0">
                    <a:pos x="64" y="29"/>
                  </a:cxn>
                  <a:cxn ang="0">
                    <a:pos x="121" y="41"/>
                  </a:cxn>
                  <a:cxn ang="0">
                    <a:pos x="162" y="33"/>
                  </a:cxn>
                </a:cxnLst>
                <a:rect l="0" t="0" r="r" b="b"/>
                <a:pathLst>
                  <a:path w="618" h="490">
                    <a:moveTo>
                      <a:pt x="172" y="26"/>
                    </a:moveTo>
                    <a:cubicBezTo>
                      <a:pt x="256" y="29"/>
                      <a:pt x="157" y="24"/>
                      <a:pt x="241" y="29"/>
                    </a:cubicBezTo>
                    <a:cubicBezTo>
                      <a:pt x="257" y="34"/>
                      <a:pt x="253" y="26"/>
                      <a:pt x="259" y="24"/>
                    </a:cubicBezTo>
                    <a:cubicBezTo>
                      <a:pt x="263" y="22"/>
                      <a:pt x="260" y="16"/>
                      <a:pt x="264" y="14"/>
                    </a:cubicBezTo>
                    <a:cubicBezTo>
                      <a:pt x="268" y="12"/>
                      <a:pt x="275" y="9"/>
                      <a:pt x="282" y="9"/>
                    </a:cubicBezTo>
                    <a:cubicBezTo>
                      <a:pt x="289" y="9"/>
                      <a:pt x="301" y="12"/>
                      <a:pt x="307" y="11"/>
                    </a:cubicBezTo>
                    <a:cubicBezTo>
                      <a:pt x="313" y="10"/>
                      <a:pt x="314" y="4"/>
                      <a:pt x="319" y="3"/>
                    </a:cubicBezTo>
                    <a:cubicBezTo>
                      <a:pt x="324" y="2"/>
                      <a:pt x="332" y="7"/>
                      <a:pt x="337" y="8"/>
                    </a:cubicBezTo>
                    <a:cubicBezTo>
                      <a:pt x="342" y="9"/>
                      <a:pt x="347" y="12"/>
                      <a:pt x="351" y="11"/>
                    </a:cubicBezTo>
                    <a:cubicBezTo>
                      <a:pt x="355" y="10"/>
                      <a:pt x="358" y="3"/>
                      <a:pt x="363" y="2"/>
                    </a:cubicBezTo>
                    <a:cubicBezTo>
                      <a:pt x="368" y="1"/>
                      <a:pt x="379" y="0"/>
                      <a:pt x="382" y="5"/>
                    </a:cubicBezTo>
                    <a:cubicBezTo>
                      <a:pt x="385" y="10"/>
                      <a:pt x="386" y="27"/>
                      <a:pt x="384" y="35"/>
                    </a:cubicBezTo>
                    <a:cubicBezTo>
                      <a:pt x="385" y="43"/>
                      <a:pt x="367" y="24"/>
                      <a:pt x="372" y="51"/>
                    </a:cubicBezTo>
                    <a:cubicBezTo>
                      <a:pt x="372" y="56"/>
                      <a:pt x="379" y="64"/>
                      <a:pt x="384" y="68"/>
                    </a:cubicBezTo>
                    <a:cubicBezTo>
                      <a:pt x="389" y="72"/>
                      <a:pt x="396" y="72"/>
                      <a:pt x="399" y="75"/>
                    </a:cubicBezTo>
                    <a:cubicBezTo>
                      <a:pt x="402" y="78"/>
                      <a:pt x="405" y="83"/>
                      <a:pt x="405" y="87"/>
                    </a:cubicBezTo>
                    <a:cubicBezTo>
                      <a:pt x="405" y="91"/>
                      <a:pt x="402" y="94"/>
                      <a:pt x="402" y="98"/>
                    </a:cubicBezTo>
                    <a:cubicBezTo>
                      <a:pt x="402" y="102"/>
                      <a:pt x="409" y="110"/>
                      <a:pt x="408" y="113"/>
                    </a:cubicBezTo>
                    <a:cubicBezTo>
                      <a:pt x="407" y="116"/>
                      <a:pt x="396" y="117"/>
                      <a:pt x="397" y="119"/>
                    </a:cubicBezTo>
                    <a:cubicBezTo>
                      <a:pt x="398" y="121"/>
                      <a:pt x="408" y="125"/>
                      <a:pt x="412" y="128"/>
                    </a:cubicBezTo>
                    <a:cubicBezTo>
                      <a:pt x="416" y="131"/>
                      <a:pt x="419" y="137"/>
                      <a:pt x="424" y="138"/>
                    </a:cubicBezTo>
                    <a:cubicBezTo>
                      <a:pt x="429" y="139"/>
                      <a:pt x="435" y="134"/>
                      <a:pt x="442" y="134"/>
                    </a:cubicBezTo>
                    <a:cubicBezTo>
                      <a:pt x="449" y="134"/>
                      <a:pt x="458" y="137"/>
                      <a:pt x="465" y="140"/>
                    </a:cubicBezTo>
                    <a:cubicBezTo>
                      <a:pt x="472" y="143"/>
                      <a:pt x="483" y="147"/>
                      <a:pt x="487" y="152"/>
                    </a:cubicBezTo>
                    <a:cubicBezTo>
                      <a:pt x="491" y="157"/>
                      <a:pt x="488" y="163"/>
                      <a:pt x="489" y="168"/>
                    </a:cubicBezTo>
                    <a:cubicBezTo>
                      <a:pt x="490" y="173"/>
                      <a:pt x="490" y="179"/>
                      <a:pt x="495" y="183"/>
                    </a:cubicBezTo>
                    <a:cubicBezTo>
                      <a:pt x="500" y="187"/>
                      <a:pt x="511" y="190"/>
                      <a:pt x="519" y="194"/>
                    </a:cubicBezTo>
                    <a:cubicBezTo>
                      <a:pt x="527" y="198"/>
                      <a:pt x="540" y="199"/>
                      <a:pt x="546" y="206"/>
                    </a:cubicBezTo>
                    <a:cubicBezTo>
                      <a:pt x="543" y="215"/>
                      <a:pt x="555" y="226"/>
                      <a:pt x="556" y="234"/>
                    </a:cubicBezTo>
                    <a:cubicBezTo>
                      <a:pt x="557" y="242"/>
                      <a:pt x="548" y="239"/>
                      <a:pt x="552" y="255"/>
                    </a:cubicBezTo>
                    <a:cubicBezTo>
                      <a:pt x="556" y="271"/>
                      <a:pt x="570" y="316"/>
                      <a:pt x="577" y="330"/>
                    </a:cubicBezTo>
                    <a:cubicBezTo>
                      <a:pt x="584" y="344"/>
                      <a:pt x="588" y="336"/>
                      <a:pt x="594" y="339"/>
                    </a:cubicBezTo>
                    <a:cubicBezTo>
                      <a:pt x="600" y="342"/>
                      <a:pt x="609" y="344"/>
                      <a:pt x="613" y="350"/>
                    </a:cubicBezTo>
                    <a:cubicBezTo>
                      <a:pt x="617" y="356"/>
                      <a:pt x="618" y="371"/>
                      <a:pt x="616" y="374"/>
                    </a:cubicBezTo>
                    <a:cubicBezTo>
                      <a:pt x="614" y="377"/>
                      <a:pt x="601" y="368"/>
                      <a:pt x="598" y="369"/>
                    </a:cubicBezTo>
                    <a:cubicBezTo>
                      <a:pt x="595" y="370"/>
                      <a:pt x="602" y="379"/>
                      <a:pt x="600" y="380"/>
                    </a:cubicBezTo>
                    <a:cubicBezTo>
                      <a:pt x="598" y="381"/>
                      <a:pt x="589" y="376"/>
                      <a:pt x="586" y="377"/>
                    </a:cubicBezTo>
                    <a:cubicBezTo>
                      <a:pt x="583" y="378"/>
                      <a:pt x="585" y="383"/>
                      <a:pt x="582" y="384"/>
                    </a:cubicBezTo>
                    <a:cubicBezTo>
                      <a:pt x="579" y="385"/>
                      <a:pt x="570" y="383"/>
                      <a:pt x="567" y="381"/>
                    </a:cubicBezTo>
                    <a:cubicBezTo>
                      <a:pt x="564" y="379"/>
                      <a:pt x="564" y="372"/>
                      <a:pt x="561" y="371"/>
                    </a:cubicBezTo>
                    <a:cubicBezTo>
                      <a:pt x="558" y="370"/>
                      <a:pt x="551" y="379"/>
                      <a:pt x="547" y="378"/>
                    </a:cubicBezTo>
                    <a:cubicBezTo>
                      <a:pt x="543" y="377"/>
                      <a:pt x="538" y="369"/>
                      <a:pt x="534" y="365"/>
                    </a:cubicBezTo>
                    <a:cubicBezTo>
                      <a:pt x="530" y="361"/>
                      <a:pt x="525" y="354"/>
                      <a:pt x="520" y="353"/>
                    </a:cubicBezTo>
                    <a:cubicBezTo>
                      <a:pt x="515" y="352"/>
                      <a:pt x="507" y="360"/>
                      <a:pt x="502" y="360"/>
                    </a:cubicBezTo>
                    <a:cubicBezTo>
                      <a:pt x="497" y="360"/>
                      <a:pt x="497" y="353"/>
                      <a:pt x="492" y="351"/>
                    </a:cubicBezTo>
                    <a:cubicBezTo>
                      <a:pt x="487" y="349"/>
                      <a:pt x="479" y="350"/>
                      <a:pt x="472" y="350"/>
                    </a:cubicBezTo>
                    <a:cubicBezTo>
                      <a:pt x="465" y="350"/>
                      <a:pt x="454" y="348"/>
                      <a:pt x="450" y="350"/>
                    </a:cubicBezTo>
                    <a:cubicBezTo>
                      <a:pt x="446" y="352"/>
                      <a:pt x="449" y="360"/>
                      <a:pt x="445" y="363"/>
                    </a:cubicBezTo>
                    <a:cubicBezTo>
                      <a:pt x="441" y="366"/>
                      <a:pt x="426" y="366"/>
                      <a:pt x="423" y="369"/>
                    </a:cubicBezTo>
                    <a:cubicBezTo>
                      <a:pt x="420" y="372"/>
                      <a:pt x="429" y="378"/>
                      <a:pt x="429" y="383"/>
                    </a:cubicBezTo>
                    <a:cubicBezTo>
                      <a:pt x="429" y="388"/>
                      <a:pt x="421" y="394"/>
                      <a:pt x="420" y="398"/>
                    </a:cubicBezTo>
                    <a:cubicBezTo>
                      <a:pt x="419" y="402"/>
                      <a:pt x="425" y="407"/>
                      <a:pt x="424" y="410"/>
                    </a:cubicBezTo>
                    <a:cubicBezTo>
                      <a:pt x="423" y="413"/>
                      <a:pt x="414" y="410"/>
                      <a:pt x="412" y="416"/>
                    </a:cubicBezTo>
                    <a:cubicBezTo>
                      <a:pt x="410" y="422"/>
                      <a:pt x="417" y="439"/>
                      <a:pt x="414" y="444"/>
                    </a:cubicBezTo>
                    <a:cubicBezTo>
                      <a:pt x="411" y="449"/>
                      <a:pt x="399" y="447"/>
                      <a:pt x="394" y="446"/>
                    </a:cubicBezTo>
                    <a:cubicBezTo>
                      <a:pt x="389" y="445"/>
                      <a:pt x="388" y="440"/>
                      <a:pt x="384" y="437"/>
                    </a:cubicBezTo>
                    <a:cubicBezTo>
                      <a:pt x="377" y="444"/>
                      <a:pt x="378" y="423"/>
                      <a:pt x="367" y="425"/>
                    </a:cubicBezTo>
                    <a:cubicBezTo>
                      <a:pt x="356" y="432"/>
                      <a:pt x="338" y="427"/>
                      <a:pt x="325" y="429"/>
                    </a:cubicBezTo>
                    <a:cubicBezTo>
                      <a:pt x="313" y="440"/>
                      <a:pt x="322" y="417"/>
                      <a:pt x="316" y="414"/>
                    </a:cubicBezTo>
                    <a:cubicBezTo>
                      <a:pt x="310" y="411"/>
                      <a:pt x="293" y="413"/>
                      <a:pt x="286" y="413"/>
                    </a:cubicBezTo>
                    <a:cubicBezTo>
                      <a:pt x="279" y="413"/>
                      <a:pt x="278" y="414"/>
                      <a:pt x="273" y="416"/>
                    </a:cubicBezTo>
                    <a:cubicBezTo>
                      <a:pt x="271" y="414"/>
                      <a:pt x="258" y="427"/>
                      <a:pt x="256" y="426"/>
                    </a:cubicBezTo>
                    <a:cubicBezTo>
                      <a:pt x="254" y="438"/>
                      <a:pt x="247" y="427"/>
                      <a:pt x="244" y="429"/>
                    </a:cubicBezTo>
                    <a:cubicBezTo>
                      <a:pt x="241" y="431"/>
                      <a:pt x="238" y="431"/>
                      <a:pt x="234" y="437"/>
                    </a:cubicBezTo>
                    <a:cubicBezTo>
                      <a:pt x="230" y="443"/>
                      <a:pt x="228" y="455"/>
                      <a:pt x="220" y="464"/>
                    </a:cubicBezTo>
                    <a:cubicBezTo>
                      <a:pt x="198" y="486"/>
                      <a:pt x="194" y="488"/>
                      <a:pt x="187" y="489"/>
                    </a:cubicBezTo>
                    <a:cubicBezTo>
                      <a:pt x="180" y="490"/>
                      <a:pt x="182" y="478"/>
                      <a:pt x="180" y="473"/>
                    </a:cubicBezTo>
                    <a:cubicBezTo>
                      <a:pt x="174" y="469"/>
                      <a:pt x="182" y="463"/>
                      <a:pt x="175" y="461"/>
                    </a:cubicBezTo>
                    <a:cubicBezTo>
                      <a:pt x="170" y="458"/>
                      <a:pt x="170" y="460"/>
                      <a:pt x="165" y="458"/>
                    </a:cubicBezTo>
                    <a:cubicBezTo>
                      <a:pt x="161" y="456"/>
                      <a:pt x="161" y="446"/>
                      <a:pt x="157" y="444"/>
                    </a:cubicBezTo>
                    <a:cubicBezTo>
                      <a:pt x="149" y="452"/>
                      <a:pt x="137" y="434"/>
                      <a:pt x="129" y="431"/>
                    </a:cubicBezTo>
                    <a:cubicBezTo>
                      <a:pt x="121" y="428"/>
                      <a:pt x="110" y="428"/>
                      <a:pt x="106" y="425"/>
                    </a:cubicBezTo>
                    <a:cubicBezTo>
                      <a:pt x="102" y="422"/>
                      <a:pt x="105" y="415"/>
                      <a:pt x="102" y="411"/>
                    </a:cubicBezTo>
                    <a:cubicBezTo>
                      <a:pt x="99" y="407"/>
                      <a:pt x="93" y="403"/>
                      <a:pt x="90" y="399"/>
                    </a:cubicBezTo>
                    <a:cubicBezTo>
                      <a:pt x="87" y="395"/>
                      <a:pt x="86" y="389"/>
                      <a:pt x="81" y="384"/>
                    </a:cubicBezTo>
                    <a:cubicBezTo>
                      <a:pt x="76" y="379"/>
                      <a:pt x="62" y="380"/>
                      <a:pt x="58" y="369"/>
                    </a:cubicBezTo>
                    <a:cubicBezTo>
                      <a:pt x="44" y="369"/>
                      <a:pt x="54" y="333"/>
                      <a:pt x="55" y="320"/>
                    </a:cubicBezTo>
                    <a:cubicBezTo>
                      <a:pt x="55" y="307"/>
                      <a:pt x="55" y="299"/>
                      <a:pt x="57" y="291"/>
                    </a:cubicBezTo>
                    <a:cubicBezTo>
                      <a:pt x="59" y="283"/>
                      <a:pt x="67" y="279"/>
                      <a:pt x="69" y="272"/>
                    </a:cubicBezTo>
                    <a:cubicBezTo>
                      <a:pt x="71" y="265"/>
                      <a:pt x="69" y="259"/>
                      <a:pt x="69" y="251"/>
                    </a:cubicBezTo>
                    <a:cubicBezTo>
                      <a:pt x="64" y="231"/>
                      <a:pt x="75" y="244"/>
                      <a:pt x="66" y="225"/>
                    </a:cubicBezTo>
                    <a:cubicBezTo>
                      <a:pt x="59" y="221"/>
                      <a:pt x="64" y="217"/>
                      <a:pt x="63" y="213"/>
                    </a:cubicBezTo>
                    <a:cubicBezTo>
                      <a:pt x="62" y="209"/>
                      <a:pt x="59" y="206"/>
                      <a:pt x="58" y="203"/>
                    </a:cubicBezTo>
                    <a:cubicBezTo>
                      <a:pt x="57" y="200"/>
                      <a:pt x="59" y="197"/>
                      <a:pt x="58" y="195"/>
                    </a:cubicBezTo>
                    <a:cubicBezTo>
                      <a:pt x="57" y="193"/>
                      <a:pt x="55" y="192"/>
                      <a:pt x="54" y="191"/>
                    </a:cubicBezTo>
                    <a:cubicBezTo>
                      <a:pt x="53" y="190"/>
                      <a:pt x="50" y="189"/>
                      <a:pt x="49" y="186"/>
                    </a:cubicBezTo>
                    <a:cubicBezTo>
                      <a:pt x="48" y="183"/>
                      <a:pt x="50" y="177"/>
                      <a:pt x="49" y="174"/>
                    </a:cubicBezTo>
                    <a:cubicBezTo>
                      <a:pt x="48" y="171"/>
                      <a:pt x="46" y="170"/>
                      <a:pt x="45" y="168"/>
                    </a:cubicBezTo>
                    <a:cubicBezTo>
                      <a:pt x="44" y="166"/>
                      <a:pt x="46" y="165"/>
                      <a:pt x="45" y="162"/>
                    </a:cubicBezTo>
                    <a:cubicBezTo>
                      <a:pt x="44" y="159"/>
                      <a:pt x="40" y="153"/>
                      <a:pt x="36" y="149"/>
                    </a:cubicBezTo>
                    <a:cubicBezTo>
                      <a:pt x="32" y="145"/>
                      <a:pt x="24" y="141"/>
                      <a:pt x="22" y="137"/>
                    </a:cubicBezTo>
                    <a:cubicBezTo>
                      <a:pt x="20" y="133"/>
                      <a:pt x="23" y="126"/>
                      <a:pt x="22" y="122"/>
                    </a:cubicBezTo>
                    <a:cubicBezTo>
                      <a:pt x="21" y="118"/>
                      <a:pt x="18" y="117"/>
                      <a:pt x="16" y="110"/>
                    </a:cubicBezTo>
                    <a:cubicBezTo>
                      <a:pt x="14" y="103"/>
                      <a:pt x="9" y="89"/>
                      <a:pt x="7" y="81"/>
                    </a:cubicBezTo>
                    <a:cubicBezTo>
                      <a:pt x="5" y="73"/>
                      <a:pt x="0" y="69"/>
                      <a:pt x="1" y="63"/>
                    </a:cubicBezTo>
                    <a:cubicBezTo>
                      <a:pt x="2" y="57"/>
                      <a:pt x="5" y="50"/>
                      <a:pt x="10" y="45"/>
                    </a:cubicBezTo>
                    <a:cubicBezTo>
                      <a:pt x="11" y="25"/>
                      <a:pt x="22" y="43"/>
                      <a:pt x="30" y="30"/>
                    </a:cubicBezTo>
                    <a:cubicBezTo>
                      <a:pt x="29" y="20"/>
                      <a:pt x="58" y="27"/>
                      <a:pt x="64" y="29"/>
                    </a:cubicBezTo>
                    <a:cubicBezTo>
                      <a:pt x="72" y="30"/>
                      <a:pt x="67" y="37"/>
                      <a:pt x="76" y="39"/>
                    </a:cubicBezTo>
                    <a:cubicBezTo>
                      <a:pt x="85" y="41"/>
                      <a:pt x="111" y="42"/>
                      <a:pt x="121" y="41"/>
                    </a:cubicBezTo>
                    <a:cubicBezTo>
                      <a:pt x="131" y="40"/>
                      <a:pt x="129" y="36"/>
                      <a:pt x="136" y="35"/>
                    </a:cubicBezTo>
                    <a:cubicBezTo>
                      <a:pt x="143" y="34"/>
                      <a:pt x="156" y="34"/>
                      <a:pt x="162" y="33"/>
                    </a:cubicBezTo>
                    <a:cubicBezTo>
                      <a:pt x="168" y="32"/>
                      <a:pt x="170" y="27"/>
                      <a:pt x="172" y="2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6" name="Freeform 14">
                <a:extLst>
                  <a:ext uri="{FF2B5EF4-FFF2-40B4-BE49-F238E27FC236}">
                    <a16:creationId xmlns:a16="http://schemas.microsoft.com/office/drawing/2014/main" xmlns="" id="{66DFCDEF-D71E-40D1-B94D-8B53F1E1A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9413" y="2240311"/>
                <a:ext cx="1487318" cy="1113196"/>
              </a:xfrm>
              <a:custGeom>
                <a:avLst/>
                <a:gdLst/>
                <a:ahLst/>
                <a:cxnLst>
                  <a:cxn ang="0">
                    <a:pos x="102" y="92"/>
                  </a:cxn>
                  <a:cxn ang="0">
                    <a:pos x="306" y="82"/>
                  </a:cxn>
                  <a:cxn ang="0">
                    <a:pos x="323" y="20"/>
                  </a:cxn>
                  <a:cxn ang="0">
                    <a:pos x="396" y="22"/>
                  </a:cxn>
                  <a:cxn ang="0">
                    <a:pos x="443" y="37"/>
                  </a:cxn>
                  <a:cxn ang="0">
                    <a:pos x="512" y="11"/>
                  </a:cxn>
                  <a:cxn ang="0">
                    <a:pos x="549" y="26"/>
                  </a:cxn>
                  <a:cxn ang="0">
                    <a:pos x="609" y="46"/>
                  </a:cxn>
                  <a:cxn ang="0">
                    <a:pos x="647" y="56"/>
                  </a:cxn>
                  <a:cxn ang="0">
                    <a:pos x="687" y="113"/>
                  </a:cxn>
                  <a:cxn ang="0">
                    <a:pos x="738" y="143"/>
                  </a:cxn>
                  <a:cxn ang="0">
                    <a:pos x="755" y="169"/>
                  </a:cxn>
                  <a:cxn ang="0">
                    <a:pos x="740" y="185"/>
                  </a:cxn>
                  <a:cxn ang="0">
                    <a:pos x="696" y="196"/>
                  </a:cxn>
                  <a:cxn ang="0">
                    <a:pos x="659" y="191"/>
                  </a:cxn>
                  <a:cxn ang="0">
                    <a:pos x="626" y="220"/>
                  </a:cxn>
                  <a:cxn ang="0">
                    <a:pos x="563" y="248"/>
                  </a:cxn>
                  <a:cxn ang="0">
                    <a:pos x="608" y="266"/>
                  </a:cxn>
                  <a:cxn ang="0">
                    <a:pos x="608" y="310"/>
                  </a:cxn>
                  <a:cxn ang="0">
                    <a:pos x="614" y="340"/>
                  </a:cxn>
                  <a:cxn ang="0">
                    <a:pos x="648" y="374"/>
                  </a:cxn>
                  <a:cxn ang="0">
                    <a:pos x="650" y="430"/>
                  </a:cxn>
                  <a:cxn ang="0">
                    <a:pos x="662" y="460"/>
                  </a:cxn>
                  <a:cxn ang="0">
                    <a:pos x="636" y="511"/>
                  </a:cxn>
                  <a:cxn ang="0">
                    <a:pos x="648" y="533"/>
                  </a:cxn>
                  <a:cxn ang="0">
                    <a:pos x="659" y="560"/>
                  </a:cxn>
                  <a:cxn ang="0">
                    <a:pos x="638" y="566"/>
                  </a:cxn>
                  <a:cxn ang="0">
                    <a:pos x="594" y="566"/>
                  </a:cxn>
                  <a:cxn ang="0">
                    <a:pos x="551" y="548"/>
                  </a:cxn>
                  <a:cxn ang="0">
                    <a:pos x="506" y="529"/>
                  </a:cxn>
                  <a:cxn ang="0">
                    <a:pos x="471" y="523"/>
                  </a:cxn>
                  <a:cxn ang="0">
                    <a:pos x="431" y="545"/>
                  </a:cxn>
                  <a:cxn ang="0">
                    <a:pos x="390" y="553"/>
                  </a:cxn>
                  <a:cxn ang="0">
                    <a:pos x="348" y="536"/>
                  </a:cxn>
                  <a:cxn ang="0">
                    <a:pos x="315" y="563"/>
                  </a:cxn>
                  <a:cxn ang="0">
                    <a:pos x="270" y="566"/>
                  </a:cxn>
                  <a:cxn ang="0">
                    <a:pos x="240" y="559"/>
                  </a:cxn>
                  <a:cxn ang="0">
                    <a:pos x="177" y="461"/>
                  </a:cxn>
                  <a:cxn ang="0">
                    <a:pos x="155" y="409"/>
                  </a:cxn>
                  <a:cxn ang="0">
                    <a:pos x="96" y="352"/>
                  </a:cxn>
                  <a:cxn ang="0">
                    <a:pos x="39" y="337"/>
                  </a:cxn>
                  <a:cxn ang="0">
                    <a:pos x="29" y="304"/>
                  </a:cxn>
                  <a:cxn ang="0">
                    <a:pos x="8" y="277"/>
                  </a:cxn>
                  <a:cxn ang="0">
                    <a:pos x="11" y="244"/>
                  </a:cxn>
                  <a:cxn ang="0">
                    <a:pos x="2" y="199"/>
                  </a:cxn>
                  <a:cxn ang="0">
                    <a:pos x="27" y="176"/>
                  </a:cxn>
                  <a:cxn ang="0">
                    <a:pos x="35" y="143"/>
                  </a:cxn>
                  <a:cxn ang="0">
                    <a:pos x="72" y="101"/>
                  </a:cxn>
                </a:cxnLst>
                <a:rect l="0" t="0" r="r" b="b"/>
                <a:pathLst>
                  <a:path w="756" h="579">
                    <a:moveTo>
                      <a:pt x="72" y="101"/>
                    </a:moveTo>
                    <a:cubicBezTo>
                      <a:pt x="73" y="100"/>
                      <a:pt x="91" y="99"/>
                      <a:pt x="92" y="98"/>
                    </a:cubicBezTo>
                    <a:cubicBezTo>
                      <a:pt x="93" y="97"/>
                      <a:pt x="100" y="92"/>
                      <a:pt x="102" y="92"/>
                    </a:cubicBezTo>
                    <a:cubicBezTo>
                      <a:pt x="122" y="91"/>
                      <a:pt x="259" y="91"/>
                      <a:pt x="279" y="92"/>
                    </a:cubicBezTo>
                    <a:cubicBezTo>
                      <a:pt x="316" y="97"/>
                      <a:pt x="297" y="96"/>
                      <a:pt x="303" y="95"/>
                    </a:cubicBezTo>
                    <a:cubicBezTo>
                      <a:pt x="309" y="94"/>
                      <a:pt x="305" y="95"/>
                      <a:pt x="306" y="82"/>
                    </a:cubicBezTo>
                    <a:cubicBezTo>
                      <a:pt x="307" y="69"/>
                      <a:pt x="306" y="67"/>
                      <a:pt x="306" y="61"/>
                    </a:cubicBezTo>
                    <a:cubicBezTo>
                      <a:pt x="305" y="53"/>
                      <a:pt x="299" y="42"/>
                      <a:pt x="302" y="35"/>
                    </a:cubicBezTo>
                    <a:cubicBezTo>
                      <a:pt x="305" y="28"/>
                      <a:pt x="318" y="22"/>
                      <a:pt x="323" y="20"/>
                    </a:cubicBezTo>
                    <a:cubicBezTo>
                      <a:pt x="328" y="18"/>
                      <a:pt x="332" y="26"/>
                      <a:pt x="335" y="25"/>
                    </a:cubicBezTo>
                    <a:cubicBezTo>
                      <a:pt x="338" y="24"/>
                      <a:pt x="329" y="14"/>
                      <a:pt x="339" y="14"/>
                    </a:cubicBezTo>
                    <a:cubicBezTo>
                      <a:pt x="349" y="14"/>
                      <a:pt x="383" y="22"/>
                      <a:pt x="396" y="22"/>
                    </a:cubicBezTo>
                    <a:cubicBezTo>
                      <a:pt x="409" y="22"/>
                      <a:pt x="412" y="10"/>
                      <a:pt x="419" y="13"/>
                    </a:cubicBezTo>
                    <a:cubicBezTo>
                      <a:pt x="426" y="16"/>
                      <a:pt x="433" y="39"/>
                      <a:pt x="437" y="43"/>
                    </a:cubicBezTo>
                    <a:cubicBezTo>
                      <a:pt x="441" y="47"/>
                      <a:pt x="439" y="38"/>
                      <a:pt x="443" y="37"/>
                    </a:cubicBezTo>
                    <a:cubicBezTo>
                      <a:pt x="447" y="36"/>
                      <a:pt x="454" y="39"/>
                      <a:pt x="462" y="38"/>
                    </a:cubicBezTo>
                    <a:cubicBezTo>
                      <a:pt x="470" y="37"/>
                      <a:pt x="481" y="35"/>
                      <a:pt x="489" y="31"/>
                    </a:cubicBezTo>
                    <a:cubicBezTo>
                      <a:pt x="497" y="27"/>
                      <a:pt x="505" y="14"/>
                      <a:pt x="512" y="11"/>
                    </a:cubicBezTo>
                    <a:cubicBezTo>
                      <a:pt x="519" y="8"/>
                      <a:pt x="528" y="12"/>
                      <a:pt x="533" y="11"/>
                    </a:cubicBezTo>
                    <a:cubicBezTo>
                      <a:pt x="538" y="10"/>
                      <a:pt x="542" y="0"/>
                      <a:pt x="545" y="2"/>
                    </a:cubicBezTo>
                    <a:cubicBezTo>
                      <a:pt x="548" y="4"/>
                      <a:pt x="545" y="21"/>
                      <a:pt x="549" y="26"/>
                    </a:cubicBezTo>
                    <a:cubicBezTo>
                      <a:pt x="553" y="31"/>
                      <a:pt x="561" y="30"/>
                      <a:pt x="567" y="34"/>
                    </a:cubicBezTo>
                    <a:cubicBezTo>
                      <a:pt x="573" y="38"/>
                      <a:pt x="580" y="48"/>
                      <a:pt x="587" y="50"/>
                    </a:cubicBezTo>
                    <a:cubicBezTo>
                      <a:pt x="594" y="52"/>
                      <a:pt x="603" y="48"/>
                      <a:pt x="609" y="46"/>
                    </a:cubicBezTo>
                    <a:cubicBezTo>
                      <a:pt x="615" y="44"/>
                      <a:pt x="622" y="40"/>
                      <a:pt x="626" y="40"/>
                    </a:cubicBezTo>
                    <a:cubicBezTo>
                      <a:pt x="630" y="40"/>
                      <a:pt x="632" y="41"/>
                      <a:pt x="636" y="44"/>
                    </a:cubicBezTo>
                    <a:cubicBezTo>
                      <a:pt x="640" y="47"/>
                      <a:pt x="643" y="51"/>
                      <a:pt x="647" y="56"/>
                    </a:cubicBezTo>
                    <a:cubicBezTo>
                      <a:pt x="651" y="61"/>
                      <a:pt x="655" y="71"/>
                      <a:pt x="660" y="77"/>
                    </a:cubicBezTo>
                    <a:cubicBezTo>
                      <a:pt x="665" y="83"/>
                      <a:pt x="670" y="86"/>
                      <a:pt x="675" y="92"/>
                    </a:cubicBezTo>
                    <a:cubicBezTo>
                      <a:pt x="680" y="98"/>
                      <a:pt x="683" y="108"/>
                      <a:pt x="687" y="113"/>
                    </a:cubicBezTo>
                    <a:cubicBezTo>
                      <a:pt x="691" y="118"/>
                      <a:pt x="697" y="122"/>
                      <a:pt x="702" y="125"/>
                    </a:cubicBezTo>
                    <a:cubicBezTo>
                      <a:pt x="707" y="128"/>
                      <a:pt x="714" y="131"/>
                      <a:pt x="720" y="134"/>
                    </a:cubicBezTo>
                    <a:cubicBezTo>
                      <a:pt x="726" y="137"/>
                      <a:pt x="733" y="140"/>
                      <a:pt x="738" y="143"/>
                    </a:cubicBezTo>
                    <a:cubicBezTo>
                      <a:pt x="743" y="146"/>
                      <a:pt x="752" y="149"/>
                      <a:pt x="753" y="151"/>
                    </a:cubicBezTo>
                    <a:cubicBezTo>
                      <a:pt x="754" y="153"/>
                      <a:pt x="746" y="155"/>
                      <a:pt x="746" y="158"/>
                    </a:cubicBezTo>
                    <a:cubicBezTo>
                      <a:pt x="746" y="161"/>
                      <a:pt x="755" y="167"/>
                      <a:pt x="755" y="169"/>
                    </a:cubicBezTo>
                    <a:cubicBezTo>
                      <a:pt x="755" y="171"/>
                      <a:pt x="749" y="171"/>
                      <a:pt x="749" y="173"/>
                    </a:cubicBezTo>
                    <a:cubicBezTo>
                      <a:pt x="749" y="175"/>
                      <a:pt x="756" y="180"/>
                      <a:pt x="755" y="182"/>
                    </a:cubicBezTo>
                    <a:cubicBezTo>
                      <a:pt x="754" y="184"/>
                      <a:pt x="745" y="183"/>
                      <a:pt x="740" y="185"/>
                    </a:cubicBezTo>
                    <a:cubicBezTo>
                      <a:pt x="735" y="187"/>
                      <a:pt x="730" y="195"/>
                      <a:pt x="726" y="197"/>
                    </a:cubicBezTo>
                    <a:cubicBezTo>
                      <a:pt x="722" y="199"/>
                      <a:pt x="718" y="199"/>
                      <a:pt x="713" y="199"/>
                    </a:cubicBezTo>
                    <a:cubicBezTo>
                      <a:pt x="708" y="199"/>
                      <a:pt x="700" y="198"/>
                      <a:pt x="696" y="196"/>
                    </a:cubicBezTo>
                    <a:cubicBezTo>
                      <a:pt x="692" y="194"/>
                      <a:pt x="690" y="189"/>
                      <a:pt x="686" y="188"/>
                    </a:cubicBezTo>
                    <a:cubicBezTo>
                      <a:pt x="682" y="187"/>
                      <a:pt x="678" y="190"/>
                      <a:pt x="674" y="190"/>
                    </a:cubicBezTo>
                    <a:cubicBezTo>
                      <a:pt x="670" y="190"/>
                      <a:pt x="662" y="189"/>
                      <a:pt x="659" y="191"/>
                    </a:cubicBezTo>
                    <a:cubicBezTo>
                      <a:pt x="656" y="193"/>
                      <a:pt x="660" y="202"/>
                      <a:pt x="656" y="205"/>
                    </a:cubicBezTo>
                    <a:cubicBezTo>
                      <a:pt x="652" y="208"/>
                      <a:pt x="641" y="209"/>
                      <a:pt x="636" y="212"/>
                    </a:cubicBezTo>
                    <a:cubicBezTo>
                      <a:pt x="631" y="215"/>
                      <a:pt x="631" y="217"/>
                      <a:pt x="626" y="220"/>
                    </a:cubicBezTo>
                    <a:cubicBezTo>
                      <a:pt x="621" y="223"/>
                      <a:pt x="614" y="228"/>
                      <a:pt x="608" y="230"/>
                    </a:cubicBezTo>
                    <a:cubicBezTo>
                      <a:pt x="602" y="232"/>
                      <a:pt x="597" y="232"/>
                      <a:pt x="590" y="235"/>
                    </a:cubicBezTo>
                    <a:cubicBezTo>
                      <a:pt x="583" y="238"/>
                      <a:pt x="564" y="245"/>
                      <a:pt x="563" y="248"/>
                    </a:cubicBezTo>
                    <a:cubicBezTo>
                      <a:pt x="562" y="251"/>
                      <a:pt x="575" y="252"/>
                      <a:pt x="581" y="254"/>
                    </a:cubicBezTo>
                    <a:cubicBezTo>
                      <a:pt x="587" y="256"/>
                      <a:pt x="596" y="258"/>
                      <a:pt x="600" y="260"/>
                    </a:cubicBezTo>
                    <a:cubicBezTo>
                      <a:pt x="604" y="262"/>
                      <a:pt x="606" y="263"/>
                      <a:pt x="608" y="266"/>
                    </a:cubicBezTo>
                    <a:cubicBezTo>
                      <a:pt x="610" y="269"/>
                      <a:pt x="611" y="276"/>
                      <a:pt x="611" y="281"/>
                    </a:cubicBezTo>
                    <a:cubicBezTo>
                      <a:pt x="611" y="286"/>
                      <a:pt x="609" y="294"/>
                      <a:pt x="609" y="299"/>
                    </a:cubicBezTo>
                    <a:cubicBezTo>
                      <a:pt x="609" y="304"/>
                      <a:pt x="610" y="307"/>
                      <a:pt x="608" y="310"/>
                    </a:cubicBezTo>
                    <a:cubicBezTo>
                      <a:pt x="606" y="313"/>
                      <a:pt x="600" y="316"/>
                      <a:pt x="599" y="320"/>
                    </a:cubicBezTo>
                    <a:cubicBezTo>
                      <a:pt x="598" y="324"/>
                      <a:pt x="600" y="332"/>
                      <a:pt x="602" y="335"/>
                    </a:cubicBezTo>
                    <a:cubicBezTo>
                      <a:pt x="604" y="338"/>
                      <a:pt x="610" y="337"/>
                      <a:pt x="614" y="340"/>
                    </a:cubicBezTo>
                    <a:cubicBezTo>
                      <a:pt x="618" y="343"/>
                      <a:pt x="625" y="348"/>
                      <a:pt x="629" y="352"/>
                    </a:cubicBezTo>
                    <a:cubicBezTo>
                      <a:pt x="633" y="356"/>
                      <a:pt x="636" y="363"/>
                      <a:pt x="639" y="367"/>
                    </a:cubicBezTo>
                    <a:cubicBezTo>
                      <a:pt x="642" y="371"/>
                      <a:pt x="645" y="371"/>
                      <a:pt x="648" y="374"/>
                    </a:cubicBezTo>
                    <a:cubicBezTo>
                      <a:pt x="651" y="377"/>
                      <a:pt x="656" y="375"/>
                      <a:pt x="657" y="382"/>
                    </a:cubicBezTo>
                    <a:cubicBezTo>
                      <a:pt x="658" y="389"/>
                      <a:pt x="655" y="411"/>
                      <a:pt x="654" y="419"/>
                    </a:cubicBezTo>
                    <a:cubicBezTo>
                      <a:pt x="653" y="427"/>
                      <a:pt x="649" y="426"/>
                      <a:pt x="650" y="430"/>
                    </a:cubicBezTo>
                    <a:cubicBezTo>
                      <a:pt x="651" y="434"/>
                      <a:pt x="657" y="438"/>
                      <a:pt x="660" y="442"/>
                    </a:cubicBezTo>
                    <a:cubicBezTo>
                      <a:pt x="663" y="446"/>
                      <a:pt x="668" y="449"/>
                      <a:pt x="668" y="452"/>
                    </a:cubicBezTo>
                    <a:cubicBezTo>
                      <a:pt x="668" y="455"/>
                      <a:pt x="665" y="457"/>
                      <a:pt x="662" y="460"/>
                    </a:cubicBezTo>
                    <a:cubicBezTo>
                      <a:pt x="659" y="463"/>
                      <a:pt x="653" y="463"/>
                      <a:pt x="651" y="470"/>
                    </a:cubicBezTo>
                    <a:cubicBezTo>
                      <a:pt x="649" y="477"/>
                      <a:pt x="652" y="496"/>
                      <a:pt x="650" y="503"/>
                    </a:cubicBezTo>
                    <a:cubicBezTo>
                      <a:pt x="648" y="510"/>
                      <a:pt x="638" y="508"/>
                      <a:pt x="636" y="511"/>
                    </a:cubicBezTo>
                    <a:cubicBezTo>
                      <a:pt x="634" y="514"/>
                      <a:pt x="638" y="517"/>
                      <a:pt x="638" y="521"/>
                    </a:cubicBezTo>
                    <a:cubicBezTo>
                      <a:pt x="638" y="525"/>
                      <a:pt x="631" y="533"/>
                      <a:pt x="633" y="535"/>
                    </a:cubicBezTo>
                    <a:cubicBezTo>
                      <a:pt x="635" y="537"/>
                      <a:pt x="646" y="532"/>
                      <a:pt x="648" y="533"/>
                    </a:cubicBezTo>
                    <a:cubicBezTo>
                      <a:pt x="650" y="534"/>
                      <a:pt x="646" y="539"/>
                      <a:pt x="648" y="542"/>
                    </a:cubicBezTo>
                    <a:cubicBezTo>
                      <a:pt x="650" y="545"/>
                      <a:pt x="661" y="547"/>
                      <a:pt x="663" y="550"/>
                    </a:cubicBezTo>
                    <a:cubicBezTo>
                      <a:pt x="665" y="553"/>
                      <a:pt x="660" y="556"/>
                      <a:pt x="659" y="560"/>
                    </a:cubicBezTo>
                    <a:cubicBezTo>
                      <a:pt x="658" y="564"/>
                      <a:pt x="659" y="571"/>
                      <a:pt x="656" y="574"/>
                    </a:cubicBezTo>
                    <a:cubicBezTo>
                      <a:pt x="653" y="577"/>
                      <a:pt x="645" y="579"/>
                      <a:pt x="642" y="578"/>
                    </a:cubicBezTo>
                    <a:cubicBezTo>
                      <a:pt x="639" y="577"/>
                      <a:pt x="641" y="567"/>
                      <a:pt x="638" y="566"/>
                    </a:cubicBezTo>
                    <a:cubicBezTo>
                      <a:pt x="635" y="565"/>
                      <a:pt x="628" y="571"/>
                      <a:pt x="623" y="571"/>
                    </a:cubicBezTo>
                    <a:cubicBezTo>
                      <a:pt x="618" y="571"/>
                      <a:pt x="611" y="564"/>
                      <a:pt x="606" y="563"/>
                    </a:cubicBezTo>
                    <a:cubicBezTo>
                      <a:pt x="601" y="562"/>
                      <a:pt x="598" y="568"/>
                      <a:pt x="594" y="566"/>
                    </a:cubicBezTo>
                    <a:cubicBezTo>
                      <a:pt x="590" y="564"/>
                      <a:pt x="585" y="555"/>
                      <a:pt x="581" y="551"/>
                    </a:cubicBezTo>
                    <a:cubicBezTo>
                      <a:pt x="577" y="547"/>
                      <a:pt x="577" y="543"/>
                      <a:pt x="572" y="542"/>
                    </a:cubicBezTo>
                    <a:cubicBezTo>
                      <a:pt x="567" y="541"/>
                      <a:pt x="556" y="549"/>
                      <a:pt x="551" y="548"/>
                    </a:cubicBezTo>
                    <a:cubicBezTo>
                      <a:pt x="546" y="547"/>
                      <a:pt x="544" y="540"/>
                      <a:pt x="539" y="538"/>
                    </a:cubicBezTo>
                    <a:cubicBezTo>
                      <a:pt x="534" y="536"/>
                      <a:pt x="527" y="534"/>
                      <a:pt x="522" y="533"/>
                    </a:cubicBezTo>
                    <a:cubicBezTo>
                      <a:pt x="517" y="532"/>
                      <a:pt x="510" y="528"/>
                      <a:pt x="506" y="529"/>
                    </a:cubicBezTo>
                    <a:cubicBezTo>
                      <a:pt x="502" y="530"/>
                      <a:pt x="503" y="539"/>
                      <a:pt x="500" y="539"/>
                    </a:cubicBezTo>
                    <a:cubicBezTo>
                      <a:pt x="497" y="539"/>
                      <a:pt x="491" y="530"/>
                      <a:pt x="486" y="527"/>
                    </a:cubicBezTo>
                    <a:cubicBezTo>
                      <a:pt x="465" y="512"/>
                      <a:pt x="476" y="523"/>
                      <a:pt x="471" y="523"/>
                    </a:cubicBezTo>
                    <a:cubicBezTo>
                      <a:pt x="466" y="523"/>
                      <a:pt x="460" y="523"/>
                      <a:pt x="456" y="526"/>
                    </a:cubicBezTo>
                    <a:cubicBezTo>
                      <a:pt x="452" y="529"/>
                      <a:pt x="451" y="539"/>
                      <a:pt x="447" y="542"/>
                    </a:cubicBezTo>
                    <a:cubicBezTo>
                      <a:pt x="443" y="545"/>
                      <a:pt x="436" y="544"/>
                      <a:pt x="431" y="545"/>
                    </a:cubicBezTo>
                    <a:cubicBezTo>
                      <a:pt x="426" y="546"/>
                      <a:pt x="422" y="547"/>
                      <a:pt x="417" y="550"/>
                    </a:cubicBezTo>
                    <a:cubicBezTo>
                      <a:pt x="412" y="553"/>
                      <a:pt x="405" y="560"/>
                      <a:pt x="401" y="560"/>
                    </a:cubicBezTo>
                    <a:cubicBezTo>
                      <a:pt x="397" y="560"/>
                      <a:pt x="394" y="553"/>
                      <a:pt x="390" y="553"/>
                    </a:cubicBezTo>
                    <a:cubicBezTo>
                      <a:pt x="386" y="553"/>
                      <a:pt x="381" y="561"/>
                      <a:pt x="377" y="560"/>
                    </a:cubicBezTo>
                    <a:cubicBezTo>
                      <a:pt x="373" y="559"/>
                      <a:pt x="373" y="548"/>
                      <a:pt x="368" y="544"/>
                    </a:cubicBezTo>
                    <a:cubicBezTo>
                      <a:pt x="363" y="540"/>
                      <a:pt x="351" y="535"/>
                      <a:pt x="348" y="536"/>
                    </a:cubicBezTo>
                    <a:cubicBezTo>
                      <a:pt x="345" y="537"/>
                      <a:pt x="350" y="548"/>
                      <a:pt x="347" y="551"/>
                    </a:cubicBezTo>
                    <a:cubicBezTo>
                      <a:pt x="344" y="554"/>
                      <a:pt x="334" y="551"/>
                      <a:pt x="329" y="553"/>
                    </a:cubicBezTo>
                    <a:cubicBezTo>
                      <a:pt x="324" y="555"/>
                      <a:pt x="321" y="561"/>
                      <a:pt x="315" y="563"/>
                    </a:cubicBezTo>
                    <a:cubicBezTo>
                      <a:pt x="309" y="565"/>
                      <a:pt x="299" y="561"/>
                      <a:pt x="294" y="563"/>
                    </a:cubicBezTo>
                    <a:cubicBezTo>
                      <a:pt x="289" y="565"/>
                      <a:pt x="288" y="575"/>
                      <a:pt x="284" y="575"/>
                    </a:cubicBezTo>
                    <a:cubicBezTo>
                      <a:pt x="280" y="575"/>
                      <a:pt x="274" y="568"/>
                      <a:pt x="270" y="566"/>
                    </a:cubicBezTo>
                    <a:cubicBezTo>
                      <a:pt x="266" y="564"/>
                      <a:pt x="264" y="561"/>
                      <a:pt x="260" y="562"/>
                    </a:cubicBezTo>
                    <a:cubicBezTo>
                      <a:pt x="256" y="563"/>
                      <a:pt x="251" y="575"/>
                      <a:pt x="248" y="574"/>
                    </a:cubicBezTo>
                    <a:cubicBezTo>
                      <a:pt x="245" y="573"/>
                      <a:pt x="243" y="563"/>
                      <a:pt x="240" y="559"/>
                    </a:cubicBezTo>
                    <a:cubicBezTo>
                      <a:pt x="237" y="555"/>
                      <a:pt x="233" y="553"/>
                      <a:pt x="228" y="550"/>
                    </a:cubicBezTo>
                    <a:cubicBezTo>
                      <a:pt x="214" y="566"/>
                      <a:pt x="215" y="553"/>
                      <a:pt x="207" y="538"/>
                    </a:cubicBezTo>
                    <a:cubicBezTo>
                      <a:pt x="199" y="523"/>
                      <a:pt x="180" y="476"/>
                      <a:pt x="177" y="461"/>
                    </a:cubicBezTo>
                    <a:cubicBezTo>
                      <a:pt x="174" y="446"/>
                      <a:pt x="189" y="452"/>
                      <a:pt x="188" y="445"/>
                    </a:cubicBezTo>
                    <a:cubicBezTo>
                      <a:pt x="175" y="454"/>
                      <a:pt x="176" y="422"/>
                      <a:pt x="171" y="416"/>
                    </a:cubicBezTo>
                    <a:cubicBezTo>
                      <a:pt x="166" y="410"/>
                      <a:pt x="163" y="413"/>
                      <a:pt x="155" y="409"/>
                    </a:cubicBezTo>
                    <a:cubicBezTo>
                      <a:pt x="147" y="405"/>
                      <a:pt x="130" y="398"/>
                      <a:pt x="123" y="391"/>
                    </a:cubicBezTo>
                    <a:cubicBezTo>
                      <a:pt x="116" y="384"/>
                      <a:pt x="118" y="371"/>
                      <a:pt x="114" y="365"/>
                    </a:cubicBezTo>
                    <a:cubicBezTo>
                      <a:pt x="110" y="359"/>
                      <a:pt x="103" y="356"/>
                      <a:pt x="96" y="352"/>
                    </a:cubicBezTo>
                    <a:cubicBezTo>
                      <a:pt x="89" y="348"/>
                      <a:pt x="81" y="344"/>
                      <a:pt x="74" y="344"/>
                    </a:cubicBezTo>
                    <a:cubicBezTo>
                      <a:pt x="67" y="344"/>
                      <a:pt x="62" y="351"/>
                      <a:pt x="56" y="350"/>
                    </a:cubicBezTo>
                    <a:cubicBezTo>
                      <a:pt x="50" y="349"/>
                      <a:pt x="44" y="341"/>
                      <a:pt x="39" y="337"/>
                    </a:cubicBezTo>
                    <a:cubicBezTo>
                      <a:pt x="34" y="333"/>
                      <a:pt x="26" y="331"/>
                      <a:pt x="26" y="328"/>
                    </a:cubicBezTo>
                    <a:cubicBezTo>
                      <a:pt x="26" y="325"/>
                      <a:pt x="36" y="321"/>
                      <a:pt x="36" y="317"/>
                    </a:cubicBezTo>
                    <a:cubicBezTo>
                      <a:pt x="36" y="313"/>
                      <a:pt x="29" y="308"/>
                      <a:pt x="29" y="304"/>
                    </a:cubicBezTo>
                    <a:cubicBezTo>
                      <a:pt x="29" y="300"/>
                      <a:pt x="38" y="295"/>
                      <a:pt x="38" y="292"/>
                    </a:cubicBezTo>
                    <a:cubicBezTo>
                      <a:pt x="38" y="289"/>
                      <a:pt x="31" y="289"/>
                      <a:pt x="26" y="287"/>
                    </a:cubicBezTo>
                    <a:cubicBezTo>
                      <a:pt x="21" y="285"/>
                      <a:pt x="12" y="281"/>
                      <a:pt x="8" y="277"/>
                    </a:cubicBezTo>
                    <a:cubicBezTo>
                      <a:pt x="4" y="273"/>
                      <a:pt x="4" y="267"/>
                      <a:pt x="3" y="262"/>
                    </a:cubicBezTo>
                    <a:cubicBezTo>
                      <a:pt x="2" y="257"/>
                      <a:pt x="1" y="250"/>
                      <a:pt x="2" y="247"/>
                    </a:cubicBezTo>
                    <a:cubicBezTo>
                      <a:pt x="3" y="244"/>
                      <a:pt x="9" y="247"/>
                      <a:pt x="11" y="244"/>
                    </a:cubicBezTo>
                    <a:cubicBezTo>
                      <a:pt x="13" y="241"/>
                      <a:pt x="16" y="232"/>
                      <a:pt x="15" y="227"/>
                    </a:cubicBezTo>
                    <a:cubicBezTo>
                      <a:pt x="14" y="222"/>
                      <a:pt x="8" y="216"/>
                      <a:pt x="6" y="212"/>
                    </a:cubicBezTo>
                    <a:cubicBezTo>
                      <a:pt x="4" y="208"/>
                      <a:pt x="0" y="202"/>
                      <a:pt x="2" y="199"/>
                    </a:cubicBezTo>
                    <a:cubicBezTo>
                      <a:pt x="4" y="196"/>
                      <a:pt x="19" y="197"/>
                      <a:pt x="21" y="194"/>
                    </a:cubicBezTo>
                    <a:cubicBezTo>
                      <a:pt x="23" y="191"/>
                      <a:pt x="11" y="185"/>
                      <a:pt x="12" y="182"/>
                    </a:cubicBezTo>
                    <a:cubicBezTo>
                      <a:pt x="13" y="179"/>
                      <a:pt x="25" y="179"/>
                      <a:pt x="27" y="176"/>
                    </a:cubicBezTo>
                    <a:cubicBezTo>
                      <a:pt x="29" y="173"/>
                      <a:pt x="22" y="169"/>
                      <a:pt x="24" y="166"/>
                    </a:cubicBezTo>
                    <a:cubicBezTo>
                      <a:pt x="26" y="163"/>
                      <a:pt x="37" y="159"/>
                      <a:pt x="39" y="155"/>
                    </a:cubicBezTo>
                    <a:cubicBezTo>
                      <a:pt x="41" y="151"/>
                      <a:pt x="33" y="147"/>
                      <a:pt x="35" y="143"/>
                    </a:cubicBezTo>
                    <a:cubicBezTo>
                      <a:pt x="37" y="139"/>
                      <a:pt x="51" y="137"/>
                      <a:pt x="54" y="133"/>
                    </a:cubicBezTo>
                    <a:cubicBezTo>
                      <a:pt x="60" y="125"/>
                      <a:pt x="44" y="122"/>
                      <a:pt x="53" y="116"/>
                    </a:cubicBezTo>
                    <a:cubicBezTo>
                      <a:pt x="56" y="109"/>
                      <a:pt x="83" y="101"/>
                      <a:pt x="72" y="10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7" name="Freeform 15">
                <a:extLst>
                  <a:ext uri="{FF2B5EF4-FFF2-40B4-BE49-F238E27FC236}">
                    <a16:creationId xmlns:a16="http://schemas.microsoft.com/office/drawing/2014/main" xmlns="" id="{E2BF61ED-ADFC-4204-8291-4B16CEACA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765" y="1461652"/>
                <a:ext cx="2386397" cy="1284308"/>
              </a:xfrm>
              <a:custGeom>
                <a:avLst/>
                <a:gdLst/>
                <a:ahLst/>
                <a:cxnLst>
                  <a:cxn ang="0">
                    <a:pos x="526" y="161"/>
                  </a:cxn>
                  <a:cxn ang="0">
                    <a:pos x="593" y="163"/>
                  </a:cxn>
                  <a:cxn ang="0">
                    <a:pos x="623" y="107"/>
                  </a:cxn>
                  <a:cxn ang="0">
                    <a:pos x="710" y="103"/>
                  </a:cxn>
                  <a:cxn ang="0">
                    <a:pos x="748" y="79"/>
                  </a:cxn>
                  <a:cxn ang="0">
                    <a:pos x="778" y="32"/>
                  </a:cxn>
                  <a:cxn ang="0">
                    <a:pos x="818" y="13"/>
                  </a:cxn>
                  <a:cxn ang="0">
                    <a:pos x="853" y="41"/>
                  </a:cxn>
                  <a:cxn ang="0">
                    <a:pos x="890" y="68"/>
                  </a:cxn>
                  <a:cxn ang="0">
                    <a:pos x="920" y="88"/>
                  </a:cxn>
                  <a:cxn ang="0">
                    <a:pos x="935" y="116"/>
                  </a:cxn>
                  <a:cxn ang="0">
                    <a:pos x="991" y="107"/>
                  </a:cxn>
                  <a:cxn ang="0">
                    <a:pos x="1039" y="91"/>
                  </a:cxn>
                  <a:cxn ang="0">
                    <a:pos x="1073" y="50"/>
                  </a:cxn>
                  <a:cxn ang="0">
                    <a:pos x="1123" y="43"/>
                  </a:cxn>
                  <a:cxn ang="0">
                    <a:pos x="1130" y="95"/>
                  </a:cxn>
                  <a:cxn ang="0">
                    <a:pos x="1136" y="164"/>
                  </a:cxn>
                  <a:cxn ang="0">
                    <a:pos x="1138" y="223"/>
                  </a:cxn>
                  <a:cxn ang="0">
                    <a:pos x="1135" y="284"/>
                  </a:cxn>
                  <a:cxn ang="0">
                    <a:pos x="1154" y="337"/>
                  </a:cxn>
                  <a:cxn ang="0">
                    <a:pos x="1151" y="404"/>
                  </a:cxn>
                  <a:cxn ang="0">
                    <a:pos x="1174" y="451"/>
                  </a:cxn>
                  <a:cxn ang="0">
                    <a:pos x="1204" y="463"/>
                  </a:cxn>
                  <a:cxn ang="0">
                    <a:pos x="1195" y="508"/>
                  </a:cxn>
                  <a:cxn ang="0">
                    <a:pos x="994" y="503"/>
                  </a:cxn>
                  <a:cxn ang="0">
                    <a:pos x="946" y="548"/>
                  </a:cxn>
                  <a:cxn ang="0">
                    <a:pos x="911" y="590"/>
                  </a:cxn>
                  <a:cxn ang="0">
                    <a:pos x="904" y="614"/>
                  </a:cxn>
                  <a:cxn ang="0">
                    <a:pos x="835" y="628"/>
                  </a:cxn>
                  <a:cxn ang="0">
                    <a:pos x="764" y="647"/>
                  </a:cxn>
                  <a:cxn ang="0">
                    <a:pos x="664" y="649"/>
                  </a:cxn>
                  <a:cxn ang="0">
                    <a:pos x="575" y="641"/>
                  </a:cxn>
                  <a:cxn ang="0">
                    <a:pos x="538" y="661"/>
                  </a:cxn>
                  <a:cxn ang="0">
                    <a:pos x="428" y="658"/>
                  </a:cxn>
                  <a:cxn ang="0">
                    <a:pos x="302" y="655"/>
                  </a:cxn>
                  <a:cxn ang="0">
                    <a:pos x="220" y="626"/>
                  </a:cxn>
                  <a:cxn ang="0">
                    <a:pos x="151" y="584"/>
                  </a:cxn>
                  <a:cxn ang="0">
                    <a:pos x="92" y="571"/>
                  </a:cxn>
                  <a:cxn ang="0">
                    <a:pos x="37" y="550"/>
                  </a:cxn>
                  <a:cxn ang="0">
                    <a:pos x="26" y="509"/>
                  </a:cxn>
                  <a:cxn ang="0">
                    <a:pos x="68" y="469"/>
                  </a:cxn>
                  <a:cxn ang="0">
                    <a:pos x="107" y="431"/>
                  </a:cxn>
                  <a:cxn ang="0">
                    <a:pos x="112" y="400"/>
                  </a:cxn>
                  <a:cxn ang="0">
                    <a:pos x="140" y="352"/>
                  </a:cxn>
                  <a:cxn ang="0">
                    <a:pos x="196" y="314"/>
                  </a:cxn>
                  <a:cxn ang="0">
                    <a:pos x="250" y="284"/>
                  </a:cxn>
                  <a:cxn ang="0">
                    <a:pos x="296" y="245"/>
                  </a:cxn>
                  <a:cxn ang="0">
                    <a:pos x="349" y="208"/>
                  </a:cxn>
                  <a:cxn ang="0">
                    <a:pos x="386" y="161"/>
                  </a:cxn>
                  <a:cxn ang="0">
                    <a:pos x="407" y="109"/>
                  </a:cxn>
                  <a:cxn ang="0">
                    <a:pos x="454" y="128"/>
                  </a:cxn>
                  <a:cxn ang="0">
                    <a:pos x="484" y="166"/>
                  </a:cxn>
                </a:cxnLst>
                <a:rect l="0" t="0" r="r" b="b"/>
                <a:pathLst>
                  <a:path w="1213" h="668">
                    <a:moveTo>
                      <a:pt x="484" y="166"/>
                    </a:moveTo>
                    <a:cubicBezTo>
                      <a:pt x="488" y="168"/>
                      <a:pt x="492" y="173"/>
                      <a:pt x="496" y="173"/>
                    </a:cubicBezTo>
                    <a:cubicBezTo>
                      <a:pt x="500" y="173"/>
                      <a:pt x="504" y="169"/>
                      <a:pt x="509" y="167"/>
                    </a:cubicBezTo>
                    <a:cubicBezTo>
                      <a:pt x="514" y="165"/>
                      <a:pt x="519" y="163"/>
                      <a:pt x="526" y="161"/>
                    </a:cubicBezTo>
                    <a:cubicBezTo>
                      <a:pt x="533" y="159"/>
                      <a:pt x="541" y="155"/>
                      <a:pt x="548" y="155"/>
                    </a:cubicBezTo>
                    <a:cubicBezTo>
                      <a:pt x="555" y="155"/>
                      <a:pt x="565" y="159"/>
                      <a:pt x="571" y="161"/>
                    </a:cubicBezTo>
                    <a:cubicBezTo>
                      <a:pt x="577" y="163"/>
                      <a:pt x="582" y="170"/>
                      <a:pt x="586" y="170"/>
                    </a:cubicBezTo>
                    <a:cubicBezTo>
                      <a:pt x="590" y="170"/>
                      <a:pt x="590" y="165"/>
                      <a:pt x="593" y="163"/>
                    </a:cubicBezTo>
                    <a:cubicBezTo>
                      <a:pt x="596" y="161"/>
                      <a:pt x="604" y="163"/>
                      <a:pt x="607" y="160"/>
                    </a:cubicBezTo>
                    <a:cubicBezTo>
                      <a:pt x="610" y="157"/>
                      <a:pt x="611" y="148"/>
                      <a:pt x="613" y="143"/>
                    </a:cubicBezTo>
                    <a:cubicBezTo>
                      <a:pt x="615" y="138"/>
                      <a:pt x="615" y="134"/>
                      <a:pt x="617" y="128"/>
                    </a:cubicBezTo>
                    <a:lnTo>
                      <a:pt x="623" y="107"/>
                    </a:lnTo>
                    <a:cubicBezTo>
                      <a:pt x="626" y="101"/>
                      <a:pt x="632" y="95"/>
                      <a:pt x="638" y="92"/>
                    </a:cubicBezTo>
                    <a:cubicBezTo>
                      <a:pt x="644" y="89"/>
                      <a:pt x="652" y="87"/>
                      <a:pt x="659" y="86"/>
                    </a:cubicBezTo>
                    <a:cubicBezTo>
                      <a:pt x="666" y="85"/>
                      <a:pt x="671" y="85"/>
                      <a:pt x="679" y="88"/>
                    </a:cubicBezTo>
                    <a:cubicBezTo>
                      <a:pt x="687" y="91"/>
                      <a:pt x="703" y="100"/>
                      <a:pt x="710" y="103"/>
                    </a:cubicBezTo>
                    <a:cubicBezTo>
                      <a:pt x="717" y="106"/>
                      <a:pt x="718" y="107"/>
                      <a:pt x="722" y="106"/>
                    </a:cubicBezTo>
                    <a:cubicBezTo>
                      <a:pt x="726" y="105"/>
                      <a:pt x="730" y="100"/>
                      <a:pt x="733" y="97"/>
                    </a:cubicBezTo>
                    <a:cubicBezTo>
                      <a:pt x="736" y="94"/>
                      <a:pt x="741" y="92"/>
                      <a:pt x="743" y="89"/>
                    </a:cubicBezTo>
                    <a:cubicBezTo>
                      <a:pt x="745" y="86"/>
                      <a:pt x="746" y="82"/>
                      <a:pt x="748" y="79"/>
                    </a:cubicBezTo>
                    <a:cubicBezTo>
                      <a:pt x="750" y="76"/>
                      <a:pt x="756" y="76"/>
                      <a:pt x="758" y="73"/>
                    </a:cubicBezTo>
                    <a:cubicBezTo>
                      <a:pt x="760" y="70"/>
                      <a:pt x="757" y="63"/>
                      <a:pt x="760" y="59"/>
                    </a:cubicBezTo>
                    <a:cubicBezTo>
                      <a:pt x="763" y="55"/>
                      <a:pt x="776" y="50"/>
                      <a:pt x="779" y="46"/>
                    </a:cubicBezTo>
                    <a:cubicBezTo>
                      <a:pt x="782" y="42"/>
                      <a:pt x="777" y="34"/>
                      <a:pt x="778" y="32"/>
                    </a:cubicBezTo>
                    <a:cubicBezTo>
                      <a:pt x="779" y="30"/>
                      <a:pt x="783" y="33"/>
                      <a:pt x="788" y="31"/>
                    </a:cubicBezTo>
                    <a:cubicBezTo>
                      <a:pt x="793" y="29"/>
                      <a:pt x="802" y="20"/>
                      <a:pt x="806" y="20"/>
                    </a:cubicBezTo>
                    <a:cubicBezTo>
                      <a:pt x="810" y="20"/>
                      <a:pt x="809" y="30"/>
                      <a:pt x="811" y="29"/>
                    </a:cubicBezTo>
                    <a:cubicBezTo>
                      <a:pt x="813" y="28"/>
                      <a:pt x="814" y="18"/>
                      <a:pt x="818" y="13"/>
                    </a:cubicBezTo>
                    <a:cubicBezTo>
                      <a:pt x="822" y="8"/>
                      <a:pt x="834" y="2"/>
                      <a:pt x="838" y="1"/>
                    </a:cubicBezTo>
                    <a:cubicBezTo>
                      <a:pt x="842" y="0"/>
                      <a:pt x="841" y="4"/>
                      <a:pt x="844" y="8"/>
                    </a:cubicBezTo>
                    <a:cubicBezTo>
                      <a:pt x="847" y="12"/>
                      <a:pt x="855" y="21"/>
                      <a:pt x="856" y="26"/>
                    </a:cubicBezTo>
                    <a:cubicBezTo>
                      <a:pt x="857" y="31"/>
                      <a:pt x="852" y="36"/>
                      <a:pt x="853" y="41"/>
                    </a:cubicBezTo>
                    <a:cubicBezTo>
                      <a:pt x="854" y="46"/>
                      <a:pt x="857" y="51"/>
                      <a:pt x="860" y="55"/>
                    </a:cubicBezTo>
                    <a:cubicBezTo>
                      <a:pt x="863" y="59"/>
                      <a:pt x="865" y="66"/>
                      <a:pt x="868" y="67"/>
                    </a:cubicBezTo>
                    <a:cubicBezTo>
                      <a:pt x="871" y="68"/>
                      <a:pt x="876" y="61"/>
                      <a:pt x="880" y="61"/>
                    </a:cubicBezTo>
                    <a:cubicBezTo>
                      <a:pt x="884" y="61"/>
                      <a:pt x="886" y="68"/>
                      <a:pt x="890" y="68"/>
                    </a:cubicBezTo>
                    <a:cubicBezTo>
                      <a:pt x="894" y="68"/>
                      <a:pt x="900" y="60"/>
                      <a:pt x="904" y="59"/>
                    </a:cubicBezTo>
                    <a:cubicBezTo>
                      <a:pt x="908" y="58"/>
                      <a:pt x="914" y="61"/>
                      <a:pt x="916" y="64"/>
                    </a:cubicBezTo>
                    <a:cubicBezTo>
                      <a:pt x="918" y="67"/>
                      <a:pt x="918" y="75"/>
                      <a:pt x="919" y="79"/>
                    </a:cubicBezTo>
                    <a:cubicBezTo>
                      <a:pt x="920" y="83"/>
                      <a:pt x="918" y="86"/>
                      <a:pt x="920" y="88"/>
                    </a:cubicBezTo>
                    <a:cubicBezTo>
                      <a:pt x="922" y="90"/>
                      <a:pt x="929" y="91"/>
                      <a:pt x="931" y="92"/>
                    </a:cubicBezTo>
                    <a:cubicBezTo>
                      <a:pt x="933" y="93"/>
                      <a:pt x="932" y="89"/>
                      <a:pt x="932" y="91"/>
                    </a:cubicBezTo>
                    <a:cubicBezTo>
                      <a:pt x="932" y="93"/>
                      <a:pt x="932" y="102"/>
                      <a:pt x="932" y="106"/>
                    </a:cubicBezTo>
                    <a:cubicBezTo>
                      <a:pt x="932" y="110"/>
                      <a:pt x="933" y="113"/>
                      <a:pt x="935" y="116"/>
                    </a:cubicBezTo>
                    <a:cubicBezTo>
                      <a:pt x="937" y="119"/>
                      <a:pt x="939" y="120"/>
                      <a:pt x="943" y="122"/>
                    </a:cubicBezTo>
                    <a:cubicBezTo>
                      <a:pt x="947" y="124"/>
                      <a:pt x="953" y="125"/>
                      <a:pt x="958" y="125"/>
                    </a:cubicBezTo>
                    <a:cubicBezTo>
                      <a:pt x="963" y="125"/>
                      <a:pt x="968" y="125"/>
                      <a:pt x="973" y="122"/>
                    </a:cubicBezTo>
                    <a:cubicBezTo>
                      <a:pt x="978" y="119"/>
                      <a:pt x="986" y="111"/>
                      <a:pt x="991" y="107"/>
                    </a:cubicBezTo>
                    <a:cubicBezTo>
                      <a:pt x="996" y="103"/>
                      <a:pt x="999" y="101"/>
                      <a:pt x="1004" y="100"/>
                    </a:cubicBezTo>
                    <a:cubicBezTo>
                      <a:pt x="1009" y="99"/>
                      <a:pt x="1017" y="99"/>
                      <a:pt x="1022" y="100"/>
                    </a:cubicBezTo>
                    <a:cubicBezTo>
                      <a:pt x="1027" y="101"/>
                      <a:pt x="1033" y="105"/>
                      <a:pt x="1036" y="104"/>
                    </a:cubicBezTo>
                    <a:cubicBezTo>
                      <a:pt x="1039" y="103"/>
                      <a:pt x="1037" y="94"/>
                      <a:pt x="1039" y="91"/>
                    </a:cubicBezTo>
                    <a:cubicBezTo>
                      <a:pt x="1041" y="88"/>
                      <a:pt x="1048" y="92"/>
                      <a:pt x="1051" y="88"/>
                    </a:cubicBezTo>
                    <a:cubicBezTo>
                      <a:pt x="1054" y="84"/>
                      <a:pt x="1054" y="69"/>
                      <a:pt x="1057" y="65"/>
                    </a:cubicBezTo>
                    <a:cubicBezTo>
                      <a:pt x="1060" y="61"/>
                      <a:pt x="1064" y="64"/>
                      <a:pt x="1067" y="62"/>
                    </a:cubicBezTo>
                    <a:cubicBezTo>
                      <a:pt x="1070" y="60"/>
                      <a:pt x="1070" y="52"/>
                      <a:pt x="1073" y="50"/>
                    </a:cubicBezTo>
                    <a:cubicBezTo>
                      <a:pt x="1076" y="48"/>
                      <a:pt x="1082" y="53"/>
                      <a:pt x="1084" y="52"/>
                    </a:cubicBezTo>
                    <a:cubicBezTo>
                      <a:pt x="1086" y="51"/>
                      <a:pt x="1084" y="45"/>
                      <a:pt x="1088" y="43"/>
                    </a:cubicBezTo>
                    <a:cubicBezTo>
                      <a:pt x="1092" y="41"/>
                      <a:pt x="1099" y="38"/>
                      <a:pt x="1105" y="38"/>
                    </a:cubicBezTo>
                    <a:cubicBezTo>
                      <a:pt x="1111" y="38"/>
                      <a:pt x="1117" y="41"/>
                      <a:pt x="1123" y="43"/>
                    </a:cubicBezTo>
                    <a:cubicBezTo>
                      <a:pt x="1129" y="45"/>
                      <a:pt x="1136" y="48"/>
                      <a:pt x="1139" y="53"/>
                    </a:cubicBezTo>
                    <a:cubicBezTo>
                      <a:pt x="1142" y="58"/>
                      <a:pt x="1143" y="66"/>
                      <a:pt x="1142" y="71"/>
                    </a:cubicBezTo>
                    <a:cubicBezTo>
                      <a:pt x="1141" y="76"/>
                      <a:pt x="1134" y="78"/>
                      <a:pt x="1132" y="82"/>
                    </a:cubicBezTo>
                    <a:cubicBezTo>
                      <a:pt x="1130" y="86"/>
                      <a:pt x="1133" y="87"/>
                      <a:pt x="1130" y="95"/>
                    </a:cubicBezTo>
                    <a:cubicBezTo>
                      <a:pt x="1127" y="103"/>
                      <a:pt x="1112" y="125"/>
                      <a:pt x="1111" y="133"/>
                    </a:cubicBezTo>
                    <a:cubicBezTo>
                      <a:pt x="1110" y="141"/>
                      <a:pt x="1123" y="141"/>
                      <a:pt x="1126" y="146"/>
                    </a:cubicBezTo>
                    <a:cubicBezTo>
                      <a:pt x="1129" y="151"/>
                      <a:pt x="1124" y="160"/>
                      <a:pt x="1126" y="163"/>
                    </a:cubicBezTo>
                    <a:cubicBezTo>
                      <a:pt x="1128" y="166"/>
                      <a:pt x="1136" y="161"/>
                      <a:pt x="1136" y="164"/>
                    </a:cubicBezTo>
                    <a:cubicBezTo>
                      <a:pt x="1136" y="167"/>
                      <a:pt x="1123" y="179"/>
                      <a:pt x="1123" y="184"/>
                    </a:cubicBezTo>
                    <a:cubicBezTo>
                      <a:pt x="1123" y="189"/>
                      <a:pt x="1137" y="189"/>
                      <a:pt x="1138" y="193"/>
                    </a:cubicBezTo>
                    <a:cubicBezTo>
                      <a:pt x="1139" y="197"/>
                      <a:pt x="1132" y="204"/>
                      <a:pt x="1132" y="209"/>
                    </a:cubicBezTo>
                    <a:cubicBezTo>
                      <a:pt x="1132" y="214"/>
                      <a:pt x="1135" y="220"/>
                      <a:pt x="1138" y="223"/>
                    </a:cubicBezTo>
                    <a:cubicBezTo>
                      <a:pt x="1141" y="226"/>
                      <a:pt x="1148" y="225"/>
                      <a:pt x="1150" y="229"/>
                    </a:cubicBezTo>
                    <a:cubicBezTo>
                      <a:pt x="1152" y="233"/>
                      <a:pt x="1150" y="238"/>
                      <a:pt x="1150" y="245"/>
                    </a:cubicBezTo>
                    <a:cubicBezTo>
                      <a:pt x="1150" y="252"/>
                      <a:pt x="1150" y="263"/>
                      <a:pt x="1148" y="269"/>
                    </a:cubicBezTo>
                    <a:cubicBezTo>
                      <a:pt x="1146" y="275"/>
                      <a:pt x="1138" y="280"/>
                      <a:pt x="1135" y="284"/>
                    </a:cubicBezTo>
                    <a:cubicBezTo>
                      <a:pt x="1132" y="288"/>
                      <a:pt x="1131" y="288"/>
                      <a:pt x="1130" y="293"/>
                    </a:cubicBezTo>
                    <a:cubicBezTo>
                      <a:pt x="1129" y="298"/>
                      <a:pt x="1129" y="307"/>
                      <a:pt x="1130" y="313"/>
                    </a:cubicBezTo>
                    <a:cubicBezTo>
                      <a:pt x="1131" y="319"/>
                      <a:pt x="1132" y="324"/>
                      <a:pt x="1136" y="328"/>
                    </a:cubicBezTo>
                    <a:cubicBezTo>
                      <a:pt x="1140" y="332"/>
                      <a:pt x="1153" y="333"/>
                      <a:pt x="1154" y="337"/>
                    </a:cubicBezTo>
                    <a:cubicBezTo>
                      <a:pt x="1155" y="341"/>
                      <a:pt x="1144" y="348"/>
                      <a:pt x="1142" y="352"/>
                    </a:cubicBezTo>
                    <a:cubicBezTo>
                      <a:pt x="1140" y="356"/>
                      <a:pt x="1142" y="358"/>
                      <a:pt x="1144" y="359"/>
                    </a:cubicBezTo>
                    <a:cubicBezTo>
                      <a:pt x="1146" y="360"/>
                      <a:pt x="1156" y="354"/>
                      <a:pt x="1157" y="361"/>
                    </a:cubicBezTo>
                    <a:lnTo>
                      <a:pt x="1151" y="404"/>
                    </a:lnTo>
                    <a:lnTo>
                      <a:pt x="1150" y="428"/>
                    </a:lnTo>
                    <a:cubicBezTo>
                      <a:pt x="1150" y="433"/>
                      <a:pt x="1150" y="434"/>
                      <a:pt x="1151" y="437"/>
                    </a:cubicBezTo>
                    <a:cubicBezTo>
                      <a:pt x="1152" y="440"/>
                      <a:pt x="1153" y="446"/>
                      <a:pt x="1157" y="448"/>
                    </a:cubicBezTo>
                    <a:cubicBezTo>
                      <a:pt x="1161" y="450"/>
                      <a:pt x="1170" y="452"/>
                      <a:pt x="1174" y="451"/>
                    </a:cubicBezTo>
                    <a:cubicBezTo>
                      <a:pt x="1178" y="450"/>
                      <a:pt x="1177" y="443"/>
                      <a:pt x="1181" y="440"/>
                    </a:cubicBezTo>
                    <a:cubicBezTo>
                      <a:pt x="1185" y="437"/>
                      <a:pt x="1191" y="432"/>
                      <a:pt x="1195" y="433"/>
                    </a:cubicBezTo>
                    <a:cubicBezTo>
                      <a:pt x="1199" y="434"/>
                      <a:pt x="1203" y="441"/>
                      <a:pt x="1204" y="446"/>
                    </a:cubicBezTo>
                    <a:cubicBezTo>
                      <a:pt x="1205" y="451"/>
                      <a:pt x="1204" y="458"/>
                      <a:pt x="1204" y="463"/>
                    </a:cubicBezTo>
                    <a:cubicBezTo>
                      <a:pt x="1204" y="468"/>
                      <a:pt x="1205" y="471"/>
                      <a:pt x="1205" y="475"/>
                    </a:cubicBezTo>
                    <a:cubicBezTo>
                      <a:pt x="1205" y="479"/>
                      <a:pt x="1204" y="481"/>
                      <a:pt x="1205" y="485"/>
                    </a:cubicBezTo>
                    <a:cubicBezTo>
                      <a:pt x="1206" y="489"/>
                      <a:pt x="1213" y="495"/>
                      <a:pt x="1211" y="499"/>
                    </a:cubicBezTo>
                    <a:cubicBezTo>
                      <a:pt x="1209" y="503"/>
                      <a:pt x="1200" y="508"/>
                      <a:pt x="1195" y="508"/>
                    </a:cubicBezTo>
                    <a:cubicBezTo>
                      <a:pt x="1190" y="508"/>
                      <a:pt x="1206" y="501"/>
                      <a:pt x="1180" y="499"/>
                    </a:cubicBezTo>
                    <a:cubicBezTo>
                      <a:pt x="1154" y="497"/>
                      <a:pt x="1065" y="497"/>
                      <a:pt x="1037" y="497"/>
                    </a:cubicBezTo>
                    <a:cubicBezTo>
                      <a:pt x="1009" y="497"/>
                      <a:pt x="1016" y="496"/>
                      <a:pt x="1009" y="497"/>
                    </a:cubicBezTo>
                    <a:cubicBezTo>
                      <a:pt x="1002" y="498"/>
                      <a:pt x="999" y="502"/>
                      <a:pt x="994" y="503"/>
                    </a:cubicBezTo>
                    <a:cubicBezTo>
                      <a:pt x="989" y="504"/>
                      <a:pt x="985" y="503"/>
                      <a:pt x="979" y="505"/>
                    </a:cubicBezTo>
                    <a:cubicBezTo>
                      <a:pt x="973" y="507"/>
                      <a:pt x="962" y="510"/>
                      <a:pt x="958" y="515"/>
                    </a:cubicBezTo>
                    <a:cubicBezTo>
                      <a:pt x="954" y="520"/>
                      <a:pt x="957" y="527"/>
                      <a:pt x="955" y="532"/>
                    </a:cubicBezTo>
                    <a:cubicBezTo>
                      <a:pt x="953" y="537"/>
                      <a:pt x="948" y="544"/>
                      <a:pt x="946" y="548"/>
                    </a:cubicBezTo>
                    <a:cubicBezTo>
                      <a:pt x="944" y="552"/>
                      <a:pt x="943" y="555"/>
                      <a:pt x="940" y="559"/>
                    </a:cubicBezTo>
                    <a:cubicBezTo>
                      <a:pt x="937" y="563"/>
                      <a:pt x="928" y="567"/>
                      <a:pt x="926" y="571"/>
                    </a:cubicBezTo>
                    <a:cubicBezTo>
                      <a:pt x="924" y="575"/>
                      <a:pt x="927" y="578"/>
                      <a:pt x="925" y="581"/>
                    </a:cubicBezTo>
                    <a:cubicBezTo>
                      <a:pt x="923" y="584"/>
                      <a:pt x="911" y="587"/>
                      <a:pt x="911" y="590"/>
                    </a:cubicBezTo>
                    <a:cubicBezTo>
                      <a:pt x="911" y="593"/>
                      <a:pt x="921" y="598"/>
                      <a:pt x="922" y="601"/>
                    </a:cubicBezTo>
                    <a:cubicBezTo>
                      <a:pt x="923" y="604"/>
                      <a:pt x="919" y="604"/>
                      <a:pt x="916" y="605"/>
                    </a:cubicBezTo>
                    <a:cubicBezTo>
                      <a:pt x="913" y="606"/>
                      <a:pt x="906" y="606"/>
                      <a:pt x="904" y="607"/>
                    </a:cubicBezTo>
                    <a:cubicBezTo>
                      <a:pt x="902" y="608"/>
                      <a:pt x="906" y="612"/>
                      <a:pt x="904" y="614"/>
                    </a:cubicBezTo>
                    <a:cubicBezTo>
                      <a:pt x="902" y="616"/>
                      <a:pt x="894" y="618"/>
                      <a:pt x="889" y="620"/>
                    </a:cubicBezTo>
                    <a:cubicBezTo>
                      <a:pt x="884" y="622"/>
                      <a:pt x="880" y="628"/>
                      <a:pt x="874" y="628"/>
                    </a:cubicBezTo>
                    <a:cubicBezTo>
                      <a:pt x="868" y="628"/>
                      <a:pt x="859" y="619"/>
                      <a:pt x="853" y="619"/>
                    </a:cubicBezTo>
                    <a:cubicBezTo>
                      <a:pt x="830" y="627"/>
                      <a:pt x="843" y="627"/>
                      <a:pt x="835" y="628"/>
                    </a:cubicBezTo>
                    <a:cubicBezTo>
                      <a:pt x="827" y="629"/>
                      <a:pt x="810" y="624"/>
                      <a:pt x="803" y="625"/>
                    </a:cubicBezTo>
                    <a:cubicBezTo>
                      <a:pt x="796" y="626"/>
                      <a:pt x="795" y="631"/>
                      <a:pt x="791" y="634"/>
                    </a:cubicBezTo>
                    <a:cubicBezTo>
                      <a:pt x="787" y="637"/>
                      <a:pt x="783" y="639"/>
                      <a:pt x="779" y="641"/>
                    </a:cubicBezTo>
                    <a:cubicBezTo>
                      <a:pt x="762" y="659"/>
                      <a:pt x="775" y="647"/>
                      <a:pt x="764" y="647"/>
                    </a:cubicBezTo>
                    <a:cubicBezTo>
                      <a:pt x="753" y="647"/>
                      <a:pt x="722" y="642"/>
                      <a:pt x="712" y="641"/>
                    </a:cubicBezTo>
                    <a:cubicBezTo>
                      <a:pt x="702" y="640"/>
                      <a:pt x="707" y="639"/>
                      <a:pt x="704" y="640"/>
                    </a:cubicBezTo>
                    <a:cubicBezTo>
                      <a:pt x="701" y="641"/>
                      <a:pt x="698" y="646"/>
                      <a:pt x="691" y="647"/>
                    </a:cubicBezTo>
                    <a:cubicBezTo>
                      <a:pt x="684" y="648"/>
                      <a:pt x="672" y="647"/>
                      <a:pt x="664" y="649"/>
                    </a:cubicBezTo>
                    <a:cubicBezTo>
                      <a:pt x="656" y="651"/>
                      <a:pt x="654" y="658"/>
                      <a:pt x="644" y="658"/>
                    </a:cubicBezTo>
                    <a:cubicBezTo>
                      <a:pt x="634" y="658"/>
                      <a:pt x="611" y="655"/>
                      <a:pt x="602" y="652"/>
                    </a:cubicBezTo>
                    <a:cubicBezTo>
                      <a:pt x="593" y="649"/>
                      <a:pt x="596" y="642"/>
                      <a:pt x="592" y="640"/>
                    </a:cubicBezTo>
                    <a:cubicBezTo>
                      <a:pt x="588" y="638"/>
                      <a:pt x="580" y="641"/>
                      <a:pt x="575" y="641"/>
                    </a:cubicBezTo>
                    <a:cubicBezTo>
                      <a:pt x="570" y="641"/>
                      <a:pt x="566" y="639"/>
                      <a:pt x="563" y="641"/>
                    </a:cubicBezTo>
                    <a:cubicBezTo>
                      <a:pt x="560" y="643"/>
                      <a:pt x="557" y="652"/>
                      <a:pt x="554" y="653"/>
                    </a:cubicBezTo>
                    <a:cubicBezTo>
                      <a:pt x="551" y="654"/>
                      <a:pt x="548" y="649"/>
                      <a:pt x="545" y="650"/>
                    </a:cubicBezTo>
                    <a:cubicBezTo>
                      <a:pt x="542" y="651"/>
                      <a:pt x="539" y="662"/>
                      <a:pt x="538" y="661"/>
                    </a:cubicBezTo>
                    <a:cubicBezTo>
                      <a:pt x="537" y="660"/>
                      <a:pt x="542" y="646"/>
                      <a:pt x="539" y="646"/>
                    </a:cubicBezTo>
                    <a:cubicBezTo>
                      <a:pt x="536" y="646"/>
                      <a:pt x="523" y="658"/>
                      <a:pt x="518" y="659"/>
                    </a:cubicBezTo>
                    <a:cubicBezTo>
                      <a:pt x="513" y="660"/>
                      <a:pt x="523" y="655"/>
                      <a:pt x="508" y="655"/>
                    </a:cubicBezTo>
                    <a:cubicBezTo>
                      <a:pt x="493" y="655"/>
                      <a:pt x="446" y="658"/>
                      <a:pt x="428" y="658"/>
                    </a:cubicBezTo>
                    <a:cubicBezTo>
                      <a:pt x="410" y="658"/>
                      <a:pt x="410" y="655"/>
                      <a:pt x="401" y="656"/>
                    </a:cubicBezTo>
                    <a:cubicBezTo>
                      <a:pt x="392" y="657"/>
                      <a:pt x="378" y="666"/>
                      <a:pt x="371" y="667"/>
                    </a:cubicBezTo>
                    <a:cubicBezTo>
                      <a:pt x="364" y="668"/>
                      <a:pt x="370" y="661"/>
                      <a:pt x="359" y="659"/>
                    </a:cubicBezTo>
                    <a:cubicBezTo>
                      <a:pt x="341" y="653"/>
                      <a:pt x="315" y="657"/>
                      <a:pt x="302" y="655"/>
                    </a:cubicBezTo>
                    <a:cubicBezTo>
                      <a:pt x="289" y="653"/>
                      <a:pt x="290" y="649"/>
                      <a:pt x="286" y="647"/>
                    </a:cubicBezTo>
                    <a:cubicBezTo>
                      <a:pt x="282" y="645"/>
                      <a:pt x="280" y="642"/>
                      <a:pt x="277" y="641"/>
                    </a:cubicBezTo>
                    <a:cubicBezTo>
                      <a:pt x="274" y="640"/>
                      <a:pt x="275" y="645"/>
                      <a:pt x="266" y="643"/>
                    </a:cubicBezTo>
                    <a:cubicBezTo>
                      <a:pt x="257" y="641"/>
                      <a:pt x="231" y="632"/>
                      <a:pt x="220" y="626"/>
                    </a:cubicBezTo>
                    <a:cubicBezTo>
                      <a:pt x="209" y="620"/>
                      <a:pt x="205" y="611"/>
                      <a:pt x="200" y="607"/>
                    </a:cubicBezTo>
                    <a:cubicBezTo>
                      <a:pt x="195" y="603"/>
                      <a:pt x="193" y="602"/>
                      <a:pt x="187" y="599"/>
                    </a:cubicBezTo>
                    <a:cubicBezTo>
                      <a:pt x="181" y="596"/>
                      <a:pt x="167" y="592"/>
                      <a:pt x="161" y="590"/>
                    </a:cubicBezTo>
                    <a:cubicBezTo>
                      <a:pt x="155" y="588"/>
                      <a:pt x="154" y="585"/>
                      <a:pt x="151" y="584"/>
                    </a:cubicBezTo>
                    <a:cubicBezTo>
                      <a:pt x="148" y="583"/>
                      <a:pt x="149" y="585"/>
                      <a:pt x="143" y="586"/>
                    </a:cubicBezTo>
                    <a:cubicBezTo>
                      <a:pt x="137" y="587"/>
                      <a:pt x="122" y="590"/>
                      <a:pt x="116" y="589"/>
                    </a:cubicBezTo>
                    <a:cubicBezTo>
                      <a:pt x="110" y="588"/>
                      <a:pt x="111" y="584"/>
                      <a:pt x="107" y="581"/>
                    </a:cubicBezTo>
                    <a:cubicBezTo>
                      <a:pt x="103" y="578"/>
                      <a:pt x="96" y="574"/>
                      <a:pt x="92" y="571"/>
                    </a:cubicBezTo>
                    <a:cubicBezTo>
                      <a:pt x="88" y="568"/>
                      <a:pt x="89" y="566"/>
                      <a:pt x="85" y="565"/>
                    </a:cubicBezTo>
                    <a:cubicBezTo>
                      <a:pt x="81" y="564"/>
                      <a:pt x="71" y="567"/>
                      <a:pt x="67" y="566"/>
                    </a:cubicBezTo>
                    <a:cubicBezTo>
                      <a:pt x="63" y="565"/>
                      <a:pt x="66" y="559"/>
                      <a:pt x="61" y="556"/>
                    </a:cubicBezTo>
                    <a:cubicBezTo>
                      <a:pt x="56" y="553"/>
                      <a:pt x="42" y="552"/>
                      <a:pt x="37" y="550"/>
                    </a:cubicBezTo>
                    <a:cubicBezTo>
                      <a:pt x="32" y="548"/>
                      <a:pt x="34" y="544"/>
                      <a:pt x="29" y="542"/>
                    </a:cubicBezTo>
                    <a:cubicBezTo>
                      <a:pt x="24" y="540"/>
                      <a:pt x="8" y="542"/>
                      <a:pt x="4" y="539"/>
                    </a:cubicBezTo>
                    <a:cubicBezTo>
                      <a:pt x="0" y="536"/>
                      <a:pt x="0" y="526"/>
                      <a:pt x="4" y="521"/>
                    </a:cubicBezTo>
                    <a:cubicBezTo>
                      <a:pt x="8" y="516"/>
                      <a:pt x="21" y="514"/>
                      <a:pt x="26" y="509"/>
                    </a:cubicBezTo>
                    <a:cubicBezTo>
                      <a:pt x="31" y="504"/>
                      <a:pt x="32" y="496"/>
                      <a:pt x="37" y="490"/>
                    </a:cubicBezTo>
                    <a:cubicBezTo>
                      <a:pt x="42" y="484"/>
                      <a:pt x="50" y="474"/>
                      <a:pt x="56" y="473"/>
                    </a:cubicBezTo>
                    <a:cubicBezTo>
                      <a:pt x="62" y="472"/>
                      <a:pt x="69" y="482"/>
                      <a:pt x="71" y="481"/>
                    </a:cubicBezTo>
                    <a:cubicBezTo>
                      <a:pt x="73" y="480"/>
                      <a:pt x="67" y="473"/>
                      <a:pt x="68" y="469"/>
                    </a:cubicBezTo>
                    <a:cubicBezTo>
                      <a:pt x="69" y="465"/>
                      <a:pt x="75" y="462"/>
                      <a:pt x="76" y="458"/>
                    </a:cubicBezTo>
                    <a:cubicBezTo>
                      <a:pt x="77" y="454"/>
                      <a:pt x="75" y="447"/>
                      <a:pt x="77" y="443"/>
                    </a:cubicBezTo>
                    <a:cubicBezTo>
                      <a:pt x="79" y="439"/>
                      <a:pt x="83" y="435"/>
                      <a:pt x="88" y="433"/>
                    </a:cubicBezTo>
                    <a:cubicBezTo>
                      <a:pt x="93" y="431"/>
                      <a:pt x="104" y="432"/>
                      <a:pt x="107" y="431"/>
                    </a:cubicBezTo>
                    <a:cubicBezTo>
                      <a:pt x="110" y="430"/>
                      <a:pt x="105" y="428"/>
                      <a:pt x="104" y="425"/>
                    </a:cubicBezTo>
                    <a:cubicBezTo>
                      <a:pt x="103" y="422"/>
                      <a:pt x="100" y="412"/>
                      <a:pt x="101" y="410"/>
                    </a:cubicBezTo>
                    <a:cubicBezTo>
                      <a:pt x="102" y="408"/>
                      <a:pt x="107" y="411"/>
                      <a:pt x="109" y="409"/>
                    </a:cubicBezTo>
                    <a:cubicBezTo>
                      <a:pt x="111" y="407"/>
                      <a:pt x="112" y="403"/>
                      <a:pt x="112" y="400"/>
                    </a:cubicBezTo>
                    <a:cubicBezTo>
                      <a:pt x="112" y="397"/>
                      <a:pt x="111" y="392"/>
                      <a:pt x="112" y="388"/>
                    </a:cubicBezTo>
                    <a:cubicBezTo>
                      <a:pt x="113" y="384"/>
                      <a:pt x="119" y="381"/>
                      <a:pt x="121" y="377"/>
                    </a:cubicBezTo>
                    <a:cubicBezTo>
                      <a:pt x="123" y="373"/>
                      <a:pt x="122" y="365"/>
                      <a:pt x="125" y="361"/>
                    </a:cubicBezTo>
                    <a:cubicBezTo>
                      <a:pt x="128" y="357"/>
                      <a:pt x="136" y="356"/>
                      <a:pt x="140" y="352"/>
                    </a:cubicBezTo>
                    <a:cubicBezTo>
                      <a:pt x="144" y="348"/>
                      <a:pt x="147" y="340"/>
                      <a:pt x="151" y="335"/>
                    </a:cubicBezTo>
                    <a:cubicBezTo>
                      <a:pt x="155" y="330"/>
                      <a:pt x="158" y="326"/>
                      <a:pt x="164" y="323"/>
                    </a:cubicBezTo>
                    <a:cubicBezTo>
                      <a:pt x="170" y="320"/>
                      <a:pt x="180" y="317"/>
                      <a:pt x="185" y="316"/>
                    </a:cubicBezTo>
                    <a:cubicBezTo>
                      <a:pt x="190" y="315"/>
                      <a:pt x="192" y="316"/>
                      <a:pt x="196" y="314"/>
                    </a:cubicBezTo>
                    <a:cubicBezTo>
                      <a:pt x="200" y="312"/>
                      <a:pt x="207" y="307"/>
                      <a:pt x="211" y="305"/>
                    </a:cubicBezTo>
                    <a:cubicBezTo>
                      <a:pt x="215" y="303"/>
                      <a:pt x="219" y="305"/>
                      <a:pt x="223" y="304"/>
                    </a:cubicBezTo>
                    <a:cubicBezTo>
                      <a:pt x="227" y="303"/>
                      <a:pt x="231" y="299"/>
                      <a:pt x="235" y="296"/>
                    </a:cubicBezTo>
                    <a:cubicBezTo>
                      <a:pt x="239" y="293"/>
                      <a:pt x="244" y="287"/>
                      <a:pt x="250" y="284"/>
                    </a:cubicBezTo>
                    <a:cubicBezTo>
                      <a:pt x="256" y="281"/>
                      <a:pt x="266" y="280"/>
                      <a:pt x="271" y="277"/>
                    </a:cubicBezTo>
                    <a:cubicBezTo>
                      <a:pt x="276" y="274"/>
                      <a:pt x="277" y="267"/>
                      <a:pt x="281" y="266"/>
                    </a:cubicBezTo>
                    <a:cubicBezTo>
                      <a:pt x="285" y="265"/>
                      <a:pt x="294" y="271"/>
                      <a:pt x="296" y="268"/>
                    </a:cubicBezTo>
                    <a:cubicBezTo>
                      <a:pt x="298" y="265"/>
                      <a:pt x="293" y="247"/>
                      <a:pt x="296" y="245"/>
                    </a:cubicBezTo>
                    <a:cubicBezTo>
                      <a:pt x="299" y="243"/>
                      <a:pt x="313" y="255"/>
                      <a:pt x="317" y="253"/>
                    </a:cubicBezTo>
                    <a:cubicBezTo>
                      <a:pt x="321" y="251"/>
                      <a:pt x="316" y="237"/>
                      <a:pt x="320" y="232"/>
                    </a:cubicBezTo>
                    <a:cubicBezTo>
                      <a:pt x="324" y="227"/>
                      <a:pt x="335" y="227"/>
                      <a:pt x="340" y="223"/>
                    </a:cubicBezTo>
                    <a:cubicBezTo>
                      <a:pt x="345" y="219"/>
                      <a:pt x="347" y="212"/>
                      <a:pt x="349" y="208"/>
                    </a:cubicBezTo>
                    <a:cubicBezTo>
                      <a:pt x="351" y="204"/>
                      <a:pt x="351" y="203"/>
                      <a:pt x="353" y="200"/>
                    </a:cubicBezTo>
                    <a:cubicBezTo>
                      <a:pt x="357" y="201"/>
                      <a:pt x="362" y="193"/>
                      <a:pt x="364" y="187"/>
                    </a:cubicBezTo>
                    <a:cubicBezTo>
                      <a:pt x="366" y="181"/>
                      <a:pt x="364" y="170"/>
                      <a:pt x="368" y="166"/>
                    </a:cubicBezTo>
                    <a:cubicBezTo>
                      <a:pt x="372" y="162"/>
                      <a:pt x="382" y="164"/>
                      <a:pt x="386" y="161"/>
                    </a:cubicBezTo>
                    <a:cubicBezTo>
                      <a:pt x="390" y="158"/>
                      <a:pt x="389" y="150"/>
                      <a:pt x="392" y="145"/>
                    </a:cubicBezTo>
                    <a:cubicBezTo>
                      <a:pt x="395" y="140"/>
                      <a:pt x="401" y="136"/>
                      <a:pt x="403" y="133"/>
                    </a:cubicBezTo>
                    <a:cubicBezTo>
                      <a:pt x="405" y="130"/>
                      <a:pt x="405" y="129"/>
                      <a:pt x="406" y="125"/>
                    </a:cubicBezTo>
                    <a:cubicBezTo>
                      <a:pt x="407" y="121"/>
                      <a:pt x="405" y="113"/>
                      <a:pt x="407" y="109"/>
                    </a:cubicBezTo>
                    <a:cubicBezTo>
                      <a:pt x="409" y="105"/>
                      <a:pt x="415" y="101"/>
                      <a:pt x="419" y="100"/>
                    </a:cubicBezTo>
                    <a:cubicBezTo>
                      <a:pt x="423" y="99"/>
                      <a:pt x="429" y="101"/>
                      <a:pt x="434" y="104"/>
                    </a:cubicBezTo>
                    <a:cubicBezTo>
                      <a:pt x="439" y="107"/>
                      <a:pt x="445" y="112"/>
                      <a:pt x="448" y="116"/>
                    </a:cubicBezTo>
                    <a:cubicBezTo>
                      <a:pt x="451" y="120"/>
                      <a:pt x="454" y="124"/>
                      <a:pt x="454" y="128"/>
                    </a:cubicBezTo>
                    <a:cubicBezTo>
                      <a:pt x="454" y="132"/>
                      <a:pt x="447" y="135"/>
                      <a:pt x="448" y="140"/>
                    </a:cubicBezTo>
                    <a:cubicBezTo>
                      <a:pt x="449" y="145"/>
                      <a:pt x="456" y="153"/>
                      <a:pt x="460" y="157"/>
                    </a:cubicBezTo>
                    <a:cubicBezTo>
                      <a:pt x="464" y="161"/>
                      <a:pt x="469" y="162"/>
                      <a:pt x="473" y="163"/>
                    </a:cubicBezTo>
                    <a:cubicBezTo>
                      <a:pt x="477" y="164"/>
                      <a:pt x="480" y="164"/>
                      <a:pt x="484" y="16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8" name="Freeform 17">
                <a:extLst>
                  <a:ext uri="{FF2B5EF4-FFF2-40B4-BE49-F238E27FC236}">
                    <a16:creationId xmlns:a16="http://schemas.microsoft.com/office/drawing/2014/main" xmlns="" id="{AB2AF3AF-820C-44F5-866E-257F835152CA}"/>
                  </a:ext>
                </a:extLst>
              </p:cNvPr>
              <p:cNvSpPr/>
              <p:nvPr/>
            </p:nvSpPr>
            <p:spPr>
              <a:xfrm>
                <a:off x="5734250" y="548680"/>
                <a:ext cx="1261226" cy="770369"/>
              </a:xfrm>
              <a:custGeom>
                <a:avLst/>
                <a:gdLst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66725 w 1423987"/>
                  <a:gd name="connsiteY32" fmla="*/ 638175 h 895350"/>
                  <a:gd name="connsiteX33" fmla="*/ 457200 w 1423987"/>
                  <a:gd name="connsiteY33" fmla="*/ 595313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52537 w 1423987"/>
                  <a:gd name="connsiteY51" fmla="*/ 690563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57200 w 1423987"/>
                  <a:gd name="connsiteY33" fmla="*/ 595313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52537 w 1423987"/>
                  <a:gd name="connsiteY51" fmla="*/ 690563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52537 w 1423987"/>
                  <a:gd name="connsiteY51" fmla="*/ 690563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59583 w 1423987"/>
                  <a:gd name="connsiteY60" fmla="*/ 611981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19200 w 1423987"/>
                  <a:gd name="connsiteY36" fmla="*/ 566738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59583 w 1423987"/>
                  <a:gd name="connsiteY60" fmla="*/ 611981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19226 w 1423987"/>
                  <a:gd name="connsiteY2" fmla="*/ 304800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19200 w 1423987"/>
                  <a:gd name="connsiteY36" fmla="*/ 566738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59583 w 1423987"/>
                  <a:gd name="connsiteY60" fmla="*/ 611981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19094 w 1419269"/>
                  <a:gd name="connsiteY0" fmla="*/ 242888 h 895350"/>
                  <a:gd name="connsiteX1" fmla="*/ 0 w 1419269"/>
                  <a:gd name="connsiteY1" fmla="*/ 280988 h 895350"/>
                  <a:gd name="connsiteX2" fmla="*/ 14508 w 1419269"/>
                  <a:gd name="connsiteY2" fmla="*/ 304800 h 895350"/>
                  <a:gd name="connsiteX3" fmla="*/ 33382 w 1419269"/>
                  <a:gd name="connsiteY3" fmla="*/ 333375 h 895350"/>
                  <a:gd name="connsiteX4" fmla="*/ 19094 w 1419269"/>
                  <a:gd name="connsiteY4" fmla="*/ 371475 h 895350"/>
                  <a:gd name="connsiteX5" fmla="*/ 47669 w 1419269"/>
                  <a:gd name="connsiteY5" fmla="*/ 385763 h 895350"/>
                  <a:gd name="connsiteX6" fmla="*/ 52432 w 1419269"/>
                  <a:gd name="connsiteY6" fmla="*/ 457200 h 895350"/>
                  <a:gd name="connsiteX7" fmla="*/ 61957 w 1419269"/>
                  <a:gd name="connsiteY7" fmla="*/ 485775 h 895350"/>
                  <a:gd name="connsiteX8" fmla="*/ 71482 w 1419269"/>
                  <a:gd name="connsiteY8" fmla="*/ 538163 h 895350"/>
                  <a:gd name="connsiteX9" fmla="*/ 71482 w 1419269"/>
                  <a:gd name="connsiteY9" fmla="*/ 538163 h 895350"/>
                  <a:gd name="connsiteX10" fmla="*/ 90532 w 1419269"/>
                  <a:gd name="connsiteY10" fmla="*/ 590550 h 895350"/>
                  <a:gd name="connsiteX11" fmla="*/ 95294 w 1419269"/>
                  <a:gd name="connsiteY11" fmla="*/ 628650 h 895350"/>
                  <a:gd name="connsiteX12" fmla="*/ 95294 w 1419269"/>
                  <a:gd name="connsiteY12" fmla="*/ 685800 h 895350"/>
                  <a:gd name="connsiteX13" fmla="*/ 52432 w 1419269"/>
                  <a:gd name="connsiteY13" fmla="*/ 738188 h 895350"/>
                  <a:gd name="connsiteX14" fmla="*/ 23857 w 1419269"/>
                  <a:gd name="connsiteY14" fmla="*/ 809625 h 895350"/>
                  <a:gd name="connsiteX15" fmla="*/ 28619 w 1419269"/>
                  <a:gd name="connsiteY15" fmla="*/ 847725 h 895350"/>
                  <a:gd name="connsiteX16" fmla="*/ 71482 w 1419269"/>
                  <a:gd name="connsiteY16" fmla="*/ 809625 h 895350"/>
                  <a:gd name="connsiteX17" fmla="*/ 114344 w 1419269"/>
                  <a:gd name="connsiteY17" fmla="*/ 809625 h 895350"/>
                  <a:gd name="connsiteX18" fmla="*/ 157207 w 1419269"/>
                  <a:gd name="connsiteY18" fmla="*/ 833438 h 895350"/>
                  <a:gd name="connsiteX19" fmla="*/ 185782 w 1419269"/>
                  <a:gd name="connsiteY19" fmla="*/ 881063 h 895350"/>
                  <a:gd name="connsiteX20" fmla="*/ 219119 w 1419269"/>
                  <a:gd name="connsiteY20" fmla="*/ 895350 h 895350"/>
                  <a:gd name="connsiteX21" fmla="*/ 219119 w 1419269"/>
                  <a:gd name="connsiteY21" fmla="*/ 895350 h 895350"/>
                  <a:gd name="connsiteX22" fmla="*/ 261982 w 1419269"/>
                  <a:gd name="connsiteY22" fmla="*/ 876300 h 895350"/>
                  <a:gd name="connsiteX23" fmla="*/ 271507 w 1419269"/>
                  <a:gd name="connsiteY23" fmla="*/ 833438 h 895350"/>
                  <a:gd name="connsiteX24" fmla="*/ 271507 w 1419269"/>
                  <a:gd name="connsiteY24" fmla="*/ 833438 h 895350"/>
                  <a:gd name="connsiteX25" fmla="*/ 333419 w 1419269"/>
                  <a:gd name="connsiteY25" fmla="*/ 857250 h 895350"/>
                  <a:gd name="connsiteX26" fmla="*/ 333419 w 1419269"/>
                  <a:gd name="connsiteY26" fmla="*/ 857250 h 895350"/>
                  <a:gd name="connsiteX27" fmla="*/ 385807 w 1419269"/>
                  <a:gd name="connsiteY27" fmla="*/ 838200 h 895350"/>
                  <a:gd name="connsiteX28" fmla="*/ 409619 w 1419269"/>
                  <a:gd name="connsiteY28" fmla="*/ 819150 h 895350"/>
                  <a:gd name="connsiteX29" fmla="*/ 438194 w 1419269"/>
                  <a:gd name="connsiteY29" fmla="*/ 781050 h 895350"/>
                  <a:gd name="connsiteX30" fmla="*/ 442957 w 1419269"/>
                  <a:gd name="connsiteY30" fmla="*/ 728663 h 895350"/>
                  <a:gd name="connsiteX31" fmla="*/ 476294 w 1419269"/>
                  <a:gd name="connsiteY31" fmla="*/ 690563 h 895350"/>
                  <a:gd name="connsiteX32" fmla="*/ 476163 w 1419269"/>
                  <a:gd name="connsiteY32" fmla="*/ 633412 h 895350"/>
                  <a:gd name="connsiteX33" fmla="*/ 461919 w 1419269"/>
                  <a:gd name="connsiteY33" fmla="*/ 585788 h 895350"/>
                  <a:gd name="connsiteX34" fmla="*/ 447719 w 1419269"/>
                  <a:gd name="connsiteY34" fmla="*/ 542925 h 895350"/>
                  <a:gd name="connsiteX35" fmla="*/ 490582 w 1419269"/>
                  <a:gd name="connsiteY35" fmla="*/ 523875 h 895350"/>
                  <a:gd name="connsiteX36" fmla="*/ 514482 w 1419269"/>
                  <a:gd name="connsiteY36" fmla="*/ 566738 h 895350"/>
                  <a:gd name="connsiteX37" fmla="*/ 552494 w 1419269"/>
                  <a:gd name="connsiteY37" fmla="*/ 566738 h 895350"/>
                  <a:gd name="connsiteX38" fmla="*/ 585832 w 1419269"/>
                  <a:gd name="connsiteY38" fmla="*/ 519113 h 895350"/>
                  <a:gd name="connsiteX39" fmla="*/ 628694 w 1419269"/>
                  <a:gd name="connsiteY39" fmla="*/ 519113 h 895350"/>
                  <a:gd name="connsiteX40" fmla="*/ 647744 w 1419269"/>
                  <a:gd name="connsiteY40" fmla="*/ 547688 h 895350"/>
                  <a:gd name="connsiteX41" fmla="*/ 704894 w 1419269"/>
                  <a:gd name="connsiteY41" fmla="*/ 619125 h 895350"/>
                  <a:gd name="connsiteX42" fmla="*/ 714419 w 1419269"/>
                  <a:gd name="connsiteY42" fmla="*/ 647700 h 895350"/>
                  <a:gd name="connsiteX43" fmla="*/ 785857 w 1419269"/>
                  <a:gd name="connsiteY43" fmla="*/ 676275 h 895350"/>
                  <a:gd name="connsiteX44" fmla="*/ 823957 w 1419269"/>
                  <a:gd name="connsiteY44" fmla="*/ 633413 h 895350"/>
                  <a:gd name="connsiteX45" fmla="*/ 866819 w 1419269"/>
                  <a:gd name="connsiteY45" fmla="*/ 633413 h 895350"/>
                  <a:gd name="connsiteX46" fmla="*/ 938257 w 1419269"/>
                  <a:gd name="connsiteY46" fmla="*/ 671513 h 895350"/>
                  <a:gd name="connsiteX47" fmla="*/ 976357 w 1419269"/>
                  <a:gd name="connsiteY47" fmla="*/ 666750 h 895350"/>
                  <a:gd name="connsiteX48" fmla="*/ 1000169 w 1419269"/>
                  <a:gd name="connsiteY48" fmla="*/ 714375 h 895350"/>
                  <a:gd name="connsiteX49" fmla="*/ 1066844 w 1419269"/>
                  <a:gd name="connsiteY49" fmla="*/ 723900 h 895350"/>
                  <a:gd name="connsiteX50" fmla="*/ 1128757 w 1419269"/>
                  <a:gd name="connsiteY50" fmla="*/ 700088 h 895350"/>
                  <a:gd name="connsiteX51" fmla="*/ 1238383 w 1419269"/>
                  <a:gd name="connsiteY51" fmla="*/ 704850 h 895350"/>
                  <a:gd name="connsiteX52" fmla="*/ 1290682 w 1419269"/>
                  <a:gd name="connsiteY52" fmla="*/ 742950 h 895350"/>
                  <a:gd name="connsiteX53" fmla="*/ 1333544 w 1419269"/>
                  <a:gd name="connsiteY53" fmla="*/ 738188 h 895350"/>
                  <a:gd name="connsiteX54" fmla="*/ 1328782 w 1419269"/>
                  <a:gd name="connsiteY54" fmla="*/ 757238 h 895350"/>
                  <a:gd name="connsiteX55" fmla="*/ 1350015 w 1419269"/>
                  <a:gd name="connsiteY55" fmla="*/ 769144 h 895350"/>
                  <a:gd name="connsiteX56" fmla="*/ 1409744 w 1419269"/>
                  <a:gd name="connsiteY56" fmla="*/ 762000 h 895350"/>
                  <a:gd name="connsiteX57" fmla="*/ 1404982 w 1419269"/>
                  <a:gd name="connsiteY57" fmla="*/ 723900 h 895350"/>
                  <a:gd name="connsiteX58" fmla="*/ 1362119 w 1419269"/>
                  <a:gd name="connsiteY58" fmla="*/ 690563 h 895350"/>
                  <a:gd name="connsiteX59" fmla="*/ 1347832 w 1419269"/>
                  <a:gd name="connsiteY59" fmla="*/ 647700 h 895350"/>
                  <a:gd name="connsiteX60" fmla="*/ 1354865 w 1419269"/>
                  <a:gd name="connsiteY60" fmla="*/ 611981 h 895350"/>
                  <a:gd name="connsiteX61" fmla="*/ 1352594 w 1419269"/>
                  <a:gd name="connsiteY61" fmla="*/ 552450 h 895350"/>
                  <a:gd name="connsiteX62" fmla="*/ 1290682 w 1419269"/>
                  <a:gd name="connsiteY62" fmla="*/ 585788 h 895350"/>
                  <a:gd name="connsiteX63" fmla="*/ 1271632 w 1419269"/>
                  <a:gd name="connsiteY63" fmla="*/ 557213 h 895350"/>
                  <a:gd name="connsiteX64" fmla="*/ 1252582 w 1419269"/>
                  <a:gd name="connsiteY64" fmla="*/ 476250 h 895350"/>
                  <a:gd name="connsiteX65" fmla="*/ 1295444 w 1419269"/>
                  <a:gd name="connsiteY65" fmla="*/ 457200 h 895350"/>
                  <a:gd name="connsiteX66" fmla="*/ 1366882 w 1419269"/>
                  <a:gd name="connsiteY66" fmla="*/ 457200 h 895350"/>
                  <a:gd name="connsiteX67" fmla="*/ 1414507 w 1419269"/>
                  <a:gd name="connsiteY67" fmla="*/ 423863 h 895350"/>
                  <a:gd name="connsiteX68" fmla="*/ 1419269 w 1419269"/>
                  <a:gd name="connsiteY68" fmla="*/ 371475 h 895350"/>
                  <a:gd name="connsiteX69" fmla="*/ 1347832 w 1419269"/>
                  <a:gd name="connsiteY69" fmla="*/ 390525 h 895350"/>
                  <a:gd name="connsiteX70" fmla="*/ 1328782 w 1419269"/>
                  <a:gd name="connsiteY70" fmla="*/ 376238 h 895350"/>
                  <a:gd name="connsiteX71" fmla="*/ 1252582 w 1419269"/>
                  <a:gd name="connsiteY71" fmla="*/ 347663 h 895350"/>
                  <a:gd name="connsiteX72" fmla="*/ 1209719 w 1419269"/>
                  <a:gd name="connsiteY72" fmla="*/ 361950 h 895350"/>
                  <a:gd name="connsiteX73" fmla="*/ 1195432 w 1419269"/>
                  <a:gd name="connsiteY73" fmla="*/ 419100 h 895350"/>
                  <a:gd name="connsiteX74" fmla="*/ 1166857 w 1419269"/>
                  <a:gd name="connsiteY74" fmla="*/ 423863 h 895350"/>
                  <a:gd name="connsiteX75" fmla="*/ 1147807 w 1419269"/>
                  <a:gd name="connsiteY75" fmla="*/ 338138 h 895350"/>
                  <a:gd name="connsiteX76" fmla="*/ 1104944 w 1419269"/>
                  <a:gd name="connsiteY76" fmla="*/ 304800 h 895350"/>
                  <a:gd name="connsiteX77" fmla="*/ 1052557 w 1419269"/>
                  <a:gd name="connsiteY77" fmla="*/ 328613 h 895350"/>
                  <a:gd name="connsiteX78" fmla="*/ 1028744 w 1419269"/>
                  <a:gd name="connsiteY78" fmla="*/ 361950 h 895350"/>
                  <a:gd name="connsiteX79" fmla="*/ 1028744 w 1419269"/>
                  <a:gd name="connsiteY79" fmla="*/ 361950 h 895350"/>
                  <a:gd name="connsiteX80" fmla="*/ 985882 w 1419269"/>
                  <a:gd name="connsiteY80" fmla="*/ 381000 h 895350"/>
                  <a:gd name="connsiteX81" fmla="*/ 933494 w 1419269"/>
                  <a:gd name="connsiteY81" fmla="*/ 385763 h 895350"/>
                  <a:gd name="connsiteX82" fmla="*/ 914444 w 1419269"/>
                  <a:gd name="connsiteY82" fmla="*/ 314325 h 895350"/>
                  <a:gd name="connsiteX83" fmla="*/ 938257 w 1419269"/>
                  <a:gd name="connsiteY83" fmla="*/ 195263 h 895350"/>
                  <a:gd name="connsiteX84" fmla="*/ 914444 w 1419269"/>
                  <a:gd name="connsiteY84" fmla="*/ 123825 h 895350"/>
                  <a:gd name="connsiteX85" fmla="*/ 909682 w 1419269"/>
                  <a:gd name="connsiteY85" fmla="*/ 61913 h 895350"/>
                  <a:gd name="connsiteX86" fmla="*/ 862057 w 1419269"/>
                  <a:gd name="connsiteY86" fmla="*/ 4763 h 895350"/>
                  <a:gd name="connsiteX87" fmla="*/ 766807 w 1419269"/>
                  <a:gd name="connsiteY87" fmla="*/ 42863 h 895350"/>
                  <a:gd name="connsiteX88" fmla="*/ 728707 w 1419269"/>
                  <a:gd name="connsiteY88" fmla="*/ 66675 h 895350"/>
                  <a:gd name="connsiteX89" fmla="*/ 609644 w 1419269"/>
                  <a:gd name="connsiteY89" fmla="*/ 9525 h 895350"/>
                  <a:gd name="connsiteX90" fmla="*/ 509632 w 1419269"/>
                  <a:gd name="connsiteY90" fmla="*/ 0 h 895350"/>
                  <a:gd name="connsiteX91" fmla="*/ 385807 w 1419269"/>
                  <a:gd name="connsiteY91" fmla="*/ 80963 h 895350"/>
                  <a:gd name="connsiteX92" fmla="*/ 390569 w 1419269"/>
                  <a:gd name="connsiteY92" fmla="*/ 161925 h 895350"/>
                  <a:gd name="connsiteX93" fmla="*/ 314369 w 1419269"/>
                  <a:gd name="connsiteY93" fmla="*/ 152400 h 895350"/>
                  <a:gd name="connsiteX94" fmla="*/ 166732 w 1419269"/>
                  <a:gd name="connsiteY94" fmla="*/ 190500 h 895350"/>
                  <a:gd name="connsiteX95" fmla="*/ 19094 w 1419269"/>
                  <a:gd name="connsiteY95" fmla="*/ 242888 h 895350"/>
                  <a:gd name="connsiteX0" fmla="*/ 19094 w 1419269"/>
                  <a:gd name="connsiteY0" fmla="*/ 242888 h 895350"/>
                  <a:gd name="connsiteX1" fmla="*/ 0 w 1419269"/>
                  <a:gd name="connsiteY1" fmla="*/ 280988 h 895350"/>
                  <a:gd name="connsiteX2" fmla="*/ 14508 w 1419269"/>
                  <a:gd name="connsiteY2" fmla="*/ 304800 h 895350"/>
                  <a:gd name="connsiteX3" fmla="*/ 33382 w 1419269"/>
                  <a:gd name="connsiteY3" fmla="*/ 333375 h 895350"/>
                  <a:gd name="connsiteX4" fmla="*/ 19094 w 1419269"/>
                  <a:gd name="connsiteY4" fmla="*/ 371475 h 895350"/>
                  <a:gd name="connsiteX5" fmla="*/ 28795 w 1419269"/>
                  <a:gd name="connsiteY5" fmla="*/ 390526 h 895350"/>
                  <a:gd name="connsiteX6" fmla="*/ 52432 w 1419269"/>
                  <a:gd name="connsiteY6" fmla="*/ 457200 h 895350"/>
                  <a:gd name="connsiteX7" fmla="*/ 61957 w 1419269"/>
                  <a:gd name="connsiteY7" fmla="*/ 485775 h 895350"/>
                  <a:gd name="connsiteX8" fmla="*/ 71482 w 1419269"/>
                  <a:gd name="connsiteY8" fmla="*/ 538163 h 895350"/>
                  <a:gd name="connsiteX9" fmla="*/ 71482 w 1419269"/>
                  <a:gd name="connsiteY9" fmla="*/ 538163 h 895350"/>
                  <a:gd name="connsiteX10" fmla="*/ 90532 w 1419269"/>
                  <a:gd name="connsiteY10" fmla="*/ 590550 h 895350"/>
                  <a:gd name="connsiteX11" fmla="*/ 95294 w 1419269"/>
                  <a:gd name="connsiteY11" fmla="*/ 628650 h 895350"/>
                  <a:gd name="connsiteX12" fmla="*/ 95294 w 1419269"/>
                  <a:gd name="connsiteY12" fmla="*/ 685800 h 895350"/>
                  <a:gd name="connsiteX13" fmla="*/ 52432 w 1419269"/>
                  <a:gd name="connsiteY13" fmla="*/ 738188 h 895350"/>
                  <a:gd name="connsiteX14" fmla="*/ 23857 w 1419269"/>
                  <a:gd name="connsiteY14" fmla="*/ 809625 h 895350"/>
                  <a:gd name="connsiteX15" fmla="*/ 28619 w 1419269"/>
                  <a:gd name="connsiteY15" fmla="*/ 847725 h 895350"/>
                  <a:gd name="connsiteX16" fmla="*/ 71482 w 1419269"/>
                  <a:gd name="connsiteY16" fmla="*/ 809625 h 895350"/>
                  <a:gd name="connsiteX17" fmla="*/ 114344 w 1419269"/>
                  <a:gd name="connsiteY17" fmla="*/ 809625 h 895350"/>
                  <a:gd name="connsiteX18" fmla="*/ 157207 w 1419269"/>
                  <a:gd name="connsiteY18" fmla="*/ 833438 h 895350"/>
                  <a:gd name="connsiteX19" fmla="*/ 185782 w 1419269"/>
                  <a:gd name="connsiteY19" fmla="*/ 881063 h 895350"/>
                  <a:gd name="connsiteX20" fmla="*/ 219119 w 1419269"/>
                  <a:gd name="connsiteY20" fmla="*/ 895350 h 895350"/>
                  <a:gd name="connsiteX21" fmla="*/ 219119 w 1419269"/>
                  <a:gd name="connsiteY21" fmla="*/ 895350 h 895350"/>
                  <a:gd name="connsiteX22" fmla="*/ 261982 w 1419269"/>
                  <a:gd name="connsiteY22" fmla="*/ 876300 h 895350"/>
                  <a:gd name="connsiteX23" fmla="*/ 271507 w 1419269"/>
                  <a:gd name="connsiteY23" fmla="*/ 833438 h 895350"/>
                  <a:gd name="connsiteX24" fmla="*/ 271507 w 1419269"/>
                  <a:gd name="connsiteY24" fmla="*/ 833438 h 895350"/>
                  <a:gd name="connsiteX25" fmla="*/ 333419 w 1419269"/>
                  <a:gd name="connsiteY25" fmla="*/ 857250 h 895350"/>
                  <a:gd name="connsiteX26" fmla="*/ 333419 w 1419269"/>
                  <a:gd name="connsiteY26" fmla="*/ 857250 h 895350"/>
                  <a:gd name="connsiteX27" fmla="*/ 385807 w 1419269"/>
                  <a:gd name="connsiteY27" fmla="*/ 838200 h 895350"/>
                  <a:gd name="connsiteX28" fmla="*/ 409619 w 1419269"/>
                  <a:gd name="connsiteY28" fmla="*/ 819150 h 895350"/>
                  <a:gd name="connsiteX29" fmla="*/ 438194 w 1419269"/>
                  <a:gd name="connsiteY29" fmla="*/ 781050 h 895350"/>
                  <a:gd name="connsiteX30" fmla="*/ 442957 w 1419269"/>
                  <a:gd name="connsiteY30" fmla="*/ 728663 h 895350"/>
                  <a:gd name="connsiteX31" fmla="*/ 476294 w 1419269"/>
                  <a:gd name="connsiteY31" fmla="*/ 690563 h 895350"/>
                  <a:gd name="connsiteX32" fmla="*/ 476163 w 1419269"/>
                  <a:gd name="connsiteY32" fmla="*/ 633412 h 895350"/>
                  <a:gd name="connsiteX33" fmla="*/ 461919 w 1419269"/>
                  <a:gd name="connsiteY33" fmla="*/ 585788 h 895350"/>
                  <a:gd name="connsiteX34" fmla="*/ 447719 w 1419269"/>
                  <a:gd name="connsiteY34" fmla="*/ 542925 h 895350"/>
                  <a:gd name="connsiteX35" fmla="*/ 490582 w 1419269"/>
                  <a:gd name="connsiteY35" fmla="*/ 523875 h 895350"/>
                  <a:gd name="connsiteX36" fmla="*/ 514482 w 1419269"/>
                  <a:gd name="connsiteY36" fmla="*/ 566738 h 895350"/>
                  <a:gd name="connsiteX37" fmla="*/ 552494 w 1419269"/>
                  <a:gd name="connsiteY37" fmla="*/ 566738 h 895350"/>
                  <a:gd name="connsiteX38" fmla="*/ 585832 w 1419269"/>
                  <a:gd name="connsiteY38" fmla="*/ 519113 h 895350"/>
                  <a:gd name="connsiteX39" fmla="*/ 628694 w 1419269"/>
                  <a:gd name="connsiteY39" fmla="*/ 519113 h 895350"/>
                  <a:gd name="connsiteX40" fmla="*/ 647744 w 1419269"/>
                  <a:gd name="connsiteY40" fmla="*/ 547688 h 895350"/>
                  <a:gd name="connsiteX41" fmla="*/ 704894 w 1419269"/>
                  <a:gd name="connsiteY41" fmla="*/ 619125 h 895350"/>
                  <a:gd name="connsiteX42" fmla="*/ 714419 w 1419269"/>
                  <a:gd name="connsiteY42" fmla="*/ 647700 h 895350"/>
                  <a:gd name="connsiteX43" fmla="*/ 785857 w 1419269"/>
                  <a:gd name="connsiteY43" fmla="*/ 676275 h 895350"/>
                  <a:gd name="connsiteX44" fmla="*/ 823957 w 1419269"/>
                  <a:gd name="connsiteY44" fmla="*/ 633413 h 895350"/>
                  <a:gd name="connsiteX45" fmla="*/ 866819 w 1419269"/>
                  <a:gd name="connsiteY45" fmla="*/ 633413 h 895350"/>
                  <a:gd name="connsiteX46" fmla="*/ 938257 w 1419269"/>
                  <a:gd name="connsiteY46" fmla="*/ 671513 h 895350"/>
                  <a:gd name="connsiteX47" fmla="*/ 976357 w 1419269"/>
                  <a:gd name="connsiteY47" fmla="*/ 666750 h 895350"/>
                  <a:gd name="connsiteX48" fmla="*/ 1000169 w 1419269"/>
                  <a:gd name="connsiteY48" fmla="*/ 714375 h 895350"/>
                  <a:gd name="connsiteX49" fmla="*/ 1066844 w 1419269"/>
                  <a:gd name="connsiteY49" fmla="*/ 723900 h 895350"/>
                  <a:gd name="connsiteX50" fmla="*/ 1128757 w 1419269"/>
                  <a:gd name="connsiteY50" fmla="*/ 700088 h 895350"/>
                  <a:gd name="connsiteX51" fmla="*/ 1238383 w 1419269"/>
                  <a:gd name="connsiteY51" fmla="*/ 704850 h 895350"/>
                  <a:gd name="connsiteX52" fmla="*/ 1290682 w 1419269"/>
                  <a:gd name="connsiteY52" fmla="*/ 742950 h 895350"/>
                  <a:gd name="connsiteX53" fmla="*/ 1333544 w 1419269"/>
                  <a:gd name="connsiteY53" fmla="*/ 738188 h 895350"/>
                  <a:gd name="connsiteX54" fmla="*/ 1328782 w 1419269"/>
                  <a:gd name="connsiteY54" fmla="*/ 757238 h 895350"/>
                  <a:gd name="connsiteX55" fmla="*/ 1350015 w 1419269"/>
                  <a:gd name="connsiteY55" fmla="*/ 769144 h 895350"/>
                  <a:gd name="connsiteX56" fmla="*/ 1409744 w 1419269"/>
                  <a:gd name="connsiteY56" fmla="*/ 762000 h 895350"/>
                  <a:gd name="connsiteX57" fmla="*/ 1404982 w 1419269"/>
                  <a:gd name="connsiteY57" fmla="*/ 723900 h 895350"/>
                  <a:gd name="connsiteX58" fmla="*/ 1362119 w 1419269"/>
                  <a:gd name="connsiteY58" fmla="*/ 690563 h 895350"/>
                  <a:gd name="connsiteX59" fmla="*/ 1347832 w 1419269"/>
                  <a:gd name="connsiteY59" fmla="*/ 647700 h 895350"/>
                  <a:gd name="connsiteX60" fmla="*/ 1354865 w 1419269"/>
                  <a:gd name="connsiteY60" fmla="*/ 611981 h 895350"/>
                  <a:gd name="connsiteX61" fmla="*/ 1352594 w 1419269"/>
                  <a:gd name="connsiteY61" fmla="*/ 552450 h 895350"/>
                  <a:gd name="connsiteX62" fmla="*/ 1290682 w 1419269"/>
                  <a:gd name="connsiteY62" fmla="*/ 585788 h 895350"/>
                  <a:gd name="connsiteX63" fmla="*/ 1271632 w 1419269"/>
                  <a:gd name="connsiteY63" fmla="*/ 557213 h 895350"/>
                  <a:gd name="connsiteX64" fmla="*/ 1252582 w 1419269"/>
                  <a:gd name="connsiteY64" fmla="*/ 476250 h 895350"/>
                  <a:gd name="connsiteX65" fmla="*/ 1295444 w 1419269"/>
                  <a:gd name="connsiteY65" fmla="*/ 457200 h 895350"/>
                  <a:gd name="connsiteX66" fmla="*/ 1366882 w 1419269"/>
                  <a:gd name="connsiteY66" fmla="*/ 457200 h 895350"/>
                  <a:gd name="connsiteX67" fmla="*/ 1414507 w 1419269"/>
                  <a:gd name="connsiteY67" fmla="*/ 423863 h 895350"/>
                  <a:gd name="connsiteX68" fmla="*/ 1419269 w 1419269"/>
                  <a:gd name="connsiteY68" fmla="*/ 371475 h 895350"/>
                  <a:gd name="connsiteX69" fmla="*/ 1347832 w 1419269"/>
                  <a:gd name="connsiteY69" fmla="*/ 390525 h 895350"/>
                  <a:gd name="connsiteX70" fmla="*/ 1328782 w 1419269"/>
                  <a:gd name="connsiteY70" fmla="*/ 376238 h 895350"/>
                  <a:gd name="connsiteX71" fmla="*/ 1252582 w 1419269"/>
                  <a:gd name="connsiteY71" fmla="*/ 347663 h 895350"/>
                  <a:gd name="connsiteX72" fmla="*/ 1209719 w 1419269"/>
                  <a:gd name="connsiteY72" fmla="*/ 361950 h 895350"/>
                  <a:gd name="connsiteX73" fmla="*/ 1195432 w 1419269"/>
                  <a:gd name="connsiteY73" fmla="*/ 419100 h 895350"/>
                  <a:gd name="connsiteX74" fmla="*/ 1166857 w 1419269"/>
                  <a:gd name="connsiteY74" fmla="*/ 423863 h 895350"/>
                  <a:gd name="connsiteX75" fmla="*/ 1147807 w 1419269"/>
                  <a:gd name="connsiteY75" fmla="*/ 338138 h 895350"/>
                  <a:gd name="connsiteX76" fmla="*/ 1104944 w 1419269"/>
                  <a:gd name="connsiteY76" fmla="*/ 304800 h 895350"/>
                  <a:gd name="connsiteX77" fmla="*/ 1052557 w 1419269"/>
                  <a:gd name="connsiteY77" fmla="*/ 328613 h 895350"/>
                  <a:gd name="connsiteX78" fmla="*/ 1028744 w 1419269"/>
                  <a:gd name="connsiteY78" fmla="*/ 361950 h 895350"/>
                  <a:gd name="connsiteX79" fmla="*/ 1028744 w 1419269"/>
                  <a:gd name="connsiteY79" fmla="*/ 361950 h 895350"/>
                  <a:gd name="connsiteX80" fmla="*/ 985882 w 1419269"/>
                  <a:gd name="connsiteY80" fmla="*/ 381000 h 895350"/>
                  <a:gd name="connsiteX81" fmla="*/ 933494 w 1419269"/>
                  <a:gd name="connsiteY81" fmla="*/ 385763 h 895350"/>
                  <a:gd name="connsiteX82" fmla="*/ 914444 w 1419269"/>
                  <a:gd name="connsiteY82" fmla="*/ 314325 h 895350"/>
                  <a:gd name="connsiteX83" fmla="*/ 938257 w 1419269"/>
                  <a:gd name="connsiteY83" fmla="*/ 195263 h 895350"/>
                  <a:gd name="connsiteX84" fmla="*/ 914444 w 1419269"/>
                  <a:gd name="connsiteY84" fmla="*/ 123825 h 895350"/>
                  <a:gd name="connsiteX85" fmla="*/ 909682 w 1419269"/>
                  <a:gd name="connsiteY85" fmla="*/ 61913 h 895350"/>
                  <a:gd name="connsiteX86" fmla="*/ 862057 w 1419269"/>
                  <a:gd name="connsiteY86" fmla="*/ 4763 h 895350"/>
                  <a:gd name="connsiteX87" fmla="*/ 766807 w 1419269"/>
                  <a:gd name="connsiteY87" fmla="*/ 42863 h 895350"/>
                  <a:gd name="connsiteX88" fmla="*/ 728707 w 1419269"/>
                  <a:gd name="connsiteY88" fmla="*/ 66675 h 895350"/>
                  <a:gd name="connsiteX89" fmla="*/ 609644 w 1419269"/>
                  <a:gd name="connsiteY89" fmla="*/ 9525 h 895350"/>
                  <a:gd name="connsiteX90" fmla="*/ 509632 w 1419269"/>
                  <a:gd name="connsiteY90" fmla="*/ 0 h 895350"/>
                  <a:gd name="connsiteX91" fmla="*/ 385807 w 1419269"/>
                  <a:gd name="connsiteY91" fmla="*/ 80963 h 895350"/>
                  <a:gd name="connsiteX92" fmla="*/ 390569 w 1419269"/>
                  <a:gd name="connsiteY92" fmla="*/ 161925 h 895350"/>
                  <a:gd name="connsiteX93" fmla="*/ 314369 w 1419269"/>
                  <a:gd name="connsiteY93" fmla="*/ 152400 h 895350"/>
                  <a:gd name="connsiteX94" fmla="*/ 166732 w 1419269"/>
                  <a:gd name="connsiteY94" fmla="*/ 190500 h 895350"/>
                  <a:gd name="connsiteX95" fmla="*/ 19094 w 1419269"/>
                  <a:gd name="connsiteY95" fmla="*/ 242888 h 895350"/>
                  <a:gd name="connsiteX0" fmla="*/ 19094 w 1419269"/>
                  <a:gd name="connsiteY0" fmla="*/ 242888 h 895350"/>
                  <a:gd name="connsiteX1" fmla="*/ 0 w 1419269"/>
                  <a:gd name="connsiteY1" fmla="*/ 280988 h 895350"/>
                  <a:gd name="connsiteX2" fmla="*/ 14508 w 1419269"/>
                  <a:gd name="connsiteY2" fmla="*/ 304800 h 895350"/>
                  <a:gd name="connsiteX3" fmla="*/ 21585 w 1419269"/>
                  <a:gd name="connsiteY3" fmla="*/ 333375 h 895350"/>
                  <a:gd name="connsiteX4" fmla="*/ 19094 w 1419269"/>
                  <a:gd name="connsiteY4" fmla="*/ 371475 h 895350"/>
                  <a:gd name="connsiteX5" fmla="*/ 28795 w 1419269"/>
                  <a:gd name="connsiteY5" fmla="*/ 390526 h 895350"/>
                  <a:gd name="connsiteX6" fmla="*/ 52432 w 1419269"/>
                  <a:gd name="connsiteY6" fmla="*/ 457200 h 895350"/>
                  <a:gd name="connsiteX7" fmla="*/ 61957 w 1419269"/>
                  <a:gd name="connsiteY7" fmla="*/ 485775 h 895350"/>
                  <a:gd name="connsiteX8" fmla="*/ 71482 w 1419269"/>
                  <a:gd name="connsiteY8" fmla="*/ 538163 h 895350"/>
                  <a:gd name="connsiteX9" fmla="*/ 71482 w 1419269"/>
                  <a:gd name="connsiteY9" fmla="*/ 538163 h 895350"/>
                  <a:gd name="connsiteX10" fmla="*/ 90532 w 1419269"/>
                  <a:gd name="connsiteY10" fmla="*/ 590550 h 895350"/>
                  <a:gd name="connsiteX11" fmla="*/ 95294 w 1419269"/>
                  <a:gd name="connsiteY11" fmla="*/ 628650 h 895350"/>
                  <a:gd name="connsiteX12" fmla="*/ 95294 w 1419269"/>
                  <a:gd name="connsiteY12" fmla="*/ 685800 h 895350"/>
                  <a:gd name="connsiteX13" fmla="*/ 52432 w 1419269"/>
                  <a:gd name="connsiteY13" fmla="*/ 738188 h 895350"/>
                  <a:gd name="connsiteX14" fmla="*/ 23857 w 1419269"/>
                  <a:gd name="connsiteY14" fmla="*/ 809625 h 895350"/>
                  <a:gd name="connsiteX15" fmla="*/ 28619 w 1419269"/>
                  <a:gd name="connsiteY15" fmla="*/ 847725 h 895350"/>
                  <a:gd name="connsiteX16" fmla="*/ 71482 w 1419269"/>
                  <a:gd name="connsiteY16" fmla="*/ 809625 h 895350"/>
                  <a:gd name="connsiteX17" fmla="*/ 114344 w 1419269"/>
                  <a:gd name="connsiteY17" fmla="*/ 809625 h 895350"/>
                  <a:gd name="connsiteX18" fmla="*/ 157207 w 1419269"/>
                  <a:gd name="connsiteY18" fmla="*/ 833438 h 895350"/>
                  <a:gd name="connsiteX19" fmla="*/ 185782 w 1419269"/>
                  <a:gd name="connsiteY19" fmla="*/ 881063 h 895350"/>
                  <a:gd name="connsiteX20" fmla="*/ 219119 w 1419269"/>
                  <a:gd name="connsiteY20" fmla="*/ 895350 h 895350"/>
                  <a:gd name="connsiteX21" fmla="*/ 219119 w 1419269"/>
                  <a:gd name="connsiteY21" fmla="*/ 895350 h 895350"/>
                  <a:gd name="connsiteX22" fmla="*/ 261982 w 1419269"/>
                  <a:gd name="connsiteY22" fmla="*/ 876300 h 895350"/>
                  <a:gd name="connsiteX23" fmla="*/ 271507 w 1419269"/>
                  <a:gd name="connsiteY23" fmla="*/ 833438 h 895350"/>
                  <a:gd name="connsiteX24" fmla="*/ 271507 w 1419269"/>
                  <a:gd name="connsiteY24" fmla="*/ 833438 h 895350"/>
                  <a:gd name="connsiteX25" fmla="*/ 333419 w 1419269"/>
                  <a:gd name="connsiteY25" fmla="*/ 857250 h 895350"/>
                  <a:gd name="connsiteX26" fmla="*/ 333419 w 1419269"/>
                  <a:gd name="connsiteY26" fmla="*/ 857250 h 895350"/>
                  <a:gd name="connsiteX27" fmla="*/ 385807 w 1419269"/>
                  <a:gd name="connsiteY27" fmla="*/ 838200 h 895350"/>
                  <a:gd name="connsiteX28" fmla="*/ 409619 w 1419269"/>
                  <a:gd name="connsiteY28" fmla="*/ 819150 h 895350"/>
                  <a:gd name="connsiteX29" fmla="*/ 438194 w 1419269"/>
                  <a:gd name="connsiteY29" fmla="*/ 781050 h 895350"/>
                  <a:gd name="connsiteX30" fmla="*/ 442957 w 1419269"/>
                  <a:gd name="connsiteY30" fmla="*/ 728663 h 895350"/>
                  <a:gd name="connsiteX31" fmla="*/ 476294 w 1419269"/>
                  <a:gd name="connsiteY31" fmla="*/ 690563 h 895350"/>
                  <a:gd name="connsiteX32" fmla="*/ 476163 w 1419269"/>
                  <a:gd name="connsiteY32" fmla="*/ 633412 h 895350"/>
                  <a:gd name="connsiteX33" fmla="*/ 461919 w 1419269"/>
                  <a:gd name="connsiteY33" fmla="*/ 585788 h 895350"/>
                  <a:gd name="connsiteX34" fmla="*/ 447719 w 1419269"/>
                  <a:gd name="connsiteY34" fmla="*/ 542925 h 895350"/>
                  <a:gd name="connsiteX35" fmla="*/ 490582 w 1419269"/>
                  <a:gd name="connsiteY35" fmla="*/ 523875 h 895350"/>
                  <a:gd name="connsiteX36" fmla="*/ 514482 w 1419269"/>
                  <a:gd name="connsiteY36" fmla="*/ 566738 h 895350"/>
                  <a:gd name="connsiteX37" fmla="*/ 552494 w 1419269"/>
                  <a:gd name="connsiteY37" fmla="*/ 566738 h 895350"/>
                  <a:gd name="connsiteX38" fmla="*/ 585832 w 1419269"/>
                  <a:gd name="connsiteY38" fmla="*/ 519113 h 895350"/>
                  <a:gd name="connsiteX39" fmla="*/ 628694 w 1419269"/>
                  <a:gd name="connsiteY39" fmla="*/ 519113 h 895350"/>
                  <a:gd name="connsiteX40" fmla="*/ 647744 w 1419269"/>
                  <a:gd name="connsiteY40" fmla="*/ 547688 h 895350"/>
                  <a:gd name="connsiteX41" fmla="*/ 704894 w 1419269"/>
                  <a:gd name="connsiteY41" fmla="*/ 619125 h 895350"/>
                  <a:gd name="connsiteX42" fmla="*/ 714419 w 1419269"/>
                  <a:gd name="connsiteY42" fmla="*/ 647700 h 895350"/>
                  <a:gd name="connsiteX43" fmla="*/ 785857 w 1419269"/>
                  <a:gd name="connsiteY43" fmla="*/ 676275 h 895350"/>
                  <a:gd name="connsiteX44" fmla="*/ 823957 w 1419269"/>
                  <a:gd name="connsiteY44" fmla="*/ 633413 h 895350"/>
                  <a:gd name="connsiteX45" fmla="*/ 866819 w 1419269"/>
                  <a:gd name="connsiteY45" fmla="*/ 633413 h 895350"/>
                  <a:gd name="connsiteX46" fmla="*/ 938257 w 1419269"/>
                  <a:gd name="connsiteY46" fmla="*/ 671513 h 895350"/>
                  <a:gd name="connsiteX47" fmla="*/ 976357 w 1419269"/>
                  <a:gd name="connsiteY47" fmla="*/ 666750 h 895350"/>
                  <a:gd name="connsiteX48" fmla="*/ 1000169 w 1419269"/>
                  <a:gd name="connsiteY48" fmla="*/ 714375 h 895350"/>
                  <a:gd name="connsiteX49" fmla="*/ 1066844 w 1419269"/>
                  <a:gd name="connsiteY49" fmla="*/ 723900 h 895350"/>
                  <a:gd name="connsiteX50" fmla="*/ 1128757 w 1419269"/>
                  <a:gd name="connsiteY50" fmla="*/ 700088 h 895350"/>
                  <a:gd name="connsiteX51" fmla="*/ 1238383 w 1419269"/>
                  <a:gd name="connsiteY51" fmla="*/ 704850 h 895350"/>
                  <a:gd name="connsiteX52" fmla="*/ 1290682 w 1419269"/>
                  <a:gd name="connsiteY52" fmla="*/ 742950 h 895350"/>
                  <a:gd name="connsiteX53" fmla="*/ 1333544 w 1419269"/>
                  <a:gd name="connsiteY53" fmla="*/ 738188 h 895350"/>
                  <a:gd name="connsiteX54" fmla="*/ 1328782 w 1419269"/>
                  <a:gd name="connsiteY54" fmla="*/ 757238 h 895350"/>
                  <a:gd name="connsiteX55" fmla="*/ 1350015 w 1419269"/>
                  <a:gd name="connsiteY55" fmla="*/ 769144 h 895350"/>
                  <a:gd name="connsiteX56" fmla="*/ 1409744 w 1419269"/>
                  <a:gd name="connsiteY56" fmla="*/ 762000 h 895350"/>
                  <a:gd name="connsiteX57" fmla="*/ 1404982 w 1419269"/>
                  <a:gd name="connsiteY57" fmla="*/ 723900 h 895350"/>
                  <a:gd name="connsiteX58" fmla="*/ 1362119 w 1419269"/>
                  <a:gd name="connsiteY58" fmla="*/ 690563 h 895350"/>
                  <a:gd name="connsiteX59" fmla="*/ 1347832 w 1419269"/>
                  <a:gd name="connsiteY59" fmla="*/ 647700 h 895350"/>
                  <a:gd name="connsiteX60" fmla="*/ 1354865 w 1419269"/>
                  <a:gd name="connsiteY60" fmla="*/ 611981 h 895350"/>
                  <a:gd name="connsiteX61" fmla="*/ 1352594 w 1419269"/>
                  <a:gd name="connsiteY61" fmla="*/ 552450 h 895350"/>
                  <a:gd name="connsiteX62" fmla="*/ 1290682 w 1419269"/>
                  <a:gd name="connsiteY62" fmla="*/ 585788 h 895350"/>
                  <a:gd name="connsiteX63" fmla="*/ 1271632 w 1419269"/>
                  <a:gd name="connsiteY63" fmla="*/ 557213 h 895350"/>
                  <a:gd name="connsiteX64" fmla="*/ 1252582 w 1419269"/>
                  <a:gd name="connsiteY64" fmla="*/ 476250 h 895350"/>
                  <a:gd name="connsiteX65" fmla="*/ 1295444 w 1419269"/>
                  <a:gd name="connsiteY65" fmla="*/ 457200 h 895350"/>
                  <a:gd name="connsiteX66" fmla="*/ 1366882 w 1419269"/>
                  <a:gd name="connsiteY66" fmla="*/ 457200 h 895350"/>
                  <a:gd name="connsiteX67" fmla="*/ 1414507 w 1419269"/>
                  <a:gd name="connsiteY67" fmla="*/ 423863 h 895350"/>
                  <a:gd name="connsiteX68" fmla="*/ 1419269 w 1419269"/>
                  <a:gd name="connsiteY68" fmla="*/ 371475 h 895350"/>
                  <a:gd name="connsiteX69" fmla="*/ 1347832 w 1419269"/>
                  <a:gd name="connsiteY69" fmla="*/ 390525 h 895350"/>
                  <a:gd name="connsiteX70" fmla="*/ 1328782 w 1419269"/>
                  <a:gd name="connsiteY70" fmla="*/ 376238 h 895350"/>
                  <a:gd name="connsiteX71" fmla="*/ 1252582 w 1419269"/>
                  <a:gd name="connsiteY71" fmla="*/ 347663 h 895350"/>
                  <a:gd name="connsiteX72" fmla="*/ 1209719 w 1419269"/>
                  <a:gd name="connsiteY72" fmla="*/ 361950 h 895350"/>
                  <a:gd name="connsiteX73" fmla="*/ 1195432 w 1419269"/>
                  <a:gd name="connsiteY73" fmla="*/ 419100 h 895350"/>
                  <a:gd name="connsiteX74" fmla="*/ 1166857 w 1419269"/>
                  <a:gd name="connsiteY74" fmla="*/ 423863 h 895350"/>
                  <a:gd name="connsiteX75" fmla="*/ 1147807 w 1419269"/>
                  <a:gd name="connsiteY75" fmla="*/ 338138 h 895350"/>
                  <a:gd name="connsiteX76" fmla="*/ 1104944 w 1419269"/>
                  <a:gd name="connsiteY76" fmla="*/ 304800 h 895350"/>
                  <a:gd name="connsiteX77" fmla="*/ 1052557 w 1419269"/>
                  <a:gd name="connsiteY77" fmla="*/ 328613 h 895350"/>
                  <a:gd name="connsiteX78" fmla="*/ 1028744 w 1419269"/>
                  <a:gd name="connsiteY78" fmla="*/ 361950 h 895350"/>
                  <a:gd name="connsiteX79" fmla="*/ 1028744 w 1419269"/>
                  <a:gd name="connsiteY79" fmla="*/ 361950 h 895350"/>
                  <a:gd name="connsiteX80" fmla="*/ 985882 w 1419269"/>
                  <a:gd name="connsiteY80" fmla="*/ 381000 h 895350"/>
                  <a:gd name="connsiteX81" fmla="*/ 933494 w 1419269"/>
                  <a:gd name="connsiteY81" fmla="*/ 385763 h 895350"/>
                  <a:gd name="connsiteX82" fmla="*/ 914444 w 1419269"/>
                  <a:gd name="connsiteY82" fmla="*/ 314325 h 895350"/>
                  <a:gd name="connsiteX83" fmla="*/ 938257 w 1419269"/>
                  <a:gd name="connsiteY83" fmla="*/ 195263 h 895350"/>
                  <a:gd name="connsiteX84" fmla="*/ 914444 w 1419269"/>
                  <a:gd name="connsiteY84" fmla="*/ 123825 h 895350"/>
                  <a:gd name="connsiteX85" fmla="*/ 909682 w 1419269"/>
                  <a:gd name="connsiteY85" fmla="*/ 61913 h 895350"/>
                  <a:gd name="connsiteX86" fmla="*/ 862057 w 1419269"/>
                  <a:gd name="connsiteY86" fmla="*/ 4763 h 895350"/>
                  <a:gd name="connsiteX87" fmla="*/ 766807 w 1419269"/>
                  <a:gd name="connsiteY87" fmla="*/ 42863 h 895350"/>
                  <a:gd name="connsiteX88" fmla="*/ 728707 w 1419269"/>
                  <a:gd name="connsiteY88" fmla="*/ 66675 h 895350"/>
                  <a:gd name="connsiteX89" fmla="*/ 609644 w 1419269"/>
                  <a:gd name="connsiteY89" fmla="*/ 9525 h 895350"/>
                  <a:gd name="connsiteX90" fmla="*/ 509632 w 1419269"/>
                  <a:gd name="connsiteY90" fmla="*/ 0 h 895350"/>
                  <a:gd name="connsiteX91" fmla="*/ 385807 w 1419269"/>
                  <a:gd name="connsiteY91" fmla="*/ 80963 h 895350"/>
                  <a:gd name="connsiteX92" fmla="*/ 390569 w 1419269"/>
                  <a:gd name="connsiteY92" fmla="*/ 161925 h 895350"/>
                  <a:gd name="connsiteX93" fmla="*/ 314369 w 1419269"/>
                  <a:gd name="connsiteY93" fmla="*/ 152400 h 895350"/>
                  <a:gd name="connsiteX94" fmla="*/ 166732 w 1419269"/>
                  <a:gd name="connsiteY94" fmla="*/ 190500 h 895350"/>
                  <a:gd name="connsiteX95" fmla="*/ 19094 w 1419269"/>
                  <a:gd name="connsiteY95" fmla="*/ 242888 h 895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1419269" h="895350">
                    <a:moveTo>
                      <a:pt x="19094" y="242888"/>
                    </a:moveTo>
                    <a:lnTo>
                      <a:pt x="0" y="280988"/>
                    </a:lnTo>
                    <a:lnTo>
                      <a:pt x="14508" y="304800"/>
                    </a:lnTo>
                    <a:lnTo>
                      <a:pt x="21585" y="333375"/>
                    </a:lnTo>
                    <a:lnTo>
                      <a:pt x="19094" y="371475"/>
                    </a:lnTo>
                    <a:lnTo>
                      <a:pt x="28795" y="390526"/>
                    </a:lnTo>
                    <a:lnTo>
                      <a:pt x="52432" y="457200"/>
                    </a:lnTo>
                    <a:lnTo>
                      <a:pt x="61957" y="485775"/>
                    </a:lnTo>
                    <a:lnTo>
                      <a:pt x="71482" y="538163"/>
                    </a:lnTo>
                    <a:lnTo>
                      <a:pt x="71482" y="538163"/>
                    </a:lnTo>
                    <a:lnTo>
                      <a:pt x="90532" y="590550"/>
                    </a:lnTo>
                    <a:lnTo>
                      <a:pt x="95294" y="628650"/>
                    </a:lnTo>
                    <a:lnTo>
                      <a:pt x="95294" y="685800"/>
                    </a:lnTo>
                    <a:lnTo>
                      <a:pt x="52432" y="738188"/>
                    </a:lnTo>
                    <a:lnTo>
                      <a:pt x="23857" y="809625"/>
                    </a:lnTo>
                    <a:lnTo>
                      <a:pt x="28619" y="847725"/>
                    </a:lnTo>
                    <a:lnTo>
                      <a:pt x="71482" y="809625"/>
                    </a:lnTo>
                    <a:lnTo>
                      <a:pt x="114344" y="809625"/>
                    </a:lnTo>
                    <a:lnTo>
                      <a:pt x="157207" y="833438"/>
                    </a:lnTo>
                    <a:lnTo>
                      <a:pt x="185782" y="881063"/>
                    </a:lnTo>
                    <a:lnTo>
                      <a:pt x="219119" y="895350"/>
                    </a:lnTo>
                    <a:lnTo>
                      <a:pt x="219119" y="895350"/>
                    </a:lnTo>
                    <a:lnTo>
                      <a:pt x="261982" y="876300"/>
                    </a:lnTo>
                    <a:lnTo>
                      <a:pt x="271507" y="833438"/>
                    </a:lnTo>
                    <a:lnTo>
                      <a:pt x="271507" y="833438"/>
                    </a:lnTo>
                    <a:lnTo>
                      <a:pt x="333419" y="857250"/>
                    </a:lnTo>
                    <a:lnTo>
                      <a:pt x="333419" y="857250"/>
                    </a:lnTo>
                    <a:lnTo>
                      <a:pt x="385807" y="838200"/>
                    </a:lnTo>
                    <a:lnTo>
                      <a:pt x="409619" y="819150"/>
                    </a:lnTo>
                    <a:lnTo>
                      <a:pt x="438194" y="781050"/>
                    </a:lnTo>
                    <a:lnTo>
                      <a:pt x="442957" y="728663"/>
                    </a:lnTo>
                    <a:lnTo>
                      <a:pt x="476294" y="690563"/>
                    </a:lnTo>
                    <a:cubicBezTo>
                      <a:pt x="476250" y="671513"/>
                      <a:pt x="476207" y="652462"/>
                      <a:pt x="476163" y="633412"/>
                    </a:cubicBezTo>
                    <a:lnTo>
                      <a:pt x="461919" y="585788"/>
                    </a:lnTo>
                    <a:lnTo>
                      <a:pt x="447719" y="542925"/>
                    </a:lnTo>
                    <a:lnTo>
                      <a:pt x="490582" y="523875"/>
                    </a:lnTo>
                    <a:lnTo>
                      <a:pt x="514482" y="566738"/>
                    </a:lnTo>
                    <a:lnTo>
                      <a:pt x="552494" y="566738"/>
                    </a:lnTo>
                    <a:lnTo>
                      <a:pt x="585832" y="519113"/>
                    </a:lnTo>
                    <a:cubicBezTo>
                      <a:pt x="630272" y="514175"/>
                      <a:pt x="628694" y="499975"/>
                      <a:pt x="628694" y="519113"/>
                    </a:cubicBezTo>
                    <a:lnTo>
                      <a:pt x="647744" y="547688"/>
                    </a:lnTo>
                    <a:lnTo>
                      <a:pt x="704894" y="619125"/>
                    </a:lnTo>
                    <a:lnTo>
                      <a:pt x="714419" y="647700"/>
                    </a:lnTo>
                    <a:lnTo>
                      <a:pt x="785857" y="676275"/>
                    </a:lnTo>
                    <a:lnTo>
                      <a:pt x="823957" y="633413"/>
                    </a:lnTo>
                    <a:lnTo>
                      <a:pt x="866819" y="633413"/>
                    </a:lnTo>
                    <a:lnTo>
                      <a:pt x="938257" y="671513"/>
                    </a:lnTo>
                    <a:lnTo>
                      <a:pt x="976357" y="666750"/>
                    </a:lnTo>
                    <a:lnTo>
                      <a:pt x="1000169" y="714375"/>
                    </a:lnTo>
                    <a:lnTo>
                      <a:pt x="1066844" y="723900"/>
                    </a:lnTo>
                    <a:lnTo>
                      <a:pt x="1128757" y="700088"/>
                    </a:lnTo>
                    <a:lnTo>
                      <a:pt x="1238383" y="704850"/>
                    </a:lnTo>
                    <a:lnTo>
                      <a:pt x="1290682" y="742950"/>
                    </a:lnTo>
                    <a:lnTo>
                      <a:pt x="1333544" y="738188"/>
                    </a:lnTo>
                    <a:cubicBezTo>
                      <a:pt x="1331957" y="744538"/>
                      <a:pt x="1326037" y="752079"/>
                      <a:pt x="1328782" y="757238"/>
                    </a:cubicBezTo>
                    <a:cubicBezTo>
                      <a:pt x="1331527" y="762397"/>
                      <a:pt x="1342937" y="765175"/>
                      <a:pt x="1350015" y="769144"/>
                    </a:cubicBezTo>
                    <a:lnTo>
                      <a:pt x="1409744" y="762000"/>
                    </a:lnTo>
                    <a:lnTo>
                      <a:pt x="1404982" y="723900"/>
                    </a:lnTo>
                    <a:lnTo>
                      <a:pt x="1362119" y="690563"/>
                    </a:lnTo>
                    <a:cubicBezTo>
                      <a:pt x="1357357" y="676275"/>
                      <a:pt x="1349041" y="660797"/>
                      <a:pt x="1347832" y="647700"/>
                    </a:cubicBezTo>
                    <a:cubicBezTo>
                      <a:pt x="1346623" y="634603"/>
                      <a:pt x="1352521" y="623887"/>
                      <a:pt x="1354865" y="611981"/>
                    </a:cubicBezTo>
                    <a:lnTo>
                      <a:pt x="1352594" y="552450"/>
                    </a:lnTo>
                    <a:lnTo>
                      <a:pt x="1290682" y="585788"/>
                    </a:lnTo>
                    <a:lnTo>
                      <a:pt x="1271632" y="557213"/>
                    </a:lnTo>
                    <a:lnTo>
                      <a:pt x="1252582" y="476250"/>
                    </a:lnTo>
                    <a:lnTo>
                      <a:pt x="1295444" y="457200"/>
                    </a:lnTo>
                    <a:lnTo>
                      <a:pt x="1366882" y="457200"/>
                    </a:lnTo>
                    <a:lnTo>
                      <a:pt x="1414507" y="423863"/>
                    </a:lnTo>
                    <a:lnTo>
                      <a:pt x="1419269" y="371475"/>
                    </a:lnTo>
                    <a:lnTo>
                      <a:pt x="1347832" y="390525"/>
                    </a:lnTo>
                    <a:lnTo>
                      <a:pt x="1328782" y="376238"/>
                    </a:lnTo>
                    <a:lnTo>
                      <a:pt x="1252582" y="347663"/>
                    </a:lnTo>
                    <a:lnTo>
                      <a:pt x="1209719" y="361950"/>
                    </a:lnTo>
                    <a:lnTo>
                      <a:pt x="1195432" y="419100"/>
                    </a:lnTo>
                    <a:lnTo>
                      <a:pt x="1166857" y="423863"/>
                    </a:lnTo>
                    <a:lnTo>
                      <a:pt x="1147807" y="338138"/>
                    </a:lnTo>
                    <a:lnTo>
                      <a:pt x="1104944" y="304800"/>
                    </a:lnTo>
                    <a:lnTo>
                      <a:pt x="1052557" y="328613"/>
                    </a:lnTo>
                    <a:lnTo>
                      <a:pt x="1028744" y="361950"/>
                    </a:lnTo>
                    <a:lnTo>
                      <a:pt x="1028744" y="361950"/>
                    </a:lnTo>
                    <a:lnTo>
                      <a:pt x="985882" y="381000"/>
                    </a:lnTo>
                    <a:lnTo>
                      <a:pt x="933494" y="385763"/>
                    </a:lnTo>
                    <a:lnTo>
                      <a:pt x="914444" y="314325"/>
                    </a:lnTo>
                    <a:lnTo>
                      <a:pt x="938257" y="195263"/>
                    </a:lnTo>
                    <a:lnTo>
                      <a:pt x="914444" y="123825"/>
                    </a:lnTo>
                    <a:lnTo>
                      <a:pt x="909682" y="61913"/>
                    </a:lnTo>
                    <a:lnTo>
                      <a:pt x="862057" y="4763"/>
                    </a:lnTo>
                    <a:lnTo>
                      <a:pt x="766807" y="42863"/>
                    </a:lnTo>
                    <a:lnTo>
                      <a:pt x="728707" y="66675"/>
                    </a:lnTo>
                    <a:lnTo>
                      <a:pt x="609644" y="9525"/>
                    </a:lnTo>
                    <a:lnTo>
                      <a:pt x="509632" y="0"/>
                    </a:lnTo>
                    <a:lnTo>
                      <a:pt x="385807" y="80963"/>
                    </a:lnTo>
                    <a:lnTo>
                      <a:pt x="390569" y="161925"/>
                    </a:lnTo>
                    <a:lnTo>
                      <a:pt x="314369" y="152400"/>
                    </a:lnTo>
                    <a:lnTo>
                      <a:pt x="166732" y="190500"/>
                    </a:lnTo>
                    <a:lnTo>
                      <a:pt x="19094" y="24288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9" name="Полилиния 618"/>
              <p:cNvSpPr/>
              <p:nvPr/>
            </p:nvSpPr>
            <p:spPr>
              <a:xfrm>
                <a:off x="5687154" y="2966160"/>
                <a:ext cx="675498" cy="746694"/>
              </a:xfrm>
              <a:custGeom>
                <a:avLst/>
                <a:gdLst>
                  <a:gd name="connsiteX0" fmla="*/ 0 w 991769"/>
                  <a:gd name="connsiteY0" fmla="*/ 9742 h 1140824"/>
                  <a:gd name="connsiteX1" fmla="*/ 65005 w 991769"/>
                  <a:gd name="connsiteY1" fmla="*/ 1075 h 1140824"/>
                  <a:gd name="connsiteX2" fmla="*/ 95340 w 991769"/>
                  <a:gd name="connsiteY2" fmla="*/ 31410 h 1140824"/>
                  <a:gd name="connsiteX3" fmla="*/ 134343 w 991769"/>
                  <a:gd name="connsiteY3" fmla="*/ 53078 h 1140824"/>
                  <a:gd name="connsiteX4" fmla="*/ 160345 w 991769"/>
                  <a:gd name="connsiteY4" fmla="*/ 74747 h 1140824"/>
                  <a:gd name="connsiteX5" fmla="*/ 212349 w 991769"/>
                  <a:gd name="connsiteY5" fmla="*/ 135418 h 1140824"/>
                  <a:gd name="connsiteX6" fmla="*/ 255685 w 991769"/>
                  <a:gd name="connsiteY6" fmla="*/ 170087 h 1140824"/>
                  <a:gd name="connsiteX7" fmla="*/ 299022 w 991769"/>
                  <a:gd name="connsiteY7" fmla="*/ 226424 h 1140824"/>
                  <a:gd name="connsiteX8" fmla="*/ 342358 w 991769"/>
                  <a:gd name="connsiteY8" fmla="*/ 239425 h 1140824"/>
                  <a:gd name="connsiteX9" fmla="*/ 377027 w 991769"/>
                  <a:gd name="connsiteY9" fmla="*/ 261093 h 1140824"/>
                  <a:gd name="connsiteX10" fmla="*/ 433365 w 991769"/>
                  <a:gd name="connsiteY10" fmla="*/ 343433 h 1140824"/>
                  <a:gd name="connsiteX11" fmla="*/ 502703 w 991769"/>
                  <a:gd name="connsiteY11" fmla="*/ 404104 h 1140824"/>
                  <a:gd name="connsiteX12" fmla="*/ 585042 w 991769"/>
                  <a:gd name="connsiteY12" fmla="*/ 477776 h 1140824"/>
                  <a:gd name="connsiteX13" fmla="*/ 645714 w 991769"/>
                  <a:gd name="connsiteY13" fmla="*/ 508111 h 1140824"/>
                  <a:gd name="connsiteX14" fmla="*/ 715052 w 991769"/>
                  <a:gd name="connsiteY14" fmla="*/ 560115 h 1140824"/>
                  <a:gd name="connsiteX15" fmla="*/ 788724 w 991769"/>
                  <a:gd name="connsiteY15" fmla="*/ 620786 h 1140824"/>
                  <a:gd name="connsiteX16" fmla="*/ 840728 w 991769"/>
                  <a:gd name="connsiteY16" fmla="*/ 646788 h 1140824"/>
                  <a:gd name="connsiteX17" fmla="*/ 905732 w 991769"/>
                  <a:gd name="connsiteY17" fmla="*/ 703126 h 1140824"/>
                  <a:gd name="connsiteX18" fmla="*/ 940402 w 991769"/>
                  <a:gd name="connsiteY18" fmla="*/ 798466 h 1140824"/>
                  <a:gd name="connsiteX19" fmla="*/ 988072 w 991769"/>
                  <a:gd name="connsiteY19" fmla="*/ 833135 h 1140824"/>
                  <a:gd name="connsiteX20" fmla="*/ 988072 w 991769"/>
                  <a:gd name="connsiteY20" fmla="*/ 872138 h 1140824"/>
                  <a:gd name="connsiteX21" fmla="*/ 983738 w 991769"/>
                  <a:gd name="connsiteY21" fmla="*/ 954477 h 1140824"/>
                  <a:gd name="connsiteX22" fmla="*/ 970737 w 991769"/>
                  <a:gd name="connsiteY22" fmla="*/ 1002148 h 1140824"/>
                  <a:gd name="connsiteX23" fmla="*/ 940402 w 991769"/>
                  <a:gd name="connsiteY23" fmla="*/ 1010815 h 1140824"/>
                  <a:gd name="connsiteX24" fmla="*/ 936068 w 991769"/>
                  <a:gd name="connsiteY24" fmla="*/ 1062819 h 1140824"/>
                  <a:gd name="connsiteX25" fmla="*/ 944735 w 991769"/>
                  <a:gd name="connsiteY25" fmla="*/ 1119156 h 1140824"/>
                  <a:gd name="connsiteX26" fmla="*/ 944735 w 991769"/>
                  <a:gd name="connsiteY26" fmla="*/ 1140824 h 11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1769" h="1140824">
                    <a:moveTo>
                      <a:pt x="0" y="9742"/>
                    </a:moveTo>
                    <a:cubicBezTo>
                      <a:pt x="24557" y="3603"/>
                      <a:pt x="49115" y="-2536"/>
                      <a:pt x="65005" y="1075"/>
                    </a:cubicBezTo>
                    <a:cubicBezTo>
                      <a:pt x="80895" y="4686"/>
                      <a:pt x="83784" y="22743"/>
                      <a:pt x="95340" y="31410"/>
                    </a:cubicBezTo>
                    <a:cubicBezTo>
                      <a:pt x="106896" y="40077"/>
                      <a:pt x="123509" y="45855"/>
                      <a:pt x="134343" y="53078"/>
                    </a:cubicBezTo>
                    <a:cubicBezTo>
                      <a:pt x="145177" y="60301"/>
                      <a:pt x="147344" y="61024"/>
                      <a:pt x="160345" y="74747"/>
                    </a:cubicBezTo>
                    <a:cubicBezTo>
                      <a:pt x="173346" y="88470"/>
                      <a:pt x="196459" y="119528"/>
                      <a:pt x="212349" y="135418"/>
                    </a:cubicBezTo>
                    <a:cubicBezTo>
                      <a:pt x="228239" y="151308"/>
                      <a:pt x="241240" y="154919"/>
                      <a:pt x="255685" y="170087"/>
                    </a:cubicBezTo>
                    <a:cubicBezTo>
                      <a:pt x="270130" y="185255"/>
                      <a:pt x="284577" y="214868"/>
                      <a:pt x="299022" y="226424"/>
                    </a:cubicBezTo>
                    <a:cubicBezTo>
                      <a:pt x="313467" y="237980"/>
                      <a:pt x="329357" y="233647"/>
                      <a:pt x="342358" y="239425"/>
                    </a:cubicBezTo>
                    <a:cubicBezTo>
                      <a:pt x="355359" y="245203"/>
                      <a:pt x="361859" y="243758"/>
                      <a:pt x="377027" y="261093"/>
                    </a:cubicBezTo>
                    <a:cubicBezTo>
                      <a:pt x="392195" y="278428"/>
                      <a:pt x="412419" y="319598"/>
                      <a:pt x="433365" y="343433"/>
                    </a:cubicBezTo>
                    <a:cubicBezTo>
                      <a:pt x="454311" y="367268"/>
                      <a:pt x="502703" y="404104"/>
                      <a:pt x="502703" y="404104"/>
                    </a:cubicBezTo>
                    <a:cubicBezTo>
                      <a:pt x="527982" y="426494"/>
                      <a:pt x="561207" y="460442"/>
                      <a:pt x="585042" y="477776"/>
                    </a:cubicBezTo>
                    <a:cubicBezTo>
                      <a:pt x="608877" y="495110"/>
                      <a:pt x="624046" y="494388"/>
                      <a:pt x="645714" y="508111"/>
                    </a:cubicBezTo>
                    <a:cubicBezTo>
                      <a:pt x="667382" y="521834"/>
                      <a:pt x="691217" y="541336"/>
                      <a:pt x="715052" y="560115"/>
                    </a:cubicBezTo>
                    <a:cubicBezTo>
                      <a:pt x="738887" y="578894"/>
                      <a:pt x="767778" y="606341"/>
                      <a:pt x="788724" y="620786"/>
                    </a:cubicBezTo>
                    <a:cubicBezTo>
                      <a:pt x="809670" y="635231"/>
                      <a:pt x="821227" y="633065"/>
                      <a:pt x="840728" y="646788"/>
                    </a:cubicBezTo>
                    <a:cubicBezTo>
                      <a:pt x="860229" y="660511"/>
                      <a:pt x="889120" y="677846"/>
                      <a:pt x="905732" y="703126"/>
                    </a:cubicBezTo>
                    <a:cubicBezTo>
                      <a:pt x="922344" y="728406"/>
                      <a:pt x="926679" y="776798"/>
                      <a:pt x="940402" y="798466"/>
                    </a:cubicBezTo>
                    <a:cubicBezTo>
                      <a:pt x="954125" y="820134"/>
                      <a:pt x="980127" y="820856"/>
                      <a:pt x="988072" y="833135"/>
                    </a:cubicBezTo>
                    <a:cubicBezTo>
                      <a:pt x="996017" y="845414"/>
                      <a:pt x="988794" y="851914"/>
                      <a:pt x="988072" y="872138"/>
                    </a:cubicBezTo>
                    <a:cubicBezTo>
                      <a:pt x="987350" y="892362"/>
                      <a:pt x="986627" y="932809"/>
                      <a:pt x="983738" y="954477"/>
                    </a:cubicBezTo>
                    <a:cubicBezTo>
                      <a:pt x="980849" y="976145"/>
                      <a:pt x="977960" y="992758"/>
                      <a:pt x="970737" y="1002148"/>
                    </a:cubicBezTo>
                    <a:cubicBezTo>
                      <a:pt x="963514" y="1011538"/>
                      <a:pt x="946180" y="1000703"/>
                      <a:pt x="940402" y="1010815"/>
                    </a:cubicBezTo>
                    <a:cubicBezTo>
                      <a:pt x="934624" y="1020927"/>
                      <a:pt x="935346" y="1044762"/>
                      <a:pt x="936068" y="1062819"/>
                    </a:cubicBezTo>
                    <a:cubicBezTo>
                      <a:pt x="936790" y="1080876"/>
                      <a:pt x="943291" y="1106155"/>
                      <a:pt x="944735" y="1119156"/>
                    </a:cubicBezTo>
                    <a:cubicBezTo>
                      <a:pt x="946179" y="1132157"/>
                      <a:pt x="945457" y="1136490"/>
                      <a:pt x="944735" y="1140824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0" name="Полилиния 619"/>
              <p:cNvSpPr/>
              <p:nvPr/>
            </p:nvSpPr>
            <p:spPr>
              <a:xfrm>
                <a:off x="5685035" y="2946250"/>
                <a:ext cx="696592" cy="774356"/>
              </a:xfrm>
              <a:custGeom>
                <a:avLst/>
                <a:gdLst>
                  <a:gd name="connsiteX0" fmla="*/ 0 w 991769"/>
                  <a:gd name="connsiteY0" fmla="*/ 9742 h 1140824"/>
                  <a:gd name="connsiteX1" fmla="*/ 65005 w 991769"/>
                  <a:gd name="connsiteY1" fmla="*/ 1075 h 1140824"/>
                  <a:gd name="connsiteX2" fmla="*/ 95340 w 991769"/>
                  <a:gd name="connsiteY2" fmla="*/ 31410 h 1140824"/>
                  <a:gd name="connsiteX3" fmla="*/ 134343 w 991769"/>
                  <a:gd name="connsiteY3" fmla="*/ 53078 h 1140824"/>
                  <a:gd name="connsiteX4" fmla="*/ 160345 w 991769"/>
                  <a:gd name="connsiteY4" fmla="*/ 74747 h 1140824"/>
                  <a:gd name="connsiteX5" fmla="*/ 212349 w 991769"/>
                  <a:gd name="connsiteY5" fmla="*/ 135418 h 1140824"/>
                  <a:gd name="connsiteX6" fmla="*/ 255685 w 991769"/>
                  <a:gd name="connsiteY6" fmla="*/ 170087 h 1140824"/>
                  <a:gd name="connsiteX7" fmla="*/ 299022 w 991769"/>
                  <a:gd name="connsiteY7" fmla="*/ 226424 h 1140824"/>
                  <a:gd name="connsiteX8" fmla="*/ 342358 w 991769"/>
                  <a:gd name="connsiteY8" fmla="*/ 239425 h 1140824"/>
                  <a:gd name="connsiteX9" fmla="*/ 377027 w 991769"/>
                  <a:gd name="connsiteY9" fmla="*/ 261093 h 1140824"/>
                  <a:gd name="connsiteX10" fmla="*/ 433365 w 991769"/>
                  <a:gd name="connsiteY10" fmla="*/ 343433 h 1140824"/>
                  <a:gd name="connsiteX11" fmla="*/ 502703 w 991769"/>
                  <a:gd name="connsiteY11" fmla="*/ 404104 h 1140824"/>
                  <a:gd name="connsiteX12" fmla="*/ 585042 w 991769"/>
                  <a:gd name="connsiteY12" fmla="*/ 477776 h 1140824"/>
                  <a:gd name="connsiteX13" fmla="*/ 645714 w 991769"/>
                  <a:gd name="connsiteY13" fmla="*/ 508111 h 1140824"/>
                  <a:gd name="connsiteX14" fmla="*/ 715052 w 991769"/>
                  <a:gd name="connsiteY14" fmla="*/ 560115 h 1140824"/>
                  <a:gd name="connsiteX15" fmla="*/ 788724 w 991769"/>
                  <a:gd name="connsiteY15" fmla="*/ 620786 h 1140824"/>
                  <a:gd name="connsiteX16" fmla="*/ 840728 w 991769"/>
                  <a:gd name="connsiteY16" fmla="*/ 646788 h 1140824"/>
                  <a:gd name="connsiteX17" fmla="*/ 905732 w 991769"/>
                  <a:gd name="connsiteY17" fmla="*/ 703126 h 1140824"/>
                  <a:gd name="connsiteX18" fmla="*/ 940402 w 991769"/>
                  <a:gd name="connsiteY18" fmla="*/ 798466 h 1140824"/>
                  <a:gd name="connsiteX19" fmla="*/ 988072 w 991769"/>
                  <a:gd name="connsiteY19" fmla="*/ 833135 h 1140824"/>
                  <a:gd name="connsiteX20" fmla="*/ 988072 w 991769"/>
                  <a:gd name="connsiteY20" fmla="*/ 872138 h 1140824"/>
                  <a:gd name="connsiteX21" fmla="*/ 983738 w 991769"/>
                  <a:gd name="connsiteY21" fmla="*/ 954477 h 1140824"/>
                  <a:gd name="connsiteX22" fmla="*/ 970737 w 991769"/>
                  <a:gd name="connsiteY22" fmla="*/ 1002148 h 1140824"/>
                  <a:gd name="connsiteX23" fmla="*/ 940402 w 991769"/>
                  <a:gd name="connsiteY23" fmla="*/ 1010815 h 1140824"/>
                  <a:gd name="connsiteX24" fmla="*/ 936068 w 991769"/>
                  <a:gd name="connsiteY24" fmla="*/ 1062819 h 1140824"/>
                  <a:gd name="connsiteX25" fmla="*/ 944735 w 991769"/>
                  <a:gd name="connsiteY25" fmla="*/ 1119156 h 1140824"/>
                  <a:gd name="connsiteX26" fmla="*/ 944735 w 991769"/>
                  <a:gd name="connsiteY26" fmla="*/ 1140824 h 11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1769" h="1140824">
                    <a:moveTo>
                      <a:pt x="0" y="9742"/>
                    </a:moveTo>
                    <a:cubicBezTo>
                      <a:pt x="24557" y="3603"/>
                      <a:pt x="49115" y="-2536"/>
                      <a:pt x="65005" y="1075"/>
                    </a:cubicBezTo>
                    <a:cubicBezTo>
                      <a:pt x="80895" y="4686"/>
                      <a:pt x="83784" y="22743"/>
                      <a:pt x="95340" y="31410"/>
                    </a:cubicBezTo>
                    <a:cubicBezTo>
                      <a:pt x="106896" y="40077"/>
                      <a:pt x="123509" y="45855"/>
                      <a:pt x="134343" y="53078"/>
                    </a:cubicBezTo>
                    <a:cubicBezTo>
                      <a:pt x="145177" y="60301"/>
                      <a:pt x="147344" y="61024"/>
                      <a:pt x="160345" y="74747"/>
                    </a:cubicBezTo>
                    <a:cubicBezTo>
                      <a:pt x="173346" y="88470"/>
                      <a:pt x="196459" y="119528"/>
                      <a:pt x="212349" y="135418"/>
                    </a:cubicBezTo>
                    <a:cubicBezTo>
                      <a:pt x="228239" y="151308"/>
                      <a:pt x="241240" y="154919"/>
                      <a:pt x="255685" y="170087"/>
                    </a:cubicBezTo>
                    <a:cubicBezTo>
                      <a:pt x="270130" y="185255"/>
                      <a:pt x="284577" y="214868"/>
                      <a:pt x="299022" y="226424"/>
                    </a:cubicBezTo>
                    <a:cubicBezTo>
                      <a:pt x="313467" y="237980"/>
                      <a:pt x="329357" y="233647"/>
                      <a:pt x="342358" y="239425"/>
                    </a:cubicBezTo>
                    <a:cubicBezTo>
                      <a:pt x="355359" y="245203"/>
                      <a:pt x="361859" y="243758"/>
                      <a:pt x="377027" y="261093"/>
                    </a:cubicBezTo>
                    <a:cubicBezTo>
                      <a:pt x="392195" y="278428"/>
                      <a:pt x="412419" y="319598"/>
                      <a:pt x="433365" y="343433"/>
                    </a:cubicBezTo>
                    <a:cubicBezTo>
                      <a:pt x="454311" y="367268"/>
                      <a:pt x="502703" y="404104"/>
                      <a:pt x="502703" y="404104"/>
                    </a:cubicBezTo>
                    <a:cubicBezTo>
                      <a:pt x="527982" y="426494"/>
                      <a:pt x="561207" y="460442"/>
                      <a:pt x="585042" y="477776"/>
                    </a:cubicBezTo>
                    <a:cubicBezTo>
                      <a:pt x="608877" y="495110"/>
                      <a:pt x="624046" y="494388"/>
                      <a:pt x="645714" y="508111"/>
                    </a:cubicBezTo>
                    <a:cubicBezTo>
                      <a:pt x="667382" y="521834"/>
                      <a:pt x="691217" y="541336"/>
                      <a:pt x="715052" y="560115"/>
                    </a:cubicBezTo>
                    <a:cubicBezTo>
                      <a:pt x="738887" y="578894"/>
                      <a:pt x="767778" y="606341"/>
                      <a:pt x="788724" y="620786"/>
                    </a:cubicBezTo>
                    <a:cubicBezTo>
                      <a:pt x="809670" y="635231"/>
                      <a:pt x="821227" y="633065"/>
                      <a:pt x="840728" y="646788"/>
                    </a:cubicBezTo>
                    <a:cubicBezTo>
                      <a:pt x="860229" y="660511"/>
                      <a:pt x="889120" y="677846"/>
                      <a:pt x="905732" y="703126"/>
                    </a:cubicBezTo>
                    <a:cubicBezTo>
                      <a:pt x="922344" y="728406"/>
                      <a:pt x="926679" y="776798"/>
                      <a:pt x="940402" y="798466"/>
                    </a:cubicBezTo>
                    <a:cubicBezTo>
                      <a:pt x="954125" y="820134"/>
                      <a:pt x="980127" y="820856"/>
                      <a:pt x="988072" y="833135"/>
                    </a:cubicBezTo>
                    <a:cubicBezTo>
                      <a:pt x="996017" y="845414"/>
                      <a:pt x="988794" y="851914"/>
                      <a:pt x="988072" y="872138"/>
                    </a:cubicBezTo>
                    <a:cubicBezTo>
                      <a:pt x="987350" y="892362"/>
                      <a:pt x="986627" y="932809"/>
                      <a:pt x="983738" y="954477"/>
                    </a:cubicBezTo>
                    <a:cubicBezTo>
                      <a:pt x="980849" y="976145"/>
                      <a:pt x="977960" y="992758"/>
                      <a:pt x="970737" y="1002148"/>
                    </a:cubicBezTo>
                    <a:cubicBezTo>
                      <a:pt x="963514" y="1011538"/>
                      <a:pt x="946180" y="1000703"/>
                      <a:pt x="940402" y="1010815"/>
                    </a:cubicBezTo>
                    <a:cubicBezTo>
                      <a:pt x="934624" y="1020927"/>
                      <a:pt x="935346" y="1044762"/>
                      <a:pt x="936068" y="1062819"/>
                    </a:cubicBezTo>
                    <a:cubicBezTo>
                      <a:pt x="936790" y="1080876"/>
                      <a:pt x="943291" y="1106155"/>
                      <a:pt x="944735" y="1119156"/>
                    </a:cubicBezTo>
                    <a:cubicBezTo>
                      <a:pt x="946179" y="1132157"/>
                      <a:pt x="945457" y="1136490"/>
                      <a:pt x="944735" y="1140824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1" name="Полилиния 620"/>
              <p:cNvSpPr/>
              <p:nvPr/>
            </p:nvSpPr>
            <p:spPr>
              <a:xfrm>
                <a:off x="5683414" y="2985960"/>
                <a:ext cx="664125" cy="720462"/>
              </a:xfrm>
              <a:custGeom>
                <a:avLst/>
                <a:gdLst>
                  <a:gd name="connsiteX0" fmla="*/ 0 w 991769"/>
                  <a:gd name="connsiteY0" fmla="*/ 9742 h 1140824"/>
                  <a:gd name="connsiteX1" fmla="*/ 65005 w 991769"/>
                  <a:gd name="connsiteY1" fmla="*/ 1075 h 1140824"/>
                  <a:gd name="connsiteX2" fmla="*/ 95340 w 991769"/>
                  <a:gd name="connsiteY2" fmla="*/ 31410 h 1140824"/>
                  <a:gd name="connsiteX3" fmla="*/ 134343 w 991769"/>
                  <a:gd name="connsiteY3" fmla="*/ 53078 h 1140824"/>
                  <a:gd name="connsiteX4" fmla="*/ 160345 w 991769"/>
                  <a:gd name="connsiteY4" fmla="*/ 74747 h 1140824"/>
                  <a:gd name="connsiteX5" fmla="*/ 212349 w 991769"/>
                  <a:gd name="connsiteY5" fmla="*/ 135418 h 1140824"/>
                  <a:gd name="connsiteX6" fmla="*/ 255685 w 991769"/>
                  <a:gd name="connsiteY6" fmla="*/ 170087 h 1140824"/>
                  <a:gd name="connsiteX7" fmla="*/ 299022 w 991769"/>
                  <a:gd name="connsiteY7" fmla="*/ 226424 h 1140824"/>
                  <a:gd name="connsiteX8" fmla="*/ 342358 w 991769"/>
                  <a:gd name="connsiteY8" fmla="*/ 239425 h 1140824"/>
                  <a:gd name="connsiteX9" fmla="*/ 377027 w 991769"/>
                  <a:gd name="connsiteY9" fmla="*/ 261093 h 1140824"/>
                  <a:gd name="connsiteX10" fmla="*/ 433365 w 991769"/>
                  <a:gd name="connsiteY10" fmla="*/ 343433 h 1140824"/>
                  <a:gd name="connsiteX11" fmla="*/ 502703 w 991769"/>
                  <a:gd name="connsiteY11" fmla="*/ 404104 h 1140824"/>
                  <a:gd name="connsiteX12" fmla="*/ 585042 w 991769"/>
                  <a:gd name="connsiteY12" fmla="*/ 477776 h 1140824"/>
                  <a:gd name="connsiteX13" fmla="*/ 645714 w 991769"/>
                  <a:gd name="connsiteY13" fmla="*/ 508111 h 1140824"/>
                  <a:gd name="connsiteX14" fmla="*/ 715052 w 991769"/>
                  <a:gd name="connsiteY14" fmla="*/ 560115 h 1140824"/>
                  <a:gd name="connsiteX15" fmla="*/ 788724 w 991769"/>
                  <a:gd name="connsiteY15" fmla="*/ 620786 h 1140824"/>
                  <a:gd name="connsiteX16" fmla="*/ 840728 w 991769"/>
                  <a:gd name="connsiteY16" fmla="*/ 646788 h 1140824"/>
                  <a:gd name="connsiteX17" fmla="*/ 905732 w 991769"/>
                  <a:gd name="connsiteY17" fmla="*/ 703126 h 1140824"/>
                  <a:gd name="connsiteX18" fmla="*/ 940402 w 991769"/>
                  <a:gd name="connsiteY18" fmla="*/ 798466 h 1140824"/>
                  <a:gd name="connsiteX19" fmla="*/ 988072 w 991769"/>
                  <a:gd name="connsiteY19" fmla="*/ 833135 h 1140824"/>
                  <a:gd name="connsiteX20" fmla="*/ 988072 w 991769"/>
                  <a:gd name="connsiteY20" fmla="*/ 872138 h 1140824"/>
                  <a:gd name="connsiteX21" fmla="*/ 983738 w 991769"/>
                  <a:gd name="connsiteY21" fmla="*/ 954477 h 1140824"/>
                  <a:gd name="connsiteX22" fmla="*/ 970737 w 991769"/>
                  <a:gd name="connsiteY22" fmla="*/ 1002148 h 1140824"/>
                  <a:gd name="connsiteX23" fmla="*/ 940402 w 991769"/>
                  <a:gd name="connsiteY23" fmla="*/ 1010815 h 1140824"/>
                  <a:gd name="connsiteX24" fmla="*/ 936068 w 991769"/>
                  <a:gd name="connsiteY24" fmla="*/ 1062819 h 1140824"/>
                  <a:gd name="connsiteX25" fmla="*/ 944735 w 991769"/>
                  <a:gd name="connsiteY25" fmla="*/ 1119156 h 1140824"/>
                  <a:gd name="connsiteX26" fmla="*/ 944735 w 991769"/>
                  <a:gd name="connsiteY26" fmla="*/ 1140824 h 11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1769" h="1140824">
                    <a:moveTo>
                      <a:pt x="0" y="9742"/>
                    </a:moveTo>
                    <a:cubicBezTo>
                      <a:pt x="24557" y="3603"/>
                      <a:pt x="49115" y="-2536"/>
                      <a:pt x="65005" y="1075"/>
                    </a:cubicBezTo>
                    <a:cubicBezTo>
                      <a:pt x="80895" y="4686"/>
                      <a:pt x="83784" y="22743"/>
                      <a:pt x="95340" y="31410"/>
                    </a:cubicBezTo>
                    <a:cubicBezTo>
                      <a:pt x="106896" y="40077"/>
                      <a:pt x="123509" y="45855"/>
                      <a:pt x="134343" y="53078"/>
                    </a:cubicBezTo>
                    <a:cubicBezTo>
                      <a:pt x="145177" y="60301"/>
                      <a:pt x="147344" y="61024"/>
                      <a:pt x="160345" y="74747"/>
                    </a:cubicBezTo>
                    <a:cubicBezTo>
                      <a:pt x="173346" y="88470"/>
                      <a:pt x="196459" y="119528"/>
                      <a:pt x="212349" y="135418"/>
                    </a:cubicBezTo>
                    <a:cubicBezTo>
                      <a:pt x="228239" y="151308"/>
                      <a:pt x="241240" y="154919"/>
                      <a:pt x="255685" y="170087"/>
                    </a:cubicBezTo>
                    <a:cubicBezTo>
                      <a:pt x="270130" y="185255"/>
                      <a:pt x="284577" y="214868"/>
                      <a:pt x="299022" y="226424"/>
                    </a:cubicBezTo>
                    <a:cubicBezTo>
                      <a:pt x="313467" y="237980"/>
                      <a:pt x="329357" y="233647"/>
                      <a:pt x="342358" y="239425"/>
                    </a:cubicBezTo>
                    <a:cubicBezTo>
                      <a:pt x="355359" y="245203"/>
                      <a:pt x="361859" y="243758"/>
                      <a:pt x="377027" y="261093"/>
                    </a:cubicBezTo>
                    <a:cubicBezTo>
                      <a:pt x="392195" y="278428"/>
                      <a:pt x="412419" y="319598"/>
                      <a:pt x="433365" y="343433"/>
                    </a:cubicBezTo>
                    <a:cubicBezTo>
                      <a:pt x="454311" y="367268"/>
                      <a:pt x="502703" y="404104"/>
                      <a:pt x="502703" y="404104"/>
                    </a:cubicBezTo>
                    <a:cubicBezTo>
                      <a:pt x="527982" y="426494"/>
                      <a:pt x="561207" y="460442"/>
                      <a:pt x="585042" y="477776"/>
                    </a:cubicBezTo>
                    <a:cubicBezTo>
                      <a:pt x="608877" y="495110"/>
                      <a:pt x="624046" y="494388"/>
                      <a:pt x="645714" y="508111"/>
                    </a:cubicBezTo>
                    <a:cubicBezTo>
                      <a:pt x="667382" y="521834"/>
                      <a:pt x="691217" y="541336"/>
                      <a:pt x="715052" y="560115"/>
                    </a:cubicBezTo>
                    <a:cubicBezTo>
                      <a:pt x="738887" y="578894"/>
                      <a:pt x="767778" y="606341"/>
                      <a:pt x="788724" y="620786"/>
                    </a:cubicBezTo>
                    <a:cubicBezTo>
                      <a:pt x="809670" y="635231"/>
                      <a:pt x="821227" y="633065"/>
                      <a:pt x="840728" y="646788"/>
                    </a:cubicBezTo>
                    <a:cubicBezTo>
                      <a:pt x="860229" y="660511"/>
                      <a:pt x="889120" y="677846"/>
                      <a:pt x="905732" y="703126"/>
                    </a:cubicBezTo>
                    <a:cubicBezTo>
                      <a:pt x="922344" y="728406"/>
                      <a:pt x="926679" y="776798"/>
                      <a:pt x="940402" y="798466"/>
                    </a:cubicBezTo>
                    <a:cubicBezTo>
                      <a:pt x="954125" y="820134"/>
                      <a:pt x="980127" y="820856"/>
                      <a:pt x="988072" y="833135"/>
                    </a:cubicBezTo>
                    <a:cubicBezTo>
                      <a:pt x="996017" y="845414"/>
                      <a:pt x="988794" y="851914"/>
                      <a:pt x="988072" y="872138"/>
                    </a:cubicBezTo>
                    <a:cubicBezTo>
                      <a:pt x="987350" y="892362"/>
                      <a:pt x="986627" y="932809"/>
                      <a:pt x="983738" y="954477"/>
                    </a:cubicBezTo>
                    <a:cubicBezTo>
                      <a:pt x="980849" y="976145"/>
                      <a:pt x="977960" y="992758"/>
                      <a:pt x="970737" y="1002148"/>
                    </a:cubicBezTo>
                    <a:cubicBezTo>
                      <a:pt x="963514" y="1011538"/>
                      <a:pt x="946180" y="1000703"/>
                      <a:pt x="940402" y="1010815"/>
                    </a:cubicBezTo>
                    <a:cubicBezTo>
                      <a:pt x="934624" y="1020927"/>
                      <a:pt x="935346" y="1044762"/>
                      <a:pt x="936068" y="1062819"/>
                    </a:cubicBezTo>
                    <a:cubicBezTo>
                      <a:pt x="936790" y="1080876"/>
                      <a:pt x="943291" y="1106155"/>
                      <a:pt x="944735" y="1119156"/>
                    </a:cubicBezTo>
                    <a:cubicBezTo>
                      <a:pt x="946179" y="1132157"/>
                      <a:pt x="945457" y="1136490"/>
                      <a:pt x="944735" y="1140824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2" name="Полилиния 621"/>
              <p:cNvSpPr/>
              <p:nvPr/>
            </p:nvSpPr>
            <p:spPr>
              <a:xfrm>
                <a:off x="5689316" y="2968238"/>
                <a:ext cx="675498" cy="746694"/>
              </a:xfrm>
              <a:custGeom>
                <a:avLst/>
                <a:gdLst>
                  <a:gd name="connsiteX0" fmla="*/ 0 w 991769"/>
                  <a:gd name="connsiteY0" fmla="*/ 9742 h 1140824"/>
                  <a:gd name="connsiteX1" fmla="*/ 65005 w 991769"/>
                  <a:gd name="connsiteY1" fmla="*/ 1075 h 1140824"/>
                  <a:gd name="connsiteX2" fmla="*/ 95340 w 991769"/>
                  <a:gd name="connsiteY2" fmla="*/ 31410 h 1140824"/>
                  <a:gd name="connsiteX3" fmla="*/ 134343 w 991769"/>
                  <a:gd name="connsiteY3" fmla="*/ 53078 h 1140824"/>
                  <a:gd name="connsiteX4" fmla="*/ 160345 w 991769"/>
                  <a:gd name="connsiteY4" fmla="*/ 74747 h 1140824"/>
                  <a:gd name="connsiteX5" fmla="*/ 212349 w 991769"/>
                  <a:gd name="connsiteY5" fmla="*/ 135418 h 1140824"/>
                  <a:gd name="connsiteX6" fmla="*/ 255685 w 991769"/>
                  <a:gd name="connsiteY6" fmla="*/ 170087 h 1140824"/>
                  <a:gd name="connsiteX7" fmla="*/ 299022 w 991769"/>
                  <a:gd name="connsiteY7" fmla="*/ 226424 h 1140824"/>
                  <a:gd name="connsiteX8" fmla="*/ 342358 w 991769"/>
                  <a:gd name="connsiteY8" fmla="*/ 239425 h 1140824"/>
                  <a:gd name="connsiteX9" fmla="*/ 377027 w 991769"/>
                  <a:gd name="connsiteY9" fmla="*/ 261093 h 1140824"/>
                  <a:gd name="connsiteX10" fmla="*/ 433365 w 991769"/>
                  <a:gd name="connsiteY10" fmla="*/ 343433 h 1140824"/>
                  <a:gd name="connsiteX11" fmla="*/ 502703 w 991769"/>
                  <a:gd name="connsiteY11" fmla="*/ 404104 h 1140824"/>
                  <a:gd name="connsiteX12" fmla="*/ 585042 w 991769"/>
                  <a:gd name="connsiteY12" fmla="*/ 477776 h 1140824"/>
                  <a:gd name="connsiteX13" fmla="*/ 645714 w 991769"/>
                  <a:gd name="connsiteY13" fmla="*/ 508111 h 1140824"/>
                  <a:gd name="connsiteX14" fmla="*/ 715052 w 991769"/>
                  <a:gd name="connsiteY14" fmla="*/ 560115 h 1140824"/>
                  <a:gd name="connsiteX15" fmla="*/ 788724 w 991769"/>
                  <a:gd name="connsiteY15" fmla="*/ 620786 h 1140824"/>
                  <a:gd name="connsiteX16" fmla="*/ 840728 w 991769"/>
                  <a:gd name="connsiteY16" fmla="*/ 646788 h 1140824"/>
                  <a:gd name="connsiteX17" fmla="*/ 905732 w 991769"/>
                  <a:gd name="connsiteY17" fmla="*/ 703126 h 1140824"/>
                  <a:gd name="connsiteX18" fmla="*/ 940402 w 991769"/>
                  <a:gd name="connsiteY18" fmla="*/ 798466 h 1140824"/>
                  <a:gd name="connsiteX19" fmla="*/ 988072 w 991769"/>
                  <a:gd name="connsiteY19" fmla="*/ 833135 h 1140824"/>
                  <a:gd name="connsiteX20" fmla="*/ 988072 w 991769"/>
                  <a:gd name="connsiteY20" fmla="*/ 872138 h 1140824"/>
                  <a:gd name="connsiteX21" fmla="*/ 983738 w 991769"/>
                  <a:gd name="connsiteY21" fmla="*/ 954477 h 1140824"/>
                  <a:gd name="connsiteX22" fmla="*/ 970737 w 991769"/>
                  <a:gd name="connsiteY22" fmla="*/ 1002148 h 1140824"/>
                  <a:gd name="connsiteX23" fmla="*/ 940402 w 991769"/>
                  <a:gd name="connsiteY23" fmla="*/ 1010815 h 1140824"/>
                  <a:gd name="connsiteX24" fmla="*/ 936068 w 991769"/>
                  <a:gd name="connsiteY24" fmla="*/ 1062819 h 1140824"/>
                  <a:gd name="connsiteX25" fmla="*/ 944735 w 991769"/>
                  <a:gd name="connsiteY25" fmla="*/ 1119156 h 1140824"/>
                  <a:gd name="connsiteX26" fmla="*/ 944735 w 991769"/>
                  <a:gd name="connsiteY26" fmla="*/ 1140824 h 11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1769" h="1140824">
                    <a:moveTo>
                      <a:pt x="0" y="9742"/>
                    </a:moveTo>
                    <a:cubicBezTo>
                      <a:pt x="24557" y="3603"/>
                      <a:pt x="49115" y="-2536"/>
                      <a:pt x="65005" y="1075"/>
                    </a:cubicBezTo>
                    <a:cubicBezTo>
                      <a:pt x="80895" y="4686"/>
                      <a:pt x="83784" y="22743"/>
                      <a:pt x="95340" y="31410"/>
                    </a:cubicBezTo>
                    <a:cubicBezTo>
                      <a:pt x="106896" y="40077"/>
                      <a:pt x="123509" y="45855"/>
                      <a:pt x="134343" y="53078"/>
                    </a:cubicBezTo>
                    <a:cubicBezTo>
                      <a:pt x="145177" y="60301"/>
                      <a:pt x="147344" y="61024"/>
                      <a:pt x="160345" y="74747"/>
                    </a:cubicBezTo>
                    <a:cubicBezTo>
                      <a:pt x="173346" y="88470"/>
                      <a:pt x="196459" y="119528"/>
                      <a:pt x="212349" y="135418"/>
                    </a:cubicBezTo>
                    <a:cubicBezTo>
                      <a:pt x="228239" y="151308"/>
                      <a:pt x="241240" y="154919"/>
                      <a:pt x="255685" y="170087"/>
                    </a:cubicBezTo>
                    <a:cubicBezTo>
                      <a:pt x="270130" y="185255"/>
                      <a:pt x="284577" y="214868"/>
                      <a:pt x="299022" y="226424"/>
                    </a:cubicBezTo>
                    <a:cubicBezTo>
                      <a:pt x="313467" y="237980"/>
                      <a:pt x="329357" y="233647"/>
                      <a:pt x="342358" y="239425"/>
                    </a:cubicBezTo>
                    <a:cubicBezTo>
                      <a:pt x="355359" y="245203"/>
                      <a:pt x="361859" y="243758"/>
                      <a:pt x="377027" y="261093"/>
                    </a:cubicBezTo>
                    <a:cubicBezTo>
                      <a:pt x="392195" y="278428"/>
                      <a:pt x="412419" y="319598"/>
                      <a:pt x="433365" y="343433"/>
                    </a:cubicBezTo>
                    <a:cubicBezTo>
                      <a:pt x="454311" y="367268"/>
                      <a:pt x="502703" y="404104"/>
                      <a:pt x="502703" y="404104"/>
                    </a:cubicBezTo>
                    <a:cubicBezTo>
                      <a:pt x="527982" y="426494"/>
                      <a:pt x="561207" y="460442"/>
                      <a:pt x="585042" y="477776"/>
                    </a:cubicBezTo>
                    <a:cubicBezTo>
                      <a:pt x="608877" y="495110"/>
                      <a:pt x="624046" y="494388"/>
                      <a:pt x="645714" y="508111"/>
                    </a:cubicBezTo>
                    <a:cubicBezTo>
                      <a:pt x="667382" y="521834"/>
                      <a:pt x="691217" y="541336"/>
                      <a:pt x="715052" y="560115"/>
                    </a:cubicBezTo>
                    <a:cubicBezTo>
                      <a:pt x="738887" y="578894"/>
                      <a:pt x="767778" y="606341"/>
                      <a:pt x="788724" y="620786"/>
                    </a:cubicBezTo>
                    <a:cubicBezTo>
                      <a:pt x="809670" y="635231"/>
                      <a:pt x="821227" y="633065"/>
                      <a:pt x="840728" y="646788"/>
                    </a:cubicBezTo>
                    <a:cubicBezTo>
                      <a:pt x="860229" y="660511"/>
                      <a:pt x="889120" y="677846"/>
                      <a:pt x="905732" y="703126"/>
                    </a:cubicBezTo>
                    <a:cubicBezTo>
                      <a:pt x="922344" y="728406"/>
                      <a:pt x="926679" y="776798"/>
                      <a:pt x="940402" y="798466"/>
                    </a:cubicBezTo>
                    <a:cubicBezTo>
                      <a:pt x="954125" y="820134"/>
                      <a:pt x="980127" y="820856"/>
                      <a:pt x="988072" y="833135"/>
                    </a:cubicBezTo>
                    <a:cubicBezTo>
                      <a:pt x="996017" y="845414"/>
                      <a:pt x="988794" y="851914"/>
                      <a:pt x="988072" y="872138"/>
                    </a:cubicBezTo>
                    <a:cubicBezTo>
                      <a:pt x="987350" y="892362"/>
                      <a:pt x="986627" y="932809"/>
                      <a:pt x="983738" y="954477"/>
                    </a:cubicBezTo>
                    <a:cubicBezTo>
                      <a:pt x="980849" y="976145"/>
                      <a:pt x="977960" y="992758"/>
                      <a:pt x="970737" y="1002148"/>
                    </a:cubicBezTo>
                    <a:cubicBezTo>
                      <a:pt x="963514" y="1011538"/>
                      <a:pt x="946180" y="1000703"/>
                      <a:pt x="940402" y="1010815"/>
                    </a:cubicBezTo>
                    <a:cubicBezTo>
                      <a:pt x="934624" y="1020927"/>
                      <a:pt x="935346" y="1044762"/>
                      <a:pt x="936068" y="1062819"/>
                    </a:cubicBezTo>
                    <a:cubicBezTo>
                      <a:pt x="936790" y="1080876"/>
                      <a:pt x="943291" y="1106155"/>
                      <a:pt x="944735" y="1119156"/>
                    </a:cubicBezTo>
                    <a:cubicBezTo>
                      <a:pt x="946179" y="1132157"/>
                      <a:pt x="945457" y="1136490"/>
                      <a:pt x="944735" y="114082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3" name="Полилиния 622"/>
              <p:cNvSpPr/>
              <p:nvPr/>
            </p:nvSpPr>
            <p:spPr>
              <a:xfrm>
                <a:off x="4499424" y="1671843"/>
                <a:ext cx="1199644" cy="1304957"/>
              </a:xfrm>
              <a:custGeom>
                <a:avLst/>
                <a:gdLst>
                  <a:gd name="connsiteX0" fmla="*/ 1761322 w 1761322"/>
                  <a:gd name="connsiteY0" fmla="*/ 1993758 h 1993758"/>
                  <a:gd name="connsiteX1" fmla="*/ 1704172 w 1761322"/>
                  <a:gd name="connsiteY1" fmla="*/ 1978518 h 1993758"/>
                  <a:gd name="connsiteX2" fmla="*/ 1662262 w 1761322"/>
                  <a:gd name="connsiteY2" fmla="*/ 1970898 h 1993758"/>
                  <a:gd name="connsiteX3" fmla="*/ 1620352 w 1761322"/>
                  <a:gd name="connsiteY3" fmla="*/ 1967088 h 1993758"/>
                  <a:gd name="connsiteX4" fmla="*/ 1586062 w 1761322"/>
                  <a:gd name="connsiteY4" fmla="*/ 1959468 h 1993758"/>
                  <a:gd name="connsiteX5" fmla="*/ 1574632 w 1761322"/>
                  <a:gd name="connsiteY5" fmla="*/ 1963278 h 1993758"/>
                  <a:gd name="connsiteX6" fmla="*/ 1551772 w 1761322"/>
                  <a:gd name="connsiteY6" fmla="*/ 1928988 h 1993758"/>
                  <a:gd name="connsiteX7" fmla="*/ 1506052 w 1761322"/>
                  <a:gd name="connsiteY7" fmla="*/ 1906128 h 1993758"/>
                  <a:gd name="connsiteX8" fmla="*/ 1452712 w 1761322"/>
                  <a:gd name="connsiteY8" fmla="*/ 1883268 h 1993758"/>
                  <a:gd name="connsiteX9" fmla="*/ 1422232 w 1761322"/>
                  <a:gd name="connsiteY9" fmla="*/ 1868028 h 1993758"/>
                  <a:gd name="connsiteX10" fmla="*/ 1406992 w 1761322"/>
                  <a:gd name="connsiteY10" fmla="*/ 1814688 h 1993758"/>
                  <a:gd name="connsiteX11" fmla="*/ 1403182 w 1761322"/>
                  <a:gd name="connsiteY11" fmla="*/ 1746108 h 1993758"/>
                  <a:gd name="connsiteX12" fmla="*/ 1418422 w 1761322"/>
                  <a:gd name="connsiteY12" fmla="*/ 1723248 h 1993758"/>
                  <a:gd name="connsiteX13" fmla="*/ 1391752 w 1761322"/>
                  <a:gd name="connsiteY13" fmla="*/ 1681338 h 1993758"/>
                  <a:gd name="connsiteX14" fmla="*/ 1380322 w 1761322"/>
                  <a:gd name="connsiteY14" fmla="*/ 1654668 h 1993758"/>
                  <a:gd name="connsiteX15" fmla="*/ 1342222 w 1761322"/>
                  <a:gd name="connsiteY15" fmla="*/ 1639428 h 1993758"/>
                  <a:gd name="connsiteX16" fmla="*/ 1254592 w 1761322"/>
                  <a:gd name="connsiteY16" fmla="*/ 1662288 h 1993758"/>
                  <a:gd name="connsiteX17" fmla="*/ 1227922 w 1761322"/>
                  <a:gd name="connsiteY17" fmla="*/ 1677528 h 1993758"/>
                  <a:gd name="connsiteX18" fmla="*/ 1140292 w 1761322"/>
                  <a:gd name="connsiteY18" fmla="*/ 1639428 h 1993758"/>
                  <a:gd name="connsiteX19" fmla="*/ 1083142 w 1761322"/>
                  <a:gd name="connsiteY19" fmla="*/ 1608948 h 1993758"/>
                  <a:gd name="connsiteX20" fmla="*/ 1014562 w 1761322"/>
                  <a:gd name="connsiteY20" fmla="*/ 1589898 h 1993758"/>
                  <a:gd name="connsiteX21" fmla="*/ 965032 w 1761322"/>
                  <a:gd name="connsiteY21" fmla="*/ 1597518 h 1993758"/>
                  <a:gd name="connsiteX22" fmla="*/ 957412 w 1761322"/>
                  <a:gd name="connsiteY22" fmla="*/ 1525128 h 1993758"/>
                  <a:gd name="connsiteX23" fmla="*/ 930742 w 1761322"/>
                  <a:gd name="connsiteY23" fmla="*/ 1448928 h 1993758"/>
                  <a:gd name="connsiteX24" fmla="*/ 919312 w 1761322"/>
                  <a:gd name="connsiteY24" fmla="*/ 1384158 h 1993758"/>
                  <a:gd name="connsiteX25" fmla="*/ 911692 w 1761322"/>
                  <a:gd name="connsiteY25" fmla="*/ 1361298 h 1993758"/>
                  <a:gd name="connsiteX26" fmla="*/ 907882 w 1761322"/>
                  <a:gd name="connsiteY26" fmla="*/ 1311768 h 1993758"/>
                  <a:gd name="connsiteX27" fmla="*/ 885022 w 1761322"/>
                  <a:gd name="connsiteY27" fmla="*/ 1269858 h 1993758"/>
                  <a:gd name="connsiteX28" fmla="*/ 858352 w 1761322"/>
                  <a:gd name="connsiteY28" fmla="*/ 1205088 h 1993758"/>
                  <a:gd name="connsiteX29" fmla="*/ 846922 w 1761322"/>
                  <a:gd name="connsiteY29" fmla="*/ 1163178 h 1993758"/>
                  <a:gd name="connsiteX30" fmla="*/ 865972 w 1761322"/>
                  <a:gd name="connsiteY30" fmla="*/ 1140318 h 1993758"/>
                  <a:gd name="connsiteX31" fmla="*/ 862162 w 1761322"/>
                  <a:gd name="connsiteY31" fmla="*/ 1060308 h 1993758"/>
                  <a:gd name="connsiteX32" fmla="*/ 869782 w 1761322"/>
                  <a:gd name="connsiteY32" fmla="*/ 1003158 h 1993758"/>
                  <a:gd name="connsiteX33" fmla="*/ 831682 w 1761322"/>
                  <a:gd name="connsiteY33" fmla="*/ 949818 h 1993758"/>
                  <a:gd name="connsiteX34" fmla="*/ 805012 w 1761322"/>
                  <a:gd name="connsiteY34" fmla="*/ 820278 h 1993758"/>
                  <a:gd name="connsiteX35" fmla="*/ 766912 w 1761322"/>
                  <a:gd name="connsiteY35" fmla="*/ 606918 h 1993758"/>
                  <a:gd name="connsiteX36" fmla="*/ 713572 w 1761322"/>
                  <a:gd name="connsiteY36" fmla="*/ 443088 h 1993758"/>
                  <a:gd name="connsiteX37" fmla="*/ 656422 w 1761322"/>
                  <a:gd name="connsiteY37" fmla="*/ 355458 h 1993758"/>
                  <a:gd name="connsiteX38" fmla="*/ 622132 w 1761322"/>
                  <a:gd name="connsiteY38" fmla="*/ 260208 h 1993758"/>
                  <a:gd name="connsiteX39" fmla="*/ 610702 w 1761322"/>
                  <a:gd name="connsiteY39" fmla="*/ 225918 h 1993758"/>
                  <a:gd name="connsiteX40" fmla="*/ 614512 w 1761322"/>
                  <a:gd name="connsiteY40" fmla="*/ 187818 h 1993758"/>
                  <a:gd name="connsiteX41" fmla="*/ 534502 w 1761322"/>
                  <a:gd name="connsiteY41" fmla="*/ 138288 h 1993758"/>
                  <a:gd name="connsiteX42" fmla="*/ 450682 w 1761322"/>
                  <a:gd name="connsiteY42" fmla="*/ 111618 h 1993758"/>
                  <a:gd name="connsiteX43" fmla="*/ 374482 w 1761322"/>
                  <a:gd name="connsiteY43" fmla="*/ 103998 h 1993758"/>
                  <a:gd name="connsiteX44" fmla="*/ 305902 w 1761322"/>
                  <a:gd name="connsiteY44" fmla="*/ 84948 h 1993758"/>
                  <a:gd name="connsiteX45" fmla="*/ 279232 w 1761322"/>
                  <a:gd name="connsiteY45" fmla="*/ 54468 h 1993758"/>
                  <a:gd name="connsiteX46" fmla="*/ 199222 w 1761322"/>
                  <a:gd name="connsiteY46" fmla="*/ 43038 h 1993758"/>
                  <a:gd name="connsiteX47" fmla="*/ 149692 w 1761322"/>
                  <a:gd name="connsiteY47" fmla="*/ 31608 h 1993758"/>
                  <a:gd name="connsiteX48" fmla="*/ 107782 w 1761322"/>
                  <a:gd name="connsiteY48" fmla="*/ 16368 h 1993758"/>
                  <a:gd name="connsiteX49" fmla="*/ 12532 w 1761322"/>
                  <a:gd name="connsiteY49" fmla="*/ 1128 h 1993758"/>
                  <a:gd name="connsiteX50" fmla="*/ 1102 w 1761322"/>
                  <a:gd name="connsiteY50" fmla="*/ 1128 h 1993758"/>
                  <a:gd name="connsiteX51" fmla="*/ 1102 w 1761322"/>
                  <a:gd name="connsiteY51" fmla="*/ 1128 h 1993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761322" h="1993758">
                    <a:moveTo>
                      <a:pt x="1761322" y="1993758"/>
                    </a:moveTo>
                    <a:cubicBezTo>
                      <a:pt x="1741002" y="1988043"/>
                      <a:pt x="1720682" y="1982328"/>
                      <a:pt x="1704172" y="1978518"/>
                    </a:cubicBezTo>
                    <a:cubicBezTo>
                      <a:pt x="1687662" y="1974708"/>
                      <a:pt x="1676232" y="1972803"/>
                      <a:pt x="1662262" y="1970898"/>
                    </a:cubicBezTo>
                    <a:cubicBezTo>
                      <a:pt x="1648292" y="1968993"/>
                      <a:pt x="1633052" y="1968993"/>
                      <a:pt x="1620352" y="1967088"/>
                    </a:cubicBezTo>
                    <a:cubicBezTo>
                      <a:pt x="1607652" y="1965183"/>
                      <a:pt x="1586062" y="1959468"/>
                      <a:pt x="1586062" y="1959468"/>
                    </a:cubicBezTo>
                    <a:cubicBezTo>
                      <a:pt x="1578442" y="1958833"/>
                      <a:pt x="1580347" y="1968358"/>
                      <a:pt x="1574632" y="1963278"/>
                    </a:cubicBezTo>
                    <a:cubicBezTo>
                      <a:pt x="1568917" y="1958198"/>
                      <a:pt x="1563202" y="1938513"/>
                      <a:pt x="1551772" y="1928988"/>
                    </a:cubicBezTo>
                    <a:cubicBezTo>
                      <a:pt x="1540342" y="1919463"/>
                      <a:pt x="1522562" y="1913748"/>
                      <a:pt x="1506052" y="1906128"/>
                    </a:cubicBezTo>
                    <a:cubicBezTo>
                      <a:pt x="1489542" y="1898508"/>
                      <a:pt x="1466682" y="1889618"/>
                      <a:pt x="1452712" y="1883268"/>
                    </a:cubicBezTo>
                    <a:cubicBezTo>
                      <a:pt x="1438742" y="1876918"/>
                      <a:pt x="1429852" y="1879458"/>
                      <a:pt x="1422232" y="1868028"/>
                    </a:cubicBezTo>
                    <a:cubicBezTo>
                      <a:pt x="1414612" y="1856598"/>
                      <a:pt x="1410167" y="1835008"/>
                      <a:pt x="1406992" y="1814688"/>
                    </a:cubicBezTo>
                    <a:cubicBezTo>
                      <a:pt x="1403817" y="1794368"/>
                      <a:pt x="1401277" y="1761348"/>
                      <a:pt x="1403182" y="1746108"/>
                    </a:cubicBezTo>
                    <a:cubicBezTo>
                      <a:pt x="1405087" y="1730868"/>
                      <a:pt x="1420327" y="1734043"/>
                      <a:pt x="1418422" y="1723248"/>
                    </a:cubicBezTo>
                    <a:cubicBezTo>
                      <a:pt x="1416517" y="1712453"/>
                      <a:pt x="1398102" y="1692768"/>
                      <a:pt x="1391752" y="1681338"/>
                    </a:cubicBezTo>
                    <a:cubicBezTo>
                      <a:pt x="1385402" y="1669908"/>
                      <a:pt x="1388577" y="1661653"/>
                      <a:pt x="1380322" y="1654668"/>
                    </a:cubicBezTo>
                    <a:cubicBezTo>
                      <a:pt x="1372067" y="1647683"/>
                      <a:pt x="1363177" y="1638158"/>
                      <a:pt x="1342222" y="1639428"/>
                    </a:cubicBezTo>
                    <a:cubicBezTo>
                      <a:pt x="1321267" y="1640698"/>
                      <a:pt x="1273642" y="1655938"/>
                      <a:pt x="1254592" y="1662288"/>
                    </a:cubicBezTo>
                    <a:cubicBezTo>
                      <a:pt x="1235542" y="1668638"/>
                      <a:pt x="1246972" y="1681338"/>
                      <a:pt x="1227922" y="1677528"/>
                    </a:cubicBezTo>
                    <a:cubicBezTo>
                      <a:pt x="1208872" y="1673718"/>
                      <a:pt x="1164422" y="1650858"/>
                      <a:pt x="1140292" y="1639428"/>
                    </a:cubicBezTo>
                    <a:cubicBezTo>
                      <a:pt x="1116162" y="1627998"/>
                      <a:pt x="1104097" y="1617203"/>
                      <a:pt x="1083142" y="1608948"/>
                    </a:cubicBezTo>
                    <a:cubicBezTo>
                      <a:pt x="1062187" y="1600693"/>
                      <a:pt x="1034247" y="1591803"/>
                      <a:pt x="1014562" y="1589898"/>
                    </a:cubicBezTo>
                    <a:cubicBezTo>
                      <a:pt x="994877" y="1587993"/>
                      <a:pt x="974557" y="1608313"/>
                      <a:pt x="965032" y="1597518"/>
                    </a:cubicBezTo>
                    <a:cubicBezTo>
                      <a:pt x="955507" y="1586723"/>
                      <a:pt x="963127" y="1549893"/>
                      <a:pt x="957412" y="1525128"/>
                    </a:cubicBezTo>
                    <a:cubicBezTo>
                      <a:pt x="951697" y="1500363"/>
                      <a:pt x="937092" y="1472423"/>
                      <a:pt x="930742" y="1448928"/>
                    </a:cubicBezTo>
                    <a:cubicBezTo>
                      <a:pt x="924392" y="1425433"/>
                      <a:pt x="922487" y="1398763"/>
                      <a:pt x="919312" y="1384158"/>
                    </a:cubicBezTo>
                    <a:cubicBezTo>
                      <a:pt x="916137" y="1369553"/>
                      <a:pt x="913597" y="1373363"/>
                      <a:pt x="911692" y="1361298"/>
                    </a:cubicBezTo>
                    <a:cubicBezTo>
                      <a:pt x="909787" y="1349233"/>
                      <a:pt x="912327" y="1327008"/>
                      <a:pt x="907882" y="1311768"/>
                    </a:cubicBezTo>
                    <a:cubicBezTo>
                      <a:pt x="903437" y="1296528"/>
                      <a:pt x="893277" y="1287638"/>
                      <a:pt x="885022" y="1269858"/>
                    </a:cubicBezTo>
                    <a:cubicBezTo>
                      <a:pt x="876767" y="1252078"/>
                      <a:pt x="864702" y="1222868"/>
                      <a:pt x="858352" y="1205088"/>
                    </a:cubicBezTo>
                    <a:cubicBezTo>
                      <a:pt x="852002" y="1187308"/>
                      <a:pt x="845652" y="1173973"/>
                      <a:pt x="846922" y="1163178"/>
                    </a:cubicBezTo>
                    <a:cubicBezTo>
                      <a:pt x="848192" y="1152383"/>
                      <a:pt x="863432" y="1157463"/>
                      <a:pt x="865972" y="1140318"/>
                    </a:cubicBezTo>
                    <a:cubicBezTo>
                      <a:pt x="868512" y="1123173"/>
                      <a:pt x="861527" y="1083168"/>
                      <a:pt x="862162" y="1060308"/>
                    </a:cubicBezTo>
                    <a:cubicBezTo>
                      <a:pt x="862797" y="1037448"/>
                      <a:pt x="874862" y="1021573"/>
                      <a:pt x="869782" y="1003158"/>
                    </a:cubicBezTo>
                    <a:cubicBezTo>
                      <a:pt x="864702" y="984743"/>
                      <a:pt x="842477" y="980298"/>
                      <a:pt x="831682" y="949818"/>
                    </a:cubicBezTo>
                    <a:cubicBezTo>
                      <a:pt x="820887" y="919338"/>
                      <a:pt x="815807" y="877428"/>
                      <a:pt x="805012" y="820278"/>
                    </a:cubicBezTo>
                    <a:cubicBezTo>
                      <a:pt x="794217" y="763128"/>
                      <a:pt x="782152" y="669783"/>
                      <a:pt x="766912" y="606918"/>
                    </a:cubicBezTo>
                    <a:cubicBezTo>
                      <a:pt x="751672" y="544053"/>
                      <a:pt x="731987" y="484998"/>
                      <a:pt x="713572" y="443088"/>
                    </a:cubicBezTo>
                    <a:cubicBezTo>
                      <a:pt x="695157" y="401178"/>
                      <a:pt x="671662" y="385938"/>
                      <a:pt x="656422" y="355458"/>
                    </a:cubicBezTo>
                    <a:cubicBezTo>
                      <a:pt x="641182" y="324978"/>
                      <a:pt x="629752" y="281798"/>
                      <a:pt x="622132" y="260208"/>
                    </a:cubicBezTo>
                    <a:cubicBezTo>
                      <a:pt x="614512" y="238618"/>
                      <a:pt x="611972" y="237983"/>
                      <a:pt x="610702" y="225918"/>
                    </a:cubicBezTo>
                    <a:cubicBezTo>
                      <a:pt x="609432" y="213853"/>
                      <a:pt x="627212" y="202423"/>
                      <a:pt x="614512" y="187818"/>
                    </a:cubicBezTo>
                    <a:cubicBezTo>
                      <a:pt x="601812" y="173213"/>
                      <a:pt x="561807" y="150988"/>
                      <a:pt x="534502" y="138288"/>
                    </a:cubicBezTo>
                    <a:cubicBezTo>
                      <a:pt x="507197" y="125588"/>
                      <a:pt x="477352" y="117333"/>
                      <a:pt x="450682" y="111618"/>
                    </a:cubicBezTo>
                    <a:cubicBezTo>
                      <a:pt x="424012" y="105903"/>
                      <a:pt x="398612" y="108443"/>
                      <a:pt x="374482" y="103998"/>
                    </a:cubicBezTo>
                    <a:cubicBezTo>
                      <a:pt x="350352" y="99553"/>
                      <a:pt x="321777" y="93203"/>
                      <a:pt x="305902" y="84948"/>
                    </a:cubicBezTo>
                    <a:cubicBezTo>
                      <a:pt x="290027" y="76693"/>
                      <a:pt x="297012" y="61453"/>
                      <a:pt x="279232" y="54468"/>
                    </a:cubicBezTo>
                    <a:cubicBezTo>
                      <a:pt x="261452" y="47483"/>
                      <a:pt x="220812" y="46848"/>
                      <a:pt x="199222" y="43038"/>
                    </a:cubicBezTo>
                    <a:cubicBezTo>
                      <a:pt x="177632" y="39228"/>
                      <a:pt x="164932" y="36053"/>
                      <a:pt x="149692" y="31608"/>
                    </a:cubicBezTo>
                    <a:cubicBezTo>
                      <a:pt x="134452" y="27163"/>
                      <a:pt x="130642" y="21448"/>
                      <a:pt x="107782" y="16368"/>
                    </a:cubicBezTo>
                    <a:cubicBezTo>
                      <a:pt x="84922" y="11288"/>
                      <a:pt x="30312" y="3668"/>
                      <a:pt x="12532" y="1128"/>
                    </a:cubicBezTo>
                    <a:cubicBezTo>
                      <a:pt x="-5248" y="-1412"/>
                      <a:pt x="1102" y="1128"/>
                      <a:pt x="1102" y="1128"/>
                    </a:cubicBezTo>
                    <a:lnTo>
                      <a:pt x="1102" y="1128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4" name="Полилиния 623"/>
              <p:cNvSpPr/>
              <p:nvPr/>
            </p:nvSpPr>
            <p:spPr>
              <a:xfrm>
                <a:off x="4380882" y="1523988"/>
                <a:ext cx="129943" cy="131503"/>
              </a:xfrm>
              <a:custGeom>
                <a:avLst/>
                <a:gdLst>
                  <a:gd name="connsiteX0" fmla="*/ 184667 w 190783"/>
                  <a:gd name="connsiteY0" fmla="*/ 193602 h 193602"/>
                  <a:gd name="connsiteX1" fmla="*/ 181689 w 190783"/>
                  <a:gd name="connsiteY1" fmla="*/ 139989 h 193602"/>
                  <a:gd name="connsiteX2" fmla="*/ 190624 w 190783"/>
                  <a:gd name="connsiteY2" fmla="*/ 119140 h 193602"/>
                  <a:gd name="connsiteX3" fmla="*/ 172753 w 190783"/>
                  <a:gd name="connsiteY3" fmla="*/ 107226 h 193602"/>
                  <a:gd name="connsiteX4" fmla="*/ 134033 w 190783"/>
                  <a:gd name="connsiteY4" fmla="*/ 98290 h 193602"/>
                  <a:gd name="connsiteX5" fmla="*/ 98291 w 190783"/>
                  <a:gd name="connsiteY5" fmla="*/ 92333 h 193602"/>
                  <a:gd name="connsiteX6" fmla="*/ 89355 w 190783"/>
                  <a:gd name="connsiteY6" fmla="*/ 86376 h 193602"/>
                  <a:gd name="connsiteX7" fmla="*/ 68506 w 190783"/>
                  <a:gd name="connsiteY7" fmla="*/ 71484 h 193602"/>
                  <a:gd name="connsiteX8" fmla="*/ 53613 w 190783"/>
                  <a:gd name="connsiteY8" fmla="*/ 56591 h 193602"/>
                  <a:gd name="connsiteX9" fmla="*/ 47656 w 190783"/>
                  <a:gd name="connsiteY9" fmla="*/ 41699 h 193602"/>
                  <a:gd name="connsiteX10" fmla="*/ 38721 w 190783"/>
                  <a:gd name="connsiteY10" fmla="*/ 26806 h 193602"/>
                  <a:gd name="connsiteX11" fmla="*/ 26807 w 190783"/>
                  <a:gd name="connsiteY11" fmla="*/ 11914 h 193602"/>
                  <a:gd name="connsiteX12" fmla="*/ 0 w 190783"/>
                  <a:gd name="connsiteY12" fmla="*/ 0 h 193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0783" h="193602">
                    <a:moveTo>
                      <a:pt x="184667" y="193602"/>
                    </a:moveTo>
                    <a:cubicBezTo>
                      <a:pt x="182681" y="173000"/>
                      <a:pt x="180696" y="152399"/>
                      <a:pt x="181689" y="139989"/>
                    </a:cubicBezTo>
                    <a:cubicBezTo>
                      <a:pt x="182682" y="127579"/>
                      <a:pt x="192113" y="124601"/>
                      <a:pt x="190624" y="119140"/>
                    </a:cubicBezTo>
                    <a:cubicBezTo>
                      <a:pt x="189135" y="113679"/>
                      <a:pt x="182185" y="110701"/>
                      <a:pt x="172753" y="107226"/>
                    </a:cubicBezTo>
                    <a:cubicBezTo>
                      <a:pt x="163321" y="103751"/>
                      <a:pt x="146443" y="100772"/>
                      <a:pt x="134033" y="98290"/>
                    </a:cubicBezTo>
                    <a:cubicBezTo>
                      <a:pt x="121623" y="95808"/>
                      <a:pt x="98291" y="92333"/>
                      <a:pt x="98291" y="92333"/>
                    </a:cubicBezTo>
                    <a:cubicBezTo>
                      <a:pt x="90845" y="90347"/>
                      <a:pt x="94319" y="89851"/>
                      <a:pt x="89355" y="86376"/>
                    </a:cubicBezTo>
                    <a:cubicBezTo>
                      <a:pt x="84391" y="82901"/>
                      <a:pt x="74463" y="76448"/>
                      <a:pt x="68506" y="71484"/>
                    </a:cubicBezTo>
                    <a:cubicBezTo>
                      <a:pt x="62549" y="66520"/>
                      <a:pt x="57088" y="61555"/>
                      <a:pt x="53613" y="56591"/>
                    </a:cubicBezTo>
                    <a:cubicBezTo>
                      <a:pt x="50138" y="51627"/>
                      <a:pt x="50138" y="46663"/>
                      <a:pt x="47656" y="41699"/>
                    </a:cubicBezTo>
                    <a:cubicBezTo>
                      <a:pt x="45174" y="36735"/>
                      <a:pt x="42196" y="31770"/>
                      <a:pt x="38721" y="26806"/>
                    </a:cubicBezTo>
                    <a:cubicBezTo>
                      <a:pt x="35246" y="21842"/>
                      <a:pt x="33260" y="16382"/>
                      <a:pt x="26807" y="11914"/>
                    </a:cubicBezTo>
                    <a:cubicBezTo>
                      <a:pt x="20354" y="7446"/>
                      <a:pt x="10177" y="3723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5" name="Полилиния 624"/>
              <p:cNvSpPr/>
              <p:nvPr/>
            </p:nvSpPr>
            <p:spPr>
              <a:xfrm>
                <a:off x="4383249" y="1525067"/>
                <a:ext cx="127576" cy="131638"/>
              </a:xfrm>
              <a:custGeom>
                <a:avLst/>
                <a:gdLst>
                  <a:gd name="connsiteX0" fmla="*/ 184667 w 190783"/>
                  <a:gd name="connsiteY0" fmla="*/ 193602 h 193602"/>
                  <a:gd name="connsiteX1" fmla="*/ 181689 w 190783"/>
                  <a:gd name="connsiteY1" fmla="*/ 139989 h 193602"/>
                  <a:gd name="connsiteX2" fmla="*/ 190624 w 190783"/>
                  <a:gd name="connsiteY2" fmla="*/ 119140 h 193602"/>
                  <a:gd name="connsiteX3" fmla="*/ 172753 w 190783"/>
                  <a:gd name="connsiteY3" fmla="*/ 107226 h 193602"/>
                  <a:gd name="connsiteX4" fmla="*/ 134033 w 190783"/>
                  <a:gd name="connsiteY4" fmla="*/ 98290 h 193602"/>
                  <a:gd name="connsiteX5" fmla="*/ 98291 w 190783"/>
                  <a:gd name="connsiteY5" fmla="*/ 92333 h 193602"/>
                  <a:gd name="connsiteX6" fmla="*/ 89355 w 190783"/>
                  <a:gd name="connsiteY6" fmla="*/ 86376 h 193602"/>
                  <a:gd name="connsiteX7" fmla="*/ 68506 w 190783"/>
                  <a:gd name="connsiteY7" fmla="*/ 71484 h 193602"/>
                  <a:gd name="connsiteX8" fmla="*/ 53613 w 190783"/>
                  <a:gd name="connsiteY8" fmla="*/ 56591 h 193602"/>
                  <a:gd name="connsiteX9" fmla="*/ 47656 w 190783"/>
                  <a:gd name="connsiteY9" fmla="*/ 41699 h 193602"/>
                  <a:gd name="connsiteX10" fmla="*/ 38721 w 190783"/>
                  <a:gd name="connsiteY10" fmla="*/ 26806 h 193602"/>
                  <a:gd name="connsiteX11" fmla="*/ 26807 w 190783"/>
                  <a:gd name="connsiteY11" fmla="*/ 11914 h 193602"/>
                  <a:gd name="connsiteX12" fmla="*/ 0 w 190783"/>
                  <a:gd name="connsiteY12" fmla="*/ 0 h 193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0783" h="193602">
                    <a:moveTo>
                      <a:pt x="184667" y="193602"/>
                    </a:moveTo>
                    <a:cubicBezTo>
                      <a:pt x="182681" y="173000"/>
                      <a:pt x="180696" y="152399"/>
                      <a:pt x="181689" y="139989"/>
                    </a:cubicBezTo>
                    <a:cubicBezTo>
                      <a:pt x="182682" y="127579"/>
                      <a:pt x="192113" y="124601"/>
                      <a:pt x="190624" y="119140"/>
                    </a:cubicBezTo>
                    <a:cubicBezTo>
                      <a:pt x="189135" y="113679"/>
                      <a:pt x="182185" y="110701"/>
                      <a:pt x="172753" y="107226"/>
                    </a:cubicBezTo>
                    <a:cubicBezTo>
                      <a:pt x="163321" y="103751"/>
                      <a:pt x="146443" y="100772"/>
                      <a:pt x="134033" y="98290"/>
                    </a:cubicBezTo>
                    <a:cubicBezTo>
                      <a:pt x="121623" y="95808"/>
                      <a:pt x="98291" y="92333"/>
                      <a:pt x="98291" y="92333"/>
                    </a:cubicBezTo>
                    <a:cubicBezTo>
                      <a:pt x="90845" y="90347"/>
                      <a:pt x="94319" y="89851"/>
                      <a:pt x="89355" y="86376"/>
                    </a:cubicBezTo>
                    <a:cubicBezTo>
                      <a:pt x="84391" y="82901"/>
                      <a:pt x="74463" y="76448"/>
                      <a:pt x="68506" y="71484"/>
                    </a:cubicBezTo>
                    <a:cubicBezTo>
                      <a:pt x="62549" y="66520"/>
                      <a:pt x="57088" y="61555"/>
                      <a:pt x="53613" y="56591"/>
                    </a:cubicBezTo>
                    <a:cubicBezTo>
                      <a:pt x="50138" y="51627"/>
                      <a:pt x="50138" y="46663"/>
                      <a:pt x="47656" y="41699"/>
                    </a:cubicBezTo>
                    <a:cubicBezTo>
                      <a:pt x="45174" y="36735"/>
                      <a:pt x="42196" y="31770"/>
                      <a:pt x="38721" y="26806"/>
                    </a:cubicBezTo>
                    <a:cubicBezTo>
                      <a:pt x="35246" y="21842"/>
                      <a:pt x="33260" y="16382"/>
                      <a:pt x="26807" y="11914"/>
                    </a:cubicBezTo>
                    <a:cubicBezTo>
                      <a:pt x="20354" y="7446"/>
                      <a:pt x="10177" y="372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6" name="Полилиния 625"/>
              <p:cNvSpPr/>
              <p:nvPr/>
            </p:nvSpPr>
            <p:spPr>
              <a:xfrm>
                <a:off x="3680992" y="1207108"/>
                <a:ext cx="805382" cy="467015"/>
              </a:xfrm>
              <a:custGeom>
                <a:avLst/>
                <a:gdLst>
                  <a:gd name="connsiteX0" fmla="*/ 1182465 w 1182465"/>
                  <a:gd name="connsiteY0" fmla="*/ 711861 h 713521"/>
                  <a:gd name="connsiteX1" fmla="*/ 1116938 w 1182465"/>
                  <a:gd name="connsiteY1" fmla="*/ 708883 h 713521"/>
                  <a:gd name="connsiteX2" fmla="*/ 1054390 w 1182465"/>
                  <a:gd name="connsiteY2" fmla="*/ 711861 h 713521"/>
                  <a:gd name="connsiteX3" fmla="*/ 1015669 w 1182465"/>
                  <a:gd name="connsiteY3" fmla="*/ 711861 h 713521"/>
                  <a:gd name="connsiteX4" fmla="*/ 932271 w 1182465"/>
                  <a:gd name="connsiteY4" fmla="*/ 691012 h 713521"/>
                  <a:gd name="connsiteX5" fmla="*/ 884615 w 1182465"/>
                  <a:gd name="connsiteY5" fmla="*/ 702926 h 713521"/>
                  <a:gd name="connsiteX6" fmla="*/ 842916 w 1182465"/>
                  <a:gd name="connsiteY6" fmla="*/ 705904 h 713521"/>
                  <a:gd name="connsiteX7" fmla="*/ 753561 w 1182465"/>
                  <a:gd name="connsiteY7" fmla="*/ 685055 h 713521"/>
                  <a:gd name="connsiteX8" fmla="*/ 640378 w 1182465"/>
                  <a:gd name="connsiteY8" fmla="*/ 664205 h 713521"/>
                  <a:gd name="connsiteX9" fmla="*/ 577830 w 1182465"/>
                  <a:gd name="connsiteY9" fmla="*/ 661227 h 713521"/>
                  <a:gd name="connsiteX10" fmla="*/ 530174 w 1182465"/>
                  <a:gd name="connsiteY10" fmla="*/ 652291 h 713521"/>
                  <a:gd name="connsiteX11" fmla="*/ 467625 w 1182465"/>
                  <a:gd name="connsiteY11" fmla="*/ 628463 h 713521"/>
                  <a:gd name="connsiteX12" fmla="*/ 405076 w 1182465"/>
                  <a:gd name="connsiteY12" fmla="*/ 610592 h 713521"/>
                  <a:gd name="connsiteX13" fmla="*/ 327635 w 1182465"/>
                  <a:gd name="connsiteY13" fmla="*/ 577829 h 713521"/>
                  <a:gd name="connsiteX14" fmla="*/ 262108 w 1182465"/>
                  <a:gd name="connsiteY14" fmla="*/ 551022 h 713521"/>
                  <a:gd name="connsiteX15" fmla="*/ 232323 w 1182465"/>
                  <a:gd name="connsiteY15" fmla="*/ 542087 h 713521"/>
                  <a:gd name="connsiteX16" fmla="*/ 226366 w 1182465"/>
                  <a:gd name="connsiteY16" fmla="*/ 515280 h 713521"/>
                  <a:gd name="connsiteX17" fmla="*/ 217431 w 1182465"/>
                  <a:gd name="connsiteY17" fmla="*/ 491452 h 713521"/>
                  <a:gd name="connsiteX18" fmla="*/ 190624 w 1182465"/>
                  <a:gd name="connsiteY18" fmla="*/ 470603 h 713521"/>
                  <a:gd name="connsiteX19" fmla="*/ 187646 w 1182465"/>
                  <a:gd name="connsiteY19" fmla="*/ 437839 h 713521"/>
                  <a:gd name="connsiteX20" fmla="*/ 175732 w 1182465"/>
                  <a:gd name="connsiteY20" fmla="*/ 416990 h 713521"/>
                  <a:gd name="connsiteX21" fmla="*/ 145947 w 1182465"/>
                  <a:gd name="connsiteY21" fmla="*/ 387205 h 713521"/>
                  <a:gd name="connsiteX22" fmla="*/ 119140 w 1182465"/>
                  <a:gd name="connsiteY22" fmla="*/ 342527 h 713521"/>
                  <a:gd name="connsiteX23" fmla="*/ 104248 w 1182465"/>
                  <a:gd name="connsiteY23" fmla="*/ 297850 h 713521"/>
                  <a:gd name="connsiteX24" fmla="*/ 80420 w 1182465"/>
                  <a:gd name="connsiteY24" fmla="*/ 259129 h 713521"/>
                  <a:gd name="connsiteX25" fmla="*/ 56592 w 1182465"/>
                  <a:gd name="connsiteY25" fmla="*/ 193602 h 713521"/>
                  <a:gd name="connsiteX26" fmla="*/ 50635 w 1182465"/>
                  <a:gd name="connsiteY26" fmla="*/ 175731 h 713521"/>
                  <a:gd name="connsiteX27" fmla="*/ 56592 w 1182465"/>
                  <a:gd name="connsiteY27" fmla="*/ 148925 h 713521"/>
                  <a:gd name="connsiteX28" fmla="*/ 65527 w 1182465"/>
                  <a:gd name="connsiteY28" fmla="*/ 110204 h 713521"/>
                  <a:gd name="connsiteX29" fmla="*/ 35742 w 1182465"/>
                  <a:gd name="connsiteY29" fmla="*/ 74462 h 713521"/>
                  <a:gd name="connsiteX30" fmla="*/ 23828 w 1182465"/>
                  <a:gd name="connsiteY30" fmla="*/ 41699 h 713521"/>
                  <a:gd name="connsiteX31" fmla="*/ 5957 w 1182465"/>
                  <a:gd name="connsiteY31" fmla="*/ 11914 h 713521"/>
                  <a:gd name="connsiteX32" fmla="*/ 0 w 1182465"/>
                  <a:gd name="connsiteY32" fmla="*/ 0 h 713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182465" h="713521">
                    <a:moveTo>
                      <a:pt x="1182465" y="711861"/>
                    </a:moveTo>
                    <a:cubicBezTo>
                      <a:pt x="1160374" y="710372"/>
                      <a:pt x="1138284" y="708883"/>
                      <a:pt x="1116938" y="708883"/>
                    </a:cubicBezTo>
                    <a:cubicBezTo>
                      <a:pt x="1095592" y="708883"/>
                      <a:pt x="1071268" y="711365"/>
                      <a:pt x="1054390" y="711861"/>
                    </a:cubicBezTo>
                    <a:cubicBezTo>
                      <a:pt x="1037512" y="712357"/>
                      <a:pt x="1036022" y="715336"/>
                      <a:pt x="1015669" y="711861"/>
                    </a:cubicBezTo>
                    <a:cubicBezTo>
                      <a:pt x="995316" y="708386"/>
                      <a:pt x="954113" y="692501"/>
                      <a:pt x="932271" y="691012"/>
                    </a:cubicBezTo>
                    <a:cubicBezTo>
                      <a:pt x="910429" y="689523"/>
                      <a:pt x="899507" y="700444"/>
                      <a:pt x="884615" y="702926"/>
                    </a:cubicBezTo>
                    <a:cubicBezTo>
                      <a:pt x="869723" y="705408"/>
                      <a:pt x="864758" y="708882"/>
                      <a:pt x="842916" y="705904"/>
                    </a:cubicBezTo>
                    <a:cubicBezTo>
                      <a:pt x="821074" y="702925"/>
                      <a:pt x="787317" y="692005"/>
                      <a:pt x="753561" y="685055"/>
                    </a:cubicBezTo>
                    <a:cubicBezTo>
                      <a:pt x="719805" y="678105"/>
                      <a:pt x="669667" y="668176"/>
                      <a:pt x="640378" y="664205"/>
                    </a:cubicBezTo>
                    <a:cubicBezTo>
                      <a:pt x="611089" y="660234"/>
                      <a:pt x="596197" y="663213"/>
                      <a:pt x="577830" y="661227"/>
                    </a:cubicBezTo>
                    <a:cubicBezTo>
                      <a:pt x="559463" y="659241"/>
                      <a:pt x="548542" y="657752"/>
                      <a:pt x="530174" y="652291"/>
                    </a:cubicBezTo>
                    <a:cubicBezTo>
                      <a:pt x="511806" y="646830"/>
                      <a:pt x="488475" y="635413"/>
                      <a:pt x="467625" y="628463"/>
                    </a:cubicBezTo>
                    <a:cubicBezTo>
                      <a:pt x="446775" y="621513"/>
                      <a:pt x="428408" y="619031"/>
                      <a:pt x="405076" y="610592"/>
                    </a:cubicBezTo>
                    <a:cubicBezTo>
                      <a:pt x="381744" y="602153"/>
                      <a:pt x="327635" y="577829"/>
                      <a:pt x="327635" y="577829"/>
                    </a:cubicBezTo>
                    <a:cubicBezTo>
                      <a:pt x="303807" y="567901"/>
                      <a:pt x="277993" y="556979"/>
                      <a:pt x="262108" y="551022"/>
                    </a:cubicBezTo>
                    <a:cubicBezTo>
                      <a:pt x="246223" y="545065"/>
                      <a:pt x="238280" y="548044"/>
                      <a:pt x="232323" y="542087"/>
                    </a:cubicBezTo>
                    <a:cubicBezTo>
                      <a:pt x="226366" y="536130"/>
                      <a:pt x="228848" y="523719"/>
                      <a:pt x="226366" y="515280"/>
                    </a:cubicBezTo>
                    <a:cubicBezTo>
                      <a:pt x="223884" y="506841"/>
                      <a:pt x="223388" y="498898"/>
                      <a:pt x="217431" y="491452"/>
                    </a:cubicBezTo>
                    <a:cubicBezTo>
                      <a:pt x="211474" y="484006"/>
                      <a:pt x="195588" y="479538"/>
                      <a:pt x="190624" y="470603"/>
                    </a:cubicBezTo>
                    <a:cubicBezTo>
                      <a:pt x="185660" y="461668"/>
                      <a:pt x="190128" y="446774"/>
                      <a:pt x="187646" y="437839"/>
                    </a:cubicBezTo>
                    <a:cubicBezTo>
                      <a:pt x="185164" y="428904"/>
                      <a:pt x="182682" y="425429"/>
                      <a:pt x="175732" y="416990"/>
                    </a:cubicBezTo>
                    <a:cubicBezTo>
                      <a:pt x="168782" y="408551"/>
                      <a:pt x="155379" y="399615"/>
                      <a:pt x="145947" y="387205"/>
                    </a:cubicBezTo>
                    <a:cubicBezTo>
                      <a:pt x="136515" y="374795"/>
                      <a:pt x="126090" y="357419"/>
                      <a:pt x="119140" y="342527"/>
                    </a:cubicBezTo>
                    <a:cubicBezTo>
                      <a:pt x="112190" y="327635"/>
                      <a:pt x="110701" y="311750"/>
                      <a:pt x="104248" y="297850"/>
                    </a:cubicBezTo>
                    <a:cubicBezTo>
                      <a:pt x="97795" y="283950"/>
                      <a:pt x="88363" y="276504"/>
                      <a:pt x="80420" y="259129"/>
                    </a:cubicBezTo>
                    <a:cubicBezTo>
                      <a:pt x="72477" y="241754"/>
                      <a:pt x="61556" y="207502"/>
                      <a:pt x="56592" y="193602"/>
                    </a:cubicBezTo>
                    <a:cubicBezTo>
                      <a:pt x="51628" y="179702"/>
                      <a:pt x="50635" y="183177"/>
                      <a:pt x="50635" y="175731"/>
                    </a:cubicBezTo>
                    <a:cubicBezTo>
                      <a:pt x="50635" y="168285"/>
                      <a:pt x="54110" y="159846"/>
                      <a:pt x="56592" y="148925"/>
                    </a:cubicBezTo>
                    <a:cubicBezTo>
                      <a:pt x="59074" y="138004"/>
                      <a:pt x="69002" y="122614"/>
                      <a:pt x="65527" y="110204"/>
                    </a:cubicBezTo>
                    <a:cubicBezTo>
                      <a:pt x="62052" y="97794"/>
                      <a:pt x="42692" y="85879"/>
                      <a:pt x="35742" y="74462"/>
                    </a:cubicBezTo>
                    <a:cubicBezTo>
                      <a:pt x="28792" y="63045"/>
                      <a:pt x="28792" y="52124"/>
                      <a:pt x="23828" y="41699"/>
                    </a:cubicBezTo>
                    <a:cubicBezTo>
                      <a:pt x="18864" y="31274"/>
                      <a:pt x="5957" y="11914"/>
                      <a:pt x="5957" y="11914"/>
                    </a:cubicBezTo>
                    <a:cubicBezTo>
                      <a:pt x="1986" y="4964"/>
                      <a:pt x="993" y="2482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7" name="Полилиния 626"/>
              <p:cNvSpPr/>
              <p:nvPr/>
            </p:nvSpPr>
            <p:spPr>
              <a:xfrm>
                <a:off x="3681191" y="1206109"/>
                <a:ext cx="815157" cy="467015"/>
              </a:xfrm>
              <a:custGeom>
                <a:avLst/>
                <a:gdLst>
                  <a:gd name="connsiteX0" fmla="*/ 1182465 w 1182465"/>
                  <a:gd name="connsiteY0" fmla="*/ 711861 h 713521"/>
                  <a:gd name="connsiteX1" fmla="*/ 1116938 w 1182465"/>
                  <a:gd name="connsiteY1" fmla="*/ 708883 h 713521"/>
                  <a:gd name="connsiteX2" fmla="*/ 1054390 w 1182465"/>
                  <a:gd name="connsiteY2" fmla="*/ 711861 h 713521"/>
                  <a:gd name="connsiteX3" fmla="*/ 1015669 w 1182465"/>
                  <a:gd name="connsiteY3" fmla="*/ 711861 h 713521"/>
                  <a:gd name="connsiteX4" fmla="*/ 932271 w 1182465"/>
                  <a:gd name="connsiteY4" fmla="*/ 691012 h 713521"/>
                  <a:gd name="connsiteX5" fmla="*/ 884615 w 1182465"/>
                  <a:gd name="connsiteY5" fmla="*/ 702926 h 713521"/>
                  <a:gd name="connsiteX6" fmla="*/ 842916 w 1182465"/>
                  <a:gd name="connsiteY6" fmla="*/ 705904 h 713521"/>
                  <a:gd name="connsiteX7" fmla="*/ 753561 w 1182465"/>
                  <a:gd name="connsiteY7" fmla="*/ 685055 h 713521"/>
                  <a:gd name="connsiteX8" fmla="*/ 640378 w 1182465"/>
                  <a:gd name="connsiteY8" fmla="*/ 664205 h 713521"/>
                  <a:gd name="connsiteX9" fmla="*/ 577830 w 1182465"/>
                  <a:gd name="connsiteY9" fmla="*/ 661227 h 713521"/>
                  <a:gd name="connsiteX10" fmla="*/ 530174 w 1182465"/>
                  <a:gd name="connsiteY10" fmla="*/ 652291 h 713521"/>
                  <a:gd name="connsiteX11" fmla="*/ 467625 w 1182465"/>
                  <a:gd name="connsiteY11" fmla="*/ 628463 h 713521"/>
                  <a:gd name="connsiteX12" fmla="*/ 405076 w 1182465"/>
                  <a:gd name="connsiteY12" fmla="*/ 610592 h 713521"/>
                  <a:gd name="connsiteX13" fmla="*/ 327635 w 1182465"/>
                  <a:gd name="connsiteY13" fmla="*/ 577829 h 713521"/>
                  <a:gd name="connsiteX14" fmla="*/ 262108 w 1182465"/>
                  <a:gd name="connsiteY14" fmla="*/ 551022 h 713521"/>
                  <a:gd name="connsiteX15" fmla="*/ 232323 w 1182465"/>
                  <a:gd name="connsiteY15" fmla="*/ 542087 h 713521"/>
                  <a:gd name="connsiteX16" fmla="*/ 226366 w 1182465"/>
                  <a:gd name="connsiteY16" fmla="*/ 515280 h 713521"/>
                  <a:gd name="connsiteX17" fmla="*/ 217431 w 1182465"/>
                  <a:gd name="connsiteY17" fmla="*/ 491452 h 713521"/>
                  <a:gd name="connsiteX18" fmla="*/ 190624 w 1182465"/>
                  <a:gd name="connsiteY18" fmla="*/ 470603 h 713521"/>
                  <a:gd name="connsiteX19" fmla="*/ 187646 w 1182465"/>
                  <a:gd name="connsiteY19" fmla="*/ 437839 h 713521"/>
                  <a:gd name="connsiteX20" fmla="*/ 175732 w 1182465"/>
                  <a:gd name="connsiteY20" fmla="*/ 416990 h 713521"/>
                  <a:gd name="connsiteX21" fmla="*/ 145947 w 1182465"/>
                  <a:gd name="connsiteY21" fmla="*/ 387205 h 713521"/>
                  <a:gd name="connsiteX22" fmla="*/ 119140 w 1182465"/>
                  <a:gd name="connsiteY22" fmla="*/ 342527 h 713521"/>
                  <a:gd name="connsiteX23" fmla="*/ 104248 w 1182465"/>
                  <a:gd name="connsiteY23" fmla="*/ 297850 h 713521"/>
                  <a:gd name="connsiteX24" fmla="*/ 80420 w 1182465"/>
                  <a:gd name="connsiteY24" fmla="*/ 259129 h 713521"/>
                  <a:gd name="connsiteX25" fmla="*/ 56592 w 1182465"/>
                  <a:gd name="connsiteY25" fmla="*/ 193602 h 713521"/>
                  <a:gd name="connsiteX26" fmla="*/ 50635 w 1182465"/>
                  <a:gd name="connsiteY26" fmla="*/ 175731 h 713521"/>
                  <a:gd name="connsiteX27" fmla="*/ 56592 w 1182465"/>
                  <a:gd name="connsiteY27" fmla="*/ 148925 h 713521"/>
                  <a:gd name="connsiteX28" fmla="*/ 65527 w 1182465"/>
                  <a:gd name="connsiteY28" fmla="*/ 110204 h 713521"/>
                  <a:gd name="connsiteX29" fmla="*/ 35742 w 1182465"/>
                  <a:gd name="connsiteY29" fmla="*/ 74462 h 713521"/>
                  <a:gd name="connsiteX30" fmla="*/ 23828 w 1182465"/>
                  <a:gd name="connsiteY30" fmla="*/ 41699 h 713521"/>
                  <a:gd name="connsiteX31" fmla="*/ 5957 w 1182465"/>
                  <a:gd name="connsiteY31" fmla="*/ 11914 h 713521"/>
                  <a:gd name="connsiteX32" fmla="*/ 0 w 1182465"/>
                  <a:gd name="connsiteY32" fmla="*/ 0 h 713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182465" h="713521">
                    <a:moveTo>
                      <a:pt x="1182465" y="711861"/>
                    </a:moveTo>
                    <a:cubicBezTo>
                      <a:pt x="1160374" y="710372"/>
                      <a:pt x="1138284" y="708883"/>
                      <a:pt x="1116938" y="708883"/>
                    </a:cubicBezTo>
                    <a:cubicBezTo>
                      <a:pt x="1095592" y="708883"/>
                      <a:pt x="1071268" y="711365"/>
                      <a:pt x="1054390" y="711861"/>
                    </a:cubicBezTo>
                    <a:cubicBezTo>
                      <a:pt x="1037512" y="712357"/>
                      <a:pt x="1036022" y="715336"/>
                      <a:pt x="1015669" y="711861"/>
                    </a:cubicBezTo>
                    <a:cubicBezTo>
                      <a:pt x="995316" y="708386"/>
                      <a:pt x="954113" y="692501"/>
                      <a:pt x="932271" y="691012"/>
                    </a:cubicBezTo>
                    <a:cubicBezTo>
                      <a:pt x="910429" y="689523"/>
                      <a:pt x="899507" y="700444"/>
                      <a:pt x="884615" y="702926"/>
                    </a:cubicBezTo>
                    <a:cubicBezTo>
                      <a:pt x="869723" y="705408"/>
                      <a:pt x="864758" y="708882"/>
                      <a:pt x="842916" y="705904"/>
                    </a:cubicBezTo>
                    <a:cubicBezTo>
                      <a:pt x="821074" y="702925"/>
                      <a:pt x="787317" y="692005"/>
                      <a:pt x="753561" y="685055"/>
                    </a:cubicBezTo>
                    <a:cubicBezTo>
                      <a:pt x="719805" y="678105"/>
                      <a:pt x="669667" y="668176"/>
                      <a:pt x="640378" y="664205"/>
                    </a:cubicBezTo>
                    <a:cubicBezTo>
                      <a:pt x="611089" y="660234"/>
                      <a:pt x="596197" y="663213"/>
                      <a:pt x="577830" y="661227"/>
                    </a:cubicBezTo>
                    <a:cubicBezTo>
                      <a:pt x="559463" y="659241"/>
                      <a:pt x="548542" y="657752"/>
                      <a:pt x="530174" y="652291"/>
                    </a:cubicBezTo>
                    <a:cubicBezTo>
                      <a:pt x="511806" y="646830"/>
                      <a:pt x="488475" y="635413"/>
                      <a:pt x="467625" y="628463"/>
                    </a:cubicBezTo>
                    <a:cubicBezTo>
                      <a:pt x="446775" y="621513"/>
                      <a:pt x="428408" y="619031"/>
                      <a:pt x="405076" y="610592"/>
                    </a:cubicBezTo>
                    <a:cubicBezTo>
                      <a:pt x="381744" y="602153"/>
                      <a:pt x="327635" y="577829"/>
                      <a:pt x="327635" y="577829"/>
                    </a:cubicBezTo>
                    <a:cubicBezTo>
                      <a:pt x="303807" y="567901"/>
                      <a:pt x="277993" y="556979"/>
                      <a:pt x="262108" y="551022"/>
                    </a:cubicBezTo>
                    <a:cubicBezTo>
                      <a:pt x="246223" y="545065"/>
                      <a:pt x="238280" y="548044"/>
                      <a:pt x="232323" y="542087"/>
                    </a:cubicBezTo>
                    <a:cubicBezTo>
                      <a:pt x="226366" y="536130"/>
                      <a:pt x="228848" y="523719"/>
                      <a:pt x="226366" y="515280"/>
                    </a:cubicBezTo>
                    <a:cubicBezTo>
                      <a:pt x="223884" y="506841"/>
                      <a:pt x="223388" y="498898"/>
                      <a:pt x="217431" y="491452"/>
                    </a:cubicBezTo>
                    <a:cubicBezTo>
                      <a:pt x="211474" y="484006"/>
                      <a:pt x="195588" y="479538"/>
                      <a:pt x="190624" y="470603"/>
                    </a:cubicBezTo>
                    <a:cubicBezTo>
                      <a:pt x="185660" y="461668"/>
                      <a:pt x="190128" y="446774"/>
                      <a:pt x="187646" y="437839"/>
                    </a:cubicBezTo>
                    <a:cubicBezTo>
                      <a:pt x="185164" y="428904"/>
                      <a:pt x="182682" y="425429"/>
                      <a:pt x="175732" y="416990"/>
                    </a:cubicBezTo>
                    <a:cubicBezTo>
                      <a:pt x="168782" y="408551"/>
                      <a:pt x="155379" y="399615"/>
                      <a:pt x="145947" y="387205"/>
                    </a:cubicBezTo>
                    <a:cubicBezTo>
                      <a:pt x="136515" y="374795"/>
                      <a:pt x="126090" y="357419"/>
                      <a:pt x="119140" y="342527"/>
                    </a:cubicBezTo>
                    <a:cubicBezTo>
                      <a:pt x="112190" y="327635"/>
                      <a:pt x="110701" y="311750"/>
                      <a:pt x="104248" y="297850"/>
                    </a:cubicBezTo>
                    <a:cubicBezTo>
                      <a:pt x="97795" y="283950"/>
                      <a:pt x="88363" y="276504"/>
                      <a:pt x="80420" y="259129"/>
                    </a:cubicBezTo>
                    <a:cubicBezTo>
                      <a:pt x="72477" y="241754"/>
                      <a:pt x="61556" y="207502"/>
                      <a:pt x="56592" y="193602"/>
                    </a:cubicBezTo>
                    <a:cubicBezTo>
                      <a:pt x="51628" y="179702"/>
                      <a:pt x="50635" y="183177"/>
                      <a:pt x="50635" y="175731"/>
                    </a:cubicBezTo>
                    <a:cubicBezTo>
                      <a:pt x="50635" y="168285"/>
                      <a:pt x="54110" y="159846"/>
                      <a:pt x="56592" y="148925"/>
                    </a:cubicBezTo>
                    <a:cubicBezTo>
                      <a:pt x="59074" y="138004"/>
                      <a:pt x="69002" y="122614"/>
                      <a:pt x="65527" y="110204"/>
                    </a:cubicBezTo>
                    <a:cubicBezTo>
                      <a:pt x="62052" y="97794"/>
                      <a:pt x="42692" y="85879"/>
                      <a:pt x="35742" y="74462"/>
                    </a:cubicBezTo>
                    <a:cubicBezTo>
                      <a:pt x="28792" y="63045"/>
                      <a:pt x="28792" y="52124"/>
                      <a:pt x="23828" y="41699"/>
                    </a:cubicBezTo>
                    <a:cubicBezTo>
                      <a:pt x="18864" y="31274"/>
                      <a:pt x="5957" y="11914"/>
                      <a:pt x="5957" y="11914"/>
                    </a:cubicBezTo>
                    <a:cubicBezTo>
                      <a:pt x="1986" y="4964"/>
                      <a:pt x="993" y="248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8" name="Полилиния 627"/>
              <p:cNvSpPr/>
              <p:nvPr/>
            </p:nvSpPr>
            <p:spPr>
              <a:xfrm>
                <a:off x="3271295" y="2155353"/>
                <a:ext cx="741939" cy="829874"/>
              </a:xfrm>
              <a:custGeom>
                <a:avLst/>
                <a:gdLst>
                  <a:gd name="connsiteX0" fmla="*/ 471055 w 1089317"/>
                  <a:gd name="connsiteY0" fmla="*/ 60346 h 1267910"/>
                  <a:gd name="connsiteX1" fmla="*/ 523394 w 1089317"/>
                  <a:gd name="connsiteY1" fmla="*/ 54188 h 1267910"/>
                  <a:gd name="connsiteX2" fmla="*/ 560340 w 1089317"/>
                  <a:gd name="connsiteY2" fmla="*/ 35715 h 1267910"/>
                  <a:gd name="connsiteX3" fmla="*/ 581891 w 1089317"/>
                  <a:gd name="connsiteY3" fmla="*/ 26479 h 1267910"/>
                  <a:gd name="connsiteX4" fmla="*/ 621915 w 1089317"/>
                  <a:gd name="connsiteY4" fmla="*/ 11085 h 1267910"/>
                  <a:gd name="connsiteX5" fmla="*/ 655782 w 1089317"/>
                  <a:gd name="connsiteY5" fmla="*/ 17243 h 1267910"/>
                  <a:gd name="connsiteX6" fmla="*/ 677334 w 1089317"/>
                  <a:gd name="connsiteY6" fmla="*/ 20322 h 1267910"/>
                  <a:gd name="connsiteX7" fmla="*/ 717358 w 1089317"/>
                  <a:gd name="connsiteY7" fmla="*/ 8006 h 1267910"/>
                  <a:gd name="connsiteX8" fmla="*/ 757382 w 1089317"/>
                  <a:gd name="connsiteY8" fmla="*/ 1849 h 1267910"/>
                  <a:gd name="connsiteX9" fmla="*/ 794328 w 1089317"/>
                  <a:gd name="connsiteY9" fmla="*/ 1849 h 1267910"/>
                  <a:gd name="connsiteX10" fmla="*/ 828194 w 1089317"/>
                  <a:gd name="connsiteY10" fmla="*/ 23400 h 1267910"/>
                  <a:gd name="connsiteX11" fmla="*/ 852825 w 1089317"/>
                  <a:gd name="connsiteY11" fmla="*/ 32637 h 1267910"/>
                  <a:gd name="connsiteX12" fmla="*/ 877455 w 1089317"/>
                  <a:gd name="connsiteY12" fmla="*/ 51109 h 1267910"/>
                  <a:gd name="connsiteX13" fmla="*/ 899006 w 1089317"/>
                  <a:gd name="connsiteY13" fmla="*/ 84976 h 1267910"/>
                  <a:gd name="connsiteX14" fmla="*/ 917479 w 1089317"/>
                  <a:gd name="connsiteY14" fmla="*/ 121922 h 1267910"/>
                  <a:gd name="connsiteX15" fmla="*/ 929794 w 1089317"/>
                  <a:gd name="connsiteY15" fmla="*/ 177340 h 1267910"/>
                  <a:gd name="connsiteX16" fmla="*/ 929794 w 1089317"/>
                  <a:gd name="connsiteY16" fmla="*/ 189655 h 1267910"/>
                  <a:gd name="connsiteX17" fmla="*/ 923637 w 1089317"/>
                  <a:gd name="connsiteY17" fmla="*/ 217364 h 1267910"/>
                  <a:gd name="connsiteX18" fmla="*/ 935952 w 1089317"/>
                  <a:gd name="connsiteY18" fmla="*/ 245073 h 1267910"/>
                  <a:gd name="connsiteX19" fmla="*/ 935952 w 1089317"/>
                  <a:gd name="connsiteY19" fmla="*/ 291255 h 1267910"/>
                  <a:gd name="connsiteX20" fmla="*/ 942109 w 1089317"/>
                  <a:gd name="connsiteY20" fmla="*/ 328200 h 1267910"/>
                  <a:gd name="connsiteX21" fmla="*/ 957503 w 1089317"/>
                  <a:gd name="connsiteY21" fmla="*/ 386697 h 1267910"/>
                  <a:gd name="connsiteX22" fmla="*/ 985212 w 1089317"/>
                  <a:gd name="connsiteY22" fmla="*/ 497534 h 1267910"/>
                  <a:gd name="connsiteX23" fmla="*/ 969818 w 1089317"/>
                  <a:gd name="connsiteY23" fmla="*/ 519085 h 1267910"/>
                  <a:gd name="connsiteX24" fmla="*/ 966740 w 1089317"/>
                  <a:gd name="connsiteY24" fmla="*/ 537558 h 1267910"/>
                  <a:gd name="connsiteX25" fmla="*/ 979055 w 1089317"/>
                  <a:gd name="connsiteY25" fmla="*/ 571425 h 1267910"/>
                  <a:gd name="connsiteX26" fmla="*/ 994449 w 1089317"/>
                  <a:gd name="connsiteY26" fmla="*/ 626843 h 1267910"/>
                  <a:gd name="connsiteX27" fmla="*/ 1028315 w 1089317"/>
                  <a:gd name="connsiteY27" fmla="*/ 673025 h 1267910"/>
                  <a:gd name="connsiteX28" fmla="*/ 1052946 w 1089317"/>
                  <a:gd name="connsiteY28" fmla="*/ 725364 h 1267910"/>
                  <a:gd name="connsiteX29" fmla="*/ 1068340 w 1089317"/>
                  <a:gd name="connsiteY29" fmla="*/ 786940 h 1267910"/>
                  <a:gd name="connsiteX30" fmla="*/ 1086812 w 1089317"/>
                  <a:gd name="connsiteY30" fmla="*/ 836200 h 1267910"/>
                  <a:gd name="connsiteX31" fmla="*/ 1086812 w 1089317"/>
                  <a:gd name="connsiteY31" fmla="*/ 870067 h 1267910"/>
                  <a:gd name="connsiteX32" fmla="*/ 1065261 w 1089317"/>
                  <a:gd name="connsiteY32" fmla="*/ 897776 h 1267910"/>
                  <a:gd name="connsiteX33" fmla="*/ 1040631 w 1089317"/>
                  <a:gd name="connsiteY33" fmla="*/ 919328 h 1267910"/>
                  <a:gd name="connsiteX34" fmla="*/ 982134 w 1089317"/>
                  <a:gd name="connsiteY34" fmla="*/ 934722 h 1267910"/>
                  <a:gd name="connsiteX35" fmla="*/ 905164 w 1089317"/>
                  <a:gd name="connsiteY35" fmla="*/ 968588 h 1267910"/>
                  <a:gd name="connsiteX36" fmla="*/ 825115 w 1089317"/>
                  <a:gd name="connsiteY36" fmla="*/ 1008612 h 1267910"/>
                  <a:gd name="connsiteX37" fmla="*/ 735831 w 1089317"/>
                  <a:gd name="connsiteY37" fmla="*/ 1042479 h 1267910"/>
                  <a:gd name="connsiteX38" fmla="*/ 668097 w 1089317"/>
                  <a:gd name="connsiteY38" fmla="*/ 1076346 h 1267910"/>
                  <a:gd name="connsiteX39" fmla="*/ 538788 w 1089317"/>
                  <a:gd name="connsiteY39" fmla="*/ 1128685 h 1267910"/>
                  <a:gd name="connsiteX40" fmla="*/ 517237 w 1089317"/>
                  <a:gd name="connsiteY40" fmla="*/ 1128685 h 1267910"/>
                  <a:gd name="connsiteX41" fmla="*/ 452582 w 1089317"/>
                  <a:gd name="connsiteY41" fmla="*/ 1110212 h 1267910"/>
                  <a:gd name="connsiteX42" fmla="*/ 387928 w 1089317"/>
                  <a:gd name="connsiteY42" fmla="*/ 1085582 h 1267910"/>
                  <a:gd name="connsiteX43" fmla="*/ 338667 w 1089317"/>
                  <a:gd name="connsiteY43" fmla="*/ 1067109 h 1267910"/>
                  <a:gd name="connsiteX44" fmla="*/ 289406 w 1089317"/>
                  <a:gd name="connsiteY44" fmla="*/ 1057873 h 1267910"/>
                  <a:gd name="connsiteX45" fmla="*/ 270934 w 1089317"/>
                  <a:gd name="connsiteY45" fmla="*/ 1070188 h 1267910"/>
                  <a:gd name="connsiteX46" fmla="*/ 255540 w 1089317"/>
                  <a:gd name="connsiteY46" fmla="*/ 1122528 h 1267910"/>
                  <a:gd name="connsiteX47" fmla="*/ 237067 w 1089317"/>
                  <a:gd name="connsiteY47" fmla="*/ 1187182 h 1267910"/>
                  <a:gd name="connsiteX48" fmla="*/ 218594 w 1089317"/>
                  <a:gd name="connsiteY48" fmla="*/ 1264152 h 1267910"/>
                  <a:gd name="connsiteX49" fmla="*/ 193964 w 1089317"/>
                  <a:gd name="connsiteY49" fmla="*/ 1254915 h 1267910"/>
                  <a:gd name="connsiteX50" fmla="*/ 166255 w 1089317"/>
                  <a:gd name="connsiteY50" fmla="*/ 1245679 h 1267910"/>
                  <a:gd name="connsiteX51" fmla="*/ 150861 w 1089317"/>
                  <a:gd name="connsiteY51" fmla="*/ 1239522 h 1267910"/>
                  <a:gd name="connsiteX52" fmla="*/ 120073 w 1089317"/>
                  <a:gd name="connsiteY52" fmla="*/ 1230285 h 1267910"/>
                  <a:gd name="connsiteX53" fmla="*/ 95443 w 1089317"/>
                  <a:gd name="connsiteY53" fmla="*/ 1221049 h 1267910"/>
                  <a:gd name="connsiteX54" fmla="*/ 64655 w 1089317"/>
                  <a:gd name="connsiteY54" fmla="*/ 1208734 h 1267910"/>
                  <a:gd name="connsiteX55" fmla="*/ 43103 w 1089317"/>
                  <a:gd name="connsiteY55" fmla="*/ 1190261 h 1267910"/>
                  <a:gd name="connsiteX56" fmla="*/ 18473 w 1089317"/>
                  <a:gd name="connsiteY56" fmla="*/ 1177946 h 1267910"/>
                  <a:gd name="connsiteX57" fmla="*/ 0 w 1089317"/>
                  <a:gd name="connsiteY57" fmla="*/ 1171788 h 1267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089317" h="1267910">
                    <a:moveTo>
                      <a:pt x="471055" y="60346"/>
                    </a:moveTo>
                    <a:cubicBezTo>
                      <a:pt x="489784" y="59319"/>
                      <a:pt x="508513" y="58293"/>
                      <a:pt x="523394" y="54188"/>
                    </a:cubicBezTo>
                    <a:cubicBezTo>
                      <a:pt x="538275" y="50083"/>
                      <a:pt x="550590" y="40333"/>
                      <a:pt x="560340" y="35715"/>
                    </a:cubicBezTo>
                    <a:cubicBezTo>
                      <a:pt x="570090" y="31097"/>
                      <a:pt x="571629" y="30584"/>
                      <a:pt x="581891" y="26479"/>
                    </a:cubicBezTo>
                    <a:cubicBezTo>
                      <a:pt x="592153" y="22374"/>
                      <a:pt x="609600" y="12624"/>
                      <a:pt x="621915" y="11085"/>
                    </a:cubicBezTo>
                    <a:cubicBezTo>
                      <a:pt x="634230" y="9546"/>
                      <a:pt x="646546" y="15703"/>
                      <a:pt x="655782" y="17243"/>
                    </a:cubicBezTo>
                    <a:cubicBezTo>
                      <a:pt x="665019" y="18782"/>
                      <a:pt x="667071" y="21861"/>
                      <a:pt x="677334" y="20322"/>
                    </a:cubicBezTo>
                    <a:cubicBezTo>
                      <a:pt x="687597" y="18783"/>
                      <a:pt x="704017" y="11085"/>
                      <a:pt x="717358" y="8006"/>
                    </a:cubicBezTo>
                    <a:cubicBezTo>
                      <a:pt x="730699" y="4927"/>
                      <a:pt x="744554" y="2875"/>
                      <a:pt x="757382" y="1849"/>
                    </a:cubicBezTo>
                    <a:cubicBezTo>
                      <a:pt x="770210" y="823"/>
                      <a:pt x="782526" y="-1743"/>
                      <a:pt x="794328" y="1849"/>
                    </a:cubicBezTo>
                    <a:cubicBezTo>
                      <a:pt x="806130" y="5441"/>
                      <a:pt x="818445" y="18269"/>
                      <a:pt x="828194" y="23400"/>
                    </a:cubicBezTo>
                    <a:cubicBezTo>
                      <a:pt x="837943" y="28531"/>
                      <a:pt x="844615" y="28019"/>
                      <a:pt x="852825" y="32637"/>
                    </a:cubicBezTo>
                    <a:cubicBezTo>
                      <a:pt x="861035" y="37255"/>
                      <a:pt x="869758" y="42386"/>
                      <a:pt x="877455" y="51109"/>
                    </a:cubicBezTo>
                    <a:cubicBezTo>
                      <a:pt x="885152" y="59832"/>
                      <a:pt x="892335" y="73174"/>
                      <a:pt x="899006" y="84976"/>
                    </a:cubicBezTo>
                    <a:cubicBezTo>
                      <a:pt x="905677" y="96778"/>
                      <a:pt x="912348" y="106528"/>
                      <a:pt x="917479" y="121922"/>
                    </a:cubicBezTo>
                    <a:cubicBezTo>
                      <a:pt x="922610" y="137316"/>
                      <a:pt x="927742" y="166051"/>
                      <a:pt x="929794" y="177340"/>
                    </a:cubicBezTo>
                    <a:cubicBezTo>
                      <a:pt x="931846" y="188629"/>
                      <a:pt x="930820" y="182984"/>
                      <a:pt x="929794" y="189655"/>
                    </a:cubicBezTo>
                    <a:cubicBezTo>
                      <a:pt x="928768" y="196326"/>
                      <a:pt x="922611" y="208128"/>
                      <a:pt x="923637" y="217364"/>
                    </a:cubicBezTo>
                    <a:cubicBezTo>
                      <a:pt x="924663" y="226600"/>
                      <a:pt x="933900" y="232758"/>
                      <a:pt x="935952" y="245073"/>
                    </a:cubicBezTo>
                    <a:cubicBezTo>
                      <a:pt x="938005" y="257388"/>
                      <a:pt x="934926" y="277401"/>
                      <a:pt x="935952" y="291255"/>
                    </a:cubicBezTo>
                    <a:cubicBezTo>
                      <a:pt x="936978" y="305109"/>
                      <a:pt x="938517" y="312293"/>
                      <a:pt x="942109" y="328200"/>
                    </a:cubicBezTo>
                    <a:cubicBezTo>
                      <a:pt x="945701" y="344107"/>
                      <a:pt x="950319" y="358475"/>
                      <a:pt x="957503" y="386697"/>
                    </a:cubicBezTo>
                    <a:cubicBezTo>
                      <a:pt x="964687" y="414919"/>
                      <a:pt x="983160" y="475469"/>
                      <a:pt x="985212" y="497534"/>
                    </a:cubicBezTo>
                    <a:cubicBezTo>
                      <a:pt x="987264" y="519599"/>
                      <a:pt x="969818" y="519085"/>
                      <a:pt x="969818" y="519085"/>
                    </a:cubicBezTo>
                    <a:cubicBezTo>
                      <a:pt x="966739" y="525756"/>
                      <a:pt x="965201" y="528835"/>
                      <a:pt x="966740" y="537558"/>
                    </a:cubicBezTo>
                    <a:cubicBezTo>
                      <a:pt x="968279" y="546281"/>
                      <a:pt x="974437" y="556544"/>
                      <a:pt x="979055" y="571425"/>
                    </a:cubicBezTo>
                    <a:cubicBezTo>
                      <a:pt x="983673" y="586306"/>
                      <a:pt x="986239" y="609910"/>
                      <a:pt x="994449" y="626843"/>
                    </a:cubicBezTo>
                    <a:cubicBezTo>
                      <a:pt x="1002659" y="643776"/>
                      <a:pt x="1018566" y="656605"/>
                      <a:pt x="1028315" y="673025"/>
                    </a:cubicBezTo>
                    <a:cubicBezTo>
                      <a:pt x="1038065" y="689445"/>
                      <a:pt x="1046275" y="706378"/>
                      <a:pt x="1052946" y="725364"/>
                    </a:cubicBezTo>
                    <a:cubicBezTo>
                      <a:pt x="1059617" y="744350"/>
                      <a:pt x="1062696" y="768467"/>
                      <a:pt x="1068340" y="786940"/>
                    </a:cubicBezTo>
                    <a:cubicBezTo>
                      <a:pt x="1073984" y="805413"/>
                      <a:pt x="1083733" y="822346"/>
                      <a:pt x="1086812" y="836200"/>
                    </a:cubicBezTo>
                    <a:cubicBezTo>
                      <a:pt x="1089891" y="850054"/>
                      <a:pt x="1090404" y="859804"/>
                      <a:pt x="1086812" y="870067"/>
                    </a:cubicBezTo>
                    <a:cubicBezTo>
                      <a:pt x="1083220" y="880330"/>
                      <a:pt x="1072958" y="889566"/>
                      <a:pt x="1065261" y="897776"/>
                    </a:cubicBezTo>
                    <a:cubicBezTo>
                      <a:pt x="1057564" y="905986"/>
                      <a:pt x="1054486" y="913170"/>
                      <a:pt x="1040631" y="919328"/>
                    </a:cubicBezTo>
                    <a:cubicBezTo>
                      <a:pt x="1026777" y="925486"/>
                      <a:pt x="1004712" y="926512"/>
                      <a:pt x="982134" y="934722"/>
                    </a:cubicBezTo>
                    <a:cubicBezTo>
                      <a:pt x="959556" y="942932"/>
                      <a:pt x="931334" y="956273"/>
                      <a:pt x="905164" y="968588"/>
                    </a:cubicBezTo>
                    <a:cubicBezTo>
                      <a:pt x="878994" y="980903"/>
                      <a:pt x="853337" y="996297"/>
                      <a:pt x="825115" y="1008612"/>
                    </a:cubicBezTo>
                    <a:cubicBezTo>
                      <a:pt x="796893" y="1020927"/>
                      <a:pt x="762001" y="1031190"/>
                      <a:pt x="735831" y="1042479"/>
                    </a:cubicBezTo>
                    <a:cubicBezTo>
                      <a:pt x="709661" y="1053768"/>
                      <a:pt x="700937" y="1061978"/>
                      <a:pt x="668097" y="1076346"/>
                    </a:cubicBezTo>
                    <a:cubicBezTo>
                      <a:pt x="635257" y="1090714"/>
                      <a:pt x="563931" y="1119962"/>
                      <a:pt x="538788" y="1128685"/>
                    </a:cubicBezTo>
                    <a:cubicBezTo>
                      <a:pt x="513645" y="1137408"/>
                      <a:pt x="531605" y="1131764"/>
                      <a:pt x="517237" y="1128685"/>
                    </a:cubicBezTo>
                    <a:cubicBezTo>
                      <a:pt x="502869" y="1125606"/>
                      <a:pt x="474134" y="1117396"/>
                      <a:pt x="452582" y="1110212"/>
                    </a:cubicBezTo>
                    <a:cubicBezTo>
                      <a:pt x="431030" y="1103028"/>
                      <a:pt x="387928" y="1085582"/>
                      <a:pt x="387928" y="1085582"/>
                    </a:cubicBezTo>
                    <a:cubicBezTo>
                      <a:pt x="368942" y="1078398"/>
                      <a:pt x="355087" y="1071727"/>
                      <a:pt x="338667" y="1067109"/>
                    </a:cubicBezTo>
                    <a:cubicBezTo>
                      <a:pt x="322247" y="1062491"/>
                      <a:pt x="300695" y="1057360"/>
                      <a:pt x="289406" y="1057873"/>
                    </a:cubicBezTo>
                    <a:cubicBezTo>
                      <a:pt x="278117" y="1058386"/>
                      <a:pt x="276578" y="1059412"/>
                      <a:pt x="270934" y="1070188"/>
                    </a:cubicBezTo>
                    <a:cubicBezTo>
                      <a:pt x="265290" y="1080964"/>
                      <a:pt x="261184" y="1103029"/>
                      <a:pt x="255540" y="1122528"/>
                    </a:cubicBezTo>
                    <a:cubicBezTo>
                      <a:pt x="249896" y="1142027"/>
                      <a:pt x="243225" y="1163578"/>
                      <a:pt x="237067" y="1187182"/>
                    </a:cubicBezTo>
                    <a:cubicBezTo>
                      <a:pt x="230909" y="1210786"/>
                      <a:pt x="225778" y="1252863"/>
                      <a:pt x="218594" y="1264152"/>
                    </a:cubicBezTo>
                    <a:cubicBezTo>
                      <a:pt x="211410" y="1275441"/>
                      <a:pt x="202687" y="1257994"/>
                      <a:pt x="193964" y="1254915"/>
                    </a:cubicBezTo>
                    <a:cubicBezTo>
                      <a:pt x="185241" y="1251836"/>
                      <a:pt x="173439" y="1248245"/>
                      <a:pt x="166255" y="1245679"/>
                    </a:cubicBezTo>
                    <a:cubicBezTo>
                      <a:pt x="159071" y="1243113"/>
                      <a:pt x="158558" y="1242088"/>
                      <a:pt x="150861" y="1239522"/>
                    </a:cubicBezTo>
                    <a:cubicBezTo>
                      <a:pt x="143164" y="1236956"/>
                      <a:pt x="129309" y="1233364"/>
                      <a:pt x="120073" y="1230285"/>
                    </a:cubicBezTo>
                    <a:cubicBezTo>
                      <a:pt x="110837" y="1227206"/>
                      <a:pt x="104679" y="1224641"/>
                      <a:pt x="95443" y="1221049"/>
                    </a:cubicBezTo>
                    <a:cubicBezTo>
                      <a:pt x="86207" y="1217457"/>
                      <a:pt x="73378" y="1213865"/>
                      <a:pt x="64655" y="1208734"/>
                    </a:cubicBezTo>
                    <a:cubicBezTo>
                      <a:pt x="55932" y="1203603"/>
                      <a:pt x="50800" y="1195392"/>
                      <a:pt x="43103" y="1190261"/>
                    </a:cubicBezTo>
                    <a:cubicBezTo>
                      <a:pt x="35406" y="1185130"/>
                      <a:pt x="25657" y="1181025"/>
                      <a:pt x="18473" y="1177946"/>
                    </a:cubicBezTo>
                    <a:cubicBezTo>
                      <a:pt x="11289" y="1174867"/>
                      <a:pt x="5644" y="1173327"/>
                      <a:pt x="0" y="117178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9" name="Полилиния 628"/>
              <p:cNvSpPr/>
              <p:nvPr/>
            </p:nvSpPr>
            <p:spPr>
              <a:xfrm>
                <a:off x="3271295" y="2156023"/>
                <a:ext cx="741939" cy="829874"/>
              </a:xfrm>
              <a:custGeom>
                <a:avLst/>
                <a:gdLst>
                  <a:gd name="connsiteX0" fmla="*/ 471055 w 1089317"/>
                  <a:gd name="connsiteY0" fmla="*/ 60346 h 1267910"/>
                  <a:gd name="connsiteX1" fmla="*/ 523394 w 1089317"/>
                  <a:gd name="connsiteY1" fmla="*/ 54188 h 1267910"/>
                  <a:gd name="connsiteX2" fmla="*/ 560340 w 1089317"/>
                  <a:gd name="connsiteY2" fmla="*/ 35715 h 1267910"/>
                  <a:gd name="connsiteX3" fmla="*/ 581891 w 1089317"/>
                  <a:gd name="connsiteY3" fmla="*/ 26479 h 1267910"/>
                  <a:gd name="connsiteX4" fmla="*/ 621915 w 1089317"/>
                  <a:gd name="connsiteY4" fmla="*/ 11085 h 1267910"/>
                  <a:gd name="connsiteX5" fmla="*/ 655782 w 1089317"/>
                  <a:gd name="connsiteY5" fmla="*/ 17243 h 1267910"/>
                  <a:gd name="connsiteX6" fmla="*/ 677334 w 1089317"/>
                  <a:gd name="connsiteY6" fmla="*/ 20322 h 1267910"/>
                  <a:gd name="connsiteX7" fmla="*/ 717358 w 1089317"/>
                  <a:gd name="connsiteY7" fmla="*/ 8006 h 1267910"/>
                  <a:gd name="connsiteX8" fmla="*/ 757382 w 1089317"/>
                  <a:gd name="connsiteY8" fmla="*/ 1849 h 1267910"/>
                  <a:gd name="connsiteX9" fmla="*/ 794328 w 1089317"/>
                  <a:gd name="connsiteY9" fmla="*/ 1849 h 1267910"/>
                  <a:gd name="connsiteX10" fmla="*/ 828194 w 1089317"/>
                  <a:gd name="connsiteY10" fmla="*/ 23400 h 1267910"/>
                  <a:gd name="connsiteX11" fmla="*/ 852825 w 1089317"/>
                  <a:gd name="connsiteY11" fmla="*/ 32637 h 1267910"/>
                  <a:gd name="connsiteX12" fmla="*/ 877455 w 1089317"/>
                  <a:gd name="connsiteY12" fmla="*/ 51109 h 1267910"/>
                  <a:gd name="connsiteX13" fmla="*/ 899006 w 1089317"/>
                  <a:gd name="connsiteY13" fmla="*/ 84976 h 1267910"/>
                  <a:gd name="connsiteX14" fmla="*/ 917479 w 1089317"/>
                  <a:gd name="connsiteY14" fmla="*/ 121922 h 1267910"/>
                  <a:gd name="connsiteX15" fmla="*/ 929794 w 1089317"/>
                  <a:gd name="connsiteY15" fmla="*/ 177340 h 1267910"/>
                  <a:gd name="connsiteX16" fmla="*/ 929794 w 1089317"/>
                  <a:gd name="connsiteY16" fmla="*/ 189655 h 1267910"/>
                  <a:gd name="connsiteX17" fmla="*/ 923637 w 1089317"/>
                  <a:gd name="connsiteY17" fmla="*/ 217364 h 1267910"/>
                  <a:gd name="connsiteX18" fmla="*/ 935952 w 1089317"/>
                  <a:gd name="connsiteY18" fmla="*/ 245073 h 1267910"/>
                  <a:gd name="connsiteX19" fmla="*/ 935952 w 1089317"/>
                  <a:gd name="connsiteY19" fmla="*/ 291255 h 1267910"/>
                  <a:gd name="connsiteX20" fmla="*/ 942109 w 1089317"/>
                  <a:gd name="connsiteY20" fmla="*/ 328200 h 1267910"/>
                  <a:gd name="connsiteX21" fmla="*/ 957503 w 1089317"/>
                  <a:gd name="connsiteY21" fmla="*/ 386697 h 1267910"/>
                  <a:gd name="connsiteX22" fmla="*/ 985212 w 1089317"/>
                  <a:gd name="connsiteY22" fmla="*/ 497534 h 1267910"/>
                  <a:gd name="connsiteX23" fmla="*/ 969818 w 1089317"/>
                  <a:gd name="connsiteY23" fmla="*/ 519085 h 1267910"/>
                  <a:gd name="connsiteX24" fmla="*/ 966740 w 1089317"/>
                  <a:gd name="connsiteY24" fmla="*/ 537558 h 1267910"/>
                  <a:gd name="connsiteX25" fmla="*/ 979055 w 1089317"/>
                  <a:gd name="connsiteY25" fmla="*/ 571425 h 1267910"/>
                  <a:gd name="connsiteX26" fmla="*/ 994449 w 1089317"/>
                  <a:gd name="connsiteY26" fmla="*/ 626843 h 1267910"/>
                  <a:gd name="connsiteX27" fmla="*/ 1028315 w 1089317"/>
                  <a:gd name="connsiteY27" fmla="*/ 673025 h 1267910"/>
                  <a:gd name="connsiteX28" fmla="*/ 1052946 w 1089317"/>
                  <a:gd name="connsiteY28" fmla="*/ 725364 h 1267910"/>
                  <a:gd name="connsiteX29" fmla="*/ 1068340 w 1089317"/>
                  <a:gd name="connsiteY29" fmla="*/ 786940 h 1267910"/>
                  <a:gd name="connsiteX30" fmla="*/ 1086812 w 1089317"/>
                  <a:gd name="connsiteY30" fmla="*/ 836200 h 1267910"/>
                  <a:gd name="connsiteX31" fmla="*/ 1086812 w 1089317"/>
                  <a:gd name="connsiteY31" fmla="*/ 870067 h 1267910"/>
                  <a:gd name="connsiteX32" fmla="*/ 1065261 w 1089317"/>
                  <a:gd name="connsiteY32" fmla="*/ 897776 h 1267910"/>
                  <a:gd name="connsiteX33" fmla="*/ 1040631 w 1089317"/>
                  <a:gd name="connsiteY33" fmla="*/ 919328 h 1267910"/>
                  <a:gd name="connsiteX34" fmla="*/ 982134 w 1089317"/>
                  <a:gd name="connsiteY34" fmla="*/ 934722 h 1267910"/>
                  <a:gd name="connsiteX35" fmla="*/ 905164 w 1089317"/>
                  <a:gd name="connsiteY35" fmla="*/ 968588 h 1267910"/>
                  <a:gd name="connsiteX36" fmla="*/ 825115 w 1089317"/>
                  <a:gd name="connsiteY36" fmla="*/ 1008612 h 1267910"/>
                  <a:gd name="connsiteX37" fmla="*/ 735831 w 1089317"/>
                  <a:gd name="connsiteY37" fmla="*/ 1042479 h 1267910"/>
                  <a:gd name="connsiteX38" fmla="*/ 668097 w 1089317"/>
                  <a:gd name="connsiteY38" fmla="*/ 1076346 h 1267910"/>
                  <a:gd name="connsiteX39" fmla="*/ 538788 w 1089317"/>
                  <a:gd name="connsiteY39" fmla="*/ 1128685 h 1267910"/>
                  <a:gd name="connsiteX40" fmla="*/ 517237 w 1089317"/>
                  <a:gd name="connsiteY40" fmla="*/ 1128685 h 1267910"/>
                  <a:gd name="connsiteX41" fmla="*/ 452582 w 1089317"/>
                  <a:gd name="connsiteY41" fmla="*/ 1110212 h 1267910"/>
                  <a:gd name="connsiteX42" fmla="*/ 387928 w 1089317"/>
                  <a:gd name="connsiteY42" fmla="*/ 1085582 h 1267910"/>
                  <a:gd name="connsiteX43" fmla="*/ 338667 w 1089317"/>
                  <a:gd name="connsiteY43" fmla="*/ 1067109 h 1267910"/>
                  <a:gd name="connsiteX44" fmla="*/ 289406 w 1089317"/>
                  <a:gd name="connsiteY44" fmla="*/ 1057873 h 1267910"/>
                  <a:gd name="connsiteX45" fmla="*/ 270934 w 1089317"/>
                  <a:gd name="connsiteY45" fmla="*/ 1070188 h 1267910"/>
                  <a:gd name="connsiteX46" fmla="*/ 255540 w 1089317"/>
                  <a:gd name="connsiteY46" fmla="*/ 1122528 h 1267910"/>
                  <a:gd name="connsiteX47" fmla="*/ 237067 w 1089317"/>
                  <a:gd name="connsiteY47" fmla="*/ 1187182 h 1267910"/>
                  <a:gd name="connsiteX48" fmla="*/ 218594 w 1089317"/>
                  <a:gd name="connsiteY48" fmla="*/ 1264152 h 1267910"/>
                  <a:gd name="connsiteX49" fmla="*/ 193964 w 1089317"/>
                  <a:gd name="connsiteY49" fmla="*/ 1254915 h 1267910"/>
                  <a:gd name="connsiteX50" fmla="*/ 166255 w 1089317"/>
                  <a:gd name="connsiteY50" fmla="*/ 1245679 h 1267910"/>
                  <a:gd name="connsiteX51" fmla="*/ 150861 w 1089317"/>
                  <a:gd name="connsiteY51" fmla="*/ 1239522 h 1267910"/>
                  <a:gd name="connsiteX52" fmla="*/ 120073 w 1089317"/>
                  <a:gd name="connsiteY52" fmla="*/ 1230285 h 1267910"/>
                  <a:gd name="connsiteX53" fmla="*/ 95443 w 1089317"/>
                  <a:gd name="connsiteY53" fmla="*/ 1221049 h 1267910"/>
                  <a:gd name="connsiteX54" fmla="*/ 64655 w 1089317"/>
                  <a:gd name="connsiteY54" fmla="*/ 1208734 h 1267910"/>
                  <a:gd name="connsiteX55" fmla="*/ 43103 w 1089317"/>
                  <a:gd name="connsiteY55" fmla="*/ 1190261 h 1267910"/>
                  <a:gd name="connsiteX56" fmla="*/ 18473 w 1089317"/>
                  <a:gd name="connsiteY56" fmla="*/ 1177946 h 1267910"/>
                  <a:gd name="connsiteX57" fmla="*/ 0 w 1089317"/>
                  <a:gd name="connsiteY57" fmla="*/ 1171788 h 1267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089317" h="1267910">
                    <a:moveTo>
                      <a:pt x="471055" y="60346"/>
                    </a:moveTo>
                    <a:cubicBezTo>
                      <a:pt x="489784" y="59319"/>
                      <a:pt x="508513" y="58293"/>
                      <a:pt x="523394" y="54188"/>
                    </a:cubicBezTo>
                    <a:cubicBezTo>
                      <a:pt x="538275" y="50083"/>
                      <a:pt x="550590" y="40333"/>
                      <a:pt x="560340" y="35715"/>
                    </a:cubicBezTo>
                    <a:cubicBezTo>
                      <a:pt x="570090" y="31097"/>
                      <a:pt x="571629" y="30584"/>
                      <a:pt x="581891" y="26479"/>
                    </a:cubicBezTo>
                    <a:cubicBezTo>
                      <a:pt x="592153" y="22374"/>
                      <a:pt x="609600" y="12624"/>
                      <a:pt x="621915" y="11085"/>
                    </a:cubicBezTo>
                    <a:cubicBezTo>
                      <a:pt x="634230" y="9546"/>
                      <a:pt x="646546" y="15703"/>
                      <a:pt x="655782" y="17243"/>
                    </a:cubicBezTo>
                    <a:cubicBezTo>
                      <a:pt x="665019" y="18782"/>
                      <a:pt x="667071" y="21861"/>
                      <a:pt x="677334" y="20322"/>
                    </a:cubicBezTo>
                    <a:cubicBezTo>
                      <a:pt x="687597" y="18783"/>
                      <a:pt x="704017" y="11085"/>
                      <a:pt x="717358" y="8006"/>
                    </a:cubicBezTo>
                    <a:cubicBezTo>
                      <a:pt x="730699" y="4927"/>
                      <a:pt x="744554" y="2875"/>
                      <a:pt x="757382" y="1849"/>
                    </a:cubicBezTo>
                    <a:cubicBezTo>
                      <a:pt x="770210" y="823"/>
                      <a:pt x="782526" y="-1743"/>
                      <a:pt x="794328" y="1849"/>
                    </a:cubicBezTo>
                    <a:cubicBezTo>
                      <a:pt x="806130" y="5441"/>
                      <a:pt x="818445" y="18269"/>
                      <a:pt x="828194" y="23400"/>
                    </a:cubicBezTo>
                    <a:cubicBezTo>
                      <a:pt x="837943" y="28531"/>
                      <a:pt x="844615" y="28019"/>
                      <a:pt x="852825" y="32637"/>
                    </a:cubicBezTo>
                    <a:cubicBezTo>
                      <a:pt x="861035" y="37255"/>
                      <a:pt x="869758" y="42386"/>
                      <a:pt x="877455" y="51109"/>
                    </a:cubicBezTo>
                    <a:cubicBezTo>
                      <a:pt x="885152" y="59832"/>
                      <a:pt x="892335" y="73174"/>
                      <a:pt x="899006" y="84976"/>
                    </a:cubicBezTo>
                    <a:cubicBezTo>
                      <a:pt x="905677" y="96778"/>
                      <a:pt x="912348" y="106528"/>
                      <a:pt x="917479" y="121922"/>
                    </a:cubicBezTo>
                    <a:cubicBezTo>
                      <a:pt x="922610" y="137316"/>
                      <a:pt x="927742" y="166051"/>
                      <a:pt x="929794" y="177340"/>
                    </a:cubicBezTo>
                    <a:cubicBezTo>
                      <a:pt x="931846" y="188629"/>
                      <a:pt x="930820" y="182984"/>
                      <a:pt x="929794" y="189655"/>
                    </a:cubicBezTo>
                    <a:cubicBezTo>
                      <a:pt x="928768" y="196326"/>
                      <a:pt x="922611" y="208128"/>
                      <a:pt x="923637" y="217364"/>
                    </a:cubicBezTo>
                    <a:cubicBezTo>
                      <a:pt x="924663" y="226600"/>
                      <a:pt x="933900" y="232758"/>
                      <a:pt x="935952" y="245073"/>
                    </a:cubicBezTo>
                    <a:cubicBezTo>
                      <a:pt x="938005" y="257388"/>
                      <a:pt x="934926" y="277401"/>
                      <a:pt x="935952" y="291255"/>
                    </a:cubicBezTo>
                    <a:cubicBezTo>
                      <a:pt x="936978" y="305109"/>
                      <a:pt x="938517" y="312293"/>
                      <a:pt x="942109" y="328200"/>
                    </a:cubicBezTo>
                    <a:cubicBezTo>
                      <a:pt x="945701" y="344107"/>
                      <a:pt x="950319" y="358475"/>
                      <a:pt x="957503" y="386697"/>
                    </a:cubicBezTo>
                    <a:cubicBezTo>
                      <a:pt x="964687" y="414919"/>
                      <a:pt x="983160" y="475469"/>
                      <a:pt x="985212" y="497534"/>
                    </a:cubicBezTo>
                    <a:cubicBezTo>
                      <a:pt x="987264" y="519599"/>
                      <a:pt x="969818" y="519085"/>
                      <a:pt x="969818" y="519085"/>
                    </a:cubicBezTo>
                    <a:cubicBezTo>
                      <a:pt x="966739" y="525756"/>
                      <a:pt x="965201" y="528835"/>
                      <a:pt x="966740" y="537558"/>
                    </a:cubicBezTo>
                    <a:cubicBezTo>
                      <a:pt x="968279" y="546281"/>
                      <a:pt x="974437" y="556544"/>
                      <a:pt x="979055" y="571425"/>
                    </a:cubicBezTo>
                    <a:cubicBezTo>
                      <a:pt x="983673" y="586306"/>
                      <a:pt x="986239" y="609910"/>
                      <a:pt x="994449" y="626843"/>
                    </a:cubicBezTo>
                    <a:cubicBezTo>
                      <a:pt x="1002659" y="643776"/>
                      <a:pt x="1018566" y="656605"/>
                      <a:pt x="1028315" y="673025"/>
                    </a:cubicBezTo>
                    <a:cubicBezTo>
                      <a:pt x="1038065" y="689445"/>
                      <a:pt x="1046275" y="706378"/>
                      <a:pt x="1052946" y="725364"/>
                    </a:cubicBezTo>
                    <a:cubicBezTo>
                      <a:pt x="1059617" y="744350"/>
                      <a:pt x="1062696" y="768467"/>
                      <a:pt x="1068340" y="786940"/>
                    </a:cubicBezTo>
                    <a:cubicBezTo>
                      <a:pt x="1073984" y="805413"/>
                      <a:pt x="1083733" y="822346"/>
                      <a:pt x="1086812" y="836200"/>
                    </a:cubicBezTo>
                    <a:cubicBezTo>
                      <a:pt x="1089891" y="850054"/>
                      <a:pt x="1090404" y="859804"/>
                      <a:pt x="1086812" y="870067"/>
                    </a:cubicBezTo>
                    <a:cubicBezTo>
                      <a:pt x="1083220" y="880330"/>
                      <a:pt x="1072958" y="889566"/>
                      <a:pt x="1065261" y="897776"/>
                    </a:cubicBezTo>
                    <a:cubicBezTo>
                      <a:pt x="1057564" y="905986"/>
                      <a:pt x="1054486" y="913170"/>
                      <a:pt x="1040631" y="919328"/>
                    </a:cubicBezTo>
                    <a:cubicBezTo>
                      <a:pt x="1026777" y="925486"/>
                      <a:pt x="1004712" y="926512"/>
                      <a:pt x="982134" y="934722"/>
                    </a:cubicBezTo>
                    <a:cubicBezTo>
                      <a:pt x="959556" y="942932"/>
                      <a:pt x="931334" y="956273"/>
                      <a:pt x="905164" y="968588"/>
                    </a:cubicBezTo>
                    <a:cubicBezTo>
                      <a:pt x="878994" y="980903"/>
                      <a:pt x="853337" y="996297"/>
                      <a:pt x="825115" y="1008612"/>
                    </a:cubicBezTo>
                    <a:cubicBezTo>
                      <a:pt x="796893" y="1020927"/>
                      <a:pt x="762001" y="1031190"/>
                      <a:pt x="735831" y="1042479"/>
                    </a:cubicBezTo>
                    <a:cubicBezTo>
                      <a:pt x="709661" y="1053768"/>
                      <a:pt x="700937" y="1061978"/>
                      <a:pt x="668097" y="1076346"/>
                    </a:cubicBezTo>
                    <a:cubicBezTo>
                      <a:pt x="635257" y="1090714"/>
                      <a:pt x="563931" y="1119962"/>
                      <a:pt x="538788" y="1128685"/>
                    </a:cubicBezTo>
                    <a:cubicBezTo>
                      <a:pt x="513645" y="1137408"/>
                      <a:pt x="531605" y="1131764"/>
                      <a:pt x="517237" y="1128685"/>
                    </a:cubicBezTo>
                    <a:cubicBezTo>
                      <a:pt x="502869" y="1125606"/>
                      <a:pt x="474134" y="1117396"/>
                      <a:pt x="452582" y="1110212"/>
                    </a:cubicBezTo>
                    <a:cubicBezTo>
                      <a:pt x="431030" y="1103028"/>
                      <a:pt x="387928" y="1085582"/>
                      <a:pt x="387928" y="1085582"/>
                    </a:cubicBezTo>
                    <a:cubicBezTo>
                      <a:pt x="368942" y="1078398"/>
                      <a:pt x="355087" y="1071727"/>
                      <a:pt x="338667" y="1067109"/>
                    </a:cubicBezTo>
                    <a:cubicBezTo>
                      <a:pt x="322247" y="1062491"/>
                      <a:pt x="300695" y="1057360"/>
                      <a:pt x="289406" y="1057873"/>
                    </a:cubicBezTo>
                    <a:cubicBezTo>
                      <a:pt x="278117" y="1058386"/>
                      <a:pt x="276578" y="1059412"/>
                      <a:pt x="270934" y="1070188"/>
                    </a:cubicBezTo>
                    <a:cubicBezTo>
                      <a:pt x="265290" y="1080964"/>
                      <a:pt x="261184" y="1103029"/>
                      <a:pt x="255540" y="1122528"/>
                    </a:cubicBezTo>
                    <a:cubicBezTo>
                      <a:pt x="249896" y="1142027"/>
                      <a:pt x="243225" y="1163578"/>
                      <a:pt x="237067" y="1187182"/>
                    </a:cubicBezTo>
                    <a:cubicBezTo>
                      <a:pt x="230909" y="1210786"/>
                      <a:pt x="225778" y="1252863"/>
                      <a:pt x="218594" y="1264152"/>
                    </a:cubicBezTo>
                    <a:cubicBezTo>
                      <a:pt x="211410" y="1275441"/>
                      <a:pt x="202687" y="1257994"/>
                      <a:pt x="193964" y="1254915"/>
                    </a:cubicBezTo>
                    <a:cubicBezTo>
                      <a:pt x="185241" y="1251836"/>
                      <a:pt x="173439" y="1248245"/>
                      <a:pt x="166255" y="1245679"/>
                    </a:cubicBezTo>
                    <a:cubicBezTo>
                      <a:pt x="159071" y="1243113"/>
                      <a:pt x="158558" y="1242088"/>
                      <a:pt x="150861" y="1239522"/>
                    </a:cubicBezTo>
                    <a:cubicBezTo>
                      <a:pt x="143164" y="1236956"/>
                      <a:pt x="129309" y="1233364"/>
                      <a:pt x="120073" y="1230285"/>
                    </a:cubicBezTo>
                    <a:cubicBezTo>
                      <a:pt x="110837" y="1227206"/>
                      <a:pt x="104679" y="1224641"/>
                      <a:pt x="95443" y="1221049"/>
                    </a:cubicBezTo>
                    <a:cubicBezTo>
                      <a:pt x="86207" y="1217457"/>
                      <a:pt x="73378" y="1213865"/>
                      <a:pt x="64655" y="1208734"/>
                    </a:cubicBezTo>
                    <a:cubicBezTo>
                      <a:pt x="55932" y="1203603"/>
                      <a:pt x="50800" y="1195392"/>
                      <a:pt x="43103" y="1190261"/>
                    </a:cubicBezTo>
                    <a:cubicBezTo>
                      <a:pt x="35406" y="1185130"/>
                      <a:pt x="25657" y="1181025"/>
                      <a:pt x="18473" y="1177946"/>
                    </a:cubicBezTo>
                    <a:cubicBezTo>
                      <a:pt x="11289" y="1174867"/>
                      <a:pt x="5644" y="1173327"/>
                      <a:pt x="0" y="11717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0" name="Блок-схема: узел 629"/>
              <p:cNvSpPr/>
              <p:nvPr/>
            </p:nvSpPr>
            <p:spPr>
              <a:xfrm>
                <a:off x="3240798" y="2894587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1" name="Полилиния 630"/>
              <p:cNvSpPr/>
              <p:nvPr/>
            </p:nvSpPr>
            <p:spPr>
              <a:xfrm>
                <a:off x="4913227" y="1265323"/>
                <a:ext cx="323191" cy="507814"/>
              </a:xfrm>
              <a:custGeom>
                <a:avLst/>
                <a:gdLst>
                  <a:gd name="connsiteX0" fmla="*/ 418715 w 474511"/>
                  <a:gd name="connsiteY0" fmla="*/ 0 h 775855"/>
                  <a:gd name="connsiteX1" fmla="*/ 464897 w 474511"/>
                  <a:gd name="connsiteY1" fmla="*/ 49261 h 775855"/>
                  <a:gd name="connsiteX2" fmla="*/ 464897 w 474511"/>
                  <a:gd name="connsiteY2" fmla="*/ 86206 h 775855"/>
                  <a:gd name="connsiteX3" fmla="*/ 464897 w 474511"/>
                  <a:gd name="connsiteY3" fmla="*/ 113915 h 775855"/>
                  <a:gd name="connsiteX4" fmla="*/ 461818 w 474511"/>
                  <a:gd name="connsiteY4" fmla="*/ 132388 h 775855"/>
                  <a:gd name="connsiteX5" fmla="*/ 474134 w 474511"/>
                  <a:gd name="connsiteY5" fmla="*/ 157018 h 775855"/>
                  <a:gd name="connsiteX6" fmla="*/ 471055 w 474511"/>
                  <a:gd name="connsiteY6" fmla="*/ 190885 h 775855"/>
                  <a:gd name="connsiteX7" fmla="*/ 467976 w 474511"/>
                  <a:gd name="connsiteY7" fmla="*/ 221673 h 775855"/>
                  <a:gd name="connsiteX8" fmla="*/ 446424 w 474511"/>
                  <a:gd name="connsiteY8" fmla="*/ 255539 h 775855"/>
                  <a:gd name="connsiteX9" fmla="*/ 434109 w 474511"/>
                  <a:gd name="connsiteY9" fmla="*/ 286327 h 775855"/>
                  <a:gd name="connsiteX10" fmla="*/ 415637 w 474511"/>
                  <a:gd name="connsiteY10" fmla="*/ 295564 h 775855"/>
                  <a:gd name="connsiteX11" fmla="*/ 384849 w 474511"/>
                  <a:gd name="connsiteY11" fmla="*/ 301721 h 775855"/>
                  <a:gd name="connsiteX12" fmla="*/ 375612 w 474511"/>
                  <a:gd name="connsiteY12" fmla="*/ 323273 h 775855"/>
                  <a:gd name="connsiteX13" fmla="*/ 375612 w 474511"/>
                  <a:gd name="connsiteY13" fmla="*/ 347903 h 775855"/>
                  <a:gd name="connsiteX14" fmla="*/ 375612 w 474511"/>
                  <a:gd name="connsiteY14" fmla="*/ 440267 h 775855"/>
                  <a:gd name="connsiteX15" fmla="*/ 375612 w 474511"/>
                  <a:gd name="connsiteY15" fmla="*/ 474133 h 775855"/>
                  <a:gd name="connsiteX16" fmla="*/ 366376 w 474511"/>
                  <a:gd name="connsiteY16" fmla="*/ 508000 h 775855"/>
                  <a:gd name="connsiteX17" fmla="*/ 354061 w 474511"/>
                  <a:gd name="connsiteY17" fmla="*/ 535709 h 775855"/>
                  <a:gd name="connsiteX18" fmla="*/ 335588 w 474511"/>
                  <a:gd name="connsiteY18" fmla="*/ 551103 h 775855"/>
                  <a:gd name="connsiteX19" fmla="*/ 310958 w 474511"/>
                  <a:gd name="connsiteY19" fmla="*/ 581891 h 775855"/>
                  <a:gd name="connsiteX20" fmla="*/ 295564 w 474511"/>
                  <a:gd name="connsiteY20" fmla="*/ 597285 h 775855"/>
                  <a:gd name="connsiteX21" fmla="*/ 243224 w 474511"/>
                  <a:gd name="connsiteY21" fmla="*/ 609600 h 775855"/>
                  <a:gd name="connsiteX22" fmla="*/ 240146 w 474511"/>
                  <a:gd name="connsiteY22" fmla="*/ 603442 h 775855"/>
                  <a:gd name="connsiteX23" fmla="*/ 150861 w 474511"/>
                  <a:gd name="connsiteY23" fmla="*/ 655782 h 775855"/>
                  <a:gd name="connsiteX24" fmla="*/ 132388 w 474511"/>
                  <a:gd name="connsiteY24" fmla="*/ 655782 h 775855"/>
                  <a:gd name="connsiteX25" fmla="*/ 116994 w 474511"/>
                  <a:gd name="connsiteY25" fmla="*/ 658861 h 775855"/>
                  <a:gd name="connsiteX26" fmla="*/ 89285 w 474511"/>
                  <a:gd name="connsiteY26" fmla="*/ 665018 h 775855"/>
                  <a:gd name="connsiteX27" fmla="*/ 76970 w 474511"/>
                  <a:gd name="connsiteY27" fmla="*/ 658861 h 775855"/>
                  <a:gd name="connsiteX28" fmla="*/ 67734 w 474511"/>
                  <a:gd name="connsiteY28" fmla="*/ 652703 h 775855"/>
                  <a:gd name="connsiteX29" fmla="*/ 46182 w 474511"/>
                  <a:gd name="connsiteY29" fmla="*/ 649624 h 775855"/>
                  <a:gd name="connsiteX30" fmla="*/ 30788 w 474511"/>
                  <a:gd name="connsiteY30" fmla="*/ 649624 h 775855"/>
                  <a:gd name="connsiteX31" fmla="*/ 18473 w 474511"/>
                  <a:gd name="connsiteY31" fmla="*/ 668097 h 775855"/>
                  <a:gd name="connsiteX32" fmla="*/ 18473 w 474511"/>
                  <a:gd name="connsiteY32" fmla="*/ 692727 h 775855"/>
                  <a:gd name="connsiteX33" fmla="*/ 21552 w 474511"/>
                  <a:gd name="connsiteY33" fmla="*/ 708121 h 775855"/>
                  <a:gd name="connsiteX34" fmla="*/ 15394 w 474511"/>
                  <a:gd name="connsiteY34" fmla="*/ 720436 h 775855"/>
                  <a:gd name="connsiteX35" fmla="*/ 9237 w 474511"/>
                  <a:gd name="connsiteY35" fmla="*/ 732751 h 775855"/>
                  <a:gd name="connsiteX36" fmla="*/ 6158 w 474511"/>
                  <a:gd name="connsiteY36" fmla="*/ 748145 h 775855"/>
                  <a:gd name="connsiteX37" fmla="*/ 0 w 474511"/>
                  <a:gd name="connsiteY37" fmla="*/ 775855 h 77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474511" h="775855">
                    <a:moveTo>
                      <a:pt x="418715" y="0"/>
                    </a:moveTo>
                    <a:cubicBezTo>
                      <a:pt x="437957" y="17446"/>
                      <a:pt x="457200" y="34893"/>
                      <a:pt x="464897" y="49261"/>
                    </a:cubicBezTo>
                    <a:cubicBezTo>
                      <a:pt x="472594" y="63629"/>
                      <a:pt x="464897" y="86206"/>
                      <a:pt x="464897" y="86206"/>
                    </a:cubicBezTo>
                    <a:cubicBezTo>
                      <a:pt x="464897" y="96982"/>
                      <a:pt x="465410" y="106218"/>
                      <a:pt x="464897" y="113915"/>
                    </a:cubicBezTo>
                    <a:cubicBezTo>
                      <a:pt x="464384" y="121612"/>
                      <a:pt x="460279" y="125204"/>
                      <a:pt x="461818" y="132388"/>
                    </a:cubicBezTo>
                    <a:cubicBezTo>
                      <a:pt x="463357" y="139572"/>
                      <a:pt x="472595" y="147269"/>
                      <a:pt x="474134" y="157018"/>
                    </a:cubicBezTo>
                    <a:cubicBezTo>
                      <a:pt x="475673" y="166767"/>
                      <a:pt x="472081" y="180109"/>
                      <a:pt x="471055" y="190885"/>
                    </a:cubicBezTo>
                    <a:cubicBezTo>
                      <a:pt x="470029" y="201661"/>
                      <a:pt x="472081" y="210897"/>
                      <a:pt x="467976" y="221673"/>
                    </a:cubicBezTo>
                    <a:cubicBezTo>
                      <a:pt x="463871" y="232449"/>
                      <a:pt x="452069" y="244763"/>
                      <a:pt x="446424" y="255539"/>
                    </a:cubicBezTo>
                    <a:cubicBezTo>
                      <a:pt x="440780" y="266315"/>
                      <a:pt x="439240" y="279656"/>
                      <a:pt x="434109" y="286327"/>
                    </a:cubicBezTo>
                    <a:cubicBezTo>
                      <a:pt x="428978" y="292998"/>
                      <a:pt x="423847" y="292998"/>
                      <a:pt x="415637" y="295564"/>
                    </a:cubicBezTo>
                    <a:cubicBezTo>
                      <a:pt x="407427" y="298130"/>
                      <a:pt x="391520" y="297103"/>
                      <a:pt x="384849" y="301721"/>
                    </a:cubicBezTo>
                    <a:cubicBezTo>
                      <a:pt x="378178" y="306339"/>
                      <a:pt x="377151" y="315576"/>
                      <a:pt x="375612" y="323273"/>
                    </a:cubicBezTo>
                    <a:cubicBezTo>
                      <a:pt x="374072" y="330970"/>
                      <a:pt x="375612" y="347903"/>
                      <a:pt x="375612" y="347903"/>
                    </a:cubicBezTo>
                    <a:lnTo>
                      <a:pt x="375612" y="440267"/>
                    </a:lnTo>
                    <a:cubicBezTo>
                      <a:pt x="375612" y="461305"/>
                      <a:pt x="377151" y="462844"/>
                      <a:pt x="375612" y="474133"/>
                    </a:cubicBezTo>
                    <a:cubicBezTo>
                      <a:pt x="374073" y="485422"/>
                      <a:pt x="369968" y="497737"/>
                      <a:pt x="366376" y="508000"/>
                    </a:cubicBezTo>
                    <a:cubicBezTo>
                      <a:pt x="362784" y="518263"/>
                      <a:pt x="359192" y="528525"/>
                      <a:pt x="354061" y="535709"/>
                    </a:cubicBezTo>
                    <a:cubicBezTo>
                      <a:pt x="348930" y="542893"/>
                      <a:pt x="342772" y="543406"/>
                      <a:pt x="335588" y="551103"/>
                    </a:cubicBezTo>
                    <a:cubicBezTo>
                      <a:pt x="328404" y="558800"/>
                      <a:pt x="317629" y="574194"/>
                      <a:pt x="310958" y="581891"/>
                    </a:cubicBezTo>
                    <a:cubicBezTo>
                      <a:pt x="304287" y="589588"/>
                      <a:pt x="306853" y="592667"/>
                      <a:pt x="295564" y="597285"/>
                    </a:cubicBezTo>
                    <a:cubicBezTo>
                      <a:pt x="284275" y="601903"/>
                      <a:pt x="252460" y="608574"/>
                      <a:pt x="243224" y="609600"/>
                    </a:cubicBezTo>
                    <a:cubicBezTo>
                      <a:pt x="233988" y="610626"/>
                      <a:pt x="255540" y="595745"/>
                      <a:pt x="240146" y="603442"/>
                    </a:cubicBezTo>
                    <a:cubicBezTo>
                      <a:pt x="224752" y="611139"/>
                      <a:pt x="168821" y="647059"/>
                      <a:pt x="150861" y="655782"/>
                    </a:cubicBezTo>
                    <a:cubicBezTo>
                      <a:pt x="132901" y="664505"/>
                      <a:pt x="138032" y="655269"/>
                      <a:pt x="132388" y="655782"/>
                    </a:cubicBezTo>
                    <a:cubicBezTo>
                      <a:pt x="126744" y="656295"/>
                      <a:pt x="116994" y="658861"/>
                      <a:pt x="116994" y="658861"/>
                    </a:cubicBezTo>
                    <a:lnTo>
                      <a:pt x="89285" y="665018"/>
                    </a:lnTo>
                    <a:cubicBezTo>
                      <a:pt x="82614" y="665018"/>
                      <a:pt x="76970" y="658861"/>
                      <a:pt x="76970" y="658861"/>
                    </a:cubicBezTo>
                    <a:cubicBezTo>
                      <a:pt x="73378" y="656809"/>
                      <a:pt x="72865" y="654242"/>
                      <a:pt x="67734" y="652703"/>
                    </a:cubicBezTo>
                    <a:cubicBezTo>
                      <a:pt x="62603" y="651164"/>
                      <a:pt x="52340" y="650137"/>
                      <a:pt x="46182" y="649624"/>
                    </a:cubicBezTo>
                    <a:cubicBezTo>
                      <a:pt x="40024" y="649111"/>
                      <a:pt x="35406" y="646545"/>
                      <a:pt x="30788" y="649624"/>
                    </a:cubicBezTo>
                    <a:cubicBezTo>
                      <a:pt x="26170" y="652703"/>
                      <a:pt x="20525" y="660913"/>
                      <a:pt x="18473" y="668097"/>
                    </a:cubicBezTo>
                    <a:cubicBezTo>
                      <a:pt x="16421" y="675281"/>
                      <a:pt x="17960" y="686056"/>
                      <a:pt x="18473" y="692727"/>
                    </a:cubicBezTo>
                    <a:cubicBezTo>
                      <a:pt x="18986" y="699398"/>
                      <a:pt x="21552" y="708121"/>
                      <a:pt x="21552" y="708121"/>
                    </a:cubicBezTo>
                    <a:cubicBezTo>
                      <a:pt x="21039" y="712739"/>
                      <a:pt x="15394" y="720436"/>
                      <a:pt x="15394" y="720436"/>
                    </a:cubicBezTo>
                    <a:cubicBezTo>
                      <a:pt x="13342" y="724541"/>
                      <a:pt x="10776" y="728133"/>
                      <a:pt x="9237" y="732751"/>
                    </a:cubicBezTo>
                    <a:cubicBezTo>
                      <a:pt x="7698" y="737369"/>
                      <a:pt x="7697" y="740961"/>
                      <a:pt x="6158" y="748145"/>
                    </a:cubicBezTo>
                    <a:cubicBezTo>
                      <a:pt x="4619" y="755329"/>
                      <a:pt x="2309" y="765592"/>
                      <a:pt x="0" y="775855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2" name="Полилиния 631"/>
              <p:cNvSpPr/>
              <p:nvPr/>
            </p:nvSpPr>
            <p:spPr>
              <a:xfrm>
                <a:off x="4912504" y="1264828"/>
                <a:ext cx="323191" cy="507814"/>
              </a:xfrm>
              <a:custGeom>
                <a:avLst/>
                <a:gdLst>
                  <a:gd name="connsiteX0" fmla="*/ 418715 w 474511"/>
                  <a:gd name="connsiteY0" fmla="*/ 0 h 775855"/>
                  <a:gd name="connsiteX1" fmla="*/ 464897 w 474511"/>
                  <a:gd name="connsiteY1" fmla="*/ 49261 h 775855"/>
                  <a:gd name="connsiteX2" fmla="*/ 464897 w 474511"/>
                  <a:gd name="connsiteY2" fmla="*/ 86206 h 775855"/>
                  <a:gd name="connsiteX3" fmla="*/ 464897 w 474511"/>
                  <a:gd name="connsiteY3" fmla="*/ 113915 h 775855"/>
                  <a:gd name="connsiteX4" fmla="*/ 461818 w 474511"/>
                  <a:gd name="connsiteY4" fmla="*/ 132388 h 775855"/>
                  <a:gd name="connsiteX5" fmla="*/ 474134 w 474511"/>
                  <a:gd name="connsiteY5" fmla="*/ 157018 h 775855"/>
                  <a:gd name="connsiteX6" fmla="*/ 471055 w 474511"/>
                  <a:gd name="connsiteY6" fmla="*/ 190885 h 775855"/>
                  <a:gd name="connsiteX7" fmla="*/ 467976 w 474511"/>
                  <a:gd name="connsiteY7" fmla="*/ 221673 h 775855"/>
                  <a:gd name="connsiteX8" fmla="*/ 446424 w 474511"/>
                  <a:gd name="connsiteY8" fmla="*/ 255539 h 775855"/>
                  <a:gd name="connsiteX9" fmla="*/ 434109 w 474511"/>
                  <a:gd name="connsiteY9" fmla="*/ 286327 h 775855"/>
                  <a:gd name="connsiteX10" fmla="*/ 415637 w 474511"/>
                  <a:gd name="connsiteY10" fmla="*/ 295564 h 775855"/>
                  <a:gd name="connsiteX11" fmla="*/ 384849 w 474511"/>
                  <a:gd name="connsiteY11" fmla="*/ 301721 h 775855"/>
                  <a:gd name="connsiteX12" fmla="*/ 375612 w 474511"/>
                  <a:gd name="connsiteY12" fmla="*/ 323273 h 775855"/>
                  <a:gd name="connsiteX13" fmla="*/ 375612 w 474511"/>
                  <a:gd name="connsiteY13" fmla="*/ 347903 h 775855"/>
                  <a:gd name="connsiteX14" fmla="*/ 375612 w 474511"/>
                  <a:gd name="connsiteY14" fmla="*/ 440267 h 775855"/>
                  <a:gd name="connsiteX15" fmla="*/ 375612 w 474511"/>
                  <a:gd name="connsiteY15" fmla="*/ 474133 h 775855"/>
                  <a:gd name="connsiteX16" fmla="*/ 366376 w 474511"/>
                  <a:gd name="connsiteY16" fmla="*/ 508000 h 775855"/>
                  <a:gd name="connsiteX17" fmla="*/ 354061 w 474511"/>
                  <a:gd name="connsiteY17" fmla="*/ 535709 h 775855"/>
                  <a:gd name="connsiteX18" fmla="*/ 335588 w 474511"/>
                  <a:gd name="connsiteY18" fmla="*/ 551103 h 775855"/>
                  <a:gd name="connsiteX19" fmla="*/ 310958 w 474511"/>
                  <a:gd name="connsiteY19" fmla="*/ 581891 h 775855"/>
                  <a:gd name="connsiteX20" fmla="*/ 295564 w 474511"/>
                  <a:gd name="connsiteY20" fmla="*/ 597285 h 775855"/>
                  <a:gd name="connsiteX21" fmla="*/ 243224 w 474511"/>
                  <a:gd name="connsiteY21" fmla="*/ 609600 h 775855"/>
                  <a:gd name="connsiteX22" fmla="*/ 240146 w 474511"/>
                  <a:gd name="connsiteY22" fmla="*/ 603442 h 775855"/>
                  <a:gd name="connsiteX23" fmla="*/ 150861 w 474511"/>
                  <a:gd name="connsiteY23" fmla="*/ 655782 h 775855"/>
                  <a:gd name="connsiteX24" fmla="*/ 132388 w 474511"/>
                  <a:gd name="connsiteY24" fmla="*/ 655782 h 775855"/>
                  <a:gd name="connsiteX25" fmla="*/ 116994 w 474511"/>
                  <a:gd name="connsiteY25" fmla="*/ 658861 h 775855"/>
                  <a:gd name="connsiteX26" fmla="*/ 89285 w 474511"/>
                  <a:gd name="connsiteY26" fmla="*/ 665018 h 775855"/>
                  <a:gd name="connsiteX27" fmla="*/ 76970 w 474511"/>
                  <a:gd name="connsiteY27" fmla="*/ 658861 h 775855"/>
                  <a:gd name="connsiteX28" fmla="*/ 67734 w 474511"/>
                  <a:gd name="connsiteY28" fmla="*/ 652703 h 775855"/>
                  <a:gd name="connsiteX29" fmla="*/ 46182 w 474511"/>
                  <a:gd name="connsiteY29" fmla="*/ 649624 h 775855"/>
                  <a:gd name="connsiteX30" fmla="*/ 30788 w 474511"/>
                  <a:gd name="connsiteY30" fmla="*/ 649624 h 775855"/>
                  <a:gd name="connsiteX31" fmla="*/ 18473 w 474511"/>
                  <a:gd name="connsiteY31" fmla="*/ 668097 h 775855"/>
                  <a:gd name="connsiteX32" fmla="*/ 18473 w 474511"/>
                  <a:gd name="connsiteY32" fmla="*/ 692727 h 775855"/>
                  <a:gd name="connsiteX33" fmla="*/ 21552 w 474511"/>
                  <a:gd name="connsiteY33" fmla="*/ 708121 h 775855"/>
                  <a:gd name="connsiteX34" fmla="*/ 15394 w 474511"/>
                  <a:gd name="connsiteY34" fmla="*/ 720436 h 775855"/>
                  <a:gd name="connsiteX35" fmla="*/ 9237 w 474511"/>
                  <a:gd name="connsiteY35" fmla="*/ 732751 h 775855"/>
                  <a:gd name="connsiteX36" fmla="*/ 6158 w 474511"/>
                  <a:gd name="connsiteY36" fmla="*/ 748145 h 775855"/>
                  <a:gd name="connsiteX37" fmla="*/ 0 w 474511"/>
                  <a:gd name="connsiteY37" fmla="*/ 775855 h 77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474511" h="775855">
                    <a:moveTo>
                      <a:pt x="418715" y="0"/>
                    </a:moveTo>
                    <a:cubicBezTo>
                      <a:pt x="437957" y="17446"/>
                      <a:pt x="457200" y="34893"/>
                      <a:pt x="464897" y="49261"/>
                    </a:cubicBezTo>
                    <a:cubicBezTo>
                      <a:pt x="472594" y="63629"/>
                      <a:pt x="464897" y="86206"/>
                      <a:pt x="464897" y="86206"/>
                    </a:cubicBezTo>
                    <a:cubicBezTo>
                      <a:pt x="464897" y="96982"/>
                      <a:pt x="465410" y="106218"/>
                      <a:pt x="464897" y="113915"/>
                    </a:cubicBezTo>
                    <a:cubicBezTo>
                      <a:pt x="464384" y="121612"/>
                      <a:pt x="460279" y="125204"/>
                      <a:pt x="461818" y="132388"/>
                    </a:cubicBezTo>
                    <a:cubicBezTo>
                      <a:pt x="463357" y="139572"/>
                      <a:pt x="472595" y="147269"/>
                      <a:pt x="474134" y="157018"/>
                    </a:cubicBezTo>
                    <a:cubicBezTo>
                      <a:pt x="475673" y="166767"/>
                      <a:pt x="472081" y="180109"/>
                      <a:pt x="471055" y="190885"/>
                    </a:cubicBezTo>
                    <a:cubicBezTo>
                      <a:pt x="470029" y="201661"/>
                      <a:pt x="472081" y="210897"/>
                      <a:pt x="467976" y="221673"/>
                    </a:cubicBezTo>
                    <a:cubicBezTo>
                      <a:pt x="463871" y="232449"/>
                      <a:pt x="452069" y="244763"/>
                      <a:pt x="446424" y="255539"/>
                    </a:cubicBezTo>
                    <a:cubicBezTo>
                      <a:pt x="440780" y="266315"/>
                      <a:pt x="439240" y="279656"/>
                      <a:pt x="434109" y="286327"/>
                    </a:cubicBezTo>
                    <a:cubicBezTo>
                      <a:pt x="428978" y="292998"/>
                      <a:pt x="423847" y="292998"/>
                      <a:pt x="415637" y="295564"/>
                    </a:cubicBezTo>
                    <a:cubicBezTo>
                      <a:pt x="407427" y="298130"/>
                      <a:pt x="391520" y="297103"/>
                      <a:pt x="384849" y="301721"/>
                    </a:cubicBezTo>
                    <a:cubicBezTo>
                      <a:pt x="378178" y="306339"/>
                      <a:pt x="377151" y="315576"/>
                      <a:pt x="375612" y="323273"/>
                    </a:cubicBezTo>
                    <a:cubicBezTo>
                      <a:pt x="374072" y="330970"/>
                      <a:pt x="375612" y="347903"/>
                      <a:pt x="375612" y="347903"/>
                    </a:cubicBezTo>
                    <a:lnTo>
                      <a:pt x="375612" y="440267"/>
                    </a:lnTo>
                    <a:cubicBezTo>
                      <a:pt x="375612" y="461305"/>
                      <a:pt x="377151" y="462844"/>
                      <a:pt x="375612" y="474133"/>
                    </a:cubicBezTo>
                    <a:cubicBezTo>
                      <a:pt x="374073" y="485422"/>
                      <a:pt x="369968" y="497737"/>
                      <a:pt x="366376" y="508000"/>
                    </a:cubicBezTo>
                    <a:cubicBezTo>
                      <a:pt x="362784" y="518263"/>
                      <a:pt x="359192" y="528525"/>
                      <a:pt x="354061" y="535709"/>
                    </a:cubicBezTo>
                    <a:cubicBezTo>
                      <a:pt x="348930" y="542893"/>
                      <a:pt x="342772" y="543406"/>
                      <a:pt x="335588" y="551103"/>
                    </a:cubicBezTo>
                    <a:cubicBezTo>
                      <a:pt x="328404" y="558800"/>
                      <a:pt x="317629" y="574194"/>
                      <a:pt x="310958" y="581891"/>
                    </a:cubicBezTo>
                    <a:cubicBezTo>
                      <a:pt x="304287" y="589588"/>
                      <a:pt x="306853" y="592667"/>
                      <a:pt x="295564" y="597285"/>
                    </a:cubicBezTo>
                    <a:cubicBezTo>
                      <a:pt x="284275" y="601903"/>
                      <a:pt x="252460" y="608574"/>
                      <a:pt x="243224" y="609600"/>
                    </a:cubicBezTo>
                    <a:cubicBezTo>
                      <a:pt x="233988" y="610626"/>
                      <a:pt x="255540" y="595745"/>
                      <a:pt x="240146" y="603442"/>
                    </a:cubicBezTo>
                    <a:cubicBezTo>
                      <a:pt x="224752" y="611139"/>
                      <a:pt x="168821" y="647059"/>
                      <a:pt x="150861" y="655782"/>
                    </a:cubicBezTo>
                    <a:cubicBezTo>
                      <a:pt x="132901" y="664505"/>
                      <a:pt x="138032" y="655269"/>
                      <a:pt x="132388" y="655782"/>
                    </a:cubicBezTo>
                    <a:cubicBezTo>
                      <a:pt x="126744" y="656295"/>
                      <a:pt x="116994" y="658861"/>
                      <a:pt x="116994" y="658861"/>
                    </a:cubicBezTo>
                    <a:lnTo>
                      <a:pt x="89285" y="665018"/>
                    </a:lnTo>
                    <a:cubicBezTo>
                      <a:pt x="82614" y="665018"/>
                      <a:pt x="76970" y="658861"/>
                      <a:pt x="76970" y="658861"/>
                    </a:cubicBezTo>
                    <a:cubicBezTo>
                      <a:pt x="73378" y="656809"/>
                      <a:pt x="72865" y="654242"/>
                      <a:pt x="67734" y="652703"/>
                    </a:cubicBezTo>
                    <a:cubicBezTo>
                      <a:pt x="62603" y="651164"/>
                      <a:pt x="52340" y="650137"/>
                      <a:pt x="46182" y="649624"/>
                    </a:cubicBezTo>
                    <a:cubicBezTo>
                      <a:pt x="40024" y="649111"/>
                      <a:pt x="35406" y="646545"/>
                      <a:pt x="30788" y="649624"/>
                    </a:cubicBezTo>
                    <a:cubicBezTo>
                      <a:pt x="26170" y="652703"/>
                      <a:pt x="20525" y="660913"/>
                      <a:pt x="18473" y="668097"/>
                    </a:cubicBezTo>
                    <a:cubicBezTo>
                      <a:pt x="16421" y="675281"/>
                      <a:pt x="17960" y="686056"/>
                      <a:pt x="18473" y="692727"/>
                    </a:cubicBezTo>
                    <a:cubicBezTo>
                      <a:pt x="18986" y="699398"/>
                      <a:pt x="21552" y="708121"/>
                      <a:pt x="21552" y="708121"/>
                    </a:cubicBezTo>
                    <a:cubicBezTo>
                      <a:pt x="21039" y="712739"/>
                      <a:pt x="15394" y="720436"/>
                      <a:pt x="15394" y="720436"/>
                    </a:cubicBezTo>
                    <a:cubicBezTo>
                      <a:pt x="13342" y="724541"/>
                      <a:pt x="10776" y="728133"/>
                      <a:pt x="9237" y="732751"/>
                    </a:cubicBezTo>
                    <a:cubicBezTo>
                      <a:pt x="7698" y="737369"/>
                      <a:pt x="7697" y="740961"/>
                      <a:pt x="6158" y="748145"/>
                    </a:cubicBezTo>
                    <a:cubicBezTo>
                      <a:pt x="4619" y="755329"/>
                      <a:pt x="2309" y="765592"/>
                      <a:pt x="0" y="77585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3" name="Полилиния 632"/>
              <p:cNvSpPr/>
              <p:nvPr/>
            </p:nvSpPr>
            <p:spPr>
              <a:xfrm rot="485512">
                <a:off x="7009279" y="886331"/>
                <a:ext cx="298176" cy="295782"/>
              </a:xfrm>
              <a:custGeom>
                <a:avLst/>
                <a:gdLst>
                  <a:gd name="connsiteX0" fmla="*/ 0 w 437783"/>
                  <a:gd name="connsiteY0" fmla="*/ 0 h 451905"/>
                  <a:gd name="connsiteX1" fmla="*/ 42366 w 437783"/>
                  <a:gd name="connsiteY1" fmla="*/ 52958 h 451905"/>
                  <a:gd name="connsiteX2" fmla="*/ 56488 w 437783"/>
                  <a:gd name="connsiteY2" fmla="*/ 70610 h 451905"/>
                  <a:gd name="connsiteX3" fmla="*/ 74141 w 437783"/>
                  <a:gd name="connsiteY3" fmla="*/ 77671 h 451905"/>
                  <a:gd name="connsiteX4" fmla="*/ 88263 w 437783"/>
                  <a:gd name="connsiteY4" fmla="*/ 81202 h 451905"/>
                  <a:gd name="connsiteX5" fmla="*/ 102385 w 437783"/>
                  <a:gd name="connsiteY5" fmla="*/ 102385 h 451905"/>
                  <a:gd name="connsiteX6" fmla="*/ 127098 w 437783"/>
                  <a:gd name="connsiteY6" fmla="*/ 127098 h 451905"/>
                  <a:gd name="connsiteX7" fmla="*/ 144751 w 437783"/>
                  <a:gd name="connsiteY7" fmla="*/ 151812 h 451905"/>
                  <a:gd name="connsiteX8" fmla="*/ 165934 w 437783"/>
                  <a:gd name="connsiteY8" fmla="*/ 172995 h 451905"/>
                  <a:gd name="connsiteX9" fmla="*/ 180056 w 437783"/>
                  <a:gd name="connsiteY9" fmla="*/ 190647 h 451905"/>
                  <a:gd name="connsiteX10" fmla="*/ 197709 w 437783"/>
                  <a:gd name="connsiteY10" fmla="*/ 197708 h 451905"/>
                  <a:gd name="connsiteX11" fmla="*/ 215361 w 437783"/>
                  <a:gd name="connsiteY11" fmla="*/ 208300 h 451905"/>
                  <a:gd name="connsiteX12" fmla="*/ 236544 w 437783"/>
                  <a:gd name="connsiteY12" fmla="*/ 211830 h 451905"/>
                  <a:gd name="connsiteX13" fmla="*/ 275380 w 437783"/>
                  <a:gd name="connsiteY13" fmla="*/ 218891 h 451905"/>
                  <a:gd name="connsiteX14" fmla="*/ 307154 w 437783"/>
                  <a:gd name="connsiteY14" fmla="*/ 236544 h 451905"/>
                  <a:gd name="connsiteX15" fmla="*/ 349520 w 437783"/>
                  <a:gd name="connsiteY15" fmla="*/ 264788 h 451905"/>
                  <a:gd name="connsiteX16" fmla="*/ 374234 w 437783"/>
                  <a:gd name="connsiteY16" fmla="*/ 307154 h 451905"/>
                  <a:gd name="connsiteX17" fmla="*/ 388356 w 437783"/>
                  <a:gd name="connsiteY17" fmla="*/ 335398 h 451905"/>
                  <a:gd name="connsiteX18" fmla="*/ 416600 w 437783"/>
                  <a:gd name="connsiteY18" fmla="*/ 370703 h 451905"/>
                  <a:gd name="connsiteX19" fmla="*/ 434252 w 437783"/>
                  <a:gd name="connsiteY19" fmla="*/ 427191 h 451905"/>
                  <a:gd name="connsiteX20" fmla="*/ 437783 w 437783"/>
                  <a:gd name="connsiteY20" fmla="*/ 451905 h 451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7783" h="451905">
                    <a:moveTo>
                      <a:pt x="0" y="0"/>
                    </a:moveTo>
                    <a:lnTo>
                      <a:pt x="42366" y="52958"/>
                    </a:lnTo>
                    <a:cubicBezTo>
                      <a:pt x="51781" y="64726"/>
                      <a:pt x="51192" y="66491"/>
                      <a:pt x="56488" y="70610"/>
                    </a:cubicBezTo>
                    <a:cubicBezTo>
                      <a:pt x="61784" y="74729"/>
                      <a:pt x="74141" y="77671"/>
                      <a:pt x="74141" y="77671"/>
                    </a:cubicBezTo>
                    <a:cubicBezTo>
                      <a:pt x="79437" y="79436"/>
                      <a:pt x="83556" y="77083"/>
                      <a:pt x="88263" y="81202"/>
                    </a:cubicBezTo>
                    <a:cubicBezTo>
                      <a:pt x="92970" y="85321"/>
                      <a:pt x="95913" y="94736"/>
                      <a:pt x="102385" y="102385"/>
                    </a:cubicBezTo>
                    <a:cubicBezTo>
                      <a:pt x="108857" y="110034"/>
                      <a:pt x="120037" y="118860"/>
                      <a:pt x="127098" y="127098"/>
                    </a:cubicBezTo>
                    <a:cubicBezTo>
                      <a:pt x="134159" y="135336"/>
                      <a:pt x="138278" y="144163"/>
                      <a:pt x="144751" y="151812"/>
                    </a:cubicBezTo>
                    <a:cubicBezTo>
                      <a:pt x="151224" y="159461"/>
                      <a:pt x="160050" y="166523"/>
                      <a:pt x="165934" y="172995"/>
                    </a:cubicBezTo>
                    <a:cubicBezTo>
                      <a:pt x="171818" y="179467"/>
                      <a:pt x="180056" y="190647"/>
                      <a:pt x="180056" y="190647"/>
                    </a:cubicBezTo>
                    <a:cubicBezTo>
                      <a:pt x="185352" y="194766"/>
                      <a:pt x="191825" y="194766"/>
                      <a:pt x="197709" y="197708"/>
                    </a:cubicBezTo>
                    <a:cubicBezTo>
                      <a:pt x="203593" y="200650"/>
                      <a:pt x="208889" y="205946"/>
                      <a:pt x="215361" y="208300"/>
                    </a:cubicBezTo>
                    <a:cubicBezTo>
                      <a:pt x="221833" y="210654"/>
                      <a:pt x="236544" y="211830"/>
                      <a:pt x="236544" y="211830"/>
                    </a:cubicBezTo>
                    <a:cubicBezTo>
                      <a:pt x="246547" y="213595"/>
                      <a:pt x="263612" y="214772"/>
                      <a:pt x="275380" y="218891"/>
                    </a:cubicBezTo>
                    <a:cubicBezTo>
                      <a:pt x="287148" y="223010"/>
                      <a:pt x="294797" y="228895"/>
                      <a:pt x="307154" y="236544"/>
                    </a:cubicBezTo>
                    <a:cubicBezTo>
                      <a:pt x="319511" y="244194"/>
                      <a:pt x="338340" y="253020"/>
                      <a:pt x="349520" y="264788"/>
                    </a:cubicBezTo>
                    <a:cubicBezTo>
                      <a:pt x="360700" y="276556"/>
                      <a:pt x="367761" y="295386"/>
                      <a:pt x="374234" y="307154"/>
                    </a:cubicBezTo>
                    <a:cubicBezTo>
                      <a:pt x="380707" y="318922"/>
                      <a:pt x="381295" y="324807"/>
                      <a:pt x="388356" y="335398"/>
                    </a:cubicBezTo>
                    <a:cubicBezTo>
                      <a:pt x="395417" y="345989"/>
                      <a:pt x="408951" y="355404"/>
                      <a:pt x="416600" y="370703"/>
                    </a:cubicBezTo>
                    <a:cubicBezTo>
                      <a:pt x="424249" y="386002"/>
                      <a:pt x="430722" y="413657"/>
                      <a:pt x="434252" y="427191"/>
                    </a:cubicBezTo>
                    <a:cubicBezTo>
                      <a:pt x="437782" y="440725"/>
                      <a:pt x="437782" y="446315"/>
                      <a:pt x="437783" y="451905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4" name="Полилиния 633"/>
              <p:cNvSpPr/>
              <p:nvPr/>
            </p:nvSpPr>
            <p:spPr>
              <a:xfrm rot="508109">
                <a:off x="7008457" y="890861"/>
                <a:ext cx="298176" cy="295782"/>
              </a:xfrm>
              <a:custGeom>
                <a:avLst/>
                <a:gdLst>
                  <a:gd name="connsiteX0" fmla="*/ 0 w 437783"/>
                  <a:gd name="connsiteY0" fmla="*/ 0 h 451905"/>
                  <a:gd name="connsiteX1" fmla="*/ 42366 w 437783"/>
                  <a:gd name="connsiteY1" fmla="*/ 52958 h 451905"/>
                  <a:gd name="connsiteX2" fmla="*/ 56488 w 437783"/>
                  <a:gd name="connsiteY2" fmla="*/ 70610 h 451905"/>
                  <a:gd name="connsiteX3" fmla="*/ 74141 w 437783"/>
                  <a:gd name="connsiteY3" fmla="*/ 77671 h 451905"/>
                  <a:gd name="connsiteX4" fmla="*/ 88263 w 437783"/>
                  <a:gd name="connsiteY4" fmla="*/ 81202 h 451905"/>
                  <a:gd name="connsiteX5" fmla="*/ 102385 w 437783"/>
                  <a:gd name="connsiteY5" fmla="*/ 102385 h 451905"/>
                  <a:gd name="connsiteX6" fmla="*/ 127098 w 437783"/>
                  <a:gd name="connsiteY6" fmla="*/ 127098 h 451905"/>
                  <a:gd name="connsiteX7" fmla="*/ 144751 w 437783"/>
                  <a:gd name="connsiteY7" fmla="*/ 151812 h 451905"/>
                  <a:gd name="connsiteX8" fmla="*/ 165934 w 437783"/>
                  <a:gd name="connsiteY8" fmla="*/ 172995 h 451905"/>
                  <a:gd name="connsiteX9" fmla="*/ 180056 w 437783"/>
                  <a:gd name="connsiteY9" fmla="*/ 190647 h 451905"/>
                  <a:gd name="connsiteX10" fmla="*/ 197709 w 437783"/>
                  <a:gd name="connsiteY10" fmla="*/ 197708 h 451905"/>
                  <a:gd name="connsiteX11" fmla="*/ 215361 w 437783"/>
                  <a:gd name="connsiteY11" fmla="*/ 208300 h 451905"/>
                  <a:gd name="connsiteX12" fmla="*/ 236544 w 437783"/>
                  <a:gd name="connsiteY12" fmla="*/ 211830 h 451905"/>
                  <a:gd name="connsiteX13" fmla="*/ 275380 w 437783"/>
                  <a:gd name="connsiteY13" fmla="*/ 218891 h 451905"/>
                  <a:gd name="connsiteX14" fmla="*/ 307154 w 437783"/>
                  <a:gd name="connsiteY14" fmla="*/ 236544 h 451905"/>
                  <a:gd name="connsiteX15" fmla="*/ 349520 w 437783"/>
                  <a:gd name="connsiteY15" fmla="*/ 264788 h 451905"/>
                  <a:gd name="connsiteX16" fmla="*/ 374234 w 437783"/>
                  <a:gd name="connsiteY16" fmla="*/ 307154 h 451905"/>
                  <a:gd name="connsiteX17" fmla="*/ 388356 w 437783"/>
                  <a:gd name="connsiteY17" fmla="*/ 335398 h 451905"/>
                  <a:gd name="connsiteX18" fmla="*/ 416600 w 437783"/>
                  <a:gd name="connsiteY18" fmla="*/ 370703 h 451905"/>
                  <a:gd name="connsiteX19" fmla="*/ 434252 w 437783"/>
                  <a:gd name="connsiteY19" fmla="*/ 427191 h 451905"/>
                  <a:gd name="connsiteX20" fmla="*/ 437783 w 437783"/>
                  <a:gd name="connsiteY20" fmla="*/ 451905 h 451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7783" h="451905">
                    <a:moveTo>
                      <a:pt x="0" y="0"/>
                    </a:moveTo>
                    <a:lnTo>
                      <a:pt x="42366" y="52958"/>
                    </a:lnTo>
                    <a:cubicBezTo>
                      <a:pt x="51781" y="64726"/>
                      <a:pt x="51192" y="66491"/>
                      <a:pt x="56488" y="70610"/>
                    </a:cubicBezTo>
                    <a:cubicBezTo>
                      <a:pt x="61784" y="74729"/>
                      <a:pt x="74141" y="77671"/>
                      <a:pt x="74141" y="77671"/>
                    </a:cubicBezTo>
                    <a:cubicBezTo>
                      <a:pt x="79437" y="79436"/>
                      <a:pt x="83556" y="77083"/>
                      <a:pt x="88263" y="81202"/>
                    </a:cubicBezTo>
                    <a:cubicBezTo>
                      <a:pt x="92970" y="85321"/>
                      <a:pt x="95913" y="94736"/>
                      <a:pt x="102385" y="102385"/>
                    </a:cubicBezTo>
                    <a:cubicBezTo>
                      <a:pt x="108857" y="110034"/>
                      <a:pt x="120037" y="118860"/>
                      <a:pt x="127098" y="127098"/>
                    </a:cubicBezTo>
                    <a:cubicBezTo>
                      <a:pt x="134159" y="135336"/>
                      <a:pt x="138278" y="144163"/>
                      <a:pt x="144751" y="151812"/>
                    </a:cubicBezTo>
                    <a:cubicBezTo>
                      <a:pt x="151224" y="159461"/>
                      <a:pt x="160050" y="166523"/>
                      <a:pt x="165934" y="172995"/>
                    </a:cubicBezTo>
                    <a:cubicBezTo>
                      <a:pt x="171818" y="179467"/>
                      <a:pt x="180056" y="190647"/>
                      <a:pt x="180056" y="190647"/>
                    </a:cubicBezTo>
                    <a:cubicBezTo>
                      <a:pt x="185352" y="194766"/>
                      <a:pt x="191825" y="194766"/>
                      <a:pt x="197709" y="197708"/>
                    </a:cubicBezTo>
                    <a:cubicBezTo>
                      <a:pt x="203593" y="200650"/>
                      <a:pt x="208889" y="205946"/>
                      <a:pt x="215361" y="208300"/>
                    </a:cubicBezTo>
                    <a:cubicBezTo>
                      <a:pt x="221833" y="210654"/>
                      <a:pt x="236544" y="211830"/>
                      <a:pt x="236544" y="211830"/>
                    </a:cubicBezTo>
                    <a:cubicBezTo>
                      <a:pt x="246547" y="213595"/>
                      <a:pt x="263612" y="214772"/>
                      <a:pt x="275380" y="218891"/>
                    </a:cubicBezTo>
                    <a:cubicBezTo>
                      <a:pt x="287148" y="223010"/>
                      <a:pt x="294797" y="228895"/>
                      <a:pt x="307154" y="236544"/>
                    </a:cubicBezTo>
                    <a:cubicBezTo>
                      <a:pt x="319511" y="244194"/>
                      <a:pt x="338340" y="253020"/>
                      <a:pt x="349520" y="264788"/>
                    </a:cubicBezTo>
                    <a:cubicBezTo>
                      <a:pt x="360700" y="276556"/>
                      <a:pt x="367761" y="295386"/>
                      <a:pt x="374234" y="307154"/>
                    </a:cubicBezTo>
                    <a:cubicBezTo>
                      <a:pt x="380707" y="318922"/>
                      <a:pt x="381295" y="324807"/>
                      <a:pt x="388356" y="335398"/>
                    </a:cubicBezTo>
                    <a:cubicBezTo>
                      <a:pt x="395417" y="345989"/>
                      <a:pt x="408951" y="355404"/>
                      <a:pt x="416600" y="370703"/>
                    </a:cubicBezTo>
                    <a:cubicBezTo>
                      <a:pt x="424249" y="386002"/>
                      <a:pt x="430722" y="413657"/>
                      <a:pt x="434252" y="427191"/>
                    </a:cubicBezTo>
                    <a:cubicBezTo>
                      <a:pt x="437782" y="440725"/>
                      <a:pt x="437782" y="446315"/>
                      <a:pt x="437783" y="45190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5" name="Полилиния 634"/>
              <p:cNvSpPr/>
              <p:nvPr/>
            </p:nvSpPr>
            <p:spPr>
              <a:xfrm>
                <a:off x="6201539" y="758972"/>
                <a:ext cx="55307" cy="358172"/>
              </a:xfrm>
              <a:custGeom>
                <a:avLst/>
                <a:gdLst>
                  <a:gd name="connsiteX0" fmla="*/ 0 w 81202"/>
                  <a:gd name="connsiteY0" fmla="*/ 0 h 547228"/>
                  <a:gd name="connsiteX1" fmla="*/ 7061 w 81202"/>
                  <a:gd name="connsiteY1" fmla="*/ 84732 h 547228"/>
                  <a:gd name="connsiteX2" fmla="*/ 21183 w 81202"/>
                  <a:gd name="connsiteY2" fmla="*/ 112976 h 547228"/>
                  <a:gd name="connsiteX3" fmla="*/ 28244 w 81202"/>
                  <a:gd name="connsiteY3" fmla="*/ 134159 h 547228"/>
                  <a:gd name="connsiteX4" fmla="*/ 35305 w 81202"/>
                  <a:gd name="connsiteY4" fmla="*/ 155342 h 547228"/>
                  <a:gd name="connsiteX5" fmla="*/ 21183 w 81202"/>
                  <a:gd name="connsiteY5" fmla="*/ 194178 h 547228"/>
                  <a:gd name="connsiteX6" fmla="*/ 10592 w 81202"/>
                  <a:gd name="connsiteY6" fmla="*/ 233013 h 547228"/>
                  <a:gd name="connsiteX7" fmla="*/ 10592 w 81202"/>
                  <a:gd name="connsiteY7" fmla="*/ 275379 h 547228"/>
                  <a:gd name="connsiteX8" fmla="*/ 17653 w 81202"/>
                  <a:gd name="connsiteY8" fmla="*/ 307154 h 547228"/>
                  <a:gd name="connsiteX9" fmla="*/ 24714 w 81202"/>
                  <a:gd name="connsiteY9" fmla="*/ 321276 h 547228"/>
                  <a:gd name="connsiteX10" fmla="*/ 35305 w 81202"/>
                  <a:gd name="connsiteY10" fmla="*/ 335398 h 547228"/>
                  <a:gd name="connsiteX11" fmla="*/ 52958 w 81202"/>
                  <a:gd name="connsiteY11" fmla="*/ 356581 h 547228"/>
                  <a:gd name="connsiteX12" fmla="*/ 74141 w 81202"/>
                  <a:gd name="connsiteY12" fmla="*/ 391886 h 547228"/>
                  <a:gd name="connsiteX13" fmla="*/ 81202 w 81202"/>
                  <a:gd name="connsiteY13" fmla="*/ 444843 h 547228"/>
                  <a:gd name="connsiteX14" fmla="*/ 74141 w 81202"/>
                  <a:gd name="connsiteY14" fmla="*/ 480148 h 547228"/>
                  <a:gd name="connsiteX15" fmla="*/ 70610 w 81202"/>
                  <a:gd name="connsiteY15" fmla="*/ 529576 h 547228"/>
                  <a:gd name="connsiteX16" fmla="*/ 63549 w 81202"/>
                  <a:gd name="connsiteY16" fmla="*/ 547228 h 547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1202" h="547228">
                    <a:moveTo>
                      <a:pt x="0" y="0"/>
                    </a:moveTo>
                    <a:cubicBezTo>
                      <a:pt x="1765" y="32951"/>
                      <a:pt x="3531" y="65903"/>
                      <a:pt x="7061" y="84732"/>
                    </a:cubicBezTo>
                    <a:cubicBezTo>
                      <a:pt x="10591" y="103561"/>
                      <a:pt x="21183" y="112976"/>
                      <a:pt x="21183" y="112976"/>
                    </a:cubicBezTo>
                    <a:cubicBezTo>
                      <a:pt x="24713" y="121214"/>
                      <a:pt x="28244" y="134159"/>
                      <a:pt x="28244" y="134159"/>
                    </a:cubicBezTo>
                    <a:cubicBezTo>
                      <a:pt x="30598" y="141220"/>
                      <a:pt x="36482" y="145339"/>
                      <a:pt x="35305" y="155342"/>
                    </a:cubicBezTo>
                    <a:cubicBezTo>
                      <a:pt x="34128" y="165345"/>
                      <a:pt x="25302" y="181233"/>
                      <a:pt x="21183" y="194178"/>
                    </a:cubicBezTo>
                    <a:cubicBezTo>
                      <a:pt x="17064" y="207123"/>
                      <a:pt x="12357" y="219479"/>
                      <a:pt x="10592" y="233013"/>
                    </a:cubicBezTo>
                    <a:cubicBezTo>
                      <a:pt x="8827" y="246547"/>
                      <a:pt x="9415" y="263022"/>
                      <a:pt x="10592" y="275379"/>
                    </a:cubicBezTo>
                    <a:cubicBezTo>
                      <a:pt x="11769" y="287736"/>
                      <a:pt x="17653" y="307154"/>
                      <a:pt x="17653" y="307154"/>
                    </a:cubicBezTo>
                    <a:cubicBezTo>
                      <a:pt x="20007" y="314804"/>
                      <a:pt x="24714" y="321276"/>
                      <a:pt x="24714" y="321276"/>
                    </a:cubicBezTo>
                    <a:cubicBezTo>
                      <a:pt x="27656" y="325983"/>
                      <a:pt x="30598" y="329514"/>
                      <a:pt x="35305" y="335398"/>
                    </a:cubicBezTo>
                    <a:cubicBezTo>
                      <a:pt x="40012" y="341282"/>
                      <a:pt x="46485" y="347166"/>
                      <a:pt x="52958" y="356581"/>
                    </a:cubicBezTo>
                    <a:cubicBezTo>
                      <a:pt x="59431" y="365996"/>
                      <a:pt x="69434" y="377176"/>
                      <a:pt x="74141" y="391886"/>
                    </a:cubicBezTo>
                    <a:cubicBezTo>
                      <a:pt x="78848" y="406596"/>
                      <a:pt x="81202" y="430133"/>
                      <a:pt x="81202" y="444843"/>
                    </a:cubicBezTo>
                    <a:cubicBezTo>
                      <a:pt x="81202" y="459553"/>
                      <a:pt x="75906" y="466026"/>
                      <a:pt x="74141" y="480148"/>
                    </a:cubicBezTo>
                    <a:cubicBezTo>
                      <a:pt x="72376" y="494270"/>
                      <a:pt x="72375" y="518396"/>
                      <a:pt x="70610" y="529576"/>
                    </a:cubicBezTo>
                    <a:cubicBezTo>
                      <a:pt x="68845" y="540756"/>
                      <a:pt x="66197" y="543992"/>
                      <a:pt x="63549" y="54722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6" name="Полилиния 635"/>
              <p:cNvSpPr/>
              <p:nvPr/>
            </p:nvSpPr>
            <p:spPr>
              <a:xfrm>
                <a:off x="6199539" y="752422"/>
                <a:ext cx="55307" cy="358172"/>
              </a:xfrm>
              <a:custGeom>
                <a:avLst/>
                <a:gdLst>
                  <a:gd name="connsiteX0" fmla="*/ 0 w 81202"/>
                  <a:gd name="connsiteY0" fmla="*/ 0 h 547228"/>
                  <a:gd name="connsiteX1" fmla="*/ 7061 w 81202"/>
                  <a:gd name="connsiteY1" fmla="*/ 84732 h 547228"/>
                  <a:gd name="connsiteX2" fmla="*/ 21183 w 81202"/>
                  <a:gd name="connsiteY2" fmla="*/ 112976 h 547228"/>
                  <a:gd name="connsiteX3" fmla="*/ 28244 w 81202"/>
                  <a:gd name="connsiteY3" fmla="*/ 134159 h 547228"/>
                  <a:gd name="connsiteX4" fmla="*/ 35305 w 81202"/>
                  <a:gd name="connsiteY4" fmla="*/ 155342 h 547228"/>
                  <a:gd name="connsiteX5" fmla="*/ 21183 w 81202"/>
                  <a:gd name="connsiteY5" fmla="*/ 194178 h 547228"/>
                  <a:gd name="connsiteX6" fmla="*/ 10592 w 81202"/>
                  <a:gd name="connsiteY6" fmla="*/ 233013 h 547228"/>
                  <a:gd name="connsiteX7" fmla="*/ 10592 w 81202"/>
                  <a:gd name="connsiteY7" fmla="*/ 275379 h 547228"/>
                  <a:gd name="connsiteX8" fmla="*/ 17653 w 81202"/>
                  <a:gd name="connsiteY8" fmla="*/ 307154 h 547228"/>
                  <a:gd name="connsiteX9" fmla="*/ 24714 w 81202"/>
                  <a:gd name="connsiteY9" fmla="*/ 321276 h 547228"/>
                  <a:gd name="connsiteX10" fmla="*/ 35305 w 81202"/>
                  <a:gd name="connsiteY10" fmla="*/ 335398 h 547228"/>
                  <a:gd name="connsiteX11" fmla="*/ 52958 w 81202"/>
                  <a:gd name="connsiteY11" fmla="*/ 356581 h 547228"/>
                  <a:gd name="connsiteX12" fmla="*/ 74141 w 81202"/>
                  <a:gd name="connsiteY12" fmla="*/ 391886 h 547228"/>
                  <a:gd name="connsiteX13" fmla="*/ 81202 w 81202"/>
                  <a:gd name="connsiteY13" fmla="*/ 444843 h 547228"/>
                  <a:gd name="connsiteX14" fmla="*/ 74141 w 81202"/>
                  <a:gd name="connsiteY14" fmla="*/ 480148 h 547228"/>
                  <a:gd name="connsiteX15" fmla="*/ 70610 w 81202"/>
                  <a:gd name="connsiteY15" fmla="*/ 529576 h 547228"/>
                  <a:gd name="connsiteX16" fmla="*/ 63549 w 81202"/>
                  <a:gd name="connsiteY16" fmla="*/ 547228 h 547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1202" h="547228">
                    <a:moveTo>
                      <a:pt x="0" y="0"/>
                    </a:moveTo>
                    <a:cubicBezTo>
                      <a:pt x="1765" y="32951"/>
                      <a:pt x="3531" y="65903"/>
                      <a:pt x="7061" y="84732"/>
                    </a:cubicBezTo>
                    <a:cubicBezTo>
                      <a:pt x="10591" y="103561"/>
                      <a:pt x="21183" y="112976"/>
                      <a:pt x="21183" y="112976"/>
                    </a:cubicBezTo>
                    <a:cubicBezTo>
                      <a:pt x="24713" y="121214"/>
                      <a:pt x="28244" y="134159"/>
                      <a:pt x="28244" y="134159"/>
                    </a:cubicBezTo>
                    <a:cubicBezTo>
                      <a:pt x="30598" y="141220"/>
                      <a:pt x="36482" y="145339"/>
                      <a:pt x="35305" y="155342"/>
                    </a:cubicBezTo>
                    <a:cubicBezTo>
                      <a:pt x="34128" y="165345"/>
                      <a:pt x="25302" y="181233"/>
                      <a:pt x="21183" y="194178"/>
                    </a:cubicBezTo>
                    <a:cubicBezTo>
                      <a:pt x="17064" y="207123"/>
                      <a:pt x="12357" y="219479"/>
                      <a:pt x="10592" y="233013"/>
                    </a:cubicBezTo>
                    <a:cubicBezTo>
                      <a:pt x="8827" y="246547"/>
                      <a:pt x="9415" y="263022"/>
                      <a:pt x="10592" y="275379"/>
                    </a:cubicBezTo>
                    <a:cubicBezTo>
                      <a:pt x="11769" y="287736"/>
                      <a:pt x="17653" y="307154"/>
                      <a:pt x="17653" y="307154"/>
                    </a:cubicBezTo>
                    <a:cubicBezTo>
                      <a:pt x="20007" y="314804"/>
                      <a:pt x="24714" y="321276"/>
                      <a:pt x="24714" y="321276"/>
                    </a:cubicBezTo>
                    <a:cubicBezTo>
                      <a:pt x="27656" y="325983"/>
                      <a:pt x="30598" y="329514"/>
                      <a:pt x="35305" y="335398"/>
                    </a:cubicBezTo>
                    <a:cubicBezTo>
                      <a:pt x="40012" y="341282"/>
                      <a:pt x="46485" y="347166"/>
                      <a:pt x="52958" y="356581"/>
                    </a:cubicBezTo>
                    <a:cubicBezTo>
                      <a:pt x="59431" y="365996"/>
                      <a:pt x="69434" y="377176"/>
                      <a:pt x="74141" y="391886"/>
                    </a:cubicBezTo>
                    <a:cubicBezTo>
                      <a:pt x="78848" y="406596"/>
                      <a:pt x="81202" y="430133"/>
                      <a:pt x="81202" y="444843"/>
                    </a:cubicBezTo>
                    <a:cubicBezTo>
                      <a:pt x="81202" y="459553"/>
                      <a:pt x="75906" y="466026"/>
                      <a:pt x="74141" y="480148"/>
                    </a:cubicBezTo>
                    <a:cubicBezTo>
                      <a:pt x="72376" y="494270"/>
                      <a:pt x="72375" y="518396"/>
                      <a:pt x="70610" y="529576"/>
                    </a:cubicBezTo>
                    <a:cubicBezTo>
                      <a:pt x="68845" y="540756"/>
                      <a:pt x="66197" y="543992"/>
                      <a:pt x="63549" y="54722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7" name="Полилиния 636"/>
              <p:cNvSpPr/>
              <p:nvPr/>
            </p:nvSpPr>
            <p:spPr>
              <a:xfrm>
                <a:off x="7604774" y="2891831"/>
                <a:ext cx="546928" cy="309646"/>
              </a:xfrm>
              <a:custGeom>
                <a:avLst/>
                <a:gdLst>
                  <a:gd name="connsiteX0" fmla="*/ 803002 w 803002"/>
                  <a:gd name="connsiteY0" fmla="*/ 0 h 473087"/>
                  <a:gd name="connsiteX1" fmla="*/ 732392 w 803002"/>
                  <a:gd name="connsiteY1" fmla="*/ 31774 h 473087"/>
                  <a:gd name="connsiteX2" fmla="*/ 690026 w 803002"/>
                  <a:gd name="connsiteY2" fmla="*/ 56488 h 473087"/>
                  <a:gd name="connsiteX3" fmla="*/ 651191 w 803002"/>
                  <a:gd name="connsiteY3" fmla="*/ 88262 h 473087"/>
                  <a:gd name="connsiteX4" fmla="*/ 626477 w 803002"/>
                  <a:gd name="connsiteY4" fmla="*/ 130628 h 473087"/>
                  <a:gd name="connsiteX5" fmla="*/ 605294 w 803002"/>
                  <a:gd name="connsiteY5" fmla="*/ 169464 h 473087"/>
                  <a:gd name="connsiteX6" fmla="*/ 587642 w 803002"/>
                  <a:gd name="connsiteY6" fmla="*/ 208299 h 473087"/>
                  <a:gd name="connsiteX7" fmla="*/ 520562 w 803002"/>
                  <a:gd name="connsiteY7" fmla="*/ 229482 h 473087"/>
                  <a:gd name="connsiteX8" fmla="*/ 421708 w 803002"/>
                  <a:gd name="connsiteY8" fmla="*/ 264787 h 473087"/>
                  <a:gd name="connsiteX9" fmla="*/ 361690 w 803002"/>
                  <a:gd name="connsiteY9" fmla="*/ 293031 h 473087"/>
                  <a:gd name="connsiteX10" fmla="*/ 262836 w 803002"/>
                  <a:gd name="connsiteY10" fmla="*/ 328336 h 473087"/>
                  <a:gd name="connsiteX11" fmla="*/ 206347 w 803002"/>
                  <a:gd name="connsiteY11" fmla="*/ 345989 h 473087"/>
                  <a:gd name="connsiteX12" fmla="*/ 163981 w 803002"/>
                  <a:gd name="connsiteY12" fmla="*/ 360111 h 473087"/>
                  <a:gd name="connsiteX13" fmla="*/ 125146 w 803002"/>
                  <a:gd name="connsiteY13" fmla="*/ 388355 h 473087"/>
                  <a:gd name="connsiteX14" fmla="*/ 93371 w 803002"/>
                  <a:gd name="connsiteY14" fmla="*/ 398946 h 473087"/>
                  <a:gd name="connsiteX15" fmla="*/ 43944 w 803002"/>
                  <a:gd name="connsiteY15" fmla="*/ 430721 h 473087"/>
                  <a:gd name="connsiteX16" fmla="*/ 5109 w 803002"/>
                  <a:gd name="connsiteY16" fmla="*/ 466026 h 473087"/>
                  <a:gd name="connsiteX17" fmla="*/ 1578 w 803002"/>
                  <a:gd name="connsiteY17" fmla="*/ 473087 h 4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002" h="473087">
                    <a:moveTo>
                      <a:pt x="803002" y="0"/>
                    </a:moveTo>
                    <a:cubicBezTo>
                      <a:pt x="777111" y="11179"/>
                      <a:pt x="751221" y="22359"/>
                      <a:pt x="732392" y="31774"/>
                    </a:cubicBezTo>
                    <a:cubicBezTo>
                      <a:pt x="713563" y="41189"/>
                      <a:pt x="703559" y="47073"/>
                      <a:pt x="690026" y="56488"/>
                    </a:cubicBezTo>
                    <a:cubicBezTo>
                      <a:pt x="676492" y="65903"/>
                      <a:pt x="661782" y="75905"/>
                      <a:pt x="651191" y="88262"/>
                    </a:cubicBezTo>
                    <a:cubicBezTo>
                      <a:pt x="640600" y="100619"/>
                      <a:pt x="634126" y="117094"/>
                      <a:pt x="626477" y="130628"/>
                    </a:cubicBezTo>
                    <a:cubicBezTo>
                      <a:pt x="618828" y="144162"/>
                      <a:pt x="611766" y="156519"/>
                      <a:pt x="605294" y="169464"/>
                    </a:cubicBezTo>
                    <a:cubicBezTo>
                      <a:pt x="598821" y="182409"/>
                      <a:pt x="601764" y="198296"/>
                      <a:pt x="587642" y="208299"/>
                    </a:cubicBezTo>
                    <a:cubicBezTo>
                      <a:pt x="573520" y="218302"/>
                      <a:pt x="548218" y="220067"/>
                      <a:pt x="520562" y="229482"/>
                    </a:cubicBezTo>
                    <a:cubicBezTo>
                      <a:pt x="492906" y="238897"/>
                      <a:pt x="448187" y="254196"/>
                      <a:pt x="421708" y="264787"/>
                    </a:cubicBezTo>
                    <a:cubicBezTo>
                      <a:pt x="395229" y="275378"/>
                      <a:pt x="388169" y="282440"/>
                      <a:pt x="361690" y="293031"/>
                    </a:cubicBezTo>
                    <a:cubicBezTo>
                      <a:pt x="335211" y="303622"/>
                      <a:pt x="288726" y="319510"/>
                      <a:pt x="262836" y="328336"/>
                    </a:cubicBezTo>
                    <a:cubicBezTo>
                      <a:pt x="236946" y="337162"/>
                      <a:pt x="222823" y="340693"/>
                      <a:pt x="206347" y="345989"/>
                    </a:cubicBezTo>
                    <a:cubicBezTo>
                      <a:pt x="189871" y="351285"/>
                      <a:pt x="177514" y="353050"/>
                      <a:pt x="163981" y="360111"/>
                    </a:cubicBezTo>
                    <a:cubicBezTo>
                      <a:pt x="150447" y="367172"/>
                      <a:pt x="136914" y="381883"/>
                      <a:pt x="125146" y="388355"/>
                    </a:cubicBezTo>
                    <a:cubicBezTo>
                      <a:pt x="113378" y="394827"/>
                      <a:pt x="106905" y="391885"/>
                      <a:pt x="93371" y="398946"/>
                    </a:cubicBezTo>
                    <a:cubicBezTo>
                      <a:pt x="79837" y="406007"/>
                      <a:pt x="58654" y="419541"/>
                      <a:pt x="43944" y="430721"/>
                    </a:cubicBezTo>
                    <a:cubicBezTo>
                      <a:pt x="29234" y="441901"/>
                      <a:pt x="5109" y="466026"/>
                      <a:pt x="5109" y="466026"/>
                    </a:cubicBezTo>
                    <a:cubicBezTo>
                      <a:pt x="-1952" y="473087"/>
                      <a:pt x="-187" y="473087"/>
                      <a:pt x="1578" y="473087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8" name="Полилиния 637"/>
              <p:cNvSpPr/>
              <p:nvPr/>
            </p:nvSpPr>
            <p:spPr>
              <a:xfrm>
                <a:off x="7593016" y="2879382"/>
                <a:ext cx="546928" cy="309646"/>
              </a:xfrm>
              <a:custGeom>
                <a:avLst/>
                <a:gdLst>
                  <a:gd name="connsiteX0" fmla="*/ 803002 w 803002"/>
                  <a:gd name="connsiteY0" fmla="*/ 0 h 473087"/>
                  <a:gd name="connsiteX1" fmla="*/ 732392 w 803002"/>
                  <a:gd name="connsiteY1" fmla="*/ 31774 h 473087"/>
                  <a:gd name="connsiteX2" fmla="*/ 690026 w 803002"/>
                  <a:gd name="connsiteY2" fmla="*/ 56488 h 473087"/>
                  <a:gd name="connsiteX3" fmla="*/ 651191 w 803002"/>
                  <a:gd name="connsiteY3" fmla="*/ 88262 h 473087"/>
                  <a:gd name="connsiteX4" fmla="*/ 626477 w 803002"/>
                  <a:gd name="connsiteY4" fmla="*/ 130628 h 473087"/>
                  <a:gd name="connsiteX5" fmla="*/ 605294 w 803002"/>
                  <a:gd name="connsiteY5" fmla="*/ 169464 h 473087"/>
                  <a:gd name="connsiteX6" fmla="*/ 587642 w 803002"/>
                  <a:gd name="connsiteY6" fmla="*/ 208299 h 473087"/>
                  <a:gd name="connsiteX7" fmla="*/ 520562 w 803002"/>
                  <a:gd name="connsiteY7" fmla="*/ 229482 h 473087"/>
                  <a:gd name="connsiteX8" fmla="*/ 421708 w 803002"/>
                  <a:gd name="connsiteY8" fmla="*/ 264787 h 473087"/>
                  <a:gd name="connsiteX9" fmla="*/ 361690 w 803002"/>
                  <a:gd name="connsiteY9" fmla="*/ 293031 h 473087"/>
                  <a:gd name="connsiteX10" fmla="*/ 262836 w 803002"/>
                  <a:gd name="connsiteY10" fmla="*/ 328336 h 473087"/>
                  <a:gd name="connsiteX11" fmla="*/ 206347 w 803002"/>
                  <a:gd name="connsiteY11" fmla="*/ 345989 h 473087"/>
                  <a:gd name="connsiteX12" fmla="*/ 163981 w 803002"/>
                  <a:gd name="connsiteY12" fmla="*/ 360111 h 473087"/>
                  <a:gd name="connsiteX13" fmla="*/ 125146 w 803002"/>
                  <a:gd name="connsiteY13" fmla="*/ 388355 h 473087"/>
                  <a:gd name="connsiteX14" fmla="*/ 93371 w 803002"/>
                  <a:gd name="connsiteY14" fmla="*/ 398946 h 473087"/>
                  <a:gd name="connsiteX15" fmla="*/ 43944 w 803002"/>
                  <a:gd name="connsiteY15" fmla="*/ 430721 h 473087"/>
                  <a:gd name="connsiteX16" fmla="*/ 5109 w 803002"/>
                  <a:gd name="connsiteY16" fmla="*/ 466026 h 473087"/>
                  <a:gd name="connsiteX17" fmla="*/ 1578 w 803002"/>
                  <a:gd name="connsiteY17" fmla="*/ 473087 h 4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002" h="473087">
                    <a:moveTo>
                      <a:pt x="803002" y="0"/>
                    </a:moveTo>
                    <a:cubicBezTo>
                      <a:pt x="777111" y="11179"/>
                      <a:pt x="751221" y="22359"/>
                      <a:pt x="732392" y="31774"/>
                    </a:cubicBezTo>
                    <a:cubicBezTo>
                      <a:pt x="713563" y="41189"/>
                      <a:pt x="703559" y="47073"/>
                      <a:pt x="690026" y="56488"/>
                    </a:cubicBezTo>
                    <a:cubicBezTo>
                      <a:pt x="676492" y="65903"/>
                      <a:pt x="661782" y="75905"/>
                      <a:pt x="651191" y="88262"/>
                    </a:cubicBezTo>
                    <a:cubicBezTo>
                      <a:pt x="640600" y="100619"/>
                      <a:pt x="634126" y="117094"/>
                      <a:pt x="626477" y="130628"/>
                    </a:cubicBezTo>
                    <a:cubicBezTo>
                      <a:pt x="618828" y="144162"/>
                      <a:pt x="611766" y="156519"/>
                      <a:pt x="605294" y="169464"/>
                    </a:cubicBezTo>
                    <a:cubicBezTo>
                      <a:pt x="598821" y="182409"/>
                      <a:pt x="601764" y="198296"/>
                      <a:pt x="587642" y="208299"/>
                    </a:cubicBezTo>
                    <a:cubicBezTo>
                      <a:pt x="573520" y="218302"/>
                      <a:pt x="548218" y="220067"/>
                      <a:pt x="520562" y="229482"/>
                    </a:cubicBezTo>
                    <a:cubicBezTo>
                      <a:pt x="492906" y="238897"/>
                      <a:pt x="448187" y="254196"/>
                      <a:pt x="421708" y="264787"/>
                    </a:cubicBezTo>
                    <a:cubicBezTo>
                      <a:pt x="395229" y="275378"/>
                      <a:pt x="388169" y="282440"/>
                      <a:pt x="361690" y="293031"/>
                    </a:cubicBezTo>
                    <a:cubicBezTo>
                      <a:pt x="335211" y="303622"/>
                      <a:pt x="288726" y="319510"/>
                      <a:pt x="262836" y="328336"/>
                    </a:cubicBezTo>
                    <a:cubicBezTo>
                      <a:pt x="236946" y="337162"/>
                      <a:pt x="222823" y="340693"/>
                      <a:pt x="206347" y="345989"/>
                    </a:cubicBezTo>
                    <a:cubicBezTo>
                      <a:pt x="189871" y="351285"/>
                      <a:pt x="177514" y="353050"/>
                      <a:pt x="163981" y="360111"/>
                    </a:cubicBezTo>
                    <a:cubicBezTo>
                      <a:pt x="150447" y="367172"/>
                      <a:pt x="136914" y="381883"/>
                      <a:pt x="125146" y="388355"/>
                    </a:cubicBezTo>
                    <a:cubicBezTo>
                      <a:pt x="113378" y="394827"/>
                      <a:pt x="106905" y="391885"/>
                      <a:pt x="93371" y="398946"/>
                    </a:cubicBezTo>
                    <a:cubicBezTo>
                      <a:pt x="79837" y="406007"/>
                      <a:pt x="58654" y="419541"/>
                      <a:pt x="43944" y="430721"/>
                    </a:cubicBezTo>
                    <a:cubicBezTo>
                      <a:pt x="29234" y="441901"/>
                      <a:pt x="5109" y="466026"/>
                      <a:pt x="5109" y="466026"/>
                    </a:cubicBezTo>
                    <a:cubicBezTo>
                      <a:pt x="-1952" y="473087"/>
                      <a:pt x="-187" y="473087"/>
                      <a:pt x="1578" y="473087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9" name="Полилиния 638"/>
              <p:cNvSpPr/>
              <p:nvPr/>
            </p:nvSpPr>
            <p:spPr>
              <a:xfrm>
                <a:off x="7618312" y="2900873"/>
                <a:ext cx="546928" cy="309646"/>
              </a:xfrm>
              <a:custGeom>
                <a:avLst/>
                <a:gdLst>
                  <a:gd name="connsiteX0" fmla="*/ 803002 w 803002"/>
                  <a:gd name="connsiteY0" fmla="*/ 0 h 473087"/>
                  <a:gd name="connsiteX1" fmla="*/ 732392 w 803002"/>
                  <a:gd name="connsiteY1" fmla="*/ 31774 h 473087"/>
                  <a:gd name="connsiteX2" fmla="*/ 690026 w 803002"/>
                  <a:gd name="connsiteY2" fmla="*/ 56488 h 473087"/>
                  <a:gd name="connsiteX3" fmla="*/ 651191 w 803002"/>
                  <a:gd name="connsiteY3" fmla="*/ 88262 h 473087"/>
                  <a:gd name="connsiteX4" fmla="*/ 626477 w 803002"/>
                  <a:gd name="connsiteY4" fmla="*/ 130628 h 473087"/>
                  <a:gd name="connsiteX5" fmla="*/ 605294 w 803002"/>
                  <a:gd name="connsiteY5" fmla="*/ 169464 h 473087"/>
                  <a:gd name="connsiteX6" fmla="*/ 587642 w 803002"/>
                  <a:gd name="connsiteY6" fmla="*/ 208299 h 473087"/>
                  <a:gd name="connsiteX7" fmla="*/ 520562 w 803002"/>
                  <a:gd name="connsiteY7" fmla="*/ 229482 h 473087"/>
                  <a:gd name="connsiteX8" fmla="*/ 421708 w 803002"/>
                  <a:gd name="connsiteY8" fmla="*/ 264787 h 473087"/>
                  <a:gd name="connsiteX9" fmla="*/ 361690 w 803002"/>
                  <a:gd name="connsiteY9" fmla="*/ 293031 h 473087"/>
                  <a:gd name="connsiteX10" fmla="*/ 262836 w 803002"/>
                  <a:gd name="connsiteY10" fmla="*/ 328336 h 473087"/>
                  <a:gd name="connsiteX11" fmla="*/ 206347 w 803002"/>
                  <a:gd name="connsiteY11" fmla="*/ 345989 h 473087"/>
                  <a:gd name="connsiteX12" fmla="*/ 163981 w 803002"/>
                  <a:gd name="connsiteY12" fmla="*/ 360111 h 473087"/>
                  <a:gd name="connsiteX13" fmla="*/ 125146 w 803002"/>
                  <a:gd name="connsiteY13" fmla="*/ 388355 h 473087"/>
                  <a:gd name="connsiteX14" fmla="*/ 93371 w 803002"/>
                  <a:gd name="connsiteY14" fmla="*/ 398946 h 473087"/>
                  <a:gd name="connsiteX15" fmla="*/ 43944 w 803002"/>
                  <a:gd name="connsiteY15" fmla="*/ 430721 h 473087"/>
                  <a:gd name="connsiteX16" fmla="*/ 5109 w 803002"/>
                  <a:gd name="connsiteY16" fmla="*/ 466026 h 473087"/>
                  <a:gd name="connsiteX17" fmla="*/ 1578 w 803002"/>
                  <a:gd name="connsiteY17" fmla="*/ 473087 h 4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002" h="473087">
                    <a:moveTo>
                      <a:pt x="803002" y="0"/>
                    </a:moveTo>
                    <a:cubicBezTo>
                      <a:pt x="777111" y="11179"/>
                      <a:pt x="751221" y="22359"/>
                      <a:pt x="732392" y="31774"/>
                    </a:cubicBezTo>
                    <a:cubicBezTo>
                      <a:pt x="713563" y="41189"/>
                      <a:pt x="703559" y="47073"/>
                      <a:pt x="690026" y="56488"/>
                    </a:cubicBezTo>
                    <a:cubicBezTo>
                      <a:pt x="676492" y="65903"/>
                      <a:pt x="661782" y="75905"/>
                      <a:pt x="651191" y="88262"/>
                    </a:cubicBezTo>
                    <a:cubicBezTo>
                      <a:pt x="640600" y="100619"/>
                      <a:pt x="634126" y="117094"/>
                      <a:pt x="626477" y="130628"/>
                    </a:cubicBezTo>
                    <a:cubicBezTo>
                      <a:pt x="618828" y="144162"/>
                      <a:pt x="611766" y="156519"/>
                      <a:pt x="605294" y="169464"/>
                    </a:cubicBezTo>
                    <a:cubicBezTo>
                      <a:pt x="598821" y="182409"/>
                      <a:pt x="601764" y="198296"/>
                      <a:pt x="587642" y="208299"/>
                    </a:cubicBezTo>
                    <a:cubicBezTo>
                      <a:pt x="573520" y="218302"/>
                      <a:pt x="548218" y="220067"/>
                      <a:pt x="520562" y="229482"/>
                    </a:cubicBezTo>
                    <a:cubicBezTo>
                      <a:pt x="492906" y="238897"/>
                      <a:pt x="448187" y="254196"/>
                      <a:pt x="421708" y="264787"/>
                    </a:cubicBezTo>
                    <a:cubicBezTo>
                      <a:pt x="395229" y="275378"/>
                      <a:pt x="388169" y="282440"/>
                      <a:pt x="361690" y="293031"/>
                    </a:cubicBezTo>
                    <a:cubicBezTo>
                      <a:pt x="335211" y="303622"/>
                      <a:pt x="288726" y="319510"/>
                      <a:pt x="262836" y="328336"/>
                    </a:cubicBezTo>
                    <a:cubicBezTo>
                      <a:pt x="236946" y="337162"/>
                      <a:pt x="222823" y="340693"/>
                      <a:pt x="206347" y="345989"/>
                    </a:cubicBezTo>
                    <a:cubicBezTo>
                      <a:pt x="189871" y="351285"/>
                      <a:pt x="177514" y="353050"/>
                      <a:pt x="163981" y="360111"/>
                    </a:cubicBezTo>
                    <a:cubicBezTo>
                      <a:pt x="150447" y="367172"/>
                      <a:pt x="136914" y="381883"/>
                      <a:pt x="125146" y="388355"/>
                    </a:cubicBezTo>
                    <a:cubicBezTo>
                      <a:pt x="113378" y="394827"/>
                      <a:pt x="106905" y="391885"/>
                      <a:pt x="93371" y="398946"/>
                    </a:cubicBezTo>
                    <a:cubicBezTo>
                      <a:pt x="79837" y="406007"/>
                      <a:pt x="58654" y="419541"/>
                      <a:pt x="43944" y="430721"/>
                    </a:cubicBezTo>
                    <a:cubicBezTo>
                      <a:pt x="29234" y="441901"/>
                      <a:pt x="5109" y="466026"/>
                      <a:pt x="5109" y="466026"/>
                    </a:cubicBezTo>
                    <a:cubicBezTo>
                      <a:pt x="-1952" y="473087"/>
                      <a:pt x="-187" y="473087"/>
                      <a:pt x="1578" y="473087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0" name="Полилиния 639"/>
              <p:cNvSpPr/>
              <p:nvPr/>
            </p:nvSpPr>
            <p:spPr>
              <a:xfrm>
                <a:off x="7604774" y="2889520"/>
                <a:ext cx="546928" cy="309646"/>
              </a:xfrm>
              <a:custGeom>
                <a:avLst/>
                <a:gdLst>
                  <a:gd name="connsiteX0" fmla="*/ 803002 w 803002"/>
                  <a:gd name="connsiteY0" fmla="*/ 0 h 473087"/>
                  <a:gd name="connsiteX1" fmla="*/ 732392 w 803002"/>
                  <a:gd name="connsiteY1" fmla="*/ 31774 h 473087"/>
                  <a:gd name="connsiteX2" fmla="*/ 690026 w 803002"/>
                  <a:gd name="connsiteY2" fmla="*/ 56488 h 473087"/>
                  <a:gd name="connsiteX3" fmla="*/ 651191 w 803002"/>
                  <a:gd name="connsiteY3" fmla="*/ 88262 h 473087"/>
                  <a:gd name="connsiteX4" fmla="*/ 626477 w 803002"/>
                  <a:gd name="connsiteY4" fmla="*/ 130628 h 473087"/>
                  <a:gd name="connsiteX5" fmla="*/ 605294 w 803002"/>
                  <a:gd name="connsiteY5" fmla="*/ 169464 h 473087"/>
                  <a:gd name="connsiteX6" fmla="*/ 587642 w 803002"/>
                  <a:gd name="connsiteY6" fmla="*/ 208299 h 473087"/>
                  <a:gd name="connsiteX7" fmla="*/ 520562 w 803002"/>
                  <a:gd name="connsiteY7" fmla="*/ 229482 h 473087"/>
                  <a:gd name="connsiteX8" fmla="*/ 421708 w 803002"/>
                  <a:gd name="connsiteY8" fmla="*/ 264787 h 473087"/>
                  <a:gd name="connsiteX9" fmla="*/ 361690 w 803002"/>
                  <a:gd name="connsiteY9" fmla="*/ 293031 h 473087"/>
                  <a:gd name="connsiteX10" fmla="*/ 262836 w 803002"/>
                  <a:gd name="connsiteY10" fmla="*/ 328336 h 473087"/>
                  <a:gd name="connsiteX11" fmla="*/ 206347 w 803002"/>
                  <a:gd name="connsiteY11" fmla="*/ 345989 h 473087"/>
                  <a:gd name="connsiteX12" fmla="*/ 163981 w 803002"/>
                  <a:gd name="connsiteY12" fmla="*/ 360111 h 473087"/>
                  <a:gd name="connsiteX13" fmla="*/ 125146 w 803002"/>
                  <a:gd name="connsiteY13" fmla="*/ 388355 h 473087"/>
                  <a:gd name="connsiteX14" fmla="*/ 93371 w 803002"/>
                  <a:gd name="connsiteY14" fmla="*/ 398946 h 473087"/>
                  <a:gd name="connsiteX15" fmla="*/ 43944 w 803002"/>
                  <a:gd name="connsiteY15" fmla="*/ 430721 h 473087"/>
                  <a:gd name="connsiteX16" fmla="*/ 5109 w 803002"/>
                  <a:gd name="connsiteY16" fmla="*/ 466026 h 473087"/>
                  <a:gd name="connsiteX17" fmla="*/ 1578 w 803002"/>
                  <a:gd name="connsiteY17" fmla="*/ 473087 h 4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002" h="473087">
                    <a:moveTo>
                      <a:pt x="803002" y="0"/>
                    </a:moveTo>
                    <a:cubicBezTo>
                      <a:pt x="777111" y="11179"/>
                      <a:pt x="751221" y="22359"/>
                      <a:pt x="732392" y="31774"/>
                    </a:cubicBezTo>
                    <a:cubicBezTo>
                      <a:pt x="713563" y="41189"/>
                      <a:pt x="703559" y="47073"/>
                      <a:pt x="690026" y="56488"/>
                    </a:cubicBezTo>
                    <a:cubicBezTo>
                      <a:pt x="676492" y="65903"/>
                      <a:pt x="661782" y="75905"/>
                      <a:pt x="651191" y="88262"/>
                    </a:cubicBezTo>
                    <a:cubicBezTo>
                      <a:pt x="640600" y="100619"/>
                      <a:pt x="634126" y="117094"/>
                      <a:pt x="626477" y="130628"/>
                    </a:cubicBezTo>
                    <a:cubicBezTo>
                      <a:pt x="618828" y="144162"/>
                      <a:pt x="611766" y="156519"/>
                      <a:pt x="605294" y="169464"/>
                    </a:cubicBezTo>
                    <a:cubicBezTo>
                      <a:pt x="598821" y="182409"/>
                      <a:pt x="601764" y="198296"/>
                      <a:pt x="587642" y="208299"/>
                    </a:cubicBezTo>
                    <a:cubicBezTo>
                      <a:pt x="573520" y="218302"/>
                      <a:pt x="548218" y="220067"/>
                      <a:pt x="520562" y="229482"/>
                    </a:cubicBezTo>
                    <a:cubicBezTo>
                      <a:pt x="492906" y="238897"/>
                      <a:pt x="448187" y="254196"/>
                      <a:pt x="421708" y="264787"/>
                    </a:cubicBezTo>
                    <a:cubicBezTo>
                      <a:pt x="395229" y="275378"/>
                      <a:pt x="388169" y="282440"/>
                      <a:pt x="361690" y="293031"/>
                    </a:cubicBezTo>
                    <a:cubicBezTo>
                      <a:pt x="335211" y="303622"/>
                      <a:pt x="288726" y="319510"/>
                      <a:pt x="262836" y="328336"/>
                    </a:cubicBezTo>
                    <a:cubicBezTo>
                      <a:pt x="236946" y="337162"/>
                      <a:pt x="222823" y="340693"/>
                      <a:pt x="206347" y="345989"/>
                    </a:cubicBezTo>
                    <a:cubicBezTo>
                      <a:pt x="189871" y="351285"/>
                      <a:pt x="177514" y="353050"/>
                      <a:pt x="163981" y="360111"/>
                    </a:cubicBezTo>
                    <a:cubicBezTo>
                      <a:pt x="150447" y="367172"/>
                      <a:pt x="136914" y="381883"/>
                      <a:pt x="125146" y="388355"/>
                    </a:cubicBezTo>
                    <a:cubicBezTo>
                      <a:pt x="113378" y="394827"/>
                      <a:pt x="106905" y="391885"/>
                      <a:pt x="93371" y="398946"/>
                    </a:cubicBezTo>
                    <a:cubicBezTo>
                      <a:pt x="79837" y="406007"/>
                      <a:pt x="58654" y="419541"/>
                      <a:pt x="43944" y="430721"/>
                    </a:cubicBezTo>
                    <a:cubicBezTo>
                      <a:pt x="29234" y="441901"/>
                      <a:pt x="5109" y="466026"/>
                      <a:pt x="5109" y="466026"/>
                    </a:cubicBezTo>
                    <a:cubicBezTo>
                      <a:pt x="-1952" y="473087"/>
                      <a:pt x="-187" y="473087"/>
                      <a:pt x="1578" y="473087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1" name="Полилиния 640"/>
              <p:cNvSpPr/>
              <p:nvPr/>
            </p:nvSpPr>
            <p:spPr>
              <a:xfrm>
                <a:off x="3432426" y="2996713"/>
                <a:ext cx="109223" cy="60296"/>
              </a:xfrm>
              <a:custGeom>
                <a:avLst/>
                <a:gdLst>
                  <a:gd name="connsiteX0" fmla="*/ 0 w 160361"/>
                  <a:gd name="connsiteY0" fmla="*/ 0 h 92123"/>
                  <a:gd name="connsiteX1" fmla="*/ 61415 w 160361"/>
                  <a:gd name="connsiteY1" fmla="*/ 47767 h 92123"/>
                  <a:gd name="connsiteX2" fmla="*/ 102358 w 160361"/>
                  <a:gd name="connsiteY2" fmla="*/ 58003 h 92123"/>
                  <a:gd name="connsiteX3" fmla="*/ 129654 w 160361"/>
                  <a:gd name="connsiteY3" fmla="*/ 71651 h 92123"/>
                  <a:gd name="connsiteX4" fmla="*/ 153537 w 160361"/>
                  <a:gd name="connsiteY4" fmla="*/ 81887 h 92123"/>
                  <a:gd name="connsiteX5" fmla="*/ 160361 w 160361"/>
                  <a:gd name="connsiteY5" fmla="*/ 92123 h 92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361" h="92123">
                    <a:moveTo>
                      <a:pt x="0" y="0"/>
                    </a:moveTo>
                    <a:cubicBezTo>
                      <a:pt x="22177" y="19050"/>
                      <a:pt x="44355" y="38100"/>
                      <a:pt x="61415" y="47767"/>
                    </a:cubicBezTo>
                    <a:cubicBezTo>
                      <a:pt x="78475" y="57434"/>
                      <a:pt x="90985" y="54022"/>
                      <a:pt x="102358" y="58003"/>
                    </a:cubicBezTo>
                    <a:cubicBezTo>
                      <a:pt x="113731" y="61984"/>
                      <a:pt x="121124" y="67670"/>
                      <a:pt x="129654" y="71651"/>
                    </a:cubicBezTo>
                    <a:cubicBezTo>
                      <a:pt x="138184" y="75632"/>
                      <a:pt x="153537" y="81887"/>
                      <a:pt x="153537" y="81887"/>
                    </a:cubicBezTo>
                    <a:cubicBezTo>
                      <a:pt x="158655" y="85299"/>
                      <a:pt x="159508" y="88711"/>
                      <a:pt x="160361" y="92123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2" name="Полилиния 641"/>
              <p:cNvSpPr/>
              <p:nvPr/>
            </p:nvSpPr>
            <p:spPr>
              <a:xfrm>
                <a:off x="3431649" y="2995967"/>
                <a:ext cx="109223" cy="60296"/>
              </a:xfrm>
              <a:custGeom>
                <a:avLst/>
                <a:gdLst>
                  <a:gd name="connsiteX0" fmla="*/ 0 w 160361"/>
                  <a:gd name="connsiteY0" fmla="*/ 0 h 92123"/>
                  <a:gd name="connsiteX1" fmla="*/ 61415 w 160361"/>
                  <a:gd name="connsiteY1" fmla="*/ 47767 h 92123"/>
                  <a:gd name="connsiteX2" fmla="*/ 102358 w 160361"/>
                  <a:gd name="connsiteY2" fmla="*/ 58003 h 92123"/>
                  <a:gd name="connsiteX3" fmla="*/ 129654 w 160361"/>
                  <a:gd name="connsiteY3" fmla="*/ 71651 h 92123"/>
                  <a:gd name="connsiteX4" fmla="*/ 153537 w 160361"/>
                  <a:gd name="connsiteY4" fmla="*/ 81887 h 92123"/>
                  <a:gd name="connsiteX5" fmla="*/ 160361 w 160361"/>
                  <a:gd name="connsiteY5" fmla="*/ 92123 h 92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361" h="92123">
                    <a:moveTo>
                      <a:pt x="0" y="0"/>
                    </a:moveTo>
                    <a:cubicBezTo>
                      <a:pt x="22177" y="19050"/>
                      <a:pt x="44355" y="38100"/>
                      <a:pt x="61415" y="47767"/>
                    </a:cubicBezTo>
                    <a:cubicBezTo>
                      <a:pt x="78475" y="57434"/>
                      <a:pt x="90985" y="54022"/>
                      <a:pt x="102358" y="58003"/>
                    </a:cubicBezTo>
                    <a:cubicBezTo>
                      <a:pt x="113731" y="61984"/>
                      <a:pt x="121124" y="67670"/>
                      <a:pt x="129654" y="71651"/>
                    </a:cubicBezTo>
                    <a:cubicBezTo>
                      <a:pt x="138184" y="75632"/>
                      <a:pt x="153537" y="81887"/>
                      <a:pt x="153537" y="81887"/>
                    </a:cubicBezTo>
                    <a:cubicBezTo>
                      <a:pt x="158655" y="85299"/>
                      <a:pt x="159508" y="88711"/>
                      <a:pt x="160361" y="92123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3" name="Полилиния 642"/>
              <p:cNvSpPr/>
              <p:nvPr/>
            </p:nvSpPr>
            <p:spPr>
              <a:xfrm>
                <a:off x="5210199" y="1138701"/>
                <a:ext cx="253304" cy="125058"/>
              </a:xfrm>
              <a:custGeom>
                <a:avLst/>
                <a:gdLst>
                  <a:gd name="connsiteX0" fmla="*/ 371902 w 371902"/>
                  <a:gd name="connsiteY0" fmla="*/ 0 h 191068"/>
                  <a:gd name="connsiteX1" fmla="*/ 300251 w 371902"/>
                  <a:gd name="connsiteY1" fmla="*/ 30707 h 191068"/>
                  <a:gd name="connsiteX2" fmla="*/ 255896 w 371902"/>
                  <a:gd name="connsiteY2" fmla="*/ 34119 h 191068"/>
                  <a:gd name="connsiteX3" fmla="*/ 232012 w 371902"/>
                  <a:gd name="connsiteY3" fmla="*/ 47767 h 191068"/>
                  <a:gd name="connsiteX4" fmla="*/ 191069 w 371902"/>
                  <a:gd name="connsiteY4" fmla="*/ 92122 h 191068"/>
                  <a:gd name="connsiteX5" fmla="*/ 163773 w 371902"/>
                  <a:gd name="connsiteY5" fmla="*/ 136477 h 191068"/>
                  <a:gd name="connsiteX6" fmla="*/ 133066 w 371902"/>
                  <a:gd name="connsiteY6" fmla="*/ 167185 h 191068"/>
                  <a:gd name="connsiteX7" fmla="*/ 98947 w 371902"/>
                  <a:gd name="connsiteY7" fmla="*/ 170597 h 191068"/>
                  <a:gd name="connsiteX8" fmla="*/ 58003 w 371902"/>
                  <a:gd name="connsiteY8" fmla="*/ 180833 h 191068"/>
                  <a:gd name="connsiteX9" fmla="*/ 10236 w 371902"/>
                  <a:gd name="connsiteY9" fmla="*/ 184245 h 191068"/>
                  <a:gd name="connsiteX10" fmla="*/ 0 w 371902"/>
                  <a:gd name="connsiteY10" fmla="*/ 191068 h 19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1902" h="191068">
                    <a:moveTo>
                      <a:pt x="371902" y="0"/>
                    </a:moveTo>
                    <a:cubicBezTo>
                      <a:pt x="345743" y="12510"/>
                      <a:pt x="319585" y="25021"/>
                      <a:pt x="300251" y="30707"/>
                    </a:cubicBezTo>
                    <a:cubicBezTo>
                      <a:pt x="280917" y="36393"/>
                      <a:pt x="267269" y="31276"/>
                      <a:pt x="255896" y="34119"/>
                    </a:cubicBezTo>
                    <a:cubicBezTo>
                      <a:pt x="244523" y="36962"/>
                      <a:pt x="242816" y="38100"/>
                      <a:pt x="232012" y="47767"/>
                    </a:cubicBezTo>
                    <a:cubicBezTo>
                      <a:pt x="221208" y="57434"/>
                      <a:pt x="202442" y="77337"/>
                      <a:pt x="191069" y="92122"/>
                    </a:cubicBezTo>
                    <a:cubicBezTo>
                      <a:pt x="179696" y="106907"/>
                      <a:pt x="173440" y="123966"/>
                      <a:pt x="163773" y="136477"/>
                    </a:cubicBezTo>
                    <a:cubicBezTo>
                      <a:pt x="154106" y="148988"/>
                      <a:pt x="143870" y="161498"/>
                      <a:pt x="133066" y="167185"/>
                    </a:cubicBezTo>
                    <a:cubicBezTo>
                      <a:pt x="122262" y="172872"/>
                      <a:pt x="111457" y="168322"/>
                      <a:pt x="98947" y="170597"/>
                    </a:cubicBezTo>
                    <a:cubicBezTo>
                      <a:pt x="86436" y="172872"/>
                      <a:pt x="72788" y="178558"/>
                      <a:pt x="58003" y="180833"/>
                    </a:cubicBezTo>
                    <a:cubicBezTo>
                      <a:pt x="43218" y="183108"/>
                      <a:pt x="10236" y="184245"/>
                      <a:pt x="10236" y="184245"/>
                    </a:cubicBezTo>
                    <a:cubicBezTo>
                      <a:pt x="569" y="185951"/>
                      <a:pt x="284" y="188509"/>
                      <a:pt x="0" y="191068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4" name="Полилиния 643"/>
              <p:cNvSpPr/>
              <p:nvPr/>
            </p:nvSpPr>
            <p:spPr>
              <a:xfrm>
                <a:off x="7965297" y="1770383"/>
                <a:ext cx="168414" cy="707921"/>
              </a:xfrm>
              <a:custGeom>
                <a:avLst/>
                <a:gdLst>
                  <a:gd name="connsiteX0" fmla="*/ 192347 w 247266"/>
                  <a:gd name="connsiteY0" fmla="*/ 0 h 1081585"/>
                  <a:gd name="connsiteX1" fmla="*/ 117285 w 247266"/>
                  <a:gd name="connsiteY1" fmla="*/ 58003 h 1081585"/>
                  <a:gd name="connsiteX2" fmla="*/ 89989 w 247266"/>
                  <a:gd name="connsiteY2" fmla="*/ 85299 h 1081585"/>
                  <a:gd name="connsiteX3" fmla="*/ 72929 w 247266"/>
                  <a:gd name="connsiteY3" fmla="*/ 129654 h 1081585"/>
                  <a:gd name="connsiteX4" fmla="*/ 55870 w 247266"/>
                  <a:gd name="connsiteY4" fmla="*/ 146714 h 1081585"/>
                  <a:gd name="connsiteX5" fmla="*/ 42222 w 247266"/>
                  <a:gd name="connsiteY5" fmla="*/ 187657 h 1081585"/>
                  <a:gd name="connsiteX6" fmla="*/ 52458 w 247266"/>
                  <a:gd name="connsiteY6" fmla="*/ 232012 h 1081585"/>
                  <a:gd name="connsiteX7" fmla="*/ 55870 w 247266"/>
                  <a:gd name="connsiteY7" fmla="*/ 266132 h 1081585"/>
                  <a:gd name="connsiteX8" fmla="*/ 42222 w 247266"/>
                  <a:gd name="connsiteY8" fmla="*/ 290015 h 1081585"/>
                  <a:gd name="connsiteX9" fmla="*/ 21750 w 247266"/>
                  <a:gd name="connsiteY9" fmla="*/ 303663 h 1081585"/>
                  <a:gd name="connsiteX10" fmla="*/ 11514 w 247266"/>
                  <a:gd name="connsiteY10" fmla="*/ 348018 h 1081585"/>
                  <a:gd name="connsiteX11" fmla="*/ 1279 w 247266"/>
                  <a:gd name="connsiteY11" fmla="*/ 392373 h 1081585"/>
                  <a:gd name="connsiteX12" fmla="*/ 1279 w 247266"/>
                  <a:gd name="connsiteY12" fmla="*/ 423081 h 1081585"/>
                  <a:gd name="connsiteX13" fmla="*/ 11514 w 247266"/>
                  <a:gd name="connsiteY13" fmla="*/ 450376 h 1081585"/>
                  <a:gd name="connsiteX14" fmla="*/ 18338 w 247266"/>
                  <a:gd name="connsiteY14" fmla="*/ 474260 h 1081585"/>
                  <a:gd name="connsiteX15" fmla="*/ 18338 w 247266"/>
                  <a:gd name="connsiteY15" fmla="*/ 511791 h 1081585"/>
                  <a:gd name="connsiteX16" fmla="*/ 42222 w 247266"/>
                  <a:gd name="connsiteY16" fmla="*/ 549323 h 1081585"/>
                  <a:gd name="connsiteX17" fmla="*/ 79753 w 247266"/>
                  <a:gd name="connsiteY17" fmla="*/ 586854 h 1081585"/>
                  <a:gd name="connsiteX18" fmla="*/ 100225 w 247266"/>
                  <a:gd name="connsiteY18" fmla="*/ 603914 h 1081585"/>
                  <a:gd name="connsiteX19" fmla="*/ 107049 w 247266"/>
                  <a:gd name="connsiteY19" fmla="*/ 648269 h 1081585"/>
                  <a:gd name="connsiteX20" fmla="*/ 103637 w 247266"/>
                  <a:gd name="connsiteY20" fmla="*/ 689212 h 1081585"/>
                  <a:gd name="connsiteX21" fmla="*/ 124108 w 247266"/>
                  <a:gd name="connsiteY21" fmla="*/ 736979 h 1081585"/>
                  <a:gd name="connsiteX22" fmla="*/ 141168 w 247266"/>
                  <a:gd name="connsiteY22" fmla="*/ 747215 h 1081585"/>
                  <a:gd name="connsiteX23" fmla="*/ 141168 w 247266"/>
                  <a:gd name="connsiteY23" fmla="*/ 781335 h 1081585"/>
                  <a:gd name="connsiteX24" fmla="*/ 151404 w 247266"/>
                  <a:gd name="connsiteY24" fmla="*/ 815454 h 1081585"/>
                  <a:gd name="connsiteX25" fmla="*/ 154816 w 247266"/>
                  <a:gd name="connsiteY25" fmla="*/ 852985 h 1081585"/>
                  <a:gd name="connsiteX26" fmla="*/ 151404 w 247266"/>
                  <a:gd name="connsiteY26" fmla="*/ 887105 h 1081585"/>
                  <a:gd name="connsiteX27" fmla="*/ 151404 w 247266"/>
                  <a:gd name="connsiteY27" fmla="*/ 948520 h 1081585"/>
                  <a:gd name="connsiteX28" fmla="*/ 171876 w 247266"/>
                  <a:gd name="connsiteY28" fmla="*/ 986051 h 1081585"/>
                  <a:gd name="connsiteX29" fmla="*/ 226467 w 247266"/>
                  <a:gd name="connsiteY29" fmla="*/ 1023582 h 1081585"/>
                  <a:gd name="connsiteX30" fmla="*/ 243526 w 247266"/>
                  <a:gd name="connsiteY30" fmla="*/ 1037230 h 1081585"/>
                  <a:gd name="connsiteX31" fmla="*/ 246938 w 247266"/>
                  <a:gd name="connsiteY31" fmla="*/ 1061114 h 1081585"/>
                  <a:gd name="connsiteX32" fmla="*/ 246938 w 247266"/>
                  <a:gd name="connsiteY32" fmla="*/ 1081585 h 108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47266" h="1081585">
                    <a:moveTo>
                      <a:pt x="192347" y="0"/>
                    </a:moveTo>
                    <a:cubicBezTo>
                      <a:pt x="163346" y="21893"/>
                      <a:pt x="134345" y="43787"/>
                      <a:pt x="117285" y="58003"/>
                    </a:cubicBezTo>
                    <a:cubicBezTo>
                      <a:pt x="100225" y="72219"/>
                      <a:pt x="97382" y="73357"/>
                      <a:pt x="89989" y="85299"/>
                    </a:cubicBezTo>
                    <a:cubicBezTo>
                      <a:pt x="82596" y="97241"/>
                      <a:pt x="78615" y="119418"/>
                      <a:pt x="72929" y="129654"/>
                    </a:cubicBezTo>
                    <a:cubicBezTo>
                      <a:pt x="67242" y="139890"/>
                      <a:pt x="60988" y="137047"/>
                      <a:pt x="55870" y="146714"/>
                    </a:cubicBezTo>
                    <a:cubicBezTo>
                      <a:pt x="50752" y="156381"/>
                      <a:pt x="42791" y="173441"/>
                      <a:pt x="42222" y="187657"/>
                    </a:cubicBezTo>
                    <a:cubicBezTo>
                      <a:pt x="41653" y="201873"/>
                      <a:pt x="50183" y="218933"/>
                      <a:pt x="52458" y="232012"/>
                    </a:cubicBezTo>
                    <a:cubicBezTo>
                      <a:pt x="54733" y="245091"/>
                      <a:pt x="57576" y="256465"/>
                      <a:pt x="55870" y="266132"/>
                    </a:cubicBezTo>
                    <a:cubicBezTo>
                      <a:pt x="54164" y="275799"/>
                      <a:pt x="47908" y="283760"/>
                      <a:pt x="42222" y="290015"/>
                    </a:cubicBezTo>
                    <a:cubicBezTo>
                      <a:pt x="36536" y="296270"/>
                      <a:pt x="26868" y="293996"/>
                      <a:pt x="21750" y="303663"/>
                    </a:cubicBezTo>
                    <a:cubicBezTo>
                      <a:pt x="16632" y="313330"/>
                      <a:pt x="11514" y="348018"/>
                      <a:pt x="11514" y="348018"/>
                    </a:cubicBezTo>
                    <a:cubicBezTo>
                      <a:pt x="8102" y="362803"/>
                      <a:pt x="2985" y="379863"/>
                      <a:pt x="1279" y="392373"/>
                    </a:cubicBezTo>
                    <a:cubicBezTo>
                      <a:pt x="-427" y="404884"/>
                      <a:pt x="-427" y="413414"/>
                      <a:pt x="1279" y="423081"/>
                    </a:cubicBezTo>
                    <a:cubicBezTo>
                      <a:pt x="2985" y="432748"/>
                      <a:pt x="8671" y="441846"/>
                      <a:pt x="11514" y="450376"/>
                    </a:cubicBezTo>
                    <a:cubicBezTo>
                      <a:pt x="14357" y="458906"/>
                      <a:pt x="17201" y="464024"/>
                      <a:pt x="18338" y="474260"/>
                    </a:cubicBezTo>
                    <a:cubicBezTo>
                      <a:pt x="19475" y="484496"/>
                      <a:pt x="14357" y="499281"/>
                      <a:pt x="18338" y="511791"/>
                    </a:cubicBezTo>
                    <a:cubicBezTo>
                      <a:pt x="22319" y="524301"/>
                      <a:pt x="31986" y="536812"/>
                      <a:pt x="42222" y="549323"/>
                    </a:cubicBezTo>
                    <a:cubicBezTo>
                      <a:pt x="52458" y="561834"/>
                      <a:pt x="70086" y="577756"/>
                      <a:pt x="79753" y="586854"/>
                    </a:cubicBezTo>
                    <a:cubicBezTo>
                      <a:pt x="89420" y="595952"/>
                      <a:pt x="95676" y="593678"/>
                      <a:pt x="100225" y="603914"/>
                    </a:cubicBezTo>
                    <a:cubicBezTo>
                      <a:pt x="104774" y="614150"/>
                      <a:pt x="106480" y="634053"/>
                      <a:pt x="107049" y="648269"/>
                    </a:cubicBezTo>
                    <a:cubicBezTo>
                      <a:pt x="107618" y="662485"/>
                      <a:pt x="100794" y="674427"/>
                      <a:pt x="103637" y="689212"/>
                    </a:cubicBezTo>
                    <a:cubicBezTo>
                      <a:pt x="106480" y="703997"/>
                      <a:pt x="117853" y="727312"/>
                      <a:pt x="124108" y="736979"/>
                    </a:cubicBezTo>
                    <a:cubicBezTo>
                      <a:pt x="130363" y="746646"/>
                      <a:pt x="138325" y="739822"/>
                      <a:pt x="141168" y="747215"/>
                    </a:cubicBezTo>
                    <a:cubicBezTo>
                      <a:pt x="144011" y="754608"/>
                      <a:pt x="139462" y="769962"/>
                      <a:pt x="141168" y="781335"/>
                    </a:cubicBezTo>
                    <a:cubicBezTo>
                      <a:pt x="142874" y="792708"/>
                      <a:pt x="149129" y="803512"/>
                      <a:pt x="151404" y="815454"/>
                    </a:cubicBezTo>
                    <a:cubicBezTo>
                      <a:pt x="153679" y="827396"/>
                      <a:pt x="154816" y="841043"/>
                      <a:pt x="154816" y="852985"/>
                    </a:cubicBezTo>
                    <a:cubicBezTo>
                      <a:pt x="154816" y="864927"/>
                      <a:pt x="151973" y="871183"/>
                      <a:pt x="151404" y="887105"/>
                    </a:cubicBezTo>
                    <a:cubicBezTo>
                      <a:pt x="150835" y="903027"/>
                      <a:pt x="147992" y="932029"/>
                      <a:pt x="151404" y="948520"/>
                    </a:cubicBezTo>
                    <a:cubicBezTo>
                      <a:pt x="154816" y="965011"/>
                      <a:pt x="159365" y="973541"/>
                      <a:pt x="171876" y="986051"/>
                    </a:cubicBezTo>
                    <a:cubicBezTo>
                      <a:pt x="184386" y="998561"/>
                      <a:pt x="214525" y="1015052"/>
                      <a:pt x="226467" y="1023582"/>
                    </a:cubicBezTo>
                    <a:cubicBezTo>
                      <a:pt x="238409" y="1032112"/>
                      <a:pt x="240114" y="1030975"/>
                      <a:pt x="243526" y="1037230"/>
                    </a:cubicBezTo>
                    <a:cubicBezTo>
                      <a:pt x="246938" y="1043485"/>
                      <a:pt x="246369" y="1053722"/>
                      <a:pt x="246938" y="1061114"/>
                    </a:cubicBezTo>
                    <a:cubicBezTo>
                      <a:pt x="247507" y="1068506"/>
                      <a:pt x="247222" y="1075045"/>
                      <a:pt x="246938" y="1081585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5" name="Полилиния 644"/>
              <p:cNvSpPr/>
              <p:nvPr/>
            </p:nvSpPr>
            <p:spPr>
              <a:xfrm>
                <a:off x="7964682" y="1767714"/>
                <a:ext cx="168414" cy="707921"/>
              </a:xfrm>
              <a:custGeom>
                <a:avLst/>
                <a:gdLst>
                  <a:gd name="connsiteX0" fmla="*/ 192347 w 247266"/>
                  <a:gd name="connsiteY0" fmla="*/ 0 h 1081585"/>
                  <a:gd name="connsiteX1" fmla="*/ 117285 w 247266"/>
                  <a:gd name="connsiteY1" fmla="*/ 58003 h 1081585"/>
                  <a:gd name="connsiteX2" fmla="*/ 89989 w 247266"/>
                  <a:gd name="connsiteY2" fmla="*/ 85299 h 1081585"/>
                  <a:gd name="connsiteX3" fmla="*/ 72929 w 247266"/>
                  <a:gd name="connsiteY3" fmla="*/ 129654 h 1081585"/>
                  <a:gd name="connsiteX4" fmla="*/ 55870 w 247266"/>
                  <a:gd name="connsiteY4" fmla="*/ 146714 h 1081585"/>
                  <a:gd name="connsiteX5" fmla="*/ 42222 w 247266"/>
                  <a:gd name="connsiteY5" fmla="*/ 187657 h 1081585"/>
                  <a:gd name="connsiteX6" fmla="*/ 52458 w 247266"/>
                  <a:gd name="connsiteY6" fmla="*/ 232012 h 1081585"/>
                  <a:gd name="connsiteX7" fmla="*/ 55870 w 247266"/>
                  <a:gd name="connsiteY7" fmla="*/ 266132 h 1081585"/>
                  <a:gd name="connsiteX8" fmla="*/ 42222 w 247266"/>
                  <a:gd name="connsiteY8" fmla="*/ 290015 h 1081585"/>
                  <a:gd name="connsiteX9" fmla="*/ 21750 w 247266"/>
                  <a:gd name="connsiteY9" fmla="*/ 303663 h 1081585"/>
                  <a:gd name="connsiteX10" fmla="*/ 11514 w 247266"/>
                  <a:gd name="connsiteY10" fmla="*/ 348018 h 1081585"/>
                  <a:gd name="connsiteX11" fmla="*/ 1279 w 247266"/>
                  <a:gd name="connsiteY11" fmla="*/ 392373 h 1081585"/>
                  <a:gd name="connsiteX12" fmla="*/ 1279 w 247266"/>
                  <a:gd name="connsiteY12" fmla="*/ 423081 h 1081585"/>
                  <a:gd name="connsiteX13" fmla="*/ 11514 w 247266"/>
                  <a:gd name="connsiteY13" fmla="*/ 450376 h 1081585"/>
                  <a:gd name="connsiteX14" fmla="*/ 18338 w 247266"/>
                  <a:gd name="connsiteY14" fmla="*/ 474260 h 1081585"/>
                  <a:gd name="connsiteX15" fmla="*/ 18338 w 247266"/>
                  <a:gd name="connsiteY15" fmla="*/ 511791 h 1081585"/>
                  <a:gd name="connsiteX16" fmla="*/ 42222 w 247266"/>
                  <a:gd name="connsiteY16" fmla="*/ 549323 h 1081585"/>
                  <a:gd name="connsiteX17" fmla="*/ 79753 w 247266"/>
                  <a:gd name="connsiteY17" fmla="*/ 586854 h 1081585"/>
                  <a:gd name="connsiteX18" fmla="*/ 100225 w 247266"/>
                  <a:gd name="connsiteY18" fmla="*/ 603914 h 1081585"/>
                  <a:gd name="connsiteX19" fmla="*/ 107049 w 247266"/>
                  <a:gd name="connsiteY19" fmla="*/ 648269 h 1081585"/>
                  <a:gd name="connsiteX20" fmla="*/ 103637 w 247266"/>
                  <a:gd name="connsiteY20" fmla="*/ 689212 h 1081585"/>
                  <a:gd name="connsiteX21" fmla="*/ 124108 w 247266"/>
                  <a:gd name="connsiteY21" fmla="*/ 736979 h 1081585"/>
                  <a:gd name="connsiteX22" fmla="*/ 141168 w 247266"/>
                  <a:gd name="connsiteY22" fmla="*/ 747215 h 1081585"/>
                  <a:gd name="connsiteX23" fmla="*/ 141168 w 247266"/>
                  <a:gd name="connsiteY23" fmla="*/ 781335 h 1081585"/>
                  <a:gd name="connsiteX24" fmla="*/ 151404 w 247266"/>
                  <a:gd name="connsiteY24" fmla="*/ 815454 h 1081585"/>
                  <a:gd name="connsiteX25" fmla="*/ 154816 w 247266"/>
                  <a:gd name="connsiteY25" fmla="*/ 852985 h 1081585"/>
                  <a:gd name="connsiteX26" fmla="*/ 151404 w 247266"/>
                  <a:gd name="connsiteY26" fmla="*/ 887105 h 1081585"/>
                  <a:gd name="connsiteX27" fmla="*/ 151404 w 247266"/>
                  <a:gd name="connsiteY27" fmla="*/ 948520 h 1081585"/>
                  <a:gd name="connsiteX28" fmla="*/ 171876 w 247266"/>
                  <a:gd name="connsiteY28" fmla="*/ 986051 h 1081585"/>
                  <a:gd name="connsiteX29" fmla="*/ 226467 w 247266"/>
                  <a:gd name="connsiteY29" fmla="*/ 1023582 h 1081585"/>
                  <a:gd name="connsiteX30" fmla="*/ 243526 w 247266"/>
                  <a:gd name="connsiteY30" fmla="*/ 1037230 h 1081585"/>
                  <a:gd name="connsiteX31" fmla="*/ 246938 w 247266"/>
                  <a:gd name="connsiteY31" fmla="*/ 1061114 h 1081585"/>
                  <a:gd name="connsiteX32" fmla="*/ 246938 w 247266"/>
                  <a:gd name="connsiteY32" fmla="*/ 1081585 h 108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47266" h="1081585">
                    <a:moveTo>
                      <a:pt x="192347" y="0"/>
                    </a:moveTo>
                    <a:cubicBezTo>
                      <a:pt x="163346" y="21893"/>
                      <a:pt x="134345" y="43787"/>
                      <a:pt x="117285" y="58003"/>
                    </a:cubicBezTo>
                    <a:cubicBezTo>
                      <a:pt x="100225" y="72219"/>
                      <a:pt x="97382" y="73357"/>
                      <a:pt x="89989" y="85299"/>
                    </a:cubicBezTo>
                    <a:cubicBezTo>
                      <a:pt x="82596" y="97241"/>
                      <a:pt x="78615" y="119418"/>
                      <a:pt x="72929" y="129654"/>
                    </a:cubicBezTo>
                    <a:cubicBezTo>
                      <a:pt x="67242" y="139890"/>
                      <a:pt x="60988" y="137047"/>
                      <a:pt x="55870" y="146714"/>
                    </a:cubicBezTo>
                    <a:cubicBezTo>
                      <a:pt x="50752" y="156381"/>
                      <a:pt x="42791" y="173441"/>
                      <a:pt x="42222" y="187657"/>
                    </a:cubicBezTo>
                    <a:cubicBezTo>
                      <a:pt x="41653" y="201873"/>
                      <a:pt x="50183" y="218933"/>
                      <a:pt x="52458" y="232012"/>
                    </a:cubicBezTo>
                    <a:cubicBezTo>
                      <a:pt x="54733" y="245091"/>
                      <a:pt x="57576" y="256465"/>
                      <a:pt x="55870" y="266132"/>
                    </a:cubicBezTo>
                    <a:cubicBezTo>
                      <a:pt x="54164" y="275799"/>
                      <a:pt x="47908" y="283760"/>
                      <a:pt x="42222" y="290015"/>
                    </a:cubicBezTo>
                    <a:cubicBezTo>
                      <a:pt x="36536" y="296270"/>
                      <a:pt x="26868" y="293996"/>
                      <a:pt x="21750" y="303663"/>
                    </a:cubicBezTo>
                    <a:cubicBezTo>
                      <a:pt x="16632" y="313330"/>
                      <a:pt x="11514" y="348018"/>
                      <a:pt x="11514" y="348018"/>
                    </a:cubicBezTo>
                    <a:cubicBezTo>
                      <a:pt x="8102" y="362803"/>
                      <a:pt x="2985" y="379863"/>
                      <a:pt x="1279" y="392373"/>
                    </a:cubicBezTo>
                    <a:cubicBezTo>
                      <a:pt x="-427" y="404884"/>
                      <a:pt x="-427" y="413414"/>
                      <a:pt x="1279" y="423081"/>
                    </a:cubicBezTo>
                    <a:cubicBezTo>
                      <a:pt x="2985" y="432748"/>
                      <a:pt x="8671" y="441846"/>
                      <a:pt x="11514" y="450376"/>
                    </a:cubicBezTo>
                    <a:cubicBezTo>
                      <a:pt x="14357" y="458906"/>
                      <a:pt x="17201" y="464024"/>
                      <a:pt x="18338" y="474260"/>
                    </a:cubicBezTo>
                    <a:cubicBezTo>
                      <a:pt x="19475" y="484496"/>
                      <a:pt x="14357" y="499281"/>
                      <a:pt x="18338" y="511791"/>
                    </a:cubicBezTo>
                    <a:cubicBezTo>
                      <a:pt x="22319" y="524301"/>
                      <a:pt x="31986" y="536812"/>
                      <a:pt x="42222" y="549323"/>
                    </a:cubicBezTo>
                    <a:cubicBezTo>
                      <a:pt x="52458" y="561834"/>
                      <a:pt x="70086" y="577756"/>
                      <a:pt x="79753" y="586854"/>
                    </a:cubicBezTo>
                    <a:cubicBezTo>
                      <a:pt x="89420" y="595952"/>
                      <a:pt x="95676" y="593678"/>
                      <a:pt x="100225" y="603914"/>
                    </a:cubicBezTo>
                    <a:cubicBezTo>
                      <a:pt x="104774" y="614150"/>
                      <a:pt x="106480" y="634053"/>
                      <a:pt x="107049" y="648269"/>
                    </a:cubicBezTo>
                    <a:cubicBezTo>
                      <a:pt x="107618" y="662485"/>
                      <a:pt x="100794" y="674427"/>
                      <a:pt x="103637" y="689212"/>
                    </a:cubicBezTo>
                    <a:cubicBezTo>
                      <a:pt x="106480" y="703997"/>
                      <a:pt x="117853" y="727312"/>
                      <a:pt x="124108" y="736979"/>
                    </a:cubicBezTo>
                    <a:cubicBezTo>
                      <a:pt x="130363" y="746646"/>
                      <a:pt x="138325" y="739822"/>
                      <a:pt x="141168" y="747215"/>
                    </a:cubicBezTo>
                    <a:cubicBezTo>
                      <a:pt x="144011" y="754608"/>
                      <a:pt x="139462" y="769962"/>
                      <a:pt x="141168" y="781335"/>
                    </a:cubicBezTo>
                    <a:cubicBezTo>
                      <a:pt x="142874" y="792708"/>
                      <a:pt x="149129" y="803512"/>
                      <a:pt x="151404" y="815454"/>
                    </a:cubicBezTo>
                    <a:cubicBezTo>
                      <a:pt x="153679" y="827396"/>
                      <a:pt x="154816" y="841043"/>
                      <a:pt x="154816" y="852985"/>
                    </a:cubicBezTo>
                    <a:cubicBezTo>
                      <a:pt x="154816" y="864927"/>
                      <a:pt x="151973" y="871183"/>
                      <a:pt x="151404" y="887105"/>
                    </a:cubicBezTo>
                    <a:cubicBezTo>
                      <a:pt x="150835" y="903027"/>
                      <a:pt x="147992" y="932029"/>
                      <a:pt x="151404" y="948520"/>
                    </a:cubicBezTo>
                    <a:cubicBezTo>
                      <a:pt x="154816" y="965011"/>
                      <a:pt x="159365" y="973541"/>
                      <a:pt x="171876" y="986051"/>
                    </a:cubicBezTo>
                    <a:cubicBezTo>
                      <a:pt x="184386" y="998561"/>
                      <a:pt x="214525" y="1015052"/>
                      <a:pt x="226467" y="1023582"/>
                    </a:cubicBezTo>
                    <a:cubicBezTo>
                      <a:pt x="238409" y="1032112"/>
                      <a:pt x="240114" y="1030975"/>
                      <a:pt x="243526" y="1037230"/>
                    </a:cubicBezTo>
                    <a:cubicBezTo>
                      <a:pt x="246938" y="1043485"/>
                      <a:pt x="246369" y="1053722"/>
                      <a:pt x="246938" y="1061114"/>
                    </a:cubicBezTo>
                    <a:cubicBezTo>
                      <a:pt x="247507" y="1068506"/>
                      <a:pt x="247222" y="1075045"/>
                      <a:pt x="246938" y="108158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6" name="Полилиния 645"/>
              <p:cNvSpPr/>
              <p:nvPr/>
            </p:nvSpPr>
            <p:spPr>
              <a:xfrm>
                <a:off x="8163860" y="1817342"/>
                <a:ext cx="634421" cy="232576"/>
              </a:xfrm>
              <a:custGeom>
                <a:avLst/>
                <a:gdLst>
                  <a:gd name="connsiteX0" fmla="*/ 931460 w 931460"/>
                  <a:gd name="connsiteY0" fmla="*/ 314277 h 355337"/>
                  <a:gd name="connsiteX1" fmla="*/ 866633 w 931460"/>
                  <a:gd name="connsiteY1" fmla="*/ 293806 h 355337"/>
                  <a:gd name="connsiteX2" fmla="*/ 839338 w 931460"/>
                  <a:gd name="connsiteY2" fmla="*/ 280158 h 355337"/>
                  <a:gd name="connsiteX3" fmla="*/ 812042 w 931460"/>
                  <a:gd name="connsiteY3" fmla="*/ 280158 h 355337"/>
                  <a:gd name="connsiteX4" fmla="*/ 788159 w 931460"/>
                  <a:gd name="connsiteY4" fmla="*/ 314277 h 355337"/>
                  <a:gd name="connsiteX5" fmla="*/ 781335 w 931460"/>
                  <a:gd name="connsiteY5" fmla="*/ 338161 h 355337"/>
                  <a:gd name="connsiteX6" fmla="*/ 767687 w 931460"/>
                  <a:gd name="connsiteY6" fmla="*/ 355220 h 355337"/>
                  <a:gd name="connsiteX7" fmla="*/ 730156 w 931460"/>
                  <a:gd name="connsiteY7" fmla="*/ 344985 h 355337"/>
                  <a:gd name="connsiteX8" fmla="*/ 696036 w 931460"/>
                  <a:gd name="connsiteY8" fmla="*/ 331337 h 355337"/>
                  <a:gd name="connsiteX9" fmla="*/ 634621 w 931460"/>
                  <a:gd name="connsiteY9" fmla="*/ 321101 h 355337"/>
                  <a:gd name="connsiteX10" fmla="*/ 586854 w 931460"/>
                  <a:gd name="connsiteY10" fmla="*/ 331337 h 355337"/>
                  <a:gd name="connsiteX11" fmla="*/ 484496 w 931460"/>
                  <a:gd name="connsiteY11" fmla="*/ 300629 h 355337"/>
                  <a:gd name="connsiteX12" fmla="*/ 446965 w 931460"/>
                  <a:gd name="connsiteY12" fmla="*/ 314277 h 355337"/>
                  <a:gd name="connsiteX13" fmla="*/ 395786 w 931460"/>
                  <a:gd name="connsiteY13" fmla="*/ 307453 h 355337"/>
                  <a:gd name="connsiteX14" fmla="*/ 375314 w 931460"/>
                  <a:gd name="connsiteY14" fmla="*/ 290394 h 355337"/>
                  <a:gd name="connsiteX15" fmla="*/ 341194 w 931460"/>
                  <a:gd name="connsiteY15" fmla="*/ 269922 h 355337"/>
                  <a:gd name="connsiteX16" fmla="*/ 286603 w 931460"/>
                  <a:gd name="connsiteY16" fmla="*/ 249450 h 355337"/>
                  <a:gd name="connsiteX17" fmla="*/ 269544 w 931460"/>
                  <a:gd name="connsiteY17" fmla="*/ 228979 h 355337"/>
                  <a:gd name="connsiteX18" fmla="*/ 235424 w 931460"/>
                  <a:gd name="connsiteY18" fmla="*/ 205095 h 355337"/>
                  <a:gd name="connsiteX19" fmla="*/ 218365 w 931460"/>
                  <a:gd name="connsiteY19" fmla="*/ 184623 h 355337"/>
                  <a:gd name="connsiteX20" fmla="*/ 211541 w 931460"/>
                  <a:gd name="connsiteY20" fmla="*/ 160740 h 355337"/>
                  <a:gd name="connsiteX21" fmla="*/ 170597 w 931460"/>
                  <a:gd name="connsiteY21" fmla="*/ 123209 h 355337"/>
                  <a:gd name="connsiteX22" fmla="*/ 156950 w 931460"/>
                  <a:gd name="connsiteY22" fmla="*/ 112973 h 355337"/>
                  <a:gd name="connsiteX23" fmla="*/ 136478 w 931460"/>
                  <a:gd name="connsiteY23" fmla="*/ 99325 h 355337"/>
                  <a:gd name="connsiteX24" fmla="*/ 105771 w 931460"/>
                  <a:gd name="connsiteY24" fmla="*/ 75441 h 355337"/>
                  <a:gd name="connsiteX25" fmla="*/ 75063 w 931460"/>
                  <a:gd name="connsiteY25" fmla="*/ 54970 h 355337"/>
                  <a:gd name="connsiteX26" fmla="*/ 20472 w 931460"/>
                  <a:gd name="connsiteY26" fmla="*/ 27674 h 355337"/>
                  <a:gd name="connsiteX27" fmla="*/ 6824 w 931460"/>
                  <a:gd name="connsiteY27" fmla="*/ 3791 h 355337"/>
                  <a:gd name="connsiteX28" fmla="*/ 0 w 931460"/>
                  <a:gd name="connsiteY28" fmla="*/ 379 h 35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31460" h="355337">
                    <a:moveTo>
                      <a:pt x="931460" y="314277"/>
                    </a:moveTo>
                    <a:cubicBezTo>
                      <a:pt x="906723" y="306884"/>
                      <a:pt x="881987" y="299492"/>
                      <a:pt x="866633" y="293806"/>
                    </a:cubicBezTo>
                    <a:cubicBezTo>
                      <a:pt x="851279" y="288119"/>
                      <a:pt x="848437" y="282433"/>
                      <a:pt x="839338" y="280158"/>
                    </a:cubicBezTo>
                    <a:cubicBezTo>
                      <a:pt x="830239" y="277883"/>
                      <a:pt x="820572" y="274472"/>
                      <a:pt x="812042" y="280158"/>
                    </a:cubicBezTo>
                    <a:cubicBezTo>
                      <a:pt x="803512" y="285844"/>
                      <a:pt x="793277" y="304610"/>
                      <a:pt x="788159" y="314277"/>
                    </a:cubicBezTo>
                    <a:cubicBezTo>
                      <a:pt x="783041" y="323944"/>
                      <a:pt x="784747" y="331337"/>
                      <a:pt x="781335" y="338161"/>
                    </a:cubicBezTo>
                    <a:cubicBezTo>
                      <a:pt x="777923" y="344985"/>
                      <a:pt x="776217" y="354083"/>
                      <a:pt x="767687" y="355220"/>
                    </a:cubicBezTo>
                    <a:cubicBezTo>
                      <a:pt x="759157" y="356357"/>
                      <a:pt x="742098" y="348965"/>
                      <a:pt x="730156" y="344985"/>
                    </a:cubicBezTo>
                    <a:cubicBezTo>
                      <a:pt x="718214" y="341005"/>
                      <a:pt x="711958" y="335318"/>
                      <a:pt x="696036" y="331337"/>
                    </a:cubicBezTo>
                    <a:cubicBezTo>
                      <a:pt x="680114" y="327356"/>
                      <a:pt x="652818" y="321101"/>
                      <a:pt x="634621" y="321101"/>
                    </a:cubicBezTo>
                    <a:cubicBezTo>
                      <a:pt x="616424" y="321101"/>
                      <a:pt x="611875" y="334749"/>
                      <a:pt x="586854" y="331337"/>
                    </a:cubicBezTo>
                    <a:cubicBezTo>
                      <a:pt x="561833" y="327925"/>
                      <a:pt x="507811" y="303472"/>
                      <a:pt x="484496" y="300629"/>
                    </a:cubicBezTo>
                    <a:cubicBezTo>
                      <a:pt x="461181" y="297786"/>
                      <a:pt x="461750" y="313140"/>
                      <a:pt x="446965" y="314277"/>
                    </a:cubicBezTo>
                    <a:cubicBezTo>
                      <a:pt x="432180" y="315414"/>
                      <a:pt x="407728" y="311433"/>
                      <a:pt x="395786" y="307453"/>
                    </a:cubicBezTo>
                    <a:cubicBezTo>
                      <a:pt x="383844" y="303473"/>
                      <a:pt x="384413" y="296649"/>
                      <a:pt x="375314" y="290394"/>
                    </a:cubicBezTo>
                    <a:cubicBezTo>
                      <a:pt x="366215" y="284139"/>
                      <a:pt x="355979" y="276746"/>
                      <a:pt x="341194" y="269922"/>
                    </a:cubicBezTo>
                    <a:cubicBezTo>
                      <a:pt x="326409" y="263098"/>
                      <a:pt x="298545" y="256274"/>
                      <a:pt x="286603" y="249450"/>
                    </a:cubicBezTo>
                    <a:cubicBezTo>
                      <a:pt x="274661" y="242626"/>
                      <a:pt x="278074" y="236371"/>
                      <a:pt x="269544" y="228979"/>
                    </a:cubicBezTo>
                    <a:cubicBezTo>
                      <a:pt x="261014" y="221586"/>
                      <a:pt x="235424" y="205095"/>
                      <a:pt x="235424" y="205095"/>
                    </a:cubicBezTo>
                    <a:cubicBezTo>
                      <a:pt x="226894" y="197702"/>
                      <a:pt x="222346" y="192016"/>
                      <a:pt x="218365" y="184623"/>
                    </a:cubicBezTo>
                    <a:cubicBezTo>
                      <a:pt x="214384" y="177230"/>
                      <a:pt x="219502" y="170975"/>
                      <a:pt x="211541" y="160740"/>
                    </a:cubicBezTo>
                    <a:cubicBezTo>
                      <a:pt x="203580" y="150505"/>
                      <a:pt x="170597" y="123209"/>
                      <a:pt x="170597" y="123209"/>
                    </a:cubicBezTo>
                    <a:cubicBezTo>
                      <a:pt x="161498" y="115248"/>
                      <a:pt x="162637" y="116954"/>
                      <a:pt x="156950" y="112973"/>
                    </a:cubicBezTo>
                    <a:cubicBezTo>
                      <a:pt x="151263" y="108992"/>
                      <a:pt x="145008" y="105580"/>
                      <a:pt x="136478" y="99325"/>
                    </a:cubicBezTo>
                    <a:cubicBezTo>
                      <a:pt x="127948" y="93070"/>
                      <a:pt x="116007" y="82833"/>
                      <a:pt x="105771" y="75441"/>
                    </a:cubicBezTo>
                    <a:cubicBezTo>
                      <a:pt x="95535" y="68048"/>
                      <a:pt x="89280" y="62931"/>
                      <a:pt x="75063" y="54970"/>
                    </a:cubicBezTo>
                    <a:cubicBezTo>
                      <a:pt x="60846" y="47009"/>
                      <a:pt x="31845" y="36204"/>
                      <a:pt x="20472" y="27674"/>
                    </a:cubicBezTo>
                    <a:cubicBezTo>
                      <a:pt x="9099" y="19144"/>
                      <a:pt x="6824" y="3791"/>
                      <a:pt x="6824" y="3791"/>
                    </a:cubicBezTo>
                    <a:cubicBezTo>
                      <a:pt x="3412" y="-758"/>
                      <a:pt x="1706" y="-190"/>
                      <a:pt x="0" y="379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7" name="Полилиния 646"/>
              <p:cNvSpPr/>
              <p:nvPr/>
            </p:nvSpPr>
            <p:spPr>
              <a:xfrm>
                <a:off x="8163083" y="1816596"/>
                <a:ext cx="634421" cy="232576"/>
              </a:xfrm>
              <a:custGeom>
                <a:avLst/>
                <a:gdLst>
                  <a:gd name="connsiteX0" fmla="*/ 931460 w 931460"/>
                  <a:gd name="connsiteY0" fmla="*/ 314277 h 355337"/>
                  <a:gd name="connsiteX1" fmla="*/ 866633 w 931460"/>
                  <a:gd name="connsiteY1" fmla="*/ 293806 h 355337"/>
                  <a:gd name="connsiteX2" fmla="*/ 839338 w 931460"/>
                  <a:gd name="connsiteY2" fmla="*/ 280158 h 355337"/>
                  <a:gd name="connsiteX3" fmla="*/ 812042 w 931460"/>
                  <a:gd name="connsiteY3" fmla="*/ 280158 h 355337"/>
                  <a:gd name="connsiteX4" fmla="*/ 788159 w 931460"/>
                  <a:gd name="connsiteY4" fmla="*/ 314277 h 355337"/>
                  <a:gd name="connsiteX5" fmla="*/ 781335 w 931460"/>
                  <a:gd name="connsiteY5" fmla="*/ 338161 h 355337"/>
                  <a:gd name="connsiteX6" fmla="*/ 767687 w 931460"/>
                  <a:gd name="connsiteY6" fmla="*/ 355220 h 355337"/>
                  <a:gd name="connsiteX7" fmla="*/ 730156 w 931460"/>
                  <a:gd name="connsiteY7" fmla="*/ 344985 h 355337"/>
                  <a:gd name="connsiteX8" fmla="*/ 696036 w 931460"/>
                  <a:gd name="connsiteY8" fmla="*/ 331337 h 355337"/>
                  <a:gd name="connsiteX9" fmla="*/ 634621 w 931460"/>
                  <a:gd name="connsiteY9" fmla="*/ 321101 h 355337"/>
                  <a:gd name="connsiteX10" fmla="*/ 586854 w 931460"/>
                  <a:gd name="connsiteY10" fmla="*/ 331337 h 355337"/>
                  <a:gd name="connsiteX11" fmla="*/ 484496 w 931460"/>
                  <a:gd name="connsiteY11" fmla="*/ 300629 h 355337"/>
                  <a:gd name="connsiteX12" fmla="*/ 446965 w 931460"/>
                  <a:gd name="connsiteY12" fmla="*/ 314277 h 355337"/>
                  <a:gd name="connsiteX13" fmla="*/ 395786 w 931460"/>
                  <a:gd name="connsiteY13" fmla="*/ 307453 h 355337"/>
                  <a:gd name="connsiteX14" fmla="*/ 375314 w 931460"/>
                  <a:gd name="connsiteY14" fmla="*/ 290394 h 355337"/>
                  <a:gd name="connsiteX15" fmla="*/ 341194 w 931460"/>
                  <a:gd name="connsiteY15" fmla="*/ 269922 h 355337"/>
                  <a:gd name="connsiteX16" fmla="*/ 286603 w 931460"/>
                  <a:gd name="connsiteY16" fmla="*/ 249450 h 355337"/>
                  <a:gd name="connsiteX17" fmla="*/ 269544 w 931460"/>
                  <a:gd name="connsiteY17" fmla="*/ 228979 h 355337"/>
                  <a:gd name="connsiteX18" fmla="*/ 235424 w 931460"/>
                  <a:gd name="connsiteY18" fmla="*/ 205095 h 355337"/>
                  <a:gd name="connsiteX19" fmla="*/ 218365 w 931460"/>
                  <a:gd name="connsiteY19" fmla="*/ 184623 h 355337"/>
                  <a:gd name="connsiteX20" fmla="*/ 211541 w 931460"/>
                  <a:gd name="connsiteY20" fmla="*/ 160740 h 355337"/>
                  <a:gd name="connsiteX21" fmla="*/ 170597 w 931460"/>
                  <a:gd name="connsiteY21" fmla="*/ 123209 h 355337"/>
                  <a:gd name="connsiteX22" fmla="*/ 156950 w 931460"/>
                  <a:gd name="connsiteY22" fmla="*/ 112973 h 355337"/>
                  <a:gd name="connsiteX23" fmla="*/ 136478 w 931460"/>
                  <a:gd name="connsiteY23" fmla="*/ 99325 h 355337"/>
                  <a:gd name="connsiteX24" fmla="*/ 105771 w 931460"/>
                  <a:gd name="connsiteY24" fmla="*/ 75441 h 355337"/>
                  <a:gd name="connsiteX25" fmla="*/ 75063 w 931460"/>
                  <a:gd name="connsiteY25" fmla="*/ 54970 h 355337"/>
                  <a:gd name="connsiteX26" fmla="*/ 20472 w 931460"/>
                  <a:gd name="connsiteY26" fmla="*/ 27674 h 355337"/>
                  <a:gd name="connsiteX27" fmla="*/ 6824 w 931460"/>
                  <a:gd name="connsiteY27" fmla="*/ 3791 h 355337"/>
                  <a:gd name="connsiteX28" fmla="*/ 0 w 931460"/>
                  <a:gd name="connsiteY28" fmla="*/ 379 h 35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31460" h="355337">
                    <a:moveTo>
                      <a:pt x="931460" y="314277"/>
                    </a:moveTo>
                    <a:cubicBezTo>
                      <a:pt x="906723" y="306884"/>
                      <a:pt x="881987" y="299492"/>
                      <a:pt x="866633" y="293806"/>
                    </a:cubicBezTo>
                    <a:cubicBezTo>
                      <a:pt x="851279" y="288119"/>
                      <a:pt x="848437" y="282433"/>
                      <a:pt x="839338" y="280158"/>
                    </a:cubicBezTo>
                    <a:cubicBezTo>
                      <a:pt x="830239" y="277883"/>
                      <a:pt x="820572" y="274472"/>
                      <a:pt x="812042" y="280158"/>
                    </a:cubicBezTo>
                    <a:cubicBezTo>
                      <a:pt x="803512" y="285844"/>
                      <a:pt x="793277" y="304610"/>
                      <a:pt x="788159" y="314277"/>
                    </a:cubicBezTo>
                    <a:cubicBezTo>
                      <a:pt x="783041" y="323944"/>
                      <a:pt x="784747" y="331337"/>
                      <a:pt x="781335" y="338161"/>
                    </a:cubicBezTo>
                    <a:cubicBezTo>
                      <a:pt x="777923" y="344985"/>
                      <a:pt x="776217" y="354083"/>
                      <a:pt x="767687" y="355220"/>
                    </a:cubicBezTo>
                    <a:cubicBezTo>
                      <a:pt x="759157" y="356357"/>
                      <a:pt x="742098" y="348965"/>
                      <a:pt x="730156" y="344985"/>
                    </a:cubicBezTo>
                    <a:cubicBezTo>
                      <a:pt x="718214" y="341005"/>
                      <a:pt x="711958" y="335318"/>
                      <a:pt x="696036" y="331337"/>
                    </a:cubicBezTo>
                    <a:cubicBezTo>
                      <a:pt x="680114" y="327356"/>
                      <a:pt x="652818" y="321101"/>
                      <a:pt x="634621" y="321101"/>
                    </a:cubicBezTo>
                    <a:cubicBezTo>
                      <a:pt x="616424" y="321101"/>
                      <a:pt x="611875" y="334749"/>
                      <a:pt x="586854" y="331337"/>
                    </a:cubicBezTo>
                    <a:cubicBezTo>
                      <a:pt x="561833" y="327925"/>
                      <a:pt x="507811" y="303472"/>
                      <a:pt x="484496" y="300629"/>
                    </a:cubicBezTo>
                    <a:cubicBezTo>
                      <a:pt x="461181" y="297786"/>
                      <a:pt x="461750" y="313140"/>
                      <a:pt x="446965" y="314277"/>
                    </a:cubicBezTo>
                    <a:cubicBezTo>
                      <a:pt x="432180" y="315414"/>
                      <a:pt x="407728" y="311433"/>
                      <a:pt x="395786" y="307453"/>
                    </a:cubicBezTo>
                    <a:cubicBezTo>
                      <a:pt x="383844" y="303473"/>
                      <a:pt x="384413" y="296649"/>
                      <a:pt x="375314" y="290394"/>
                    </a:cubicBezTo>
                    <a:cubicBezTo>
                      <a:pt x="366215" y="284139"/>
                      <a:pt x="355979" y="276746"/>
                      <a:pt x="341194" y="269922"/>
                    </a:cubicBezTo>
                    <a:cubicBezTo>
                      <a:pt x="326409" y="263098"/>
                      <a:pt x="298545" y="256274"/>
                      <a:pt x="286603" y="249450"/>
                    </a:cubicBezTo>
                    <a:cubicBezTo>
                      <a:pt x="274661" y="242626"/>
                      <a:pt x="278074" y="236371"/>
                      <a:pt x="269544" y="228979"/>
                    </a:cubicBezTo>
                    <a:cubicBezTo>
                      <a:pt x="261014" y="221586"/>
                      <a:pt x="235424" y="205095"/>
                      <a:pt x="235424" y="205095"/>
                    </a:cubicBezTo>
                    <a:cubicBezTo>
                      <a:pt x="226894" y="197702"/>
                      <a:pt x="222346" y="192016"/>
                      <a:pt x="218365" y="184623"/>
                    </a:cubicBezTo>
                    <a:cubicBezTo>
                      <a:pt x="214384" y="177230"/>
                      <a:pt x="219502" y="170975"/>
                      <a:pt x="211541" y="160740"/>
                    </a:cubicBezTo>
                    <a:cubicBezTo>
                      <a:pt x="203580" y="150505"/>
                      <a:pt x="170597" y="123209"/>
                      <a:pt x="170597" y="123209"/>
                    </a:cubicBezTo>
                    <a:cubicBezTo>
                      <a:pt x="161498" y="115248"/>
                      <a:pt x="162637" y="116954"/>
                      <a:pt x="156950" y="112973"/>
                    </a:cubicBezTo>
                    <a:cubicBezTo>
                      <a:pt x="151263" y="108992"/>
                      <a:pt x="145008" y="105580"/>
                      <a:pt x="136478" y="99325"/>
                    </a:cubicBezTo>
                    <a:cubicBezTo>
                      <a:pt x="127948" y="93070"/>
                      <a:pt x="116007" y="82833"/>
                      <a:pt x="105771" y="75441"/>
                    </a:cubicBezTo>
                    <a:cubicBezTo>
                      <a:pt x="95535" y="68048"/>
                      <a:pt x="89280" y="62931"/>
                      <a:pt x="75063" y="54970"/>
                    </a:cubicBezTo>
                    <a:cubicBezTo>
                      <a:pt x="60846" y="47009"/>
                      <a:pt x="31845" y="36204"/>
                      <a:pt x="20472" y="27674"/>
                    </a:cubicBezTo>
                    <a:cubicBezTo>
                      <a:pt x="9099" y="19144"/>
                      <a:pt x="6824" y="3791"/>
                      <a:pt x="6824" y="3791"/>
                    </a:cubicBezTo>
                    <a:cubicBezTo>
                      <a:pt x="3412" y="-758"/>
                      <a:pt x="1706" y="-190"/>
                      <a:pt x="0" y="37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8" name="Полилиния 647"/>
              <p:cNvSpPr/>
              <p:nvPr/>
            </p:nvSpPr>
            <p:spPr>
              <a:xfrm>
                <a:off x="8114897" y="1772926"/>
                <a:ext cx="58097" cy="55829"/>
              </a:xfrm>
              <a:custGeom>
                <a:avLst/>
                <a:gdLst>
                  <a:gd name="connsiteX0" fmla="*/ 0 w 85298"/>
                  <a:gd name="connsiteY0" fmla="*/ 0 h 85298"/>
                  <a:gd name="connsiteX1" fmla="*/ 61415 w 85298"/>
                  <a:gd name="connsiteY1" fmla="*/ 10236 h 85298"/>
                  <a:gd name="connsiteX2" fmla="*/ 64827 w 85298"/>
                  <a:gd name="connsiteY2" fmla="*/ 23883 h 85298"/>
                  <a:gd name="connsiteX3" fmla="*/ 61415 w 85298"/>
                  <a:gd name="connsiteY3" fmla="*/ 44355 h 85298"/>
                  <a:gd name="connsiteX4" fmla="*/ 61415 w 85298"/>
                  <a:gd name="connsiteY4" fmla="*/ 58003 h 85298"/>
                  <a:gd name="connsiteX5" fmla="*/ 78474 w 85298"/>
                  <a:gd name="connsiteY5" fmla="*/ 71651 h 85298"/>
                  <a:gd name="connsiteX6" fmla="*/ 81886 w 85298"/>
                  <a:gd name="connsiteY6" fmla="*/ 78475 h 85298"/>
                  <a:gd name="connsiteX7" fmla="*/ 85298 w 85298"/>
                  <a:gd name="connsiteY7" fmla="*/ 85298 h 85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298" h="85298">
                    <a:moveTo>
                      <a:pt x="0" y="0"/>
                    </a:moveTo>
                    <a:lnTo>
                      <a:pt x="61415" y="10236"/>
                    </a:lnTo>
                    <a:cubicBezTo>
                      <a:pt x="72220" y="14217"/>
                      <a:pt x="64827" y="18197"/>
                      <a:pt x="64827" y="23883"/>
                    </a:cubicBezTo>
                    <a:cubicBezTo>
                      <a:pt x="64827" y="29569"/>
                      <a:pt x="61984" y="38668"/>
                      <a:pt x="61415" y="44355"/>
                    </a:cubicBezTo>
                    <a:cubicBezTo>
                      <a:pt x="60846" y="50042"/>
                      <a:pt x="58572" y="53454"/>
                      <a:pt x="61415" y="58003"/>
                    </a:cubicBezTo>
                    <a:cubicBezTo>
                      <a:pt x="64258" y="62552"/>
                      <a:pt x="78474" y="71651"/>
                      <a:pt x="78474" y="71651"/>
                    </a:cubicBezTo>
                    <a:cubicBezTo>
                      <a:pt x="81886" y="75063"/>
                      <a:pt x="81886" y="78475"/>
                      <a:pt x="81886" y="78475"/>
                    </a:cubicBezTo>
                    <a:lnTo>
                      <a:pt x="85298" y="85298"/>
                    </a:ln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9" name="Полилиния 648"/>
              <p:cNvSpPr/>
              <p:nvPr/>
            </p:nvSpPr>
            <p:spPr>
              <a:xfrm>
                <a:off x="8116607" y="1776647"/>
                <a:ext cx="58097" cy="55829"/>
              </a:xfrm>
              <a:custGeom>
                <a:avLst/>
                <a:gdLst>
                  <a:gd name="connsiteX0" fmla="*/ 0 w 85298"/>
                  <a:gd name="connsiteY0" fmla="*/ 0 h 85298"/>
                  <a:gd name="connsiteX1" fmla="*/ 61415 w 85298"/>
                  <a:gd name="connsiteY1" fmla="*/ 10236 h 85298"/>
                  <a:gd name="connsiteX2" fmla="*/ 64827 w 85298"/>
                  <a:gd name="connsiteY2" fmla="*/ 23883 h 85298"/>
                  <a:gd name="connsiteX3" fmla="*/ 61415 w 85298"/>
                  <a:gd name="connsiteY3" fmla="*/ 44355 h 85298"/>
                  <a:gd name="connsiteX4" fmla="*/ 61415 w 85298"/>
                  <a:gd name="connsiteY4" fmla="*/ 58003 h 85298"/>
                  <a:gd name="connsiteX5" fmla="*/ 78474 w 85298"/>
                  <a:gd name="connsiteY5" fmla="*/ 71651 h 85298"/>
                  <a:gd name="connsiteX6" fmla="*/ 81886 w 85298"/>
                  <a:gd name="connsiteY6" fmla="*/ 78475 h 85298"/>
                  <a:gd name="connsiteX7" fmla="*/ 85298 w 85298"/>
                  <a:gd name="connsiteY7" fmla="*/ 85298 h 85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298" h="85298">
                    <a:moveTo>
                      <a:pt x="0" y="0"/>
                    </a:moveTo>
                    <a:lnTo>
                      <a:pt x="61415" y="10236"/>
                    </a:lnTo>
                    <a:cubicBezTo>
                      <a:pt x="72220" y="14217"/>
                      <a:pt x="64827" y="18197"/>
                      <a:pt x="64827" y="23883"/>
                    </a:cubicBezTo>
                    <a:cubicBezTo>
                      <a:pt x="64827" y="29569"/>
                      <a:pt x="61984" y="38668"/>
                      <a:pt x="61415" y="44355"/>
                    </a:cubicBezTo>
                    <a:cubicBezTo>
                      <a:pt x="60846" y="50042"/>
                      <a:pt x="58572" y="53454"/>
                      <a:pt x="61415" y="58003"/>
                    </a:cubicBezTo>
                    <a:cubicBezTo>
                      <a:pt x="64258" y="62552"/>
                      <a:pt x="78474" y="71651"/>
                      <a:pt x="78474" y="71651"/>
                    </a:cubicBezTo>
                    <a:cubicBezTo>
                      <a:pt x="81886" y="75063"/>
                      <a:pt x="81886" y="78475"/>
                      <a:pt x="81886" y="78475"/>
                    </a:cubicBezTo>
                    <a:lnTo>
                      <a:pt x="85298" y="85298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0" name="Полилиния 649"/>
              <p:cNvSpPr/>
              <p:nvPr/>
            </p:nvSpPr>
            <p:spPr>
              <a:xfrm>
                <a:off x="8096467" y="1592038"/>
                <a:ext cx="116194" cy="174188"/>
              </a:xfrm>
              <a:custGeom>
                <a:avLst/>
                <a:gdLst>
                  <a:gd name="connsiteX0" fmla="*/ 170597 w 170597"/>
                  <a:gd name="connsiteY0" fmla="*/ 0 h 266131"/>
                  <a:gd name="connsiteX1" fmla="*/ 116006 w 170597"/>
                  <a:gd name="connsiteY1" fmla="*/ 81886 h 266131"/>
                  <a:gd name="connsiteX2" fmla="*/ 71651 w 170597"/>
                  <a:gd name="connsiteY2" fmla="*/ 126241 h 266131"/>
                  <a:gd name="connsiteX3" fmla="*/ 51179 w 170597"/>
                  <a:gd name="connsiteY3" fmla="*/ 153537 h 266131"/>
                  <a:gd name="connsiteX4" fmla="*/ 47767 w 170597"/>
                  <a:gd name="connsiteY4" fmla="*/ 201304 h 266131"/>
                  <a:gd name="connsiteX5" fmla="*/ 40944 w 170597"/>
                  <a:gd name="connsiteY5" fmla="*/ 228600 h 266131"/>
                  <a:gd name="connsiteX6" fmla="*/ 13648 w 170597"/>
                  <a:gd name="connsiteY6" fmla="*/ 259307 h 266131"/>
                  <a:gd name="connsiteX7" fmla="*/ 0 w 170597"/>
                  <a:gd name="connsiteY7" fmla="*/ 266131 h 26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0597" h="266131">
                    <a:moveTo>
                      <a:pt x="170597" y="0"/>
                    </a:moveTo>
                    <a:cubicBezTo>
                      <a:pt x="151547" y="30423"/>
                      <a:pt x="132497" y="60846"/>
                      <a:pt x="116006" y="81886"/>
                    </a:cubicBezTo>
                    <a:cubicBezTo>
                      <a:pt x="99515" y="102926"/>
                      <a:pt x="82455" y="114299"/>
                      <a:pt x="71651" y="126241"/>
                    </a:cubicBezTo>
                    <a:cubicBezTo>
                      <a:pt x="60846" y="138183"/>
                      <a:pt x="55160" y="141027"/>
                      <a:pt x="51179" y="153537"/>
                    </a:cubicBezTo>
                    <a:cubicBezTo>
                      <a:pt x="47198" y="166047"/>
                      <a:pt x="49473" y="188794"/>
                      <a:pt x="47767" y="201304"/>
                    </a:cubicBezTo>
                    <a:cubicBezTo>
                      <a:pt x="46061" y="213815"/>
                      <a:pt x="46630" y="218933"/>
                      <a:pt x="40944" y="228600"/>
                    </a:cubicBezTo>
                    <a:cubicBezTo>
                      <a:pt x="35258" y="238267"/>
                      <a:pt x="20472" y="253052"/>
                      <a:pt x="13648" y="259307"/>
                    </a:cubicBezTo>
                    <a:cubicBezTo>
                      <a:pt x="6824" y="265562"/>
                      <a:pt x="3412" y="265846"/>
                      <a:pt x="0" y="266131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1" name="Полилиния 650"/>
              <p:cNvSpPr/>
              <p:nvPr/>
            </p:nvSpPr>
            <p:spPr>
              <a:xfrm>
                <a:off x="8095691" y="1591292"/>
                <a:ext cx="116194" cy="174188"/>
              </a:xfrm>
              <a:custGeom>
                <a:avLst/>
                <a:gdLst>
                  <a:gd name="connsiteX0" fmla="*/ 170597 w 170597"/>
                  <a:gd name="connsiteY0" fmla="*/ 0 h 266131"/>
                  <a:gd name="connsiteX1" fmla="*/ 116006 w 170597"/>
                  <a:gd name="connsiteY1" fmla="*/ 81886 h 266131"/>
                  <a:gd name="connsiteX2" fmla="*/ 71651 w 170597"/>
                  <a:gd name="connsiteY2" fmla="*/ 126241 h 266131"/>
                  <a:gd name="connsiteX3" fmla="*/ 51179 w 170597"/>
                  <a:gd name="connsiteY3" fmla="*/ 153537 h 266131"/>
                  <a:gd name="connsiteX4" fmla="*/ 47767 w 170597"/>
                  <a:gd name="connsiteY4" fmla="*/ 201304 h 266131"/>
                  <a:gd name="connsiteX5" fmla="*/ 40944 w 170597"/>
                  <a:gd name="connsiteY5" fmla="*/ 228600 h 266131"/>
                  <a:gd name="connsiteX6" fmla="*/ 13648 w 170597"/>
                  <a:gd name="connsiteY6" fmla="*/ 259307 h 266131"/>
                  <a:gd name="connsiteX7" fmla="*/ 0 w 170597"/>
                  <a:gd name="connsiteY7" fmla="*/ 266131 h 26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0597" h="266131">
                    <a:moveTo>
                      <a:pt x="170597" y="0"/>
                    </a:moveTo>
                    <a:cubicBezTo>
                      <a:pt x="151547" y="30423"/>
                      <a:pt x="132497" y="60846"/>
                      <a:pt x="116006" y="81886"/>
                    </a:cubicBezTo>
                    <a:cubicBezTo>
                      <a:pt x="99515" y="102926"/>
                      <a:pt x="82455" y="114299"/>
                      <a:pt x="71651" y="126241"/>
                    </a:cubicBezTo>
                    <a:cubicBezTo>
                      <a:pt x="60846" y="138183"/>
                      <a:pt x="55160" y="141027"/>
                      <a:pt x="51179" y="153537"/>
                    </a:cubicBezTo>
                    <a:cubicBezTo>
                      <a:pt x="47198" y="166047"/>
                      <a:pt x="49473" y="188794"/>
                      <a:pt x="47767" y="201304"/>
                    </a:cubicBezTo>
                    <a:cubicBezTo>
                      <a:pt x="46061" y="213815"/>
                      <a:pt x="46630" y="218933"/>
                      <a:pt x="40944" y="228600"/>
                    </a:cubicBezTo>
                    <a:cubicBezTo>
                      <a:pt x="35258" y="238267"/>
                      <a:pt x="20472" y="253052"/>
                      <a:pt x="13648" y="259307"/>
                    </a:cubicBezTo>
                    <a:cubicBezTo>
                      <a:pt x="6824" y="265562"/>
                      <a:pt x="3412" y="265846"/>
                      <a:pt x="0" y="266131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2" name="Полилиния 651"/>
              <p:cNvSpPr/>
              <p:nvPr/>
            </p:nvSpPr>
            <p:spPr>
              <a:xfrm>
                <a:off x="8141783" y="2249464"/>
                <a:ext cx="274638" cy="54579"/>
              </a:xfrm>
              <a:custGeom>
                <a:avLst/>
                <a:gdLst>
                  <a:gd name="connsiteX0" fmla="*/ 0 w 403225"/>
                  <a:gd name="connsiteY0" fmla="*/ 0 h 83388"/>
                  <a:gd name="connsiteX1" fmla="*/ 53975 w 403225"/>
                  <a:gd name="connsiteY1" fmla="*/ 19050 h 83388"/>
                  <a:gd name="connsiteX2" fmla="*/ 79375 w 403225"/>
                  <a:gd name="connsiteY2" fmla="*/ 15875 h 83388"/>
                  <a:gd name="connsiteX3" fmla="*/ 104775 w 403225"/>
                  <a:gd name="connsiteY3" fmla="*/ 3175 h 83388"/>
                  <a:gd name="connsiteX4" fmla="*/ 139700 w 403225"/>
                  <a:gd name="connsiteY4" fmla="*/ 19050 h 83388"/>
                  <a:gd name="connsiteX5" fmla="*/ 152400 w 403225"/>
                  <a:gd name="connsiteY5" fmla="*/ 34925 h 83388"/>
                  <a:gd name="connsiteX6" fmla="*/ 165100 w 403225"/>
                  <a:gd name="connsiteY6" fmla="*/ 47625 h 83388"/>
                  <a:gd name="connsiteX7" fmla="*/ 187325 w 403225"/>
                  <a:gd name="connsiteY7" fmla="*/ 66675 h 83388"/>
                  <a:gd name="connsiteX8" fmla="*/ 215900 w 403225"/>
                  <a:gd name="connsiteY8" fmla="*/ 79375 h 83388"/>
                  <a:gd name="connsiteX9" fmla="*/ 234950 w 403225"/>
                  <a:gd name="connsiteY9" fmla="*/ 79375 h 83388"/>
                  <a:gd name="connsiteX10" fmla="*/ 263525 w 403225"/>
                  <a:gd name="connsiteY10" fmla="*/ 82550 h 83388"/>
                  <a:gd name="connsiteX11" fmla="*/ 292100 w 403225"/>
                  <a:gd name="connsiteY11" fmla="*/ 82550 h 83388"/>
                  <a:gd name="connsiteX12" fmla="*/ 314325 w 403225"/>
                  <a:gd name="connsiteY12" fmla="*/ 73025 h 83388"/>
                  <a:gd name="connsiteX13" fmla="*/ 336550 w 403225"/>
                  <a:gd name="connsiteY13" fmla="*/ 66675 h 83388"/>
                  <a:gd name="connsiteX14" fmla="*/ 358775 w 403225"/>
                  <a:gd name="connsiteY14" fmla="*/ 73025 h 83388"/>
                  <a:gd name="connsiteX15" fmla="*/ 384175 w 403225"/>
                  <a:gd name="connsiteY15" fmla="*/ 73025 h 83388"/>
                  <a:gd name="connsiteX16" fmla="*/ 403225 w 403225"/>
                  <a:gd name="connsiteY16" fmla="*/ 73025 h 83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3225" h="83388">
                    <a:moveTo>
                      <a:pt x="0" y="0"/>
                    </a:moveTo>
                    <a:cubicBezTo>
                      <a:pt x="20373" y="8202"/>
                      <a:pt x="40746" y="16404"/>
                      <a:pt x="53975" y="19050"/>
                    </a:cubicBezTo>
                    <a:cubicBezTo>
                      <a:pt x="67204" y="21696"/>
                      <a:pt x="70908" y="18521"/>
                      <a:pt x="79375" y="15875"/>
                    </a:cubicBezTo>
                    <a:cubicBezTo>
                      <a:pt x="87842" y="13229"/>
                      <a:pt x="94721" y="2646"/>
                      <a:pt x="104775" y="3175"/>
                    </a:cubicBezTo>
                    <a:cubicBezTo>
                      <a:pt x="114829" y="3704"/>
                      <a:pt x="131763" y="13758"/>
                      <a:pt x="139700" y="19050"/>
                    </a:cubicBezTo>
                    <a:cubicBezTo>
                      <a:pt x="147637" y="24342"/>
                      <a:pt x="148167" y="30163"/>
                      <a:pt x="152400" y="34925"/>
                    </a:cubicBezTo>
                    <a:cubicBezTo>
                      <a:pt x="156633" y="39687"/>
                      <a:pt x="159279" y="42333"/>
                      <a:pt x="165100" y="47625"/>
                    </a:cubicBezTo>
                    <a:cubicBezTo>
                      <a:pt x="170921" y="52917"/>
                      <a:pt x="178858" y="61383"/>
                      <a:pt x="187325" y="66675"/>
                    </a:cubicBezTo>
                    <a:cubicBezTo>
                      <a:pt x="195792" y="71967"/>
                      <a:pt x="207963" y="77258"/>
                      <a:pt x="215900" y="79375"/>
                    </a:cubicBezTo>
                    <a:cubicBezTo>
                      <a:pt x="223837" y="81492"/>
                      <a:pt x="227013" y="78846"/>
                      <a:pt x="234950" y="79375"/>
                    </a:cubicBezTo>
                    <a:cubicBezTo>
                      <a:pt x="242888" y="79904"/>
                      <a:pt x="254000" y="82021"/>
                      <a:pt x="263525" y="82550"/>
                    </a:cubicBezTo>
                    <a:cubicBezTo>
                      <a:pt x="273050" y="83079"/>
                      <a:pt x="283633" y="84137"/>
                      <a:pt x="292100" y="82550"/>
                    </a:cubicBezTo>
                    <a:cubicBezTo>
                      <a:pt x="300567" y="80963"/>
                      <a:pt x="306917" y="75671"/>
                      <a:pt x="314325" y="73025"/>
                    </a:cubicBezTo>
                    <a:cubicBezTo>
                      <a:pt x="321733" y="70379"/>
                      <a:pt x="329142" y="66675"/>
                      <a:pt x="336550" y="66675"/>
                    </a:cubicBezTo>
                    <a:cubicBezTo>
                      <a:pt x="343958" y="66675"/>
                      <a:pt x="350838" y="71967"/>
                      <a:pt x="358775" y="73025"/>
                    </a:cubicBezTo>
                    <a:cubicBezTo>
                      <a:pt x="366712" y="74083"/>
                      <a:pt x="384175" y="73025"/>
                      <a:pt x="384175" y="73025"/>
                    </a:cubicBezTo>
                    <a:lnTo>
                      <a:pt x="403225" y="73025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3" name="Полилиния 652"/>
              <p:cNvSpPr/>
              <p:nvPr/>
            </p:nvSpPr>
            <p:spPr>
              <a:xfrm>
                <a:off x="8079070" y="2247386"/>
                <a:ext cx="71363" cy="8831"/>
              </a:xfrm>
              <a:custGeom>
                <a:avLst/>
                <a:gdLst>
                  <a:gd name="connsiteX0" fmla="*/ 104775 w 104775"/>
                  <a:gd name="connsiteY0" fmla="*/ 6350 h 13493"/>
                  <a:gd name="connsiteX1" fmla="*/ 50800 w 104775"/>
                  <a:gd name="connsiteY1" fmla="*/ 12700 h 13493"/>
                  <a:gd name="connsiteX2" fmla="*/ 38100 w 104775"/>
                  <a:gd name="connsiteY2" fmla="*/ 12700 h 13493"/>
                  <a:gd name="connsiteX3" fmla="*/ 22225 w 104775"/>
                  <a:gd name="connsiteY3" fmla="*/ 6350 h 13493"/>
                  <a:gd name="connsiteX4" fmla="*/ 0 w 104775"/>
                  <a:gd name="connsiteY4" fmla="*/ 0 h 13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13493">
                    <a:moveTo>
                      <a:pt x="104775" y="6350"/>
                    </a:moveTo>
                    <a:lnTo>
                      <a:pt x="50800" y="12700"/>
                    </a:lnTo>
                    <a:cubicBezTo>
                      <a:pt x="39688" y="13758"/>
                      <a:pt x="42862" y="13758"/>
                      <a:pt x="38100" y="12700"/>
                    </a:cubicBezTo>
                    <a:cubicBezTo>
                      <a:pt x="33338" y="11642"/>
                      <a:pt x="28575" y="8467"/>
                      <a:pt x="22225" y="6350"/>
                    </a:cubicBezTo>
                    <a:cubicBezTo>
                      <a:pt x="15875" y="4233"/>
                      <a:pt x="7937" y="2116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4" name="Полилиния 653"/>
              <p:cNvSpPr/>
              <p:nvPr/>
            </p:nvSpPr>
            <p:spPr>
              <a:xfrm>
                <a:off x="8074745" y="2243842"/>
                <a:ext cx="328701" cy="60298"/>
              </a:xfrm>
              <a:custGeom>
                <a:avLst/>
                <a:gdLst>
                  <a:gd name="connsiteX0" fmla="*/ 482600 w 482600"/>
                  <a:gd name="connsiteY0" fmla="*/ 82550 h 92125"/>
                  <a:gd name="connsiteX1" fmla="*/ 425450 w 482600"/>
                  <a:gd name="connsiteY1" fmla="*/ 73025 h 92125"/>
                  <a:gd name="connsiteX2" fmla="*/ 387350 w 482600"/>
                  <a:gd name="connsiteY2" fmla="*/ 85725 h 92125"/>
                  <a:gd name="connsiteX3" fmla="*/ 333375 w 482600"/>
                  <a:gd name="connsiteY3" fmla="*/ 92075 h 92125"/>
                  <a:gd name="connsiteX4" fmla="*/ 295275 w 482600"/>
                  <a:gd name="connsiteY4" fmla="*/ 82550 h 92125"/>
                  <a:gd name="connsiteX5" fmla="*/ 282575 w 482600"/>
                  <a:gd name="connsiteY5" fmla="*/ 79375 h 92125"/>
                  <a:gd name="connsiteX6" fmla="*/ 263525 w 482600"/>
                  <a:gd name="connsiteY6" fmla="*/ 63500 h 92125"/>
                  <a:gd name="connsiteX7" fmla="*/ 247650 w 482600"/>
                  <a:gd name="connsiteY7" fmla="*/ 41275 h 92125"/>
                  <a:gd name="connsiteX8" fmla="*/ 231775 w 482600"/>
                  <a:gd name="connsiteY8" fmla="*/ 25400 h 92125"/>
                  <a:gd name="connsiteX9" fmla="*/ 209550 w 482600"/>
                  <a:gd name="connsiteY9" fmla="*/ 9525 h 92125"/>
                  <a:gd name="connsiteX10" fmla="*/ 193675 w 482600"/>
                  <a:gd name="connsiteY10" fmla="*/ 6350 h 92125"/>
                  <a:gd name="connsiteX11" fmla="*/ 180975 w 482600"/>
                  <a:gd name="connsiteY11" fmla="*/ 12700 h 92125"/>
                  <a:gd name="connsiteX12" fmla="*/ 168275 w 482600"/>
                  <a:gd name="connsiteY12" fmla="*/ 25400 h 92125"/>
                  <a:gd name="connsiteX13" fmla="*/ 158750 w 482600"/>
                  <a:gd name="connsiteY13" fmla="*/ 25400 h 92125"/>
                  <a:gd name="connsiteX14" fmla="*/ 136525 w 482600"/>
                  <a:gd name="connsiteY14" fmla="*/ 19050 h 92125"/>
                  <a:gd name="connsiteX15" fmla="*/ 127000 w 482600"/>
                  <a:gd name="connsiteY15" fmla="*/ 15875 h 92125"/>
                  <a:gd name="connsiteX16" fmla="*/ 107950 w 482600"/>
                  <a:gd name="connsiteY16" fmla="*/ 15875 h 92125"/>
                  <a:gd name="connsiteX17" fmla="*/ 88900 w 482600"/>
                  <a:gd name="connsiteY17" fmla="*/ 9525 h 92125"/>
                  <a:gd name="connsiteX18" fmla="*/ 73025 w 482600"/>
                  <a:gd name="connsiteY18" fmla="*/ 0 h 92125"/>
                  <a:gd name="connsiteX19" fmla="*/ 44450 w 482600"/>
                  <a:gd name="connsiteY19" fmla="*/ 9525 h 92125"/>
                  <a:gd name="connsiteX20" fmla="*/ 25400 w 482600"/>
                  <a:gd name="connsiteY20" fmla="*/ 9525 h 92125"/>
                  <a:gd name="connsiteX21" fmla="*/ 12700 w 482600"/>
                  <a:gd name="connsiteY21" fmla="*/ 3175 h 92125"/>
                  <a:gd name="connsiteX22" fmla="*/ 0 w 482600"/>
                  <a:gd name="connsiteY22" fmla="*/ 3175 h 9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82600" h="92125">
                    <a:moveTo>
                      <a:pt x="482600" y="82550"/>
                    </a:moveTo>
                    <a:cubicBezTo>
                      <a:pt x="461962" y="77523"/>
                      <a:pt x="441325" y="72496"/>
                      <a:pt x="425450" y="73025"/>
                    </a:cubicBezTo>
                    <a:cubicBezTo>
                      <a:pt x="409575" y="73554"/>
                      <a:pt x="402696" y="82550"/>
                      <a:pt x="387350" y="85725"/>
                    </a:cubicBezTo>
                    <a:cubicBezTo>
                      <a:pt x="372004" y="88900"/>
                      <a:pt x="348721" y="92604"/>
                      <a:pt x="333375" y="92075"/>
                    </a:cubicBezTo>
                    <a:cubicBezTo>
                      <a:pt x="318029" y="91546"/>
                      <a:pt x="295275" y="82550"/>
                      <a:pt x="295275" y="82550"/>
                    </a:cubicBezTo>
                    <a:cubicBezTo>
                      <a:pt x="286808" y="80433"/>
                      <a:pt x="287867" y="82550"/>
                      <a:pt x="282575" y="79375"/>
                    </a:cubicBezTo>
                    <a:cubicBezTo>
                      <a:pt x="277283" y="76200"/>
                      <a:pt x="269346" y="69850"/>
                      <a:pt x="263525" y="63500"/>
                    </a:cubicBezTo>
                    <a:cubicBezTo>
                      <a:pt x="257704" y="57150"/>
                      <a:pt x="252942" y="47625"/>
                      <a:pt x="247650" y="41275"/>
                    </a:cubicBezTo>
                    <a:cubicBezTo>
                      <a:pt x="242358" y="34925"/>
                      <a:pt x="238125" y="30692"/>
                      <a:pt x="231775" y="25400"/>
                    </a:cubicBezTo>
                    <a:cubicBezTo>
                      <a:pt x="225425" y="20108"/>
                      <a:pt x="215900" y="12700"/>
                      <a:pt x="209550" y="9525"/>
                    </a:cubicBezTo>
                    <a:cubicBezTo>
                      <a:pt x="203200" y="6350"/>
                      <a:pt x="198437" y="5821"/>
                      <a:pt x="193675" y="6350"/>
                    </a:cubicBezTo>
                    <a:cubicBezTo>
                      <a:pt x="188912" y="6879"/>
                      <a:pt x="180975" y="12700"/>
                      <a:pt x="180975" y="12700"/>
                    </a:cubicBezTo>
                    <a:cubicBezTo>
                      <a:pt x="176742" y="15875"/>
                      <a:pt x="168275" y="25400"/>
                      <a:pt x="168275" y="25400"/>
                    </a:cubicBezTo>
                    <a:cubicBezTo>
                      <a:pt x="164571" y="27517"/>
                      <a:pt x="164041" y="26458"/>
                      <a:pt x="158750" y="25400"/>
                    </a:cubicBezTo>
                    <a:cubicBezTo>
                      <a:pt x="153459" y="24342"/>
                      <a:pt x="136525" y="19050"/>
                      <a:pt x="136525" y="19050"/>
                    </a:cubicBezTo>
                    <a:cubicBezTo>
                      <a:pt x="131233" y="17463"/>
                      <a:pt x="131762" y="16404"/>
                      <a:pt x="127000" y="15875"/>
                    </a:cubicBezTo>
                    <a:cubicBezTo>
                      <a:pt x="122237" y="15346"/>
                      <a:pt x="114300" y="16933"/>
                      <a:pt x="107950" y="15875"/>
                    </a:cubicBezTo>
                    <a:cubicBezTo>
                      <a:pt x="101600" y="14817"/>
                      <a:pt x="94721" y="12171"/>
                      <a:pt x="88900" y="9525"/>
                    </a:cubicBezTo>
                    <a:cubicBezTo>
                      <a:pt x="83079" y="6879"/>
                      <a:pt x="80433" y="0"/>
                      <a:pt x="73025" y="0"/>
                    </a:cubicBezTo>
                    <a:cubicBezTo>
                      <a:pt x="65617" y="0"/>
                      <a:pt x="52388" y="7937"/>
                      <a:pt x="44450" y="9525"/>
                    </a:cubicBezTo>
                    <a:cubicBezTo>
                      <a:pt x="36512" y="11113"/>
                      <a:pt x="25400" y="9525"/>
                      <a:pt x="25400" y="9525"/>
                    </a:cubicBezTo>
                    <a:cubicBezTo>
                      <a:pt x="20109" y="8467"/>
                      <a:pt x="16933" y="4233"/>
                      <a:pt x="12700" y="3175"/>
                    </a:cubicBezTo>
                    <a:cubicBezTo>
                      <a:pt x="8467" y="2117"/>
                      <a:pt x="4233" y="2646"/>
                      <a:pt x="0" y="317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5" name="Полилиния 654"/>
              <p:cNvSpPr/>
              <p:nvPr/>
            </p:nvSpPr>
            <p:spPr>
              <a:xfrm>
                <a:off x="8146108" y="2463509"/>
                <a:ext cx="300588" cy="135077"/>
              </a:xfrm>
              <a:custGeom>
                <a:avLst/>
                <a:gdLst>
                  <a:gd name="connsiteX0" fmla="*/ 441325 w 441325"/>
                  <a:gd name="connsiteY0" fmla="*/ 206375 h 206375"/>
                  <a:gd name="connsiteX1" fmla="*/ 371475 w 441325"/>
                  <a:gd name="connsiteY1" fmla="*/ 177800 h 206375"/>
                  <a:gd name="connsiteX2" fmla="*/ 355600 w 441325"/>
                  <a:gd name="connsiteY2" fmla="*/ 161925 h 206375"/>
                  <a:gd name="connsiteX3" fmla="*/ 320675 w 441325"/>
                  <a:gd name="connsiteY3" fmla="*/ 161925 h 206375"/>
                  <a:gd name="connsiteX4" fmla="*/ 314325 w 441325"/>
                  <a:gd name="connsiteY4" fmla="*/ 146050 h 206375"/>
                  <a:gd name="connsiteX5" fmla="*/ 298450 w 441325"/>
                  <a:gd name="connsiteY5" fmla="*/ 130175 h 206375"/>
                  <a:gd name="connsiteX6" fmla="*/ 260350 w 441325"/>
                  <a:gd name="connsiteY6" fmla="*/ 98425 h 206375"/>
                  <a:gd name="connsiteX7" fmla="*/ 250825 w 441325"/>
                  <a:gd name="connsiteY7" fmla="*/ 95250 h 206375"/>
                  <a:gd name="connsiteX8" fmla="*/ 212725 w 441325"/>
                  <a:gd name="connsiteY8" fmla="*/ 104775 h 206375"/>
                  <a:gd name="connsiteX9" fmla="*/ 184150 w 441325"/>
                  <a:gd name="connsiteY9" fmla="*/ 95250 h 206375"/>
                  <a:gd name="connsiteX10" fmla="*/ 158750 w 441325"/>
                  <a:gd name="connsiteY10" fmla="*/ 82550 h 206375"/>
                  <a:gd name="connsiteX11" fmla="*/ 117475 w 441325"/>
                  <a:gd name="connsiteY11" fmla="*/ 53975 h 206375"/>
                  <a:gd name="connsiteX12" fmla="*/ 82550 w 441325"/>
                  <a:gd name="connsiteY12" fmla="*/ 34925 h 206375"/>
                  <a:gd name="connsiteX13" fmla="*/ 50800 w 441325"/>
                  <a:gd name="connsiteY13" fmla="*/ 22225 h 206375"/>
                  <a:gd name="connsiteX14" fmla="*/ 25400 w 441325"/>
                  <a:gd name="connsiteY14" fmla="*/ 15875 h 206375"/>
                  <a:gd name="connsiteX15" fmla="*/ 6350 w 441325"/>
                  <a:gd name="connsiteY15" fmla="*/ 6350 h 206375"/>
                  <a:gd name="connsiteX16" fmla="*/ 0 w 441325"/>
                  <a:gd name="connsiteY16" fmla="*/ 0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1325" h="206375">
                    <a:moveTo>
                      <a:pt x="441325" y="206375"/>
                    </a:moveTo>
                    <a:cubicBezTo>
                      <a:pt x="413543" y="195791"/>
                      <a:pt x="385762" y="185208"/>
                      <a:pt x="371475" y="177800"/>
                    </a:cubicBezTo>
                    <a:cubicBezTo>
                      <a:pt x="357188" y="170392"/>
                      <a:pt x="364067" y="164571"/>
                      <a:pt x="355600" y="161925"/>
                    </a:cubicBezTo>
                    <a:cubicBezTo>
                      <a:pt x="347133" y="159279"/>
                      <a:pt x="320675" y="161925"/>
                      <a:pt x="320675" y="161925"/>
                    </a:cubicBezTo>
                    <a:cubicBezTo>
                      <a:pt x="313796" y="159279"/>
                      <a:pt x="318029" y="151342"/>
                      <a:pt x="314325" y="146050"/>
                    </a:cubicBezTo>
                    <a:cubicBezTo>
                      <a:pt x="310621" y="140758"/>
                      <a:pt x="307446" y="138112"/>
                      <a:pt x="298450" y="130175"/>
                    </a:cubicBezTo>
                    <a:cubicBezTo>
                      <a:pt x="289454" y="122237"/>
                      <a:pt x="260350" y="98425"/>
                      <a:pt x="260350" y="98425"/>
                    </a:cubicBezTo>
                    <a:cubicBezTo>
                      <a:pt x="252413" y="92604"/>
                      <a:pt x="258762" y="94192"/>
                      <a:pt x="250825" y="95250"/>
                    </a:cubicBezTo>
                    <a:cubicBezTo>
                      <a:pt x="242888" y="96308"/>
                      <a:pt x="223837" y="104775"/>
                      <a:pt x="212725" y="104775"/>
                    </a:cubicBezTo>
                    <a:cubicBezTo>
                      <a:pt x="201613" y="104775"/>
                      <a:pt x="193146" y="98954"/>
                      <a:pt x="184150" y="95250"/>
                    </a:cubicBezTo>
                    <a:cubicBezTo>
                      <a:pt x="175154" y="91546"/>
                      <a:pt x="169862" y="89429"/>
                      <a:pt x="158750" y="82550"/>
                    </a:cubicBezTo>
                    <a:cubicBezTo>
                      <a:pt x="147638" y="75671"/>
                      <a:pt x="130175" y="61912"/>
                      <a:pt x="117475" y="53975"/>
                    </a:cubicBezTo>
                    <a:cubicBezTo>
                      <a:pt x="104775" y="46038"/>
                      <a:pt x="93662" y="40217"/>
                      <a:pt x="82550" y="34925"/>
                    </a:cubicBezTo>
                    <a:cubicBezTo>
                      <a:pt x="71437" y="29633"/>
                      <a:pt x="60325" y="25400"/>
                      <a:pt x="50800" y="22225"/>
                    </a:cubicBezTo>
                    <a:cubicBezTo>
                      <a:pt x="41275" y="19050"/>
                      <a:pt x="32808" y="18521"/>
                      <a:pt x="25400" y="15875"/>
                    </a:cubicBezTo>
                    <a:cubicBezTo>
                      <a:pt x="17992" y="13229"/>
                      <a:pt x="6350" y="6350"/>
                      <a:pt x="6350" y="6350"/>
                    </a:cubicBezTo>
                    <a:cubicBezTo>
                      <a:pt x="2117" y="3704"/>
                      <a:pt x="1058" y="1852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6" name="Полилиния 655"/>
              <p:cNvSpPr/>
              <p:nvPr/>
            </p:nvSpPr>
            <p:spPr>
              <a:xfrm>
                <a:off x="4017884" y="2700413"/>
                <a:ext cx="108125" cy="130921"/>
              </a:xfrm>
              <a:custGeom>
                <a:avLst/>
                <a:gdLst>
                  <a:gd name="connsiteX0" fmla="*/ 158750 w 158750"/>
                  <a:gd name="connsiteY0" fmla="*/ 200025 h 200025"/>
                  <a:gd name="connsiteX1" fmla="*/ 111125 w 158750"/>
                  <a:gd name="connsiteY1" fmla="*/ 158750 h 200025"/>
                  <a:gd name="connsiteX2" fmla="*/ 73025 w 158750"/>
                  <a:gd name="connsiteY2" fmla="*/ 107950 h 200025"/>
                  <a:gd name="connsiteX3" fmla="*/ 60325 w 158750"/>
                  <a:gd name="connsiteY3" fmla="*/ 92075 h 200025"/>
                  <a:gd name="connsiteX4" fmla="*/ 50800 w 158750"/>
                  <a:gd name="connsiteY4" fmla="*/ 76200 h 200025"/>
                  <a:gd name="connsiteX5" fmla="*/ 50800 w 158750"/>
                  <a:gd name="connsiteY5" fmla="*/ 53975 h 200025"/>
                  <a:gd name="connsiteX6" fmla="*/ 47625 w 158750"/>
                  <a:gd name="connsiteY6" fmla="*/ 38100 h 200025"/>
                  <a:gd name="connsiteX7" fmla="*/ 44450 w 158750"/>
                  <a:gd name="connsiteY7" fmla="*/ 31750 h 200025"/>
                  <a:gd name="connsiteX8" fmla="*/ 28575 w 158750"/>
                  <a:gd name="connsiteY8" fmla="*/ 15875 h 200025"/>
                  <a:gd name="connsiteX9" fmla="*/ 12700 w 158750"/>
                  <a:gd name="connsiteY9" fmla="*/ 6350 h 200025"/>
                  <a:gd name="connsiteX10" fmla="*/ 0 w 158750"/>
                  <a:gd name="connsiteY10" fmla="*/ 0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750" h="200025">
                    <a:moveTo>
                      <a:pt x="158750" y="200025"/>
                    </a:moveTo>
                    <a:cubicBezTo>
                      <a:pt x="142081" y="187060"/>
                      <a:pt x="125412" y="174096"/>
                      <a:pt x="111125" y="158750"/>
                    </a:cubicBezTo>
                    <a:cubicBezTo>
                      <a:pt x="96837" y="143404"/>
                      <a:pt x="81492" y="119062"/>
                      <a:pt x="73025" y="107950"/>
                    </a:cubicBezTo>
                    <a:cubicBezTo>
                      <a:pt x="64558" y="96838"/>
                      <a:pt x="64029" y="97367"/>
                      <a:pt x="60325" y="92075"/>
                    </a:cubicBezTo>
                    <a:cubicBezTo>
                      <a:pt x="56621" y="86783"/>
                      <a:pt x="52387" y="82550"/>
                      <a:pt x="50800" y="76200"/>
                    </a:cubicBezTo>
                    <a:cubicBezTo>
                      <a:pt x="49212" y="69850"/>
                      <a:pt x="50800" y="53975"/>
                      <a:pt x="50800" y="53975"/>
                    </a:cubicBezTo>
                    <a:cubicBezTo>
                      <a:pt x="50271" y="47625"/>
                      <a:pt x="47625" y="38100"/>
                      <a:pt x="47625" y="38100"/>
                    </a:cubicBezTo>
                    <a:cubicBezTo>
                      <a:pt x="46567" y="34396"/>
                      <a:pt x="47625" y="35454"/>
                      <a:pt x="44450" y="31750"/>
                    </a:cubicBezTo>
                    <a:cubicBezTo>
                      <a:pt x="41275" y="28046"/>
                      <a:pt x="33867" y="20108"/>
                      <a:pt x="28575" y="15875"/>
                    </a:cubicBezTo>
                    <a:cubicBezTo>
                      <a:pt x="23283" y="11642"/>
                      <a:pt x="12700" y="6350"/>
                      <a:pt x="12700" y="6350"/>
                    </a:cubicBezTo>
                    <a:cubicBezTo>
                      <a:pt x="7938" y="3704"/>
                      <a:pt x="3969" y="1852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7" name="Полилиния 656"/>
              <p:cNvSpPr/>
              <p:nvPr/>
            </p:nvSpPr>
            <p:spPr>
              <a:xfrm>
                <a:off x="4015721" y="2696256"/>
                <a:ext cx="108125" cy="130921"/>
              </a:xfrm>
              <a:custGeom>
                <a:avLst/>
                <a:gdLst>
                  <a:gd name="connsiteX0" fmla="*/ 158750 w 158750"/>
                  <a:gd name="connsiteY0" fmla="*/ 200025 h 200025"/>
                  <a:gd name="connsiteX1" fmla="*/ 111125 w 158750"/>
                  <a:gd name="connsiteY1" fmla="*/ 158750 h 200025"/>
                  <a:gd name="connsiteX2" fmla="*/ 73025 w 158750"/>
                  <a:gd name="connsiteY2" fmla="*/ 107950 h 200025"/>
                  <a:gd name="connsiteX3" fmla="*/ 60325 w 158750"/>
                  <a:gd name="connsiteY3" fmla="*/ 92075 h 200025"/>
                  <a:gd name="connsiteX4" fmla="*/ 50800 w 158750"/>
                  <a:gd name="connsiteY4" fmla="*/ 76200 h 200025"/>
                  <a:gd name="connsiteX5" fmla="*/ 50800 w 158750"/>
                  <a:gd name="connsiteY5" fmla="*/ 53975 h 200025"/>
                  <a:gd name="connsiteX6" fmla="*/ 47625 w 158750"/>
                  <a:gd name="connsiteY6" fmla="*/ 38100 h 200025"/>
                  <a:gd name="connsiteX7" fmla="*/ 44450 w 158750"/>
                  <a:gd name="connsiteY7" fmla="*/ 31750 h 200025"/>
                  <a:gd name="connsiteX8" fmla="*/ 28575 w 158750"/>
                  <a:gd name="connsiteY8" fmla="*/ 15875 h 200025"/>
                  <a:gd name="connsiteX9" fmla="*/ 12700 w 158750"/>
                  <a:gd name="connsiteY9" fmla="*/ 6350 h 200025"/>
                  <a:gd name="connsiteX10" fmla="*/ 0 w 158750"/>
                  <a:gd name="connsiteY10" fmla="*/ 0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750" h="200025">
                    <a:moveTo>
                      <a:pt x="158750" y="200025"/>
                    </a:moveTo>
                    <a:cubicBezTo>
                      <a:pt x="142081" y="187060"/>
                      <a:pt x="125412" y="174096"/>
                      <a:pt x="111125" y="158750"/>
                    </a:cubicBezTo>
                    <a:cubicBezTo>
                      <a:pt x="96837" y="143404"/>
                      <a:pt x="81492" y="119062"/>
                      <a:pt x="73025" y="107950"/>
                    </a:cubicBezTo>
                    <a:cubicBezTo>
                      <a:pt x="64558" y="96838"/>
                      <a:pt x="64029" y="97367"/>
                      <a:pt x="60325" y="92075"/>
                    </a:cubicBezTo>
                    <a:cubicBezTo>
                      <a:pt x="56621" y="86783"/>
                      <a:pt x="52387" y="82550"/>
                      <a:pt x="50800" y="76200"/>
                    </a:cubicBezTo>
                    <a:cubicBezTo>
                      <a:pt x="49212" y="69850"/>
                      <a:pt x="50800" y="53975"/>
                      <a:pt x="50800" y="53975"/>
                    </a:cubicBezTo>
                    <a:cubicBezTo>
                      <a:pt x="50271" y="47625"/>
                      <a:pt x="47625" y="38100"/>
                      <a:pt x="47625" y="38100"/>
                    </a:cubicBezTo>
                    <a:cubicBezTo>
                      <a:pt x="46567" y="34396"/>
                      <a:pt x="47625" y="35454"/>
                      <a:pt x="44450" y="31750"/>
                    </a:cubicBezTo>
                    <a:cubicBezTo>
                      <a:pt x="41275" y="28046"/>
                      <a:pt x="33867" y="20108"/>
                      <a:pt x="28575" y="15875"/>
                    </a:cubicBezTo>
                    <a:cubicBezTo>
                      <a:pt x="23283" y="11642"/>
                      <a:pt x="12700" y="6350"/>
                      <a:pt x="12700" y="6350"/>
                    </a:cubicBezTo>
                    <a:cubicBezTo>
                      <a:pt x="7938" y="3704"/>
                      <a:pt x="3969" y="185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8" name="Полилиния 657"/>
              <p:cNvSpPr/>
              <p:nvPr/>
            </p:nvSpPr>
            <p:spPr>
              <a:xfrm>
                <a:off x="3552945" y="1309791"/>
                <a:ext cx="129750" cy="13934"/>
              </a:xfrm>
              <a:custGeom>
                <a:avLst/>
                <a:gdLst>
                  <a:gd name="connsiteX0" fmla="*/ 190500 w 190500"/>
                  <a:gd name="connsiteY0" fmla="*/ 6913 h 21289"/>
                  <a:gd name="connsiteX1" fmla="*/ 136525 w 190500"/>
                  <a:gd name="connsiteY1" fmla="*/ 563 h 21289"/>
                  <a:gd name="connsiteX2" fmla="*/ 120650 w 190500"/>
                  <a:gd name="connsiteY2" fmla="*/ 19613 h 21289"/>
                  <a:gd name="connsiteX3" fmla="*/ 92075 w 190500"/>
                  <a:gd name="connsiteY3" fmla="*/ 19613 h 21289"/>
                  <a:gd name="connsiteX4" fmla="*/ 69850 w 190500"/>
                  <a:gd name="connsiteY4" fmla="*/ 13263 h 21289"/>
                  <a:gd name="connsiteX5" fmla="*/ 34925 w 190500"/>
                  <a:gd name="connsiteY5" fmla="*/ 10088 h 21289"/>
                  <a:gd name="connsiteX6" fmla="*/ 15875 w 190500"/>
                  <a:gd name="connsiteY6" fmla="*/ 10088 h 21289"/>
                  <a:gd name="connsiteX7" fmla="*/ 0 w 190500"/>
                  <a:gd name="connsiteY7" fmla="*/ 10088 h 21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500" h="21289">
                    <a:moveTo>
                      <a:pt x="190500" y="6913"/>
                    </a:moveTo>
                    <a:cubicBezTo>
                      <a:pt x="169333" y="2679"/>
                      <a:pt x="148167" y="-1554"/>
                      <a:pt x="136525" y="563"/>
                    </a:cubicBezTo>
                    <a:cubicBezTo>
                      <a:pt x="124883" y="2680"/>
                      <a:pt x="128058" y="16438"/>
                      <a:pt x="120650" y="19613"/>
                    </a:cubicBezTo>
                    <a:cubicBezTo>
                      <a:pt x="113242" y="22788"/>
                      <a:pt x="100542" y="20671"/>
                      <a:pt x="92075" y="19613"/>
                    </a:cubicBezTo>
                    <a:cubicBezTo>
                      <a:pt x="83608" y="18555"/>
                      <a:pt x="79375" y="14851"/>
                      <a:pt x="69850" y="13263"/>
                    </a:cubicBezTo>
                    <a:cubicBezTo>
                      <a:pt x="60325" y="11676"/>
                      <a:pt x="43921" y="10617"/>
                      <a:pt x="34925" y="10088"/>
                    </a:cubicBezTo>
                    <a:cubicBezTo>
                      <a:pt x="25929" y="9559"/>
                      <a:pt x="15875" y="10088"/>
                      <a:pt x="15875" y="10088"/>
                    </a:cubicBezTo>
                    <a:lnTo>
                      <a:pt x="0" y="10088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9" name="Полилиния 658"/>
              <p:cNvSpPr/>
              <p:nvPr/>
            </p:nvSpPr>
            <p:spPr>
              <a:xfrm>
                <a:off x="3548620" y="1307713"/>
                <a:ext cx="129750" cy="13934"/>
              </a:xfrm>
              <a:custGeom>
                <a:avLst/>
                <a:gdLst>
                  <a:gd name="connsiteX0" fmla="*/ 190500 w 190500"/>
                  <a:gd name="connsiteY0" fmla="*/ 6913 h 21289"/>
                  <a:gd name="connsiteX1" fmla="*/ 136525 w 190500"/>
                  <a:gd name="connsiteY1" fmla="*/ 563 h 21289"/>
                  <a:gd name="connsiteX2" fmla="*/ 120650 w 190500"/>
                  <a:gd name="connsiteY2" fmla="*/ 19613 h 21289"/>
                  <a:gd name="connsiteX3" fmla="*/ 92075 w 190500"/>
                  <a:gd name="connsiteY3" fmla="*/ 19613 h 21289"/>
                  <a:gd name="connsiteX4" fmla="*/ 69850 w 190500"/>
                  <a:gd name="connsiteY4" fmla="*/ 13263 h 21289"/>
                  <a:gd name="connsiteX5" fmla="*/ 34925 w 190500"/>
                  <a:gd name="connsiteY5" fmla="*/ 10088 h 21289"/>
                  <a:gd name="connsiteX6" fmla="*/ 15875 w 190500"/>
                  <a:gd name="connsiteY6" fmla="*/ 10088 h 21289"/>
                  <a:gd name="connsiteX7" fmla="*/ 0 w 190500"/>
                  <a:gd name="connsiteY7" fmla="*/ 10088 h 21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500" h="21289">
                    <a:moveTo>
                      <a:pt x="190500" y="6913"/>
                    </a:moveTo>
                    <a:cubicBezTo>
                      <a:pt x="169333" y="2679"/>
                      <a:pt x="148167" y="-1554"/>
                      <a:pt x="136525" y="563"/>
                    </a:cubicBezTo>
                    <a:cubicBezTo>
                      <a:pt x="124883" y="2680"/>
                      <a:pt x="128058" y="16438"/>
                      <a:pt x="120650" y="19613"/>
                    </a:cubicBezTo>
                    <a:cubicBezTo>
                      <a:pt x="113242" y="22788"/>
                      <a:pt x="100542" y="20671"/>
                      <a:pt x="92075" y="19613"/>
                    </a:cubicBezTo>
                    <a:cubicBezTo>
                      <a:pt x="83608" y="18555"/>
                      <a:pt x="79375" y="14851"/>
                      <a:pt x="69850" y="13263"/>
                    </a:cubicBezTo>
                    <a:cubicBezTo>
                      <a:pt x="60325" y="11676"/>
                      <a:pt x="43921" y="10617"/>
                      <a:pt x="34925" y="10088"/>
                    </a:cubicBezTo>
                    <a:cubicBezTo>
                      <a:pt x="25929" y="9559"/>
                      <a:pt x="15875" y="10088"/>
                      <a:pt x="15875" y="10088"/>
                    </a:cubicBezTo>
                    <a:lnTo>
                      <a:pt x="0" y="10088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0" name="Полилиния 659"/>
              <p:cNvSpPr/>
              <p:nvPr/>
            </p:nvSpPr>
            <p:spPr>
              <a:xfrm rot="20925388">
                <a:off x="3501045" y="1285223"/>
                <a:ext cx="56225" cy="37406"/>
              </a:xfrm>
              <a:custGeom>
                <a:avLst/>
                <a:gdLst>
                  <a:gd name="connsiteX0" fmla="*/ 82550 w 82550"/>
                  <a:gd name="connsiteY0" fmla="*/ 57150 h 57150"/>
                  <a:gd name="connsiteX1" fmla="*/ 28575 w 82550"/>
                  <a:gd name="connsiteY1" fmla="*/ 25400 h 57150"/>
                  <a:gd name="connsiteX2" fmla="*/ 6350 w 82550"/>
                  <a:gd name="connsiteY2" fmla="*/ 9525 h 57150"/>
                  <a:gd name="connsiteX3" fmla="*/ 0 w 82550"/>
                  <a:gd name="connsiteY3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550" h="57150">
                    <a:moveTo>
                      <a:pt x="82550" y="57150"/>
                    </a:moveTo>
                    <a:cubicBezTo>
                      <a:pt x="61912" y="45243"/>
                      <a:pt x="41275" y="33337"/>
                      <a:pt x="28575" y="25400"/>
                    </a:cubicBezTo>
                    <a:cubicBezTo>
                      <a:pt x="15875" y="17463"/>
                      <a:pt x="6350" y="9525"/>
                      <a:pt x="6350" y="9525"/>
                    </a:cubicBezTo>
                    <a:cubicBezTo>
                      <a:pt x="1588" y="5292"/>
                      <a:pt x="794" y="2646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1" name="Полилиния 660"/>
              <p:cNvSpPr/>
              <p:nvPr/>
            </p:nvSpPr>
            <p:spPr>
              <a:xfrm rot="20800529">
                <a:off x="3496720" y="1283145"/>
                <a:ext cx="56225" cy="37406"/>
              </a:xfrm>
              <a:custGeom>
                <a:avLst/>
                <a:gdLst>
                  <a:gd name="connsiteX0" fmla="*/ 82550 w 82550"/>
                  <a:gd name="connsiteY0" fmla="*/ 57150 h 57150"/>
                  <a:gd name="connsiteX1" fmla="*/ 28575 w 82550"/>
                  <a:gd name="connsiteY1" fmla="*/ 25400 h 57150"/>
                  <a:gd name="connsiteX2" fmla="*/ 6350 w 82550"/>
                  <a:gd name="connsiteY2" fmla="*/ 9525 h 57150"/>
                  <a:gd name="connsiteX3" fmla="*/ 0 w 82550"/>
                  <a:gd name="connsiteY3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550" h="57150">
                    <a:moveTo>
                      <a:pt x="82550" y="57150"/>
                    </a:moveTo>
                    <a:cubicBezTo>
                      <a:pt x="61912" y="45243"/>
                      <a:pt x="41275" y="33337"/>
                      <a:pt x="28575" y="25400"/>
                    </a:cubicBezTo>
                    <a:cubicBezTo>
                      <a:pt x="15875" y="17463"/>
                      <a:pt x="6350" y="9525"/>
                      <a:pt x="6350" y="9525"/>
                    </a:cubicBezTo>
                    <a:cubicBezTo>
                      <a:pt x="1588" y="5292"/>
                      <a:pt x="794" y="2646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2" name="Полилиния 661"/>
              <p:cNvSpPr/>
              <p:nvPr/>
            </p:nvSpPr>
            <p:spPr>
              <a:xfrm>
                <a:off x="3139906" y="2137234"/>
                <a:ext cx="423851" cy="93989"/>
              </a:xfrm>
              <a:custGeom>
                <a:avLst/>
                <a:gdLst>
                  <a:gd name="connsiteX0" fmla="*/ 0 w 622300"/>
                  <a:gd name="connsiteY0" fmla="*/ 136544 h 143599"/>
                  <a:gd name="connsiteX1" fmla="*/ 66675 w 622300"/>
                  <a:gd name="connsiteY1" fmla="*/ 127019 h 143599"/>
                  <a:gd name="connsiteX2" fmla="*/ 101600 w 622300"/>
                  <a:gd name="connsiteY2" fmla="*/ 130194 h 143599"/>
                  <a:gd name="connsiteX3" fmla="*/ 139700 w 622300"/>
                  <a:gd name="connsiteY3" fmla="*/ 139719 h 143599"/>
                  <a:gd name="connsiteX4" fmla="*/ 165100 w 622300"/>
                  <a:gd name="connsiteY4" fmla="*/ 142894 h 143599"/>
                  <a:gd name="connsiteX5" fmla="*/ 187325 w 622300"/>
                  <a:gd name="connsiteY5" fmla="*/ 142894 h 143599"/>
                  <a:gd name="connsiteX6" fmla="*/ 209550 w 622300"/>
                  <a:gd name="connsiteY6" fmla="*/ 142894 h 143599"/>
                  <a:gd name="connsiteX7" fmla="*/ 231775 w 622300"/>
                  <a:gd name="connsiteY7" fmla="*/ 133369 h 143599"/>
                  <a:gd name="connsiteX8" fmla="*/ 273050 w 622300"/>
                  <a:gd name="connsiteY8" fmla="*/ 104794 h 143599"/>
                  <a:gd name="connsiteX9" fmla="*/ 304800 w 622300"/>
                  <a:gd name="connsiteY9" fmla="*/ 92094 h 143599"/>
                  <a:gd name="connsiteX10" fmla="*/ 355600 w 622300"/>
                  <a:gd name="connsiteY10" fmla="*/ 79394 h 143599"/>
                  <a:gd name="connsiteX11" fmla="*/ 415925 w 622300"/>
                  <a:gd name="connsiteY11" fmla="*/ 60344 h 143599"/>
                  <a:gd name="connsiteX12" fmla="*/ 444500 w 622300"/>
                  <a:gd name="connsiteY12" fmla="*/ 53994 h 143599"/>
                  <a:gd name="connsiteX13" fmla="*/ 460375 w 622300"/>
                  <a:gd name="connsiteY13" fmla="*/ 44469 h 143599"/>
                  <a:gd name="connsiteX14" fmla="*/ 473075 w 622300"/>
                  <a:gd name="connsiteY14" fmla="*/ 15894 h 143599"/>
                  <a:gd name="connsiteX15" fmla="*/ 488950 w 622300"/>
                  <a:gd name="connsiteY15" fmla="*/ 19 h 143599"/>
                  <a:gd name="connsiteX16" fmla="*/ 520700 w 622300"/>
                  <a:gd name="connsiteY16" fmla="*/ 12719 h 143599"/>
                  <a:gd name="connsiteX17" fmla="*/ 536575 w 622300"/>
                  <a:gd name="connsiteY17" fmla="*/ 15894 h 143599"/>
                  <a:gd name="connsiteX18" fmla="*/ 574675 w 622300"/>
                  <a:gd name="connsiteY18" fmla="*/ 31769 h 143599"/>
                  <a:gd name="connsiteX19" fmla="*/ 596900 w 622300"/>
                  <a:gd name="connsiteY19" fmla="*/ 41294 h 143599"/>
                  <a:gd name="connsiteX20" fmla="*/ 609600 w 622300"/>
                  <a:gd name="connsiteY20" fmla="*/ 44469 h 143599"/>
                  <a:gd name="connsiteX21" fmla="*/ 622300 w 622300"/>
                  <a:gd name="connsiteY21" fmla="*/ 50819 h 143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22300" h="143599">
                    <a:moveTo>
                      <a:pt x="0" y="136544"/>
                    </a:moveTo>
                    <a:cubicBezTo>
                      <a:pt x="24871" y="132310"/>
                      <a:pt x="49742" y="128077"/>
                      <a:pt x="66675" y="127019"/>
                    </a:cubicBezTo>
                    <a:cubicBezTo>
                      <a:pt x="83608" y="125961"/>
                      <a:pt x="89429" y="128077"/>
                      <a:pt x="101600" y="130194"/>
                    </a:cubicBezTo>
                    <a:cubicBezTo>
                      <a:pt x="113771" y="132311"/>
                      <a:pt x="129117" y="137602"/>
                      <a:pt x="139700" y="139719"/>
                    </a:cubicBezTo>
                    <a:cubicBezTo>
                      <a:pt x="150283" y="141836"/>
                      <a:pt x="157163" y="142365"/>
                      <a:pt x="165100" y="142894"/>
                    </a:cubicBezTo>
                    <a:cubicBezTo>
                      <a:pt x="173038" y="143423"/>
                      <a:pt x="187325" y="142894"/>
                      <a:pt x="187325" y="142894"/>
                    </a:cubicBezTo>
                    <a:cubicBezTo>
                      <a:pt x="194733" y="142894"/>
                      <a:pt x="202142" y="144481"/>
                      <a:pt x="209550" y="142894"/>
                    </a:cubicBezTo>
                    <a:cubicBezTo>
                      <a:pt x="216958" y="141307"/>
                      <a:pt x="221192" y="139719"/>
                      <a:pt x="231775" y="133369"/>
                    </a:cubicBezTo>
                    <a:cubicBezTo>
                      <a:pt x="242358" y="127019"/>
                      <a:pt x="260879" y="111673"/>
                      <a:pt x="273050" y="104794"/>
                    </a:cubicBezTo>
                    <a:cubicBezTo>
                      <a:pt x="285221" y="97915"/>
                      <a:pt x="291042" y="96327"/>
                      <a:pt x="304800" y="92094"/>
                    </a:cubicBezTo>
                    <a:cubicBezTo>
                      <a:pt x="318558" y="87861"/>
                      <a:pt x="337079" y="84686"/>
                      <a:pt x="355600" y="79394"/>
                    </a:cubicBezTo>
                    <a:cubicBezTo>
                      <a:pt x="374121" y="74102"/>
                      <a:pt x="401108" y="64577"/>
                      <a:pt x="415925" y="60344"/>
                    </a:cubicBezTo>
                    <a:cubicBezTo>
                      <a:pt x="430742" y="56111"/>
                      <a:pt x="437092" y="56640"/>
                      <a:pt x="444500" y="53994"/>
                    </a:cubicBezTo>
                    <a:cubicBezTo>
                      <a:pt x="451908" y="51348"/>
                      <a:pt x="455613" y="50819"/>
                      <a:pt x="460375" y="44469"/>
                    </a:cubicBezTo>
                    <a:cubicBezTo>
                      <a:pt x="465137" y="38119"/>
                      <a:pt x="468313" y="23302"/>
                      <a:pt x="473075" y="15894"/>
                    </a:cubicBezTo>
                    <a:cubicBezTo>
                      <a:pt x="477838" y="8486"/>
                      <a:pt x="481013" y="548"/>
                      <a:pt x="488950" y="19"/>
                    </a:cubicBezTo>
                    <a:cubicBezTo>
                      <a:pt x="496888" y="-510"/>
                      <a:pt x="512763" y="10073"/>
                      <a:pt x="520700" y="12719"/>
                    </a:cubicBezTo>
                    <a:cubicBezTo>
                      <a:pt x="528637" y="15365"/>
                      <a:pt x="527579" y="12719"/>
                      <a:pt x="536575" y="15894"/>
                    </a:cubicBezTo>
                    <a:cubicBezTo>
                      <a:pt x="545571" y="19069"/>
                      <a:pt x="574675" y="31769"/>
                      <a:pt x="574675" y="31769"/>
                    </a:cubicBezTo>
                    <a:lnTo>
                      <a:pt x="596900" y="41294"/>
                    </a:lnTo>
                    <a:cubicBezTo>
                      <a:pt x="602721" y="43411"/>
                      <a:pt x="609600" y="44469"/>
                      <a:pt x="609600" y="44469"/>
                    </a:cubicBezTo>
                    <a:cubicBezTo>
                      <a:pt x="613833" y="46056"/>
                      <a:pt x="618066" y="48437"/>
                      <a:pt x="622300" y="50819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3" name="Полилиния 662"/>
              <p:cNvSpPr/>
              <p:nvPr/>
            </p:nvSpPr>
            <p:spPr>
              <a:xfrm>
                <a:off x="3029618" y="2193355"/>
                <a:ext cx="140119" cy="29924"/>
              </a:xfrm>
              <a:custGeom>
                <a:avLst/>
                <a:gdLst>
                  <a:gd name="connsiteX0" fmla="*/ 155575 w 155575"/>
                  <a:gd name="connsiteY0" fmla="*/ 28575 h 28575"/>
                  <a:gd name="connsiteX1" fmla="*/ 92075 w 155575"/>
                  <a:gd name="connsiteY1" fmla="*/ 22225 h 28575"/>
                  <a:gd name="connsiteX2" fmla="*/ 73025 w 155575"/>
                  <a:gd name="connsiteY2" fmla="*/ 19050 h 28575"/>
                  <a:gd name="connsiteX3" fmla="*/ 41275 w 155575"/>
                  <a:gd name="connsiteY3" fmla="*/ 15875 h 28575"/>
                  <a:gd name="connsiteX4" fmla="*/ 25400 w 155575"/>
                  <a:gd name="connsiteY4" fmla="*/ 9525 h 28575"/>
                  <a:gd name="connsiteX5" fmla="*/ 12700 w 155575"/>
                  <a:gd name="connsiteY5" fmla="*/ 6350 h 28575"/>
                  <a:gd name="connsiteX6" fmla="*/ 0 w 155575"/>
                  <a:gd name="connsiteY6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575" h="28575">
                    <a:moveTo>
                      <a:pt x="155575" y="28575"/>
                    </a:moveTo>
                    <a:lnTo>
                      <a:pt x="92075" y="22225"/>
                    </a:lnTo>
                    <a:cubicBezTo>
                      <a:pt x="78317" y="20638"/>
                      <a:pt x="81492" y="20108"/>
                      <a:pt x="73025" y="19050"/>
                    </a:cubicBezTo>
                    <a:cubicBezTo>
                      <a:pt x="64558" y="17992"/>
                      <a:pt x="49213" y="17463"/>
                      <a:pt x="41275" y="15875"/>
                    </a:cubicBezTo>
                    <a:cubicBezTo>
                      <a:pt x="33337" y="14287"/>
                      <a:pt x="25400" y="9525"/>
                      <a:pt x="25400" y="9525"/>
                    </a:cubicBezTo>
                    <a:cubicBezTo>
                      <a:pt x="20638" y="7938"/>
                      <a:pt x="12700" y="6350"/>
                      <a:pt x="12700" y="6350"/>
                    </a:cubicBezTo>
                    <a:cubicBezTo>
                      <a:pt x="8467" y="4763"/>
                      <a:pt x="4233" y="2381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4" name="Полилиния 663"/>
              <p:cNvSpPr/>
              <p:nvPr/>
            </p:nvSpPr>
            <p:spPr>
              <a:xfrm>
                <a:off x="3029618" y="2195433"/>
                <a:ext cx="105963" cy="18703"/>
              </a:xfrm>
              <a:custGeom>
                <a:avLst/>
                <a:gdLst>
                  <a:gd name="connsiteX0" fmla="*/ 155575 w 155575"/>
                  <a:gd name="connsiteY0" fmla="*/ 28575 h 28575"/>
                  <a:gd name="connsiteX1" fmla="*/ 92075 w 155575"/>
                  <a:gd name="connsiteY1" fmla="*/ 22225 h 28575"/>
                  <a:gd name="connsiteX2" fmla="*/ 73025 w 155575"/>
                  <a:gd name="connsiteY2" fmla="*/ 19050 h 28575"/>
                  <a:gd name="connsiteX3" fmla="*/ 41275 w 155575"/>
                  <a:gd name="connsiteY3" fmla="*/ 15875 h 28575"/>
                  <a:gd name="connsiteX4" fmla="*/ 25400 w 155575"/>
                  <a:gd name="connsiteY4" fmla="*/ 9525 h 28575"/>
                  <a:gd name="connsiteX5" fmla="*/ 12700 w 155575"/>
                  <a:gd name="connsiteY5" fmla="*/ 6350 h 28575"/>
                  <a:gd name="connsiteX6" fmla="*/ 0 w 155575"/>
                  <a:gd name="connsiteY6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575" h="28575">
                    <a:moveTo>
                      <a:pt x="155575" y="28575"/>
                    </a:moveTo>
                    <a:lnTo>
                      <a:pt x="92075" y="22225"/>
                    </a:lnTo>
                    <a:cubicBezTo>
                      <a:pt x="78317" y="20638"/>
                      <a:pt x="81492" y="20108"/>
                      <a:pt x="73025" y="19050"/>
                    </a:cubicBezTo>
                    <a:cubicBezTo>
                      <a:pt x="64558" y="17992"/>
                      <a:pt x="49213" y="17463"/>
                      <a:pt x="41275" y="15875"/>
                    </a:cubicBezTo>
                    <a:cubicBezTo>
                      <a:pt x="33337" y="14287"/>
                      <a:pt x="25400" y="9525"/>
                      <a:pt x="25400" y="9525"/>
                    </a:cubicBezTo>
                    <a:cubicBezTo>
                      <a:pt x="20638" y="7938"/>
                      <a:pt x="12700" y="6350"/>
                      <a:pt x="12700" y="6350"/>
                    </a:cubicBezTo>
                    <a:cubicBezTo>
                      <a:pt x="8467" y="4763"/>
                      <a:pt x="4233" y="2381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5" name="Полилиния 664"/>
              <p:cNvSpPr/>
              <p:nvPr/>
            </p:nvSpPr>
            <p:spPr>
              <a:xfrm>
                <a:off x="3157206" y="2134744"/>
                <a:ext cx="400064" cy="100739"/>
              </a:xfrm>
              <a:custGeom>
                <a:avLst/>
                <a:gdLst>
                  <a:gd name="connsiteX0" fmla="*/ 0 w 587375"/>
                  <a:gd name="connsiteY0" fmla="*/ 121298 h 153913"/>
                  <a:gd name="connsiteX1" fmla="*/ 63500 w 587375"/>
                  <a:gd name="connsiteY1" fmla="*/ 133998 h 153913"/>
                  <a:gd name="connsiteX2" fmla="*/ 136525 w 587375"/>
                  <a:gd name="connsiteY2" fmla="*/ 146698 h 153913"/>
                  <a:gd name="connsiteX3" fmla="*/ 174625 w 587375"/>
                  <a:gd name="connsiteY3" fmla="*/ 153048 h 153913"/>
                  <a:gd name="connsiteX4" fmla="*/ 209550 w 587375"/>
                  <a:gd name="connsiteY4" fmla="*/ 127648 h 153913"/>
                  <a:gd name="connsiteX5" fmla="*/ 260350 w 587375"/>
                  <a:gd name="connsiteY5" fmla="*/ 99073 h 153913"/>
                  <a:gd name="connsiteX6" fmla="*/ 323850 w 587375"/>
                  <a:gd name="connsiteY6" fmla="*/ 86373 h 153913"/>
                  <a:gd name="connsiteX7" fmla="*/ 390525 w 587375"/>
                  <a:gd name="connsiteY7" fmla="*/ 67323 h 153913"/>
                  <a:gd name="connsiteX8" fmla="*/ 419100 w 587375"/>
                  <a:gd name="connsiteY8" fmla="*/ 57798 h 153913"/>
                  <a:gd name="connsiteX9" fmla="*/ 434975 w 587375"/>
                  <a:gd name="connsiteY9" fmla="*/ 35573 h 153913"/>
                  <a:gd name="connsiteX10" fmla="*/ 457200 w 587375"/>
                  <a:gd name="connsiteY10" fmla="*/ 648 h 153913"/>
                  <a:gd name="connsiteX11" fmla="*/ 495300 w 587375"/>
                  <a:gd name="connsiteY11" fmla="*/ 13348 h 153913"/>
                  <a:gd name="connsiteX12" fmla="*/ 520700 w 587375"/>
                  <a:gd name="connsiteY12" fmla="*/ 19698 h 153913"/>
                  <a:gd name="connsiteX13" fmla="*/ 558800 w 587375"/>
                  <a:gd name="connsiteY13" fmla="*/ 38748 h 153913"/>
                  <a:gd name="connsiteX14" fmla="*/ 581025 w 587375"/>
                  <a:gd name="connsiteY14" fmla="*/ 51448 h 153913"/>
                  <a:gd name="connsiteX15" fmla="*/ 587375 w 587375"/>
                  <a:gd name="connsiteY15" fmla="*/ 57798 h 15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7375" h="153913">
                    <a:moveTo>
                      <a:pt x="0" y="121298"/>
                    </a:moveTo>
                    <a:lnTo>
                      <a:pt x="63500" y="133998"/>
                    </a:lnTo>
                    <a:cubicBezTo>
                      <a:pt x="86254" y="138231"/>
                      <a:pt x="136525" y="146698"/>
                      <a:pt x="136525" y="146698"/>
                    </a:cubicBezTo>
                    <a:cubicBezTo>
                      <a:pt x="155046" y="149873"/>
                      <a:pt x="162454" y="156223"/>
                      <a:pt x="174625" y="153048"/>
                    </a:cubicBezTo>
                    <a:cubicBezTo>
                      <a:pt x="186796" y="149873"/>
                      <a:pt x="195263" y="136644"/>
                      <a:pt x="209550" y="127648"/>
                    </a:cubicBezTo>
                    <a:cubicBezTo>
                      <a:pt x="223837" y="118652"/>
                      <a:pt x="241300" y="105952"/>
                      <a:pt x="260350" y="99073"/>
                    </a:cubicBezTo>
                    <a:cubicBezTo>
                      <a:pt x="279400" y="92194"/>
                      <a:pt x="302154" y="91665"/>
                      <a:pt x="323850" y="86373"/>
                    </a:cubicBezTo>
                    <a:cubicBezTo>
                      <a:pt x="345546" y="81081"/>
                      <a:pt x="374650" y="72085"/>
                      <a:pt x="390525" y="67323"/>
                    </a:cubicBezTo>
                    <a:cubicBezTo>
                      <a:pt x="406400" y="62561"/>
                      <a:pt x="411692" y="63090"/>
                      <a:pt x="419100" y="57798"/>
                    </a:cubicBezTo>
                    <a:cubicBezTo>
                      <a:pt x="426508" y="52506"/>
                      <a:pt x="428625" y="45098"/>
                      <a:pt x="434975" y="35573"/>
                    </a:cubicBezTo>
                    <a:cubicBezTo>
                      <a:pt x="441325" y="26048"/>
                      <a:pt x="447146" y="4352"/>
                      <a:pt x="457200" y="648"/>
                    </a:cubicBezTo>
                    <a:cubicBezTo>
                      <a:pt x="467254" y="-3056"/>
                      <a:pt x="484717" y="10173"/>
                      <a:pt x="495300" y="13348"/>
                    </a:cubicBezTo>
                    <a:cubicBezTo>
                      <a:pt x="505883" y="16523"/>
                      <a:pt x="510117" y="15465"/>
                      <a:pt x="520700" y="19698"/>
                    </a:cubicBezTo>
                    <a:cubicBezTo>
                      <a:pt x="531283" y="23931"/>
                      <a:pt x="548746" y="33456"/>
                      <a:pt x="558800" y="38748"/>
                    </a:cubicBezTo>
                    <a:cubicBezTo>
                      <a:pt x="568854" y="44040"/>
                      <a:pt x="581025" y="51448"/>
                      <a:pt x="581025" y="51448"/>
                    </a:cubicBezTo>
                    <a:cubicBezTo>
                      <a:pt x="585787" y="54623"/>
                      <a:pt x="586581" y="56210"/>
                      <a:pt x="587375" y="5779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6" name="Полилиния 665"/>
              <p:cNvSpPr/>
              <p:nvPr/>
            </p:nvSpPr>
            <p:spPr>
              <a:xfrm>
                <a:off x="3814608" y="1848389"/>
                <a:ext cx="674702" cy="303403"/>
              </a:xfrm>
              <a:custGeom>
                <a:avLst/>
                <a:gdLst>
                  <a:gd name="connsiteX0" fmla="*/ 990600 w 990600"/>
                  <a:gd name="connsiteY0" fmla="*/ 0 h 463550"/>
                  <a:gd name="connsiteX1" fmla="*/ 930275 w 990600"/>
                  <a:gd name="connsiteY1" fmla="*/ 28575 h 463550"/>
                  <a:gd name="connsiteX2" fmla="*/ 911225 w 990600"/>
                  <a:gd name="connsiteY2" fmla="*/ 41275 h 463550"/>
                  <a:gd name="connsiteX3" fmla="*/ 882650 w 990600"/>
                  <a:gd name="connsiteY3" fmla="*/ 63500 h 463550"/>
                  <a:gd name="connsiteX4" fmla="*/ 863600 w 990600"/>
                  <a:gd name="connsiteY4" fmla="*/ 69850 h 463550"/>
                  <a:gd name="connsiteX5" fmla="*/ 819150 w 990600"/>
                  <a:gd name="connsiteY5" fmla="*/ 66675 h 463550"/>
                  <a:gd name="connsiteX6" fmla="*/ 787400 w 990600"/>
                  <a:gd name="connsiteY6" fmla="*/ 73025 h 463550"/>
                  <a:gd name="connsiteX7" fmla="*/ 762000 w 990600"/>
                  <a:gd name="connsiteY7" fmla="*/ 82550 h 463550"/>
                  <a:gd name="connsiteX8" fmla="*/ 736600 w 990600"/>
                  <a:gd name="connsiteY8" fmla="*/ 114300 h 463550"/>
                  <a:gd name="connsiteX9" fmla="*/ 673100 w 990600"/>
                  <a:gd name="connsiteY9" fmla="*/ 171450 h 463550"/>
                  <a:gd name="connsiteX10" fmla="*/ 650875 w 990600"/>
                  <a:gd name="connsiteY10" fmla="*/ 187325 h 463550"/>
                  <a:gd name="connsiteX11" fmla="*/ 619125 w 990600"/>
                  <a:gd name="connsiteY11" fmla="*/ 228600 h 463550"/>
                  <a:gd name="connsiteX12" fmla="*/ 577850 w 990600"/>
                  <a:gd name="connsiteY12" fmla="*/ 260350 h 463550"/>
                  <a:gd name="connsiteX13" fmla="*/ 533400 w 990600"/>
                  <a:gd name="connsiteY13" fmla="*/ 282575 h 463550"/>
                  <a:gd name="connsiteX14" fmla="*/ 476250 w 990600"/>
                  <a:gd name="connsiteY14" fmla="*/ 288925 h 463550"/>
                  <a:gd name="connsiteX15" fmla="*/ 450850 w 990600"/>
                  <a:gd name="connsiteY15" fmla="*/ 295275 h 463550"/>
                  <a:gd name="connsiteX16" fmla="*/ 425450 w 990600"/>
                  <a:gd name="connsiteY16" fmla="*/ 323850 h 463550"/>
                  <a:gd name="connsiteX17" fmla="*/ 387350 w 990600"/>
                  <a:gd name="connsiteY17" fmla="*/ 327025 h 463550"/>
                  <a:gd name="connsiteX18" fmla="*/ 346075 w 990600"/>
                  <a:gd name="connsiteY18" fmla="*/ 342900 h 463550"/>
                  <a:gd name="connsiteX19" fmla="*/ 323850 w 990600"/>
                  <a:gd name="connsiteY19" fmla="*/ 355600 h 463550"/>
                  <a:gd name="connsiteX20" fmla="*/ 301625 w 990600"/>
                  <a:gd name="connsiteY20" fmla="*/ 368300 h 463550"/>
                  <a:gd name="connsiteX21" fmla="*/ 266700 w 990600"/>
                  <a:gd name="connsiteY21" fmla="*/ 371475 h 463550"/>
                  <a:gd name="connsiteX22" fmla="*/ 228600 w 990600"/>
                  <a:gd name="connsiteY22" fmla="*/ 387350 h 463550"/>
                  <a:gd name="connsiteX23" fmla="*/ 187325 w 990600"/>
                  <a:gd name="connsiteY23" fmla="*/ 400050 h 463550"/>
                  <a:gd name="connsiteX24" fmla="*/ 142875 w 990600"/>
                  <a:gd name="connsiteY24" fmla="*/ 412750 h 463550"/>
                  <a:gd name="connsiteX25" fmla="*/ 111125 w 990600"/>
                  <a:gd name="connsiteY25" fmla="*/ 425450 h 463550"/>
                  <a:gd name="connsiteX26" fmla="*/ 82550 w 990600"/>
                  <a:gd name="connsiteY26" fmla="*/ 428625 h 463550"/>
                  <a:gd name="connsiteX27" fmla="*/ 60325 w 990600"/>
                  <a:gd name="connsiteY27" fmla="*/ 434975 h 463550"/>
                  <a:gd name="connsiteX28" fmla="*/ 34925 w 990600"/>
                  <a:gd name="connsiteY28" fmla="*/ 438150 h 463550"/>
                  <a:gd name="connsiteX29" fmla="*/ 9525 w 990600"/>
                  <a:gd name="connsiteY29" fmla="*/ 454025 h 463550"/>
                  <a:gd name="connsiteX30" fmla="*/ 0 w 990600"/>
                  <a:gd name="connsiteY30" fmla="*/ 463550 h 463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90600" h="463550">
                    <a:moveTo>
                      <a:pt x="990600" y="0"/>
                    </a:moveTo>
                    <a:cubicBezTo>
                      <a:pt x="967052" y="10848"/>
                      <a:pt x="943504" y="21696"/>
                      <a:pt x="930275" y="28575"/>
                    </a:cubicBezTo>
                    <a:cubicBezTo>
                      <a:pt x="917046" y="35454"/>
                      <a:pt x="919162" y="35454"/>
                      <a:pt x="911225" y="41275"/>
                    </a:cubicBezTo>
                    <a:cubicBezTo>
                      <a:pt x="903288" y="47096"/>
                      <a:pt x="890587" y="58738"/>
                      <a:pt x="882650" y="63500"/>
                    </a:cubicBezTo>
                    <a:cubicBezTo>
                      <a:pt x="874712" y="68263"/>
                      <a:pt x="874183" y="69321"/>
                      <a:pt x="863600" y="69850"/>
                    </a:cubicBezTo>
                    <a:cubicBezTo>
                      <a:pt x="853017" y="70379"/>
                      <a:pt x="831850" y="66146"/>
                      <a:pt x="819150" y="66675"/>
                    </a:cubicBezTo>
                    <a:cubicBezTo>
                      <a:pt x="806450" y="67204"/>
                      <a:pt x="796925" y="70379"/>
                      <a:pt x="787400" y="73025"/>
                    </a:cubicBezTo>
                    <a:cubicBezTo>
                      <a:pt x="777875" y="75671"/>
                      <a:pt x="770467" y="75671"/>
                      <a:pt x="762000" y="82550"/>
                    </a:cubicBezTo>
                    <a:cubicBezTo>
                      <a:pt x="753533" y="89429"/>
                      <a:pt x="751417" y="99483"/>
                      <a:pt x="736600" y="114300"/>
                    </a:cubicBezTo>
                    <a:cubicBezTo>
                      <a:pt x="721783" y="129117"/>
                      <a:pt x="687387" y="159279"/>
                      <a:pt x="673100" y="171450"/>
                    </a:cubicBezTo>
                    <a:cubicBezTo>
                      <a:pt x="658813" y="183621"/>
                      <a:pt x="659871" y="177800"/>
                      <a:pt x="650875" y="187325"/>
                    </a:cubicBezTo>
                    <a:cubicBezTo>
                      <a:pt x="641879" y="196850"/>
                      <a:pt x="631296" y="216429"/>
                      <a:pt x="619125" y="228600"/>
                    </a:cubicBezTo>
                    <a:cubicBezTo>
                      <a:pt x="606954" y="240771"/>
                      <a:pt x="592137" y="251354"/>
                      <a:pt x="577850" y="260350"/>
                    </a:cubicBezTo>
                    <a:cubicBezTo>
                      <a:pt x="563563" y="269346"/>
                      <a:pt x="550333" y="277813"/>
                      <a:pt x="533400" y="282575"/>
                    </a:cubicBezTo>
                    <a:cubicBezTo>
                      <a:pt x="516467" y="287337"/>
                      <a:pt x="490008" y="286808"/>
                      <a:pt x="476250" y="288925"/>
                    </a:cubicBezTo>
                    <a:cubicBezTo>
                      <a:pt x="462492" y="291042"/>
                      <a:pt x="459317" y="289454"/>
                      <a:pt x="450850" y="295275"/>
                    </a:cubicBezTo>
                    <a:cubicBezTo>
                      <a:pt x="442383" y="301096"/>
                      <a:pt x="436033" y="318558"/>
                      <a:pt x="425450" y="323850"/>
                    </a:cubicBezTo>
                    <a:cubicBezTo>
                      <a:pt x="414867" y="329142"/>
                      <a:pt x="400579" y="323850"/>
                      <a:pt x="387350" y="327025"/>
                    </a:cubicBezTo>
                    <a:cubicBezTo>
                      <a:pt x="374121" y="330200"/>
                      <a:pt x="356658" y="338138"/>
                      <a:pt x="346075" y="342900"/>
                    </a:cubicBezTo>
                    <a:cubicBezTo>
                      <a:pt x="335492" y="347663"/>
                      <a:pt x="323850" y="355600"/>
                      <a:pt x="323850" y="355600"/>
                    </a:cubicBezTo>
                    <a:cubicBezTo>
                      <a:pt x="316442" y="359833"/>
                      <a:pt x="311150" y="365654"/>
                      <a:pt x="301625" y="368300"/>
                    </a:cubicBezTo>
                    <a:cubicBezTo>
                      <a:pt x="292100" y="370946"/>
                      <a:pt x="278871" y="368300"/>
                      <a:pt x="266700" y="371475"/>
                    </a:cubicBezTo>
                    <a:cubicBezTo>
                      <a:pt x="254529" y="374650"/>
                      <a:pt x="241829" y="382588"/>
                      <a:pt x="228600" y="387350"/>
                    </a:cubicBezTo>
                    <a:cubicBezTo>
                      <a:pt x="215371" y="392112"/>
                      <a:pt x="201612" y="395817"/>
                      <a:pt x="187325" y="400050"/>
                    </a:cubicBezTo>
                    <a:cubicBezTo>
                      <a:pt x="173038" y="404283"/>
                      <a:pt x="155575" y="408517"/>
                      <a:pt x="142875" y="412750"/>
                    </a:cubicBezTo>
                    <a:cubicBezTo>
                      <a:pt x="130175" y="416983"/>
                      <a:pt x="121179" y="422804"/>
                      <a:pt x="111125" y="425450"/>
                    </a:cubicBezTo>
                    <a:cubicBezTo>
                      <a:pt x="101071" y="428096"/>
                      <a:pt x="91017" y="427038"/>
                      <a:pt x="82550" y="428625"/>
                    </a:cubicBezTo>
                    <a:cubicBezTo>
                      <a:pt x="74083" y="430212"/>
                      <a:pt x="68263" y="433387"/>
                      <a:pt x="60325" y="434975"/>
                    </a:cubicBezTo>
                    <a:cubicBezTo>
                      <a:pt x="52387" y="436563"/>
                      <a:pt x="43392" y="434975"/>
                      <a:pt x="34925" y="438150"/>
                    </a:cubicBezTo>
                    <a:cubicBezTo>
                      <a:pt x="26458" y="441325"/>
                      <a:pt x="9525" y="454025"/>
                      <a:pt x="9525" y="454025"/>
                    </a:cubicBezTo>
                    <a:cubicBezTo>
                      <a:pt x="3704" y="458258"/>
                      <a:pt x="1852" y="460904"/>
                      <a:pt x="0" y="463550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7" name="Полилиния 666"/>
              <p:cNvSpPr/>
              <p:nvPr/>
            </p:nvSpPr>
            <p:spPr>
              <a:xfrm>
                <a:off x="3814608" y="1846311"/>
                <a:ext cx="674702" cy="303403"/>
              </a:xfrm>
              <a:custGeom>
                <a:avLst/>
                <a:gdLst>
                  <a:gd name="connsiteX0" fmla="*/ 990600 w 990600"/>
                  <a:gd name="connsiteY0" fmla="*/ 0 h 463550"/>
                  <a:gd name="connsiteX1" fmla="*/ 930275 w 990600"/>
                  <a:gd name="connsiteY1" fmla="*/ 28575 h 463550"/>
                  <a:gd name="connsiteX2" fmla="*/ 911225 w 990600"/>
                  <a:gd name="connsiteY2" fmla="*/ 41275 h 463550"/>
                  <a:gd name="connsiteX3" fmla="*/ 882650 w 990600"/>
                  <a:gd name="connsiteY3" fmla="*/ 63500 h 463550"/>
                  <a:gd name="connsiteX4" fmla="*/ 863600 w 990600"/>
                  <a:gd name="connsiteY4" fmla="*/ 69850 h 463550"/>
                  <a:gd name="connsiteX5" fmla="*/ 819150 w 990600"/>
                  <a:gd name="connsiteY5" fmla="*/ 66675 h 463550"/>
                  <a:gd name="connsiteX6" fmla="*/ 787400 w 990600"/>
                  <a:gd name="connsiteY6" fmla="*/ 73025 h 463550"/>
                  <a:gd name="connsiteX7" fmla="*/ 762000 w 990600"/>
                  <a:gd name="connsiteY7" fmla="*/ 82550 h 463550"/>
                  <a:gd name="connsiteX8" fmla="*/ 736600 w 990600"/>
                  <a:gd name="connsiteY8" fmla="*/ 114300 h 463550"/>
                  <a:gd name="connsiteX9" fmla="*/ 673100 w 990600"/>
                  <a:gd name="connsiteY9" fmla="*/ 171450 h 463550"/>
                  <a:gd name="connsiteX10" fmla="*/ 650875 w 990600"/>
                  <a:gd name="connsiteY10" fmla="*/ 187325 h 463550"/>
                  <a:gd name="connsiteX11" fmla="*/ 619125 w 990600"/>
                  <a:gd name="connsiteY11" fmla="*/ 228600 h 463550"/>
                  <a:gd name="connsiteX12" fmla="*/ 577850 w 990600"/>
                  <a:gd name="connsiteY12" fmla="*/ 260350 h 463550"/>
                  <a:gd name="connsiteX13" fmla="*/ 533400 w 990600"/>
                  <a:gd name="connsiteY13" fmla="*/ 282575 h 463550"/>
                  <a:gd name="connsiteX14" fmla="*/ 476250 w 990600"/>
                  <a:gd name="connsiteY14" fmla="*/ 288925 h 463550"/>
                  <a:gd name="connsiteX15" fmla="*/ 450850 w 990600"/>
                  <a:gd name="connsiteY15" fmla="*/ 295275 h 463550"/>
                  <a:gd name="connsiteX16" fmla="*/ 425450 w 990600"/>
                  <a:gd name="connsiteY16" fmla="*/ 323850 h 463550"/>
                  <a:gd name="connsiteX17" fmla="*/ 387350 w 990600"/>
                  <a:gd name="connsiteY17" fmla="*/ 327025 h 463550"/>
                  <a:gd name="connsiteX18" fmla="*/ 346075 w 990600"/>
                  <a:gd name="connsiteY18" fmla="*/ 342900 h 463550"/>
                  <a:gd name="connsiteX19" fmla="*/ 323850 w 990600"/>
                  <a:gd name="connsiteY19" fmla="*/ 355600 h 463550"/>
                  <a:gd name="connsiteX20" fmla="*/ 301625 w 990600"/>
                  <a:gd name="connsiteY20" fmla="*/ 368300 h 463550"/>
                  <a:gd name="connsiteX21" fmla="*/ 266700 w 990600"/>
                  <a:gd name="connsiteY21" fmla="*/ 371475 h 463550"/>
                  <a:gd name="connsiteX22" fmla="*/ 228600 w 990600"/>
                  <a:gd name="connsiteY22" fmla="*/ 387350 h 463550"/>
                  <a:gd name="connsiteX23" fmla="*/ 187325 w 990600"/>
                  <a:gd name="connsiteY23" fmla="*/ 400050 h 463550"/>
                  <a:gd name="connsiteX24" fmla="*/ 142875 w 990600"/>
                  <a:gd name="connsiteY24" fmla="*/ 412750 h 463550"/>
                  <a:gd name="connsiteX25" fmla="*/ 111125 w 990600"/>
                  <a:gd name="connsiteY25" fmla="*/ 425450 h 463550"/>
                  <a:gd name="connsiteX26" fmla="*/ 82550 w 990600"/>
                  <a:gd name="connsiteY26" fmla="*/ 428625 h 463550"/>
                  <a:gd name="connsiteX27" fmla="*/ 60325 w 990600"/>
                  <a:gd name="connsiteY27" fmla="*/ 434975 h 463550"/>
                  <a:gd name="connsiteX28" fmla="*/ 34925 w 990600"/>
                  <a:gd name="connsiteY28" fmla="*/ 438150 h 463550"/>
                  <a:gd name="connsiteX29" fmla="*/ 9525 w 990600"/>
                  <a:gd name="connsiteY29" fmla="*/ 454025 h 463550"/>
                  <a:gd name="connsiteX30" fmla="*/ 0 w 990600"/>
                  <a:gd name="connsiteY30" fmla="*/ 463550 h 463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90600" h="463550">
                    <a:moveTo>
                      <a:pt x="990600" y="0"/>
                    </a:moveTo>
                    <a:cubicBezTo>
                      <a:pt x="967052" y="10848"/>
                      <a:pt x="943504" y="21696"/>
                      <a:pt x="930275" y="28575"/>
                    </a:cubicBezTo>
                    <a:cubicBezTo>
                      <a:pt x="917046" y="35454"/>
                      <a:pt x="919162" y="35454"/>
                      <a:pt x="911225" y="41275"/>
                    </a:cubicBezTo>
                    <a:cubicBezTo>
                      <a:pt x="903288" y="47096"/>
                      <a:pt x="890587" y="58738"/>
                      <a:pt x="882650" y="63500"/>
                    </a:cubicBezTo>
                    <a:cubicBezTo>
                      <a:pt x="874712" y="68263"/>
                      <a:pt x="874183" y="69321"/>
                      <a:pt x="863600" y="69850"/>
                    </a:cubicBezTo>
                    <a:cubicBezTo>
                      <a:pt x="853017" y="70379"/>
                      <a:pt x="831850" y="66146"/>
                      <a:pt x="819150" y="66675"/>
                    </a:cubicBezTo>
                    <a:cubicBezTo>
                      <a:pt x="806450" y="67204"/>
                      <a:pt x="796925" y="70379"/>
                      <a:pt x="787400" y="73025"/>
                    </a:cubicBezTo>
                    <a:cubicBezTo>
                      <a:pt x="777875" y="75671"/>
                      <a:pt x="770467" y="75671"/>
                      <a:pt x="762000" y="82550"/>
                    </a:cubicBezTo>
                    <a:cubicBezTo>
                      <a:pt x="753533" y="89429"/>
                      <a:pt x="751417" y="99483"/>
                      <a:pt x="736600" y="114300"/>
                    </a:cubicBezTo>
                    <a:cubicBezTo>
                      <a:pt x="721783" y="129117"/>
                      <a:pt x="687387" y="159279"/>
                      <a:pt x="673100" y="171450"/>
                    </a:cubicBezTo>
                    <a:cubicBezTo>
                      <a:pt x="658813" y="183621"/>
                      <a:pt x="659871" y="177800"/>
                      <a:pt x="650875" y="187325"/>
                    </a:cubicBezTo>
                    <a:cubicBezTo>
                      <a:pt x="641879" y="196850"/>
                      <a:pt x="631296" y="216429"/>
                      <a:pt x="619125" y="228600"/>
                    </a:cubicBezTo>
                    <a:cubicBezTo>
                      <a:pt x="606954" y="240771"/>
                      <a:pt x="592137" y="251354"/>
                      <a:pt x="577850" y="260350"/>
                    </a:cubicBezTo>
                    <a:cubicBezTo>
                      <a:pt x="563563" y="269346"/>
                      <a:pt x="550333" y="277813"/>
                      <a:pt x="533400" y="282575"/>
                    </a:cubicBezTo>
                    <a:cubicBezTo>
                      <a:pt x="516467" y="287337"/>
                      <a:pt x="490008" y="286808"/>
                      <a:pt x="476250" y="288925"/>
                    </a:cubicBezTo>
                    <a:cubicBezTo>
                      <a:pt x="462492" y="291042"/>
                      <a:pt x="459317" y="289454"/>
                      <a:pt x="450850" y="295275"/>
                    </a:cubicBezTo>
                    <a:cubicBezTo>
                      <a:pt x="442383" y="301096"/>
                      <a:pt x="436033" y="318558"/>
                      <a:pt x="425450" y="323850"/>
                    </a:cubicBezTo>
                    <a:cubicBezTo>
                      <a:pt x="414867" y="329142"/>
                      <a:pt x="400579" y="323850"/>
                      <a:pt x="387350" y="327025"/>
                    </a:cubicBezTo>
                    <a:cubicBezTo>
                      <a:pt x="374121" y="330200"/>
                      <a:pt x="356658" y="338138"/>
                      <a:pt x="346075" y="342900"/>
                    </a:cubicBezTo>
                    <a:cubicBezTo>
                      <a:pt x="335492" y="347663"/>
                      <a:pt x="323850" y="355600"/>
                      <a:pt x="323850" y="355600"/>
                    </a:cubicBezTo>
                    <a:cubicBezTo>
                      <a:pt x="316442" y="359833"/>
                      <a:pt x="311150" y="365654"/>
                      <a:pt x="301625" y="368300"/>
                    </a:cubicBezTo>
                    <a:cubicBezTo>
                      <a:pt x="292100" y="370946"/>
                      <a:pt x="278871" y="368300"/>
                      <a:pt x="266700" y="371475"/>
                    </a:cubicBezTo>
                    <a:cubicBezTo>
                      <a:pt x="254529" y="374650"/>
                      <a:pt x="241829" y="382588"/>
                      <a:pt x="228600" y="387350"/>
                    </a:cubicBezTo>
                    <a:cubicBezTo>
                      <a:pt x="215371" y="392112"/>
                      <a:pt x="201612" y="395817"/>
                      <a:pt x="187325" y="400050"/>
                    </a:cubicBezTo>
                    <a:cubicBezTo>
                      <a:pt x="173038" y="404283"/>
                      <a:pt x="155575" y="408517"/>
                      <a:pt x="142875" y="412750"/>
                    </a:cubicBezTo>
                    <a:cubicBezTo>
                      <a:pt x="130175" y="416983"/>
                      <a:pt x="121179" y="422804"/>
                      <a:pt x="111125" y="425450"/>
                    </a:cubicBezTo>
                    <a:cubicBezTo>
                      <a:pt x="101071" y="428096"/>
                      <a:pt x="91017" y="427038"/>
                      <a:pt x="82550" y="428625"/>
                    </a:cubicBezTo>
                    <a:cubicBezTo>
                      <a:pt x="74083" y="430212"/>
                      <a:pt x="68263" y="433387"/>
                      <a:pt x="60325" y="434975"/>
                    </a:cubicBezTo>
                    <a:cubicBezTo>
                      <a:pt x="52387" y="436563"/>
                      <a:pt x="43392" y="434975"/>
                      <a:pt x="34925" y="438150"/>
                    </a:cubicBezTo>
                    <a:cubicBezTo>
                      <a:pt x="26458" y="441325"/>
                      <a:pt x="9525" y="454025"/>
                      <a:pt x="9525" y="454025"/>
                    </a:cubicBezTo>
                    <a:cubicBezTo>
                      <a:pt x="3704" y="458258"/>
                      <a:pt x="1852" y="460904"/>
                      <a:pt x="0" y="46355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8" name="Полилиния 667"/>
              <p:cNvSpPr/>
              <p:nvPr/>
            </p:nvSpPr>
            <p:spPr>
              <a:xfrm>
                <a:off x="7766071" y="1528596"/>
                <a:ext cx="330356" cy="234194"/>
              </a:xfrm>
              <a:custGeom>
                <a:avLst/>
                <a:gdLst>
                  <a:gd name="connsiteX0" fmla="*/ 485030 w 485030"/>
                  <a:gd name="connsiteY0" fmla="*/ 357809 h 357809"/>
                  <a:gd name="connsiteX1" fmla="*/ 433346 w 485030"/>
                  <a:gd name="connsiteY1" fmla="*/ 333955 h 357809"/>
                  <a:gd name="connsiteX2" fmla="*/ 401541 w 485030"/>
                  <a:gd name="connsiteY2" fmla="*/ 310101 h 357809"/>
                  <a:gd name="connsiteX3" fmla="*/ 373712 w 485030"/>
                  <a:gd name="connsiteY3" fmla="*/ 310101 h 357809"/>
                  <a:gd name="connsiteX4" fmla="*/ 341906 w 485030"/>
                  <a:gd name="connsiteY4" fmla="*/ 282271 h 357809"/>
                  <a:gd name="connsiteX5" fmla="*/ 302150 w 485030"/>
                  <a:gd name="connsiteY5" fmla="*/ 250466 h 357809"/>
                  <a:gd name="connsiteX6" fmla="*/ 278296 w 485030"/>
                  <a:gd name="connsiteY6" fmla="*/ 226612 h 357809"/>
                  <a:gd name="connsiteX7" fmla="*/ 254442 w 485030"/>
                  <a:gd name="connsiteY7" fmla="*/ 166977 h 357809"/>
                  <a:gd name="connsiteX8" fmla="*/ 210710 w 485030"/>
                  <a:gd name="connsiteY8" fmla="*/ 135172 h 357809"/>
                  <a:gd name="connsiteX9" fmla="*/ 166978 w 485030"/>
                  <a:gd name="connsiteY9" fmla="*/ 103367 h 357809"/>
                  <a:gd name="connsiteX10" fmla="*/ 131197 w 485030"/>
                  <a:gd name="connsiteY10" fmla="*/ 87464 h 357809"/>
                  <a:gd name="connsiteX11" fmla="*/ 103367 w 485030"/>
                  <a:gd name="connsiteY11" fmla="*/ 59635 h 357809"/>
                  <a:gd name="connsiteX12" fmla="*/ 75538 w 485030"/>
                  <a:gd name="connsiteY12" fmla="*/ 39756 h 357809"/>
                  <a:gd name="connsiteX13" fmla="*/ 55659 w 485030"/>
                  <a:gd name="connsiteY13" fmla="*/ 19878 h 357809"/>
                  <a:gd name="connsiteX14" fmla="*/ 19879 w 485030"/>
                  <a:gd name="connsiteY14" fmla="*/ 3976 h 357809"/>
                  <a:gd name="connsiteX15" fmla="*/ 0 w 485030"/>
                  <a:gd name="connsiteY15" fmla="*/ 0 h 357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5030" h="357809">
                    <a:moveTo>
                      <a:pt x="485030" y="357809"/>
                    </a:moveTo>
                    <a:cubicBezTo>
                      <a:pt x="466145" y="349857"/>
                      <a:pt x="447261" y="341906"/>
                      <a:pt x="433346" y="333955"/>
                    </a:cubicBezTo>
                    <a:cubicBezTo>
                      <a:pt x="419431" y="326004"/>
                      <a:pt x="411480" y="314077"/>
                      <a:pt x="401541" y="310101"/>
                    </a:cubicBezTo>
                    <a:cubicBezTo>
                      <a:pt x="391602" y="306125"/>
                      <a:pt x="383651" y="314739"/>
                      <a:pt x="373712" y="310101"/>
                    </a:cubicBezTo>
                    <a:cubicBezTo>
                      <a:pt x="363773" y="305463"/>
                      <a:pt x="353833" y="292210"/>
                      <a:pt x="341906" y="282271"/>
                    </a:cubicBezTo>
                    <a:cubicBezTo>
                      <a:pt x="329979" y="272332"/>
                      <a:pt x="312752" y="259742"/>
                      <a:pt x="302150" y="250466"/>
                    </a:cubicBezTo>
                    <a:cubicBezTo>
                      <a:pt x="291548" y="241190"/>
                      <a:pt x="286247" y="240527"/>
                      <a:pt x="278296" y="226612"/>
                    </a:cubicBezTo>
                    <a:cubicBezTo>
                      <a:pt x="270345" y="212697"/>
                      <a:pt x="265706" y="182217"/>
                      <a:pt x="254442" y="166977"/>
                    </a:cubicBezTo>
                    <a:cubicBezTo>
                      <a:pt x="243178" y="151737"/>
                      <a:pt x="210710" y="135172"/>
                      <a:pt x="210710" y="135172"/>
                    </a:cubicBezTo>
                    <a:cubicBezTo>
                      <a:pt x="196133" y="124570"/>
                      <a:pt x="180230" y="111318"/>
                      <a:pt x="166978" y="103367"/>
                    </a:cubicBezTo>
                    <a:cubicBezTo>
                      <a:pt x="153726" y="95416"/>
                      <a:pt x="141799" y="94753"/>
                      <a:pt x="131197" y="87464"/>
                    </a:cubicBezTo>
                    <a:cubicBezTo>
                      <a:pt x="120595" y="80175"/>
                      <a:pt x="112643" y="67586"/>
                      <a:pt x="103367" y="59635"/>
                    </a:cubicBezTo>
                    <a:cubicBezTo>
                      <a:pt x="94090" y="51684"/>
                      <a:pt x="83489" y="46382"/>
                      <a:pt x="75538" y="39756"/>
                    </a:cubicBezTo>
                    <a:cubicBezTo>
                      <a:pt x="67587" y="33130"/>
                      <a:pt x="64935" y="25841"/>
                      <a:pt x="55659" y="19878"/>
                    </a:cubicBezTo>
                    <a:cubicBezTo>
                      <a:pt x="46383" y="13915"/>
                      <a:pt x="29156" y="7289"/>
                      <a:pt x="19879" y="3976"/>
                    </a:cubicBezTo>
                    <a:cubicBezTo>
                      <a:pt x="10602" y="663"/>
                      <a:pt x="5301" y="331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9" name="Полилиния 668"/>
              <p:cNvSpPr/>
              <p:nvPr/>
            </p:nvSpPr>
            <p:spPr>
              <a:xfrm>
                <a:off x="7764265" y="1526860"/>
                <a:ext cx="330356" cy="234194"/>
              </a:xfrm>
              <a:custGeom>
                <a:avLst/>
                <a:gdLst>
                  <a:gd name="connsiteX0" fmla="*/ 485030 w 485030"/>
                  <a:gd name="connsiteY0" fmla="*/ 357809 h 357809"/>
                  <a:gd name="connsiteX1" fmla="*/ 433346 w 485030"/>
                  <a:gd name="connsiteY1" fmla="*/ 333955 h 357809"/>
                  <a:gd name="connsiteX2" fmla="*/ 401541 w 485030"/>
                  <a:gd name="connsiteY2" fmla="*/ 310101 h 357809"/>
                  <a:gd name="connsiteX3" fmla="*/ 373712 w 485030"/>
                  <a:gd name="connsiteY3" fmla="*/ 310101 h 357809"/>
                  <a:gd name="connsiteX4" fmla="*/ 341906 w 485030"/>
                  <a:gd name="connsiteY4" fmla="*/ 282271 h 357809"/>
                  <a:gd name="connsiteX5" fmla="*/ 302150 w 485030"/>
                  <a:gd name="connsiteY5" fmla="*/ 250466 h 357809"/>
                  <a:gd name="connsiteX6" fmla="*/ 278296 w 485030"/>
                  <a:gd name="connsiteY6" fmla="*/ 226612 h 357809"/>
                  <a:gd name="connsiteX7" fmla="*/ 254442 w 485030"/>
                  <a:gd name="connsiteY7" fmla="*/ 166977 h 357809"/>
                  <a:gd name="connsiteX8" fmla="*/ 210710 w 485030"/>
                  <a:gd name="connsiteY8" fmla="*/ 135172 h 357809"/>
                  <a:gd name="connsiteX9" fmla="*/ 166978 w 485030"/>
                  <a:gd name="connsiteY9" fmla="*/ 103367 h 357809"/>
                  <a:gd name="connsiteX10" fmla="*/ 131197 w 485030"/>
                  <a:gd name="connsiteY10" fmla="*/ 87464 h 357809"/>
                  <a:gd name="connsiteX11" fmla="*/ 103367 w 485030"/>
                  <a:gd name="connsiteY11" fmla="*/ 59635 h 357809"/>
                  <a:gd name="connsiteX12" fmla="*/ 75538 w 485030"/>
                  <a:gd name="connsiteY12" fmla="*/ 39756 h 357809"/>
                  <a:gd name="connsiteX13" fmla="*/ 55659 w 485030"/>
                  <a:gd name="connsiteY13" fmla="*/ 19878 h 357809"/>
                  <a:gd name="connsiteX14" fmla="*/ 19879 w 485030"/>
                  <a:gd name="connsiteY14" fmla="*/ 3976 h 357809"/>
                  <a:gd name="connsiteX15" fmla="*/ 0 w 485030"/>
                  <a:gd name="connsiteY15" fmla="*/ 0 h 357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5030" h="357809">
                    <a:moveTo>
                      <a:pt x="485030" y="357809"/>
                    </a:moveTo>
                    <a:cubicBezTo>
                      <a:pt x="466145" y="349857"/>
                      <a:pt x="447261" y="341906"/>
                      <a:pt x="433346" y="333955"/>
                    </a:cubicBezTo>
                    <a:cubicBezTo>
                      <a:pt x="419431" y="326004"/>
                      <a:pt x="411480" y="314077"/>
                      <a:pt x="401541" y="310101"/>
                    </a:cubicBezTo>
                    <a:cubicBezTo>
                      <a:pt x="391602" y="306125"/>
                      <a:pt x="383651" y="314739"/>
                      <a:pt x="373712" y="310101"/>
                    </a:cubicBezTo>
                    <a:cubicBezTo>
                      <a:pt x="363773" y="305463"/>
                      <a:pt x="353833" y="292210"/>
                      <a:pt x="341906" y="282271"/>
                    </a:cubicBezTo>
                    <a:cubicBezTo>
                      <a:pt x="329979" y="272332"/>
                      <a:pt x="312752" y="259742"/>
                      <a:pt x="302150" y="250466"/>
                    </a:cubicBezTo>
                    <a:cubicBezTo>
                      <a:pt x="291548" y="241190"/>
                      <a:pt x="286247" y="240527"/>
                      <a:pt x="278296" y="226612"/>
                    </a:cubicBezTo>
                    <a:cubicBezTo>
                      <a:pt x="270345" y="212697"/>
                      <a:pt x="265706" y="182217"/>
                      <a:pt x="254442" y="166977"/>
                    </a:cubicBezTo>
                    <a:cubicBezTo>
                      <a:pt x="243178" y="151737"/>
                      <a:pt x="210710" y="135172"/>
                      <a:pt x="210710" y="135172"/>
                    </a:cubicBezTo>
                    <a:cubicBezTo>
                      <a:pt x="196133" y="124570"/>
                      <a:pt x="180230" y="111318"/>
                      <a:pt x="166978" y="103367"/>
                    </a:cubicBezTo>
                    <a:cubicBezTo>
                      <a:pt x="153726" y="95416"/>
                      <a:pt x="141799" y="94753"/>
                      <a:pt x="131197" y="87464"/>
                    </a:cubicBezTo>
                    <a:cubicBezTo>
                      <a:pt x="120595" y="80175"/>
                      <a:pt x="112643" y="67586"/>
                      <a:pt x="103367" y="59635"/>
                    </a:cubicBezTo>
                    <a:cubicBezTo>
                      <a:pt x="94090" y="51684"/>
                      <a:pt x="83489" y="46382"/>
                      <a:pt x="75538" y="39756"/>
                    </a:cubicBezTo>
                    <a:cubicBezTo>
                      <a:pt x="67587" y="33130"/>
                      <a:pt x="64935" y="25841"/>
                      <a:pt x="55659" y="19878"/>
                    </a:cubicBezTo>
                    <a:cubicBezTo>
                      <a:pt x="46383" y="13915"/>
                      <a:pt x="29156" y="7289"/>
                      <a:pt x="19879" y="3976"/>
                    </a:cubicBezTo>
                    <a:cubicBezTo>
                      <a:pt x="10602" y="663"/>
                      <a:pt x="5301" y="331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0" name="Полилиния 669"/>
              <p:cNvSpPr/>
              <p:nvPr/>
            </p:nvSpPr>
            <p:spPr>
              <a:xfrm>
                <a:off x="7312198" y="1240431"/>
                <a:ext cx="49286" cy="58127"/>
              </a:xfrm>
              <a:custGeom>
                <a:avLst/>
                <a:gdLst>
                  <a:gd name="connsiteX0" fmla="*/ 0 w 72362"/>
                  <a:gd name="connsiteY0" fmla="*/ 0 h 88809"/>
                  <a:gd name="connsiteX1" fmla="*/ 29603 w 72362"/>
                  <a:gd name="connsiteY1" fmla="*/ 42760 h 88809"/>
                  <a:gd name="connsiteX2" fmla="*/ 52627 w 72362"/>
                  <a:gd name="connsiteY2" fmla="*/ 69074 h 88809"/>
                  <a:gd name="connsiteX3" fmla="*/ 72362 w 72362"/>
                  <a:gd name="connsiteY3" fmla="*/ 88809 h 88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362" h="88809">
                    <a:moveTo>
                      <a:pt x="0" y="0"/>
                    </a:moveTo>
                    <a:cubicBezTo>
                      <a:pt x="10416" y="15624"/>
                      <a:pt x="20832" y="31248"/>
                      <a:pt x="29603" y="42760"/>
                    </a:cubicBezTo>
                    <a:cubicBezTo>
                      <a:pt x="38374" y="54272"/>
                      <a:pt x="45500" y="61399"/>
                      <a:pt x="52627" y="69074"/>
                    </a:cubicBezTo>
                    <a:cubicBezTo>
                      <a:pt x="59754" y="76749"/>
                      <a:pt x="66058" y="82779"/>
                      <a:pt x="72362" y="88809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1" name="Полилиния 670"/>
              <p:cNvSpPr/>
              <p:nvPr/>
            </p:nvSpPr>
            <p:spPr>
              <a:xfrm>
                <a:off x="7316680" y="1246912"/>
                <a:ext cx="49286" cy="58127"/>
              </a:xfrm>
              <a:custGeom>
                <a:avLst/>
                <a:gdLst>
                  <a:gd name="connsiteX0" fmla="*/ 0 w 72362"/>
                  <a:gd name="connsiteY0" fmla="*/ 0 h 88809"/>
                  <a:gd name="connsiteX1" fmla="*/ 29603 w 72362"/>
                  <a:gd name="connsiteY1" fmla="*/ 42760 h 88809"/>
                  <a:gd name="connsiteX2" fmla="*/ 52627 w 72362"/>
                  <a:gd name="connsiteY2" fmla="*/ 69074 h 88809"/>
                  <a:gd name="connsiteX3" fmla="*/ 72362 w 72362"/>
                  <a:gd name="connsiteY3" fmla="*/ 88809 h 88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362" h="88809">
                    <a:moveTo>
                      <a:pt x="0" y="0"/>
                    </a:moveTo>
                    <a:cubicBezTo>
                      <a:pt x="10416" y="15624"/>
                      <a:pt x="20832" y="31248"/>
                      <a:pt x="29603" y="42760"/>
                    </a:cubicBezTo>
                    <a:cubicBezTo>
                      <a:pt x="38374" y="54272"/>
                      <a:pt x="45500" y="61399"/>
                      <a:pt x="52627" y="69074"/>
                    </a:cubicBezTo>
                    <a:cubicBezTo>
                      <a:pt x="59754" y="76749"/>
                      <a:pt x="66058" y="82779"/>
                      <a:pt x="72362" y="8880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2" name="Полилиния 671"/>
              <p:cNvSpPr/>
              <p:nvPr/>
            </p:nvSpPr>
            <p:spPr>
              <a:xfrm>
                <a:off x="7355998" y="1294252"/>
                <a:ext cx="152340" cy="107962"/>
              </a:xfrm>
              <a:custGeom>
                <a:avLst/>
                <a:gdLst>
                  <a:gd name="connsiteX0" fmla="*/ 0 w 374970"/>
                  <a:gd name="connsiteY0" fmla="*/ 0 h 197353"/>
                  <a:gd name="connsiteX1" fmla="*/ 39471 w 374970"/>
                  <a:gd name="connsiteY1" fmla="*/ 32892 h 197353"/>
                  <a:gd name="connsiteX2" fmla="*/ 59206 w 374970"/>
                  <a:gd name="connsiteY2" fmla="*/ 49339 h 197353"/>
                  <a:gd name="connsiteX3" fmla="*/ 75652 w 374970"/>
                  <a:gd name="connsiteY3" fmla="*/ 69074 h 197353"/>
                  <a:gd name="connsiteX4" fmla="*/ 88809 w 374970"/>
                  <a:gd name="connsiteY4" fmla="*/ 92098 h 197353"/>
                  <a:gd name="connsiteX5" fmla="*/ 115122 w 374970"/>
                  <a:gd name="connsiteY5" fmla="*/ 128280 h 197353"/>
                  <a:gd name="connsiteX6" fmla="*/ 128279 w 374970"/>
                  <a:gd name="connsiteY6" fmla="*/ 157882 h 197353"/>
                  <a:gd name="connsiteX7" fmla="*/ 141436 w 374970"/>
                  <a:gd name="connsiteY7" fmla="*/ 164461 h 197353"/>
                  <a:gd name="connsiteX8" fmla="*/ 174328 w 374970"/>
                  <a:gd name="connsiteY8" fmla="*/ 164461 h 197353"/>
                  <a:gd name="connsiteX9" fmla="*/ 223666 w 374970"/>
                  <a:gd name="connsiteY9" fmla="*/ 164461 h 197353"/>
                  <a:gd name="connsiteX10" fmla="*/ 246691 w 374970"/>
                  <a:gd name="connsiteY10" fmla="*/ 167750 h 197353"/>
                  <a:gd name="connsiteX11" fmla="*/ 273004 w 374970"/>
                  <a:gd name="connsiteY11" fmla="*/ 174328 h 197353"/>
                  <a:gd name="connsiteX12" fmla="*/ 286161 w 374970"/>
                  <a:gd name="connsiteY12" fmla="*/ 180907 h 197353"/>
                  <a:gd name="connsiteX13" fmla="*/ 315764 w 374970"/>
                  <a:gd name="connsiteY13" fmla="*/ 171039 h 197353"/>
                  <a:gd name="connsiteX14" fmla="*/ 328921 w 374970"/>
                  <a:gd name="connsiteY14" fmla="*/ 171039 h 197353"/>
                  <a:gd name="connsiteX15" fmla="*/ 355235 w 374970"/>
                  <a:gd name="connsiteY15" fmla="*/ 184196 h 197353"/>
                  <a:gd name="connsiteX16" fmla="*/ 374970 w 374970"/>
                  <a:gd name="connsiteY16" fmla="*/ 197353 h 197353"/>
                  <a:gd name="connsiteX0" fmla="*/ 0 w 355235"/>
                  <a:gd name="connsiteY0" fmla="*/ 0 h 184196"/>
                  <a:gd name="connsiteX1" fmla="*/ 39471 w 355235"/>
                  <a:gd name="connsiteY1" fmla="*/ 32892 h 184196"/>
                  <a:gd name="connsiteX2" fmla="*/ 59206 w 355235"/>
                  <a:gd name="connsiteY2" fmla="*/ 49339 h 184196"/>
                  <a:gd name="connsiteX3" fmla="*/ 75652 w 355235"/>
                  <a:gd name="connsiteY3" fmla="*/ 69074 h 184196"/>
                  <a:gd name="connsiteX4" fmla="*/ 88809 w 355235"/>
                  <a:gd name="connsiteY4" fmla="*/ 92098 h 184196"/>
                  <a:gd name="connsiteX5" fmla="*/ 115122 w 355235"/>
                  <a:gd name="connsiteY5" fmla="*/ 128280 h 184196"/>
                  <a:gd name="connsiteX6" fmla="*/ 128279 w 355235"/>
                  <a:gd name="connsiteY6" fmla="*/ 157882 h 184196"/>
                  <a:gd name="connsiteX7" fmla="*/ 141436 w 355235"/>
                  <a:gd name="connsiteY7" fmla="*/ 164461 h 184196"/>
                  <a:gd name="connsiteX8" fmla="*/ 174328 w 355235"/>
                  <a:gd name="connsiteY8" fmla="*/ 164461 h 184196"/>
                  <a:gd name="connsiteX9" fmla="*/ 223666 w 355235"/>
                  <a:gd name="connsiteY9" fmla="*/ 164461 h 184196"/>
                  <a:gd name="connsiteX10" fmla="*/ 246691 w 355235"/>
                  <a:gd name="connsiteY10" fmla="*/ 167750 h 184196"/>
                  <a:gd name="connsiteX11" fmla="*/ 273004 w 355235"/>
                  <a:gd name="connsiteY11" fmla="*/ 174328 h 184196"/>
                  <a:gd name="connsiteX12" fmla="*/ 286161 w 355235"/>
                  <a:gd name="connsiteY12" fmla="*/ 180907 h 184196"/>
                  <a:gd name="connsiteX13" fmla="*/ 315764 w 355235"/>
                  <a:gd name="connsiteY13" fmla="*/ 171039 h 184196"/>
                  <a:gd name="connsiteX14" fmla="*/ 328921 w 355235"/>
                  <a:gd name="connsiteY14" fmla="*/ 171039 h 184196"/>
                  <a:gd name="connsiteX15" fmla="*/ 355235 w 355235"/>
                  <a:gd name="connsiteY15" fmla="*/ 184196 h 184196"/>
                  <a:gd name="connsiteX0" fmla="*/ 0 w 328921"/>
                  <a:gd name="connsiteY0" fmla="*/ 0 h 180949"/>
                  <a:gd name="connsiteX1" fmla="*/ 39471 w 328921"/>
                  <a:gd name="connsiteY1" fmla="*/ 32892 h 180949"/>
                  <a:gd name="connsiteX2" fmla="*/ 59206 w 328921"/>
                  <a:gd name="connsiteY2" fmla="*/ 49339 h 180949"/>
                  <a:gd name="connsiteX3" fmla="*/ 75652 w 328921"/>
                  <a:gd name="connsiteY3" fmla="*/ 69074 h 180949"/>
                  <a:gd name="connsiteX4" fmla="*/ 88809 w 328921"/>
                  <a:gd name="connsiteY4" fmla="*/ 92098 h 180949"/>
                  <a:gd name="connsiteX5" fmla="*/ 115122 w 328921"/>
                  <a:gd name="connsiteY5" fmla="*/ 128280 h 180949"/>
                  <a:gd name="connsiteX6" fmla="*/ 128279 w 328921"/>
                  <a:gd name="connsiteY6" fmla="*/ 157882 h 180949"/>
                  <a:gd name="connsiteX7" fmla="*/ 141436 w 328921"/>
                  <a:gd name="connsiteY7" fmla="*/ 164461 h 180949"/>
                  <a:gd name="connsiteX8" fmla="*/ 174328 w 328921"/>
                  <a:gd name="connsiteY8" fmla="*/ 164461 h 180949"/>
                  <a:gd name="connsiteX9" fmla="*/ 223666 w 328921"/>
                  <a:gd name="connsiteY9" fmla="*/ 164461 h 180949"/>
                  <a:gd name="connsiteX10" fmla="*/ 246691 w 328921"/>
                  <a:gd name="connsiteY10" fmla="*/ 167750 h 180949"/>
                  <a:gd name="connsiteX11" fmla="*/ 273004 w 328921"/>
                  <a:gd name="connsiteY11" fmla="*/ 174328 h 180949"/>
                  <a:gd name="connsiteX12" fmla="*/ 286161 w 328921"/>
                  <a:gd name="connsiteY12" fmla="*/ 180907 h 180949"/>
                  <a:gd name="connsiteX13" fmla="*/ 315764 w 328921"/>
                  <a:gd name="connsiteY13" fmla="*/ 171039 h 180949"/>
                  <a:gd name="connsiteX14" fmla="*/ 328921 w 328921"/>
                  <a:gd name="connsiteY14" fmla="*/ 171039 h 180949"/>
                  <a:gd name="connsiteX0" fmla="*/ 0 w 315764"/>
                  <a:gd name="connsiteY0" fmla="*/ 0 h 180949"/>
                  <a:gd name="connsiteX1" fmla="*/ 39471 w 315764"/>
                  <a:gd name="connsiteY1" fmla="*/ 32892 h 180949"/>
                  <a:gd name="connsiteX2" fmla="*/ 59206 w 315764"/>
                  <a:gd name="connsiteY2" fmla="*/ 49339 h 180949"/>
                  <a:gd name="connsiteX3" fmla="*/ 75652 w 315764"/>
                  <a:gd name="connsiteY3" fmla="*/ 69074 h 180949"/>
                  <a:gd name="connsiteX4" fmla="*/ 88809 w 315764"/>
                  <a:gd name="connsiteY4" fmla="*/ 92098 h 180949"/>
                  <a:gd name="connsiteX5" fmla="*/ 115122 w 315764"/>
                  <a:gd name="connsiteY5" fmla="*/ 128280 h 180949"/>
                  <a:gd name="connsiteX6" fmla="*/ 128279 w 315764"/>
                  <a:gd name="connsiteY6" fmla="*/ 157882 h 180949"/>
                  <a:gd name="connsiteX7" fmla="*/ 141436 w 315764"/>
                  <a:gd name="connsiteY7" fmla="*/ 164461 h 180949"/>
                  <a:gd name="connsiteX8" fmla="*/ 174328 w 315764"/>
                  <a:gd name="connsiteY8" fmla="*/ 164461 h 180949"/>
                  <a:gd name="connsiteX9" fmla="*/ 223666 w 315764"/>
                  <a:gd name="connsiteY9" fmla="*/ 164461 h 180949"/>
                  <a:gd name="connsiteX10" fmla="*/ 246691 w 315764"/>
                  <a:gd name="connsiteY10" fmla="*/ 167750 h 180949"/>
                  <a:gd name="connsiteX11" fmla="*/ 273004 w 315764"/>
                  <a:gd name="connsiteY11" fmla="*/ 174328 h 180949"/>
                  <a:gd name="connsiteX12" fmla="*/ 286161 w 315764"/>
                  <a:gd name="connsiteY12" fmla="*/ 180907 h 180949"/>
                  <a:gd name="connsiteX13" fmla="*/ 315764 w 315764"/>
                  <a:gd name="connsiteY13" fmla="*/ 171039 h 180949"/>
                  <a:gd name="connsiteX0" fmla="*/ 0 w 286161"/>
                  <a:gd name="connsiteY0" fmla="*/ 0 h 180949"/>
                  <a:gd name="connsiteX1" fmla="*/ 39471 w 286161"/>
                  <a:gd name="connsiteY1" fmla="*/ 32892 h 180949"/>
                  <a:gd name="connsiteX2" fmla="*/ 59206 w 286161"/>
                  <a:gd name="connsiteY2" fmla="*/ 49339 h 180949"/>
                  <a:gd name="connsiteX3" fmla="*/ 75652 w 286161"/>
                  <a:gd name="connsiteY3" fmla="*/ 69074 h 180949"/>
                  <a:gd name="connsiteX4" fmla="*/ 88809 w 286161"/>
                  <a:gd name="connsiteY4" fmla="*/ 92098 h 180949"/>
                  <a:gd name="connsiteX5" fmla="*/ 115122 w 286161"/>
                  <a:gd name="connsiteY5" fmla="*/ 128280 h 180949"/>
                  <a:gd name="connsiteX6" fmla="*/ 128279 w 286161"/>
                  <a:gd name="connsiteY6" fmla="*/ 157882 h 180949"/>
                  <a:gd name="connsiteX7" fmla="*/ 141436 w 286161"/>
                  <a:gd name="connsiteY7" fmla="*/ 164461 h 180949"/>
                  <a:gd name="connsiteX8" fmla="*/ 174328 w 286161"/>
                  <a:gd name="connsiteY8" fmla="*/ 164461 h 180949"/>
                  <a:gd name="connsiteX9" fmla="*/ 223666 w 286161"/>
                  <a:gd name="connsiteY9" fmla="*/ 164461 h 180949"/>
                  <a:gd name="connsiteX10" fmla="*/ 246691 w 286161"/>
                  <a:gd name="connsiteY10" fmla="*/ 167750 h 180949"/>
                  <a:gd name="connsiteX11" fmla="*/ 273004 w 286161"/>
                  <a:gd name="connsiteY11" fmla="*/ 174328 h 180949"/>
                  <a:gd name="connsiteX12" fmla="*/ 286161 w 286161"/>
                  <a:gd name="connsiteY12" fmla="*/ 180907 h 180949"/>
                  <a:gd name="connsiteX0" fmla="*/ 0 w 273004"/>
                  <a:gd name="connsiteY0" fmla="*/ 0 h 174328"/>
                  <a:gd name="connsiteX1" fmla="*/ 39471 w 273004"/>
                  <a:gd name="connsiteY1" fmla="*/ 32892 h 174328"/>
                  <a:gd name="connsiteX2" fmla="*/ 59206 w 273004"/>
                  <a:gd name="connsiteY2" fmla="*/ 49339 h 174328"/>
                  <a:gd name="connsiteX3" fmla="*/ 75652 w 273004"/>
                  <a:gd name="connsiteY3" fmla="*/ 69074 h 174328"/>
                  <a:gd name="connsiteX4" fmla="*/ 88809 w 273004"/>
                  <a:gd name="connsiteY4" fmla="*/ 92098 h 174328"/>
                  <a:gd name="connsiteX5" fmla="*/ 115122 w 273004"/>
                  <a:gd name="connsiteY5" fmla="*/ 128280 h 174328"/>
                  <a:gd name="connsiteX6" fmla="*/ 128279 w 273004"/>
                  <a:gd name="connsiteY6" fmla="*/ 157882 h 174328"/>
                  <a:gd name="connsiteX7" fmla="*/ 141436 w 273004"/>
                  <a:gd name="connsiteY7" fmla="*/ 164461 h 174328"/>
                  <a:gd name="connsiteX8" fmla="*/ 174328 w 273004"/>
                  <a:gd name="connsiteY8" fmla="*/ 164461 h 174328"/>
                  <a:gd name="connsiteX9" fmla="*/ 223666 w 273004"/>
                  <a:gd name="connsiteY9" fmla="*/ 164461 h 174328"/>
                  <a:gd name="connsiteX10" fmla="*/ 246691 w 273004"/>
                  <a:gd name="connsiteY10" fmla="*/ 167750 h 174328"/>
                  <a:gd name="connsiteX11" fmla="*/ 273004 w 273004"/>
                  <a:gd name="connsiteY11" fmla="*/ 174328 h 174328"/>
                  <a:gd name="connsiteX0" fmla="*/ 0 w 246691"/>
                  <a:gd name="connsiteY0" fmla="*/ 0 h 167750"/>
                  <a:gd name="connsiteX1" fmla="*/ 39471 w 246691"/>
                  <a:gd name="connsiteY1" fmla="*/ 32892 h 167750"/>
                  <a:gd name="connsiteX2" fmla="*/ 59206 w 246691"/>
                  <a:gd name="connsiteY2" fmla="*/ 49339 h 167750"/>
                  <a:gd name="connsiteX3" fmla="*/ 75652 w 246691"/>
                  <a:gd name="connsiteY3" fmla="*/ 69074 h 167750"/>
                  <a:gd name="connsiteX4" fmla="*/ 88809 w 246691"/>
                  <a:gd name="connsiteY4" fmla="*/ 92098 h 167750"/>
                  <a:gd name="connsiteX5" fmla="*/ 115122 w 246691"/>
                  <a:gd name="connsiteY5" fmla="*/ 128280 h 167750"/>
                  <a:gd name="connsiteX6" fmla="*/ 128279 w 246691"/>
                  <a:gd name="connsiteY6" fmla="*/ 157882 h 167750"/>
                  <a:gd name="connsiteX7" fmla="*/ 141436 w 246691"/>
                  <a:gd name="connsiteY7" fmla="*/ 164461 h 167750"/>
                  <a:gd name="connsiteX8" fmla="*/ 174328 w 246691"/>
                  <a:gd name="connsiteY8" fmla="*/ 164461 h 167750"/>
                  <a:gd name="connsiteX9" fmla="*/ 223666 w 246691"/>
                  <a:gd name="connsiteY9" fmla="*/ 164461 h 167750"/>
                  <a:gd name="connsiteX10" fmla="*/ 246691 w 246691"/>
                  <a:gd name="connsiteY10" fmla="*/ 167750 h 167750"/>
                  <a:gd name="connsiteX0" fmla="*/ 0 w 223666"/>
                  <a:gd name="connsiteY0" fmla="*/ 0 h 164948"/>
                  <a:gd name="connsiteX1" fmla="*/ 39471 w 223666"/>
                  <a:gd name="connsiteY1" fmla="*/ 32892 h 164948"/>
                  <a:gd name="connsiteX2" fmla="*/ 59206 w 223666"/>
                  <a:gd name="connsiteY2" fmla="*/ 49339 h 164948"/>
                  <a:gd name="connsiteX3" fmla="*/ 75652 w 223666"/>
                  <a:gd name="connsiteY3" fmla="*/ 69074 h 164948"/>
                  <a:gd name="connsiteX4" fmla="*/ 88809 w 223666"/>
                  <a:gd name="connsiteY4" fmla="*/ 92098 h 164948"/>
                  <a:gd name="connsiteX5" fmla="*/ 115122 w 223666"/>
                  <a:gd name="connsiteY5" fmla="*/ 128280 h 164948"/>
                  <a:gd name="connsiteX6" fmla="*/ 128279 w 223666"/>
                  <a:gd name="connsiteY6" fmla="*/ 157882 h 164948"/>
                  <a:gd name="connsiteX7" fmla="*/ 141436 w 223666"/>
                  <a:gd name="connsiteY7" fmla="*/ 164461 h 164948"/>
                  <a:gd name="connsiteX8" fmla="*/ 174328 w 223666"/>
                  <a:gd name="connsiteY8" fmla="*/ 164461 h 164948"/>
                  <a:gd name="connsiteX9" fmla="*/ 223666 w 223666"/>
                  <a:gd name="connsiteY9" fmla="*/ 164461 h 164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3666" h="164948">
                    <a:moveTo>
                      <a:pt x="0" y="0"/>
                    </a:moveTo>
                    <a:lnTo>
                      <a:pt x="39471" y="32892"/>
                    </a:lnTo>
                    <a:cubicBezTo>
                      <a:pt x="49339" y="41115"/>
                      <a:pt x="53176" y="43309"/>
                      <a:pt x="59206" y="49339"/>
                    </a:cubicBezTo>
                    <a:cubicBezTo>
                      <a:pt x="65236" y="55369"/>
                      <a:pt x="70718" y="61948"/>
                      <a:pt x="75652" y="69074"/>
                    </a:cubicBezTo>
                    <a:cubicBezTo>
                      <a:pt x="80586" y="76201"/>
                      <a:pt x="82231" y="82230"/>
                      <a:pt x="88809" y="92098"/>
                    </a:cubicBezTo>
                    <a:cubicBezTo>
                      <a:pt x="95387" y="101966"/>
                      <a:pt x="108544" y="117316"/>
                      <a:pt x="115122" y="128280"/>
                    </a:cubicBezTo>
                    <a:cubicBezTo>
                      <a:pt x="121700" y="139244"/>
                      <a:pt x="128279" y="157882"/>
                      <a:pt x="128279" y="157882"/>
                    </a:cubicBezTo>
                    <a:cubicBezTo>
                      <a:pt x="132665" y="163912"/>
                      <a:pt x="133761" y="163365"/>
                      <a:pt x="141436" y="164461"/>
                    </a:cubicBezTo>
                    <a:cubicBezTo>
                      <a:pt x="149111" y="165558"/>
                      <a:pt x="174328" y="164461"/>
                      <a:pt x="174328" y="164461"/>
                    </a:cubicBezTo>
                    <a:cubicBezTo>
                      <a:pt x="188033" y="164461"/>
                      <a:pt x="211606" y="163913"/>
                      <a:pt x="223666" y="164461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3" name="Полилиния 672"/>
              <p:cNvSpPr/>
              <p:nvPr/>
            </p:nvSpPr>
            <p:spPr>
              <a:xfrm>
                <a:off x="7604672" y="1419118"/>
                <a:ext cx="165781" cy="109796"/>
              </a:xfrm>
              <a:custGeom>
                <a:avLst/>
                <a:gdLst>
                  <a:gd name="connsiteX0" fmla="*/ 0 w 243401"/>
                  <a:gd name="connsiteY0" fmla="*/ 0 h 167750"/>
                  <a:gd name="connsiteX1" fmla="*/ 62495 w 243401"/>
                  <a:gd name="connsiteY1" fmla="*/ 52628 h 167750"/>
                  <a:gd name="connsiteX2" fmla="*/ 82230 w 243401"/>
                  <a:gd name="connsiteY2" fmla="*/ 82231 h 167750"/>
                  <a:gd name="connsiteX3" fmla="*/ 108544 w 243401"/>
                  <a:gd name="connsiteY3" fmla="*/ 98677 h 167750"/>
                  <a:gd name="connsiteX4" fmla="*/ 138147 w 243401"/>
                  <a:gd name="connsiteY4" fmla="*/ 101966 h 167750"/>
                  <a:gd name="connsiteX5" fmla="*/ 167749 w 243401"/>
                  <a:gd name="connsiteY5" fmla="*/ 108544 h 167750"/>
                  <a:gd name="connsiteX6" fmla="*/ 177617 w 243401"/>
                  <a:gd name="connsiteY6" fmla="*/ 111833 h 167750"/>
                  <a:gd name="connsiteX7" fmla="*/ 187485 w 243401"/>
                  <a:gd name="connsiteY7" fmla="*/ 144725 h 167750"/>
                  <a:gd name="connsiteX8" fmla="*/ 207220 w 243401"/>
                  <a:gd name="connsiteY8" fmla="*/ 148015 h 167750"/>
                  <a:gd name="connsiteX9" fmla="*/ 223666 w 243401"/>
                  <a:gd name="connsiteY9" fmla="*/ 157882 h 167750"/>
                  <a:gd name="connsiteX10" fmla="*/ 243401 w 243401"/>
                  <a:gd name="connsiteY10" fmla="*/ 167750 h 16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3401" h="167750">
                    <a:moveTo>
                      <a:pt x="0" y="0"/>
                    </a:moveTo>
                    <a:cubicBezTo>
                      <a:pt x="24395" y="19461"/>
                      <a:pt x="48790" y="38923"/>
                      <a:pt x="62495" y="52628"/>
                    </a:cubicBezTo>
                    <a:cubicBezTo>
                      <a:pt x="76200" y="66333"/>
                      <a:pt x="74555" y="74556"/>
                      <a:pt x="82230" y="82231"/>
                    </a:cubicBezTo>
                    <a:cubicBezTo>
                      <a:pt x="89905" y="89906"/>
                      <a:pt x="99225" y="95388"/>
                      <a:pt x="108544" y="98677"/>
                    </a:cubicBezTo>
                    <a:cubicBezTo>
                      <a:pt x="117864" y="101966"/>
                      <a:pt x="128280" y="100322"/>
                      <a:pt x="138147" y="101966"/>
                    </a:cubicBezTo>
                    <a:cubicBezTo>
                      <a:pt x="148014" y="103610"/>
                      <a:pt x="161171" y="106900"/>
                      <a:pt x="167749" y="108544"/>
                    </a:cubicBezTo>
                    <a:cubicBezTo>
                      <a:pt x="174327" y="110188"/>
                      <a:pt x="174328" y="105803"/>
                      <a:pt x="177617" y="111833"/>
                    </a:cubicBezTo>
                    <a:cubicBezTo>
                      <a:pt x="180906" y="117863"/>
                      <a:pt x="182551" y="138695"/>
                      <a:pt x="187485" y="144725"/>
                    </a:cubicBezTo>
                    <a:cubicBezTo>
                      <a:pt x="192419" y="150755"/>
                      <a:pt x="201190" y="145822"/>
                      <a:pt x="207220" y="148015"/>
                    </a:cubicBezTo>
                    <a:cubicBezTo>
                      <a:pt x="213250" y="150208"/>
                      <a:pt x="217636" y="154593"/>
                      <a:pt x="223666" y="157882"/>
                    </a:cubicBezTo>
                    <a:cubicBezTo>
                      <a:pt x="229696" y="161171"/>
                      <a:pt x="236548" y="164460"/>
                      <a:pt x="243401" y="16775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4" name="Полилиния 673"/>
              <p:cNvSpPr/>
              <p:nvPr/>
            </p:nvSpPr>
            <p:spPr>
              <a:xfrm>
                <a:off x="7604672" y="1418641"/>
                <a:ext cx="165781" cy="109796"/>
              </a:xfrm>
              <a:custGeom>
                <a:avLst/>
                <a:gdLst>
                  <a:gd name="connsiteX0" fmla="*/ 0 w 243401"/>
                  <a:gd name="connsiteY0" fmla="*/ 0 h 167750"/>
                  <a:gd name="connsiteX1" fmla="*/ 62495 w 243401"/>
                  <a:gd name="connsiteY1" fmla="*/ 52628 h 167750"/>
                  <a:gd name="connsiteX2" fmla="*/ 82230 w 243401"/>
                  <a:gd name="connsiteY2" fmla="*/ 82231 h 167750"/>
                  <a:gd name="connsiteX3" fmla="*/ 108544 w 243401"/>
                  <a:gd name="connsiteY3" fmla="*/ 98677 h 167750"/>
                  <a:gd name="connsiteX4" fmla="*/ 138147 w 243401"/>
                  <a:gd name="connsiteY4" fmla="*/ 101966 h 167750"/>
                  <a:gd name="connsiteX5" fmla="*/ 167749 w 243401"/>
                  <a:gd name="connsiteY5" fmla="*/ 108544 h 167750"/>
                  <a:gd name="connsiteX6" fmla="*/ 177617 w 243401"/>
                  <a:gd name="connsiteY6" fmla="*/ 111833 h 167750"/>
                  <a:gd name="connsiteX7" fmla="*/ 187485 w 243401"/>
                  <a:gd name="connsiteY7" fmla="*/ 144725 h 167750"/>
                  <a:gd name="connsiteX8" fmla="*/ 207220 w 243401"/>
                  <a:gd name="connsiteY8" fmla="*/ 148015 h 167750"/>
                  <a:gd name="connsiteX9" fmla="*/ 223666 w 243401"/>
                  <a:gd name="connsiteY9" fmla="*/ 157882 h 167750"/>
                  <a:gd name="connsiteX10" fmla="*/ 243401 w 243401"/>
                  <a:gd name="connsiteY10" fmla="*/ 167750 h 16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3401" h="167750">
                    <a:moveTo>
                      <a:pt x="0" y="0"/>
                    </a:moveTo>
                    <a:cubicBezTo>
                      <a:pt x="24395" y="19461"/>
                      <a:pt x="48790" y="38923"/>
                      <a:pt x="62495" y="52628"/>
                    </a:cubicBezTo>
                    <a:cubicBezTo>
                      <a:pt x="76200" y="66333"/>
                      <a:pt x="74555" y="74556"/>
                      <a:pt x="82230" y="82231"/>
                    </a:cubicBezTo>
                    <a:cubicBezTo>
                      <a:pt x="89905" y="89906"/>
                      <a:pt x="99225" y="95388"/>
                      <a:pt x="108544" y="98677"/>
                    </a:cubicBezTo>
                    <a:cubicBezTo>
                      <a:pt x="117864" y="101966"/>
                      <a:pt x="128280" y="100322"/>
                      <a:pt x="138147" y="101966"/>
                    </a:cubicBezTo>
                    <a:cubicBezTo>
                      <a:pt x="148014" y="103610"/>
                      <a:pt x="161171" y="106900"/>
                      <a:pt x="167749" y="108544"/>
                    </a:cubicBezTo>
                    <a:cubicBezTo>
                      <a:pt x="174327" y="110188"/>
                      <a:pt x="174328" y="105803"/>
                      <a:pt x="177617" y="111833"/>
                    </a:cubicBezTo>
                    <a:cubicBezTo>
                      <a:pt x="180906" y="117863"/>
                      <a:pt x="182551" y="138695"/>
                      <a:pt x="187485" y="144725"/>
                    </a:cubicBezTo>
                    <a:cubicBezTo>
                      <a:pt x="192419" y="150755"/>
                      <a:pt x="201190" y="145822"/>
                      <a:pt x="207220" y="148015"/>
                    </a:cubicBezTo>
                    <a:cubicBezTo>
                      <a:pt x="213250" y="150208"/>
                      <a:pt x="217636" y="154593"/>
                      <a:pt x="223666" y="157882"/>
                    </a:cubicBezTo>
                    <a:cubicBezTo>
                      <a:pt x="229696" y="161171"/>
                      <a:pt x="236548" y="164460"/>
                      <a:pt x="243401" y="16775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5" name="Полилиния 674"/>
              <p:cNvSpPr/>
              <p:nvPr/>
            </p:nvSpPr>
            <p:spPr>
              <a:xfrm>
                <a:off x="6564812" y="1424880"/>
                <a:ext cx="343838" cy="137155"/>
              </a:xfrm>
              <a:custGeom>
                <a:avLst/>
                <a:gdLst>
                  <a:gd name="connsiteX0" fmla="*/ 504825 w 504825"/>
                  <a:gd name="connsiteY0" fmla="*/ 0 h 209550"/>
                  <a:gd name="connsiteX1" fmla="*/ 438150 w 504825"/>
                  <a:gd name="connsiteY1" fmla="*/ 34925 h 209550"/>
                  <a:gd name="connsiteX2" fmla="*/ 403225 w 504825"/>
                  <a:gd name="connsiteY2" fmla="*/ 41275 h 209550"/>
                  <a:gd name="connsiteX3" fmla="*/ 361950 w 504825"/>
                  <a:gd name="connsiteY3" fmla="*/ 38100 h 209550"/>
                  <a:gd name="connsiteX4" fmla="*/ 339725 w 504825"/>
                  <a:gd name="connsiteY4" fmla="*/ 31750 h 209550"/>
                  <a:gd name="connsiteX5" fmla="*/ 288925 w 504825"/>
                  <a:gd name="connsiteY5" fmla="*/ 9525 h 209550"/>
                  <a:gd name="connsiteX6" fmla="*/ 257175 w 504825"/>
                  <a:gd name="connsiteY6" fmla="*/ 0 h 209550"/>
                  <a:gd name="connsiteX7" fmla="*/ 238125 w 504825"/>
                  <a:gd name="connsiteY7" fmla="*/ 9525 h 209550"/>
                  <a:gd name="connsiteX8" fmla="*/ 184150 w 504825"/>
                  <a:gd name="connsiteY8" fmla="*/ 19050 h 209550"/>
                  <a:gd name="connsiteX9" fmla="*/ 155575 w 504825"/>
                  <a:gd name="connsiteY9" fmla="*/ 41275 h 209550"/>
                  <a:gd name="connsiteX10" fmla="*/ 111125 w 504825"/>
                  <a:gd name="connsiteY10" fmla="*/ 76200 h 209550"/>
                  <a:gd name="connsiteX11" fmla="*/ 92075 w 504825"/>
                  <a:gd name="connsiteY11" fmla="*/ 107950 h 209550"/>
                  <a:gd name="connsiteX12" fmla="*/ 69850 w 504825"/>
                  <a:gd name="connsiteY12" fmla="*/ 139700 h 209550"/>
                  <a:gd name="connsiteX13" fmla="*/ 47625 w 504825"/>
                  <a:gd name="connsiteY13" fmla="*/ 171450 h 209550"/>
                  <a:gd name="connsiteX14" fmla="*/ 19050 w 504825"/>
                  <a:gd name="connsiteY14" fmla="*/ 190500 h 209550"/>
                  <a:gd name="connsiteX15" fmla="*/ 0 w 504825"/>
                  <a:gd name="connsiteY15" fmla="*/ 20955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4825" h="209550">
                    <a:moveTo>
                      <a:pt x="504825" y="0"/>
                    </a:moveTo>
                    <a:cubicBezTo>
                      <a:pt x="479954" y="14023"/>
                      <a:pt x="455083" y="28046"/>
                      <a:pt x="438150" y="34925"/>
                    </a:cubicBezTo>
                    <a:cubicBezTo>
                      <a:pt x="421217" y="41804"/>
                      <a:pt x="415925" y="40746"/>
                      <a:pt x="403225" y="41275"/>
                    </a:cubicBezTo>
                    <a:cubicBezTo>
                      <a:pt x="390525" y="41804"/>
                      <a:pt x="372533" y="39688"/>
                      <a:pt x="361950" y="38100"/>
                    </a:cubicBezTo>
                    <a:cubicBezTo>
                      <a:pt x="351367" y="36513"/>
                      <a:pt x="351896" y="36512"/>
                      <a:pt x="339725" y="31750"/>
                    </a:cubicBezTo>
                    <a:cubicBezTo>
                      <a:pt x="327554" y="26988"/>
                      <a:pt x="302683" y="14817"/>
                      <a:pt x="288925" y="9525"/>
                    </a:cubicBezTo>
                    <a:cubicBezTo>
                      <a:pt x="275167" y="4233"/>
                      <a:pt x="265642" y="0"/>
                      <a:pt x="257175" y="0"/>
                    </a:cubicBezTo>
                    <a:cubicBezTo>
                      <a:pt x="248708" y="0"/>
                      <a:pt x="250296" y="6350"/>
                      <a:pt x="238125" y="9525"/>
                    </a:cubicBezTo>
                    <a:cubicBezTo>
                      <a:pt x="225954" y="12700"/>
                      <a:pt x="197908" y="13758"/>
                      <a:pt x="184150" y="19050"/>
                    </a:cubicBezTo>
                    <a:cubicBezTo>
                      <a:pt x="170392" y="24342"/>
                      <a:pt x="155575" y="41275"/>
                      <a:pt x="155575" y="41275"/>
                    </a:cubicBezTo>
                    <a:cubicBezTo>
                      <a:pt x="143404" y="50800"/>
                      <a:pt x="121708" y="65088"/>
                      <a:pt x="111125" y="76200"/>
                    </a:cubicBezTo>
                    <a:cubicBezTo>
                      <a:pt x="100542" y="87312"/>
                      <a:pt x="98954" y="97367"/>
                      <a:pt x="92075" y="107950"/>
                    </a:cubicBezTo>
                    <a:cubicBezTo>
                      <a:pt x="85196" y="118533"/>
                      <a:pt x="69850" y="139700"/>
                      <a:pt x="69850" y="139700"/>
                    </a:cubicBezTo>
                    <a:cubicBezTo>
                      <a:pt x="62442" y="150283"/>
                      <a:pt x="56092" y="162983"/>
                      <a:pt x="47625" y="171450"/>
                    </a:cubicBezTo>
                    <a:cubicBezTo>
                      <a:pt x="39158" y="179917"/>
                      <a:pt x="26987" y="184150"/>
                      <a:pt x="19050" y="190500"/>
                    </a:cubicBezTo>
                    <a:cubicBezTo>
                      <a:pt x="11113" y="196850"/>
                      <a:pt x="5556" y="203200"/>
                      <a:pt x="0" y="20955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6" name="Блок-схема: узел 675"/>
              <p:cNvSpPr/>
              <p:nvPr/>
            </p:nvSpPr>
            <p:spPr>
              <a:xfrm>
                <a:off x="4358165" y="150447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7" name="Блок-схема: узел 676"/>
              <p:cNvSpPr/>
              <p:nvPr/>
            </p:nvSpPr>
            <p:spPr>
              <a:xfrm>
                <a:off x="3457391" y="1257241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8" name="Блок-схема: узел 677"/>
              <p:cNvSpPr/>
              <p:nvPr/>
            </p:nvSpPr>
            <p:spPr>
              <a:xfrm>
                <a:off x="3658670" y="1181987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9" name="Блок-схема: узел 678"/>
              <p:cNvSpPr/>
              <p:nvPr/>
            </p:nvSpPr>
            <p:spPr>
              <a:xfrm>
                <a:off x="2988840" y="2167891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0" name="Блок-схема: узел 679"/>
              <p:cNvSpPr/>
              <p:nvPr/>
            </p:nvSpPr>
            <p:spPr>
              <a:xfrm>
                <a:off x="3434990" y="2830217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1" name="Блок-схема: узел 680"/>
              <p:cNvSpPr/>
              <p:nvPr/>
            </p:nvSpPr>
            <p:spPr>
              <a:xfrm>
                <a:off x="3391144" y="2962440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2" name="Блок-схема: узел 681"/>
              <p:cNvSpPr/>
              <p:nvPr/>
            </p:nvSpPr>
            <p:spPr>
              <a:xfrm>
                <a:off x="3789918" y="2134428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3" name="Блок-схема: узел 682"/>
              <p:cNvSpPr/>
              <p:nvPr/>
            </p:nvSpPr>
            <p:spPr>
              <a:xfrm>
                <a:off x="8128150" y="286736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4" name="Блок-схема: узел 683"/>
              <p:cNvSpPr/>
              <p:nvPr/>
            </p:nvSpPr>
            <p:spPr>
              <a:xfrm>
                <a:off x="6997637" y="824292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5" name="Блок-схема: узел 684"/>
              <p:cNvSpPr/>
              <p:nvPr/>
            </p:nvSpPr>
            <p:spPr>
              <a:xfrm>
                <a:off x="8072520" y="1747373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6" name="Блок-схема: узел 685"/>
              <p:cNvSpPr/>
              <p:nvPr/>
            </p:nvSpPr>
            <p:spPr>
              <a:xfrm>
                <a:off x="8038601" y="2229227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7" name="Блок-схема: узел 686"/>
              <p:cNvSpPr/>
              <p:nvPr/>
            </p:nvSpPr>
            <p:spPr>
              <a:xfrm>
                <a:off x="8781210" y="200329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8" name="Блок-схема: узел 687"/>
              <p:cNvSpPr/>
              <p:nvPr/>
            </p:nvSpPr>
            <p:spPr>
              <a:xfrm>
                <a:off x="8424456" y="2575463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9" name="Полилиния 688"/>
              <p:cNvSpPr/>
              <p:nvPr/>
            </p:nvSpPr>
            <p:spPr>
              <a:xfrm>
                <a:off x="6121085" y="747434"/>
                <a:ext cx="67103" cy="8061"/>
              </a:xfrm>
              <a:custGeom>
                <a:avLst/>
                <a:gdLst>
                  <a:gd name="connsiteX0" fmla="*/ 98521 w 98521"/>
                  <a:gd name="connsiteY0" fmla="*/ 12316 h 12316"/>
                  <a:gd name="connsiteX1" fmla="*/ 43103 w 98521"/>
                  <a:gd name="connsiteY1" fmla="*/ 6158 h 12316"/>
                  <a:gd name="connsiteX2" fmla="*/ 15394 w 98521"/>
                  <a:gd name="connsiteY2" fmla="*/ 0 h 12316"/>
                  <a:gd name="connsiteX3" fmla="*/ 0 w 98521"/>
                  <a:gd name="connsiteY3" fmla="*/ 6158 h 12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521" h="12316">
                    <a:moveTo>
                      <a:pt x="98521" y="12316"/>
                    </a:moveTo>
                    <a:cubicBezTo>
                      <a:pt x="77739" y="10263"/>
                      <a:pt x="56957" y="8211"/>
                      <a:pt x="43103" y="6158"/>
                    </a:cubicBezTo>
                    <a:cubicBezTo>
                      <a:pt x="29249" y="4105"/>
                      <a:pt x="22578" y="0"/>
                      <a:pt x="15394" y="0"/>
                    </a:cubicBezTo>
                    <a:cubicBezTo>
                      <a:pt x="8210" y="0"/>
                      <a:pt x="4105" y="3079"/>
                      <a:pt x="0" y="615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0" name="Полилиния 689"/>
              <p:cNvSpPr/>
              <p:nvPr/>
            </p:nvSpPr>
            <p:spPr>
              <a:xfrm>
                <a:off x="6100013" y="744681"/>
                <a:ext cx="67103" cy="8061"/>
              </a:xfrm>
              <a:custGeom>
                <a:avLst/>
                <a:gdLst>
                  <a:gd name="connsiteX0" fmla="*/ 98521 w 98521"/>
                  <a:gd name="connsiteY0" fmla="*/ 12316 h 12316"/>
                  <a:gd name="connsiteX1" fmla="*/ 43103 w 98521"/>
                  <a:gd name="connsiteY1" fmla="*/ 6158 h 12316"/>
                  <a:gd name="connsiteX2" fmla="*/ 15394 w 98521"/>
                  <a:gd name="connsiteY2" fmla="*/ 0 h 12316"/>
                  <a:gd name="connsiteX3" fmla="*/ 0 w 98521"/>
                  <a:gd name="connsiteY3" fmla="*/ 6158 h 12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521" h="12316">
                    <a:moveTo>
                      <a:pt x="98521" y="12316"/>
                    </a:moveTo>
                    <a:cubicBezTo>
                      <a:pt x="77739" y="10263"/>
                      <a:pt x="56957" y="8211"/>
                      <a:pt x="43103" y="6158"/>
                    </a:cubicBezTo>
                    <a:cubicBezTo>
                      <a:pt x="29249" y="4105"/>
                      <a:pt x="22578" y="0"/>
                      <a:pt x="15394" y="0"/>
                    </a:cubicBezTo>
                    <a:cubicBezTo>
                      <a:pt x="8210" y="0"/>
                      <a:pt x="4105" y="3079"/>
                      <a:pt x="0" y="615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1" name="Полилиния 690"/>
              <p:cNvSpPr/>
              <p:nvPr/>
            </p:nvSpPr>
            <p:spPr>
              <a:xfrm>
                <a:off x="6087533" y="712090"/>
                <a:ext cx="44037" cy="35344"/>
              </a:xfrm>
              <a:custGeom>
                <a:avLst/>
                <a:gdLst>
                  <a:gd name="connsiteX0" fmla="*/ 64655 w 64655"/>
                  <a:gd name="connsiteY0" fmla="*/ 54000 h 54000"/>
                  <a:gd name="connsiteX1" fmla="*/ 12316 w 64655"/>
                  <a:gd name="connsiteY1" fmla="*/ 4740 h 54000"/>
                  <a:gd name="connsiteX2" fmla="*/ 0 w 64655"/>
                  <a:gd name="connsiteY2" fmla="*/ 4740 h 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655" h="54000">
                    <a:moveTo>
                      <a:pt x="64655" y="54000"/>
                    </a:moveTo>
                    <a:lnTo>
                      <a:pt x="12316" y="4740"/>
                    </a:lnTo>
                    <a:cubicBezTo>
                      <a:pt x="1540" y="-3470"/>
                      <a:pt x="770" y="635"/>
                      <a:pt x="0" y="4740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2" name="Полилиния 691"/>
              <p:cNvSpPr/>
              <p:nvPr/>
            </p:nvSpPr>
            <p:spPr>
              <a:xfrm>
                <a:off x="6085845" y="708503"/>
                <a:ext cx="44037" cy="35344"/>
              </a:xfrm>
              <a:custGeom>
                <a:avLst/>
                <a:gdLst>
                  <a:gd name="connsiteX0" fmla="*/ 64655 w 64655"/>
                  <a:gd name="connsiteY0" fmla="*/ 54000 h 54000"/>
                  <a:gd name="connsiteX1" fmla="*/ 12316 w 64655"/>
                  <a:gd name="connsiteY1" fmla="*/ 4740 h 54000"/>
                  <a:gd name="connsiteX2" fmla="*/ 0 w 64655"/>
                  <a:gd name="connsiteY2" fmla="*/ 4740 h 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655" h="54000">
                    <a:moveTo>
                      <a:pt x="64655" y="54000"/>
                    </a:moveTo>
                    <a:lnTo>
                      <a:pt x="12316" y="4740"/>
                    </a:lnTo>
                    <a:cubicBezTo>
                      <a:pt x="1540" y="-3470"/>
                      <a:pt x="770" y="635"/>
                      <a:pt x="0" y="474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3" name="Блок-схема: узел 692"/>
              <p:cNvSpPr/>
              <p:nvPr/>
            </p:nvSpPr>
            <p:spPr>
              <a:xfrm>
                <a:off x="6173328" y="736984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4" name="Блок-схема: узел 693"/>
              <p:cNvSpPr/>
              <p:nvPr/>
            </p:nvSpPr>
            <p:spPr>
              <a:xfrm>
                <a:off x="6058843" y="687174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5" name="Полилиния 694"/>
              <p:cNvSpPr/>
              <p:nvPr/>
            </p:nvSpPr>
            <p:spPr>
              <a:xfrm>
                <a:off x="6265776" y="1112173"/>
                <a:ext cx="93074" cy="92696"/>
              </a:xfrm>
              <a:custGeom>
                <a:avLst/>
                <a:gdLst>
                  <a:gd name="connsiteX0" fmla="*/ 0 w 136652"/>
                  <a:gd name="connsiteY0" fmla="*/ 0 h 141624"/>
                  <a:gd name="connsiteX1" fmla="*/ 46182 w 136652"/>
                  <a:gd name="connsiteY1" fmla="*/ 24630 h 141624"/>
                  <a:gd name="connsiteX2" fmla="*/ 64655 w 136652"/>
                  <a:gd name="connsiteY2" fmla="*/ 46182 h 141624"/>
                  <a:gd name="connsiteX3" fmla="*/ 92364 w 136652"/>
                  <a:gd name="connsiteY3" fmla="*/ 58497 h 141624"/>
                  <a:gd name="connsiteX4" fmla="*/ 116994 w 136652"/>
                  <a:gd name="connsiteY4" fmla="*/ 70812 h 141624"/>
                  <a:gd name="connsiteX5" fmla="*/ 123152 w 136652"/>
                  <a:gd name="connsiteY5" fmla="*/ 89285 h 141624"/>
                  <a:gd name="connsiteX6" fmla="*/ 135467 w 136652"/>
                  <a:gd name="connsiteY6" fmla="*/ 116994 h 141624"/>
                  <a:gd name="connsiteX7" fmla="*/ 135467 w 136652"/>
                  <a:gd name="connsiteY7" fmla="*/ 141624 h 14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652" h="141624">
                    <a:moveTo>
                      <a:pt x="0" y="0"/>
                    </a:moveTo>
                    <a:cubicBezTo>
                      <a:pt x="17703" y="8466"/>
                      <a:pt x="35406" y="16933"/>
                      <a:pt x="46182" y="24630"/>
                    </a:cubicBezTo>
                    <a:cubicBezTo>
                      <a:pt x="56958" y="32327"/>
                      <a:pt x="56958" y="40538"/>
                      <a:pt x="64655" y="46182"/>
                    </a:cubicBezTo>
                    <a:cubicBezTo>
                      <a:pt x="72352" y="51827"/>
                      <a:pt x="83641" y="54392"/>
                      <a:pt x="92364" y="58497"/>
                    </a:cubicBezTo>
                    <a:cubicBezTo>
                      <a:pt x="101087" y="62602"/>
                      <a:pt x="116994" y="70812"/>
                      <a:pt x="116994" y="70812"/>
                    </a:cubicBezTo>
                    <a:cubicBezTo>
                      <a:pt x="122125" y="75943"/>
                      <a:pt x="120073" y="81588"/>
                      <a:pt x="123152" y="89285"/>
                    </a:cubicBezTo>
                    <a:cubicBezTo>
                      <a:pt x="126231" y="96982"/>
                      <a:pt x="133414" y="108271"/>
                      <a:pt x="135467" y="116994"/>
                    </a:cubicBezTo>
                    <a:cubicBezTo>
                      <a:pt x="137520" y="125717"/>
                      <a:pt x="136493" y="133670"/>
                      <a:pt x="135467" y="141624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6" name="Полилиния 695"/>
              <p:cNvSpPr/>
              <p:nvPr/>
            </p:nvSpPr>
            <p:spPr>
              <a:xfrm>
                <a:off x="6266823" y="1115194"/>
                <a:ext cx="93074" cy="92696"/>
              </a:xfrm>
              <a:custGeom>
                <a:avLst/>
                <a:gdLst>
                  <a:gd name="connsiteX0" fmla="*/ 0 w 136652"/>
                  <a:gd name="connsiteY0" fmla="*/ 0 h 141624"/>
                  <a:gd name="connsiteX1" fmla="*/ 46182 w 136652"/>
                  <a:gd name="connsiteY1" fmla="*/ 24630 h 141624"/>
                  <a:gd name="connsiteX2" fmla="*/ 64655 w 136652"/>
                  <a:gd name="connsiteY2" fmla="*/ 46182 h 141624"/>
                  <a:gd name="connsiteX3" fmla="*/ 92364 w 136652"/>
                  <a:gd name="connsiteY3" fmla="*/ 58497 h 141624"/>
                  <a:gd name="connsiteX4" fmla="*/ 116994 w 136652"/>
                  <a:gd name="connsiteY4" fmla="*/ 70812 h 141624"/>
                  <a:gd name="connsiteX5" fmla="*/ 123152 w 136652"/>
                  <a:gd name="connsiteY5" fmla="*/ 89285 h 141624"/>
                  <a:gd name="connsiteX6" fmla="*/ 135467 w 136652"/>
                  <a:gd name="connsiteY6" fmla="*/ 116994 h 141624"/>
                  <a:gd name="connsiteX7" fmla="*/ 135467 w 136652"/>
                  <a:gd name="connsiteY7" fmla="*/ 141624 h 14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652" h="141624">
                    <a:moveTo>
                      <a:pt x="0" y="0"/>
                    </a:moveTo>
                    <a:cubicBezTo>
                      <a:pt x="17703" y="8466"/>
                      <a:pt x="35406" y="16933"/>
                      <a:pt x="46182" y="24630"/>
                    </a:cubicBezTo>
                    <a:cubicBezTo>
                      <a:pt x="56958" y="32327"/>
                      <a:pt x="56958" y="40538"/>
                      <a:pt x="64655" y="46182"/>
                    </a:cubicBezTo>
                    <a:cubicBezTo>
                      <a:pt x="72352" y="51827"/>
                      <a:pt x="83641" y="54392"/>
                      <a:pt x="92364" y="58497"/>
                    </a:cubicBezTo>
                    <a:cubicBezTo>
                      <a:pt x="101087" y="62602"/>
                      <a:pt x="116994" y="70812"/>
                      <a:pt x="116994" y="70812"/>
                    </a:cubicBezTo>
                    <a:cubicBezTo>
                      <a:pt x="122125" y="75943"/>
                      <a:pt x="120073" y="81588"/>
                      <a:pt x="123152" y="89285"/>
                    </a:cubicBezTo>
                    <a:cubicBezTo>
                      <a:pt x="126231" y="96982"/>
                      <a:pt x="133414" y="108271"/>
                      <a:pt x="135467" y="116994"/>
                    </a:cubicBezTo>
                    <a:cubicBezTo>
                      <a:pt x="137520" y="125717"/>
                      <a:pt x="136493" y="133670"/>
                      <a:pt x="135467" y="14162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7" name="Блок-схема: узел 696"/>
              <p:cNvSpPr/>
              <p:nvPr/>
            </p:nvSpPr>
            <p:spPr>
              <a:xfrm>
                <a:off x="6222806" y="1075454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8" name="Полилиния 697"/>
              <p:cNvSpPr/>
              <p:nvPr/>
            </p:nvSpPr>
            <p:spPr>
              <a:xfrm>
                <a:off x="6213351" y="1178623"/>
                <a:ext cx="87023" cy="48234"/>
              </a:xfrm>
              <a:custGeom>
                <a:avLst/>
                <a:gdLst>
                  <a:gd name="connsiteX0" fmla="*/ 132388 w 132388"/>
                  <a:gd name="connsiteY0" fmla="*/ 80124 h 80124"/>
                  <a:gd name="connsiteX1" fmla="*/ 76970 w 132388"/>
                  <a:gd name="connsiteY1" fmla="*/ 18548 h 80124"/>
                  <a:gd name="connsiteX2" fmla="*/ 52339 w 132388"/>
                  <a:gd name="connsiteY2" fmla="*/ 75 h 80124"/>
                  <a:gd name="connsiteX3" fmla="*/ 15394 w 132388"/>
                  <a:gd name="connsiteY3" fmla="*/ 12390 h 80124"/>
                  <a:gd name="connsiteX4" fmla="*/ 0 w 132388"/>
                  <a:gd name="connsiteY4" fmla="*/ 21627 h 80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388" h="80124">
                    <a:moveTo>
                      <a:pt x="132388" y="80124"/>
                    </a:moveTo>
                    <a:cubicBezTo>
                      <a:pt x="111349" y="56006"/>
                      <a:pt x="90311" y="31889"/>
                      <a:pt x="76970" y="18548"/>
                    </a:cubicBezTo>
                    <a:cubicBezTo>
                      <a:pt x="63629" y="5207"/>
                      <a:pt x="62602" y="1101"/>
                      <a:pt x="52339" y="75"/>
                    </a:cubicBezTo>
                    <a:cubicBezTo>
                      <a:pt x="42076" y="-951"/>
                      <a:pt x="24117" y="8798"/>
                      <a:pt x="15394" y="12390"/>
                    </a:cubicBezTo>
                    <a:cubicBezTo>
                      <a:pt x="6671" y="15982"/>
                      <a:pt x="3335" y="18804"/>
                      <a:pt x="0" y="21627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9" name="Полилиния 698"/>
              <p:cNvSpPr/>
              <p:nvPr/>
            </p:nvSpPr>
            <p:spPr>
              <a:xfrm>
                <a:off x="6288843" y="1188748"/>
                <a:ext cx="65006" cy="34257"/>
              </a:xfrm>
              <a:custGeom>
                <a:avLst/>
                <a:gdLst>
                  <a:gd name="connsiteX0" fmla="*/ 95442 w 95442"/>
                  <a:gd name="connsiteY0" fmla="*/ 0 h 52339"/>
                  <a:gd name="connsiteX1" fmla="*/ 55418 w 95442"/>
                  <a:gd name="connsiteY1" fmla="*/ 36945 h 52339"/>
                  <a:gd name="connsiteX2" fmla="*/ 30788 w 95442"/>
                  <a:gd name="connsiteY2" fmla="*/ 46182 h 52339"/>
                  <a:gd name="connsiteX3" fmla="*/ 18473 w 95442"/>
                  <a:gd name="connsiteY3" fmla="*/ 52339 h 52339"/>
                  <a:gd name="connsiteX4" fmla="*/ 0 w 95442"/>
                  <a:gd name="connsiteY4" fmla="*/ 46182 h 52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442" h="52339">
                    <a:moveTo>
                      <a:pt x="95442" y="0"/>
                    </a:moveTo>
                    <a:cubicBezTo>
                      <a:pt x="80818" y="14624"/>
                      <a:pt x="66194" y="29248"/>
                      <a:pt x="55418" y="36945"/>
                    </a:cubicBezTo>
                    <a:cubicBezTo>
                      <a:pt x="44642" y="44642"/>
                      <a:pt x="30788" y="46182"/>
                      <a:pt x="30788" y="46182"/>
                    </a:cubicBezTo>
                    <a:cubicBezTo>
                      <a:pt x="24631" y="48748"/>
                      <a:pt x="23604" y="52339"/>
                      <a:pt x="18473" y="52339"/>
                    </a:cubicBezTo>
                    <a:cubicBezTo>
                      <a:pt x="13342" y="52339"/>
                      <a:pt x="6671" y="49260"/>
                      <a:pt x="0" y="46182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0" name="Полилиния 699"/>
              <p:cNvSpPr/>
              <p:nvPr/>
            </p:nvSpPr>
            <p:spPr>
              <a:xfrm>
                <a:off x="6209158" y="1180494"/>
                <a:ext cx="150982" cy="43291"/>
              </a:xfrm>
              <a:custGeom>
                <a:avLst/>
                <a:gdLst>
                  <a:gd name="connsiteX0" fmla="*/ 221673 w 221673"/>
                  <a:gd name="connsiteY0" fmla="*/ 296 h 66141"/>
                  <a:gd name="connsiteX1" fmla="*/ 163176 w 221673"/>
                  <a:gd name="connsiteY1" fmla="*/ 58793 h 66141"/>
                  <a:gd name="connsiteX2" fmla="*/ 138546 w 221673"/>
                  <a:gd name="connsiteY2" fmla="*/ 64950 h 66141"/>
                  <a:gd name="connsiteX3" fmla="*/ 120073 w 221673"/>
                  <a:gd name="connsiteY3" fmla="*/ 55714 h 66141"/>
                  <a:gd name="connsiteX4" fmla="*/ 95443 w 221673"/>
                  <a:gd name="connsiteY4" fmla="*/ 34162 h 66141"/>
                  <a:gd name="connsiteX5" fmla="*/ 67733 w 221673"/>
                  <a:gd name="connsiteY5" fmla="*/ 6453 h 66141"/>
                  <a:gd name="connsiteX6" fmla="*/ 46182 w 221673"/>
                  <a:gd name="connsiteY6" fmla="*/ 296 h 66141"/>
                  <a:gd name="connsiteX7" fmla="*/ 24630 w 221673"/>
                  <a:gd name="connsiteY7" fmla="*/ 12611 h 66141"/>
                  <a:gd name="connsiteX8" fmla="*/ 12315 w 221673"/>
                  <a:gd name="connsiteY8" fmla="*/ 18768 h 66141"/>
                  <a:gd name="connsiteX9" fmla="*/ 0 w 221673"/>
                  <a:gd name="connsiteY9" fmla="*/ 24926 h 6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1673" h="66141">
                    <a:moveTo>
                      <a:pt x="221673" y="296"/>
                    </a:moveTo>
                    <a:cubicBezTo>
                      <a:pt x="199351" y="24156"/>
                      <a:pt x="177030" y="48017"/>
                      <a:pt x="163176" y="58793"/>
                    </a:cubicBezTo>
                    <a:cubicBezTo>
                      <a:pt x="149322" y="69569"/>
                      <a:pt x="145730" y="65463"/>
                      <a:pt x="138546" y="64950"/>
                    </a:cubicBezTo>
                    <a:cubicBezTo>
                      <a:pt x="131362" y="64437"/>
                      <a:pt x="127257" y="60845"/>
                      <a:pt x="120073" y="55714"/>
                    </a:cubicBezTo>
                    <a:cubicBezTo>
                      <a:pt x="112889" y="50583"/>
                      <a:pt x="104166" y="42372"/>
                      <a:pt x="95443" y="34162"/>
                    </a:cubicBezTo>
                    <a:cubicBezTo>
                      <a:pt x="86720" y="25952"/>
                      <a:pt x="75943" y="12097"/>
                      <a:pt x="67733" y="6453"/>
                    </a:cubicBezTo>
                    <a:cubicBezTo>
                      <a:pt x="59523" y="809"/>
                      <a:pt x="53366" y="-730"/>
                      <a:pt x="46182" y="296"/>
                    </a:cubicBezTo>
                    <a:cubicBezTo>
                      <a:pt x="38998" y="1322"/>
                      <a:pt x="24630" y="12611"/>
                      <a:pt x="24630" y="12611"/>
                    </a:cubicBezTo>
                    <a:cubicBezTo>
                      <a:pt x="18986" y="15690"/>
                      <a:pt x="12315" y="18768"/>
                      <a:pt x="12315" y="18768"/>
                    </a:cubicBezTo>
                    <a:lnTo>
                      <a:pt x="0" y="24926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1" name="Блок-схема: узел 700"/>
              <p:cNvSpPr/>
              <p:nvPr/>
            </p:nvSpPr>
            <p:spPr>
              <a:xfrm>
                <a:off x="6192948" y="1162217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2" name="Полилиния 701"/>
              <p:cNvSpPr/>
              <p:nvPr/>
            </p:nvSpPr>
            <p:spPr>
              <a:xfrm>
                <a:off x="6356679" y="1196809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825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3" name="Полилиния 702"/>
              <p:cNvSpPr/>
              <p:nvPr/>
            </p:nvSpPr>
            <p:spPr>
              <a:xfrm>
                <a:off x="6338123" y="1207892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4" name="Полилиния 703"/>
              <p:cNvSpPr/>
              <p:nvPr/>
            </p:nvSpPr>
            <p:spPr>
              <a:xfrm>
                <a:off x="6344731" y="1200839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5" name="Полилиния 704"/>
              <p:cNvSpPr/>
              <p:nvPr/>
            </p:nvSpPr>
            <p:spPr>
              <a:xfrm>
                <a:off x="6363283" y="1189754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6" name="Полилиния 705"/>
              <p:cNvSpPr/>
              <p:nvPr/>
            </p:nvSpPr>
            <p:spPr>
              <a:xfrm>
                <a:off x="6370624" y="1182700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7" name="Полилиния 706"/>
              <p:cNvSpPr/>
              <p:nvPr/>
            </p:nvSpPr>
            <p:spPr>
              <a:xfrm>
                <a:off x="6354902" y="1195093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8" name="Блок-схема: узел 707"/>
              <p:cNvSpPr/>
              <p:nvPr/>
            </p:nvSpPr>
            <p:spPr>
              <a:xfrm>
                <a:off x="6330631" y="117169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9" name="Полилиния 708"/>
              <p:cNvSpPr/>
              <p:nvPr/>
            </p:nvSpPr>
            <p:spPr>
              <a:xfrm>
                <a:off x="7752532" y="2698589"/>
                <a:ext cx="68775" cy="117496"/>
              </a:xfrm>
              <a:custGeom>
                <a:avLst/>
                <a:gdLst>
                  <a:gd name="connsiteX0" fmla="*/ 100976 w 100976"/>
                  <a:gd name="connsiteY0" fmla="*/ 0 h 179515"/>
                  <a:gd name="connsiteX1" fmla="*/ 61708 w 100976"/>
                  <a:gd name="connsiteY1" fmla="*/ 53294 h 179515"/>
                  <a:gd name="connsiteX2" fmla="*/ 47683 w 100976"/>
                  <a:gd name="connsiteY2" fmla="*/ 95367 h 179515"/>
                  <a:gd name="connsiteX3" fmla="*/ 39268 w 100976"/>
                  <a:gd name="connsiteY3" fmla="*/ 115002 h 179515"/>
                  <a:gd name="connsiteX4" fmla="*/ 22439 w 100976"/>
                  <a:gd name="connsiteY4" fmla="*/ 137441 h 179515"/>
                  <a:gd name="connsiteX5" fmla="*/ 5609 w 100976"/>
                  <a:gd name="connsiteY5" fmla="*/ 171100 h 179515"/>
                  <a:gd name="connsiteX6" fmla="*/ 0 w 100976"/>
                  <a:gd name="connsiteY6" fmla="*/ 179515 h 179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976" h="179515">
                    <a:moveTo>
                      <a:pt x="100976" y="0"/>
                    </a:moveTo>
                    <a:cubicBezTo>
                      <a:pt x="85783" y="18699"/>
                      <a:pt x="70590" y="37399"/>
                      <a:pt x="61708" y="53294"/>
                    </a:cubicBezTo>
                    <a:cubicBezTo>
                      <a:pt x="52826" y="69189"/>
                      <a:pt x="51423" y="85082"/>
                      <a:pt x="47683" y="95367"/>
                    </a:cubicBezTo>
                    <a:cubicBezTo>
                      <a:pt x="43943" y="105652"/>
                      <a:pt x="43475" y="107990"/>
                      <a:pt x="39268" y="115002"/>
                    </a:cubicBezTo>
                    <a:cubicBezTo>
                      <a:pt x="35061" y="122014"/>
                      <a:pt x="28049" y="128091"/>
                      <a:pt x="22439" y="137441"/>
                    </a:cubicBezTo>
                    <a:cubicBezTo>
                      <a:pt x="16829" y="146791"/>
                      <a:pt x="5609" y="171100"/>
                      <a:pt x="5609" y="171100"/>
                    </a:cubicBezTo>
                    <a:cubicBezTo>
                      <a:pt x="1869" y="178112"/>
                      <a:pt x="934" y="178813"/>
                      <a:pt x="0" y="179515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0" name="Полилиния 709"/>
              <p:cNvSpPr/>
              <p:nvPr/>
            </p:nvSpPr>
            <p:spPr>
              <a:xfrm>
                <a:off x="7758899" y="2682676"/>
                <a:ext cx="68775" cy="117496"/>
              </a:xfrm>
              <a:custGeom>
                <a:avLst/>
                <a:gdLst>
                  <a:gd name="connsiteX0" fmla="*/ 100976 w 100976"/>
                  <a:gd name="connsiteY0" fmla="*/ 0 h 179515"/>
                  <a:gd name="connsiteX1" fmla="*/ 61708 w 100976"/>
                  <a:gd name="connsiteY1" fmla="*/ 53294 h 179515"/>
                  <a:gd name="connsiteX2" fmla="*/ 47683 w 100976"/>
                  <a:gd name="connsiteY2" fmla="*/ 95367 h 179515"/>
                  <a:gd name="connsiteX3" fmla="*/ 39268 w 100976"/>
                  <a:gd name="connsiteY3" fmla="*/ 115002 h 179515"/>
                  <a:gd name="connsiteX4" fmla="*/ 22439 w 100976"/>
                  <a:gd name="connsiteY4" fmla="*/ 137441 h 179515"/>
                  <a:gd name="connsiteX5" fmla="*/ 5609 w 100976"/>
                  <a:gd name="connsiteY5" fmla="*/ 171100 h 179515"/>
                  <a:gd name="connsiteX6" fmla="*/ 0 w 100976"/>
                  <a:gd name="connsiteY6" fmla="*/ 179515 h 179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976" h="179515">
                    <a:moveTo>
                      <a:pt x="100976" y="0"/>
                    </a:moveTo>
                    <a:cubicBezTo>
                      <a:pt x="85783" y="18699"/>
                      <a:pt x="70590" y="37399"/>
                      <a:pt x="61708" y="53294"/>
                    </a:cubicBezTo>
                    <a:cubicBezTo>
                      <a:pt x="52826" y="69189"/>
                      <a:pt x="51423" y="85082"/>
                      <a:pt x="47683" y="95367"/>
                    </a:cubicBezTo>
                    <a:cubicBezTo>
                      <a:pt x="43943" y="105652"/>
                      <a:pt x="43475" y="107990"/>
                      <a:pt x="39268" y="115002"/>
                    </a:cubicBezTo>
                    <a:cubicBezTo>
                      <a:pt x="35061" y="122014"/>
                      <a:pt x="28049" y="128091"/>
                      <a:pt x="22439" y="137441"/>
                    </a:cubicBezTo>
                    <a:cubicBezTo>
                      <a:pt x="16829" y="146791"/>
                      <a:pt x="5609" y="171100"/>
                      <a:pt x="5609" y="171100"/>
                    </a:cubicBezTo>
                    <a:cubicBezTo>
                      <a:pt x="1869" y="178112"/>
                      <a:pt x="934" y="178813"/>
                      <a:pt x="0" y="17951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1" name="Полилиния 710"/>
              <p:cNvSpPr/>
              <p:nvPr/>
            </p:nvSpPr>
            <p:spPr>
              <a:xfrm>
                <a:off x="7810920" y="2471821"/>
                <a:ext cx="313563" cy="232748"/>
              </a:xfrm>
              <a:custGeom>
                <a:avLst/>
                <a:gdLst>
                  <a:gd name="connsiteX0" fmla="*/ 460375 w 460375"/>
                  <a:gd name="connsiteY0" fmla="*/ 0 h 355600"/>
                  <a:gd name="connsiteX1" fmla="*/ 444500 w 460375"/>
                  <a:gd name="connsiteY1" fmla="*/ 60325 h 355600"/>
                  <a:gd name="connsiteX2" fmla="*/ 438150 w 460375"/>
                  <a:gd name="connsiteY2" fmla="*/ 85725 h 355600"/>
                  <a:gd name="connsiteX3" fmla="*/ 441325 w 460375"/>
                  <a:gd name="connsiteY3" fmla="*/ 114300 h 355600"/>
                  <a:gd name="connsiteX4" fmla="*/ 441325 w 460375"/>
                  <a:gd name="connsiteY4" fmla="*/ 120650 h 355600"/>
                  <a:gd name="connsiteX5" fmla="*/ 419100 w 460375"/>
                  <a:gd name="connsiteY5" fmla="*/ 127000 h 355600"/>
                  <a:gd name="connsiteX6" fmla="*/ 387350 w 460375"/>
                  <a:gd name="connsiteY6" fmla="*/ 133350 h 355600"/>
                  <a:gd name="connsiteX7" fmla="*/ 374650 w 460375"/>
                  <a:gd name="connsiteY7" fmla="*/ 133350 h 355600"/>
                  <a:gd name="connsiteX8" fmla="*/ 374650 w 460375"/>
                  <a:gd name="connsiteY8" fmla="*/ 152400 h 355600"/>
                  <a:gd name="connsiteX9" fmla="*/ 368300 w 460375"/>
                  <a:gd name="connsiteY9" fmla="*/ 171450 h 355600"/>
                  <a:gd name="connsiteX10" fmla="*/ 368300 w 460375"/>
                  <a:gd name="connsiteY10" fmla="*/ 193675 h 355600"/>
                  <a:gd name="connsiteX11" fmla="*/ 346075 w 460375"/>
                  <a:gd name="connsiteY11" fmla="*/ 203200 h 355600"/>
                  <a:gd name="connsiteX12" fmla="*/ 349250 w 460375"/>
                  <a:gd name="connsiteY12" fmla="*/ 228600 h 355600"/>
                  <a:gd name="connsiteX13" fmla="*/ 330200 w 460375"/>
                  <a:gd name="connsiteY13" fmla="*/ 247650 h 355600"/>
                  <a:gd name="connsiteX14" fmla="*/ 317500 w 460375"/>
                  <a:gd name="connsiteY14" fmla="*/ 266700 h 355600"/>
                  <a:gd name="connsiteX15" fmla="*/ 304800 w 460375"/>
                  <a:gd name="connsiteY15" fmla="*/ 285750 h 355600"/>
                  <a:gd name="connsiteX16" fmla="*/ 276225 w 460375"/>
                  <a:gd name="connsiteY16" fmla="*/ 292100 h 355600"/>
                  <a:gd name="connsiteX17" fmla="*/ 231775 w 460375"/>
                  <a:gd name="connsiteY17" fmla="*/ 314325 h 355600"/>
                  <a:gd name="connsiteX18" fmla="*/ 168275 w 460375"/>
                  <a:gd name="connsiteY18" fmla="*/ 311150 h 355600"/>
                  <a:gd name="connsiteX19" fmla="*/ 98425 w 460375"/>
                  <a:gd name="connsiteY19" fmla="*/ 333375 h 355600"/>
                  <a:gd name="connsiteX20" fmla="*/ 28575 w 460375"/>
                  <a:gd name="connsiteY20" fmla="*/ 349250 h 355600"/>
                  <a:gd name="connsiteX21" fmla="*/ 0 w 460375"/>
                  <a:gd name="connsiteY21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60375" h="355600">
                    <a:moveTo>
                      <a:pt x="460375" y="0"/>
                    </a:moveTo>
                    <a:cubicBezTo>
                      <a:pt x="454289" y="23019"/>
                      <a:pt x="448204" y="46038"/>
                      <a:pt x="444500" y="60325"/>
                    </a:cubicBezTo>
                    <a:cubicBezTo>
                      <a:pt x="440796" y="74612"/>
                      <a:pt x="438679" y="76729"/>
                      <a:pt x="438150" y="85725"/>
                    </a:cubicBezTo>
                    <a:cubicBezTo>
                      <a:pt x="437621" y="94721"/>
                      <a:pt x="441325" y="114300"/>
                      <a:pt x="441325" y="114300"/>
                    </a:cubicBezTo>
                    <a:cubicBezTo>
                      <a:pt x="441854" y="120121"/>
                      <a:pt x="445029" y="118533"/>
                      <a:pt x="441325" y="120650"/>
                    </a:cubicBezTo>
                    <a:cubicBezTo>
                      <a:pt x="437621" y="122767"/>
                      <a:pt x="428096" y="124883"/>
                      <a:pt x="419100" y="127000"/>
                    </a:cubicBezTo>
                    <a:cubicBezTo>
                      <a:pt x="410104" y="129117"/>
                      <a:pt x="387350" y="133350"/>
                      <a:pt x="387350" y="133350"/>
                    </a:cubicBezTo>
                    <a:cubicBezTo>
                      <a:pt x="379942" y="134408"/>
                      <a:pt x="376767" y="130175"/>
                      <a:pt x="374650" y="133350"/>
                    </a:cubicBezTo>
                    <a:cubicBezTo>
                      <a:pt x="372533" y="136525"/>
                      <a:pt x="375708" y="146050"/>
                      <a:pt x="374650" y="152400"/>
                    </a:cubicBezTo>
                    <a:cubicBezTo>
                      <a:pt x="373592" y="158750"/>
                      <a:pt x="369358" y="164571"/>
                      <a:pt x="368300" y="171450"/>
                    </a:cubicBezTo>
                    <a:cubicBezTo>
                      <a:pt x="367242" y="178329"/>
                      <a:pt x="372004" y="188383"/>
                      <a:pt x="368300" y="193675"/>
                    </a:cubicBezTo>
                    <a:cubicBezTo>
                      <a:pt x="364596" y="198967"/>
                      <a:pt x="349250" y="197379"/>
                      <a:pt x="346075" y="203200"/>
                    </a:cubicBezTo>
                    <a:cubicBezTo>
                      <a:pt x="342900" y="209021"/>
                      <a:pt x="351896" y="221192"/>
                      <a:pt x="349250" y="228600"/>
                    </a:cubicBezTo>
                    <a:cubicBezTo>
                      <a:pt x="346604" y="236008"/>
                      <a:pt x="335492" y="241300"/>
                      <a:pt x="330200" y="247650"/>
                    </a:cubicBezTo>
                    <a:cubicBezTo>
                      <a:pt x="324908" y="254000"/>
                      <a:pt x="317500" y="266700"/>
                      <a:pt x="317500" y="266700"/>
                    </a:cubicBezTo>
                    <a:cubicBezTo>
                      <a:pt x="313267" y="273050"/>
                      <a:pt x="311679" y="281517"/>
                      <a:pt x="304800" y="285750"/>
                    </a:cubicBezTo>
                    <a:cubicBezTo>
                      <a:pt x="297921" y="289983"/>
                      <a:pt x="288396" y="287338"/>
                      <a:pt x="276225" y="292100"/>
                    </a:cubicBezTo>
                    <a:cubicBezTo>
                      <a:pt x="264054" y="296862"/>
                      <a:pt x="249767" y="311150"/>
                      <a:pt x="231775" y="314325"/>
                    </a:cubicBezTo>
                    <a:cubicBezTo>
                      <a:pt x="213783" y="317500"/>
                      <a:pt x="190500" y="307975"/>
                      <a:pt x="168275" y="311150"/>
                    </a:cubicBezTo>
                    <a:cubicBezTo>
                      <a:pt x="146050" y="314325"/>
                      <a:pt x="121708" y="327025"/>
                      <a:pt x="98425" y="333375"/>
                    </a:cubicBezTo>
                    <a:cubicBezTo>
                      <a:pt x="75142" y="339725"/>
                      <a:pt x="28575" y="349250"/>
                      <a:pt x="28575" y="349250"/>
                    </a:cubicBezTo>
                    <a:lnTo>
                      <a:pt x="0" y="355600"/>
                    </a:ln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2" name="Полилиния 711"/>
              <p:cNvSpPr/>
              <p:nvPr/>
            </p:nvSpPr>
            <p:spPr>
              <a:xfrm>
                <a:off x="7809008" y="2471579"/>
                <a:ext cx="313563" cy="232748"/>
              </a:xfrm>
              <a:custGeom>
                <a:avLst/>
                <a:gdLst>
                  <a:gd name="connsiteX0" fmla="*/ 460375 w 460375"/>
                  <a:gd name="connsiteY0" fmla="*/ 0 h 355600"/>
                  <a:gd name="connsiteX1" fmla="*/ 444500 w 460375"/>
                  <a:gd name="connsiteY1" fmla="*/ 60325 h 355600"/>
                  <a:gd name="connsiteX2" fmla="*/ 438150 w 460375"/>
                  <a:gd name="connsiteY2" fmla="*/ 85725 h 355600"/>
                  <a:gd name="connsiteX3" fmla="*/ 441325 w 460375"/>
                  <a:gd name="connsiteY3" fmla="*/ 114300 h 355600"/>
                  <a:gd name="connsiteX4" fmla="*/ 441325 w 460375"/>
                  <a:gd name="connsiteY4" fmla="*/ 120650 h 355600"/>
                  <a:gd name="connsiteX5" fmla="*/ 419100 w 460375"/>
                  <a:gd name="connsiteY5" fmla="*/ 127000 h 355600"/>
                  <a:gd name="connsiteX6" fmla="*/ 387350 w 460375"/>
                  <a:gd name="connsiteY6" fmla="*/ 133350 h 355600"/>
                  <a:gd name="connsiteX7" fmla="*/ 374650 w 460375"/>
                  <a:gd name="connsiteY7" fmla="*/ 133350 h 355600"/>
                  <a:gd name="connsiteX8" fmla="*/ 374650 w 460375"/>
                  <a:gd name="connsiteY8" fmla="*/ 152400 h 355600"/>
                  <a:gd name="connsiteX9" fmla="*/ 368300 w 460375"/>
                  <a:gd name="connsiteY9" fmla="*/ 171450 h 355600"/>
                  <a:gd name="connsiteX10" fmla="*/ 368300 w 460375"/>
                  <a:gd name="connsiteY10" fmla="*/ 193675 h 355600"/>
                  <a:gd name="connsiteX11" fmla="*/ 346075 w 460375"/>
                  <a:gd name="connsiteY11" fmla="*/ 203200 h 355600"/>
                  <a:gd name="connsiteX12" fmla="*/ 349250 w 460375"/>
                  <a:gd name="connsiteY12" fmla="*/ 228600 h 355600"/>
                  <a:gd name="connsiteX13" fmla="*/ 330200 w 460375"/>
                  <a:gd name="connsiteY13" fmla="*/ 247650 h 355600"/>
                  <a:gd name="connsiteX14" fmla="*/ 317500 w 460375"/>
                  <a:gd name="connsiteY14" fmla="*/ 266700 h 355600"/>
                  <a:gd name="connsiteX15" fmla="*/ 304800 w 460375"/>
                  <a:gd name="connsiteY15" fmla="*/ 285750 h 355600"/>
                  <a:gd name="connsiteX16" fmla="*/ 276225 w 460375"/>
                  <a:gd name="connsiteY16" fmla="*/ 292100 h 355600"/>
                  <a:gd name="connsiteX17" fmla="*/ 231775 w 460375"/>
                  <a:gd name="connsiteY17" fmla="*/ 314325 h 355600"/>
                  <a:gd name="connsiteX18" fmla="*/ 168275 w 460375"/>
                  <a:gd name="connsiteY18" fmla="*/ 311150 h 355600"/>
                  <a:gd name="connsiteX19" fmla="*/ 98425 w 460375"/>
                  <a:gd name="connsiteY19" fmla="*/ 333375 h 355600"/>
                  <a:gd name="connsiteX20" fmla="*/ 28575 w 460375"/>
                  <a:gd name="connsiteY20" fmla="*/ 349250 h 355600"/>
                  <a:gd name="connsiteX21" fmla="*/ 0 w 460375"/>
                  <a:gd name="connsiteY21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60375" h="355600">
                    <a:moveTo>
                      <a:pt x="460375" y="0"/>
                    </a:moveTo>
                    <a:cubicBezTo>
                      <a:pt x="454289" y="23019"/>
                      <a:pt x="448204" y="46038"/>
                      <a:pt x="444500" y="60325"/>
                    </a:cubicBezTo>
                    <a:cubicBezTo>
                      <a:pt x="440796" y="74612"/>
                      <a:pt x="438679" y="76729"/>
                      <a:pt x="438150" y="85725"/>
                    </a:cubicBezTo>
                    <a:cubicBezTo>
                      <a:pt x="437621" y="94721"/>
                      <a:pt x="441325" y="114300"/>
                      <a:pt x="441325" y="114300"/>
                    </a:cubicBezTo>
                    <a:cubicBezTo>
                      <a:pt x="441854" y="120121"/>
                      <a:pt x="445029" y="118533"/>
                      <a:pt x="441325" y="120650"/>
                    </a:cubicBezTo>
                    <a:cubicBezTo>
                      <a:pt x="437621" y="122767"/>
                      <a:pt x="428096" y="124883"/>
                      <a:pt x="419100" y="127000"/>
                    </a:cubicBezTo>
                    <a:cubicBezTo>
                      <a:pt x="410104" y="129117"/>
                      <a:pt x="387350" y="133350"/>
                      <a:pt x="387350" y="133350"/>
                    </a:cubicBezTo>
                    <a:cubicBezTo>
                      <a:pt x="379942" y="134408"/>
                      <a:pt x="376767" y="130175"/>
                      <a:pt x="374650" y="133350"/>
                    </a:cubicBezTo>
                    <a:cubicBezTo>
                      <a:pt x="372533" y="136525"/>
                      <a:pt x="375708" y="146050"/>
                      <a:pt x="374650" y="152400"/>
                    </a:cubicBezTo>
                    <a:cubicBezTo>
                      <a:pt x="373592" y="158750"/>
                      <a:pt x="369358" y="164571"/>
                      <a:pt x="368300" y="171450"/>
                    </a:cubicBezTo>
                    <a:cubicBezTo>
                      <a:pt x="367242" y="178329"/>
                      <a:pt x="372004" y="188383"/>
                      <a:pt x="368300" y="193675"/>
                    </a:cubicBezTo>
                    <a:cubicBezTo>
                      <a:pt x="364596" y="198967"/>
                      <a:pt x="349250" y="197379"/>
                      <a:pt x="346075" y="203200"/>
                    </a:cubicBezTo>
                    <a:cubicBezTo>
                      <a:pt x="342900" y="209021"/>
                      <a:pt x="351896" y="221192"/>
                      <a:pt x="349250" y="228600"/>
                    </a:cubicBezTo>
                    <a:cubicBezTo>
                      <a:pt x="346604" y="236008"/>
                      <a:pt x="335492" y="241300"/>
                      <a:pt x="330200" y="247650"/>
                    </a:cubicBezTo>
                    <a:cubicBezTo>
                      <a:pt x="324908" y="254000"/>
                      <a:pt x="317500" y="266700"/>
                      <a:pt x="317500" y="266700"/>
                    </a:cubicBezTo>
                    <a:cubicBezTo>
                      <a:pt x="313267" y="273050"/>
                      <a:pt x="311679" y="281517"/>
                      <a:pt x="304800" y="285750"/>
                    </a:cubicBezTo>
                    <a:cubicBezTo>
                      <a:pt x="297921" y="289983"/>
                      <a:pt x="288396" y="287338"/>
                      <a:pt x="276225" y="292100"/>
                    </a:cubicBezTo>
                    <a:cubicBezTo>
                      <a:pt x="264054" y="296862"/>
                      <a:pt x="249767" y="311150"/>
                      <a:pt x="231775" y="314325"/>
                    </a:cubicBezTo>
                    <a:cubicBezTo>
                      <a:pt x="213783" y="317500"/>
                      <a:pt x="190500" y="307975"/>
                      <a:pt x="168275" y="311150"/>
                    </a:cubicBezTo>
                    <a:cubicBezTo>
                      <a:pt x="146050" y="314325"/>
                      <a:pt x="121708" y="327025"/>
                      <a:pt x="98425" y="333375"/>
                    </a:cubicBezTo>
                    <a:cubicBezTo>
                      <a:pt x="75142" y="339725"/>
                      <a:pt x="28575" y="349250"/>
                      <a:pt x="28575" y="349250"/>
                    </a:cubicBezTo>
                    <a:lnTo>
                      <a:pt x="0" y="35560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3" name="Полилиния 712"/>
              <p:cNvSpPr/>
              <p:nvPr/>
            </p:nvSpPr>
            <p:spPr>
              <a:xfrm>
                <a:off x="7523280" y="3203454"/>
                <a:ext cx="63044" cy="18711"/>
              </a:xfrm>
              <a:custGeom>
                <a:avLst/>
                <a:gdLst>
                  <a:gd name="connsiteX0" fmla="*/ 92562 w 92562"/>
                  <a:gd name="connsiteY0" fmla="*/ 0 h 28588"/>
                  <a:gd name="connsiteX1" fmla="*/ 42074 w 92562"/>
                  <a:gd name="connsiteY1" fmla="*/ 22440 h 28588"/>
                  <a:gd name="connsiteX2" fmla="*/ 16829 w 92562"/>
                  <a:gd name="connsiteY2" fmla="*/ 28049 h 28588"/>
                  <a:gd name="connsiteX3" fmla="*/ 0 w 92562"/>
                  <a:gd name="connsiteY3" fmla="*/ 28049 h 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62" h="28588">
                    <a:moveTo>
                      <a:pt x="92562" y="0"/>
                    </a:moveTo>
                    <a:cubicBezTo>
                      <a:pt x="73629" y="8882"/>
                      <a:pt x="54696" y="17765"/>
                      <a:pt x="42074" y="22440"/>
                    </a:cubicBezTo>
                    <a:cubicBezTo>
                      <a:pt x="29452" y="27115"/>
                      <a:pt x="23841" y="27114"/>
                      <a:pt x="16829" y="28049"/>
                    </a:cubicBezTo>
                    <a:cubicBezTo>
                      <a:pt x="9817" y="28984"/>
                      <a:pt x="4908" y="28516"/>
                      <a:pt x="0" y="28049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4" name="Полилиния 713"/>
              <p:cNvSpPr/>
              <p:nvPr/>
            </p:nvSpPr>
            <p:spPr>
              <a:xfrm>
                <a:off x="7523915" y="3200391"/>
                <a:ext cx="63044" cy="18711"/>
              </a:xfrm>
              <a:custGeom>
                <a:avLst/>
                <a:gdLst>
                  <a:gd name="connsiteX0" fmla="*/ 92562 w 92562"/>
                  <a:gd name="connsiteY0" fmla="*/ 0 h 28588"/>
                  <a:gd name="connsiteX1" fmla="*/ 42074 w 92562"/>
                  <a:gd name="connsiteY1" fmla="*/ 22440 h 28588"/>
                  <a:gd name="connsiteX2" fmla="*/ 16829 w 92562"/>
                  <a:gd name="connsiteY2" fmla="*/ 28049 h 28588"/>
                  <a:gd name="connsiteX3" fmla="*/ 0 w 92562"/>
                  <a:gd name="connsiteY3" fmla="*/ 28049 h 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62" h="28588">
                    <a:moveTo>
                      <a:pt x="92562" y="0"/>
                    </a:moveTo>
                    <a:cubicBezTo>
                      <a:pt x="73629" y="8882"/>
                      <a:pt x="54696" y="17765"/>
                      <a:pt x="42074" y="22440"/>
                    </a:cubicBezTo>
                    <a:cubicBezTo>
                      <a:pt x="29452" y="27115"/>
                      <a:pt x="23841" y="27114"/>
                      <a:pt x="16829" y="28049"/>
                    </a:cubicBezTo>
                    <a:cubicBezTo>
                      <a:pt x="9817" y="28984"/>
                      <a:pt x="4908" y="28516"/>
                      <a:pt x="0" y="2804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5" name="Полилиния 714"/>
              <p:cNvSpPr/>
              <p:nvPr/>
            </p:nvSpPr>
            <p:spPr>
              <a:xfrm>
                <a:off x="7279629" y="3206970"/>
                <a:ext cx="249382" cy="13007"/>
              </a:xfrm>
              <a:custGeom>
                <a:avLst/>
                <a:gdLst>
                  <a:gd name="connsiteX0" fmla="*/ 366144 w 366144"/>
                  <a:gd name="connsiteY0" fmla="*/ 19873 h 19873"/>
                  <a:gd name="connsiteX1" fmla="*/ 301631 w 366144"/>
                  <a:gd name="connsiteY1" fmla="*/ 14264 h 19873"/>
                  <a:gd name="connsiteX2" fmla="*/ 262362 w 366144"/>
                  <a:gd name="connsiteY2" fmla="*/ 239 h 19873"/>
                  <a:gd name="connsiteX3" fmla="*/ 234313 w 366144"/>
                  <a:gd name="connsiteY3" fmla="*/ 5849 h 19873"/>
                  <a:gd name="connsiteX4" fmla="*/ 189435 w 366144"/>
                  <a:gd name="connsiteY4" fmla="*/ 11459 h 19873"/>
                  <a:gd name="connsiteX5" fmla="*/ 141751 w 366144"/>
                  <a:gd name="connsiteY5" fmla="*/ 11459 h 19873"/>
                  <a:gd name="connsiteX6" fmla="*/ 85653 w 366144"/>
                  <a:gd name="connsiteY6" fmla="*/ 5849 h 19873"/>
                  <a:gd name="connsiteX7" fmla="*/ 37970 w 366144"/>
                  <a:gd name="connsiteY7" fmla="*/ 5849 h 19873"/>
                  <a:gd name="connsiteX8" fmla="*/ 4311 w 366144"/>
                  <a:gd name="connsiteY8" fmla="*/ 11459 h 19873"/>
                  <a:gd name="connsiteX9" fmla="*/ 1506 w 366144"/>
                  <a:gd name="connsiteY9" fmla="*/ 17069 h 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144" h="19873">
                    <a:moveTo>
                      <a:pt x="366144" y="19873"/>
                    </a:moveTo>
                    <a:cubicBezTo>
                      <a:pt x="342536" y="18704"/>
                      <a:pt x="318928" y="17536"/>
                      <a:pt x="301631" y="14264"/>
                    </a:cubicBezTo>
                    <a:cubicBezTo>
                      <a:pt x="284334" y="10992"/>
                      <a:pt x="273582" y="1641"/>
                      <a:pt x="262362" y="239"/>
                    </a:cubicBezTo>
                    <a:cubicBezTo>
                      <a:pt x="251142" y="-1164"/>
                      <a:pt x="246467" y="3979"/>
                      <a:pt x="234313" y="5849"/>
                    </a:cubicBezTo>
                    <a:cubicBezTo>
                      <a:pt x="222159" y="7719"/>
                      <a:pt x="204862" y="10524"/>
                      <a:pt x="189435" y="11459"/>
                    </a:cubicBezTo>
                    <a:cubicBezTo>
                      <a:pt x="174008" y="12394"/>
                      <a:pt x="159048" y="12394"/>
                      <a:pt x="141751" y="11459"/>
                    </a:cubicBezTo>
                    <a:cubicBezTo>
                      <a:pt x="124454" y="10524"/>
                      <a:pt x="102950" y="6784"/>
                      <a:pt x="85653" y="5849"/>
                    </a:cubicBezTo>
                    <a:cubicBezTo>
                      <a:pt x="68356" y="4914"/>
                      <a:pt x="51527" y="4914"/>
                      <a:pt x="37970" y="5849"/>
                    </a:cubicBezTo>
                    <a:cubicBezTo>
                      <a:pt x="24413" y="6784"/>
                      <a:pt x="4311" y="11459"/>
                      <a:pt x="4311" y="11459"/>
                    </a:cubicBezTo>
                    <a:cubicBezTo>
                      <a:pt x="-1766" y="13329"/>
                      <a:pt x="-130" y="15199"/>
                      <a:pt x="1506" y="17069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6" name="Полилиния 715"/>
              <p:cNvSpPr/>
              <p:nvPr/>
            </p:nvSpPr>
            <p:spPr>
              <a:xfrm>
                <a:off x="7146924" y="3210798"/>
                <a:ext cx="139462" cy="51404"/>
              </a:xfrm>
              <a:custGeom>
                <a:avLst/>
                <a:gdLst>
                  <a:gd name="connsiteX0" fmla="*/ 204758 w 204758"/>
                  <a:gd name="connsiteY0" fmla="*/ 0 h 78537"/>
                  <a:gd name="connsiteX1" fmla="*/ 159880 w 204758"/>
                  <a:gd name="connsiteY1" fmla="*/ 28049 h 78537"/>
                  <a:gd name="connsiteX2" fmla="*/ 131831 w 204758"/>
                  <a:gd name="connsiteY2" fmla="*/ 28049 h 78537"/>
                  <a:gd name="connsiteX3" fmla="*/ 117806 w 204758"/>
                  <a:gd name="connsiteY3" fmla="*/ 39269 h 78537"/>
                  <a:gd name="connsiteX4" fmla="*/ 72928 w 204758"/>
                  <a:gd name="connsiteY4" fmla="*/ 47683 h 78537"/>
                  <a:gd name="connsiteX5" fmla="*/ 33659 w 204758"/>
                  <a:gd name="connsiteY5" fmla="*/ 50488 h 78537"/>
                  <a:gd name="connsiteX6" fmla="*/ 5610 w 204758"/>
                  <a:gd name="connsiteY6" fmla="*/ 67318 h 78537"/>
                  <a:gd name="connsiteX7" fmla="*/ 0 w 204758"/>
                  <a:gd name="connsiteY7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78537">
                    <a:moveTo>
                      <a:pt x="204758" y="0"/>
                    </a:moveTo>
                    <a:cubicBezTo>
                      <a:pt x="188396" y="11687"/>
                      <a:pt x="172034" y="23374"/>
                      <a:pt x="159880" y="28049"/>
                    </a:cubicBezTo>
                    <a:cubicBezTo>
                      <a:pt x="147726" y="32724"/>
                      <a:pt x="138843" y="26179"/>
                      <a:pt x="131831" y="28049"/>
                    </a:cubicBezTo>
                    <a:cubicBezTo>
                      <a:pt x="124819" y="29919"/>
                      <a:pt x="127623" y="35997"/>
                      <a:pt x="117806" y="39269"/>
                    </a:cubicBezTo>
                    <a:cubicBezTo>
                      <a:pt x="107989" y="42541"/>
                      <a:pt x="86952" y="45813"/>
                      <a:pt x="72928" y="47683"/>
                    </a:cubicBezTo>
                    <a:cubicBezTo>
                      <a:pt x="58903" y="49553"/>
                      <a:pt x="44879" y="47216"/>
                      <a:pt x="33659" y="50488"/>
                    </a:cubicBezTo>
                    <a:cubicBezTo>
                      <a:pt x="22439" y="53760"/>
                      <a:pt x="11220" y="62643"/>
                      <a:pt x="5610" y="67318"/>
                    </a:cubicBezTo>
                    <a:cubicBezTo>
                      <a:pt x="0" y="71993"/>
                      <a:pt x="0" y="75265"/>
                      <a:pt x="0" y="78537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7" name="Полилиния 716"/>
              <p:cNvSpPr/>
              <p:nvPr/>
            </p:nvSpPr>
            <p:spPr>
              <a:xfrm>
                <a:off x="7144378" y="3195502"/>
                <a:ext cx="139462" cy="51404"/>
              </a:xfrm>
              <a:custGeom>
                <a:avLst/>
                <a:gdLst>
                  <a:gd name="connsiteX0" fmla="*/ 204758 w 204758"/>
                  <a:gd name="connsiteY0" fmla="*/ 0 h 78537"/>
                  <a:gd name="connsiteX1" fmla="*/ 159880 w 204758"/>
                  <a:gd name="connsiteY1" fmla="*/ 28049 h 78537"/>
                  <a:gd name="connsiteX2" fmla="*/ 131831 w 204758"/>
                  <a:gd name="connsiteY2" fmla="*/ 28049 h 78537"/>
                  <a:gd name="connsiteX3" fmla="*/ 117806 w 204758"/>
                  <a:gd name="connsiteY3" fmla="*/ 39269 h 78537"/>
                  <a:gd name="connsiteX4" fmla="*/ 72928 w 204758"/>
                  <a:gd name="connsiteY4" fmla="*/ 47683 h 78537"/>
                  <a:gd name="connsiteX5" fmla="*/ 33659 w 204758"/>
                  <a:gd name="connsiteY5" fmla="*/ 50488 h 78537"/>
                  <a:gd name="connsiteX6" fmla="*/ 5610 w 204758"/>
                  <a:gd name="connsiteY6" fmla="*/ 67318 h 78537"/>
                  <a:gd name="connsiteX7" fmla="*/ 0 w 204758"/>
                  <a:gd name="connsiteY7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78537">
                    <a:moveTo>
                      <a:pt x="204758" y="0"/>
                    </a:moveTo>
                    <a:cubicBezTo>
                      <a:pt x="188396" y="11687"/>
                      <a:pt x="172034" y="23374"/>
                      <a:pt x="159880" y="28049"/>
                    </a:cubicBezTo>
                    <a:cubicBezTo>
                      <a:pt x="147726" y="32724"/>
                      <a:pt x="138843" y="26179"/>
                      <a:pt x="131831" y="28049"/>
                    </a:cubicBezTo>
                    <a:cubicBezTo>
                      <a:pt x="124819" y="29919"/>
                      <a:pt x="127623" y="35997"/>
                      <a:pt x="117806" y="39269"/>
                    </a:cubicBezTo>
                    <a:cubicBezTo>
                      <a:pt x="107989" y="42541"/>
                      <a:pt x="86952" y="45813"/>
                      <a:pt x="72928" y="47683"/>
                    </a:cubicBezTo>
                    <a:cubicBezTo>
                      <a:pt x="58903" y="49553"/>
                      <a:pt x="44879" y="47216"/>
                      <a:pt x="33659" y="50488"/>
                    </a:cubicBezTo>
                    <a:cubicBezTo>
                      <a:pt x="22439" y="53760"/>
                      <a:pt x="11220" y="62643"/>
                      <a:pt x="5610" y="67318"/>
                    </a:cubicBezTo>
                    <a:cubicBezTo>
                      <a:pt x="0" y="71993"/>
                      <a:pt x="0" y="75265"/>
                      <a:pt x="0" y="78537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8" name="Полилиния 717"/>
              <p:cNvSpPr/>
              <p:nvPr/>
            </p:nvSpPr>
            <p:spPr>
              <a:xfrm>
                <a:off x="7150744" y="3225482"/>
                <a:ext cx="139462" cy="51404"/>
              </a:xfrm>
              <a:custGeom>
                <a:avLst/>
                <a:gdLst>
                  <a:gd name="connsiteX0" fmla="*/ 204758 w 204758"/>
                  <a:gd name="connsiteY0" fmla="*/ 0 h 78537"/>
                  <a:gd name="connsiteX1" fmla="*/ 159880 w 204758"/>
                  <a:gd name="connsiteY1" fmla="*/ 28049 h 78537"/>
                  <a:gd name="connsiteX2" fmla="*/ 131831 w 204758"/>
                  <a:gd name="connsiteY2" fmla="*/ 28049 h 78537"/>
                  <a:gd name="connsiteX3" fmla="*/ 117806 w 204758"/>
                  <a:gd name="connsiteY3" fmla="*/ 39269 h 78537"/>
                  <a:gd name="connsiteX4" fmla="*/ 72928 w 204758"/>
                  <a:gd name="connsiteY4" fmla="*/ 47683 h 78537"/>
                  <a:gd name="connsiteX5" fmla="*/ 33659 w 204758"/>
                  <a:gd name="connsiteY5" fmla="*/ 50488 h 78537"/>
                  <a:gd name="connsiteX6" fmla="*/ 5610 w 204758"/>
                  <a:gd name="connsiteY6" fmla="*/ 67318 h 78537"/>
                  <a:gd name="connsiteX7" fmla="*/ 0 w 204758"/>
                  <a:gd name="connsiteY7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78537">
                    <a:moveTo>
                      <a:pt x="204758" y="0"/>
                    </a:moveTo>
                    <a:cubicBezTo>
                      <a:pt x="188396" y="11687"/>
                      <a:pt x="172034" y="23374"/>
                      <a:pt x="159880" y="28049"/>
                    </a:cubicBezTo>
                    <a:cubicBezTo>
                      <a:pt x="147726" y="32724"/>
                      <a:pt x="138843" y="26179"/>
                      <a:pt x="131831" y="28049"/>
                    </a:cubicBezTo>
                    <a:cubicBezTo>
                      <a:pt x="124819" y="29919"/>
                      <a:pt x="127623" y="35997"/>
                      <a:pt x="117806" y="39269"/>
                    </a:cubicBezTo>
                    <a:cubicBezTo>
                      <a:pt x="107989" y="42541"/>
                      <a:pt x="86952" y="45813"/>
                      <a:pt x="72928" y="47683"/>
                    </a:cubicBezTo>
                    <a:cubicBezTo>
                      <a:pt x="58903" y="49553"/>
                      <a:pt x="44879" y="47216"/>
                      <a:pt x="33659" y="50488"/>
                    </a:cubicBezTo>
                    <a:cubicBezTo>
                      <a:pt x="22439" y="53760"/>
                      <a:pt x="11220" y="62643"/>
                      <a:pt x="5610" y="67318"/>
                    </a:cubicBezTo>
                    <a:cubicBezTo>
                      <a:pt x="0" y="71993"/>
                      <a:pt x="0" y="75265"/>
                      <a:pt x="0" y="78537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9" name="Полилиния 718"/>
              <p:cNvSpPr/>
              <p:nvPr/>
            </p:nvSpPr>
            <p:spPr>
              <a:xfrm>
                <a:off x="7143740" y="3213245"/>
                <a:ext cx="139462" cy="51404"/>
              </a:xfrm>
              <a:custGeom>
                <a:avLst/>
                <a:gdLst>
                  <a:gd name="connsiteX0" fmla="*/ 204758 w 204758"/>
                  <a:gd name="connsiteY0" fmla="*/ 0 h 78537"/>
                  <a:gd name="connsiteX1" fmla="*/ 159880 w 204758"/>
                  <a:gd name="connsiteY1" fmla="*/ 28049 h 78537"/>
                  <a:gd name="connsiteX2" fmla="*/ 131831 w 204758"/>
                  <a:gd name="connsiteY2" fmla="*/ 28049 h 78537"/>
                  <a:gd name="connsiteX3" fmla="*/ 117806 w 204758"/>
                  <a:gd name="connsiteY3" fmla="*/ 39269 h 78537"/>
                  <a:gd name="connsiteX4" fmla="*/ 72928 w 204758"/>
                  <a:gd name="connsiteY4" fmla="*/ 47683 h 78537"/>
                  <a:gd name="connsiteX5" fmla="*/ 33659 w 204758"/>
                  <a:gd name="connsiteY5" fmla="*/ 50488 h 78537"/>
                  <a:gd name="connsiteX6" fmla="*/ 5610 w 204758"/>
                  <a:gd name="connsiteY6" fmla="*/ 67318 h 78537"/>
                  <a:gd name="connsiteX7" fmla="*/ 0 w 204758"/>
                  <a:gd name="connsiteY7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78537">
                    <a:moveTo>
                      <a:pt x="204758" y="0"/>
                    </a:moveTo>
                    <a:cubicBezTo>
                      <a:pt x="188396" y="11687"/>
                      <a:pt x="172034" y="23374"/>
                      <a:pt x="159880" y="28049"/>
                    </a:cubicBezTo>
                    <a:cubicBezTo>
                      <a:pt x="147726" y="32724"/>
                      <a:pt x="138843" y="26179"/>
                      <a:pt x="131831" y="28049"/>
                    </a:cubicBezTo>
                    <a:cubicBezTo>
                      <a:pt x="124819" y="29919"/>
                      <a:pt x="127623" y="35997"/>
                      <a:pt x="117806" y="39269"/>
                    </a:cubicBezTo>
                    <a:cubicBezTo>
                      <a:pt x="107989" y="42541"/>
                      <a:pt x="86952" y="45813"/>
                      <a:pt x="72928" y="47683"/>
                    </a:cubicBezTo>
                    <a:cubicBezTo>
                      <a:pt x="58903" y="49553"/>
                      <a:pt x="44879" y="47216"/>
                      <a:pt x="33659" y="50488"/>
                    </a:cubicBezTo>
                    <a:cubicBezTo>
                      <a:pt x="22439" y="53760"/>
                      <a:pt x="11220" y="62643"/>
                      <a:pt x="5610" y="67318"/>
                    </a:cubicBezTo>
                    <a:cubicBezTo>
                      <a:pt x="0" y="71993"/>
                      <a:pt x="0" y="75265"/>
                      <a:pt x="0" y="78537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0" name="Полилиния 719"/>
              <p:cNvSpPr/>
              <p:nvPr/>
            </p:nvSpPr>
            <p:spPr>
              <a:xfrm>
                <a:off x="7282176" y="3205746"/>
                <a:ext cx="249382" cy="13007"/>
              </a:xfrm>
              <a:custGeom>
                <a:avLst/>
                <a:gdLst>
                  <a:gd name="connsiteX0" fmla="*/ 366144 w 366144"/>
                  <a:gd name="connsiteY0" fmla="*/ 19873 h 19873"/>
                  <a:gd name="connsiteX1" fmla="*/ 301631 w 366144"/>
                  <a:gd name="connsiteY1" fmla="*/ 14264 h 19873"/>
                  <a:gd name="connsiteX2" fmla="*/ 262362 w 366144"/>
                  <a:gd name="connsiteY2" fmla="*/ 239 h 19873"/>
                  <a:gd name="connsiteX3" fmla="*/ 234313 w 366144"/>
                  <a:gd name="connsiteY3" fmla="*/ 5849 h 19873"/>
                  <a:gd name="connsiteX4" fmla="*/ 189435 w 366144"/>
                  <a:gd name="connsiteY4" fmla="*/ 11459 h 19873"/>
                  <a:gd name="connsiteX5" fmla="*/ 141751 w 366144"/>
                  <a:gd name="connsiteY5" fmla="*/ 11459 h 19873"/>
                  <a:gd name="connsiteX6" fmla="*/ 85653 w 366144"/>
                  <a:gd name="connsiteY6" fmla="*/ 5849 h 19873"/>
                  <a:gd name="connsiteX7" fmla="*/ 37970 w 366144"/>
                  <a:gd name="connsiteY7" fmla="*/ 5849 h 19873"/>
                  <a:gd name="connsiteX8" fmla="*/ 4311 w 366144"/>
                  <a:gd name="connsiteY8" fmla="*/ 11459 h 19873"/>
                  <a:gd name="connsiteX9" fmla="*/ 1506 w 366144"/>
                  <a:gd name="connsiteY9" fmla="*/ 17069 h 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144" h="19873">
                    <a:moveTo>
                      <a:pt x="366144" y="19873"/>
                    </a:moveTo>
                    <a:cubicBezTo>
                      <a:pt x="342536" y="18704"/>
                      <a:pt x="318928" y="17536"/>
                      <a:pt x="301631" y="14264"/>
                    </a:cubicBezTo>
                    <a:cubicBezTo>
                      <a:pt x="284334" y="10992"/>
                      <a:pt x="273582" y="1641"/>
                      <a:pt x="262362" y="239"/>
                    </a:cubicBezTo>
                    <a:cubicBezTo>
                      <a:pt x="251142" y="-1164"/>
                      <a:pt x="246467" y="3979"/>
                      <a:pt x="234313" y="5849"/>
                    </a:cubicBezTo>
                    <a:cubicBezTo>
                      <a:pt x="222159" y="7719"/>
                      <a:pt x="204862" y="10524"/>
                      <a:pt x="189435" y="11459"/>
                    </a:cubicBezTo>
                    <a:cubicBezTo>
                      <a:pt x="174008" y="12394"/>
                      <a:pt x="159048" y="12394"/>
                      <a:pt x="141751" y="11459"/>
                    </a:cubicBezTo>
                    <a:cubicBezTo>
                      <a:pt x="124454" y="10524"/>
                      <a:pt x="102950" y="6784"/>
                      <a:pt x="85653" y="5849"/>
                    </a:cubicBezTo>
                    <a:cubicBezTo>
                      <a:pt x="68356" y="4914"/>
                      <a:pt x="51527" y="4914"/>
                      <a:pt x="37970" y="5849"/>
                    </a:cubicBezTo>
                    <a:cubicBezTo>
                      <a:pt x="24413" y="6784"/>
                      <a:pt x="4311" y="11459"/>
                      <a:pt x="4311" y="11459"/>
                    </a:cubicBezTo>
                    <a:cubicBezTo>
                      <a:pt x="-1766" y="13329"/>
                      <a:pt x="-130" y="15199"/>
                      <a:pt x="1506" y="1706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1" name="Полилиния 720"/>
              <p:cNvSpPr/>
              <p:nvPr/>
            </p:nvSpPr>
            <p:spPr>
              <a:xfrm>
                <a:off x="7284723" y="3191668"/>
                <a:ext cx="249382" cy="13007"/>
              </a:xfrm>
              <a:custGeom>
                <a:avLst/>
                <a:gdLst>
                  <a:gd name="connsiteX0" fmla="*/ 366144 w 366144"/>
                  <a:gd name="connsiteY0" fmla="*/ 19873 h 19873"/>
                  <a:gd name="connsiteX1" fmla="*/ 301631 w 366144"/>
                  <a:gd name="connsiteY1" fmla="*/ 14264 h 19873"/>
                  <a:gd name="connsiteX2" fmla="*/ 262362 w 366144"/>
                  <a:gd name="connsiteY2" fmla="*/ 239 h 19873"/>
                  <a:gd name="connsiteX3" fmla="*/ 234313 w 366144"/>
                  <a:gd name="connsiteY3" fmla="*/ 5849 h 19873"/>
                  <a:gd name="connsiteX4" fmla="*/ 189435 w 366144"/>
                  <a:gd name="connsiteY4" fmla="*/ 11459 h 19873"/>
                  <a:gd name="connsiteX5" fmla="*/ 141751 w 366144"/>
                  <a:gd name="connsiteY5" fmla="*/ 11459 h 19873"/>
                  <a:gd name="connsiteX6" fmla="*/ 85653 w 366144"/>
                  <a:gd name="connsiteY6" fmla="*/ 5849 h 19873"/>
                  <a:gd name="connsiteX7" fmla="*/ 37970 w 366144"/>
                  <a:gd name="connsiteY7" fmla="*/ 5849 h 19873"/>
                  <a:gd name="connsiteX8" fmla="*/ 4311 w 366144"/>
                  <a:gd name="connsiteY8" fmla="*/ 11459 h 19873"/>
                  <a:gd name="connsiteX9" fmla="*/ 1506 w 366144"/>
                  <a:gd name="connsiteY9" fmla="*/ 17069 h 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144" h="19873">
                    <a:moveTo>
                      <a:pt x="366144" y="19873"/>
                    </a:moveTo>
                    <a:cubicBezTo>
                      <a:pt x="342536" y="18704"/>
                      <a:pt x="318928" y="17536"/>
                      <a:pt x="301631" y="14264"/>
                    </a:cubicBezTo>
                    <a:cubicBezTo>
                      <a:pt x="284334" y="10992"/>
                      <a:pt x="273582" y="1641"/>
                      <a:pt x="262362" y="239"/>
                    </a:cubicBezTo>
                    <a:cubicBezTo>
                      <a:pt x="251142" y="-1164"/>
                      <a:pt x="246467" y="3979"/>
                      <a:pt x="234313" y="5849"/>
                    </a:cubicBezTo>
                    <a:cubicBezTo>
                      <a:pt x="222159" y="7719"/>
                      <a:pt x="204862" y="10524"/>
                      <a:pt x="189435" y="11459"/>
                    </a:cubicBezTo>
                    <a:cubicBezTo>
                      <a:pt x="174008" y="12394"/>
                      <a:pt x="159048" y="12394"/>
                      <a:pt x="141751" y="11459"/>
                    </a:cubicBezTo>
                    <a:cubicBezTo>
                      <a:pt x="124454" y="10524"/>
                      <a:pt x="102950" y="6784"/>
                      <a:pt x="85653" y="5849"/>
                    </a:cubicBezTo>
                    <a:cubicBezTo>
                      <a:pt x="68356" y="4914"/>
                      <a:pt x="51527" y="4914"/>
                      <a:pt x="37970" y="5849"/>
                    </a:cubicBezTo>
                    <a:cubicBezTo>
                      <a:pt x="24413" y="6784"/>
                      <a:pt x="4311" y="11459"/>
                      <a:pt x="4311" y="11459"/>
                    </a:cubicBezTo>
                    <a:cubicBezTo>
                      <a:pt x="-1766" y="13329"/>
                      <a:pt x="-130" y="15199"/>
                      <a:pt x="1506" y="17069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2" name="Полилиния 721"/>
              <p:cNvSpPr/>
              <p:nvPr/>
            </p:nvSpPr>
            <p:spPr>
              <a:xfrm>
                <a:off x="7283447" y="3221654"/>
                <a:ext cx="249382" cy="13007"/>
              </a:xfrm>
              <a:custGeom>
                <a:avLst/>
                <a:gdLst>
                  <a:gd name="connsiteX0" fmla="*/ 366144 w 366144"/>
                  <a:gd name="connsiteY0" fmla="*/ 19873 h 19873"/>
                  <a:gd name="connsiteX1" fmla="*/ 301631 w 366144"/>
                  <a:gd name="connsiteY1" fmla="*/ 14264 h 19873"/>
                  <a:gd name="connsiteX2" fmla="*/ 262362 w 366144"/>
                  <a:gd name="connsiteY2" fmla="*/ 239 h 19873"/>
                  <a:gd name="connsiteX3" fmla="*/ 234313 w 366144"/>
                  <a:gd name="connsiteY3" fmla="*/ 5849 h 19873"/>
                  <a:gd name="connsiteX4" fmla="*/ 189435 w 366144"/>
                  <a:gd name="connsiteY4" fmla="*/ 11459 h 19873"/>
                  <a:gd name="connsiteX5" fmla="*/ 141751 w 366144"/>
                  <a:gd name="connsiteY5" fmla="*/ 11459 h 19873"/>
                  <a:gd name="connsiteX6" fmla="*/ 85653 w 366144"/>
                  <a:gd name="connsiteY6" fmla="*/ 5849 h 19873"/>
                  <a:gd name="connsiteX7" fmla="*/ 37970 w 366144"/>
                  <a:gd name="connsiteY7" fmla="*/ 5849 h 19873"/>
                  <a:gd name="connsiteX8" fmla="*/ 4311 w 366144"/>
                  <a:gd name="connsiteY8" fmla="*/ 11459 h 19873"/>
                  <a:gd name="connsiteX9" fmla="*/ 1506 w 366144"/>
                  <a:gd name="connsiteY9" fmla="*/ 17069 h 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144" h="19873">
                    <a:moveTo>
                      <a:pt x="366144" y="19873"/>
                    </a:moveTo>
                    <a:cubicBezTo>
                      <a:pt x="342536" y="18704"/>
                      <a:pt x="318928" y="17536"/>
                      <a:pt x="301631" y="14264"/>
                    </a:cubicBezTo>
                    <a:cubicBezTo>
                      <a:pt x="284334" y="10992"/>
                      <a:pt x="273582" y="1641"/>
                      <a:pt x="262362" y="239"/>
                    </a:cubicBezTo>
                    <a:cubicBezTo>
                      <a:pt x="251142" y="-1164"/>
                      <a:pt x="246467" y="3979"/>
                      <a:pt x="234313" y="5849"/>
                    </a:cubicBezTo>
                    <a:cubicBezTo>
                      <a:pt x="222159" y="7719"/>
                      <a:pt x="204862" y="10524"/>
                      <a:pt x="189435" y="11459"/>
                    </a:cubicBezTo>
                    <a:cubicBezTo>
                      <a:pt x="174008" y="12394"/>
                      <a:pt x="159048" y="12394"/>
                      <a:pt x="141751" y="11459"/>
                    </a:cubicBezTo>
                    <a:cubicBezTo>
                      <a:pt x="124454" y="10524"/>
                      <a:pt x="102950" y="6784"/>
                      <a:pt x="85653" y="5849"/>
                    </a:cubicBezTo>
                    <a:cubicBezTo>
                      <a:pt x="68356" y="4914"/>
                      <a:pt x="51527" y="4914"/>
                      <a:pt x="37970" y="5849"/>
                    </a:cubicBezTo>
                    <a:cubicBezTo>
                      <a:pt x="24413" y="6784"/>
                      <a:pt x="4311" y="11459"/>
                      <a:pt x="4311" y="11459"/>
                    </a:cubicBezTo>
                    <a:cubicBezTo>
                      <a:pt x="-1766" y="13329"/>
                      <a:pt x="-130" y="15199"/>
                      <a:pt x="1506" y="17069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3" name="Полилиния 722"/>
              <p:cNvSpPr/>
              <p:nvPr/>
            </p:nvSpPr>
            <p:spPr>
              <a:xfrm>
                <a:off x="7522641" y="3186317"/>
                <a:ext cx="63044" cy="18711"/>
              </a:xfrm>
              <a:custGeom>
                <a:avLst/>
                <a:gdLst>
                  <a:gd name="connsiteX0" fmla="*/ 92562 w 92562"/>
                  <a:gd name="connsiteY0" fmla="*/ 0 h 28588"/>
                  <a:gd name="connsiteX1" fmla="*/ 42074 w 92562"/>
                  <a:gd name="connsiteY1" fmla="*/ 22440 h 28588"/>
                  <a:gd name="connsiteX2" fmla="*/ 16829 w 92562"/>
                  <a:gd name="connsiteY2" fmla="*/ 28049 h 28588"/>
                  <a:gd name="connsiteX3" fmla="*/ 0 w 92562"/>
                  <a:gd name="connsiteY3" fmla="*/ 28049 h 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62" h="28588">
                    <a:moveTo>
                      <a:pt x="92562" y="0"/>
                    </a:moveTo>
                    <a:cubicBezTo>
                      <a:pt x="73629" y="8882"/>
                      <a:pt x="54696" y="17765"/>
                      <a:pt x="42074" y="22440"/>
                    </a:cubicBezTo>
                    <a:cubicBezTo>
                      <a:pt x="29452" y="27115"/>
                      <a:pt x="23841" y="27114"/>
                      <a:pt x="16829" y="28049"/>
                    </a:cubicBezTo>
                    <a:cubicBezTo>
                      <a:pt x="9817" y="28984"/>
                      <a:pt x="4908" y="28516"/>
                      <a:pt x="0" y="28049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4" name="Полилиния 723"/>
              <p:cNvSpPr/>
              <p:nvPr/>
            </p:nvSpPr>
            <p:spPr>
              <a:xfrm>
                <a:off x="7525185" y="3216303"/>
                <a:ext cx="63044" cy="18711"/>
              </a:xfrm>
              <a:custGeom>
                <a:avLst/>
                <a:gdLst>
                  <a:gd name="connsiteX0" fmla="*/ 92562 w 92562"/>
                  <a:gd name="connsiteY0" fmla="*/ 0 h 28588"/>
                  <a:gd name="connsiteX1" fmla="*/ 42074 w 92562"/>
                  <a:gd name="connsiteY1" fmla="*/ 22440 h 28588"/>
                  <a:gd name="connsiteX2" fmla="*/ 16829 w 92562"/>
                  <a:gd name="connsiteY2" fmla="*/ 28049 h 28588"/>
                  <a:gd name="connsiteX3" fmla="*/ 0 w 92562"/>
                  <a:gd name="connsiteY3" fmla="*/ 28049 h 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62" h="28588">
                    <a:moveTo>
                      <a:pt x="92562" y="0"/>
                    </a:moveTo>
                    <a:cubicBezTo>
                      <a:pt x="73629" y="8882"/>
                      <a:pt x="54696" y="17765"/>
                      <a:pt x="42074" y="22440"/>
                    </a:cubicBezTo>
                    <a:cubicBezTo>
                      <a:pt x="29452" y="27115"/>
                      <a:pt x="23841" y="27114"/>
                      <a:pt x="16829" y="28049"/>
                    </a:cubicBezTo>
                    <a:cubicBezTo>
                      <a:pt x="9817" y="28984"/>
                      <a:pt x="4908" y="28516"/>
                      <a:pt x="0" y="28049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5" name="Полилиния 724"/>
              <p:cNvSpPr/>
              <p:nvPr/>
            </p:nvSpPr>
            <p:spPr>
              <a:xfrm>
                <a:off x="6944308" y="2452583"/>
                <a:ext cx="542674" cy="626033"/>
              </a:xfrm>
              <a:custGeom>
                <a:avLst/>
                <a:gdLst>
                  <a:gd name="connsiteX0" fmla="*/ 333946 w 796756"/>
                  <a:gd name="connsiteY0" fmla="*/ 0 h 956474"/>
                  <a:gd name="connsiteX1" fmla="*/ 277848 w 796756"/>
                  <a:gd name="connsiteY1" fmla="*/ 36464 h 956474"/>
                  <a:gd name="connsiteX2" fmla="*/ 258213 w 796756"/>
                  <a:gd name="connsiteY2" fmla="*/ 56098 h 956474"/>
                  <a:gd name="connsiteX3" fmla="*/ 232969 w 796756"/>
                  <a:gd name="connsiteY3" fmla="*/ 84147 h 956474"/>
                  <a:gd name="connsiteX4" fmla="*/ 196505 w 796756"/>
                  <a:gd name="connsiteY4" fmla="*/ 109391 h 956474"/>
                  <a:gd name="connsiteX5" fmla="*/ 162847 w 796756"/>
                  <a:gd name="connsiteY5" fmla="*/ 137440 h 956474"/>
                  <a:gd name="connsiteX6" fmla="*/ 120773 w 796756"/>
                  <a:gd name="connsiteY6" fmla="*/ 165489 h 956474"/>
                  <a:gd name="connsiteX7" fmla="*/ 98334 w 796756"/>
                  <a:gd name="connsiteY7" fmla="*/ 199148 h 956474"/>
                  <a:gd name="connsiteX8" fmla="*/ 73090 w 796756"/>
                  <a:gd name="connsiteY8" fmla="*/ 244027 h 956474"/>
                  <a:gd name="connsiteX9" fmla="*/ 61870 w 796756"/>
                  <a:gd name="connsiteY9" fmla="*/ 297320 h 956474"/>
                  <a:gd name="connsiteX10" fmla="*/ 56260 w 796756"/>
                  <a:gd name="connsiteY10" fmla="*/ 330979 h 956474"/>
                  <a:gd name="connsiteX11" fmla="*/ 39431 w 796756"/>
                  <a:gd name="connsiteY11" fmla="*/ 359028 h 956474"/>
                  <a:gd name="connsiteX12" fmla="*/ 19796 w 796756"/>
                  <a:gd name="connsiteY12" fmla="*/ 378662 h 956474"/>
                  <a:gd name="connsiteX13" fmla="*/ 5772 w 796756"/>
                  <a:gd name="connsiteY13" fmla="*/ 395492 h 956474"/>
                  <a:gd name="connsiteX14" fmla="*/ 162 w 796756"/>
                  <a:gd name="connsiteY14" fmla="*/ 423541 h 956474"/>
                  <a:gd name="connsiteX15" fmla="*/ 11382 w 796756"/>
                  <a:gd name="connsiteY15" fmla="*/ 457200 h 956474"/>
                  <a:gd name="connsiteX16" fmla="*/ 42236 w 796756"/>
                  <a:gd name="connsiteY16" fmla="*/ 504883 h 956474"/>
                  <a:gd name="connsiteX17" fmla="*/ 95529 w 796756"/>
                  <a:gd name="connsiteY17" fmla="*/ 552567 h 956474"/>
                  <a:gd name="connsiteX18" fmla="*/ 154432 w 796756"/>
                  <a:gd name="connsiteY18" fmla="*/ 614275 h 956474"/>
                  <a:gd name="connsiteX19" fmla="*/ 185286 w 796756"/>
                  <a:gd name="connsiteY19" fmla="*/ 667568 h 956474"/>
                  <a:gd name="connsiteX20" fmla="*/ 232969 w 796756"/>
                  <a:gd name="connsiteY20" fmla="*/ 701227 h 956474"/>
                  <a:gd name="connsiteX21" fmla="*/ 249799 w 796756"/>
                  <a:gd name="connsiteY21" fmla="*/ 715251 h 956474"/>
                  <a:gd name="connsiteX22" fmla="*/ 277848 w 796756"/>
                  <a:gd name="connsiteY22" fmla="*/ 718056 h 956474"/>
                  <a:gd name="connsiteX23" fmla="*/ 297482 w 796756"/>
                  <a:gd name="connsiteY23" fmla="*/ 746105 h 956474"/>
                  <a:gd name="connsiteX24" fmla="*/ 328336 w 796756"/>
                  <a:gd name="connsiteY24" fmla="*/ 760130 h 956474"/>
                  <a:gd name="connsiteX25" fmla="*/ 361995 w 796756"/>
                  <a:gd name="connsiteY25" fmla="*/ 760130 h 956474"/>
                  <a:gd name="connsiteX26" fmla="*/ 392849 w 796756"/>
                  <a:gd name="connsiteY26" fmla="*/ 790984 h 956474"/>
                  <a:gd name="connsiteX27" fmla="*/ 496631 w 796756"/>
                  <a:gd name="connsiteY27" fmla="*/ 827448 h 956474"/>
                  <a:gd name="connsiteX28" fmla="*/ 558339 w 796756"/>
                  <a:gd name="connsiteY28" fmla="*/ 833058 h 956474"/>
                  <a:gd name="connsiteX29" fmla="*/ 597607 w 796756"/>
                  <a:gd name="connsiteY29" fmla="*/ 833058 h 956474"/>
                  <a:gd name="connsiteX30" fmla="*/ 617242 w 796756"/>
                  <a:gd name="connsiteY30" fmla="*/ 849887 h 956474"/>
                  <a:gd name="connsiteX31" fmla="*/ 648096 w 796756"/>
                  <a:gd name="connsiteY31" fmla="*/ 872326 h 956474"/>
                  <a:gd name="connsiteX32" fmla="*/ 673340 w 796756"/>
                  <a:gd name="connsiteY32" fmla="*/ 891961 h 956474"/>
                  <a:gd name="connsiteX33" fmla="*/ 701389 w 796756"/>
                  <a:gd name="connsiteY33" fmla="*/ 897570 h 956474"/>
                  <a:gd name="connsiteX34" fmla="*/ 723828 w 796756"/>
                  <a:gd name="connsiteY34" fmla="*/ 894766 h 956474"/>
                  <a:gd name="connsiteX35" fmla="*/ 751877 w 796756"/>
                  <a:gd name="connsiteY35" fmla="*/ 920010 h 956474"/>
                  <a:gd name="connsiteX36" fmla="*/ 771512 w 796756"/>
                  <a:gd name="connsiteY36" fmla="*/ 939644 h 956474"/>
                  <a:gd name="connsiteX37" fmla="*/ 796756 w 796756"/>
                  <a:gd name="connsiteY37" fmla="*/ 956474 h 956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96756" h="956474">
                    <a:moveTo>
                      <a:pt x="333946" y="0"/>
                    </a:moveTo>
                    <a:cubicBezTo>
                      <a:pt x="312208" y="13557"/>
                      <a:pt x="290470" y="27114"/>
                      <a:pt x="277848" y="36464"/>
                    </a:cubicBezTo>
                    <a:cubicBezTo>
                      <a:pt x="265226" y="45814"/>
                      <a:pt x="265693" y="48151"/>
                      <a:pt x="258213" y="56098"/>
                    </a:cubicBezTo>
                    <a:cubicBezTo>
                      <a:pt x="250733" y="64045"/>
                      <a:pt x="243254" y="75265"/>
                      <a:pt x="232969" y="84147"/>
                    </a:cubicBezTo>
                    <a:cubicBezTo>
                      <a:pt x="222684" y="93029"/>
                      <a:pt x="208192" y="100509"/>
                      <a:pt x="196505" y="109391"/>
                    </a:cubicBezTo>
                    <a:cubicBezTo>
                      <a:pt x="184818" y="118273"/>
                      <a:pt x="175469" y="128090"/>
                      <a:pt x="162847" y="137440"/>
                    </a:cubicBezTo>
                    <a:cubicBezTo>
                      <a:pt x="150225" y="146790"/>
                      <a:pt x="131525" y="155204"/>
                      <a:pt x="120773" y="165489"/>
                    </a:cubicBezTo>
                    <a:cubicBezTo>
                      <a:pt x="110021" y="175774"/>
                      <a:pt x="106281" y="186058"/>
                      <a:pt x="98334" y="199148"/>
                    </a:cubicBezTo>
                    <a:cubicBezTo>
                      <a:pt x="90387" y="212238"/>
                      <a:pt x="79167" y="227665"/>
                      <a:pt x="73090" y="244027"/>
                    </a:cubicBezTo>
                    <a:cubicBezTo>
                      <a:pt x="67013" y="260389"/>
                      <a:pt x="64675" y="282828"/>
                      <a:pt x="61870" y="297320"/>
                    </a:cubicBezTo>
                    <a:cubicBezTo>
                      <a:pt x="59065" y="311812"/>
                      <a:pt x="60000" y="320694"/>
                      <a:pt x="56260" y="330979"/>
                    </a:cubicBezTo>
                    <a:cubicBezTo>
                      <a:pt x="52520" y="341264"/>
                      <a:pt x="45508" y="351081"/>
                      <a:pt x="39431" y="359028"/>
                    </a:cubicBezTo>
                    <a:cubicBezTo>
                      <a:pt x="33354" y="366975"/>
                      <a:pt x="25406" y="372585"/>
                      <a:pt x="19796" y="378662"/>
                    </a:cubicBezTo>
                    <a:cubicBezTo>
                      <a:pt x="14186" y="384739"/>
                      <a:pt x="9044" y="388012"/>
                      <a:pt x="5772" y="395492"/>
                    </a:cubicBezTo>
                    <a:cubicBezTo>
                      <a:pt x="2500" y="402972"/>
                      <a:pt x="-773" y="413256"/>
                      <a:pt x="162" y="423541"/>
                    </a:cubicBezTo>
                    <a:cubicBezTo>
                      <a:pt x="1097" y="433826"/>
                      <a:pt x="4370" y="443643"/>
                      <a:pt x="11382" y="457200"/>
                    </a:cubicBezTo>
                    <a:cubicBezTo>
                      <a:pt x="18394" y="470757"/>
                      <a:pt x="28211" y="488989"/>
                      <a:pt x="42236" y="504883"/>
                    </a:cubicBezTo>
                    <a:cubicBezTo>
                      <a:pt x="56260" y="520778"/>
                      <a:pt x="76830" y="534335"/>
                      <a:pt x="95529" y="552567"/>
                    </a:cubicBezTo>
                    <a:cubicBezTo>
                      <a:pt x="114228" y="570799"/>
                      <a:pt x="139473" y="595108"/>
                      <a:pt x="154432" y="614275"/>
                    </a:cubicBezTo>
                    <a:cubicBezTo>
                      <a:pt x="169391" y="633442"/>
                      <a:pt x="172196" y="653076"/>
                      <a:pt x="185286" y="667568"/>
                    </a:cubicBezTo>
                    <a:cubicBezTo>
                      <a:pt x="198375" y="682060"/>
                      <a:pt x="222217" y="693280"/>
                      <a:pt x="232969" y="701227"/>
                    </a:cubicBezTo>
                    <a:cubicBezTo>
                      <a:pt x="243721" y="709174"/>
                      <a:pt x="242319" y="712446"/>
                      <a:pt x="249799" y="715251"/>
                    </a:cubicBezTo>
                    <a:cubicBezTo>
                      <a:pt x="257279" y="718056"/>
                      <a:pt x="269901" y="712914"/>
                      <a:pt x="277848" y="718056"/>
                    </a:cubicBezTo>
                    <a:cubicBezTo>
                      <a:pt x="285795" y="723198"/>
                      <a:pt x="289068" y="739093"/>
                      <a:pt x="297482" y="746105"/>
                    </a:cubicBezTo>
                    <a:cubicBezTo>
                      <a:pt x="305896" y="753117"/>
                      <a:pt x="317584" y="757793"/>
                      <a:pt x="328336" y="760130"/>
                    </a:cubicBezTo>
                    <a:cubicBezTo>
                      <a:pt x="339088" y="762468"/>
                      <a:pt x="351243" y="754988"/>
                      <a:pt x="361995" y="760130"/>
                    </a:cubicBezTo>
                    <a:cubicBezTo>
                      <a:pt x="372747" y="765272"/>
                      <a:pt x="370410" y="779764"/>
                      <a:pt x="392849" y="790984"/>
                    </a:cubicBezTo>
                    <a:cubicBezTo>
                      <a:pt x="415288" y="802204"/>
                      <a:pt x="469049" y="820436"/>
                      <a:pt x="496631" y="827448"/>
                    </a:cubicBezTo>
                    <a:cubicBezTo>
                      <a:pt x="524213" y="834460"/>
                      <a:pt x="541510" y="832123"/>
                      <a:pt x="558339" y="833058"/>
                    </a:cubicBezTo>
                    <a:cubicBezTo>
                      <a:pt x="575168" y="833993"/>
                      <a:pt x="587790" y="830253"/>
                      <a:pt x="597607" y="833058"/>
                    </a:cubicBezTo>
                    <a:cubicBezTo>
                      <a:pt x="607424" y="835863"/>
                      <a:pt x="608827" y="843342"/>
                      <a:pt x="617242" y="849887"/>
                    </a:cubicBezTo>
                    <a:cubicBezTo>
                      <a:pt x="625657" y="856432"/>
                      <a:pt x="638746" y="865314"/>
                      <a:pt x="648096" y="872326"/>
                    </a:cubicBezTo>
                    <a:cubicBezTo>
                      <a:pt x="657446" y="879338"/>
                      <a:pt x="664458" y="887754"/>
                      <a:pt x="673340" y="891961"/>
                    </a:cubicBezTo>
                    <a:cubicBezTo>
                      <a:pt x="682222" y="896168"/>
                      <a:pt x="692974" y="897102"/>
                      <a:pt x="701389" y="897570"/>
                    </a:cubicBezTo>
                    <a:cubicBezTo>
                      <a:pt x="709804" y="898038"/>
                      <a:pt x="715413" y="891026"/>
                      <a:pt x="723828" y="894766"/>
                    </a:cubicBezTo>
                    <a:cubicBezTo>
                      <a:pt x="732243" y="898506"/>
                      <a:pt x="743930" y="912530"/>
                      <a:pt x="751877" y="920010"/>
                    </a:cubicBezTo>
                    <a:cubicBezTo>
                      <a:pt x="759824" y="927490"/>
                      <a:pt x="764032" y="933567"/>
                      <a:pt x="771512" y="939644"/>
                    </a:cubicBezTo>
                    <a:cubicBezTo>
                      <a:pt x="778992" y="945721"/>
                      <a:pt x="787874" y="951097"/>
                      <a:pt x="796756" y="956474"/>
                    </a:cubicBezTo>
                  </a:path>
                </a:pathLst>
              </a:cu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26" name="Полилиния 725"/>
              <p:cNvSpPr/>
              <p:nvPr/>
            </p:nvSpPr>
            <p:spPr>
              <a:xfrm>
                <a:off x="6941758" y="2450128"/>
                <a:ext cx="542674" cy="626033"/>
              </a:xfrm>
              <a:custGeom>
                <a:avLst/>
                <a:gdLst>
                  <a:gd name="connsiteX0" fmla="*/ 333946 w 796756"/>
                  <a:gd name="connsiteY0" fmla="*/ 0 h 956474"/>
                  <a:gd name="connsiteX1" fmla="*/ 277848 w 796756"/>
                  <a:gd name="connsiteY1" fmla="*/ 36464 h 956474"/>
                  <a:gd name="connsiteX2" fmla="*/ 258213 w 796756"/>
                  <a:gd name="connsiteY2" fmla="*/ 56098 h 956474"/>
                  <a:gd name="connsiteX3" fmla="*/ 232969 w 796756"/>
                  <a:gd name="connsiteY3" fmla="*/ 84147 h 956474"/>
                  <a:gd name="connsiteX4" fmla="*/ 196505 w 796756"/>
                  <a:gd name="connsiteY4" fmla="*/ 109391 h 956474"/>
                  <a:gd name="connsiteX5" fmla="*/ 162847 w 796756"/>
                  <a:gd name="connsiteY5" fmla="*/ 137440 h 956474"/>
                  <a:gd name="connsiteX6" fmla="*/ 120773 w 796756"/>
                  <a:gd name="connsiteY6" fmla="*/ 165489 h 956474"/>
                  <a:gd name="connsiteX7" fmla="*/ 98334 w 796756"/>
                  <a:gd name="connsiteY7" fmla="*/ 199148 h 956474"/>
                  <a:gd name="connsiteX8" fmla="*/ 73090 w 796756"/>
                  <a:gd name="connsiteY8" fmla="*/ 244027 h 956474"/>
                  <a:gd name="connsiteX9" fmla="*/ 61870 w 796756"/>
                  <a:gd name="connsiteY9" fmla="*/ 297320 h 956474"/>
                  <a:gd name="connsiteX10" fmla="*/ 56260 w 796756"/>
                  <a:gd name="connsiteY10" fmla="*/ 330979 h 956474"/>
                  <a:gd name="connsiteX11" fmla="*/ 39431 w 796756"/>
                  <a:gd name="connsiteY11" fmla="*/ 359028 h 956474"/>
                  <a:gd name="connsiteX12" fmla="*/ 19796 w 796756"/>
                  <a:gd name="connsiteY12" fmla="*/ 378662 h 956474"/>
                  <a:gd name="connsiteX13" fmla="*/ 5772 w 796756"/>
                  <a:gd name="connsiteY13" fmla="*/ 395492 h 956474"/>
                  <a:gd name="connsiteX14" fmla="*/ 162 w 796756"/>
                  <a:gd name="connsiteY14" fmla="*/ 423541 h 956474"/>
                  <a:gd name="connsiteX15" fmla="*/ 11382 w 796756"/>
                  <a:gd name="connsiteY15" fmla="*/ 457200 h 956474"/>
                  <a:gd name="connsiteX16" fmla="*/ 42236 w 796756"/>
                  <a:gd name="connsiteY16" fmla="*/ 504883 h 956474"/>
                  <a:gd name="connsiteX17" fmla="*/ 95529 w 796756"/>
                  <a:gd name="connsiteY17" fmla="*/ 552567 h 956474"/>
                  <a:gd name="connsiteX18" fmla="*/ 154432 w 796756"/>
                  <a:gd name="connsiteY18" fmla="*/ 614275 h 956474"/>
                  <a:gd name="connsiteX19" fmla="*/ 185286 w 796756"/>
                  <a:gd name="connsiteY19" fmla="*/ 667568 h 956474"/>
                  <a:gd name="connsiteX20" fmla="*/ 232969 w 796756"/>
                  <a:gd name="connsiteY20" fmla="*/ 701227 h 956474"/>
                  <a:gd name="connsiteX21" fmla="*/ 249799 w 796756"/>
                  <a:gd name="connsiteY21" fmla="*/ 715251 h 956474"/>
                  <a:gd name="connsiteX22" fmla="*/ 277848 w 796756"/>
                  <a:gd name="connsiteY22" fmla="*/ 718056 h 956474"/>
                  <a:gd name="connsiteX23" fmla="*/ 297482 w 796756"/>
                  <a:gd name="connsiteY23" fmla="*/ 746105 h 956474"/>
                  <a:gd name="connsiteX24" fmla="*/ 328336 w 796756"/>
                  <a:gd name="connsiteY24" fmla="*/ 760130 h 956474"/>
                  <a:gd name="connsiteX25" fmla="*/ 361995 w 796756"/>
                  <a:gd name="connsiteY25" fmla="*/ 760130 h 956474"/>
                  <a:gd name="connsiteX26" fmla="*/ 392849 w 796756"/>
                  <a:gd name="connsiteY26" fmla="*/ 790984 h 956474"/>
                  <a:gd name="connsiteX27" fmla="*/ 496631 w 796756"/>
                  <a:gd name="connsiteY27" fmla="*/ 827448 h 956474"/>
                  <a:gd name="connsiteX28" fmla="*/ 558339 w 796756"/>
                  <a:gd name="connsiteY28" fmla="*/ 833058 h 956474"/>
                  <a:gd name="connsiteX29" fmla="*/ 597607 w 796756"/>
                  <a:gd name="connsiteY29" fmla="*/ 833058 h 956474"/>
                  <a:gd name="connsiteX30" fmla="*/ 617242 w 796756"/>
                  <a:gd name="connsiteY30" fmla="*/ 849887 h 956474"/>
                  <a:gd name="connsiteX31" fmla="*/ 648096 w 796756"/>
                  <a:gd name="connsiteY31" fmla="*/ 872326 h 956474"/>
                  <a:gd name="connsiteX32" fmla="*/ 673340 w 796756"/>
                  <a:gd name="connsiteY32" fmla="*/ 891961 h 956474"/>
                  <a:gd name="connsiteX33" fmla="*/ 701389 w 796756"/>
                  <a:gd name="connsiteY33" fmla="*/ 897570 h 956474"/>
                  <a:gd name="connsiteX34" fmla="*/ 723828 w 796756"/>
                  <a:gd name="connsiteY34" fmla="*/ 894766 h 956474"/>
                  <a:gd name="connsiteX35" fmla="*/ 751877 w 796756"/>
                  <a:gd name="connsiteY35" fmla="*/ 920010 h 956474"/>
                  <a:gd name="connsiteX36" fmla="*/ 771512 w 796756"/>
                  <a:gd name="connsiteY36" fmla="*/ 939644 h 956474"/>
                  <a:gd name="connsiteX37" fmla="*/ 796756 w 796756"/>
                  <a:gd name="connsiteY37" fmla="*/ 956474 h 956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96756" h="956474">
                    <a:moveTo>
                      <a:pt x="333946" y="0"/>
                    </a:moveTo>
                    <a:cubicBezTo>
                      <a:pt x="312208" y="13557"/>
                      <a:pt x="290470" y="27114"/>
                      <a:pt x="277848" y="36464"/>
                    </a:cubicBezTo>
                    <a:cubicBezTo>
                      <a:pt x="265226" y="45814"/>
                      <a:pt x="265693" y="48151"/>
                      <a:pt x="258213" y="56098"/>
                    </a:cubicBezTo>
                    <a:cubicBezTo>
                      <a:pt x="250733" y="64045"/>
                      <a:pt x="243254" y="75265"/>
                      <a:pt x="232969" y="84147"/>
                    </a:cubicBezTo>
                    <a:cubicBezTo>
                      <a:pt x="222684" y="93029"/>
                      <a:pt x="208192" y="100509"/>
                      <a:pt x="196505" y="109391"/>
                    </a:cubicBezTo>
                    <a:cubicBezTo>
                      <a:pt x="184818" y="118273"/>
                      <a:pt x="175469" y="128090"/>
                      <a:pt x="162847" y="137440"/>
                    </a:cubicBezTo>
                    <a:cubicBezTo>
                      <a:pt x="150225" y="146790"/>
                      <a:pt x="131525" y="155204"/>
                      <a:pt x="120773" y="165489"/>
                    </a:cubicBezTo>
                    <a:cubicBezTo>
                      <a:pt x="110021" y="175774"/>
                      <a:pt x="106281" y="186058"/>
                      <a:pt x="98334" y="199148"/>
                    </a:cubicBezTo>
                    <a:cubicBezTo>
                      <a:pt x="90387" y="212238"/>
                      <a:pt x="79167" y="227665"/>
                      <a:pt x="73090" y="244027"/>
                    </a:cubicBezTo>
                    <a:cubicBezTo>
                      <a:pt x="67013" y="260389"/>
                      <a:pt x="64675" y="282828"/>
                      <a:pt x="61870" y="297320"/>
                    </a:cubicBezTo>
                    <a:cubicBezTo>
                      <a:pt x="59065" y="311812"/>
                      <a:pt x="60000" y="320694"/>
                      <a:pt x="56260" y="330979"/>
                    </a:cubicBezTo>
                    <a:cubicBezTo>
                      <a:pt x="52520" y="341264"/>
                      <a:pt x="45508" y="351081"/>
                      <a:pt x="39431" y="359028"/>
                    </a:cubicBezTo>
                    <a:cubicBezTo>
                      <a:pt x="33354" y="366975"/>
                      <a:pt x="25406" y="372585"/>
                      <a:pt x="19796" y="378662"/>
                    </a:cubicBezTo>
                    <a:cubicBezTo>
                      <a:pt x="14186" y="384739"/>
                      <a:pt x="9044" y="388012"/>
                      <a:pt x="5772" y="395492"/>
                    </a:cubicBezTo>
                    <a:cubicBezTo>
                      <a:pt x="2500" y="402972"/>
                      <a:pt x="-773" y="413256"/>
                      <a:pt x="162" y="423541"/>
                    </a:cubicBezTo>
                    <a:cubicBezTo>
                      <a:pt x="1097" y="433826"/>
                      <a:pt x="4370" y="443643"/>
                      <a:pt x="11382" y="457200"/>
                    </a:cubicBezTo>
                    <a:cubicBezTo>
                      <a:pt x="18394" y="470757"/>
                      <a:pt x="28211" y="488989"/>
                      <a:pt x="42236" y="504883"/>
                    </a:cubicBezTo>
                    <a:cubicBezTo>
                      <a:pt x="56260" y="520778"/>
                      <a:pt x="76830" y="534335"/>
                      <a:pt x="95529" y="552567"/>
                    </a:cubicBezTo>
                    <a:cubicBezTo>
                      <a:pt x="114228" y="570799"/>
                      <a:pt x="139473" y="595108"/>
                      <a:pt x="154432" y="614275"/>
                    </a:cubicBezTo>
                    <a:cubicBezTo>
                      <a:pt x="169391" y="633442"/>
                      <a:pt x="172196" y="653076"/>
                      <a:pt x="185286" y="667568"/>
                    </a:cubicBezTo>
                    <a:cubicBezTo>
                      <a:pt x="198375" y="682060"/>
                      <a:pt x="222217" y="693280"/>
                      <a:pt x="232969" y="701227"/>
                    </a:cubicBezTo>
                    <a:cubicBezTo>
                      <a:pt x="243721" y="709174"/>
                      <a:pt x="242319" y="712446"/>
                      <a:pt x="249799" y="715251"/>
                    </a:cubicBezTo>
                    <a:cubicBezTo>
                      <a:pt x="257279" y="718056"/>
                      <a:pt x="269901" y="712914"/>
                      <a:pt x="277848" y="718056"/>
                    </a:cubicBezTo>
                    <a:cubicBezTo>
                      <a:pt x="285795" y="723198"/>
                      <a:pt x="289068" y="739093"/>
                      <a:pt x="297482" y="746105"/>
                    </a:cubicBezTo>
                    <a:cubicBezTo>
                      <a:pt x="305896" y="753117"/>
                      <a:pt x="317584" y="757793"/>
                      <a:pt x="328336" y="760130"/>
                    </a:cubicBezTo>
                    <a:cubicBezTo>
                      <a:pt x="339088" y="762468"/>
                      <a:pt x="351243" y="754988"/>
                      <a:pt x="361995" y="760130"/>
                    </a:cubicBezTo>
                    <a:cubicBezTo>
                      <a:pt x="372747" y="765272"/>
                      <a:pt x="370410" y="779764"/>
                      <a:pt x="392849" y="790984"/>
                    </a:cubicBezTo>
                    <a:cubicBezTo>
                      <a:pt x="415288" y="802204"/>
                      <a:pt x="469049" y="820436"/>
                      <a:pt x="496631" y="827448"/>
                    </a:cubicBezTo>
                    <a:cubicBezTo>
                      <a:pt x="524213" y="834460"/>
                      <a:pt x="541510" y="832123"/>
                      <a:pt x="558339" y="833058"/>
                    </a:cubicBezTo>
                    <a:cubicBezTo>
                      <a:pt x="575168" y="833993"/>
                      <a:pt x="587790" y="830253"/>
                      <a:pt x="597607" y="833058"/>
                    </a:cubicBezTo>
                    <a:cubicBezTo>
                      <a:pt x="607424" y="835863"/>
                      <a:pt x="608827" y="843342"/>
                      <a:pt x="617242" y="849887"/>
                    </a:cubicBezTo>
                    <a:cubicBezTo>
                      <a:pt x="625657" y="856432"/>
                      <a:pt x="638746" y="865314"/>
                      <a:pt x="648096" y="872326"/>
                    </a:cubicBezTo>
                    <a:cubicBezTo>
                      <a:pt x="657446" y="879338"/>
                      <a:pt x="664458" y="887754"/>
                      <a:pt x="673340" y="891961"/>
                    </a:cubicBezTo>
                    <a:cubicBezTo>
                      <a:pt x="682222" y="896168"/>
                      <a:pt x="692974" y="897102"/>
                      <a:pt x="701389" y="897570"/>
                    </a:cubicBezTo>
                    <a:cubicBezTo>
                      <a:pt x="709804" y="898038"/>
                      <a:pt x="715413" y="891026"/>
                      <a:pt x="723828" y="894766"/>
                    </a:cubicBezTo>
                    <a:cubicBezTo>
                      <a:pt x="732243" y="898506"/>
                      <a:pt x="743930" y="912530"/>
                      <a:pt x="751877" y="920010"/>
                    </a:cubicBezTo>
                    <a:cubicBezTo>
                      <a:pt x="759824" y="927490"/>
                      <a:pt x="764032" y="933567"/>
                      <a:pt x="771512" y="939644"/>
                    </a:cubicBezTo>
                    <a:cubicBezTo>
                      <a:pt x="778992" y="945721"/>
                      <a:pt x="787874" y="951097"/>
                      <a:pt x="796756" y="95647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7" name="Полилиния 726"/>
              <p:cNvSpPr/>
              <p:nvPr/>
            </p:nvSpPr>
            <p:spPr>
              <a:xfrm>
                <a:off x="6957686" y="2465434"/>
                <a:ext cx="536998" cy="604002"/>
              </a:xfrm>
              <a:custGeom>
                <a:avLst/>
                <a:gdLst>
                  <a:gd name="connsiteX0" fmla="*/ 322719 w 788423"/>
                  <a:gd name="connsiteY0" fmla="*/ 0 h 922815"/>
                  <a:gd name="connsiteX1" fmla="*/ 230157 w 788423"/>
                  <a:gd name="connsiteY1" fmla="*/ 72928 h 922815"/>
                  <a:gd name="connsiteX2" fmla="*/ 190888 w 788423"/>
                  <a:gd name="connsiteY2" fmla="*/ 109392 h 922815"/>
                  <a:gd name="connsiteX3" fmla="*/ 140400 w 788423"/>
                  <a:gd name="connsiteY3" fmla="*/ 145855 h 922815"/>
                  <a:gd name="connsiteX4" fmla="*/ 103936 w 788423"/>
                  <a:gd name="connsiteY4" fmla="*/ 176709 h 922815"/>
                  <a:gd name="connsiteX5" fmla="*/ 73082 w 788423"/>
                  <a:gd name="connsiteY5" fmla="*/ 232808 h 922815"/>
                  <a:gd name="connsiteX6" fmla="*/ 59057 w 788423"/>
                  <a:gd name="connsiteY6" fmla="*/ 294516 h 922815"/>
                  <a:gd name="connsiteX7" fmla="*/ 47838 w 788423"/>
                  <a:gd name="connsiteY7" fmla="*/ 333784 h 922815"/>
                  <a:gd name="connsiteX8" fmla="*/ 22594 w 788423"/>
                  <a:gd name="connsiteY8" fmla="*/ 364638 h 922815"/>
                  <a:gd name="connsiteX9" fmla="*/ 154 w 788423"/>
                  <a:gd name="connsiteY9" fmla="*/ 389882 h 922815"/>
                  <a:gd name="connsiteX10" fmla="*/ 14179 w 788423"/>
                  <a:gd name="connsiteY10" fmla="*/ 437566 h 922815"/>
                  <a:gd name="connsiteX11" fmla="*/ 42228 w 788423"/>
                  <a:gd name="connsiteY11" fmla="*/ 479640 h 922815"/>
                  <a:gd name="connsiteX12" fmla="*/ 89911 w 788423"/>
                  <a:gd name="connsiteY12" fmla="*/ 524518 h 922815"/>
                  <a:gd name="connsiteX13" fmla="*/ 151619 w 788423"/>
                  <a:gd name="connsiteY13" fmla="*/ 594641 h 922815"/>
                  <a:gd name="connsiteX14" fmla="*/ 171254 w 788423"/>
                  <a:gd name="connsiteY14" fmla="*/ 622690 h 922815"/>
                  <a:gd name="connsiteX15" fmla="*/ 199303 w 788423"/>
                  <a:gd name="connsiteY15" fmla="*/ 650739 h 922815"/>
                  <a:gd name="connsiteX16" fmla="*/ 232962 w 788423"/>
                  <a:gd name="connsiteY16" fmla="*/ 670373 h 922815"/>
                  <a:gd name="connsiteX17" fmla="*/ 258206 w 788423"/>
                  <a:gd name="connsiteY17" fmla="*/ 681593 h 922815"/>
                  <a:gd name="connsiteX18" fmla="*/ 272230 w 788423"/>
                  <a:gd name="connsiteY18" fmla="*/ 681593 h 922815"/>
                  <a:gd name="connsiteX19" fmla="*/ 294670 w 788423"/>
                  <a:gd name="connsiteY19" fmla="*/ 709642 h 922815"/>
                  <a:gd name="connsiteX20" fmla="*/ 308694 w 788423"/>
                  <a:gd name="connsiteY20" fmla="*/ 718057 h 922815"/>
                  <a:gd name="connsiteX21" fmla="*/ 331133 w 788423"/>
                  <a:gd name="connsiteY21" fmla="*/ 718057 h 922815"/>
                  <a:gd name="connsiteX22" fmla="*/ 356378 w 788423"/>
                  <a:gd name="connsiteY22" fmla="*/ 729276 h 922815"/>
                  <a:gd name="connsiteX23" fmla="*/ 381622 w 788423"/>
                  <a:gd name="connsiteY23" fmla="*/ 748911 h 922815"/>
                  <a:gd name="connsiteX24" fmla="*/ 429305 w 788423"/>
                  <a:gd name="connsiteY24" fmla="*/ 774155 h 922815"/>
                  <a:gd name="connsiteX25" fmla="*/ 507843 w 788423"/>
                  <a:gd name="connsiteY25" fmla="*/ 793789 h 922815"/>
                  <a:gd name="connsiteX26" fmla="*/ 555526 w 788423"/>
                  <a:gd name="connsiteY26" fmla="*/ 790984 h 922815"/>
                  <a:gd name="connsiteX27" fmla="*/ 586380 w 788423"/>
                  <a:gd name="connsiteY27" fmla="*/ 796594 h 922815"/>
                  <a:gd name="connsiteX28" fmla="*/ 614429 w 788423"/>
                  <a:gd name="connsiteY28" fmla="*/ 813424 h 922815"/>
                  <a:gd name="connsiteX29" fmla="*/ 631259 w 788423"/>
                  <a:gd name="connsiteY29" fmla="*/ 833058 h 922815"/>
                  <a:gd name="connsiteX30" fmla="*/ 659308 w 788423"/>
                  <a:gd name="connsiteY30" fmla="*/ 849887 h 922815"/>
                  <a:gd name="connsiteX31" fmla="*/ 673332 w 788423"/>
                  <a:gd name="connsiteY31" fmla="*/ 855497 h 922815"/>
                  <a:gd name="connsiteX32" fmla="*/ 698576 w 788423"/>
                  <a:gd name="connsiteY32" fmla="*/ 855497 h 922815"/>
                  <a:gd name="connsiteX33" fmla="*/ 718211 w 788423"/>
                  <a:gd name="connsiteY33" fmla="*/ 855497 h 922815"/>
                  <a:gd name="connsiteX34" fmla="*/ 751870 w 788423"/>
                  <a:gd name="connsiteY34" fmla="*/ 891961 h 922815"/>
                  <a:gd name="connsiteX35" fmla="*/ 782724 w 788423"/>
                  <a:gd name="connsiteY35" fmla="*/ 917205 h 922815"/>
                  <a:gd name="connsiteX36" fmla="*/ 788333 w 788423"/>
                  <a:gd name="connsiteY36" fmla="*/ 922815 h 922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88423" h="922815">
                    <a:moveTo>
                      <a:pt x="322719" y="0"/>
                    </a:moveTo>
                    <a:cubicBezTo>
                      <a:pt x="287424" y="27348"/>
                      <a:pt x="252129" y="54696"/>
                      <a:pt x="230157" y="72928"/>
                    </a:cubicBezTo>
                    <a:cubicBezTo>
                      <a:pt x="208185" y="91160"/>
                      <a:pt x="205847" y="97238"/>
                      <a:pt x="190888" y="109392"/>
                    </a:cubicBezTo>
                    <a:cubicBezTo>
                      <a:pt x="175928" y="121547"/>
                      <a:pt x="154892" y="134636"/>
                      <a:pt x="140400" y="145855"/>
                    </a:cubicBezTo>
                    <a:cubicBezTo>
                      <a:pt x="125908" y="157074"/>
                      <a:pt x="115156" y="162217"/>
                      <a:pt x="103936" y="176709"/>
                    </a:cubicBezTo>
                    <a:cubicBezTo>
                      <a:pt x="92716" y="191201"/>
                      <a:pt x="80562" y="213174"/>
                      <a:pt x="73082" y="232808"/>
                    </a:cubicBezTo>
                    <a:cubicBezTo>
                      <a:pt x="65602" y="252443"/>
                      <a:pt x="63264" y="277687"/>
                      <a:pt x="59057" y="294516"/>
                    </a:cubicBezTo>
                    <a:cubicBezTo>
                      <a:pt x="54850" y="311345"/>
                      <a:pt x="53915" y="322097"/>
                      <a:pt x="47838" y="333784"/>
                    </a:cubicBezTo>
                    <a:cubicBezTo>
                      <a:pt x="41761" y="345471"/>
                      <a:pt x="30541" y="355288"/>
                      <a:pt x="22594" y="364638"/>
                    </a:cubicBezTo>
                    <a:cubicBezTo>
                      <a:pt x="14647" y="373988"/>
                      <a:pt x="1556" y="377727"/>
                      <a:pt x="154" y="389882"/>
                    </a:cubicBezTo>
                    <a:cubicBezTo>
                      <a:pt x="-1249" y="402037"/>
                      <a:pt x="7167" y="422606"/>
                      <a:pt x="14179" y="437566"/>
                    </a:cubicBezTo>
                    <a:cubicBezTo>
                      <a:pt x="21191" y="452526"/>
                      <a:pt x="29606" y="465148"/>
                      <a:pt x="42228" y="479640"/>
                    </a:cubicBezTo>
                    <a:cubicBezTo>
                      <a:pt x="54850" y="494132"/>
                      <a:pt x="71679" y="505351"/>
                      <a:pt x="89911" y="524518"/>
                    </a:cubicBezTo>
                    <a:cubicBezTo>
                      <a:pt x="108143" y="543685"/>
                      <a:pt x="138062" y="578279"/>
                      <a:pt x="151619" y="594641"/>
                    </a:cubicBezTo>
                    <a:cubicBezTo>
                      <a:pt x="165176" y="611003"/>
                      <a:pt x="163307" y="613340"/>
                      <a:pt x="171254" y="622690"/>
                    </a:cubicBezTo>
                    <a:cubicBezTo>
                      <a:pt x="179201" y="632040"/>
                      <a:pt x="189018" y="642792"/>
                      <a:pt x="199303" y="650739"/>
                    </a:cubicBezTo>
                    <a:cubicBezTo>
                      <a:pt x="209588" y="658686"/>
                      <a:pt x="223145" y="665231"/>
                      <a:pt x="232962" y="670373"/>
                    </a:cubicBezTo>
                    <a:cubicBezTo>
                      <a:pt x="242779" y="675515"/>
                      <a:pt x="251661" y="679723"/>
                      <a:pt x="258206" y="681593"/>
                    </a:cubicBezTo>
                    <a:cubicBezTo>
                      <a:pt x="264751" y="683463"/>
                      <a:pt x="266153" y="676918"/>
                      <a:pt x="272230" y="681593"/>
                    </a:cubicBezTo>
                    <a:cubicBezTo>
                      <a:pt x="278307" y="686268"/>
                      <a:pt x="288593" y="703565"/>
                      <a:pt x="294670" y="709642"/>
                    </a:cubicBezTo>
                    <a:cubicBezTo>
                      <a:pt x="300747" y="715719"/>
                      <a:pt x="302617" y="716655"/>
                      <a:pt x="308694" y="718057"/>
                    </a:cubicBezTo>
                    <a:cubicBezTo>
                      <a:pt x="314771" y="719460"/>
                      <a:pt x="323186" y="716187"/>
                      <a:pt x="331133" y="718057"/>
                    </a:cubicBezTo>
                    <a:cubicBezTo>
                      <a:pt x="339080" y="719927"/>
                      <a:pt x="347963" y="724134"/>
                      <a:pt x="356378" y="729276"/>
                    </a:cubicBezTo>
                    <a:cubicBezTo>
                      <a:pt x="364793" y="734418"/>
                      <a:pt x="369468" y="741431"/>
                      <a:pt x="381622" y="748911"/>
                    </a:cubicBezTo>
                    <a:cubicBezTo>
                      <a:pt x="393776" y="756391"/>
                      <a:pt x="408268" y="766675"/>
                      <a:pt x="429305" y="774155"/>
                    </a:cubicBezTo>
                    <a:cubicBezTo>
                      <a:pt x="450342" y="781635"/>
                      <a:pt x="486806" y="790984"/>
                      <a:pt x="507843" y="793789"/>
                    </a:cubicBezTo>
                    <a:cubicBezTo>
                      <a:pt x="528880" y="796594"/>
                      <a:pt x="542437" y="790517"/>
                      <a:pt x="555526" y="790984"/>
                    </a:cubicBezTo>
                    <a:cubicBezTo>
                      <a:pt x="568615" y="791451"/>
                      <a:pt x="576563" y="792854"/>
                      <a:pt x="586380" y="796594"/>
                    </a:cubicBezTo>
                    <a:cubicBezTo>
                      <a:pt x="596197" y="800334"/>
                      <a:pt x="606949" y="807347"/>
                      <a:pt x="614429" y="813424"/>
                    </a:cubicBezTo>
                    <a:cubicBezTo>
                      <a:pt x="621909" y="819501"/>
                      <a:pt x="623779" y="826981"/>
                      <a:pt x="631259" y="833058"/>
                    </a:cubicBezTo>
                    <a:cubicBezTo>
                      <a:pt x="638739" y="839135"/>
                      <a:pt x="652296" y="846147"/>
                      <a:pt x="659308" y="849887"/>
                    </a:cubicBezTo>
                    <a:cubicBezTo>
                      <a:pt x="666320" y="853627"/>
                      <a:pt x="666787" y="854562"/>
                      <a:pt x="673332" y="855497"/>
                    </a:cubicBezTo>
                    <a:cubicBezTo>
                      <a:pt x="679877" y="856432"/>
                      <a:pt x="698576" y="855497"/>
                      <a:pt x="698576" y="855497"/>
                    </a:cubicBezTo>
                    <a:cubicBezTo>
                      <a:pt x="706056" y="855497"/>
                      <a:pt x="709329" y="849420"/>
                      <a:pt x="718211" y="855497"/>
                    </a:cubicBezTo>
                    <a:cubicBezTo>
                      <a:pt x="727093" y="861574"/>
                      <a:pt x="741118" y="881676"/>
                      <a:pt x="751870" y="891961"/>
                    </a:cubicBezTo>
                    <a:cubicBezTo>
                      <a:pt x="762622" y="902246"/>
                      <a:pt x="782724" y="917205"/>
                      <a:pt x="782724" y="917205"/>
                    </a:cubicBezTo>
                    <a:cubicBezTo>
                      <a:pt x="788801" y="922347"/>
                      <a:pt x="788567" y="922581"/>
                      <a:pt x="788333" y="922815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8" name="Полилиния 727"/>
              <p:cNvSpPr/>
              <p:nvPr/>
            </p:nvSpPr>
            <p:spPr>
              <a:xfrm>
                <a:off x="6922012" y="2435260"/>
                <a:ext cx="557847" cy="651735"/>
              </a:xfrm>
              <a:custGeom>
                <a:avLst/>
                <a:gdLst>
                  <a:gd name="connsiteX0" fmla="*/ 345004 w 819033"/>
                  <a:gd name="connsiteY0" fmla="*/ 0 h 995742"/>
                  <a:gd name="connsiteX1" fmla="*/ 288905 w 819033"/>
                  <a:gd name="connsiteY1" fmla="*/ 36463 h 995742"/>
                  <a:gd name="connsiteX2" fmla="*/ 244027 w 819033"/>
                  <a:gd name="connsiteY2" fmla="*/ 89757 h 995742"/>
                  <a:gd name="connsiteX3" fmla="*/ 213173 w 819033"/>
                  <a:gd name="connsiteY3" fmla="*/ 109391 h 995742"/>
                  <a:gd name="connsiteX4" fmla="*/ 168294 w 819033"/>
                  <a:gd name="connsiteY4" fmla="*/ 140245 h 995742"/>
                  <a:gd name="connsiteX5" fmla="*/ 129026 w 819033"/>
                  <a:gd name="connsiteY5" fmla="*/ 173904 h 995742"/>
                  <a:gd name="connsiteX6" fmla="*/ 92562 w 819033"/>
                  <a:gd name="connsiteY6" fmla="*/ 227197 h 995742"/>
                  <a:gd name="connsiteX7" fmla="*/ 67318 w 819033"/>
                  <a:gd name="connsiteY7" fmla="*/ 322564 h 995742"/>
                  <a:gd name="connsiteX8" fmla="*/ 53293 w 819033"/>
                  <a:gd name="connsiteY8" fmla="*/ 361833 h 995742"/>
                  <a:gd name="connsiteX9" fmla="*/ 19634 w 819033"/>
                  <a:gd name="connsiteY9" fmla="*/ 401101 h 995742"/>
                  <a:gd name="connsiteX10" fmla="*/ 0 w 819033"/>
                  <a:gd name="connsiteY10" fmla="*/ 440370 h 995742"/>
                  <a:gd name="connsiteX11" fmla="*/ 19634 w 819033"/>
                  <a:gd name="connsiteY11" fmla="*/ 493663 h 995742"/>
                  <a:gd name="connsiteX12" fmla="*/ 50488 w 819033"/>
                  <a:gd name="connsiteY12" fmla="*/ 544152 h 995742"/>
                  <a:gd name="connsiteX13" fmla="*/ 98172 w 819033"/>
                  <a:gd name="connsiteY13" fmla="*/ 577811 h 995742"/>
                  <a:gd name="connsiteX14" fmla="*/ 143050 w 819033"/>
                  <a:gd name="connsiteY14" fmla="*/ 617079 h 995742"/>
                  <a:gd name="connsiteX15" fmla="*/ 171099 w 819033"/>
                  <a:gd name="connsiteY15" fmla="*/ 653543 h 995742"/>
                  <a:gd name="connsiteX16" fmla="*/ 190734 w 819033"/>
                  <a:gd name="connsiteY16" fmla="*/ 701227 h 995742"/>
                  <a:gd name="connsiteX17" fmla="*/ 230002 w 819033"/>
                  <a:gd name="connsiteY17" fmla="*/ 723666 h 995742"/>
                  <a:gd name="connsiteX18" fmla="*/ 255246 w 819033"/>
                  <a:gd name="connsiteY18" fmla="*/ 743300 h 995742"/>
                  <a:gd name="connsiteX19" fmla="*/ 269271 w 819033"/>
                  <a:gd name="connsiteY19" fmla="*/ 757325 h 995742"/>
                  <a:gd name="connsiteX20" fmla="*/ 294515 w 819033"/>
                  <a:gd name="connsiteY20" fmla="*/ 757325 h 995742"/>
                  <a:gd name="connsiteX21" fmla="*/ 308540 w 819033"/>
                  <a:gd name="connsiteY21" fmla="*/ 779764 h 995742"/>
                  <a:gd name="connsiteX22" fmla="*/ 336589 w 819033"/>
                  <a:gd name="connsiteY22" fmla="*/ 796593 h 995742"/>
                  <a:gd name="connsiteX23" fmla="*/ 367443 w 819033"/>
                  <a:gd name="connsiteY23" fmla="*/ 802203 h 995742"/>
                  <a:gd name="connsiteX24" fmla="*/ 387077 w 819033"/>
                  <a:gd name="connsiteY24" fmla="*/ 816228 h 995742"/>
                  <a:gd name="connsiteX25" fmla="*/ 429151 w 819033"/>
                  <a:gd name="connsiteY25" fmla="*/ 835862 h 995742"/>
                  <a:gd name="connsiteX26" fmla="*/ 479639 w 819033"/>
                  <a:gd name="connsiteY26" fmla="*/ 861106 h 995742"/>
                  <a:gd name="connsiteX27" fmla="*/ 544152 w 819033"/>
                  <a:gd name="connsiteY27" fmla="*/ 872326 h 995742"/>
                  <a:gd name="connsiteX28" fmla="*/ 611470 w 819033"/>
                  <a:gd name="connsiteY28" fmla="*/ 877936 h 995742"/>
                  <a:gd name="connsiteX29" fmla="*/ 639519 w 819033"/>
                  <a:gd name="connsiteY29" fmla="*/ 889155 h 995742"/>
                  <a:gd name="connsiteX30" fmla="*/ 687202 w 819033"/>
                  <a:gd name="connsiteY30" fmla="*/ 922814 h 995742"/>
                  <a:gd name="connsiteX31" fmla="*/ 715251 w 819033"/>
                  <a:gd name="connsiteY31" fmla="*/ 939644 h 995742"/>
                  <a:gd name="connsiteX32" fmla="*/ 734886 w 819033"/>
                  <a:gd name="connsiteY32" fmla="*/ 942449 h 995742"/>
                  <a:gd name="connsiteX33" fmla="*/ 748910 w 819033"/>
                  <a:gd name="connsiteY33" fmla="*/ 942449 h 995742"/>
                  <a:gd name="connsiteX34" fmla="*/ 774154 w 819033"/>
                  <a:gd name="connsiteY34" fmla="*/ 964888 h 995742"/>
                  <a:gd name="connsiteX35" fmla="*/ 793789 w 819033"/>
                  <a:gd name="connsiteY35" fmla="*/ 984522 h 995742"/>
                  <a:gd name="connsiteX36" fmla="*/ 813423 w 819033"/>
                  <a:gd name="connsiteY36" fmla="*/ 992937 h 995742"/>
                  <a:gd name="connsiteX37" fmla="*/ 819033 w 819033"/>
                  <a:gd name="connsiteY37" fmla="*/ 995742 h 995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819033" h="995742">
                    <a:moveTo>
                      <a:pt x="345004" y="0"/>
                    </a:moveTo>
                    <a:cubicBezTo>
                      <a:pt x="325369" y="10752"/>
                      <a:pt x="305734" y="21504"/>
                      <a:pt x="288905" y="36463"/>
                    </a:cubicBezTo>
                    <a:cubicBezTo>
                      <a:pt x="272075" y="51423"/>
                      <a:pt x="256649" y="77602"/>
                      <a:pt x="244027" y="89757"/>
                    </a:cubicBezTo>
                    <a:cubicBezTo>
                      <a:pt x="231405" y="101912"/>
                      <a:pt x="225795" y="100976"/>
                      <a:pt x="213173" y="109391"/>
                    </a:cubicBezTo>
                    <a:cubicBezTo>
                      <a:pt x="200551" y="117806"/>
                      <a:pt x="182318" y="129493"/>
                      <a:pt x="168294" y="140245"/>
                    </a:cubicBezTo>
                    <a:cubicBezTo>
                      <a:pt x="154270" y="150997"/>
                      <a:pt x="141648" y="159412"/>
                      <a:pt x="129026" y="173904"/>
                    </a:cubicBezTo>
                    <a:cubicBezTo>
                      <a:pt x="116404" y="188396"/>
                      <a:pt x="102847" y="202421"/>
                      <a:pt x="92562" y="227197"/>
                    </a:cubicBezTo>
                    <a:cubicBezTo>
                      <a:pt x="82277" y="251973"/>
                      <a:pt x="73863" y="300125"/>
                      <a:pt x="67318" y="322564"/>
                    </a:cubicBezTo>
                    <a:cubicBezTo>
                      <a:pt x="60773" y="345003"/>
                      <a:pt x="61240" y="348744"/>
                      <a:pt x="53293" y="361833"/>
                    </a:cubicBezTo>
                    <a:cubicBezTo>
                      <a:pt x="45346" y="374922"/>
                      <a:pt x="28516" y="388012"/>
                      <a:pt x="19634" y="401101"/>
                    </a:cubicBezTo>
                    <a:cubicBezTo>
                      <a:pt x="10752" y="414191"/>
                      <a:pt x="0" y="424943"/>
                      <a:pt x="0" y="440370"/>
                    </a:cubicBezTo>
                    <a:cubicBezTo>
                      <a:pt x="0" y="455797"/>
                      <a:pt x="11219" y="476366"/>
                      <a:pt x="19634" y="493663"/>
                    </a:cubicBezTo>
                    <a:cubicBezTo>
                      <a:pt x="28049" y="510960"/>
                      <a:pt x="37398" y="530127"/>
                      <a:pt x="50488" y="544152"/>
                    </a:cubicBezTo>
                    <a:cubicBezTo>
                      <a:pt x="63578" y="558177"/>
                      <a:pt x="82745" y="565657"/>
                      <a:pt x="98172" y="577811"/>
                    </a:cubicBezTo>
                    <a:cubicBezTo>
                      <a:pt x="113599" y="589966"/>
                      <a:pt x="130896" y="604457"/>
                      <a:pt x="143050" y="617079"/>
                    </a:cubicBezTo>
                    <a:cubicBezTo>
                      <a:pt x="155204" y="629701"/>
                      <a:pt x="163152" y="639518"/>
                      <a:pt x="171099" y="653543"/>
                    </a:cubicBezTo>
                    <a:cubicBezTo>
                      <a:pt x="179046" y="667568"/>
                      <a:pt x="180917" y="689540"/>
                      <a:pt x="190734" y="701227"/>
                    </a:cubicBezTo>
                    <a:cubicBezTo>
                      <a:pt x="200551" y="712914"/>
                      <a:pt x="219250" y="716654"/>
                      <a:pt x="230002" y="723666"/>
                    </a:cubicBezTo>
                    <a:cubicBezTo>
                      <a:pt x="240754" y="730678"/>
                      <a:pt x="248701" y="737690"/>
                      <a:pt x="255246" y="743300"/>
                    </a:cubicBezTo>
                    <a:cubicBezTo>
                      <a:pt x="261791" y="748910"/>
                      <a:pt x="262726" y="754987"/>
                      <a:pt x="269271" y="757325"/>
                    </a:cubicBezTo>
                    <a:cubicBezTo>
                      <a:pt x="275816" y="759663"/>
                      <a:pt x="287970" y="753585"/>
                      <a:pt x="294515" y="757325"/>
                    </a:cubicBezTo>
                    <a:cubicBezTo>
                      <a:pt x="301060" y="761065"/>
                      <a:pt x="301528" y="773219"/>
                      <a:pt x="308540" y="779764"/>
                    </a:cubicBezTo>
                    <a:cubicBezTo>
                      <a:pt x="315552" y="786309"/>
                      <a:pt x="326772" y="792853"/>
                      <a:pt x="336589" y="796593"/>
                    </a:cubicBezTo>
                    <a:cubicBezTo>
                      <a:pt x="346406" y="800333"/>
                      <a:pt x="359028" y="798931"/>
                      <a:pt x="367443" y="802203"/>
                    </a:cubicBezTo>
                    <a:cubicBezTo>
                      <a:pt x="375858" y="805475"/>
                      <a:pt x="376792" y="810618"/>
                      <a:pt x="387077" y="816228"/>
                    </a:cubicBezTo>
                    <a:cubicBezTo>
                      <a:pt x="397362" y="821838"/>
                      <a:pt x="413724" y="828382"/>
                      <a:pt x="429151" y="835862"/>
                    </a:cubicBezTo>
                    <a:cubicBezTo>
                      <a:pt x="444578" y="843342"/>
                      <a:pt x="460472" y="855029"/>
                      <a:pt x="479639" y="861106"/>
                    </a:cubicBezTo>
                    <a:cubicBezTo>
                      <a:pt x="498806" y="867183"/>
                      <a:pt x="522180" y="869521"/>
                      <a:pt x="544152" y="872326"/>
                    </a:cubicBezTo>
                    <a:cubicBezTo>
                      <a:pt x="566124" y="875131"/>
                      <a:pt x="595576" y="875131"/>
                      <a:pt x="611470" y="877936"/>
                    </a:cubicBezTo>
                    <a:cubicBezTo>
                      <a:pt x="627365" y="880741"/>
                      <a:pt x="626897" y="881675"/>
                      <a:pt x="639519" y="889155"/>
                    </a:cubicBezTo>
                    <a:cubicBezTo>
                      <a:pt x="652141" y="896635"/>
                      <a:pt x="674580" y="914399"/>
                      <a:pt x="687202" y="922814"/>
                    </a:cubicBezTo>
                    <a:cubicBezTo>
                      <a:pt x="699824" y="931229"/>
                      <a:pt x="707304" y="936372"/>
                      <a:pt x="715251" y="939644"/>
                    </a:cubicBezTo>
                    <a:cubicBezTo>
                      <a:pt x="723198" y="942917"/>
                      <a:pt x="729276" y="941982"/>
                      <a:pt x="734886" y="942449"/>
                    </a:cubicBezTo>
                    <a:cubicBezTo>
                      <a:pt x="740496" y="942916"/>
                      <a:pt x="742366" y="938709"/>
                      <a:pt x="748910" y="942449"/>
                    </a:cubicBezTo>
                    <a:cubicBezTo>
                      <a:pt x="755454" y="946189"/>
                      <a:pt x="766674" y="957876"/>
                      <a:pt x="774154" y="964888"/>
                    </a:cubicBezTo>
                    <a:cubicBezTo>
                      <a:pt x="781634" y="971900"/>
                      <a:pt x="787244" y="979847"/>
                      <a:pt x="793789" y="984522"/>
                    </a:cubicBezTo>
                    <a:cubicBezTo>
                      <a:pt x="800334" y="989197"/>
                      <a:pt x="813423" y="992937"/>
                      <a:pt x="813423" y="992937"/>
                    </a:cubicBezTo>
                    <a:cubicBezTo>
                      <a:pt x="817630" y="994807"/>
                      <a:pt x="818331" y="995274"/>
                      <a:pt x="819033" y="995742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9" name="Полилиния 728"/>
              <p:cNvSpPr/>
              <p:nvPr/>
            </p:nvSpPr>
            <p:spPr>
              <a:xfrm>
                <a:off x="6992179" y="3275054"/>
                <a:ext cx="9552" cy="84450"/>
              </a:xfrm>
              <a:custGeom>
                <a:avLst/>
                <a:gdLst>
                  <a:gd name="connsiteX0" fmla="*/ 14024 w 14024"/>
                  <a:gd name="connsiteY0" fmla="*/ 0 h 129025"/>
                  <a:gd name="connsiteX1" fmla="*/ 0 w 14024"/>
                  <a:gd name="connsiteY1" fmla="*/ 129025 h 129025"/>
                  <a:gd name="connsiteX2" fmla="*/ 0 w 14024"/>
                  <a:gd name="connsiteY2" fmla="*/ 129025 h 129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24" h="129025">
                    <a:moveTo>
                      <a:pt x="14024" y="0"/>
                    </a:moveTo>
                    <a:lnTo>
                      <a:pt x="0" y="129025"/>
                    </a:lnTo>
                    <a:lnTo>
                      <a:pt x="0" y="129025"/>
                    </a:ln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0" name="Полилиния 729"/>
              <p:cNvSpPr/>
              <p:nvPr/>
            </p:nvSpPr>
            <p:spPr>
              <a:xfrm>
                <a:off x="6993247" y="3277498"/>
                <a:ext cx="8683" cy="84450"/>
              </a:xfrm>
              <a:custGeom>
                <a:avLst/>
                <a:gdLst>
                  <a:gd name="connsiteX0" fmla="*/ 14024 w 14024"/>
                  <a:gd name="connsiteY0" fmla="*/ 0 h 129025"/>
                  <a:gd name="connsiteX1" fmla="*/ 0 w 14024"/>
                  <a:gd name="connsiteY1" fmla="*/ 129025 h 129025"/>
                  <a:gd name="connsiteX2" fmla="*/ 0 w 14024"/>
                  <a:gd name="connsiteY2" fmla="*/ 129025 h 129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24" h="129025">
                    <a:moveTo>
                      <a:pt x="14024" y="0"/>
                    </a:moveTo>
                    <a:lnTo>
                      <a:pt x="0" y="129025"/>
                    </a:lnTo>
                    <a:lnTo>
                      <a:pt x="0" y="129025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1" name="Полилиния 730"/>
              <p:cNvSpPr/>
              <p:nvPr/>
            </p:nvSpPr>
            <p:spPr>
              <a:xfrm>
                <a:off x="6379724" y="3245667"/>
                <a:ext cx="783913" cy="272674"/>
              </a:xfrm>
              <a:custGeom>
                <a:avLst/>
                <a:gdLst>
                  <a:gd name="connsiteX0" fmla="*/ 1150944 w 1150944"/>
                  <a:gd name="connsiteY0" fmla="*/ 0 h 416600"/>
                  <a:gd name="connsiteX1" fmla="*/ 1108578 w 1150944"/>
                  <a:gd name="connsiteY1" fmla="*/ 31775 h 416600"/>
                  <a:gd name="connsiteX2" fmla="*/ 1059151 w 1150944"/>
                  <a:gd name="connsiteY2" fmla="*/ 70610 h 416600"/>
                  <a:gd name="connsiteX3" fmla="*/ 1002663 w 1150944"/>
                  <a:gd name="connsiteY3" fmla="*/ 102385 h 416600"/>
                  <a:gd name="connsiteX4" fmla="*/ 956766 w 1150944"/>
                  <a:gd name="connsiteY4" fmla="*/ 141220 h 416600"/>
                  <a:gd name="connsiteX5" fmla="*/ 886156 w 1150944"/>
                  <a:gd name="connsiteY5" fmla="*/ 180056 h 416600"/>
                  <a:gd name="connsiteX6" fmla="*/ 833199 w 1150944"/>
                  <a:gd name="connsiteY6" fmla="*/ 187117 h 416600"/>
                  <a:gd name="connsiteX7" fmla="*/ 794363 w 1150944"/>
                  <a:gd name="connsiteY7" fmla="*/ 172995 h 416600"/>
                  <a:gd name="connsiteX8" fmla="*/ 741406 w 1150944"/>
                  <a:gd name="connsiteY8" fmla="*/ 176525 h 416600"/>
                  <a:gd name="connsiteX9" fmla="*/ 684918 w 1150944"/>
                  <a:gd name="connsiteY9" fmla="*/ 151812 h 416600"/>
                  <a:gd name="connsiteX10" fmla="*/ 635491 w 1150944"/>
                  <a:gd name="connsiteY10" fmla="*/ 144751 h 416600"/>
                  <a:gd name="connsiteX11" fmla="*/ 547228 w 1150944"/>
                  <a:gd name="connsiteY11" fmla="*/ 155342 h 416600"/>
                  <a:gd name="connsiteX12" fmla="*/ 480149 w 1150944"/>
                  <a:gd name="connsiteY12" fmla="*/ 180056 h 416600"/>
                  <a:gd name="connsiteX13" fmla="*/ 437783 w 1150944"/>
                  <a:gd name="connsiteY13" fmla="*/ 204769 h 416600"/>
                  <a:gd name="connsiteX14" fmla="*/ 388356 w 1150944"/>
                  <a:gd name="connsiteY14" fmla="*/ 229483 h 416600"/>
                  <a:gd name="connsiteX15" fmla="*/ 324807 w 1150944"/>
                  <a:gd name="connsiteY15" fmla="*/ 264788 h 416600"/>
                  <a:gd name="connsiteX16" fmla="*/ 282441 w 1150944"/>
                  <a:gd name="connsiteY16" fmla="*/ 303623 h 416600"/>
                  <a:gd name="connsiteX17" fmla="*/ 236544 w 1150944"/>
                  <a:gd name="connsiteY17" fmla="*/ 338928 h 416600"/>
                  <a:gd name="connsiteX18" fmla="*/ 187117 w 1150944"/>
                  <a:gd name="connsiteY18" fmla="*/ 335398 h 416600"/>
                  <a:gd name="connsiteX19" fmla="*/ 137690 w 1150944"/>
                  <a:gd name="connsiteY19" fmla="*/ 331867 h 416600"/>
                  <a:gd name="connsiteX20" fmla="*/ 105915 w 1150944"/>
                  <a:gd name="connsiteY20" fmla="*/ 353050 h 416600"/>
                  <a:gd name="connsiteX21" fmla="*/ 52958 w 1150944"/>
                  <a:gd name="connsiteY21" fmla="*/ 384825 h 416600"/>
                  <a:gd name="connsiteX22" fmla="*/ 28244 w 1150944"/>
                  <a:gd name="connsiteY22" fmla="*/ 398947 h 416600"/>
                  <a:gd name="connsiteX23" fmla="*/ 0 w 1150944"/>
                  <a:gd name="connsiteY23" fmla="*/ 416600 h 4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0944" h="416600">
                    <a:moveTo>
                      <a:pt x="1150944" y="0"/>
                    </a:moveTo>
                    <a:cubicBezTo>
                      <a:pt x="1137410" y="10003"/>
                      <a:pt x="1123877" y="20007"/>
                      <a:pt x="1108578" y="31775"/>
                    </a:cubicBezTo>
                    <a:cubicBezTo>
                      <a:pt x="1093279" y="43543"/>
                      <a:pt x="1076803" y="58842"/>
                      <a:pt x="1059151" y="70610"/>
                    </a:cubicBezTo>
                    <a:cubicBezTo>
                      <a:pt x="1041499" y="82378"/>
                      <a:pt x="1019727" y="90617"/>
                      <a:pt x="1002663" y="102385"/>
                    </a:cubicBezTo>
                    <a:cubicBezTo>
                      <a:pt x="985599" y="114153"/>
                      <a:pt x="976184" y="128275"/>
                      <a:pt x="956766" y="141220"/>
                    </a:cubicBezTo>
                    <a:cubicBezTo>
                      <a:pt x="937348" y="154165"/>
                      <a:pt x="906751" y="172406"/>
                      <a:pt x="886156" y="180056"/>
                    </a:cubicBezTo>
                    <a:cubicBezTo>
                      <a:pt x="865561" y="187706"/>
                      <a:pt x="848498" y="188294"/>
                      <a:pt x="833199" y="187117"/>
                    </a:cubicBezTo>
                    <a:cubicBezTo>
                      <a:pt x="817900" y="185940"/>
                      <a:pt x="809662" y="174760"/>
                      <a:pt x="794363" y="172995"/>
                    </a:cubicBezTo>
                    <a:cubicBezTo>
                      <a:pt x="779064" y="171230"/>
                      <a:pt x="759647" y="180056"/>
                      <a:pt x="741406" y="176525"/>
                    </a:cubicBezTo>
                    <a:cubicBezTo>
                      <a:pt x="723165" y="172994"/>
                      <a:pt x="702570" y="157108"/>
                      <a:pt x="684918" y="151812"/>
                    </a:cubicBezTo>
                    <a:cubicBezTo>
                      <a:pt x="667265" y="146516"/>
                      <a:pt x="658439" y="144163"/>
                      <a:pt x="635491" y="144751"/>
                    </a:cubicBezTo>
                    <a:cubicBezTo>
                      <a:pt x="612543" y="145339"/>
                      <a:pt x="573118" y="149458"/>
                      <a:pt x="547228" y="155342"/>
                    </a:cubicBezTo>
                    <a:cubicBezTo>
                      <a:pt x="521338" y="161226"/>
                      <a:pt x="498390" y="171818"/>
                      <a:pt x="480149" y="180056"/>
                    </a:cubicBezTo>
                    <a:cubicBezTo>
                      <a:pt x="461908" y="188294"/>
                      <a:pt x="453082" y="196531"/>
                      <a:pt x="437783" y="204769"/>
                    </a:cubicBezTo>
                    <a:cubicBezTo>
                      <a:pt x="422484" y="213007"/>
                      <a:pt x="407185" y="219480"/>
                      <a:pt x="388356" y="229483"/>
                    </a:cubicBezTo>
                    <a:cubicBezTo>
                      <a:pt x="369527" y="239486"/>
                      <a:pt x="342459" y="252431"/>
                      <a:pt x="324807" y="264788"/>
                    </a:cubicBezTo>
                    <a:cubicBezTo>
                      <a:pt x="307155" y="277145"/>
                      <a:pt x="297151" y="291266"/>
                      <a:pt x="282441" y="303623"/>
                    </a:cubicBezTo>
                    <a:cubicBezTo>
                      <a:pt x="267730" y="315980"/>
                      <a:pt x="252431" y="333632"/>
                      <a:pt x="236544" y="338928"/>
                    </a:cubicBezTo>
                    <a:cubicBezTo>
                      <a:pt x="220657" y="344224"/>
                      <a:pt x="187117" y="335398"/>
                      <a:pt x="187117" y="335398"/>
                    </a:cubicBezTo>
                    <a:cubicBezTo>
                      <a:pt x="170641" y="334221"/>
                      <a:pt x="151224" y="328925"/>
                      <a:pt x="137690" y="331867"/>
                    </a:cubicBezTo>
                    <a:cubicBezTo>
                      <a:pt x="124156" y="334809"/>
                      <a:pt x="120037" y="344224"/>
                      <a:pt x="105915" y="353050"/>
                    </a:cubicBezTo>
                    <a:cubicBezTo>
                      <a:pt x="91793" y="361876"/>
                      <a:pt x="65903" y="377176"/>
                      <a:pt x="52958" y="384825"/>
                    </a:cubicBezTo>
                    <a:cubicBezTo>
                      <a:pt x="40013" y="392474"/>
                      <a:pt x="37070" y="393651"/>
                      <a:pt x="28244" y="398947"/>
                    </a:cubicBezTo>
                    <a:cubicBezTo>
                      <a:pt x="19418" y="404243"/>
                      <a:pt x="9709" y="410421"/>
                      <a:pt x="0" y="416600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2" name="Полилиния 731"/>
              <p:cNvSpPr/>
              <p:nvPr/>
            </p:nvSpPr>
            <p:spPr>
              <a:xfrm>
                <a:off x="7011283" y="3278726"/>
                <a:ext cx="5731" cy="47732"/>
              </a:xfrm>
              <a:custGeom>
                <a:avLst/>
                <a:gdLst>
                  <a:gd name="connsiteX0" fmla="*/ 8415 w 8415"/>
                  <a:gd name="connsiteY0" fmla="*/ 0 h 72927"/>
                  <a:gd name="connsiteX1" fmla="*/ 0 w 8415"/>
                  <a:gd name="connsiteY1" fmla="*/ 72927 h 72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415" h="72927">
                    <a:moveTo>
                      <a:pt x="8415" y="0"/>
                    </a:moveTo>
                    <a:lnTo>
                      <a:pt x="0" y="72927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3" name="Полилиния 732"/>
              <p:cNvSpPr/>
              <p:nvPr/>
            </p:nvSpPr>
            <p:spPr>
              <a:xfrm>
                <a:off x="6984537" y="3271382"/>
                <a:ext cx="3821" cy="67927"/>
              </a:xfrm>
              <a:custGeom>
                <a:avLst/>
                <a:gdLst>
                  <a:gd name="connsiteX0" fmla="*/ 5610 w 5610"/>
                  <a:gd name="connsiteY0" fmla="*/ 0 h 103781"/>
                  <a:gd name="connsiteX1" fmla="*/ 0 w 5610"/>
                  <a:gd name="connsiteY1" fmla="*/ 103781 h 103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10" h="103781">
                    <a:moveTo>
                      <a:pt x="5610" y="0"/>
                    </a:moveTo>
                    <a:lnTo>
                      <a:pt x="0" y="103781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4" name="Полилиния 733"/>
              <p:cNvSpPr/>
              <p:nvPr/>
            </p:nvSpPr>
            <p:spPr>
              <a:xfrm>
                <a:off x="6999820" y="2906043"/>
                <a:ext cx="74164" cy="374518"/>
              </a:xfrm>
              <a:custGeom>
                <a:avLst/>
                <a:gdLst>
                  <a:gd name="connsiteX0" fmla="*/ 98172 w 108888"/>
                  <a:gd name="connsiteY0" fmla="*/ 0 h 572201"/>
                  <a:gd name="connsiteX1" fmla="*/ 95367 w 108888"/>
                  <a:gd name="connsiteY1" fmla="*/ 84147 h 572201"/>
                  <a:gd name="connsiteX2" fmla="*/ 100977 w 108888"/>
                  <a:gd name="connsiteY2" fmla="*/ 123416 h 572201"/>
                  <a:gd name="connsiteX3" fmla="*/ 106587 w 108888"/>
                  <a:gd name="connsiteY3" fmla="*/ 168294 h 572201"/>
                  <a:gd name="connsiteX4" fmla="*/ 106587 w 108888"/>
                  <a:gd name="connsiteY4" fmla="*/ 193539 h 572201"/>
                  <a:gd name="connsiteX5" fmla="*/ 78537 w 108888"/>
                  <a:gd name="connsiteY5" fmla="*/ 227198 h 572201"/>
                  <a:gd name="connsiteX6" fmla="*/ 67318 w 108888"/>
                  <a:gd name="connsiteY6" fmla="*/ 241222 h 572201"/>
                  <a:gd name="connsiteX7" fmla="*/ 30854 w 108888"/>
                  <a:gd name="connsiteY7" fmla="*/ 266466 h 572201"/>
                  <a:gd name="connsiteX8" fmla="*/ 14025 w 108888"/>
                  <a:gd name="connsiteY8" fmla="*/ 274881 h 572201"/>
                  <a:gd name="connsiteX9" fmla="*/ 33659 w 108888"/>
                  <a:gd name="connsiteY9" fmla="*/ 297320 h 572201"/>
                  <a:gd name="connsiteX10" fmla="*/ 56098 w 108888"/>
                  <a:gd name="connsiteY10" fmla="*/ 325369 h 572201"/>
                  <a:gd name="connsiteX11" fmla="*/ 78537 w 108888"/>
                  <a:gd name="connsiteY11" fmla="*/ 350613 h 572201"/>
                  <a:gd name="connsiteX12" fmla="*/ 89757 w 108888"/>
                  <a:gd name="connsiteY12" fmla="*/ 375858 h 572201"/>
                  <a:gd name="connsiteX13" fmla="*/ 89757 w 108888"/>
                  <a:gd name="connsiteY13" fmla="*/ 406712 h 572201"/>
                  <a:gd name="connsiteX14" fmla="*/ 89757 w 108888"/>
                  <a:gd name="connsiteY14" fmla="*/ 440371 h 572201"/>
                  <a:gd name="connsiteX15" fmla="*/ 84147 w 108888"/>
                  <a:gd name="connsiteY15" fmla="*/ 476834 h 572201"/>
                  <a:gd name="connsiteX16" fmla="*/ 78537 w 108888"/>
                  <a:gd name="connsiteY16" fmla="*/ 499274 h 572201"/>
                  <a:gd name="connsiteX17" fmla="*/ 50488 w 108888"/>
                  <a:gd name="connsiteY17" fmla="*/ 532933 h 572201"/>
                  <a:gd name="connsiteX18" fmla="*/ 44879 w 108888"/>
                  <a:gd name="connsiteY18" fmla="*/ 546957 h 572201"/>
                  <a:gd name="connsiteX19" fmla="*/ 8415 w 108888"/>
                  <a:gd name="connsiteY19" fmla="*/ 552567 h 572201"/>
                  <a:gd name="connsiteX20" fmla="*/ 0 w 108888"/>
                  <a:gd name="connsiteY20" fmla="*/ 572201 h 57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8888" h="572201">
                    <a:moveTo>
                      <a:pt x="98172" y="0"/>
                    </a:moveTo>
                    <a:cubicBezTo>
                      <a:pt x="96535" y="31789"/>
                      <a:pt x="94899" y="63578"/>
                      <a:pt x="95367" y="84147"/>
                    </a:cubicBezTo>
                    <a:cubicBezTo>
                      <a:pt x="95835" y="104716"/>
                      <a:pt x="99107" y="109392"/>
                      <a:pt x="100977" y="123416"/>
                    </a:cubicBezTo>
                    <a:cubicBezTo>
                      <a:pt x="102847" y="137440"/>
                      <a:pt x="105652" y="156607"/>
                      <a:pt x="106587" y="168294"/>
                    </a:cubicBezTo>
                    <a:cubicBezTo>
                      <a:pt x="107522" y="179981"/>
                      <a:pt x="111262" y="183722"/>
                      <a:pt x="106587" y="193539"/>
                    </a:cubicBezTo>
                    <a:cubicBezTo>
                      <a:pt x="101912" y="203356"/>
                      <a:pt x="85082" y="219251"/>
                      <a:pt x="78537" y="227198"/>
                    </a:cubicBezTo>
                    <a:cubicBezTo>
                      <a:pt x="71992" y="235145"/>
                      <a:pt x="75265" y="234677"/>
                      <a:pt x="67318" y="241222"/>
                    </a:cubicBezTo>
                    <a:cubicBezTo>
                      <a:pt x="59371" y="247767"/>
                      <a:pt x="39736" y="260856"/>
                      <a:pt x="30854" y="266466"/>
                    </a:cubicBezTo>
                    <a:cubicBezTo>
                      <a:pt x="21972" y="272076"/>
                      <a:pt x="13557" y="269739"/>
                      <a:pt x="14025" y="274881"/>
                    </a:cubicBezTo>
                    <a:cubicBezTo>
                      <a:pt x="14492" y="280023"/>
                      <a:pt x="26647" y="288905"/>
                      <a:pt x="33659" y="297320"/>
                    </a:cubicBezTo>
                    <a:cubicBezTo>
                      <a:pt x="40671" y="305735"/>
                      <a:pt x="48618" y="316487"/>
                      <a:pt x="56098" y="325369"/>
                    </a:cubicBezTo>
                    <a:cubicBezTo>
                      <a:pt x="63578" y="334251"/>
                      <a:pt x="72927" y="342198"/>
                      <a:pt x="78537" y="350613"/>
                    </a:cubicBezTo>
                    <a:cubicBezTo>
                      <a:pt x="84147" y="359028"/>
                      <a:pt x="87887" y="366508"/>
                      <a:pt x="89757" y="375858"/>
                    </a:cubicBezTo>
                    <a:cubicBezTo>
                      <a:pt x="91627" y="385208"/>
                      <a:pt x="89757" y="406712"/>
                      <a:pt x="89757" y="406712"/>
                    </a:cubicBezTo>
                    <a:cubicBezTo>
                      <a:pt x="89757" y="417464"/>
                      <a:pt x="90692" y="428684"/>
                      <a:pt x="89757" y="440371"/>
                    </a:cubicBezTo>
                    <a:cubicBezTo>
                      <a:pt x="88822" y="452058"/>
                      <a:pt x="86017" y="467017"/>
                      <a:pt x="84147" y="476834"/>
                    </a:cubicBezTo>
                    <a:cubicBezTo>
                      <a:pt x="82277" y="486651"/>
                      <a:pt x="84147" y="489924"/>
                      <a:pt x="78537" y="499274"/>
                    </a:cubicBezTo>
                    <a:cubicBezTo>
                      <a:pt x="72927" y="508624"/>
                      <a:pt x="56098" y="524986"/>
                      <a:pt x="50488" y="532933"/>
                    </a:cubicBezTo>
                    <a:cubicBezTo>
                      <a:pt x="44878" y="540880"/>
                      <a:pt x="51891" y="543685"/>
                      <a:pt x="44879" y="546957"/>
                    </a:cubicBezTo>
                    <a:cubicBezTo>
                      <a:pt x="37867" y="550229"/>
                      <a:pt x="15895" y="548360"/>
                      <a:pt x="8415" y="552567"/>
                    </a:cubicBezTo>
                    <a:cubicBezTo>
                      <a:pt x="935" y="556774"/>
                      <a:pt x="467" y="564487"/>
                      <a:pt x="0" y="572201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5" name="Полилиния 734"/>
              <p:cNvSpPr/>
              <p:nvPr/>
            </p:nvSpPr>
            <p:spPr>
              <a:xfrm>
                <a:off x="6999820" y="2913387"/>
                <a:ext cx="72980" cy="374518"/>
              </a:xfrm>
              <a:custGeom>
                <a:avLst/>
                <a:gdLst>
                  <a:gd name="connsiteX0" fmla="*/ 95367 w 107149"/>
                  <a:gd name="connsiteY0" fmla="*/ 0 h 572201"/>
                  <a:gd name="connsiteX1" fmla="*/ 98172 w 107149"/>
                  <a:gd name="connsiteY1" fmla="*/ 103781 h 572201"/>
                  <a:gd name="connsiteX2" fmla="*/ 103782 w 107149"/>
                  <a:gd name="connsiteY2" fmla="*/ 143050 h 572201"/>
                  <a:gd name="connsiteX3" fmla="*/ 106587 w 107149"/>
                  <a:gd name="connsiteY3" fmla="*/ 171099 h 572201"/>
                  <a:gd name="connsiteX4" fmla="*/ 92562 w 107149"/>
                  <a:gd name="connsiteY4" fmla="*/ 193538 h 572201"/>
                  <a:gd name="connsiteX5" fmla="*/ 72928 w 107149"/>
                  <a:gd name="connsiteY5" fmla="*/ 224392 h 572201"/>
                  <a:gd name="connsiteX6" fmla="*/ 33659 w 107149"/>
                  <a:gd name="connsiteY6" fmla="*/ 249637 h 572201"/>
                  <a:gd name="connsiteX7" fmla="*/ 16830 w 107149"/>
                  <a:gd name="connsiteY7" fmla="*/ 263661 h 572201"/>
                  <a:gd name="connsiteX8" fmla="*/ 36464 w 107149"/>
                  <a:gd name="connsiteY8" fmla="*/ 291710 h 572201"/>
                  <a:gd name="connsiteX9" fmla="*/ 67318 w 107149"/>
                  <a:gd name="connsiteY9" fmla="*/ 333784 h 572201"/>
                  <a:gd name="connsiteX10" fmla="*/ 86952 w 107149"/>
                  <a:gd name="connsiteY10" fmla="*/ 387077 h 572201"/>
                  <a:gd name="connsiteX11" fmla="*/ 92562 w 107149"/>
                  <a:gd name="connsiteY11" fmla="*/ 437565 h 572201"/>
                  <a:gd name="connsiteX12" fmla="*/ 84147 w 107149"/>
                  <a:gd name="connsiteY12" fmla="*/ 485249 h 572201"/>
                  <a:gd name="connsiteX13" fmla="*/ 56098 w 107149"/>
                  <a:gd name="connsiteY13" fmla="*/ 513298 h 572201"/>
                  <a:gd name="connsiteX14" fmla="*/ 33659 w 107149"/>
                  <a:gd name="connsiteY14" fmla="*/ 527323 h 572201"/>
                  <a:gd name="connsiteX15" fmla="*/ 11220 w 107149"/>
                  <a:gd name="connsiteY15" fmla="*/ 549762 h 572201"/>
                  <a:gd name="connsiteX16" fmla="*/ 2805 w 107149"/>
                  <a:gd name="connsiteY16" fmla="*/ 566591 h 572201"/>
                  <a:gd name="connsiteX17" fmla="*/ 0 w 107149"/>
                  <a:gd name="connsiteY17" fmla="*/ 572201 h 57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7149" h="572201">
                    <a:moveTo>
                      <a:pt x="95367" y="0"/>
                    </a:moveTo>
                    <a:cubicBezTo>
                      <a:pt x="96068" y="39969"/>
                      <a:pt x="96770" y="79939"/>
                      <a:pt x="98172" y="103781"/>
                    </a:cubicBezTo>
                    <a:cubicBezTo>
                      <a:pt x="99574" y="127623"/>
                      <a:pt x="102380" y="131830"/>
                      <a:pt x="103782" y="143050"/>
                    </a:cubicBezTo>
                    <a:cubicBezTo>
                      <a:pt x="105185" y="154270"/>
                      <a:pt x="108457" y="162684"/>
                      <a:pt x="106587" y="171099"/>
                    </a:cubicBezTo>
                    <a:cubicBezTo>
                      <a:pt x="104717" y="179514"/>
                      <a:pt x="98172" y="184656"/>
                      <a:pt x="92562" y="193538"/>
                    </a:cubicBezTo>
                    <a:cubicBezTo>
                      <a:pt x="86952" y="202420"/>
                      <a:pt x="82745" y="215042"/>
                      <a:pt x="72928" y="224392"/>
                    </a:cubicBezTo>
                    <a:cubicBezTo>
                      <a:pt x="63111" y="233742"/>
                      <a:pt x="43009" y="243092"/>
                      <a:pt x="33659" y="249637"/>
                    </a:cubicBezTo>
                    <a:cubicBezTo>
                      <a:pt x="24309" y="256182"/>
                      <a:pt x="16363" y="256649"/>
                      <a:pt x="16830" y="263661"/>
                    </a:cubicBezTo>
                    <a:cubicBezTo>
                      <a:pt x="17297" y="270673"/>
                      <a:pt x="28049" y="280023"/>
                      <a:pt x="36464" y="291710"/>
                    </a:cubicBezTo>
                    <a:cubicBezTo>
                      <a:pt x="44879" y="303397"/>
                      <a:pt x="58903" y="317889"/>
                      <a:pt x="67318" y="333784"/>
                    </a:cubicBezTo>
                    <a:cubicBezTo>
                      <a:pt x="75733" y="349679"/>
                      <a:pt x="82745" y="369780"/>
                      <a:pt x="86952" y="387077"/>
                    </a:cubicBezTo>
                    <a:cubicBezTo>
                      <a:pt x="91159" y="404374"/>
                      <a:pt x="93029" y="421203"/>
                      <a:pt x="92562" y="437565"/>
                    </a:cubicBezTo>
                    <a:cubicBezTo>
                      <a:pt x="92094" y="453927"/>
                      <a:pt x="90224" y="472627"/>
                      <a:pt x="84147" y="485249"/>
                    </a:cubicBezTo>
                    <a:cubicBezTo>
                      <a:pt x="78070" y="497871"/>
                      <a:pt x="64512" y="506286"/>
                      <a:pt x="56098" y="513298"/>
                    </a:cubicBezTo>
                    <a:cubicBezTo>
                      <a:pt x="47684" y="520310"/>
                      <a:pt x="41139" y="521246"/>
                      <a:pt x="33659" y="527323"/>
                    </a:cubicBezTo>
                    <a:cubicBezTo>
                      <a:pt x="26179" y="533400"/>
                      <a:pt x="16362" y="543217"/>
                      <a:pt x="11220" y="549762"/>
                    </a:cubicBezTo>
                    <a:cubicBezTo>
                      <a:pt x="6078" y="556307"/>
                      <a:pt x="2805" y="566591"/>
                      <a:pt x="2805" y="566591"/>
                    </a:cubicBezTo>
                    <a:lnTo>
                      <a:pt x="0" y="572201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6" name="Блок-схема: узел 735"/>
              <p:cNvSpPr/>
              <p:nvPr/>
            </p:nvSpPr>
            <p:spPr>
              <a:xfrm>
                <a:off x="7052662" y="2872578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7" name="Блок-схема: узел 736"/>
              <p:cNvSpPr/>
              <p:nvPr/>
            </p:nvSpPr>
            <p:spPr>
              <a:xfrm>
                <a:off x="4097134" y="2808005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8" name="Блок-схема: узел 737"/>
              <p:cNvSpPr/>
              <p:nvPr/>
            </p:nvSpPr>
            <p:spPr>
              <a:xfrm>
                <a:off x="8386203" y="2275437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9" name="AutoShape 19"/>
              <p:cNvSpPr>
                <a:spLocks noChangeArrowheads="1"/>
              </p:cNvSpPr>
              <p:nvPr/>
            </p:nvSpPr>
            <p:spPr bwMode="auto">
              <a:xfrm>
                <a:off x="4262093" y="1415917"/>
                <a:ext cx="241441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Мартук</a:t>
                </a:r>
                <a:endParaRPr lang="ru-RU" sz="3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740" name="AutoShape 19"/>
              <p:cNvSpPr>
                <a:spLocks noChangeArrowheads="1"/>
              </p:cNvSpPr>
              <p:nvPr/>
            </p:nvSpPr>
            <p:spPr bwMode="auto">
              <a:xfrm>
                <a:off x="3188164" y="1301308"/>
                <a:ext cx="265584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Таскала</a:t>
                </a:r>
              </a:p>
            </p:txBody>
          </p:sp>
          <p:sp>
            <p:nvSpPr>
              <p:cNvPr id="741" name="AutoShape 19"/>
              <p:cNvSpPr>
                <a:spLocks noChangeArrowheads="1"/>
              </p:cNvSpPr>
              <p:nvPr/>
            </p:nvSpPr>
            <p:spPr bwMode="auto">
              <a:xfrm>
                <a:off x="3421781" y="2235484"/>
                <a:ext cx="269911" cy="98701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Атырау</a:t>
                </a:r>
              </a:p>
            </p:txBody>
          </p:sp>
          <p:sp>
            <p:nvSpPr>
              <p:cNvPr id="742" name="AutoShape 19"/>
              <p:cNvSpPr>
                <a:spLocks noChangeArrowheads="1"/>
              </p:cNvSpPr>
              <p:nvPr/>
            </p:nvSpPr>
            <p:spPr bwMode="auto">
              <a:xfrm>
                <a:off x="3692633" y="2049545"/>
                <a:ext cx="245198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Доссор</a:t>
                </a:r>
              </a:p>
            </p:txBody>
          </p:sp>
          <p:sp>
            <p:nvSpPr>
              <p:cNvPr id="743" name="AutoShape 19"/>
              <p:cNvSpPr>
                <a:spLocks noChangeArrowheads="1"/>
              </p:cNvSpPr>
              <p:nvPr/>
            </p:nvSpPr>
            <p:spPr bwMode="auto">
              <a:xfrm>
                <a:off x="3692634" y="2575464"/>
                <a:ext cx="289110" cy="14781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Бейнеу</a:t>
                </a:r>
              </a:p>
            </p:txBody>
          </p:sp>
          <p:sp>
            <p:nvSpPr>
              <p:cNvPr id="744" name="AutoShape 19"/>
              <p:cNvSpPr>
                <a:spLocks noChangeArrowheads="1"/>
              </p:cNvSpPr>
              <p:nvPr/>
            </p:nvSpPr>
            <p:spPr bwMode="auto">
              <a:xfrm>
                <a:off x="3152627" y="2801913"/>
                <a:ext cx="206356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Актау</a:t>
                </a:r>
              </a:p>
            </p:txBody>
          </p:sp>
          <p:sp>
            <p:nvSpPr>
              <p:cNvPr id="745" name="AutoShape 19"/>
              <p:cNvSpPr>
                <a:spLocks noChangeArrowheads="1"/>
              </p:cNvSpPr>
              <p:nvPr/>
            </p:nvSpPr>
            <p:spPr bwMode="auto">
              <a:xfrm>
                <a:off x="3459367" y="2738659"/>
                <a:ext cx="219895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Шетпе</a:t>
                </a:r>
              </a:p>
            </p:txBody>
          </p:sp>
          <p:sp>
            <p:nvSpPr>
              <p:cNvPr id="746" name="AutoShape 19"/>
              <p:cNvSpPr>
                <a:spLocks noChangeArrowheads="1"/>
              </p:cNvSpPr>
              <p:nvPr/>
            </p:nvSpPr>
            <p:spPr bwMode="auto">
              <a:xfrm>
                <a:off x="3139906" y="3026115"/>
                <a:ext cx="273745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Жетыбай</a:t>
                </a:r>
              </a:p>
            </p:txBody>
          </p:sp>
          <p:sp>
            <p:nvSpPr>
              <p:cNvPr id="747" name="AutoShape 19"/>
              <p:cNvSpPr>
                <a:spLocks noChangeArrowheads="1"/>
              </p:cNvSpPr>
              <p:nvPr/>
            </p:nvSpPr>
            <p:spPr bwMode="auto">
              <a:xfrm>
                <a:off x="3586359" y="3064157"/>
                <a:ext cx="349396" cy="107600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Жанаозен</a:t>
                </a:r>
              </a:p>
            </p:txBody>
          </p:sp>
          <p:sp>
            <p:nvSpPr>
              <p:cNvPr id="748" name="AutoShape 19"/>
              <p:cNvSpPr>
                <a:spLocks noChangeArrowheads="1"/>
              </p:cNvSpPr>
              <p:nvPr/>
            </p:nvSpPr>
            <p:spPr bwMode="auto">
              <a:xfrm>
                <a:off x="3993268" y="2870086"/>
                <a:ext cx="265584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Акжигит</a:t>
                </a:r>
              </a:p>
            </p:txBody>
          </p:sp>
          <p:sp>
            <p:nvSpPr>
              <p:cNvPr id="749" name="AutoShape 19"/>
              <p:cNvSpPr>
                <a:spLocks noChangeArrowheads="1"/>
              </p:cNvSpPr>
              <p:nvPr/>
            </p:nvSpPr>
            <p:spPr bwMode="auto">
              <a:xfrm>
                <a:off x="5344597" y="3004247"/>
                <a:ext cx="356651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Кызылорда</a:t>
                </a:r>
                <a:endParaRPr lang="ru-RU" sz="3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750" name="AutoShape 19"/>
              <p:cNvSpPr>
                <a:spLocks noChangeArrowheads="1"/>
              </p:cNvSpPr>
              <p:nvPr/>
            </p:nvSpPr>
            <p:spPr bwMode="auto">
              <a:xfrm>
                <a:off x="6401613" y="3501309"/>
                <a:ext cx="335118" cy="8656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ШЫМКЕНТ</a:t>
                </a:r>
              </a:p>
            </p:txBody>
          </p:sp>
          <p:sp>
            <p:nvSpPr>
              <p:cNvPr id="751" name="AutoShape 19"/>
              <p:cNvSpPr>
                <a:spLocks noChangeArrowheads="1"/>
              </p:cNvSpPr>
              <p:nvPr/>
            </p:nvSpPr>
            <p:spPr bwMode="auto">
              <a:xfrm>
                <a:off x="6474765" y="3274946"/>
                <a:ext cx="19341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Тараз</a:t>
                </a:r>
                <a:endParaRPr lang="ru-RU" sz="3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752" name="AutoShape 19"/>
              <p:cNvSpPr>
                <a:spLocks noChangeArrowheads="1"/>
              </p:cNvSpPr>
              <p:nvPr/>
            </p:nvSpPr>
            <p:spPr bwMode="auto">
              <a:xfrm>
                <a:off x="6896179" y="3404730"/>
                <a:ext cx="212759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Мерке</a:t>
                </a:r>
              </a:p>
            </p:txBody>
          </p:sp>
          <p:sp>
            <p:nvSpPr>
              <p:cNvPr id="753" name="AutoShape 19"/>
              <p:cNvSpPr>
                <a:spLocks noChangeArrowheads="1"/>
              </p:cNvSpPr>
              <p:nvPr/>
            </p:nvSpPr>
            <p:spPr bwMode="auto">
              <a:xfrm>
                <a:off x="7641626" y="3207856"/>
                <a:ext cx="26971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АЛМАТЫ</a:t>
                </a:r>
              </a:p>
            </p:txBody>
          </p:sp>
          <p:sp>
            <p:nvSpPr>
              <p:cNvPr id="754" name="AutoShape 19"/>
              <p:cNvSpPr>
                <a:spLocks noChangeArrowheads="1"/>
              </p:cNvSpPr>
              <p:nvPr/>
            </p:nvSpPr>
            <p:spPr bwMode="auto">
              <a:xfrm>
                <a:off x="6641784" y="2864916"/>
                <a:ext cx="37687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Бурылбайтал</a:t>
                </a:r>
              </a:p>
            </p:txBody>
          </p:sp>
          <p:sp>
            <p:nvSpPr>
              <p:cNvPr id="755" name="AutoShape 19"/>
              <p:cNvSpPr>
                <a:spLocks noChangeArrowheads="1"/>
              </p:cNvSpPr>
              <p:nvPr/>
            </p:nvSpPr>
            <p:spPr bwMode="auto">
              <a:xfrm>
                <a:off x="7200589" y="2419785"/>
                <a:ext cx="239303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Балхаш</a:t>
                </a:r>
              </a:p>
            </p:txBody>
          </p:sp>
          <p:sp>
            <p:nvSpPr>
              <p:cNvPr id="756" name="AutoShape 19"/>
              <p:cNvSpPr>
                <a:spLocks noChangeArrowheads="1"/>
              </p:cNvSpPr>
              <p:nvPr/>
            </p:nvSpPr>
            <p:spPr bwMode="auto">
              <a:xfrm>
                <a:off x="8034552" y="2779502"/>
                <a:ext cx="228212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Хоргос</a:t>
                </a:r>
              </a:p>
            </p:txBody>
          </p:sp>
          <p:sp>
            <p:nvSpPr>
              <p:cNvPr id="757" name="AutoShape 19"/>
              <p:cNvSpPr>
                <a:spLocks noChangeArrowheads="1"/>
              </p:cNvSpPr>
              <p:nvPr/>
            </p:nvSpPr>
            <p:spPr bwMode="auto">
              <a:xfrm>
                <a:off x="7340341" y="2745694"/>
                <a:ext cx="378942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Талдыкорган</a:t>
                </a:r>
                <a:endParaRPr lang="ru-RU" sz="3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758" name="AutoShape 19"/>
              <p:cNvSpPr>
                <a:spLocks noChangeArrowheads="1"/>
              </p:cNvSpPr>
              <p:nvPr/>
            </p:nvSpPr>
            <p:spPr bwMode="auto">
              <a:xfrm>
                <a:off x="7250288" y="3056822"/>
                <a:ext cx="201364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Курты</a:t>
                </a:r>
              </a:p>
            </p:txBody>
          </p:sp>
          <p:sp>
            <p:nvSpPr>
              <p:cNvPr id="759" name="AutoShape 19"/>
              <p:cNvSpPr>
                <a:spLocks noChangeArrowheads="1"/>
              </p:cNvSpPr>
              <p:nvPr/>
            </p:nvSpPr>
            <p:spPr bwMode="auto">
              <a:xfrm>
                <a:off x="7844391" y="2431699"/>
                <a:ext cx="24698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Ушарал</a:t>
                </a:r>
              </a:p>
            </p:txBody>
          </p:sp>
          <p:sp>
            <p:nvSpPr>
              <p:cNvPr id="760" name="AutoShape 19"/>
              <p:cNvSpPr>
                <a:spLocks noChangeArrowheads="1"/>
              </p:cNvSpPr>
              <p:nvPr/>
            </p:nvSpPr>
            <p:spPr bwMode="auto">
              <a:xfrm>
                <a:off x="8322726" y="2631048"/>
                <a:ext cx="228212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Достык</a:t>
                </a:r>
              </a:p>
            </p:txBody>
          </p:sp>
          <p:sp>
            <p:nvSpPr>
              <p:cNvPr id="761" name="AutoShape 19"/>
              <p:cNvSpPr>
                <a:spLocks noChangeArrowheads="1"/>
              </p:cNvSpPr>
              <p:nvPr/>
            </p:nvSpPr>
            <p:spPr bwMode="auto">
              <a:xfrm>
                <a:off x="7722411" y="2228293"/>
                <a:ext cx="307183" cy="96920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Таскескен</a:t>
                </a:r>
              </a:p>
            </p:txBody>
          </p:sp>
          <p:sp>
            <p:nvSpPr>
              <p:cNvPr id="762" name="AutoShape 19"/>
              <p:cNvSpPr>
                <a:spLocks noChangeArrowheads="1"/>
              </p:cNvSpPr>
              <p:nvPr/>
            </p:nvSpPr>
            <p:spPr bwMode="auto">
              <a:xfrm>
                <a:off x="8453176" y="2262270"/>
                <a:ext cx="198238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Бахты</a:t>
                </a:r>
              </a:p>
            </p:txBody>
          </p:sp>
          <p:sp>
            <p:nvSpPr>
              <p:cNvPr id="763" name="AutoShape 19"/>
              <p:cNvSpPr>
                <a:spLocks noChangeArrowheads="1"/>
              </p:cNvSpPr>
              <p:nvPr/>
            </p:nvSpPr>
            <p:spPr bwMode="auto">
              <a:xfrm>
                <a:off x="8614580" y="1901650"/>
                <a:ext cx="421916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Майкапшагай</a:t>
                </a:r>
              </a:p>
            </p:txBody>
          </p:sp>
          <p:sp>
            <p:nvSpPr>
              <p:cNvPr id="764" name="AutoShape 19"/>
              <p:cNvSpPr>
                <a:spLocks noChangeArrowheads="1"/>
              </p:cNvSpPr>
              <p:nvPr/>
            </p:nvSpPr>
            <p:spPr bwMode="auto">
              <a:xfrm>
                <a:off x="8151972" y="1704544"/>
                <a:ext cx="274801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Калбатау</a:t>
                </a:r>
              </a:p>
            </p:txBody>
          </p:sp>
          <p:sp>
            <p:nvSpPr>
              <p:cNvPr id="765" name="AutoShape 19"/>
              <p:cNvSpPr>
                <a:spLocks noChangeArrowheads="1"/>
              </p:cNvSpPr>
              <p:nvPr/>
            </p:nvSpPr>
            <p:spPr bwMode="auto">
              <a:xfrm>
                <a:off x="7594157" y="1561638"/>
                <a:ext cx="217548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Семей</a:t>
                </a:r>
              </a:p>
            </p:txBody>
          </p:sp>
          <p:sp>
            <p:nvSpPr>
              <p:cNvPr id="766" name="AutoShape 19"/>
              <p:cNvSpPr>
                <a:spLocks noChangeArrowheads="1"/>
              </p:cNvSpPr>
              <p:nvPr/>
            </p:nvSpPr>
            <p:spPr bwMode="auto">
              <a:xfrm>
                <a:off x="6389866" y="1126926"/>
                <a:ext cx="275631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Щучинск</a:t>
                </a:r>
              </a:p>
            </p:txBody>
          </p:sp>
          <p:sp>
            <p:nvSpPr>
              <p:cNvPr id="767" name="AutoShape 19"/>
              <p:cNvSpPr>
                <a:spLocks noChangeArrowheads="1"/>
              </p:cNvSpPr>
              <p:nvPr/>
            </p:nvSpPr>
            <p:spPr bwMode="auto">
              <a:xfrm>
                <a:off x="5927629" y="1212987"/>
                <a:ext cx="290717" cy="92053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Зеренда</a:t>
                </a:r>
              </a:p>
            </p:txBody>
          </p:sp>
          <p:sp>
            <p:nvSpPr>
              <p:cNvPr id="768" name="AutoShape 19"/>
              <p:cNvSpPr>
                <a:spLocks noChangeArrowheads="1"/>
              </p:cNvSpPr>
              <p:nvPr/>
            </p:nvSpPr>
            <p:spPr bwMode="auto">
              <a:xfrm>
                <a:off x="6248652" y="717797"/>
                <a:ext cx="445813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Петропавловск</a:t>
                </a:r>
              </a:p>
            </p:txBody>
          </p:sp>
          <p:sp>
            <p:nvSpPr>
              <p:cNvPr id="769" name="AutoShape 19"/>
              <p:cNvSpPr>
                <a:spLocks noChangeArrowheads="1"/>
              </p:cNvSpPr>
              <p:nvPr/>
            </p:nvSpPr>
            <p:spPr bwMode="auto">
              <a:xfrm>
                <a:off x="4861096" y="1239216"/>
                <a:ext cx="323789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Денисовка</a:t>
                </a:r>
              </a:p>
            </p:txBody>
          </p:sp>
          <p:sp>
            <p:nvSpPr>
              <p:cNvPr id="770" name="Полилиния 769"/>
              <p:cNvSpPr/>
              <p:nvPr/>
            </p:nvSpPr>
            <p:spPr>
              <a:xfrm>
                <a:off x="3654298" y="2833035"/>
                <a:ext cx="125061" cy="55283"/>
              </a:xfrm>
              <a:custGeom>
                <a:avLst/>
                <a:gdLst>
                  <a:gd name="connsiteX0" fmla="*/ 0 w 183615"/>
                  <a:gd name="connsiteY0" fmla="*/ 84463 h 84463"/>
                  <a:gd name="connsiteX1" fmla="*/ 183615 w 183615"/>
                  <a:gd name="connsiteY1" fmla="*/ 0 h 84463"/>
                  <a:gd name="connsiteX2" fmla="*/ 183615 w 183615"/>
                  <a:gd name="connsiteY2" fmla="*/ 0 h 84463"/>
                  <a:gd name="connsiteX3" fmla="*/ 183615 w 183615"/>
                  <a:gd name="connsiteY3" fmla="*/ 0 h 84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615" h="84463">
                    <a:moveTo>
                      <a:pt x="0" y="84463"/>
                    </a:moveTo>
                    <a:lnTo>
                      <a:pt x="183615" y="0"/>
                    </a:lnTo>
                    <a:lnTo>
                      <a:pt x="183615" y="0"/>
                    </a:lnTo>
                    <a:lnTo>
                      <a:pt x="183615" y="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71" name="Полилиния 770"/>
              <p:cNvSpPr/>
              <p:nvPr/>
            </p:nvSpPr>
            <p:spPr>
              <a:xfrm>
                <a:off x="6847267" y="1866073"/>
                <a:ext cx="315175" cy="596270"/>
              </a:xfrm>
              <a:custGeom>
                <a:avLst/>
                <a:gdLst>
                  <a:gd name="connsiteX0" fmla="*/ 146 w 459045"/>
                  <a:gd name="connsiteY0" fmla="*/ 0 h 826020"/>
                  <a:gd name="connsiteX1" fmla="*/ 3545 w 459045"/>
                  <a:gd name="connsiteY1" fmla="*/ 54388 h 826020"/>
                  <a:gd name="connsiteX2" fmla="*/ 23940 w 459045"/>
                  <a:gd name="connsiteY2" fmla="*/ 91780 h 826020"/>
                  <a:gd name="connsiteX3" fmla="*/ 54534 w 459045"/>
                  <a:gd name="connsiteY3" fmla="*/ 132571 h 826020"/>
                  <a:gd name="connsiteX4" fmla="*/ 68131 w 459045"/>
                  <a:gd name="connsiteY4" fmla="*/ 146168 h 826020"/>
                  <a:gd name="connsiteX5" fmla="*/ 78328 w 459045"/>
                  <a:gd name="connsiteY5" fmla="*/ 176762 h 826020"/>
                  <a:gd name="connsiteX6" fmla="*/ 88526 w 459045"/>
                  <a:gd name="connsiteY6" fmla="*/ 214154 h 826020"/>
                  <a:gd name="connsiteX7" fmla="*/ 81728 w 459045"/>
                  <a:gd name="connsiteY7" fmla="*/ 231150 h 826020"/>
                  <a:gd name="connsiteX8" fmla="*/ 102123 w 459045"/>
                  <a:gd name="connsiteY8" fmla="*/ 265142 h 826020"/>
                  <a:gd name="connsiteX9" fmla="*/ 102123 w 459045"/>
                  <a:gd name="connsiteY9" fmla="*/ 305933 h 826020"/>
                  <a:gd name="connsiteX10" fmla="*/ 115720 w 459045"/>
                  <a:gd name="connsiteY10" fmla="*/ 339926 h 826020"/>
                  <a:gd name="connsiteX11" fmla="*/ 132717 w 459045"/>
                  <a:gd name="connsiteY11" fmla="*/ 356922 h 826020"/>
                  <a:gd name="connsiteX12" fmla="*/ 146314 w 459045"/>
                  <a:gd name="connsiteY12" fmla="*/ 390915 h 826020"/>
                  <a:gd name="connsiteX13" fmla="*/ 139515 w 459045"/>
                  <a:gd name="connsiteY13" fmla="*/ 418109 h 826020"/>
                  <a:gd name="connsiteX14" fmla="*/ 156511 w 459045"/>
                  <a:gd name="connsiteY14" fmla="*/ 441904 h 826020"/>
                  <a:gd name="connsiteX15" fmla="*/ 183705 w 459045"/>
                  <a:gd name="connsiteY15" fmla="*/ 479296 h 826020"/>
                  <a:gd name="connsiteX16" fmla="*/ 207500 w 459045"/>
                  <a:gd name="connsiteY16" fmla="*/ 499691 h 826020"/>
                  <a:gd name="connsiteX17" fmla="*/ 224496 w 459045"/>
                  <a:gd name="connsiteY17" fmla="*/ 537083 h 826020"/>
                  <a:gd name="connsiteX18" fmla="*/ 251690 w 459045"/>
                  <a:gd name="connsiteY18" fmla="*/ 577874 h 826020"/>
                  <a:gd name="connsiteX19" fmla="*/ 309478 w 459045"/>
                  <a:gd name="connsiteY19" fmla="*/ 605068 h 826020"/>
                  <a:gd name="connsiteX20" fmla="*/ 323075 w 459045"/>
                  <a:gd name="connsiteY20" fmla="*/ 635661 h 826020"/>
                  <a:gd name="connsiteX21" fmla="*/ 370664 w 459045"/>
                  <a:gd name="connsiteY21" fmla="*/ 662855 h 826020"/>
                  <a:gd name="connsiteX22" fmla="*/ 411456 w 459045"/>
                  <a:gd name="connsiteY22" fmla="*/ 686650 h 826020"/>
                  <a:gd name="connsiteX23" fmla="*/ 425053 w 459045"/>
                  <a:gd name="connsiteY23" fmla="*/ 720643 h 826020"/>
                  <a:gd name="connsiteX24" fmla="*/ 448847 w 459045"/>
                  <a:gd name="connsiteY24" fmla="*/ 781829 h 826020"/>
                  <a:gd name="connsiteX25" fmla="*/ 459045 w 459045"/>
                  <a:gd name="connsiteY25" fmla="*/ 826020 h 826020"/>
                  <a:gd name="connsiteX0" fmla="*/ 146 w 449285"/>
                  <a:gd name="connsiteY0" fmla="*/ 0 h 866811"/>
                  <a:gd name="connsiteX1" fmla="*/ 3545 w 449285"/>
                  <a:gd name="connsiteY1" fmla="*/ 54388 h 866811"/>
                  <a:gd name="connsiteX2" fmla="*/ 23940 w 449285"/>
                  <a:gd name="connsiteY2" fmla="*/ 91780 h 866811"/>
                  <a:gd name="connsiteX3" fmla="*/ 54534 w 449285"/>
                  <a:gd name="connsiteY3" fmla="*/ 132571 h 866811"/>
                  <a:gd name="connsiteX4" fmla="*/ 68131 w 449285"/>
                  <a:gd name="connsiteY4" fmla="*/ 146168 h 866811"/>
                  <a:gd name="connsiteX5" fmla="*/ 78328 w 449285"/>
                  <a:gd name="connsiteY5" fmla="*/ 176762 h 866811"/>
                  <a:gd name="connsiteX6" fmla="*/ 88526 w 449285"/>
                  <a:gd name="connsiteY6" fmla="*/ 214154 h 866811"/>
                  <a:gd name="connsiteX7" fmla="*/ 81728 w 449285"/>
                  <a:gd name="connsiteY7" fmla="*/ 231150 h 866811"/>
                  <a:gd name="connsiteX8" fmla="*/ 102123 w 449285"/>
                  <a:gd name="connsiteY8" fmla="*/ 265142 h 866811"/>
                  <a:gd name="connsiteX9" fmla="*/ 102123 w 449285"/>
                  <a:gd name="connsiteY9" fmla="*/ 305933 h 866811"/>
                  <a:gd name="connsiteX10" fmla="*/ 115720 w 449285"/>
                  <a:gd name="connsiteY10" fmla="*/ 339926 h 866811"/>
                  <a:gd name="connsiteX11" fmla="*/ 132717 w 449285"/>
                  <a:gd name="connsiteY11" fmla="*/ 356922 h 866811"/>
                  <a:gd name="connsiteX12" fmla="*/ 146314 w 449285"/>
                  <a:gd name="connsiteY12" fmla="*/ 390915 h 866811"/>
                  <a:gd name="connsiteX13" fmla="*/ 139515 w 449285"/>
                  <a:gd name="connsiteY13" fmla="*/ 418109 h 866811"/>
                  <a:gd name="connsiteX14" fmla="*/ 156511 w 449285"/>
                  <a:gd name="connsiteY14" fmla="*/ 441904 h 866811"/>
                  <a:gd name="connsiteX15" fmla="*/ 183705 w 449285"/>
                  <a:gd name="connsiteY15" fmla="*/ 479296 h 866811"/>
                  <a:gd name="connsiteX16" fmla="*/ 207500 w 449285"/>
                  <a:gd name="connsiteY16" fmla="*/ 499691 h 866811"/>
                  <a:gd name="connsiteX17" fmla="*/ 224496 w 449285"/>
                  <a:gd name="connsiteY17" fmla="*/ 537083 h 866811"/>
                  <a:gd name="connsiteX18" fmla="*/ 251690 w 449285"/>
                  <a:gd name="connsiteY18" fmla="*/ 577874 h 866811"/>
                  <a:gd name="connsiteX19" fmla="*/ 309478 w 449285"/>
                  <a:gd name="connsiteY19" fmla="*/ 605068 h 866811"/>
                  <a:gd name="connsiteX20" fmla="*/ 323075 w 449285"/>
                  <a:gd name="connsiteY20" fmla="*/ 635661 h 866811"/>
                  <a:gd name="connsiteX21" fmla="*/ 370664 w 449285"/>
                  <a:gd name="connsiteY21" fmla="*/ 662855 h 866811"/>
                  <a:gd name="connsiteX22" fmla="*/ 411456 w 449285"/>
                  <a:gd name="connsiteY22" fmla="*/ 686650 h 866811"/>
                  <a:gd name="connsiteX23" fmla="*/ 425053 w 449285"/>
                  <a:gd name="connsiteY23" fmla="*/ 720643 h 866811"/>
                  <a:gd name="connsiteX24" fmla="*/ 448847 w 449285"/>
                  <a:gd name="connsiteY24" fmla="*/ 781829 h 866811"/>
                  <a:gd name="connsiteX25" fmla="*/ 442049 w 449285"/>
                  <a:gd name="connsiteY25" fmla="*/ 866811 h 866811"/>
                  <a:gd name="connsiteX0" fmla="*/ 5 w 462741"/>
                  <a:gd name="connsiteY0" fmla="*/ 0 h 911001"/>
                  <a:gd name="connsiteX1" fmla="*/ 17001 w 462741"/>
                  <a:gd name="connsiteY1" fmla="*/ 98578 h 911001"/>
                  <a:gd name="connsiteX2" fmla="*/ 37396 w 462741"/>
                  <a:gd name="connsiteY2" fmla="*/ 135970 h 911001"/>
                  <a:gd name="connsiteX3" fmla="*/ 67990 w 462741"/>
                  <a:gd name="connsiteY3" fmla="*/ 176761 h 911001"/>
                  <a:gd name="connsiteX4" fmla="*/ 81587 w 462741"/>
                  <a:gd name="connsiteY4" fmla="*/ 190358 h 911001"/>
                  <a:gd name="connsiteX5" fmla="*/ 91784 w 462741"/>
                  <a:gd name="connsiteY5" fmla="*/ 220952 h 911001"/>
                  <a:gd name="connsiteX6" fmla="*/ 101982 w 462741"/>
                  <a:gd name="connsiteY6" fmla="*/ 258344 h 911001"/>
                  <a:gd name="connsiteX7" fmla="*/ 95184 w 462741"/>
                  <a:gd name="connsiteY7" fmla="*/ 275340 h 911001"/>
                  <a:gd name="connsiteX8" fmla="*/ 115579 w 462741"/>
                  <a:gd name="connsiteY8" fmla="*/ 309332 h 911001"/>
                  <a:gd name="connsiteX9" fmla="*/ 115579 w 462741"/>
                  <a:gd name="connsiteY9" fmla="*/ 350123 h 911001"/>
                  <a:gd name="connsiteX10" fmla="*/ 129176 w 462741"/>
                  <a:gd name="connsiteY10" fmla="*/ 384116 h 911001"/>
                  <a:gd name="connsiteX11" fmla="*/ 146173 w 462741"/>
                  <a:gd name="connsiteY11" fmla="*/ 401112 h 911001"/>
                  <a:gd name="connsiteX12" fmla="*/ 159770 w 462741"/>
                  <a:gd name="connsiteY12" fmla="*/ 435105 h 911001"/>
                  <a:gd name="connsiteX13" fmla="*/ 152971 w 462741"/>
                  <a:gd name="connsiteY13" fmla="*/ 462299 h 911001"/>
                  <a:gd name="connsiteX14" fmla="*/ 169967 w 462741"/>
                  <a:gd name="connsiteY14" fmla="*/ 486094 h 911001"/>
                  <a:gd name="connsiteX15" fmla="*/ 197161 w 462741"/>
                  <a:gd name="connsiteY15" fmla="*/ 523486 h 911001"/>
                  <a:gd name="connsiteX16" fmla="*/ 220956 w 462741"/>
                  <a:gd name="connsiteY16" fmla="*/ 543881 h 911001"/>
                  <a:gd name="connsiteX17" fmla="*/ 237952 w 462741"/>
                  <a:gd name="connsiteY17" fmla="*/ 581273 h 911001"/>
                  <a:gd name="connsiteX18" fmla="*/ 265146 w 462741"/>
                  <a:gd name="connsiteY18" fmla="*/ 622064 h 911001"/>
                  <a:gd name="connsiteX19" fmla="*/ 322934 w 462741"/>
                  <a:gd name="connsiteY19" fmla="*/ 649258 h 911001"/>
                  <a:gd name="connsiteX20" fmla="*/ 336531 w 462741"/>
                  <a:gd name="connsiteY20" fmla="*/ 679851 h 911001"/>
                  <a:gd name="connsiteX21" fmla="*/ 384120 w 462741"/>
                  <a:gd name="connsiteY21" fmla="*/ 707045 h 911001"/>
                  <a:gd name="connsiteX22" fmla="*/ 424912 w 462741"/>
                  <a:gd name="connsiteY22" fmla="*/ 730840 h 911001"/>
                  <a:gd name="connsiteX23" fmla="*/ 438509 w 462741"/>
                  <a:gd name="connsiteY23" fmla="*/ 764833 h 911001"/>
                  <a:gd name="connsiteX24" fmla="*/ 462303 w 462741"/>
                  <a:gd name="connsiteY24" fmla="*/ 826019 h 911001"/>
                  <a:gd name="connsiteX25" fmla="*/ 455505 w 462741"/>
                  <a:gd name="connsiteY25" fmla="*/ 911001 h 911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62741" h="911001">
                    <a:moveTo>
                      <a:pt x="5" y="0"/>
                    </a:moveTo>
                    <a:cubicBezTo>
                      <a:pt x="-279" y="19545"/>
                      <a:pt x="10769" y="75916"/>
                      <a:pt x="17001" y="98578"/>
                    </a:cubicBezTo>
                    <a:cubicBezTo>
                      <a:pt x="23233" y="121240"/>
                      <a:pt x="28898" y="122940"/>
                      <a:pt x="37396" y="135970"/>
                    </a:cubicBezTo>
                    <a:cubicBezTo>
                      <a:pt x="45894" y="149000"/>
                      <a:pt x="60625" y="167696"/>
                      <a:pt x="67990" y="176761"/>
                    </a:cubicBezTo>
                    <a:cubicBezTo>
                      <a:pt x="75355" y="185826"/>
                      <a:pt x="77621" y="182993"/>
                      <a:pt x="81587" y="190358"/>
                    </a:cubicBezTo>
                    <a:cubicBezTo>
                      <a:pt x="85553" y="197723"/>
                      <a:pt x="88385" y="209621"/>
                      <a:pt x="91784" y="220952"/>
                    </a:cubicBezTo>
                    <a:cubicBezTo>
                      <a:pt x="95183" y="232283"/>
                      <a:pt x="101415" y="249279"/>
                      <a:pt x="101982" y="258344"/>
                    </a:cubicBezTo>
                    <a:cubicBezTo>
                      <a:pt x="102549" y="267409"/>
                      <a:pt x="92918" y="266842"/>
                      <a:pt x="95184" y="275340"/>
                    </a:cubicBezTo>
                    <a:cubicBezTo>
                      <a:pt x="97450" y="283838"/>
                      <a:pt x="112180" y="296868"/>
                      <a:pt x="115579" y="309332"/>
                    </a:cubicBezTo>
                    <a:cubicBezTo>
                      <a:pt x="118978" y="321796"/>
                      <a:pt x="113313" y="337659"/>
                      <a:pt x="115579" y="350123"/>
                    </a:cubicBezTo>
                    <a:cubicBezTo>
                      <a:pt x="117845" y="362587"/>
                      <a:pt x="124077" y="375618"/>
                      <a:pt x="129176" y="384116"/>
                    </a:cubicBezTo>
                    <a:cubicBezTo>
                      <a:pt x="134275" y="392614"/>
                      <a:pt x="141074" y="392614"/>
                      <a:pt x="146173" y="401112"/>
                    </a:cubicBezTo>
                    <a:cubicBezTo>
                      <a:pt x="151272" y="409610"/>
                      <a:pt x="158637" y="424907"/>
                      <a:pt x="159770" y="435105"/>
                    </a:cubicBezTo>
                    <a:cubicBezTo>
                      <a:pt x="160903" y="445303"/>
                      <a:pt x="151272" y="453801"/>
                      <a:pt x="152971" y="462299"/>
                    </a:cubicBezTo>
                    <a:cubicBezTo>
                      <a:pt x="154670" y="470797"/>
                      <a:pt x="169967" y="486094"/>
                      <a:pt x="169967" y="486094"/>
                    </a:cubicBezTo>
                    <a:cubicBezTo>
                      <a:pt x="177332" y="496292"/>
                      <a:pt x="188663" y="513855"/>
                      <a:pt x="197161" y="523486"/>
                    </a:cubicBezTo>
                    <a:cubicBezTo>
                      <a:pt x="205659" y="533117"/>
                      <a:pt x="214158" y="534250"/>
                      <a:pt x="220956" y="543881"/>
                    </a:cubicBezTo>
                    <a:cubicBezTo>
                      <a:pt x="227754" y="553512"/>
                      <a:pt x="230587" y="568243"/>
                      <a:pt x="237952" y="581273"/>
                    </a:cubicBezTo>
                    <a:cubicBezTo>
                      <a:pt x="245317" y="594304"/>
                      <a:pt x="250982" y="610733"/>
                      <a:pt x="265146" y="622064"/>
                    </a:cubicBezTo>
                    <a:cubicBezTo>
                      <a:pt x="279310" y="633395"/>
                      <a:pt x="311037" y="639627"/>
                      <a:pt x="322934" y="649258"/>
                    </a:cubicBezTo>
                    <a:cubicBezTo>
                      <a:pt x="334831" y="658889"/>
                      <a:pt x="326333" y="670220"/>
                      <a:pt x="336531" y="679851"/>
                    </a:cubicBezTo>
                    <a:cubicBezTo>
                      <a:pt x="346729" y="689482"/>
                      <a:pt x="384120" y="707045"/>
                      <a:pt x="384120" y="707045"/>
                    </a:cubicBezTo>
                    <a:cubicBezTo>
                      <a:pt x="398850" y="715543"/>
                      <a:pt x="415847" y="721209"/>
                      <a:pt x="424912" y="730840"/>
                    </a:cubicBezTo>
                    <a:cubicBezTo>
                      <a:pt x="433977" y="740471"/>
                      <a:pt x="432277" y="748970"/>
                      <a:pt x="438509" y="764833"/>
                    </a:cubicBezTo>
                    <a:cubicBezTo>
                      <a:pt x="444741" y="780696"/>
                      <a:pt x="459470" y="801658"/>
                      <a:pt x="462303" y="826019"/>
                    </a:cubicBezTo>
                    <a:cubicBezTo>
                      <a:pt x="465136" y="850380"/>
                      <a:pt x="453238" y="897687"/>
                      <a:pt x="455505" y="911001"/>
                    </a:cubicBezTo>
                  </a:path>
                </a:pathLst>
              </a:cu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2" name="Полилиния 771"/>
              <p:cNvSpPr/>
              <p:nvPr/>
            </p:nvSpPr>
            <p:spPr>
              <a:xfrm>
                <a:off x="6853442" y="1888876"/>
                <a:ext cx="312658" cy="540648"/>
              </a:xfrm>
              <a:custGeom>
                <a:avLst/>
                <a:gdLst>
                  <a:gd name="connsiteX0" fmla="*/ 146 w 459045"/>
                  <a:gd name="connsiteY0" fmla="*/ 0 h 826020"/>
                  <a:gd name="connsiteX1" fmla="*/ 3545 w 459045"/>
                  <a:gd name="connsiteY1" fmla="*/ 54388 h 826020"/>
                  <a:gd name="connsiteX2" fmla="*/ 23940 w 459045"/>
                  <a:gd name="connsiteY2" fmla="*/ 91780 h 826020"/>
                  <a:gd name="connsiteX3" fmla="*/ 54534 w 459045"/>
                  <a:gd name="connsiteY3" fmla="*/ 132571 h 826020"/>
                  <a:gd name="connsiteX4" fmla="*/ 68131 w 459045"/>
                  <a:gd name="connsiteY4" fmla="*/ 146168 h 826020"/>
                  <a:gd name="connsiteX5" fmla="*/ 78328 w 459045"/>
                  <a:gd name="connsiteY5" fmla="*/ 176762 h 826020"/>
                  <a:gd name="connsiteX6" fmla="*/ 88526 w 459045"/>
                  <a:gd name="connsiteY6" fmla="*/ 214154 h 826020"/>
                  <a:gd name="connsiteX7" fmla="*/ 81728 w 459045"/>
                  <a:gd name="connsiteY7" fmla="*/ 231150 h 826020"/>
                  <a:gd name="connsiteX8" fmla="*/ 102123 w 459045"/>
                  <a:gd name="connsiteY8" fmla="*/ 265142 h 826020"/>
                  <a:gd name="connsiteX9" fmla="*/ 102123 w 459045"/>
                  <a:gd name="connsiteY9" fmla="*/ 305933 h 826020"/>
                  <a:gd name="connsiteX10" fmla="*/ 115720 w 459045"/>
                  <a:gd name="connsiteY10" fmla="*/ 339926 h 826020"/>
                  <a:gd name="connsiteX11" fmla="*/ 132717 w 459045"/>
                  <a:gd name="connsiteY11" fmla="*/ 356922 h 826020"/>
                  <a:gd name="connsiteX12" fmla="*/ 146314 w 459045"/>
                  <a:gd name="connsiteY12" fmla="*/ 390915 h 826020"/>
                  <a:gd name="connsiteX13" fmla="*/ 139515 w 459045"/>
                  <a:gd name="connsiteY13" fmla="*/ 418109 h 826020"/>
                  <a:gd name="connsiteX14" fmla="*/ 156511 w 459045"/>
                  <a:gd name="connsiteY14" fmla="*/ 441904 h 826020"/>
                  <a:gd name="connsiteX15" fmla="*/ 183705 w 459045"/>
                  <a:gd name="connsiteY15" fmla="*/ 479296 h 826020"/>
                  <a:gd name="connsiteX16" fmla="*/ 207500 w 459045"/>
                  <a:gd name="connsiteY16" fmla="*/ 499691 h 826020"/>
                  <a:gd name="connsiteX17" fmla="*/ 224496 w 459045"/>
                  <a:gd name="connsiteY17" fmla="*/ 537083 h 826020"/>
                  <a:gd name="connsiteX18" fmla="*/ 251690 w 459045"/>
                  <a:gd name="connsiteY18" fmla="*/ 577874 h 826020"/>
                  <a:gd name="connsiteX19" fmla="*/ 309478 w 459045"/>
                  <a:gd name="connsiteY19" fmla="*/ 605068 h 826020"/>
                  <a:gd name="connsiteX20" fmla="*/ 323075 w 459045"/>
                  <a:gd name="connsiteY20" fmla="*/ 635661 h 826020"/>
                  <a:gd name="connsiteX21" fmla="*/ 370664 w 459045"/>
                  <a:gd name="connsiteY21" fmla="*/ 662855 h 826020"/>
                  <a:gd name="connsiteX22" fmla="*/ 411456 w 459045"/>
                  <a:gd name="connsiteY22" fmla="*/ 686650 h 826020"/>
                  <a:gd name="connsiteX23" fmla="*/ 425053 w 459045"/>
                  <a:gd name="connsiteY23" fmla="*/ 720643 h 826020"/>
                  <a:gd name="connsiteX24" fmla="*/ 448847 w 459045"/>
                  <a:gd name="connsiteY24" fmla="*/ 781829 h 826020"/>
                  <a:gd name="connsiteX25" fmla="*/ 459045 w 459045"/>
                  <a:gd name="connsiteY25" fmla="*/ 826020 h 82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59045" h="826020">
                    <a:moveTo>
                      <a:pt x="146" y="0"/>
                    </a:moveTo>
                    <a:cubicBezTo>
                      <a:pt x="-138" y="19545"/>
                      <a:pt x="-421" y="39091"/>
                      <a:pt x="3545" y="54388"/>
                    </a:cubicBezTo>
                    <a:cubicBezTo>
                      <a:pt x="7511" y="69685"/>
                      <a:pt x="15442" y="78750"/>
                      <a:pt x="23940" y="91780"/>
                    </a:cubicBezTo>
                    <a:cubicBezTo>
                      <a:pt x="32438" y="104810"/>
                      <a:pt x="47169" y="123506"/>
                      <a:pt x="54534" y="132571"/>
                    </a:cubicBezTo>
                    <a:cubicBezTo>
                      <a:pt x="61899" y="141636"/>
                      <a:pt x="64165" y="138803"/>
                      <a:pt x="68131" y="146168"/>
                    </a:cubicBezTo>
                    <a:cubicBezTo>
                      <a:pt x="72097" y="153533"/>
                      <a:pt x="74929" y="165431"/>
                      <a:pt x="78328" y="176762"/>
                    </a:cubicBezTo>
                    <a:cubicBezTo>
                      <a:pt x="81727" y="188093"/>
                      <a:pt x="87959" y="205089"/>
                      <a:pt x="88526" y="214154"/>
                    </a:cubicBezTo>
                    <a:cubicBezTo>
                      <a:pt x="89093" y="223219"/>
                      <a:pt x="79462" y="222652"/>
                      <a:pt x="81728" y="231150"/>
                    </a:cubicBezTo>
                    <a:cubicBezTo>
                      <a:pt x="83994" y="239648"/>
                      <a:pt x="98724" y="252678"/>
                      <a:pt x="102123" y="265142"/>
                    </a:cubicBezTo>
                    <a:cubicBezTo>
                      <a:pt x="105522" y="277606"/>
                      <a:pt x="99857" y="293469"/>
                      <a:pt x="102123" y="305933"/>
                    </a:cubicBezTo>
                    <a:cubicBezTo>
                      <a:pt x="104389" y="318397"/>
                      <a:pt x="110621" y="331428"/>
                      <a:pt x="115720" y="339926"/>
                    </a:cubicBezTo>
                    <a:cubicBezTo>
                      <a:pt x="120819" y="348424"/>
                      <a:pt x="127618" y="348424"/>
                      <a:pt x="132717" y="356922"/>
                    </a:cubicBezTo>
                    <a:cubicBezTo>
                      <a:pt x="137816" y="365420"/>
                      <a:pt x="145181" y="380717"/>
                      <a:pt x="146314" y="390915"/>
                    </a:cubicBezTo>
                    <a:cubicBezTo>
                      <a:pt x="147447" y="401113"/>
                      <a:pt x="137816" y="409611"/>
                      <a:pt x="139515" y="418109"/>
                    </a:cubicBezTo>
                    <a:cubicBezTo>
                      <a:pt x="141214" y="426607"/>
                      <a:pt x="156511" y="441904"/>
                      <a:pt x="156511" y="441904"/>
                    </a:cubicBezTo>
                    <a:cubicBezTo>
                      <a:pt x="163876" y="452102"/>
                      <a:pt x="175207" y="469665"/>
                      <a:pt x="183705" y="479296"/>
                    </a:cubicBezTo>
                    <a:cubicBezTo>
                      <a:pt x="192203" y="488927"/>
                      <a:pt x="200702" y="490060"/>
                      <a:pt x="207500" y="499691"/>
                    </a:cubicBezTo>
                    <a:cubicBezTo>
                      <a:pt x="214298" y="509322"/>
                      <a:pt x="217131" y="524053"/>
                      <a:pt x="224496" y="537083"/>
                    </a:cubicBezTo>
                    <a:cubicBezTo>
                      <a:pt x="231861" y="550114"/>
                      <a:pt x="237526" y="566543"/>
                      <a:pt x="251690" y="577874"/>
                    </a:cubicBezTo>
                    <a:cubicBezTo>
                      <a:pt x="265854" y="589205"/>
                      <a:pt x="297581" y="595437"/>
                      <a:pt x="309478" y="605068"/>
                    </a:cubicBezTo>
                    <a:cubicBezTo>
                      <a:pt x="321375" y="614699"/>
                      <a:pt x="312877" y="626030"/>
                      <a:pt x="323075" y="635661"/>
                    </a:cubicBezTo>
                    <a:cubicBezTo>
                      <a:pt x="333273" y="645292"/>
                      <a:pt x="370664" y="662855"/>
                      <a:pt x="370664" y="662855"/>
                    </a:cubicBezTo>
                    <a:cubicBezTo>
                      <a:pt x="385394" y="671353"/>
                      <a:pt x="402391" y="677019"/>
                      <a:pt x="411456" y="686650"/>
                    </a:cubicBezTo>
                    <a:cubicBezTo>
                      <a:pt x="420521" y="696281"/>
                      <a:pt x="418821" y="704780"/>
                      <a:pt x="425053" y="720643"/>
                    </a:cubicBezTo>
                    <a:cubicBezTo>
                      <a:pt x="431285" y="736506"/>
                      <a:pt x="443182" y="764266"/>
                      <a:pt x="448847" y="781829"/>
                    </a:cubicBezTo>
                    <a:cubicBezTo>
                      <a:pt x="454512" y="799392"/>
                      <a:pt x="456778" y="812706"/>
                      <a:pt x="459045" y="826020"/>
                    </a:cubicBezTo>
                  </a:path>
                </a:pathLst>
              </a:cu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3" name="Полилиния 772"/>
              <p:cNvSpPr/>
              <p:nvPr/>
            </p:nvSpPr>
            <p:spPr>
              <a:xfrm>
                <a:off x="6833510" y="1905792"/>
                <a:ext cx="312658" cy="540648"/>
              </a:xfrm>
              <a:custGeom>
                <a:avLst/>
                <a:gdLst>
                  <a:gd name="connsiteX0" fmla="*/ 146 w 459045"/>
                  <a:gd name="connsiteY0" fmla="*/ 0 h 826020"/>
                  <a:gd name="connsiteX1" fmla="*/ 3545 w 459045"/>
                  <a:gd name="connsiteY1" fmla="*/ 54388 h 826020"/>
                  <a:gd name="connsiteX2" fmla="*/ 23940 w 459045"/>
                  <a:gd name="connsiteY2" fmla="*/ 91780 h 826020"/>
                  <a:gd name="connsiteX3" fmla="*/ 54534 w 459045"/>
                  <a:gd name="connsiteY3" fmla="*/ 132571 h 826020"/>
                  <a:gd name="connsiteX4" fmla="*/ 68131 w 459045"/>
                  <a:gd name="connsiteY4" fmla="*/ 146168 h 826020"/>
                  <a:gd name="connsiteX5" fmla="*/ 78328 w 459045"/>
                  <a:gd name="connsiteY5" fmla="*/ 176762 h 826020"/>
                  <a:gd name="connsiteX6" fmla="*/ 88526 w 459045"/>
                  <a:gd name="connsiteY6" fmla="*/ 214154 h 826020"/>
                  <a:gd name="connsiteX7" fmla="*/ 81728 w 459045"/>
                  <a:gd name="connsiteY7" fmla="*/ 231150 h 826020"/>
                  <a:gd name="connsiteX8" fmla="*/ 102123 w 459045"/>
                  <a:gd name="connsiteY8" fmla="*/ 265142 h 826020"/>
                  <a:gd name="connsiteX9" fmla="*/ 102123 w 459045"/>
                  <a:gd name="connsiteY9" fmla="*/ 305933 h 826020"/>
                  <a:gd name="connsiteX10" fmla="*/ 115720 w 459045"/>
                  <a:gd name="connsiteY10" fmla="*/ 339926 h 826020"/>
                  <a:gd name="connsiteX11" fmla="*/ 132717 w 459045"/>
                  <a:gd name="connsiteY11" fmla="*/ 356922 h 826020"/>
                  <a:gd name="connsiteX12" fmla="*/ 146314 w 459045"/>
                  <a:gd name="connsiteY12" fmla="*/ 390915 h 826020"/>
                  <a:gd name="connsiteX13" fmla="*/ 139515 w 459045"/>
                  <a:gd name="connsiteY13" fmla="*/ 418109 h 826020"/>
                  <a:gd name="connsiteX14" fmla="*/ 156511 w 459045"/>
                  <a:gd name="connsiteY14" fmla="*/ 441904 h 826020"/>
                  <a:gd name="connsiteX15" fmla="*/ 183705 w 459045"/>
                  <a:gd name="connsiteY15" fmla="*/ 479296 h 826020"/>
                  <a:gd name="connsiteX16" fmla="*/ 207500 w 459045"/>
                  <a:gd name="connsiteY16" fmla="*/ 499691 h 826020"/>
                  <a:gd name="connsiteX17" fmla="*/ 224496 w 459045"/>
                  <a:gd name="connsiteY17" fmla="*/ 537083 h 826020"/>
                  <a:gd name="connsiteX18" fmla="*/ 251690 w 459045"/>
                  <a:gd name="connsiteY18" fmla="*/ 577874 h 826020"/>
                  <a:gd name="connsiteX19" fmla="*/ 309478 w 459045"/>
                  <a:gd name="connsiteY19" fmla="*/ 605068 h 826020"/>
                  <a:gd name="connsiteX20" fmla="*/ 323075 w 459045"/>
                  <a:gd name="connsiteY20" fmla="*/ 635661 h 826020"/>
                  <a:gd name="connsiteX21" fmla="*/ 370664 w 459045"/>
                  <a:gd name="connsiteY21" fmla="*/ 662855 h 826020"/>
                  <a:gd name="connsiteX22" fmla="*/ 411456 w 459045"/>
                  <a:gd name="connsiteY22" fmla="*/ 686650 h 826020"/>
                  <a:gd name="connsiteX23" fmla="*/ 425053 w 459045"/>
                  <a:gd name="connsiteY23" fmla="*/ 720643 h 826020"/>
                  <a:gd name="connsiteX24" fmla="*/ 448847 w 459045"/>
                  <a:gd name="connsiteY24" fmla="*/ 781829 h 826020"/>
                  <a:gd name="connsiteX25" fmla="*/ 459045 w 459045"/>
                  <a:gd name="connsiteY25" fmla="*/ 826020 h 82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59045" h="826020">
                    <a:moveTo>
                      <a:pt x="146" y="0"/>
                    </a:moveTo>
                    <a:cubicBezTo>
                      <a:pt x="-138" y="19545"/>
                      <a:pt x="-421" y="39091"/>
                      <a:pt x="3545" y="54388"/>
                    </a:cubicBezTo>
                    <a:cubicBezTo>
                      <a:pt x="7511" y="69685"/>
                      <a:pt x="15442" y="78750"/>
                      <a:pt x="23940" y="91780"/>
                    </a:cubicBezTo>
                    <a:cubicBezTo>
                      <a:pt x="32438" y="104810"/>
                      <a:pt x="47169" y="123506"/>
                      <a:pt x="54534" y="132571"/>
                    </a:cubicBezTo>
                    <a:cubicBezTo>
                      <a:pt x="61899" y="141636"/>
                      <a:pt x="64165" y="138803"/>
                      <a:pt x="68131" y="146168"/>
                    </a:cubicBezTo>
                    <a:cubicBezTo>
                      <a:pt x="72097" y="153533"/>
                      <a:pt x="74929" y="165431"/>
                      <a:pt x="78328" y="176762"/>
                    </a:cubicBezTo>
                    <a:cubicBezTo>
                      <a:pt x="81727" y="188093"/>
                      <a:pt x="87959" y="205089"/>
                      <a:pt x="88526" y="214154"/>
                    </a:cubicBezTo>
                    <a:cubicBezTo>
                      <a:pt x="89093" y="223219"/>
                      <a:pt x="79462" y="222652"/>
                      <a:pt x="81728" y="231150"/>
                    </a:cubicBezTo>
                    <a:cubicBezTo>
                      <a:pt x="83994" y="239648"/>
                      <a:pt x="98724" y="252678"/>
                      <a:pt x="102123" y="265142"/>
                    </a:cubicBezTo>
                    <a:cubicBezTo>
                      <a:pt x="105522" y="277606"/>
                      <a:pt x="99857" y="293469"/>
                      <a:pt x="102123" y="305933"/>
                    </a:cubicBezTo>
                    <a:cubicBezTo>
                      <a:pt x="104389" y="318397"/>
                      <a:pt x="110621" y="331428"/>
                      <a:pt x="115720" y="339926"/>
                    </a:cubicBezTo>
                    <a:cubicBezTo>
                      <a:pt x="120819" y="348424"/>
                      <a:pt x="127618" y="348424"/>
                      <a:pt x="132717" y="356922"/>
                    </a:cubicBezTo>
                    <a:cubicBezTo>
                      <a:pt x="137816" y="365420"/>
                      <a:pt x="145181" y="380717"/>
                      <a:pt x="146314" y="390915"/>
                    </a:cubicBezTo>
                    <a:cubicBezTo>
                      <a:pt x="147447" y="401113"/>
                      <a:pt x="137816" y="409611"/>
                      <a:pt x="139515" y="418109"/>
                    </a:cubicBezTo>
                    <a:cubicBezTo>
                      <a:pt x="141214" y="426607"/>
                      <a:pt x="156511" y="441904"/>
                      <a:pt x="156511" y="441904"/>
                    </a:cubicBezTo>
                    <a:cubicBezTo>
                      <a:pt x="163876" y="452102"/>
                      <a:pt x="175207" y="469665"/>
                      <a:pt x="183705" y="479296"/>
                    </a:cubicBezTo>
                    <a:cubicBezTo>
                      <a:pt x="192203" y="488927"/>
                      <a:pt x="200702" y="490060"/>
                      <a:pt x="207500" y="499691"/>
                    </a:cubicBezTo>
                    <a:cubicBezTo>
                      <a:pt x="214298" y="509322"/>
                      <a:pt x="217131" y="524053"/>
                      <a:pt x="224496" y="537083"/>
                    </a:cubicBezTo>
                    <a:cubicBezTo>
                      <a:pt x="231861" y="550114"/>
                      <a:pt x="237526" y="566543"/>
                      <a:pt x="251690" y="577874"/>
                    </a:cubicBezTo>
                    <a:cubicBezTo>
                      <a:pt x="265854" y="589205"/>
                      <a:pt x="297581" y="595437"/>
                      <a:pt x="309478" y="605068"/>
                    </a:cubicBezTo>
                    <a:cubicBezTo>
                      <a:pt x="321375" y="614699"/>
                      <a:pt x="312877" y="626030"/>
                      <a:pt x="323075" y="635661"/>
                    </a:cubicBezTo>
                    <a:cubicBezTo>
                      <a:pt x="333273" y="645292"/>
                      <a:pt x="370664" y="662855"/>
                      <a:pt x="370664" y="662855"/>
                    </a:cubicBezTo>
                    <a:cubicBezTo>
                      <a:pt x="385394" y="671353"/>
                      <a:pt x="402391" y="677019"/>
                      <a:pt x="411456" y="686650"/>
                    </a:cubicBezTo>
                    <a:cubicBezTo>
                      <a:pt x="420521" y="696281"/>
                      <a:pt x="418821" y="704780"/>
                      <a:pt x="425053" y="720643"/>
                    </a:cubicBezTo>
                    <a:cubicBezTo>
                      <a:pt x="431285" y="736506"/>
                      <a:pt x="443182" y="764266"/>
                      <a:pt x="448847" y="781829"/>
                    </a:cubicBezTo>
                    <a:cubicBezTo>
                      <a:pt x="454512" y="799392"/>
                      <a:pt x="456778" y="812706"/>
                      <a:pt x="459045" y="826020"/>
                    </a:cubicBezTo>
                  </a:path>
                </a:pathLst>
              </a:cu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4" name="Полилиния 773"/>
              <p:cNvSpPr/>
              <p:nvPr/>
            </p:nvSpPr>
            <p:spPr>
              <a:xfrm>
                <a:off x="6870434" y="1883277"/>
                <a:ext cx="312658" cy="540648"/>
              </a:xfrm>
              <a:custGeom>
                <a:avLst/>
                <a:gdLst>
                  <a:gd name="connsiteX0" fmla="*/ 146 w 459045"/>
                  <a:gd name="connsiteY0" fmla="*/ 0 h 826020"/>
                  <a:gd name="connsiteX1" fmla="*/ 3545 w 459045"/>
                  <a:gd name="connsiteY1" fmla="*/ 54388 h 826020"/>
                  <a:gd name="connsiteX2" fmla="*/ 23940 w 459045"/>
                  <a:gd name="connsiteY2" fmla="*/ 91780 h 826020"/>
                  <a:gd name="connsiteX3" fmla="*/ 54534 w 459045"/>
                  <a:gd name="connsiteY3" fmla="*/ 132571 h 826020"/>
                  <a:gd name="connsiteX4" fmla="*/ 68131 w 459045"/>
                  <a:gd name="connsiteY4" fmla="*/ 146168 h 826020"/>
                  <a:gd name="connsiteX5" fmla="*/ 78328 w 459045"/>
                  <a:gd name="connsiteY5" fmla="*/ 176762 h 826020"/>
                  <a:gd name="connsiteX6" fmla="*/ 88526 w 459045"/>
                  <a:gd name="connsiteY6" fmla="*/ 214154 h 826020"/>
                  <a:gd name="connsiteX7" fmla="*/ 81728 w 459045"/>
                  <a:gd name="connsiteY7" fmla="*/ 231150 h 826020"/>
                  <a:gd name="connsiteX8" fmla="*/ 102123 w 459045"/>
                  <a:gd name="connsiteY8" fmla="*/ 265142 h 826020"/>
                  <a:gd name="connsiteX9" fmla="*/ 102123 w 459045"/>
                  <a:gd name="connsiteY9" fmla="*/ 305933 h 826020"/>
                  <a:gd name="connsiteX10" fmla="*/ 115720 w 459045"/>
                  <a:gd name="connsiteY10" fmla="*/ 339926 h 826020"/>
                  <a:gd name="connsiteX11" fmla="*/ 132717 w 459045"/>
                  <a:gd name="connsiteY11" fmla="*/ 356922 h 826020"/>
                  <a:gd name="connsiteX12" fmla="*/ 146314 w 459045"/>
                  <a:gd name="connsiteY12" fmla="*/ 390915 h 826020"/>
                  <a:gd name="connsiteX13" fmla="*/ 139515 w 459045"/>
                  <a:gd name="connsiteY13" fmla="*/ 418109 h 826020"/>
                  <a:gd name="connsiteX14" fmla="*/ 156511 w 459045"/>
                  <a:gd name="connsiteY14" fmla="*/ 441904 h 826020"/>
                  <a:gd name="connsiteX15" fmla="*/ 183705 w 459045"/>
                  <a:gd name="connsiteY15" fmla="*/ 479296 h 826020"/>
                  <a:gd name="connsiteX16" fmla="*/ 207500 w 459045"/>
                  <a:gd name="connsiteY16" fmla="*/ 499691 h 826020"/>
                  <a:gd name="connsiteX17" fmla="*/ 224496 w 459045"/>
                  <a:gd name="connsiteY17" fmla="*/ 537083 h 826020"/>
                  <a:gd name="connsiteX18" fmla="*/ 251690 w 459045"/>
                  <a:gd name="connsiteY18" fmla="*/ 577874 h 826020"/>
                  <a:gd name="connsiteX19" fmla="*/ 309478 w 459045"/>
                  <a:gd name="connsiteY19" fmla="*/ 605068 h 826020"/>
                  <a:gd name="connsiteX20" fmla="*/ 323075 w 459045"/>
                  <a:gd name="connsiteY20" fmla="*/ 635661 h 826020"/>
                  <a:gd name="connsiteX21" fmla="*/ 370664 w 459045"/>
                  <a:gd name="connsiteY21" fmla="*/ 662855 h 826020"/>
                  <a:gd name="connsiteX22" fmla="*/ 411456 w 459045"/>
                  <a:gd name="connsiteY22" fmla="*/ 686650 h 826020"/>
                  <a:gd name="connsiteX23" fmla="*/ 425053 w 459045"/>
                  <a:gd name="connsiteY23" fmla="*/ 720643 h 826020"/>
                  <a:gd name="connsiteX24" fmla="*/ 448847 w 459045"/>
                  <a:gd name="connsiteY24" fmla="*/ 781829 h 826020"/>
                  <a:gd name="connsiteX25" fmla="*/ 459045 w 459045"/>
                  <a:gd name="connsiteY25" fmla="*/ 826020 h 82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59045" h="826020">
                    <a:moveTo>
                      <a:pt x="146" y="0"/>
                    </a:moveTo>
                    <a:cubicBezTo>
                      <a:pt x="-138" y="19545"/>
                      <a:pt x="-421" y="39091"/>
                      <a:pt x="3545" y="54388"/>
                    </a:cubicBezTo>
                    <a:cubicBezTo>
                      <a:pt x="7511" y="69685"/>
                      <a:pt x="15442" y="78750"/>
                      <a:pt x="23940" y="91780"/>
                    </a:cubicBezTo>
                    <a:cubicBezTo>
                      <a:pt x="32438" y="104810"/>
                      <a:pt x="47169" y="123506"/>
                      <a:pt x="54534" y="132571"/>
                    </a:cubicBezTo>
                    <a:cubicBezTo>
                      <a:pt x="61899" y="141636"/>
                      <a:pt x="64165" y="138803"/>
                      <a:pt x="68131" y="146168"/>
                    </a:cubicBezTo>
                    <a:cubicBezTo>
                      <a:pt x="72097" y="153533"/>
                      <a:pt x="74929" y="165431"/>
                      <a:pt x="78328" y="176762"/>
                    </a:cubicBezTo>
                    <a:cubicBezTo>
                      <a:pt x="81727" y="188093"/>
                      <a:pt x="87959" y="205089"/>
                      <a:pt x="88526" y="214154"/>
                    </a:cubicBezTo>
                    <a:cubicBezTo>
                      <a:pt x="89093" y="223219"/>
                      <a:pt x="79462" y="222652"/>
                      <a:pt x="81728" y="231150"/>
                    </a:cubicBezTo>
                    <a:cubicBezTo>
                      <a:pt x="83994" y="239648"/>
                      <a:pt x="98724" y="252678"/>
                      <a:pt x="102123" y="265142"/>
                    </a:cubicBezTo>
                    <a:cubicBezTo>
                      <a:pt x="105522" y="277606"/>
                      <a:pt x="99857" y="293469"/>
                      <a:pt x="102123" y="305933"/>
                    </a:cubicBezTo>
                    <a:cubicBezTo>
                      <a:pt x="104389" y="318397"/>
                      <a:pt x="110621" y="331428"/>
                      <a:pt x="115720" y="339926"/>
                    </a:cubicBezTo>
                    <a:cubicBezTo>
                      <a:pt x="120819" y="348424"/>
                      <a:pt x="127618" y="348424"/>
                      <a:pt x="132717" y="356922"/>
                    </a:cubicBezTo>
                    <a:cubicBezTo>
                      <a:pt x="137816" y="365420"/>
                      <a:pt x="145181" y="380717"/>
                      <a:pt x="146314" y="390915"/>
                    </a:cubicBezTo>
                    <a:cubicBezTo>
                      <a:pt x="147447" y="401113"/>
                      <a:pt x="137816" y="409611"/>
                      <a:pt x="139515" y="418109"/>
                    </a:cubicBezTo>
                    <a:cubicBezTo>
                      <a:pt x="141214" y="426607"/>
                      <a:pt x="156511" y="441904"/>
                      <a:pt x="156511" y="441904"/>
                    </a:cubicBezTo>
                    <a:cubicBezTo>
                      <a:pt x="163876" y="452102"/>
                      <a:pt x="175207" y="469665"/>
                      <a:pt x="183705" y="479296"/>
                    </a:cubicBezTo>
                    <a:cubicBezTo>
                      <a:pt x="192203" y="488927"/>
                      <a:pt x="200702" y="490060"/>
                      <a:pt x="207500" y="499691"/>
                    </a:cubicBezTo>
                    <a:cubicBezTo>
                      <a:pt x="214298" y="509322"/>
                      <a:pt x="217131" y="524053"/>
                      <a:pt x="224496" y="537083"/>
                    </a:cubicBezTo>
                    <a:cubicBezTo>
                      <a:pt x="231861" y="550114"/>
                      <a:pt x="237526" y="566543"/>
                      <a:pt x="251690" y="577874"/>
                    </a:cubicBezTo>
                    <a:cubicBezTo>
                      <a:pt x="265854" y="589205"/>
                      <a:pt x="297581" y="595437"/>
                      <a:pt x="309478" y="605068"/>
                    </a:cubicBezTo>
                    <a:cubicBezTo>
                      <a:pt x="321375" y="614699"/>
                      <a:pt x="312877" y="626030"/>
                      <a:pt x="323075" y="635661"/>
                    </a:cubicBezTo>
                    <a:cubicBezTo>
                      <a:pt x="333273" y="645292"/>
                      <a:pt x="370664" y="662855"/>
                      <a:pt x="370664" y="662855"/>
                    </a:cubicBezTo>
                    <a:cubicBezTo>
                      <a:pt x="385394" y="671353"/>
                      <a:pt x="402391" y="677019"/>
                      <a:pt x="411456" y="686650"/>
                    </a:cubicBezTo>
                    <a:cubicBezTo>
                      <a:pt x="420521" y="696281"/>
                      <a:pt x="418821" y="704780"/>
                      <a:pt x="425053" y="720643"/>
                    </a:cubicBezTo>
                    <a:cubicBezTo>
                      <a:pt x="431285" y="736506"/>
                      <a:pt x="443182" y="764266"/>
                      <a:pt x="448847" y="781829"/>
                    </a:cubicBezTo>
                    <a:cubicBezTo>
                      <a:pt x="454512" y="799392"/>
                      <a:pt x="456778" y="812706"/>
                      <a:pt x="459045" y="826020"/>
                    </a:cubicBezTo>
                  </a:path>
                </a:pathLst>
              </a:cu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5" name="Блок-схема: узел 774"/>
              <p:cNvSpPr/>
              <p:nvPr/>
            </p:nvSpPr>
            <p:spPr>
              <a:xfrm>
                <a:off x="7134956" y="2426579"/>
                <a:ext cx="55691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76" name="Полилиния 775"/>
              <p:cNvSpPr/>
              <p:nvPr/>
            </p:nvSpPr>
            <p:spPr>
              <a:xfrm>
                <a:off x="7491409" y="3052581"/>
                <a:ext cx="95691" cy="25528"/>
              </a:xfrm>
              <a:custGeom>
                <a:avLst/>
                <a:gdLst>
                  <a:gd name="connsiteX0" fmla="*/ 0 w 140494"/>
                  <a:gd name="connsiteY0" fmla="*/ 39002 h 39002"/>
                  <a:gd name="connsiteX1" fmla="*/ 71437 w 140494"/>
                  <a:gd name="connsiteY1" fmla="*/ 902 h 39002"/>
                  <a:gd name="connsiteX2" fmla="*/ 95250 w 140494"/>
                  <a:gd name="connsiteY2" fmla="*/ 12809 h 39002"/>
                  <a:gd name="connsiteX3" fmla="*/ 111919 w 140494"/>
                  <a:gd name="connsiteY3" fmla="*/ 22334 h 39002"/>
                  <a:gd name="connsiteX4" fmla="*/ 140494 w 140494"/>
                  <a:gd name="connsiteY4" fmla="*/ 31859 h 39002"/>
                  <a:gd name="connsiteX5" fmla="*/ 140494 w 140494"/>
                  <a:gd name="connsiteY5" fmla="*/ 31859 h 3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39002">
                    <a:moveTo>
                      <a:pt x="0" y="39002"/>
                    </a:moveTo>
                    <a:cubicBezTo>
                      <a:pt x="27781" y="22134"/>
                      <a:pt x="55562" y="5267"/>
                      <a:pt x="71437" y="902"/>
                    </a:cubicBezTo>
                    <a:cubicBezTo>
                      <a:pt x="87312" y="-3464"/>
                      <a:pt x="88503" y="9237"/>
                      <a:pt x="95250" y="12809"/>
                    </a:cubicBezTo>
                    <a:cubicBezTo>
                      <a:pt x="101997" y="16381"/>
                      <a:pt x="104378" y="19159"/>
                      <a:pt x="111919" y="22334"/>
                    </a:cubicBezTo>
                    <a:cubicBezTo>
                      <a:pt x="119460" y="25509"/>
                      <a:pt x="140494" y="31859"/>
                      <a:pt x="140494" y="31859"/>
                    </a:cubicBezTo>
                    <a:lnTo>
                      <a:pt x="140494" y="31859"/>
                    </a:lnTo>
                  </a:path>
                </a:pathLst>
              </a:cu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7" name="Полилиния 776"/>
              <p:cNvSpPr/>
              <p:nvPr/>
            </p:nvSpPr>
            <p:spPr>
              <a:xfrm>
                <a:off x="7492522" y="3052069"/>
                <a:ext cx="95691" cy="25528"/>
              </a:xfrm>
              <a:custGeom>
                <a:avLst/>
                <a:gdLst>
                  <a:gd name="connsiteX0" fmla="*/ 0 w 140494"/>
                  <a:gd name="connsiteY0" fmla="*/ 39002 h 39002"/>
                  <a:gd name="connsiteX1" fmla="*/ 71437 w 140494"/>
                  <a:gd name="connsiteY1" fmla="*/ 902 h 39002"/>
                  <a:gd name="connsiteX2" fmla="*/ 95250 w 140494"/>
                  <a:gd name="connsiteY2" fmla="*/ 12809 h 39002"/>
                  <a:gd name="connsiteX3" fmla="*/ 111919 w 140494"/>
                  <a:gd name="connsiteY3" fmla="*/ 22334 h 39002"/>
                  <a:gd name="connsiteX4" fmla="*/ 140494 w 140494"/>
                  <a:gd name="connsiteY4" fmla="*/ 31859 h 39002"/>
                  <a:gd name="connsiteX5" fmla="*/ 140494 w 140494"/>
                  <a:gd name="connsiteY5" fmla="*/ 31859 h 3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39002">
                    <a:moveTo>
                      <a:pt x="0" y="39002"/>
                    </a:moveTo>
                    <a:cubicBezTo>
                      <a:pt x="27781" y="22134"/>
                      <a:pt x="55562" y="5267"/>
                      <a:pt x="71437" y="902"/>
                    </a:cubicBezTo>
                    <a:cubicBezTo>
                      <a:pt x="87312" y="-3464"/>
                      <a:pt x="88503" y="9237"/>
                      <a:pt x="95250" y="12809"/>
                    </a:cubicBezTo>
                    <a:cubicBezTo>
                      <a:pt x="101997" y="16381"/>
                      <a:pt x="104378" y="19159"/>
                      <a:pt x="111919" y="22334"/>
                    </a:cubicBezTo>
                    <a:cubicBezTo>
                      <a:pt x="119460" y="25509"/>
                      <a:pt x="140494" y="31859"/>
                      <a:pt x="140494" y="31859"/>
                    </a:cubicBezTo>
                    <a:lnTo>
                      <a:pt x="140494" y="31859"/>
                    </a:ln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8" name="Полилиния 777"/>
              <p:cNvSpPr/>
              <p:nvPr/>
            </p:nvSpPr>
            <p:spPr>
              <a:xfrm>
                <a:off x="7492522" y="3034630"/>
                <a:ext cx="95691" cy="25528"/>
              </a:xfrm>
              <a:custGeom>
                <a:avLst/>
                <a:gdLst>
                  <a:gd name="connsiteX0" fmla="*/ 0 w 140494"/>
                  <a:gd name="connsiteY0" fmla="*/ 39002 h 39002"/>
                  <a:gd name="connsiteX1" fmla="*/ 71437 w 140494"/>
                  <a:gd name="connsiteY1" fmla="*/ 902 h 39002"/>
                  <a:gd name="connsiteX2" fmla="*/ 95250 w 140494"/>
                  <a:gd name="connsiteY2" fmla="*/ 12809 h 39002"/>
                  <a:gd name="connsiteX3" fmla="*/ 111919 w 140494"/>
                  <a:gd name="connsiteY3" fmla="*/ 22334 h 39002"/>
                  <a:gd name="connsiteX4" fmla="*/ 140494 w 140494"/>
                  <a:gd name="connsiteY4" fmla="*/ 31859 h 39002"/>
                  <a:gd name="connsiteX5" fmla="*/ 140494 w 140494"/>
                  <a:gd name="connsiteY5" fmla="*/ 31859 h 3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39002">
                    <a:moveTo>
                      <a:pt x="0" y="39002"/>
                    </a:moveTo>
                    <a:cubicBezTo>
                      <a:pt x="27781" y="22134"/>
                      <a:pt x="55562" y="5267"/>
                      <a:pt x="71437" y="902"/>
                    </a:cubicBezTo>
                    <a:cubicBezTo>
                      <a:pt x="87312" y="-3464"/>
                      <a:pt x="88503" y="9237"/>
                      <a:pt x="95250" y="12809"/>
                    </a:cubicBezTo>
                    <a:cubicBezTo>
                      <a:pt x="101997" y="16381"/>
                      <a:pt x="104378" y="19159"/>
                      <a:pt x="111919" y="22334"/>
                    </a:cubicBezTo>
                    <a:cubicBezTo>
                      <a:pt x="119460" y="25509"/>
                      <a:pt x="140494" y="31859"/>
                      <a:pt x="140494" y="31859"/>
                    </a:cubicBezTo>
                    <a:lnTo>
                      <a:pt x="140494" y="31859"/>
                    </a:lnTo>
                  </a:path>
                </a:pathLst>
              </a:custGeom>
              <a:ln w="63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9" name="Полилиния 778"/>
              <p:cNvSpPr/>
              <p:nvPr/>
            </p:nvSpPr>
            <p:spPr>
              <a:xfrm>
                <a:off x="7496307" y="3068196"/>
                <a:ext cx="95691" cy="25528"/>
              </a:xfrm>
              <a:custGeom>
                <a:avLst/>
                <a:gdLst>
                  <a:gd name="connsiteX0" fmla="*/ 0 w 140494"/>
                  <a:gd name="connsiteY0" fmla="*/ 39002 h 39002"/>
                  <a:gd name="connsiteX1" fmla="*/ 71437 w 140494"/>
                  <a:gd name="connsiteY1" fmla="*/ 902 h 39002"/>
                  <a:gd name="connsiteX2" fmla="*/ 95250 w 140494"/>
                  <a:gd name="connsiteY2" fmla="*/ 12809 h 39002"/>
                  <a:gd name="connsiteX3" fmla="*/ 111919 w 140494"/>
                  <a:gd name="connsiteY3" fmla="*/ 22334 h 39002"/>
                  <a:gd name="connsiteX4" fmla="*/ 140494 w 140494"/>
                  <a:gd name="connsiteY4" fmla="*/ 31859 h 39002"/>
                  <a:gd name="connsiteX5" fmla="*/ 140494 w 140494"/>
                  <a:gd name="connsiteY5" fmla="*/ 31859 h 3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39002">
                    <a:moveTo>
                      <a:pt x="0" y="39002"/>
                    </a:moveTo>
                    <a:cubicBezTo>
                      <a:pt x="27781" y="22134"/>
                      <a:pt x="55562" y="5267"/>
                      <a:pt x="71437" y="902"/>
                    </a:cubicBezTo>
                    <a:cubicBezTo>
                      <a:pt x="87312" y="-3464"/>
                      <a:pt x="88503" y="9237"/>
                      <a:pt x="95250" y="12809"/>
                    </a:cubicBezTo>
                    <a:cubicBezTo>
                      <a:pt x="101997" y="16381"/>
                      <a:pt x="104378" y="19159"/>
                      <a:pt x="111919" y="22334"/>
                    </a:cubicBezTo>
                    <a:cubicBezTo>
                      <a:pt x="119460" y="25509"/>
                      <a:pt x="140494" y="31859"/>
                      <a:pt x="140494" y="31859"/>
                    </a:cubicBezTo>
                    <a:lnTo>
                      <a:pt x="140494" y="31859"/>
                    </a:lnTo>
                  </a:path>
                </a:pathLst>
              </a:custGeom>
              <a:ln w="63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80" name="Блок-схема: узел 779"/>
              <p:cNvSpPr/>
              <p:nvPr/>
            </p:nvSpPr>
            <p:spPr>
              <a:xfrm>
                <a:off x="7459184" y="3055465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1" name="Полилиния 780"/>
              <p:cNvSpPr/>
              <p:nvPr/>
            </p:nvSpPr>
            <p:spPr>
              <a:xfrm>
                <a:off x="6895408" y="1404306"/>
                <a:ext cx="123328" cy="21569"/>
              </a:xfrm>
              <a:custGeom>
                <a:avLst/>
                <a:gdLst>
                  <a:gd name="connsiteX0" fmla="*/ 0 w 181070"/>
                  <a:gd name="connsiteY0" fmla="*/ 32954 h 32954"/>
                  <a:gd name="connsiteX1" fmla="*/ 90535 w 181070"/>
                  <a:gd name="connsiteY1" fmla="*/ 1267 h 32954"/>
                  <a:gd name="connsiteX2" fmla="*/ 144856 w 181070"/>
                  <a:gd name="connsiteY2" fmla="*/ 5794 h 32954"/>
                  <a:gd name="connsiteX3" fmla="*/ 181070 w 181070"/>
                  <a:gd name="connsiteY3" fmla="*/ 1267 h 32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1070" h="32954">
                    <a:moveTo>
                      <a:pt x="0" y="32954"/>
                    </a:moveTo>
                    <a:cubicBezTo>
                      <a:pt x="33196" y="19374"/>
                      <a:pt x="66392" y="5794"/>
                      <a:pt x="90535" y="1267"/>
                    </a:cubicBezTo>
                    <a:cubicBezTo>
                      <a:pt x="114678" y="-3260"/>
                      <a:pt x="129767" y="5794"/>
                      <a:pt x="144856" y="5794"/>
                    </a:cubicBezTo>
                    <a:cubicBezTo>
                      <a:pt x="159945" y="5794"/>
                      <a:pt x="170507" y="3530"/>
                      <a:pt x="181070" y="1267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82" name="Полилиния 781"/>
              <p:cNvSpPr/>
              <p:nvPr/>
            </p:nvSpPr>
            <p:spPr>
              <a:xfrm>
                <a:off x="6560991" y="1567845"/>
                <a:ext cx="228184" cy="232748"/>
              </a:xfrm>
              <a:custGeom>
                <a:avLst/>
                <a:gdLst>
                  <a:gd name="connsiteX0" fmla="*/ 0 w 335021"/>
                  <a:gd name="connsiteY0" fmla="*/ 0 h 355600"/>
                  <a:gd name="connsiteX1" fmla="*/ 63500 w 335021"/>
                  <a:gd name="connsiteY1" fmla="*/ 19050 h 355600"/>
                  <a:gd name="connsiteX2" fmla="*/ 79375 w 335021"/>
                  <a:gd name="connsiteY2" fmla="*/ 34925 h 355600"/>
                  <a:gd name="connsiteX3" fmla="*/ 98425 w 335021"/>
                  <a:gd name="connsiteY3" fmla="*/ 57150 h 355600"/>
                  <a:gd name="connsiteX4" fmla="*/ 117475 w 335021"/>
                  <a:gd name="connsiteY4" fmla="*/ 82550 h 355600"/>
                  <a:gd name="connsiteX5" fmla="*/ 130175 w 335021"/>
                  <a:gd name="connsiteY5" fmla="*/ 101600 h 355600"/>
                  <a:gd name="connsiteX6" fmla="*/ 165100 w 335021"/>
                  <a:gd name="connsiteY6" fmla="*/ 120650 h 355600"/>
                  <a:gd name="connsiteX7" fmla="*/ 196850 w 335021"/>
                  <a:gd name="connsiteY7" fmla="*/ 127000 h 355600"/>
                  <a:gd name="connsiteX8" fmla="*/ 219075 w 335021"/>
                  <a:gd name="connsiteY8" fmla="*/ 149225 h 355600"/>
                  <a:gd name="connsiteX9" fmla="*/ 254000 w 335021"/>
                  <a:gd name="connsiteY9" fmla="*/ 171450 h 355600"/>
                  <a:gd name="connsiteX10" fmla="*/ 276225 w 335021"/>
                  <a:gd name="connsiteY10" fmla="*/ 190500 h 355600"/>
                  <a:gd name="connsiteX11" fmla="*/ 282575 w 335021"/>
                  <a:gd name="connsiteY11" fmla="*/ 219075 h 355600"/>
                  <a:gd name="connsiteX12" fmla="*/ 298450 w 335021"/>
                  <a:gd name="connsiteY12" fmla="*/ 250825 h 355600"/>
                  <a:gd name="connsiteX13" fmla="*/ 311150 w 335021"/>
                  <a:gd name="connsiteY13" fmla="*/ 260350 h 355600"/>
                  <a:gd name="connsiteX14" fmla="*/ 333375 w 335021"/>
                  <a:gd name="connsiteY14" fmla="*/ 298450 h 355600"/>
                  <a:gd name="connsiteX15" fmla="*/ 333375 w 335021"/>
                  <a:gd name="connsiteY15" fmla="*/ 333375 h 355600"/>
                  <a:gd name="connsiteX16" fmla="*/ 333375 w 335021"/>
                  <a:gd name="connsiteY1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5021" h="355600">
                    <a:moveTo>
                      <a:pt x="0" y="0"/>
                    </a:moveTo>
                    <a:cubicBezTo>
                      <a:pt x="25135" y="6614"/>
                      <a:pt x="50271" y="13229"/>
                      <a:pt x="63500" y="19050"/>
                    </a:cubicBezTo>
                    <a:cubicBezTo>
                      <a:pt x="76729" y="24871"/>
                      <a:pt x="73554" y="28575"/>
                      <a:pt x="79375" y="34925"/>
                    </a:cubicBezTo>
                    <a:cubicBezTo>
                      <a:pt x="85196" y="41275"/>
                      <a:pt x="92075" y="49213"/>
                      <a:pt x="98425" y="57150"/>
                    </a:cubicBezTo>
                    <a:cubicBezTo>
                      <a:pt x="104775" y="65087"/>
                      <a:pt x="112183" y="75142"/>
                      <a:pt x="117475" y="82550"/>
                    </a:cubicBezTo>
                    <a:cubicBezTo>
                      <a:pt x="122767" y="89958"/>
                      <a:pt x="122238" y="95250"/>
                      <a:pt x="130175" y="101600"/>
                    </a:cubicBezTo>
                    <a:cubicBezTo>
                      <a:pt x="138112" y="107950"/>
                      <a:pt x="153988" y="116417"/>
                      <a:pt x="165100" y="120650"/>
                    </a:cubicBezTo>
                    <a:cubicBezTo>
                      <a:pt x="176213" y="124883"/>
                      <a:pt x="187854" y="122238"/>
                      <a:pt x="196850" y="127000"/>
                    </a:cubicBezTo>
                    <a:cubicBezTo>
                      <a:pt x="205846" y="131762"/>
                      <a:pt x="209550" y="141817"/>
                      <a:pt x="219075" y="149225"/>
                    </a:cubicBezTo>
                    <a:cubicBezTo>
                      <a:pt x="228600" y="156633"/>
                      <a:pt x="244475" y="164571"/>
                      <a:pt x="254000" y="171450"/>
                    </a:cubicBezTo>
                    <a:cubicBezTo>
                      <a:pt x="263525" y="178329"/>
                      <a:pt x="271463" y="182563"/>
                      <a:pt x="276225" y="190500"/>
                    </a:cubicBezTo>
                    <a:cubicBezTo>
                      <a:pt x="280988" y="198438"/>
                      <a:pt x="278871" y="209021"/>
                      <a:pt x="282575" y="219075"/>
                    </a:cubicBezTo>
                    <a:cubicBezTo>
                      <a:pt x="286279" y="229129"/>
                      <a:pt x="298450" y="250825"/>
                      <a:pt x="298450" y="250825"/>
                    </a:cubicBezTo>
                    <a:cubicBezTo>
                      <a:pt x="303212" y="257704"/>
                      <a:pt x="305329" y="252413"/>
                      <a:pt x="311150" y="260350"/>
                    </a:cubicBezTo>
                    <a:cubicBezTo>
                      <a:pt x="316971" y="268287"/>
                      <a:pt x="329671" y="286279"/>
                      <a:pt x="333375" y="298450"/>
                    </a:cubicBezTo>
                    <a:cubicBezTo>
                      <a:pt x="337079" y="310621"/>
                      <a:pt x="333375" y="333375"/>
                      <a:pt x="333375" y="333375"/>
                    </a:cubicBezTo>
                    <a:lnTo>
                      <a:pt x="333375" y="355600"/>
                    </a:ln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3" name="Полилиния 782"/>
              <p:cNvSpPr/>
              <p:nvPr/>
            </p:nvSpPr>
            <p:spPr>
              <a:xfrm>
                <a:off x="6505087" y="1560916"/>
                <a:ext cx="114077" cy="44881"/>
              </a:xfrm>
              <a:custGeom>
                <a:avLst/>
                <a:gdLst>
                  <a:gd name="connsiteX0" fmla="*/ 0 w 167489"/>
                  <a:gd name="connsiteY0" fmla="*/ 0 h 68571"/>
                  <a:gd name="connsiteX1" fmla="*/ 27160 w 167489"/>
                  <a:gd name="connsiteY1" fmla="*/ 58848 h 68571"/>
                  <a:gd name="connsiteX2" fmla="*/ 63374 w 167489"/>
                  <a:gd name="connsiteY2" fmla="*/ 67901 h 68571"/>
                  <a:gd name="connsiteX3" fmla="*/ 104114 w 167489"/>
                  <a:gd name="connsiteY3" fmla="*/ 67901 h 68571"/>
                  <a:gd name="connsiteX4" fmla="*/ 167489 w 167489"/>
                  <a:gd name="connsiteY4" fmla="*/ 67901 h 6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489" h="68571">
                    <a:moveTo>
                      <a:pt x="0" y="0"/>
                    </a:moveTo>
                    <a:cubicBezTo>
                      <a:pt x="8299" y="23765"/>
                      <a:pt x="16598" y="47531"/>
                      <a:pt x="27160" y="58848"/>
                    </a:cubicBezTo>
                    <a:cubicBezTo>
                      <a:pt x="37722" y="70165"/>
                      <a:pt x="50548" y="66392"/>
                      <a:pt x="63374" y="67901"/>
                    </a:cubicBezTo>
                    <a:cubicBezTo>
                      <a:pt x="76200" y="69410"/>
                      <a:pt x="104114" y="67901"/>
                      <a:pt x="104114" y="67901"/>
                    </a:cubicBezTo>
                    <a:lnTo>
                      <a:pt x="167489" y="67901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4" name="Полилиния 783"/>
              <p:cNvSpPr/>
              <p:nvPr/>
            </p:nvSpPr>
            <p:spPr>
              <a:xfrm>
                <a:off x="6567227" y="1552813"/>
                <a:ext cx="241881" cy="255607"/>
              </a:xfrm>
              <a:custGeom>
                <a:avLst/>
                <a:gdLst>
                  <a:gd name="connsiteX0" fmla="*/ 0 w 335021"/>
                  <a:gd name="connsiteY0" fmla="*/ 0 h 355600"/>
                  <a:gd name="connsiteX1" fmla="*/ 63500 w 335021"/>
                  <a:gd name="connsiteY1" fmla="*/ 19050 h 355600"/>
                  <a:gd name="connsiteX2" fmla="*/ 79375 w 335021"/>
                  <a:gd name="connsiteY2" fmla="*/ 34925 h 355600"/>
                  <a:gd name="connsiteX3" fmla="*/ 98425 w 335021"/>
                  <a:gd name="connsiteY3" fmla="*/ 57150 h 355600"/>
                  <a:gd name="connsiteX4" fmla="*/ 117475 w 335021"/>
                  <a:gd name="connsiteY4" fmla="*/ 82550 h 355600"/>
                  <a:gd name="connsiteX5" fmla="*/ 130175 w 335021"/>
                  <a:gd name="connsiteY5" fmla="*/ 101600 h 355600"/>
                  <a:gd name="connsiteX6" fmla="*/ 165100 w 335021"/>
                  <a:gd name="connsiteY6" fmla="*/ 120650 h 355600"/>
                  <a:gd name="connsiteX7" fmla="*/ 196850 w 335021"/>
                  <a:gd name="connsiteY7" fmla="*/ 127000 h 355600"/>
                  <a:gd name="connsiteX8" fmla="*/ 219075 w 335021"/>
                  <a:gd name="connsiteY8" fmla="*/ 149225 h 355600"/>
                  <a:gd name="connsiteX9" fmla="*/ 254000 w 335021"/>
                  <a:gd name="connsiteY9" fmla="*/ 171450 h 355600"/>
                  <a:gd name="connsiteX10" fmla="*/ 276225 w 335021"/>
                  <a:gd name="connsiteY10" fmla="*/ 190500 h 355600"/>
                  <a:gd name="connsiteX11" fmla="*/ 282575 w 335021"/>
                  <a:gd name="connsiteY11" fmla="*/ 219075 h 355600"/>
                  <a:gd name="connsiteX12" fmla="*/ 298450 w 335021"/>
                  <a:gd name="connsiteY12" fmla="*/ 250825 h 355600"/>
                  <a:gd name="connsiteX13" fmla="*/ 311150 w 335021"/>
                  <a:gd name="connsiteY13" fmla="*/ 260350 h 355600"/>
                  <a:gd name="connsiteX14" fmla="*/ 333375 w 335021"/>
                  <a:gd name="connsiteY14" fmla="*/ 298450 h 355600"/>
                  <a:gd name="connsiteX15" fmla="*/ 333375 w 335021"/>
                  <a:gd name="connsiteY15" fmla="*/ 333375 h 355600"/>
                  <a:gd name="connsiteX16" fmla="*/ 333375 w 335021"/>
                  <a:gd name="connsiteY1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5021" h="355600">
                    <a:moveTo>
                      <a:pt x="0" y="0"/>
                    </a:moveTo>
                    <a:cubicBezTo>
                      <a:pt x="25135" y="6614"/>
                      <a:pt x="50271" y="13229"/>
                      <a:pt x="63500" y="19050"/>
                    </a:cubicBezTo>
                    <a:cubicBezTo>
                      <a:pt x="76729" y="24871"/>
                      <a:pt x="73554" y="28575"/>
                      <a:pt x="79375" y="34925"/>
                    </a:cubicBezTo>
                    <a:cubicBezTo>
                      <a:pt x="85196" y="41275"/>
                      <a:pt x="92075" y="49213"/>
                      <a:pt x="98425" y="57150"/>
                    </a:cubicBezTo>
                    <a:cubicBezTo>
                      <a:pt x="104775" y="65087"/>
                      <a:pt x="112183" y="75142"/>
                      <a:pt x="117475" y="82550"/>
                    </a:cubicBezTo>
                    <a:cubicBezTo>
                      <a:pt x="122767" y="89958"/>
                      <a:pt x="122238" y="95250"/>
                      <a:pt x="130175" y="101600"/>
                    </a:cubicBezTo>
                    <a:cubicBezTo>
                      <a:pt x="138112" y="107950"/>
                      <a:pt x="153988" y="116417"/>
                      <a:pt x="165100" y="120650"/>
                    </a:cubicBezTo>
                    <a:cubicBezTo>
                      <a:pt x="176213" y="124883"/>
                      <a:pt x="187854" y="122238"/>
                      <a:pt x="196850" y="127000"/>
                    </a:cubicBezTo>
                    <a:cubicBezTo>
                      <a:pt x="205846" y="131762"/>
                      <a:pt x="209550" y="141817"/>
                      <a:pt x="219075" y="149225"/>
                    </a:cubicBezTo>
                    <a:cubicBezTo>
                      <a:pt x="228600" y="156633"/>
                      <a:pt x="244475" y="164571"/>
                      <a:pt x="254000" y="171450"/>
                    </a:cubicBezTo>
                    <a:cubicBezTo>
                      <a:pt x="263525" y="178329"/>
                      <a:pt x="271463" y="182563"/>
                      <a:pt x="276225" y="190500"/>
                    </a:cubicBezTo>
                    <a:cubicBezTo>
                      <a:pt x="280988" y="198438"/>
                      <a:pt x="278871" y="209021"/>
                      <a:pt x="282575" y="219075"/>
                    </a:cubicBezTo>
                    <a:cubicBezTo>
                      <a:pt x="286279" y="229129"/>
                      <a:pt x="298450" y="250825"/>
                      <a:pt x="298450" y="250825"/>
                    </a:cubicBezTo>
                    <a:cubicBezTo>
                      <a:pt x="303212" y="257704"/>
                      <a:pt x="305329" y="252413"/>
                      <a:pt x="311150" y="260350"/>
                    </a:cubicBezTo>
                    <a:cubicBezTo>
                      <a:pt x="316971" y="268287"/>
                      <a:pt x="329671" y="286279"/>
                      <a:pt x="333375" y="298450"/>
                    </a:cubicBezTo>
                    <a:cubicBezTo>
                      <a:pt x="337079" y="310621"/>
                      <a:pt x="333375" y="333375"/>
                      <a:pt x="333375" y="333375"/>
                    </a:cubicBezTo>
                    <a:lnTo>
                      <a:pt x="333375" y="35560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5" name="Полилиния 784"/>
              <p:cNvSpPr/>
              <p:nvPr/>
            </p:nvSpPr>
            <p:spPr>
              <a:xfrm>
                <a:off x="6560991" y="1569681"/>
                <a:ext cx="228184" cy="232748"/>
              </a:xfrm>
              <a:custGeom>
                <a:avLst/>
                <a:gdLst>
                  <a:gd name="connsiteX0" fmla="*/ 0 w 335021"/>
                  <a:gd name="connsiteY0" fmla="*/ 0 h 355600"/>
                  <a:gd name="connsiteX1" fmla="*/ 63500 w 335021"/>
                  <a:gd name="connsiteY1" fmla="*/ 19050 h 355600"/>
                  <a:gd name="connsiteX2" fmla="*/ 79375 w 335021"/>
                  <a:gd name="connsiteY2" fmla="*/ 34925 h 355600"/>
                  <a:gd name="connsiteX3" fmla="*/ 98425 w 335021"/>
                  <a:gd name="connsiteY3" fmla="*/ 57150 h 355600"/>
                  <a:gd name="connsiteX4" fmla="*/ 117475 w 335021"/>
                  <a:gd name="connsiteY4" fmla="*/ 82550 h 355600"/>
                  <a:gd name="connsiteX5" fmla="*/ 130175 w 335021"/>
                  <a:gd name="connsiteY5" fmla="*/ 101600 h 355600"/>
                  <a:gd name="connsiteX6" fmla="*/ 165100 w 335021"/>
                  <a:gd name="connsiteY6" fmla="*/ 120650 h 355600"/>
                  <a:gd name="connsiteX7" fmla="*/ 196850 w 335021"/>
                  <a:gd name="connsiteY7" fmla="*/ 127000 h 355600"/>
                  <a:gd name="connsiteX8" fmla="*/ 219075 w 335021"/>
                  <a:gd name="connsiteY8" fmla="*/ 149225 h 355600"/>
                  <a:gd name="connsiteX9" fmla="*/ 254000 w 335021"/>
                  <a:gd name="connsiteY9" fmla="*/ 171450 h 355600"/>
                  <a:gd name="connsiteX10" fmla="*/ 276225 w 335021"/>
                  <a:gd name="connsiteY10" fmla="*/ 190500 h 355600"/>
                  <a:gd name="connsiteX11" fmla="*/ 282575 w 335021"/>
                  <a:gd name="connsiteY11" fmla="*/ 219075 h 355600"/>
                  <a:gd name="connsiteX12" fmla="*/ 298450 w 335021"/>
                  <a:gd name="connsiteY12" fmla="*/ 250825 h 355600"/>
                  <a:gd name="connsiteX13" fmla="*/ 311150 w 335021"/>
                  <a:gd name="connsiteY13" fmla="*/ 260350 h 355600"/>
                  <a:gd name="connsiteX14" fmla="*/ 333375 w 335021"/>
                  <a:gd name="connsiteY14" fmla="*/ 298450 h 355600"/>
                  <a:gd name="connsiteX15" fmla="*/ 333375 w 335021"/>
                  <a:gd name="connsiteY15" fmla="*/ 333375 h 355600"/>
                  <a:gd name="connsiteX16" fmla="*/ 333375 w 335021"/>
                  <a:gd name="connsiteY1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5021" h="355600">
                    <a:moveTo>
                      <a:pt x="0" y="0"/>
                    </a:moveTo>
                    <a:cubicBezTo>
                      <a:pt x="25135" y="6614"/>
                      <a:pt x="50271" y="13229"/>
                      <a:pt x="63500" y="19050"/>
                    </a:cubicBezTo>
                    <a:cubicBezTo>
                      <a:pt x="76729" y="24871"/>
                      <a:pt x="73554" y="28575"/>
                      <a:pt x="79375" y="34925"/>
                    </a:cubicBezTo>
                    <a:cubicBezTo>
                      <a:pt x="85196" y="41275"/>
                      <a:pt x="92075" y="49213"/>
                      <a:pt x="98425" y="57150"/>
                    </a:cubicBezTo>
                    <a:cubicBezTo>
                      <a:pt x="104775" y="65087"/>
                      <a:pt x="112183" y="75142"/>
                      <a:pt x="117475" y="82550"/>
                    </a:cubicBezTo>
                    <a:cubicBezTo>
                      <a:pt x="122767" y="89958"/>
                      <a:pt x="122238" y="95250"/>
                      <a:pt x="130175" y="101600"/>
                    </a:cubicBezTo>
                    <a:cubicBezTo>
                      <a:pt x="138112" y="107950"/>
                      <a:pt x="153988" y="116417"/>
                      <a:pt x="165100" y="120650"/>
                    </a:cubicBezTo>
                    <a:cubicBezTo>
                      <a:pt x="176213" y="124883"/>
                      <a:pt x="187854" y="122238"/>
                      <a:pt x="196850" y="127000"/>
                    </a:cubicBezTo>
                    <a:cubicBezTo>
                      <a:pt x="205846" y="131762"/>
                      <a:pt x="209550" y="141817"/>
                      <a:pt x="219075" y="149225"/>
                    </a:cubicBezTo>
                    <a:cubicBezTo>
                      <a:pt x="228600" y="156633"/>
                      <a:pt x="244475" y="164571"/>
                      <a:pt x="254000" y="171450"/>
                    </a:cubicBezTo>
                    <a:cubicBezTo>
                      <a:pt x="263525" y="178329"/>
                      <a:pt x="271463" y="182563"/>
                      <a:pt x="276225" y="190500"/>
                    </a:cubicBezTo>
                    <a:cubicBezTo>
                      <a:pt x="280988" y="198438"/>
                      <a:pt x="278871" y="209021"/>
                      <a:pt x="282575" y="219075"/>
                    </a:cubicBezTo>
                    <a:cubicBezTo>
                      <a:pt x="286279" y="229129"/>
                      <a:pt x="298450" y="250825"/>
                      <a:pt x="298450" y="250825"/>
                    </a:cubicBezTo>
                    <a:cubicBezTo>
                      <a:pt x="303212" y="257704"/>
                      <a:pt x="305329" y="252413"/>
                      <a:pt x="311150" y="260350"/>
                    </a:cubicBezTo>
                    <a:cubicBezTo>
                      <a:pt x="316971" y="268287"/>
                      <a:pt x="329671" y="286279"/>
                      <a:pt x="333375" y="298450"/>
                    </a:cubicBezTo>
                    <a:cubicBezTo>
                      <a:pt x="337079" y="310621"/>
                      <a:pt x="333375" y="333375"/>
                      <a:pt x="333375" y="333375"/>
                    </a:cubicBezTo>
                    <a:lnTo>
                      <a:pt x="333375" y="35560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6" name="Полилиния 785"/>
              <p:cNvSpPr/>
              <p:nvPr/>
            </p:nvSpPr>
            <p:spPr>
              <a:xfrm>
                <a:off x="6550178" y="1580314"/>
                <a:ext cx="228184" cy="232748"/>
              </a:xfrm>
              <a:custGeom>
                <a:avLst/>
                <a:gdLst>
                  <a:gd name="connsiteX0" fmla="*/ 0 w 335021"/>
                  <a:gd name="connsiteY0" fmla="*/ 0 h 355600"/>
                  <a:gd name="connsiteX1" fmla="*/ 63500 w 335021"/>
                  <a:gd name="connsiteY1" fmla="*/ 19050 h 355600"/>
                  <a:gd name="connsiteX2" fmla="*/ 79375 w 335021"/>
                  <a:gd name="connsiteY2" fmla="*/ 34925 h 355600"/>
                  <a:gd name="connsiteX3" fmla="*/ 98425 w 335021"/>
                  <a:gd name="connsiteY3" fmla="*/ 57150 h 355600"/>
                  <a:gd name="connsiteX4" fmla="*/ 117475 w 335021"/>
                  <a:gd name="connsiteY4" fmla="*/ 82550 h 355600"/>
                  <a:gd name="connsiteX5" fmla="*/ 130175 w 335021"/>
                  <a:gd name="connsiteY5" fmla="*/ 101600 h 355600"/>
                  <a:gd name="connsiteX6" fmla="*/ 165100 w 335021"/>
                  <a:gd name="connsiteY6" fmla="*/ 120650 h 355600"/>
                  <a:gd name="connsiteX7" fmla="*/ 196850 w 335021"/>
                  <a:gd name="connsiteY7" fmla="*/ 127000 h 355600"/>
                  <a:gd name="connsiteX8" fmla="*/ 219075 w 335021"/>
                  <a:gd name="connsiteY8" fmla="*/ 149225 h 355600"/>
                  <a:gd name="connsiteX9" fmla="*/ 254000 w 335021"/>
                  <a:gd name="connsiteY9" fmla="*/ 171450 h 355600"/>
                  <a:gd name="connsiteX10" fmla="*/ 276225 w 335021"/>
                  <a:gd name="connsiteY10" fmla="*/ 190500 h 355600"/>
                  <a:gd name="connsiteX11" fmla="*/ 282575 w 335021"/>
                  <a:gd name="connsiteY11" fmla="*/ 219075 h 355600"/>
                  <a:gd name="connsiteX12" fmla="*/ 298450 w 335021"/>
                  <a:gd name="connsiteY12" fmla="*/ 250825 h 355600"/>
                  <a:gd name="connsiteX13" fmla="*/ 311150 w 335021"/>
                  <a:gd name="connsiteY13" fmla="*/ 260350 h 355600"/>
                  <a:gd name="connsiteX14" fmla="*/ 333375 w 335021"/>
                  <a:gd name="connsiteY14" fmla="*/ 298450 h 355600"/>
                  <a:gd name="connsiteX15" fmla="*/ 333375 w 335021"/>
                  <a:gd name="connsiteY15" fmla="*/ 333375 h 355600"/>
                  <a:gd name="connsiteX16" fmla="*/ 333375 w 335021"/>
                  <a:gd name="connsiteY1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5021" h="355600">
                    <a:moveTo>
                      <a:pt x="0" y="0"/>
                    </a:moveTo>
                    <a:cubicBezTo>
                      <a:pt x="25135" y="6614"/>
                      <a:pt x="50271" y="13229"/>
                      <a:pt x="63500" y="19050"/>
                    </a:cubicBezTo>
                    <a:cubicBezTo>
                      <a:pt x="76729" y="24871"/>
                      <a:pt x="73554" y="28575"/>
                      <a:pt x="79375" y="34925"/>
                    </a:cubicBezTo>
                    <a:cubicBezTo>
                      <a:pt x="85196" y="41275"/>
                      <a:pt x="92075" y="49213"/>
                      <a:pt x="98425" y="57150"/>
                    </a:cubicBezTo>
                    <a:cubicBezTo>
                      <a:pt x="104775" y="65087"/>
                      <a:pt x="112183" y="75142"/>
                      <a:pt x="117475" y="82550"/>
                    </a:cubicBezTo>
                    <a:cubicBezTo>
                      <a:pt x="122767" y="89958"/>
                      <a:pt x="122238" y="95250"/>
                      <a:pt x="130175" y="101600"/>
                    </a:cubicBezTo>
                    <a:cubicBezTo>
                      <a:pt x="138112" y="107950"/>
                      <a:pt x="153988" y="116417"/>
                      <a:pt x="165100" y="120650"/>
                    </a:cubicBezTo>
                    <a:cubicBezTo>
                      <a:pt x="176213" y="124883"/>
                      <a:pt x="187854" y="122238"/>
                      <a:pt x="196850" y="127000"/>
                    </a:cubicBezTo>
                    <a:cubicBezTo>
                      <a:pt x="205846" y="131762"/>
                      <a:pt x="209550" y="141817"/>
                      <a:pt x="219075" y="149225"/>
                    </a:cubicBezTo>
                    <a:cubicBezTo>
                      <a:pt x="228600" y="156633"/>
                      <a:pt x="244475" y="164571"/>
                      <a:pt x="254000" y="171450"/>
                    </a:cubicBezTo>
                    <a:cubicBezTo>
                      <a:pt x="263525" y="178329"/>
                      <a:pt x="271463" y="182563"/>
                      <a:pt x="276225" y="190500"/>
                    </a:cubicBezTo>
                    <a:cubicBezTo>
                      <a:pt x="280988" y="198438"/>
                      <a:pt x="278871" y="209021"/>
                      <a:pt x="282575" y="219075"/>
                    </a:cubicBezTo>
                    <a:cubicBezTo>
                      <a:pt x="286279" y="229129"/>
                      <a:pt x="298450" y="250825"/>
                      <a:pt x="298450" y="250825"/>
                    </a:cubicBezTo>
                    <a:cubicBezTo>
                      <a:pt x="303212" y="257704"/>
                      <a:pt x="305329" y="252413"/>
                      <a:pt x="311150" y="260350"/>
                    </a:cubicBezTo>
                    <a:cubicBezTo>
                      <a:pt x="316971" y="268287"/>
                      <a:pt x="329671" y="286279"/>
                      <a:pt x="333375" y="298450"/>
                    </a:cubicBezTo>
                    <a:cubicBezTo>
                      <a:pt x="337079" y="310621"/>
                      <a:pt x="333375" y="333375"/>
                      <a:pt x="333375" y="333375"/>
                    </a:cubicBezTo>
                    <a:lnTo>
                      <a:pt x="333375" y="35560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7" name="Полилиния 786"/>
              <p:cNvSpPr/>
              <p:nvPr/>
            </p:nvSpPr>
            <p:spPr>
              <a:xfrm>
                <a:off x="6095858" y="1425931"/>
                <a:ext cx="457141" cy="133774"/>
              </a:xfrm>
              <a:custGeom>
                <a:avLst/>
                <a:gdLst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44703 w 1982739"/>
                  <a:gd name="connsiteY68" fmla="*/ 104679 h 979055"/>
                  <a:gd name="connsiteX69" fmla="*/ 104679 w 1982739"/>
                  <a:gd name="connsiteY69" fmla="*/ 104679 h 979055"/>
                  <a:gd name="connsiteX70" fmla="*/ 83127 w 1982739"/>
                  <a:gd name="connsiteY70" fmla="*/ 92364 h 979055"/>
                  <a:gd name="connsiteX71" fmla="*/ 58497 w 1982739"/>
                  <a:gd name="connsiteY71" fmla="*/ 61576 h 979055"/>
                  <a:gd name="connsiteX72" fmla="*/ 40024 w 1982739"/>
                  <a:gd name="connsiteY72" fmla="*/ 40024 h 979055"/>
                  <a:gd name="connsiteX73" fmla="*/ 9236 w 1982739"/>
                  <a:gd name="connsiteY73" fmla="*/ 9237 h 979055"/>
                  <a:gd name="connsiteX74" fmla="*/ 0 w 1982739"/>
                  <a:gd name="connsiteY74" fmla="*/ 0 h 979055"/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44703 w 1982739"/>
                  <a:gd name="connsiteY68" fmla="*/ 104679 h 979055"/>
                  <a:gd name="connsiteX69" fmla="*/ 104679 w 1982739"/>
                  <a:gd name="connsiteY69" fmla="*/ 104679 h 979055"/>
                  <a:gd name="connsiteX70" fmla="*/ 83127 w 1982739"/>
                  <a:gd name="connsiteY70" fmla="*/ 92364 h 979055"/>
                  <a:gd name="connsiteX71" fmla="*/ 58497 w 1982739"/>
                  <a:gd name="connsiteY71" fmla="*/ 61576 h 979055"/>
                  <a:gd name="connsiteX72" fmla="*/ 9236 w 1982739"/>
                  <a:gd name="connsiteY72" fmla="*/ 9237 h 979055"/>
                  <a:gd name="connsiteX73" fmla="*/ 0 w 1982739"/>
                  <a:gd name="connsiteY73" fmla="*/ 0 h 979055"/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44703 w 1982739"/>
                  <a:gd name="connsiteY68" fmla="*/ 104679 h 979055"/>
                  <a:gd name="connsiteX69" fmla="*/ 104679 w 1982739"/>
                  <a:gd name="connsiteY69" fmla="*/ 104679 h 979055"/>
                  <a:gd name="connsiteX70" fmla="*/ 58497 w 1982739"/>
                  <a:gd name="connsiteY70" fmla="*/ 61576 h 979055"/>
                  <a:gd name="connsiteX71" fmla="*/ 9236 w 1982739"/>
                  <a:gd name="connsiteY71" fmla="*/ 9237 h 979055"/>
                  <a:gd name="connsiteX72" fmla="*/ 0 w 1982739"/>
                  <a:gd name="connsiteY72" fmla="*/ 0 h 979055"/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04679 w 1982739"/>
                  <a:gd name="connsiteY68" fmla="*/ 104679 h 979055"/>
                  <a:gd name="connsiteX69" fmla="*/ 58497 w 1982739"/>
                  <a:gd name="connsiteY69" fmla="*/ 61576 h 979055"/>
                  <a:gd name="connsiteX70" fmla="*/ 9236 w 1982739"/>
                  <a:gd name="connsiteY70" fmla="*/ 9237 h 979055"/>
                  <a:gd name="connsiteX71" fmla="*/ 0 w 1982739"/>
                  <a:gd name="connsiteY71" fmla="*/ 0 h 979055"/>
                  <a:gd name="connsiteX0" fmla="*/ 1973503 w 1973503"/>
                  <a:gd name="connsiteY0" fmla="*/ 969818 h 969818"/>
                  <a:gd name="connsiteX1" fmla="*/ 1915006 w 1973503"/>
                  <a:gd name="connsiteY1" fmla="*/ 954424 h 969818"/>
                  <a:gd name="connsiteX2" fmla="*/ 1881139 w 1973503"/>
                  <a:gd name="connsiteY2" fmla="*/ 939030 h 969818"/>
                  <a:gd name="connsiteX3" fmla="*/ 1865746 w 1973503"/>
                  <a:gd name="connsiteY3" fmla="*/ 926715 h 969818"/>
                  <a:gd name="connsiteX4" fmla="*/ 1819564 w 1973503"/>
                  <a:gd name="connsiteY4" fmla="*/ 926715 h 969818"/>
                  <a:gd name="connsiteX5" fmla="*/ 1804170 w 1973503"/>
                  <a:gd name="connsiteY5" fmla="*/ 917478 h 969818"/>
                  <a:gd name="connsiteX6" fmla="*/ 1761067 w 1973503"/>
                  <a:gd name="connsiteY6" fmla="*/ 926715 h 969818"/>
                  <a:gd name="connsiteX7" fmla="*/ 1717964 w 1973503"/>
                  <a:gd name="connsiteY7" fmla="*/ 926715 h 969818"/>
                  <a:gd name="connsiteX8" fmla="*/ 1684097 w 1973503"/>
                  <a:gd name="connsiteY8" fmla="*/ 926715 h 969818"/>
                  <a:gd name="connsiteX9" fmla="*/ 1650230 w 1973503"/>
                  <a:gd name="connsiteY9" fmla="*/ 908242 h 969818"/>
                  <a:gd name="connsiteX10" fmla="*/ 1628679 w 1973503"/>
                  <a:gd name="connsiteY10" fmla="*/ 892848 h 969818"/>
                  <a:gd name="connsiteX11" fmla="*/ 1625600 w 1973503"/>
                  <a:gd name="connsiteY11" fmla="*/ 877454 h 969818"/>
                  <a:gd name="connsiteX12" fmla="*/ 1625600 w 1973503"/>
                  <a:gd name="connsiteY12" fmla="*/ 862060 h 969818"/>
                  <a:gd name="connsiteX13" fmla="*/ 1631758 w 1973503"/>
                  <a:gd name="connsiteY13" fmla="*/ 846666 h 969818"/>
                  <a:gd name="connsiteX14" fmla="*/ 1637915 w 1973503"/>
                  <a:gd name="connsiteY14" fmla="*/ 828194 h 969818"/>
                  <a:gd name="connsiteX15" fmla="*/ 1619443 w 1973503"/>
                  <a:gd name="connsiteY15" fmla="*/ 812800 h 969818"/>
                  <a:gd name="connsiteX16" fmla="*/ 1560946 w 1973503"/>
                  <a:gd name="connsiteY16" fmla="*/ 794327 h 969818"/>
                  <a:gd name="connsiteX17" fmla="*/ 1511685 w 1973503"/>
                  <a:gd name="connsiteY17" fmla="*/ 772775 h 969818"/>
                  <a:gd name="connsiteX18" fmla="*/ 1425479 w 1973503"/>
                  <a:gd name="connsiteY18" fmla="*/ 766618 h 969818"/>
                  <a:gd name="connsiteX19" fmla="*/ 1370061 w 1973503"/>
                  <a:gd name="connsiteY19" fmla="*/ 766618 h 969818"/>
                  <a:gd name="connsiteX20" fmla="*/ 1302327 w 1973503"/>
                  <a:gd name="connsiteY20" fmla="*/ 778933 h 969818"/>
                  <a:gd name="connsiteX21" fmla="*/ 1259224 w 1973503"/>
                  <a:gd name="connsiteY21" fmla="*/ 788169 h 969818"/>
                  <a:gd name="connsiteX22" fmla="*/ 1249988 w 1973503"/>
                  <a:gd name="connsiteY22" fmla="*/ 788169 h 969818"/>
                  <a:gd name="connsiteX23" fmla="*/ 1243830 w 1973503"/>
                  <a:gd name="connsiteY23" fmla="*/ 769697 h 969818"/>
                  <a:gd name="connsiteX24" fmla="*/ 1225358 w 1973503"/>
                  <a:gd name="connsiteY24" fmla="*/ 763539 h 969818"/>
                  <a:gd name="connsiteX25" fmla="*/ 1194570 w 1973503"/>
                  <a:gd name="connsiteY25" fmla="*/ 772775 h 969818"/>
                  <a:gd name="connsiteX26" fmla="*/ 1145309 w 1973503"/>
                  <a:gd name="connsiteY26" fmla="*/ 754303 h 969818"/>
                  <a:gd name="connsiteX27" fmla="*/ 1126836 w 1973503"/>
                  <a:gd name="connsiteY27" fmla="*/ 745066 h 969818"/>
                  <a:gd name="connsiteX28" fmla="*/ 1102206 w 1973503"/>
                  <a:gd name="connsiteY28" fmla="*/ 751224 h 969818"/>
                  <a:gd name="connsiteX29" fmla="*/ 1059103 w 1973503"/>
                  <a:gd name="connsiteY29" fmla="*/ 748145 h 969818"/>
                  <a:gd name="connsiteX30" fmla="*/ 1034473 w 1973503"/>
                  <a:gd name="connsiteY30" fmla="*/ 745066 h 969818"/>
                  <a:gd name="connsiteX31" fmla="*/ 1019079 w 1973503"/>
                  <a:gd name="connsiteY31" fmla="*/ 757381 h 969818"/>
                  <a:gd name="connsiteX32" fmla="*/ 997527 w 1973503"/>
                  <a:gd name="connsiteY32" fmla="*/ 763539 h 969818"/>
                  <a:gd name="connsiteX33" fmla="*/ 966739 w 1973503"/>
                  <a:gd name="connsiteY33" fmla="*/ 741987 h 969818"/>
                  <a:gd name="connsiteX34" fmla="*/ 954424 w 1973503"/>
                  <a:gd name="connsiteY34" fmla="*/ 723515 h 969818"/>
                  <a:gd name="connsiteX35" fmla="*/ 945188 w 1973503"/>
                  <a:gd name="connsiteY35" fmla="*/ 723515 h 969818"/>
                  <a:gd name="connsiteX36" fmla="*/ 939030 w 1973503"/>
                  <a:gd name="connsiteY36" fmla="*/ 738909 h 969818"/>
                  <a:gd name="connsiteX37" fmla="*/ 914400 w 1973503"/>
                  <a:gd name="connsiteY37" fmla="*/ 757381 h 969818"/>
                  <a:gd name="connsiteX38" fmla="*/ 899006 w 1973503"/>
                  <a:gd name="connsiteY38" fmla="*/ 763539 h 969818"/>
                  <a:gd name="connsiteX39" fmla="*/ 899006 w 1973503"/>
                  <a:gd name="connsiteY39" fmla="*/ 748145 h 969818"/>
                  <a:gd name="connsiteX40" fmla="*/ 895927 w 1973503"/>
                  <a:gd name="connsiteY40" fmla="*/ 723515 h 969818"/>
                  <a:gd name="connsiteX41" fmla="*/ 871297 w 1973503"/>
                  <a:gd name="connsiteY41" fmla="*/ 708121 h 969818"/>
                  <a:gd name="connsiteX42" fmla="*/ 843588 w 1973503"/>
                  <a:gd name="connsiteY42" fmla="*/ 701963 h 969818"/>
                  <a:gd name="connsiteX43" fmla="*/ 794327 w 1973503"/>
                  <a:gd name="connsiteY43" fmla="*/ 689648 h 969818"/>
                  <a:gd name="connsiteX44" fmla="*/ 751224 w 1973503"/>
                  <a:gd name="connsiteY44" fmla="*/ 677333 h 969818"/>
                  <a:gd name="connsiteX45" fmla="*/ 714279 w 1973503"/>
                  <a:gd name="connsiteY45" fmla="*/ 658860 h 969818"/>
                  <a:gd name="connsiteX46" fmla="*/ 680412 w 1973503"/>
                  <a:gd name="connsiteY46" fmla="*/ 631151 h 969818"/>
                  <a:gd name="connsiteX47" fmla="*/ 649624 w 1973503"/>
                  <a:gd name="connsiteY47" fmla="*/ 615757 h 969818"/>
                  <a:gd name="connsiteX48" fmla="*/ 618836 w 1973503"/>
                  <a:gd name="connsiteY48" fmla="*/ 615757 h 969818"/>
                  <a:gd name="connsiteX49" fmla="*/ 594206 w 1973503"/>
                  <a:gd name="connsiteY49" fmla="*/ 612678 h 969818"/>
                  <a:gd name="connsiteX50" fmla="*/ 566497 w 1973503"/>
                  <a:gd name="connsiteY50" fmla="*/ 591127 h 969818"/>
                  <a:gd name="connsiteX51" fmla="*/ 541867 w 1973503"/>
                  <a:gd name="connsiteY51" fmla="*/ 581891 h 969818"/>
                  <a:gd name="connsiteX52" fmla="*/ 514158 w 1973503"/>
                  <a:gd name="connsiteY52" fmla="*/ 578812 h 969818"/>
                  <a:gd name="connsiteX53" fmla="*/ 489527 w 1973503"/>
                  <a:gd name="connsiteY53" fmla="*/ 588048 h 969818"/>
                  <a:gd name="connsiteX54" fmla="*/ 480291 w 1973503"/>
                  <a:gd name="connsiteY54" fmla="*/ 588048 h 969818"/>
                  <a:gd name="connsiteX55" fmla="*/ 474133 w 1973503"/>
                  <a:gd name="connsiteY55" fmla="*/ 569575 h 969818"/>
                  <a:gd name="connsiteX56" fmla="*/ 455661 w 1973503"/>
                  <a:gd name="connsiteY56" fmla="*/ 514157 h 969818"/>
                  <a:gd name="connsiteX57" fmla="*/ 455661 w 1973503"/>
                  <a:gd name="connsiteY57" fmla="*/ 495684 h 969818"/>
                  <a:gd name="connsiteX58" fmla="*/ 443346 w 1973503"/>
                  <a:gd name="connsiteY58" fmla="*/ 452581 h 969818"/>
                  <a:gd name="connsiteX59" fmla="*/ 418715 w 1973503"/>
                  <a:gd name="connsiteY59" fmla="*/ 391006 h 969818"/>
                  <a:gd name="connsiteX60" fmla="*/ 394085 w 1973503"/>
                  <a:gd name="connsiteY60" fmla="*/ 329430 h 969818"/>
                  <a:gd name="connsiteX61" fmla="*/ 378691 w 1973503"/>
                  <a:gd name="connsiteY61" fmla="*/ 286327 h 969818"/>
                  <a:gd name="connsiteX62" fmla="*/ 360218 w 1973503"/>
                  <a:gd name="connsiteY62" fmla="*/ 246303 h 969818"/>
                  <a:gd name="connsiteX63" fmla="*/ 335588 w 1973503"/>
                  <a:gd name="connsiteY63" fmla="*/ 206278 h 969818"/>
                  <a:gd name="connsiteX64" fmla="*/ 286327 w 1973503"/>
                  <a:gd name="connsiteY64" fmla="*/ 175491 h 969818"/>
                  <a:gd name="connsiteX65" fmla="*/ 252461 w 1973503"/>
                  <a:gd name="connsiteY65" fmla="*/ 150860 h 969818"/>
                  <a:gd name="connsiteX66" fmla="*/ 209358 w 1973503"/>
                  <a:gd name="connsiteY66" fmla="*/ 123151 h 969818"/>
                  <a:gd name="connsiteX67" fmla="*/ 166255 w 1973503"/>
                  <a:gd name="connsiteY67" fmla="*/ 98521 h 969818"/>
                  <a:gd name="connsiteX68" fmla="*/ 95443 w 1973503"/>
                  <a:gd name="connsiteY68" fmla="*/ 95442 h 969818"/>
                  <a:gd name="connsiteX69" fmla="*/ 49261 w 1973503"/>
                  <a:gd name="connsiteY69" fmla="*/ 52339 h 969818"/>
                  <a:gd name="connsiteX70" fmla="*/ 0 w 1973503"/>
                  <a:gd name="connsiteY70" fmla="*/ 0 h 969818"/>
                  <a:gd name="connsiteX0" fmla="*/ 1924242 w 1924242"/>
                  <a:gd name="connsiteY0" fmla="*/ 917479 h 917479"/>
                  <a:gd name="connsiteX1" fmla="*/ 1865745 w 1924242"/>
                  <a:gd name="connsiteY1" fmla="*/ 902085 h 917479"/>
                  <a:gd name="connsiteX2" fmla="*/ 1831878 w 1924242"/>
                  <a:gd name="connsiteY2" fmla="*/ 886691 h 917479"/>
                  <a:gd name="connsiteX3" fmla="*/ 1816485 w 1924242"/>
                  <a:gd name="connsiteY3" fmla="*/ 874376 h 917479"/>
                  <a:gd name="connsiteX4" fmla="*/ 1770303 w 1924242"/>
                  <a:gd name="connsiteY4" fmla="*/ 874376 h 917479"/>
                  <a:gd name="connsiteX5" fmla="*/ 1754909 w 1924242"/>
                  <a:gd name="connsiteY5" fmla="*/ 865139 h 917479"/>
                  <a:gd name="connsiteX6" fmla="*/ 1711806 w 1924242"/>
                  <a:gd name="connsiteY6" fmla="*/ 874376 h 917479"/>
                  <a:gd name="connsiteX7" fmla="*/ 1668703 w 1924242"/>
                  <a:gd name="connsiteY7" fmla="*/ 874376 h 917479"/>
                  <a:gd name="connsiteX8" fmla="*/ 1634836 w 1924242"/>
                  <a:gd name="connsiteY8" fmla="*/ 874376 h 917479"/>
                  <a:gd name="connsiteX9" fmla="*/ 1600969 w 1924242"/>
                  <a:gd name="connsiteY9" fmla="*/ 855903 h 917479"/>
                  <a:gd name="connsiteX10" fmla="*/ 1579418 w 1924242"/>
                  <a:gd name="connsiteY10" fmla="*/ 840509 h 917479"/>
                  <a:gd name="connsiteX11" fmla="*/ 1576339 w 1924242"/>
                  <a:gd name="connsiteY11" fmla="*/ 825115 h 917479"/>
                  <a:gd name="connsiteX12" fmla="*/ 1576339 w 1924242"/>
                  <a:gd name="connsiteY12" fmla="*/ 809721 h 917479"/>
                  <a:gd name="connsiteX13" fmla="*/ 1582497 w 1924242"/>
                  <a:gd name="connsiteY13" fmla="*/ 794327 h 917479"/>
                  <a:gd name="connsiteX14" fmla="*/ 1588654 w 1924242"/>
                  <a:gd name="connsiteY14" fmla="*/ 775855 h 917479"/>
                  <a:gd name="connsiteX15" fmla="*/ 1570182 w 1924242"/>
                  <a:gd name="connsiteY15" fmla="*/ 760461 h 917479"/>
                  <a:gd name="connsiteX16" fmla="*/ 1511685 w 1924242"/>
                  <a:gd name="connsiteY16" fmla="*/ 741988 h 917479"/>
                  <a:gd name="connsiteX17" fmla="*/ 1462424 w 1924242"/>
                  <a:gd name="connsiteY17" fmla="*/ 720436 h 917479"/>
                  <a:gd name="connsiteX18" fmla="*/ 1376218 w 1924242"/>
                  <a:gd name="connsiteY18" fmla="*/ 714279 h 917479"/>
                  <a:gd name="connsiteX19" fmla="*/ 1320800 w 1924242"/>
                  <a:gd name="connsiteY19" fmla="*/ 714279 h 917479"/>
                  <a:gd name="connsiteX20" fmla="*/ 1253066 w 1924242"/>
                  <a:gd name="connsiteY20" fmla="*/ 726594 h 917479"/>
                  <a:gd name="connsiteX21" fmla="*/ 1209963 w 1924242"/>
                  <a:gd name="connsiteY21" fmla="*/ 735830 h 917479"/>
                  <a:gd name="connsiteX22" fmla="*/ 1200727 w 1924242"/>
                  <a:gd name="connsiteY22" fmla="*/ 735830 h 917479"/>
                  <a:gd name="connsiteX23" fmla="*/ 1194569 w 1924242"/>
                  <a:gd name="connsiteY23" fmla="*/ 717358 h 917479"/>
                  <a:gd name="connsiteX24" fmla="*/ 1176097 w 1924242"/>
                  <a:gd name="connsiteY24" fmla="*/ 711200 h 917479"/>
                  <a:gd name="connsiteX25" fmla="*/ 1145309 w 1924242"/>
                  <a:gd name="connsiteY25" fmla="*/ 720436 h 917479"/>
                  <a:gd name="connsiteX26" fmla="*/ 1096048 w 1924242"/>
                  <a:gd name="connsiteY26" fmla="*/ 701964 h 917479"/>
                  <a:gd name="connsiteX27" fmla="*/ 1077575 w 1924242"/>
                  <a:gd name="connsiteY27" fmla="*/ 692727 h 917479"/>
                  <a:gd name="connsiteX28" fmla="*/ 1052945 w 1924242"/>
                  <a:gd name="connsiteY28" fmla="*/ 698885 h 917479"/>
                  <a:gd name="connsiteX29" fmla="*/ 1009842 w 1924242"/>
                  <a:gd name="connsiteY29" fmla="*/ 695806 h 917479"/>
                  <a:gd name="connsiteX30" fmla="*/ 985212 w 1924242"/>
                  <a:gd name="connsiteY30" fmla="*/ 692727 h 917479"/>
                  <a:gd name="connsiteX31" fmla="*/ 969818 w 1924242"/>
                  <a:gd name="connsiteY31" fmla="*/ 705042 h 917479"/>
                  <a:gd name="connsiteX32" fmla="*/ 948266 w 1924242"/>
                  <a:gd name="connsiteY32" fmla="*/ 711200 h 917479"/>
                  <a:gd name="connsiteX33" fmla="*/ 917478 w 1924242"/>
                  <a:gd name="connsiteY33" fmla="*/ 689648 h 917479"/>
                  <a:gd name="connsiteX34" fmla="*/ 905163 w 1924242"/>
                  <a:gd name="connsiteY34" fmla="*/ 671176 h 917479"/>
                  <a:gd name="connsiteX35" fmla="*/ 895927 w 1924242"/>
                  <a:gd name="connsiteY35" fmla="*/ 671176 h 917479"/>
                  <a:gd name="connsiteX36" fmla="*/ 889769 w 1924242"/>
                  <a:gd name="connsiteY36" fmla="*/ 686570 h 917479"/>
                  <a:gd name="connsiteX37" fmla="*/ 865139 w 1924242"/>
                  <a:gd name="connsiteY37" fmla="*/ 705042 h 917479"/>
                  <a:gd name="connsiteX38" fmla="*/ 849745 w 1924242"/>
                  <a:gd name="connsiteY38" fmla="*/ 711200 h 917479"/>
                  <a:gd name="connsiteX39" fmla="*/ 849745 w 1924242"/>
                  <a:gd name="connsiteY39" fmla="*/ 695806 h 917479"/>
                  <a:gd name="connsiteX40" fmla="*/ 846666 w 1924242"/>
                  <a:gd name="connsiteY40" fmla="*/ 671176 h 917479"/>
                  <a:gd name="connsiteX41" fmla="*/ 822036 w 1924242"/>
                  <a:gd name="connsiteY41" fmla="*/ 655782 h 917479"/>
                  <a:gd name="connsiteX42" fmla="*/ 794327 w 1924242"/>
                  <a:gd name="connsiteY42" fmla="*/ 649624 h 917479"/>
                  <a:gd name="connsiteX43" fmla="*/ 745066 w 1924242"/>
                  <a:gd name="connsiteY43" fmla="*/ 637309 h 917479"/>
                  <a:gd name="connsiteX44" fmla="*/ 701963 w 1924242"/>
                  <a:gd name="connsiteY44" fmla="*/ 624994 h 917479"/>
                  <a:gd name="connsiteX45" fmla="*/ 665018 w 1924242"/>
                  <a:gd name="connsiteY45" fmla="*/ 606521 h 917479"/>
                  <a:gd name="connsiteX46" fmla="*/ 631151 w 1924242"/>
                  <a:gd name="connsiteY46" fmla="*/ 578812 h 917479"/>
                  <a:gd name="connsiteX47" fmla="*/ 600363 w 1924242"/>
                  <a:gd name="connsiteY47" fmla="*/ 563418 h 917479"/>
                  <a:gd name="connsiteX48" fmla="*/ 569575 w 1924242"/>
                  <a:gd name="connsiteY48" fmla="*/ 563418 h 917479"/>
                  <a:gd name="connsiteX49" fmla="*/ 544945 w 1924242"/>
                  <a:gd name="connsiteY49" fmla="*/ 560339 h 917479"/>
                  <a:gd name="connsiteX50" fmla="*/ 517236 w 1924242"/>
                  <a:gd name="connsiteY50" fmla="*/ 538788 h 917479"/>
                  <a:gd name="connsiteX51" fmla="*/ 492606 w 1924242"/>
                  <a:gd name="connsiteY51" fmla="*/ 529552 h 917479"/>
                  <a:gd name="connsiteX52" fmla="*/ 464897 w 1924242"/>
                  <a:gd name="connsiteY52" fmla="*/ 526473 h 917479"/>
                  <a:gd name="connsiteX53" fmla="*/ 440266 w 1924242"/>
                  <a:gd name="connsiteY53" fmla="*/ 535709 h 917479"/>
                  <a:gd name="connsiteX54" fmla="*/ 431030 w 1924242"/>
                  <a:gd name="connsiteY54" fmla="*/ 535709 h 917479"/>
                  <a:gd name="connsiteX55" fmla="*/ 424872 w 1924242"/>
                  <a:gd name="connsiteY55" fmla="*/ 517236 h 917479"/>
                  <a:gd name="connsiteX56" fmla="*/ 406400 w 1924242"/>
                  <a:gd name="connsiteY56" fmla="*/ 461818 h 917479"/>
                  <a:gd name="connsiteX57" fmla="*/ 406400 w 1924242"/>
                  <a:gd name="connsiteY57" fmla="*/ 443345 h 917479"/>
                  <a:gd name="connsiteX58" fmla="*/ 394085 w 1924242"/>
                  <a:gd name="connsiteY58" fmla="*/ 400242 h 917479"/>
                  <a:gd name="connsiteX59" fmla="*/ 369454 w 1924242"/>
                  <a:gd name="connsiteY59" fmla="*/ 338667 h 917479"/>
                  <a:gd name="connsiteX60" fmla="*/ 344824 w 1924242"/>
                  <a:gd name="connsiteY60" fmla="*/ 277091 h 917479"/>
                  <a:gd name="connsiteX61" fmla="*/ 329430 w 1924242"/>
                  <a:gd name="connsiteY61" fmla="*/ 233988 h 917479"/>
                  <a:gd name="connsiteX62" fmla="*/ 310957 w 1924242"/>
                  <a:gd name="connsiteY62" fmla="*/ 193964 h 917479"/>
                  <a:gd name="connsiteX63" fmla="*/ 286327 w 1924242"/>
                  <a:gd name="connsiteY63" fmla="*/ 153939 h 917479"/>
                  <a:gd name="connsiteX64" fmla="*/ 237066 w 1924242"/>
                  <a:gd name="connsiteY64" fmla="*/ 123152 h 917479"/>
                  <a:gd name="connsiteX65" fmla="*/ 203200 w 1924242"/>
                  <a:gd name="connsiteY65" fmla="*/ 98521 h 917479"/>
                  <a:gd name="connsiteX66" fmla="*/ 160097 w 1924242"/>
                  <a:gd name="connsiteY66" fmla="*/ 70812 h 917479"/>
                  <a:gd name="connsiteX67" fmla="*/ 116994 w 1924242"/>
                  <a:gd name="connsiteY67" fmla="*/ 46182 h 917479"/>
                  <a:gd name="connsiteX68" fmla="*/ 46182 w 1924242"/>
                  <a:gd name="connsiteY68" fmla="*/ 43103 h 917479"/>
                  <a:gd name="connsiteX69" fmla="*/ 0 w 1924242"/>
                  <a:gd name="connsiteY69" fmla="*/ 0 h 917479"/>
                  <a:gd name="connsiteX0" fmla="*/ 1924242 w 1924242"/>
                  <a:gd name="connsiteY0" fmla="*/ 917479 h 917479"/>
                  <a:gd name="connsiteX1" fmla="*/ 1865745 w 1924242"/>
                  <a:gd name="connsiteY1" fmla="*/ 902085 h 917479"/>
                  <a:gd name="connsiteX2" fmla="*/ 1831878 w 1924242"/>
                  <a:gd name="connsiteY2" fmla="*/ 886691 h 917479"/>
                  <a:gd name="connsiteX3" fmla="*/ 1816485 w 1924242"/>
                  <a:gd name="connsiteY3" fmla="*/ 874376 h 917479"/>
                  <a:gd name="connsiteX4" fmla="*/ 1770303 w 1924242"/>
                  <a:gd name="connsiteY4" fmla="*/ 874376 h 917479"/>
                  <a:gd name="connsiteX5" fmla="*/ 1754909 w 1924242"/>
                  <a:gd name="connsiteY5" fmla="*/ 865139 h 917479"/>
                  <a:gd name="connsiteX6" fmla="*/ 1711806 w 1924242"/>
                  <a:gd name="connsiteY6" fmla="*/ 874376 h 917479"/>
                  <a:gd name="connsiteX7" fmla="*/ 1668703 w 1924242"/>
                  <a:gd name="connsiteY7" fmla="*/ 874376 h 917479"/>
                  <a:gd name="connsiteX8" fmla="*/ 1634836 w 1924242"/>
                  <a:gd name="connsiteY8" fmla="*/ 874376 h 917479"/>
                  <a:gd name="connsiteX9" fmla="*/ 1600969 w 1924242"/>
                  <a:gd name="connsiteY9" fmla="*/ 855903 h 917479"/>
                  <a:gd name="connsiteX10" fmla="*/ 1579418 w 1924242"/>
                  <a:gd name="connsiteY10" fmla="*/ 840509 h 917479"/>
                  <a:gd name="connsiteX11" fmla="*/ 1576339 w 1924242"/>
                  <a:gd name="connsiteY11" fmla="*/ 825115 h 917479"/>
                  <a:gd name="connsiteX12" fmla="*/ 1576339 w 1924242"/>
                  <a:gd name="connsiteY12" fmla="*/ 809721 h 917479"/>
                  <a:gd name="connsiteX13" fmla="*/ 1582497 w 1924242"/>
                  <a:gd name="connsiteY13" fmla="*/ 794327 h 917479"/>
                  <a:gd name="connsiteX14" fmla="*/ 1588654 w 1924242"/>
                  <a:gd name="connsiteY14" fmla="*/ 775855 h 917479"/>
                  <a:gd name="connsiteX15" fmla="*/ 1570182 w 1924242"/>
                  <a:gd name="connsiteY15" fmla="*/ 760461 h 917479"/>
                  <a:gd name="connsiteX16" fmla="*/ 1511685 w 1924242"/>
                  <a:gd name="connsiteY16" fmla="*/ 741988 h 917479"/>
                  <a:gd name="connsiteX17" fmla="*/ 1462424 w 1924242"/>
                  <a:gd name="connsiteY17" fmla="*/ 720436 h 917479"/>
                  <a:gd name="connsiteX18" fmla="*/ 1376218 w 1924242"/>
                  <a:gd name="connsiteY18" fmla="*/ 714279 h 917479"/>
                  <a:gd name="connsiteX19" fmla="*/ 1320800 w 1924242"/>
                  <a:gd name="connsiteY19" fmla="*/ 714279 h 917479"/>
                  <a:gd name="connsiteX20" fmla="*/ 1253066 w 1924242"/>
                  <a:gd name="connsiteY20" fmla="*/ 726594 h 917479"/>
                  <a:gd name="connsiteX21" fmla="*/ 1209963 w 1924242"/>
                  <a:gd name="connsiteY21" fmla="*/ 735830 h 917479"/>
                  <a:gd name="connsiteX22" fmla="*/ 1200727 w 1924242"/>
                  <a:gd name="connsiteY22" fmla="*/ 735830 h 917479"/>
                  <a:gd name="connsiteX23" fmla="*/ 1194569 w 1924242"/>
                  <a:gd name="connsiteY23" fmla="*/ 717358 h 917479"/>
                  <a:gd name="connsiteX24" fmla="*/ 1176097 w 1924242"/>
                  <a:gd name="connsiteY24" fmla="*/ 711200 h 917479"/>
                  <a:gd name="connsiteX25" fmla="*/ 1145309 w 1924242"/>
                  <a:gd name="connsiteY25" fmla="*/ 720436 h 917479"/>
                  <a:gd name="connsiteX26" fmla="*/ 1096048 w 1924242"/>
                  <a:gd name="connsiteY26" fmla="*/ 701964 h 917479"/>
                  <a:gd name="connsiteX27" fmla="*/ 1077575 w 1924242"/>
                  <a:gd name="connsiteY27" fmla="*/ 692727 h 917479"/>
                  <a:gd name="connsiteX28" fmla="*/ 1052945 w 1924242"/>
                  <a:gd name="connsiteY28" fmla="*/ 698885 h 917479"/>
                  <a:gd name="connsiteX29" fmla="*/ 1009842 w 1924242"/>
                  <a:gd name="connsiteY29" fmla="*/ 695806 h 917479"/>
                  <a:gd name="connsiteX30" fmla="*/ 985212 w 1924242"/>
                  <a:gd name="connsiteY30" fmla="*/ 692727 h 917479"/>
                  <a:gd name="connsiteX31" fmla="*/ 969818 w 1924242"/>
                  <a:gd name="connsiteY31" fmla="*/ 705042 h 917479"/>
                  <a:gd name="connsiteX32" fmla="*/ 948266 w 1924242"/>
                  <a:gd name="connsiteY32" fmla="*/ 711200 h 917479"/>
                  <a:gd name="connsiteX33" fmla="*/ 917478 w 1924242"/>
                  <a:gd name="connsiteY33" fmla="*/ 689648 h 917479"/>
                  <a:gd name="connsiteX34" fmla="*/ 905163 w 1924242"/>
                  <a:gd name="connsiteY34" fmla="*/ 671176 h 917479"/>
                  <a:gd name="connsiteX35" fmla="*/ 895927 w 1924242"/>
                  <a:gd name="connsiteY35" fmla="*/ 671176 h 917479"/>
                  <a:gd name="connsiteX36" fmla="*/ 889769 w 1924242"/>
                  <a:gd name="connsiteY36" fmla="*/ 686570 h 917479"/>
                  <a:gd name="connsiteX37" fmla="*/ 865139 w 1924242"/>
                  <a:gd name="connsiteY37" fmla="*/ 705042 h 917479"/>
                  <a:gd name="connsiteX38" fmla="*/ 849745 w 1924242"/>
                  <a:gd name="connsiteY38" fmla="*/ 711200 h 917479"/>
                  <a:gd name="connsiteX39" fmla="*/ 849745 w 1924242"/>
                  <a:gd name="connsiteY39" fmla="*/ 695806 h 917479"/>
                  <a:gd name="connsiteX40" fmla="*/ 846666 w 1924242"/>
                  <a:gd name="connsiteY40" fmla="*/ 671176 h 917479"/>
                  <a:gd name="connsiteX41" fmla="*/ 822036 w 1924242"/>
                  <a:gd name="connsiteY41" fmla="*/ 655782 h 917479"/>
                  <a:gd name="connsiteX42" fmla="*/ 794327 w 1924242"/>
                  <a:gd name="connsiteY42" fmla="*/ 649624 h 917479"/>
                  <a:gd name="connsiteX43" fmla="*/ 745066 w 1924242"/>
                  <a:gd name="connsiteY43" fmla="*/ 637309 h 917479"/>
                  <a:gd name="connsiteX44" fmla="*/ 701963 w 1924242"/>
                  <a:gd name="connsiteY44" fmla="*/ 624994 h 917479"/>
                  <a:gd name="connsiteX45" fmla="*/ 665018 w 1924242"/>
                  <a:gd name="connsiteY45" fmla="*/ 606521 h 917479"/>
                  <a:gd name="connsiteX46" fmla="*/ 631151 w 1924242"/>
                  <a:gd name="connsiteY46" fmla="*/ 578812 h 917479"/>
                  <a:gd name="connsiteX47" fmla="*/ 600363 w 1924242"/>
                  <a:gd name="connsiteY47" fmla="*/ 563418 h 917479"/>
                  <a:gd name="connsiteX48" fmla="*/ 569575 w 1924242"/>
                  <a:gd name="connsiteY48" fmla="*/ 563418 h 917479"/>
                  <a:gd name="connsiteX49" fmla="*/ 544945 w 1924242"/>
                  <a:gd name="connsiteY49" fmla="*/ 560339 h 917479"/>
                  <a:gd name="connsiteX50" fmla="*/ 517236 w 1924242"/>
                  <a:gd name="connsiteY50" fmla="*/ 538788 h 917479"/>
                  <a:gd name="connsiteX51" fmla="*/ 492606 w 1924242"/>
                  <a:gd name="connsiteY51" fmla="*/ 529552 h 917479"/>
                  <a:gd name="connsiteX52" fmla="*/ 464897 w 1924242"/>
                  <a:gd name="connsiteY52" fmla="*/ 526473 h 917479"/>
                  <a:gd name="connsiteX53" fmla="*/ 440266 w 1924242"/>
                  <a:gd name="connsiteY53" fmla="*/ 535709 h 917479"/>
                  <a:gd name="connsiteX54" fmla="*/ 431030 w 1924242"/>
                  <a:gd name="connsiteY54" fmla="*/ 535709 h 917479"/>
                  <a:gd name="connsiteX55" fmla="*/ 424872 w 1924242"/>
                  <a:gd name="connsiteY55" fmla="*/ 517236 h 917479"/>
                  <a:gd name="connsiteX56" fmla="*/ 406400 w 1924242"/>
                  <a:gd name="connsiteY56" fmla="*/ 461818 h 917479"/>
                  <a:gd name="connsiteX57" fmla="*/ 406400 w 1924242"/>
                  <a:gd name="connsiteY57" fmla="*/ 443345 h 917479"/>
                  <a:gd name="connsiteX58" fmla="*/ 394085 w 1924242"/>
                  <a:gd name="connsiteY58" fmla="*/ 400242 h 917479"/>
                  <a:gd name="connsiteX59" fmla="*/ 369454 w 1924242"/>
                  <a:gd name="connsiteY59" fmla="*/ 338667 h 917479"/>
                  <a:gd name="connsiteX60" fmla="*/ 344824 w 1924242"/>
                  <a:gd name="connsiteY60" fmla="*/ 277091 h 917479"/>
                  <a:gd name="connsiteX61" fmla="*/ 329430 w 1924242"/>
                  <a:gd name="connsiteY61" fmla="*/ 233988 h 917479"/>
                  <a:gd name="connsiteX62" fmla="*/ 310957 w 1924242"/>
                  <a:gd name="connsiteY62" fmla="*/ 193964 h 917479"/>
                  <a:gd name="connsiteX63" fmla="*/ 286327 w 1924242"/>
                  <a:gd name="connsiteY63" fmla="*/ 153939 h 917479"/>
                  <a:gd name="connsiteX64" fmla="*/ 237066 w 1924242"/>
                  <a:gd name="connsiteY64" fmla="*/ 123152 h 917479"/>
                  <a:gd name="connsiteX65" fmla="*/ 203200 w 1924242"/>
                  <a:gd name="connsiteY65" fmla="*/ 98521 h 917479"/>
                  <a:gd name="connsiteX66" fmla="*/ 160097 w 1924242"/>
                  <a:gd name="connsiteY66" fmla="*/ 70812 h 917479"/>
                  <a:gd name="connsiteX67" fmla="*/ 116994 w 1924242"/>
                  <a:gd name="connsiteY67" fmla="*/ 46182 h 917479"/>
                  <a:gd name="connsiteX68" fmla="*/ 0 w 1924242"/>
                  <a:gd name="connsiteY68" fmla="*/ 0 h 917479"/>
                  <a:gd name="connsiteX0" fmla="*/ 1924242 w 1924242"/>
                  <a:gd name="connsiteY0" fmla="*/ 917479 h 917479"/>
                  <a:gd name="connsiteX1" fmla="*/ 1865745 w 1924242"/>
                  <a:gd name="connsiteY1" fmla="*/ 902085 h 917479"/>
                  <a:gd name="connsiteX2" fmla="*/ 1831878 w 1924242"/>
                  <a:gd name="connsiteY2" fmla="*/ 886691 h 917479"/>
                  <a:gd name="connsiteX3" fmla="*/ 1816485 w 1924242"/>
                  <a:gd name="connsiteY3" fmla="*/ 874376 h 917479"/>
                  <a:gd name="connsiteX4" fmla="*/ 1770303 w 1924242"/>
                  <a:gd name="connsiteY4" fmla="*/ 874376 h 917479"/>
                  <a:gd name="connsiteX5" fmla="*/ 1754909 w 1924242"/>
                  <a:gd name="connsiteY5" fmla="*/ 865139 h 917479"/>
                  <a:gd name="connsiteX6" fmla="*/ 1711806 w 1924242"/>
                  <a:gd name="connsiteY6" fmla="*/ 874376 h 917479"/>
                  <a:gd name="connsiteX7" fmla="*/ 1668703 w 1924242"/>
                  <a:gd name="connsiteY7" fmla="*/ 874376 h 917479"/>
                  <a:gd name="connsiteX8" fmla="*/ 1634836 w 1924242"/>
                  <a:gd name="connsiteY8" fmla="*/ 874376 h 917479"/>
                  <a:gd name="connsiteX9" fmla="*/ 1600969 w 1924242"/>
                  <a:gd name="connsiteY9" fmla="*/ 855903 h 917479"/>
                  <a:gd name="connsiteX10" fmla="*/ 1579418 w 1924242"/>
                  <a:gd name="connsiteY10" fmla="*/ 840509 h 917479"/>
                  <a:gd name="connsiteX11" fmla="*/ 1576339 w 1924242"/>
                  <a:gd name="connsiteY11" fmla="*/ 825115 h 917479"/>
                  <a:gd name="connsiteX12" fmla="*/ 1576339 w 1924242"/>
                  <a:gd name="connsiteY12" fmla="*/ 809721 h 917479"/>
                  <a:gd name="connsiteX13" fmla="*/ 1582497 w 1924242"/>
                  <a:gd name="connsiteY13" fmla="*/ 794327 h 917479"/>
                  <a:gd name="connsiteX14" fmla="*/ 1588654 w 1924242"/>
                  <a:gd name="connsiteY14" fmla="*/ 775855 h 917479"/>
                  <a:gd name="connsiteX15" fmla="*/ 1570182 w 1924242"/>
                  <a:gd name="connsiteY15" fmla="*/ 760461 h 917479"/>
                  <a:gd name="connsiteX16" fmla="*/ 1511685 w 1924242"/>
                  <a:gd name="connsiteY16" fmla="*/ 741988 h 917479"/>
                  <a:gd name="connsiteX17" fmla="*/ 1462424 w 1924242"/>
                  <a:gd name="connsiteY17" fmla="*/ 720436 h 917479"/>
                  <a:gd name="connsiteX18" fmla="*/ 1376218 w 1924242"/>
                  <a:gd name="connsiteY18" fmla="*/ 714279 h 917479"/>
                  <a:gd name="connsiteX19" fmla="*/ 1320800 w 1924242"/>
                  <a:gd name="connsiteY19" fmla="*/ 714279 h 917479"/>
                  <a:gd name="connsiteX20" fmla="*/ 1253066 w 1924242"/>
                  <a:gd name="connsiteY20" fmla="*/ 726594 h 917479"/>
                  <a:gd name="connsiteX21" fmla="*/ 1209963 w 1924242"/>
                  <a:gd name="connsiteY21" fmla="*/ 735830 h 917479"/>
                  <a:gd name="connsiteX22" fmla="*/ 1200727 w 1924242"/>
                  <a:gd name="connsiteY22" fmla="*/ 735830 h 917479"/>
                  <a:gd name="connsiteX23" fmla="*/ 1194569 w 1924242"/>
                  <a:gd name="connsiteY23" fmla="*/ 717358 h 917479"/>
                  <a:gd name="connsiteX24" fmla="*/ 1176097 w 1924242"/>
                  <a:gd name="connsiteY24" fmla="*/ 711200 h 917479"/>
                  <a:gd name="connsiteX25" fmla="*/ 1145309 w 1924242"/>
                  <a:gd name="connsiteY25" fmla="*/ 720436 h 917479"/>
                  <a:gd name="connsiteX26" fmla="*/ 1096048 w 1924242"/>
                  <a:gd name="connsiteY26" fmla="*/ 701964 h 917479"/>
                  <a:gd name="connsiteX27" fmla="*/ 1077575 w 1924242"/>
                  <a:gd name="connsiteY27" fmla="*/ 692727 h 917479"/>
                  <a:gd name="connsiteX28" fmla="*/ 1052945 w 1924242"/>
                  <a:gd name="connsiteY28" fmla="*/ 698885 h 917479"/>
                  <a:gd name="connsiteX29" fmla="*/ 1009842 w 1924242"/>
                  <a:gd name="connsiteY29" fmla="*/ 695806 h 917479"/>
                  <a:gd name="connsiteX30" fmla="*/ 985212 w 1924242"/>
                  <a:gd name="connsiteY30" fmla="*/ 692727 h 917479"/>
                  <a:gd name="connsiteX31" fmla="*/ 969818 w 1924242"/>
                  <a:gd name="connsiteY31" fmla="*/ 705042 h 917479"/>
                  <a:gd name="connsiteX32" fmla="*/ 948266 w 1924242"/>
                  <a:gd name="connsiteY32" fmla="*/ 711200 h 917479"/>
                  <a:gd name="connsiteX33" fmla="*/ 917478 w 1924242"/>
                  <a:gd name="connsiteY33" fmla="*/ 689648 h 917479"/>
                  <a:gd name="connsiteX34" fmla="*/ 905163 w 1924242"/>
                  <a:gd name="connsiteY34" fmla="*/ 671176 h 917479"/>
                  <a:gd name="connsiteX35" fmla="*/ 895927 w 1924242"/>
                  <a:gd name="connsiteY35" fmla="*/ 671176 h 917479"/>
                  <a:gd name="connsiteX36" fmla="*/ 889769 w 1924242"/>
                  <a:gd name="connsiteY36" fmla="*/ 686570 h 917479"/>
                  <a:gd name="connsiteX37" fmla="*/ 865139 w 1924242"/>
                  <a:gd name="connsiteY37" fmla="*/ 705042 h 917479"/>
                  <a:gd name="connsiteX38" fmla="*/ 849745 w 1924242"/>
                  <a:gd name="connsiteY38" fmla="*/ 711200 h 917479"/>
                  <a:gd name="connsiteX39" fmla="*/ 849745 w 1924242"/>
                  <a:gd name="connsiteY39" fmla="*/ 695806 h 917479"/>
                  <a:gd name="connsiteX40" fmla="*/ 846666 w 1924242"/>
                  <a:gd name="connsiteY40" fmla="*/ 671176 h 917479"/>
                  <a:gd name="connsiteX41" fmla="*/ 822036 w 1924242"/>
                  <a:gd name="connsiteY41" fmla="*/ 655782 h 917479"/>
                  <a:gd name="connsiteX42" fmla="*/ 794327 w 1924242"/>
                  <a:gd name="connsiteY42" fmla="*/ 649624 h 917479"/>
                  <a:gd name="connsiteX43" fmla="*/ 745066 w 1924242"/>
                  <a:gd name="connsiteY43" fmla="*/ 637309 h 917479"/>
                  <a:gd name="connsiteX44" fmla="*/ 701963 w 1924242"/>
                  <a:gd name="connsiteY44" fmla="*/ 624994 h 917479"/>
                  <a:gd name="connsiteX45" fmla="*/ 665018 w 1924242"/>
                  <a:gd name="connsiteY45" fmla="*/ 606521 h 917479"/>
                  <a:gd name="connsiteX46" fmla="*/ 631151 w 1924242"/>
                  <a:gd name="connsiteY46" fmla="*/ 578812 h 917479"/>
                  <a:gd name="connsiteX47" fmla="*/ 600363 w 1924242"/>
                  <a:gd name="connsiteY47" fmla="*/ 563418 h 917479"/>
                  <a:gd name="connsiteX48" fmla="*/ 569575 w 1924242"/>
                  <a:gd name="connsiteY48" fmla="*/ 563418 h 917479"/>
                  <a:gd name="connsiteX49" fmla="*/ 544945 w 1924242"/>
                  <a:gd name="connsiteY49" fmla="*/ 560339 h 917479"/>
                  <a:gd name="connsiteX50" fmla="*/ 517236 w 1924242"/>
                  <a:gd name="connsiteY50" fmla="*/ 538788 h 917479"/>
                  <a:gd name="connsiteX51" fmla="*/ 492606 w 1924242"/>
                  <a:gd name="connsiteY51" fmla="*/ 529552 h 917479"/>
                  <a:gd name="connsiteX52" fmla="*/ 464897 w 1924242"/>
                  <a:gd name="connsiteY52" fmla="*/ 526473 h 917479"/>
                  <a:gd name="connsiteX53" fmla="*/ 440266 w 1924242"/>
                  <a:gd name="connsiteY53" fmla="*/ 535709 h 917479"/>
                  <a:gd name="connsiteX54" fmla="*/ 431030 w 1924242"/>
                  <a:gd name="connsiteY54" fmla="*/ 535709 h 917479"/>
                  <a:gd name="connsiteX55" fmla="*/ 424872 w 1924242"/>
                  <a:gd name="connsiteY55" fmla="*/ 517236 h 917479"/>
                  <a:gd name="connsiteX56" fmla="*/ 406400 w 1924242"/>
                  <a:gd name="connsiteY56" fmla="*/ 461818 h 917479"/>
                  <a:gd name="connsiteX57" fmla="*/ 406400 w 1924242"/>
                  <a:gd name="connsiteY57" fmla="*/ 443345 h 917479"/>
                  <a:gd name="connsiteX58" fmla="*/ 394085 w 1924242"/>
                  <a:gd name="connsiteY58" fmla="*/ 400242 h 917479"/>
                  <a:gd name="connsiteX59" fmla="*/ 369454 w 1924242"/>
                  <a:gd name="connsiteY59" fmla="*/ 338667 h 917479"/>
                  <a:gd name="connsiteX60" fmla="*/ 344824 w 1924242"/>
                  <a:gd name="connsiteY60" fmla="*/ 277091 h 917479"/>
                  <a:gd name="connsiteX61" fmla="*/ 329430 w 1924242"/>
                  <a:gd name="connsiteY61" fmla="*/ 233988 h 917479"/>
                  <a:gd name="connsiteX62" fmla="*/ 310957 w 1924242"/>
                  <a:gd name="connsiteY62" fmla="*/ 193964 h 917479"/>
                  <a:gd name="connsiteX63" fmla="*/ 286327 w 1924242"/>
                  <a:gd name="connsiteY63" fmla="*/ 153939 h 917479"/>
                  <a:gd name="connsiteX64" fmla="*/ 237066 w 1924242"/>
                  <a:gd name="connsiteY64" fmla="*/ 123152 h 917479"/>
                  <a:gd name="connsiteX65" fmla="*/ 203200 w 1924242"/>
                  <a:gd name="connsiteY65" fmla="*/ 98521 h 917479"/>
                  <a:gd name="connsiteX66" fmla="*/ 160097 w 1924242"/>
                  <a:gd name="connsiteY66" fmla="*/ 70812 h 917479"/>
                  <a:gd name="connsiteX67" fmla="*/ 0 w 1924242"/>
                  <a:gd name="connsiteY67" fmla="*/ 0 h 917479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169333 w 1764145"/>
                  <a:gd name="connsiteY61" fmla="*/ 163176 h 846667"/>
                  <a:gd name="connsiteX62" fmla="*/ 150860 w 1764145"/>
                  <a:gd name="connsiteY62" fmla="*/ 123152 h 846667"/>
                  <a:gd name="connsiteX63" fmla="*/ 126230 w 1764145"/>
                  <a:gd name="connsiteY63" fmla="*/ 83127 h 846667"/>
                  <a:gd name="connsiteX64" fmla="*/ 76969 w 1764145"/>
                  <a:gd name="connsiteY64" fmla="*/ 52340 h 846667"/>
                  <a:gd name="connsiteX65" fmla="*/ 43103 w 1764145"/>
                  <a:gd name="connsiteY65" fmla="*/ 27709 h 846667"/>
                  <a:gd name="connsiteX66" fmla="*/ 0 w 1764145"/>
                  <a:gd name="connsiteY66" fmla="*/ 0 h 846667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169333 w 1764145"/>
                  <a:gd name="connsiteY61" fmla="*/ 163176 h 846667"/>
                  <a:gd name="connsiteX62" fmla="*/ 150860 w 1764145"/>
                  <a:gd name="connsiteY62" fmla="*/ 123152 h 846667"/>
                  <a:gd name="connsiteX63" fmla="*/ 126230 w 1764145"/>
                  <a:gd name="connsiteY63" fmla="*/ 83127 h 846667"/>
                  <a:gd name="connsiteX64" fmla="*/ 76969 w 1764145"/>
                  <a:gd name="connsiteY64" fmla="*/ 52340 h 846667"/>
                  <a:gd name="connsiteX65" fmla="*/ 0 w 1764145"/>
                  <a:gd name="connsiteY65" fmla="*/ 0 h 846667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150860 w 1764145"/>
                  <a:gd name="connsiteY61" fmla="*/ 123152 h 846667"/>
                  <a:gd name="connsiteX62" fmla="*/ 126230 w 1764145"/>
                  <a:gd name="connsiteY62" fmla="*/ 83127 h 846667"/>
                  <a:gd name="connsiteX63" fmla="*/ 76969 w 1764145"/>
                  <a:gd name="connsiteY63" fmla="*/ 52340 h 846667"/>
                  <a:gd name="connsiteX64" fmla="*/ 0 w 1764145"/>
                  <a:gd name="connsiteY64" fmla="*/ 0 h 846667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126230 w 1764145"/>
                  <a:gd name="connsiteY61" fmla="*/ 83127 h 846667"/>
                  <a:gd name="connsiteX62" fmla="*/ 76969 w 1764145"/>
                  <a:gd name="connsiteY62" fmla="*/ 52340 h 846667"/>
                  <a:gd name="connsiteX63" fmla="*/ 0 w 1764145"/>
                  <a:gd name="connsiteY63" fmla="*/ 0 h 846667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76969 w 1764145"/>
                  <a:gd name="connsiteY61" fmla="*/ 52340 h 846667"/>
                  <a:gd name="connsiteX62" fmla="*/ 0 w 1764145"/>
                  <a:gd name="connsiteY62" fmla="*/ 0 h 846667"/>
                  <a:gd name="connsiteX0" fmla="*/ 1687176 w 1687176"/>
                  <a:gd name="connsiteY0" fmla="*/ 794327 h 794327"/>
                  <a:gd name="connsiteX1" fmla="*/ 1628679 w 1687176"/>
                  <a:gd name="connsiteY1" fmla="*/ 778933 h 794327"/>
                  <a:gd name="connsiteX2" fmla="*/ 1594812 w 1687176"/>
                  <a:gd name="connsiteY2" fmla="*/ 763539 h 794327"/>
                  <a:gd name="connsiteX3" fmla="*/ 1579419 w 1687176"/>
                  <a:gd name="connsiteY3" fmla="*/ 751224 h 794327"/>
                  <a:gd name="connsiteX4" fmla="*/ 1533237 w 1687176"/>
                  <a:gd name="connsiteY4" fmla="*/ 751224 h 794327"/>
                  <a:gd name="connsiteX5" fmla="*/ 1517843 w 1687176"/>
                  <a:gd name="connsiteY5" fmla="*/ 741987 h 794327"/>
                  <a:gd name="connsiteX6" fmla="*/ 1474740 w 1687176"/>
                  <a:gd name="connsiteY6" fmla="*/ 751224 h 794327"/>
                  <a:gd name="connsiteX7" fmla="*/ 1431637 w 1687176"/>
                  <a:gd name="connsiteY7" fmla="*/ 751224 h 794327"/>
                  <a:gd name="connsiteX8" fmla="*/ 1397770 w 1687176"/>
                  <a:gd name="connsiteY8" fmla="*/ 751224 h 794327"/>
                  <a:gd name="connsiteX9" fmla="*/ 1363903 w 1687176"/>
                  <a:gd name="connsiteY9" fmla="*/ 732751 h 794327"/>
                  <a:gd name="connsiteX10" fmla="*/ 1342352 w 1687176"/>
                  <a:gd name="connsiteY10" fmla="*/ 717357 h 794327"/>
                  <a:gd name="connsiteX11" fmla="*/ 1339273 w 1687176"/>
                  <a:gd name="connsiteY11" fmla="*/ 701963 h 794327"/>
                  <a:gd name="connsiteX12" fmla="*/ 1339273 w 1687176"/>
                  <a:gd name="connsiteY12" fmla="*/ 686569 h 794327"/>
                  <a:gd name="connsiteX13" fmla="*/ 1345431 w 1687176"/>
                  <a:gd name="connsiteY13" fmla="*/ 671175 h 794327"/>
                  <a:gd name="connsiteX14" fmla="*/ 1351588 w 1687176"/>
                  <a:gd name="connsiteY14" fmla="*/ 652703 h 794327"/>
                  <a:gd name="connsiteX15" fmla="*/ 1333116 w 1687176"/>
                  <a:gd name="connsiteY15" fmla="*/ 637309 h 794327"/>
                  <a:gd name="connsiteX16" fmla="*/ 1274619 w 1687176"/>
                  <a:gd name="connsiteY16" fmla="*/ 618836 h 794327"/>
                  <a:gd name="connsiteX17" fmla="*/ 1225358 w 1687176"/>
                  <a:gd name="connsiteY17" fmla="*/ 597284 h 794327"/>
                  <a:gd name="connsiteX18" fmla="*/ 1139152 w 1687176"/>
                  <a:gd name="connsiteY18" fmla="*/ 591127 h 794327"/>
                  <a:gd name="connsiteX19" fmla="*/ 1083734 w 1687176"/>
                  <a:gd name="connsiteY19" fmla="*/ 591127 h 794327"/>
                  <a:gd name="connsiteX20" fmla="*/ 1016000 w 1687176"/>
                  <a:gd name="connsiteY20" fmla="*/ 603442 h 794327"/>
                  <a:gd name="connsiteX21" fmla="*/ 972897 w 1687176"/>
                  <a:gd name="connsiteY21" fmla="*/ 612678 h 794327"/>
                  <a:gd name="connsiteX22" fmla="*/ 963661 w 1687176"/>
                  <a:gd name="connsiteY22" fmla="*/ 612678 h 794327"/>
                  <a:gd name="connsiteX23" fmla="*/ 957503 w 1687176"/>
                  <a:gd name="connsiteY23" fmla="*/ 594206 h 794327"/>
                  <a:gd name="connsiteX24" fmla="*/ 939031 w 1687176"/>
                  <a:gd name="connsiteY24" fmla="*/ 588048 h 794327"/>
                  <a:gd name="connsiteX25" fmla="*/ 908243 w 1687176"/>
                  <a:gd name="connsiteY25" fmla="*/ 597284 h 794327"/>
                  <a:gd name="connsiteX26" fmla="*/ 858982 w 1687176"/>
                  <a:gd name="connsiteY26" fmla="*/ 578812 h 794327"/>
                  <a:gd name="connsiteX27" fmla="*/ 840509 w 1687176"/>
                  <a:gd name="connsiteY27" fmla="*/ 569575 h 794327"/>
                  <a:gd name="connsiteX28" fmla="*/ 815879 w 1687176"/>
                  <a:gd name="connsiteY28" fmla="*/ 575733 h 794327"/>
                  <a:gd name="connsiteX29" fmla="*/ 772776 w 1687176"/>
                  <a:gd name="connsiteY29" fmla="*/ 572654 h 794327"/>
                  <a:gd name="connsiteX30" fmla="*/ 748146 w 1687176"/>
                  <a:gd name="connsiteY30" fmla="*/ 569575 h 794327"/>
                  <a:gd name="connsiteX31" fmla="*/ 732752 w 1687176"/>
                  <a:gd name="connsiteY31" fmla="*/ 581890 h 794327"/>
                  <a:gd name="connsiteX32" fmla="*/ 711200 w 1687176"/>
                  <a:gd name="connsiteY32" fmla="*/ 588048 h 794327"/>
                  <a:gd name="connsiteX33" fmla="*/ 680412 w 1687176"/>
                  <a:gd name="connsiteY33" fmla="*/ 566496 h 794327"/>
                  <a:gd name="connsiteX34" fmla="*/ 668097 w 1687176"/>
                  <a:gd name="connsiteY34" fmla="*/ 548024 h 794327"/>
                  <a:gd name="connsiteX35" fmla="*/ 658861 w 1687176"/>
                  <a:gd name="connsiteY35" fmla="*/ 548024 h 794327"/>
                  <a:gd name="connsiteX36" fmla="*/ 652703 w 1687176"/>
                  <a:gd name="connsiteY36" fmla="*/ 563418 h 794327"/>
                  <a:gd name="connsiteX37" fmla="*/ 628073 w 1687176"/>
                  <a:gd name="connsiteY37" fmla="*/ 581890 h 794327"/>
                  <a:gd name="connsiteX38" fmla="*/ 612679 w 1687176"/>
                  <a:gd name="connsiteY38" fmla="*/ 588048 h 794327"/>
                  <a:gd name="connsiteX39" fmla="*/ 612679 w 1687176"/>
                  <a:gd name="connsiteY39" fmla="*/ 572654 h 794327"/>
                  <a:gd name="connsiteX40" fmla="*/ 609600 w 1687176"/>
                  <a:gd name="connsiteY40" fmla="*/ 548024 h 794327"/>
                  <a:gd name="connsiteX41" fmla="*/ 584970 w 1687176"/>
                  <a:gd name="connsiteY41" fmla="*/ 532630 h 794327"/>
                  <a:gd name="connsiteX42" fmla="*/ 557261 w 1687176"/>
                  <a:gd name="connsiteY42" fmla="*/ 526472 h 794327"/>
                  <a:gd name="connsiteX43" fmla="*/ 508000 w 1687176"/>
                  <a:gd name="connsiteY43" fmla="*/ 514157 h 794327"/>
                  <a:gd name="connsiteX44" fmla="*/ 464897 w 1687176"/>
                  <a:gd name="connsiteY44" fmla="*/ 501842 h 794327"/>
                  <a:gd name="connsiteX45" fmla="*/ 427952 w 1687176"/>
                  <a:gd name="connsiteY45" fmla="*/ 483369 h 794327"/>
                  <a:gd name="connsiteX46" fmla="*/ 394085 w 1687176"/>
                  <a:gd name="connsiteY46" fmla="*/ 455660 h 794327"/>
                  <a:gd name="connsiteX47" fmla="*/ 363297 w 1687176"/>
                  <a:gd name="connsiteY47" fmla="*/ 440266 h 794327"/>
                  <a:gd name="connsiteX48" fmla="*/ 332509 w 1687176"/>
                  <a:gd name="connsiteY48" fmla="*/ 440266 h 794327"/>
                  <a:gd name="connsiteX49" fmla="*/ 307879 w 1687176"/>
                  <a:gd name="connsiteY49" fmla="*/ 437187 h 794327"/>
                  <a:gd name="connsiteX50" fmla="*/ 280170 w 1687176"/>
                  <a:gd name="connsiteY50" fmla="*/ 415636 h 794327"/>
                  <a:gd name="connsiteX51" fmla="*/ 255540 w 1687176"/>
                  <a:gd name="connsiteY51" fmla="*/ 406400 h 794327"/>
                  <a:gd name="connsiteX52" fmla="*/ 227831 w 1687176"/>
                  <a:gd name="connsiteY52" fmla="*/ 403321 h 794327"/>
                  <a:gd name="connsiteX53" fmla="*/ 203200 w 1687176"/>
                  <a:gd name="connsiteY53" fmla="*/ 412557 h 794327"/>
                  <a:gd name="connsiteX54" fmla="*/ 193964 w 1687176"/>
                  <a:gd name="connsiteY54" fmla="*/ 412557 h 794327"/>
                  <a:gd name="connsiteX55" fmla="*/ 187806 w 1687176"/>
                  <a:gd name="connsiteY55" fmla="*/ 394084 h 794327"/>
                  <a:gd name="connsiteX56" fmla="*/ 169334 w 1687176"/>
                  <a:gd name="connsiteY56" fmla="*/ 338666 h 794327"/>
                  <a:gd name="connsiteX57" fmla="*/ 169334 w 1687176"/>
                  <a:gd name="connsiteY57" fmla="*/ 320193 h 794327"/>
                  <a:gd name="connsiteX58" fmla="*/ 157019 w 1687176"/>
                  <a:gd name="connsiteY58" fmla="*/ 277090 h 794327"/>
                  <a:gd name="connsiteX59" fmla="*/ 132388 w 1687176"/>
                  <a:gd name="connsiteY59" fmla="*/ 215515 h 794327"/>
                  <a:gd name="connsiteX60" fmla="*/ 107758 w 1687176"/>
                  <a:gd name="connsiteY60" fmla="*/ 153939 h 794327"/>
                  <a:gd name="connsiteX61" fmla="*/ 0 w 1687176"/>
                  <a:gd name="connsiteY61" fmla="*/ 0 h 794327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200121 w 1579418"/>
                  <a:gd name="connsiteY49" fmla="*/ 283248 h 640388"/>
                  <a:gd name="connsiteX50" fmla="*/ 172412 w 1579418"/>
                  <a:gd name="connsiteY50" fmla="*/ 261697 h 640388"/>
                  <a:gd name="connsiteX51" fmla="*/ 147782 w 1579418"/>
                  <a:gd name="connsiteY51" fmla="*/ 252461 h 640388"/>
                  <a:gd name="connsiteX52" fmla="*/ 120073 w 1579418"/>
                  <a:gd name="connsiteY52" fmla="*/ 249382 h 640388"/>
                  <a:gd name="connsiteX53" fmla="*/ 95442 w 1579418"/>
                  <a:gd name="connsiteY53" fmla="*/ 258618 h 640388"/>
                  <a:gd name="connsiteX54" fmla="*/ 86206 w 1579418"/>
                  <a:gd name="connsiteY54" fmla="*/ 258618 h 640388"/>
                  <a:gd name="connsiteX55" fmla="*/ 80048 w 1579418"/>
                  <a:gd name="connsiteY55" fmla="*/ 240145 h 640388"/>
                  <a:gd name="connsiteX56" fmla="*/ 61576 w 1579418"/>
                  <a:gd name="connsiteY56" fmla="*/ 184727 h 640388"/>
                  <a:gd name="connsiteX57" fmla="*/ 61576 w 1579418"/>
                  <a:gd name="connsiteY57" fmla="*/ 166254 h 640388"/>
                  <a:gd name="connsiteX58" fmla="*/ 49261 w 1579418"/>
                  <a:gd name="connsiteY58" fmla="*/ 123151 h 640388"/>
                  <a:gd name="connsiteX59" fmla="*/ 24630 w 1579418"/>
                  <a:gd name="connsiteY59" fmla="*/ 61576 h 640388"/>
                  <a:gd name="connsiteX60" fmla="*/ 0 w 1579418"/>
                  <a:gd name="connsiteY60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200121 w 1579418"/>
                  <a:gd name="connsiteY49" fmla="*/ 283248 h 640388"/>
                  <a:gd name="connsiteX50" fmla="*/ 172412 w 1579418"/>
                  <a:gd name="connsiteY50" fmla="*/ 261697 h 640388"/>
                  <a:gd name="connsiteX51" fmla="*/ 147782 w 1579418"/>
                  <a:gd name="connsiteY51" fmla="*/ 252461 h 640388"/>
                  <a:gd name="connsiteX52" fmla="*/ 120073 w 1579418"/>
                  <a:gd name="connsiteY52" fmla="*/ 249382 h 640388"/>
                  <a:gd name="connsiteX53" fmla="*/ 95442 w 1579418"/>
                  <a:gd name="connsiteY53" fmla="*/ 258618 h 640388"/>
                  <a:gd name="connsiteX54" fmla="*/ 86206 w 1579418"/>
                  <a:gd name="connsiteY54" fmla="*/ 258618 h 640388"/>
                  <a:gd name="connsiteX55" fmla="*/ 80048 w 1579418"/>
                  <a:gd name="connsiteY55" fmla="*/ 240145 h 640388"/>
                  <a:gd name="connsiteX56" fmla="*/ 61576 w 1579418"/>
                  <a:gd name="connsiteY56" fmla="*/ 184727 h 640388"/>
                  <a:gd name="connsiteX57" fmla="*/ 49261 w 1579418"/>
                  <a:gd name="connsiteY57" fmla="*/ 123151 h 640388"/>
                  <a:gd name="connsiteX58" fmla="*/ 24630 w 1579418"/>
                  <a:gd name="connsiteY58" fmla="*/ 61576 h 640388"/>
                  <a:gd name="connsiteX59" fmla="*/ 0 w 1579418"/>
                  <a:gd name="connsiteY59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72412 w 1579418"/>
                  <a:gd name="connsiteY49" fmla="*/ 261697 h 640388"/>
                  <a:gd name="connsiteX50" fmla="*/ 147782 w 1579418"/>
                  <a:gd name="connsiteY50" fmla="*/ 252461 h 640388"/>
                  <a:gd name="connsiteX51" fmla="*/ 120073 w 1579418"/>
                  <a:gd name="connsiteY51" fmla="*/ 249382 h 640388"/>
                  <a:gd name="connsiteX52" fmla="*/ 95442 w 1579418"/>
                  <a:gd name="connsiteY52" fmla="*/ 258618 h 640388"/>
                  <a:gd name="connsiteX53" fmla="*/ 86206 w 1579418"/>
                  <a:gd name="connsiteY53" fmla="*/ 258618 h 640388"/>
                  <a:gd name="connsiteX54" fmla="*/ 80048 w 1579418"/>
                  <a:gd name="connsiteY54" fmla="*/ 240145 h 640388"/>
                  <a:gd name="connsiteX55" fmla="*/ 61576 w 1579418"/>
                  <a:gd name="connsiteY55" fmla="*/ 184727 h 640388"/>
                  <a:gd name="connsiteX56" fmla="*/ 49261 w 1579418"/>
                  <a:gd name="connsiteY56" fmla="*/ 123151 h 640388"/>
                  <a:gd name="connsiteX57" fmla="*/ 24630 w 1579418"/>
                  <a:gd name="connsiteY57" fmla="*/ 61576 h 640388"/>
                  <a:gd name="connsiteX58" fmla="*/ 0 w 1579418"/>
                  <a:gd name="connsiteY58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47782 w 1579418"/>
                  <a:gd name="connsiteY49" fmla="*/ 252461 h 640388"/>
                  <a:gd name="connsiteX50" fmla="*/ 120073 w 1579418"/>
                  <a:gd name="connsiteY50" fmla="*/ 249382 h 640388"/>
                  <a:gd name="connsiteX51" fmla="*/ 95442 w 1579418"/>
                  <a:gd name="connsiteY51" fmla="*/ 258618 h 640388"/>
                  <a:gd name="connsiteX52" fmla="*/ 86206 w 1579418"/>
                  <a:gd name="connsiteY52" fmla="*/ 258618 h 640388"/>
                  <a:gd name="connsiteX53" fmla="*/ 80048 w 1579418"/>
                  <a:gd name="connsiteY53" fmla="*/ 240145 h 640388"/>
                  <a:gd name="connsiteX54" fmla="*/ 61576 w 1579418"/>
                  <a:gd name="connsiteY54" fmla="*/ 184727 h 640388"/>
                  <a:gd name="connsiteX55" fmla="*/ 49261 w 1579418"/>
                  <a:gd name="connsiteY55" fmla="*/ 123151 h 640388"/>
                  <a:gd name="connsiteX56" fmla="*/ 24630 w 1579418"/>
                  <a:gd name="connsiteY56" fmla="*/ 61576 h 640388"/>
                  <a:gd name="connsiteX57" fmla="*/ 0 w 1579418"/>
                  <a:gd name="connsiteY57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95442 w 1579418"/>
                  <a:gd name="connsiteY50" fmla="*/ 258618 h 640388"/>
                  <a:gd name="connsiteX51" fmla="*/ 86206 w 1579418"/>
                  <a:gd name="connsiteY51" fmla="*/ 258618 h 640388"/>
                  <a:gd name="connsiteX52" fmla="*/ 80048 w 1579418"/>
                  <a:gd name="connsiteY52" fmla="*/ 240145 h 640388"/>
                  <a:gd name="connsiteX53" fmla="*/ 61576 w 1579418"/>
                  <a:gd name="connsiteY53" fmla="*/ 184727 h 640388"/>
                  <a:gd name="connsiteX54" fmla="*/ 49261 w 1579418"/>
                  <a:gd name="connsiteY54" fmla="*/ 123151 h 640388"/>
                  <a:gd name="connsiteX55" fmla="*/ 24630 w 1579418"/>
                  <a:gd name="connsiteY55" fmla="*/ 61576 h 640388"/>
                  <a:gd name="connsiteX56" fmla="*/ 0 w 1579418"/>
                  <a:gd name="connsiteY56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86206 w 1579418"/>
                  <a:gd name="connsiteY50" fmla="*/ 258618 h 640388"/>
                  <a:gd name="connsiteX51" fmla="*/ 80048 w 1579418"/>
                  <a:gd name="connsiteY51" fmla="*/ 240145 h 640388"/>
                  <a:gd name="connsiteX52" fmla="*/ 61576 w 1579418"/>
                  <a:gd name="connsiteY52" fmla="*/ 184727 h 640388"/>
                  <a:gd name="connsiteX53" fmla="*/ 49261 w 1579418"/>
                  <a:gd name="connsiteY53" fmla="*/ 123151 h 640388"/>
                  <a:gd name="connsiteX54" fmla="*/ 24630 w 1579418"/>
                  <a:gd name="connsiteY54" fmla="*/ 61576 h 640388"/>
                  <a:gd name="connsiteX55" fmla="*/ 0 w 1579418"/>
                  <a:gd name="connsiteY55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80048 w 1579418"/>
                  <a:gd name="connsiteY50" fmla="*/ 240145 h 640388"/>
                  <a:gd name="connsiteX51" fmla="*/ 61576 w 1579418"/>
                  <a:gd name="connsiteY51" fmla="*/ 184727 h 640388"/>
                  <a:gd name="connsiteX52" fmla="*/ 49261 w 1579418"/>
                  <a:gd name="connsiteY52" fmla="*/ 123151 h 640388"/>
                  <a:gd name="connsiteX53" fmla="*/ 24630 w 1579418"/>
                  <a:gd name="connsiteY53" fmla="*/ 61576 h 640388"/>
                  <a:gd name="connsiteX54" fmla="*/ 0 w 1579418"/>
                  <a:gd name="connsiteY54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61576 w 1579418"/>
                  <a:gd name="connsiteY50" fmla="*/ 184727 h 640388"/>
                  <a:gd name="connsiteX51" fmla="*/ 49261 w 1579418"/>
                  <a:gd name="connsiteY51" fmla="*/ 123151 h 640388"/>
                  <a:gd name="connsiteX52" fmla="*/ 24630 w 1579418"/>
                  <a:gd name="connsiteY52" fmla="*/ 61576 h 640388"/>
                  <a:gd name="connsiteX53" fmla="*/ 0 w 1579418"/>
                  <a:gd name="connsiteY53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49261 w 1579418"/>
                  <a:gd name="connsiteY50" fmla="*/ 123151 h 640388"/>
                  <a:gd name="connsiteX51" fmla="*/ 24630 w 1579418"/>
                  <a:gd name="connsiteY51" fmla="*/ 61576 h 640388"/>
                  <a:gd name="connsiteX52" fmla="*/ 0 w 1579418"/>
                  <a:gd name="connsiteY52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24630 w 1579418"/>
                  <a:gd name="connsiteY50" fmla="*/ 61576 h 640388"/>
                  <a:gd name="connsiteX51" fmla="*/ 0 w 1579418"/>
                  <a:gd name="connsiteY51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0 w 1579418"/>
                  <a:gd name="connsiteY50" fmla="*/ 0 h 640388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711200 w 1459345"/>
                  <a:gd name="connsiteY24" fmla="*/ 184727 h 391006"/>
                  <a:gd name="connsiteX25" fmla="*/ 680412 w 1459345"/>
                  <a:gd name="connsiteY25" fmla="*/ 193963 h 391006"/>
                  <a:gd name="connsiteX26" fmla="*/ 631151 w 1459345"/>
                  <a:gd name="connsiteY26" fmla="*/ 175491 h 391006"/>
                  <a:gd name="connsiteX27" fmla="*/ 612678 w 1459345"/>
                  <a:gd name="connsiteY27" fmla="*/ 166254 h 391006"/>
                  <a:gd name="connsiteX28" fmla="*/ 588048 w 1459345"/>
                  <a:gd name="connsiteY28" fmla="*/ 172412 h 391006"/>
                  <a:gd name="connsiteX29" fmla="*/ 544945 w 1459345"/>
                  <a:gd name="connsiteY29" fmla="*/ 169333 h 391006"/>
                  <a:gd name="connsiteX30" fmla="*/ 520315 w 1459345"/>
                  <a:gd name="connsiteY30" fmla="*/ 166254 h 391006"/>
                  <a:gd name="connsiteX31" fmla="*/ 504921 w 1459345"/>
                  <a:gd name="connsiteY31" fmla="*/ 178569 h 391006"/>
                  <a:gd name="connsiteX32" fmla="*/ 483369 w 1459345"/>
                  <a:gd name="connsiteY32" fmla="*/ 184727 h 391006"/>
                  <a:gd name="connsiteX33" fmla="*/ 452581 w 1459345"/>
                  <a:gd name="connsiteY33" fmla="*/ 163175 h 391006"/>
                  <a:gd name="connsiteX34" fmla="*/ 440266 w 1459345"/>
                  <a:gd name="connsiteY34" fmla="*/ 144703 h 391006"/>
                  <a:gd name="connsiteX35" fmla="*/ 431030 w 1459345"/>
                  <a:gd name="connsiteY35" fmla="*/ 144703 h 391006"/>
                  <a:gd name="connsiteX36" fmla="*/ 424872 w 1459345"/>
                  <a:gd name="connsiteY36" fmla="*/ 160097 h 391006"/>
                  <a:gd name="connsiteX37" fmla="*/ 400242 w 1459345"/>
                  <a:gd name="connsiteY37" fmla="*/ 178569 h 391006"/>
                  <a:gd name="connsiteX38" fmla="*/ 384848 w 1459345"/>
                  <a:gd name="connsiteY38" fmla="*/ 184727 h 391006"/>
                  <a:gd name="connsiteX39" fmla="*/ 384848 w 1459345"/>
                  <a:gd name="connsiteY39" fmla="*/ 169333 h 391006"/>
                  <a:gd name="connsiteX40" fmla="*/ 381769 w 1459345"/>
                  <a:gd name="connsiteY40" fmla="*/ 144703 h 391006"/>
                  <a:gd name="connsiteX41" fmla="*/ 357139 w 1459345"/>
                  <a:gd name="connsiteY41" fmla="*/ 129309 h 391006"/>
                  <a:gd name="connsiteX42" fmla="*/ 329430 w 1459345"/>
                  <a:gd name="connsiteY42" fmla="*/ 123151 h 391006"/>
                  <a:gd name="connsiteX43" fmla="*/ 280169 w 1459345"/>
                  <a:gd name="connsiteY43" fmla="*/ 110836 h 391006"/>
                  <a:gd name="connsiteX44" fmla="*/ 237066 w 1459345"/>
                  <a:gd name="connsiteY44" fmla="*/ 98521 h 391006"/>
                  <a:gd name="connsiteX45" fmla="*/ 200121 w 1459345"/>
                  <a:gd name="connsiteY45" fmla="*/ 80048 h 391006"/>
                  <a:gd name="connsiteX46" fmla="*/ 166254 w 1459345"/>
                  <a:gd name="connsiteY46" fmla="*/ 52339 h 391006"/>
                  <a:gd name="connsiteX47" fmla="*/ 135466 w 1459345"/>
                  <a:gd name="connsiteY47" fmla="*/ 36945 h 391006"/>
                  <a:gd name="connsiteX48" fmla="*/ 104678 w 1459345"/>
                  <a:gd name="connsiteY48" fmla="*/ 36945 h 391006"/>
                  <a:gd name="connsiteX49" fmla="*/ 0 w 1459345"/>
                  <a:gd name="connsiteY49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711200 w 1459345"/>
                  <a:gd name="connsiteY24" fmla="*/ 184727 h 391006"/>
                  <a:gd name="connsiteX25" fmla="*/ 680412 w 1459345"/>
                  <a:gd name="connsiteY25" fmla="*/ 193963 h 391006"/>
                  <a:gd name="connsiteX26" fmla="*/ 631151 w 1459345"/>
                  <a:gd name="connsiteY26" fmla="*/ 175491 h 391006"/>
                  <a:gd name="connsiteX27" fmla="*/ 612678 w 1459345"/>
                  <a:gd name="connsiteY27" fmla="*/ 166254 h 391006"/>
                  <a:gd name="connsiteX28" fmla="*/ 588048 w 1459345"/>
                  <a:gd name="connsiteY28" fmla="*/ 172412 h 391006"/>
                  <a:gd name="connsiteX29" fmla="*/ 544945 w 1459345"/>
                  <a:gd name="connsiteY29" fmla="*/ 169333 h 391006"/>
                  <a:gd name="connsiteX30" fmla="*/ 520315 w 1459345"/>
                  <a:gd name="connsiteY30" fmla="*/ 166254 h 391006"/>
                  <a:gd name="connsiteX31" fmla="*/ 504921 w 1459345"/>
                  <a:gd name="connsiteY31" fmla="*/ 178569 h 391006"/>
                  <a:gd name="connsiteX32" fmla="*/ 483369 w 1459345"/>
                  <a:gd name="connsiteY32" fmla="*/ 184727 h 391006"/>
                  <a:gd name="connsiteX33" fmla="*/ 452581 w 1459345"/>
                  <a:gd name="connsiteY33" fmla="*/ 163175 h 391006"/>
                  <a:gd name="connsiteX34" fmla="*/ 440266 w 1459345"/>
                  <a:gd name="connsiteY34" fmla="*/ 144703 h 391006"/>
                  <a:gd name="connsiteX35" fmla="*/ 431030 w 1459345"/>
                  <a:gd name="connsiteY35" fmla="*/ 144703 h 391006"/>
                  <a:gd name="connsiteX36" fmla="*/ 424872 w 1459345"/>
                  <a:gd name="connsiteY36" fmla="*/ 160097 h 391006"/>
                  <a:gd name="connsiteX37" fmla="*/ 400242 w 1459345"/>
                  <a:gd name="connsiteY37" fmla="*/ 178569 h 391006"/>
                  <a:gd name="connsiteX38" fmla="*/ 384848 w 1459345"/>
                  <a:gd name="connsiteY38" fmla="*/ 184727 h 391006"/>
                  <a:gd name="connsiteX39" fmla="*/ 384848 w 1459345"/>
                  <a:gd name="connsiteY39" fmla="*/ 169333 h 391006"/>
                  <a:gd name="connsiteX40" fmla="*/ 381769 w 1459345"/>
                  <a:gd name="connsiteY40" fmla="*/ 144703 h 391006"/>
                  <a:gd name="connsiteX41" fmla="*/ 357139 w 1459345"/>
                  <a:gd name="connsiteY41" fmla="*/ 129309 h 391006"/>
                  <a:gd name="connsiteX42" fmla="*/ 329430 w 1459345"/>
                  <a:gd name="connsiteY42" fmla="*/ 123151 h 391006"/>
                  <a:gd name="connsiteX43" fmla="*/ 280169 w 1459345"/>
                  <a:gd name="connsiteY43" fmla="*/ 110836 h 391006"/>
                  <a:gd name="connsiteX44" fmla="*/ 237066 w 1459345"/>
                  <a:gd name="connsiteY44" fmla="*/ 98521 h 391006"/>
                  <a:gd name="connsiteX45" fmla="*/ 200121 w 1459345"/>
                  <a:gd name="connsiteY45" fmla="*/ 80048 h 391006"/>
                  <a:gd name="connsiteX46" fmla="*/ 135466 w 1459345"/>
                  <a:gd name="connsiteY46" fmla="*/ 36945 h 391006"/>
                  <a:gd name="connsiteX47" fmla="*/ 104678 w 1459345"/>
                  <a:gd name="connsiteY47" fmla="*/ 36945 h 391006"/>
                  <a:gd name="connsiteX48" fmla="*/ 0 w 1459345"/>
                  <a:gd name="connsiteY48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711200 w 1459345"/>
                  <a:gd name="connsiteY24" fmla="*/ 184727 h 391006"/>
                  <a:gd name="connsiteX25" fmla="*/ 680412 w 1459345"/>
                  <a:gd name="connsiteY25" fmla="*/ 193963 h 391006"/>
                  <a:gd name="connsiteX26" fmla="*/ 631151 w 1459345"/>
                  <a:gd name="connsiteY26" fmla="*/ 175491 h 391006"/>
                  <a:gd name="connsiteX27" fmla="*/ 612678 w 1459345"/>
                  <a:gd name="connsiteY27" fmla="*/ 166254 h 391006"/>
                  <a:gd name="connsiteX28" fmla="*/ 588048 w 1459345"/>
                  <a:gd name="connsiteY28" fmla="*/ 172412 h 391006"/>
                  <a:gd name="connsiteX29" fmla="*/ 544945 w 1459345"/>
                  <a:gd name="connsiteY29" fmla="*/ 169333 h 391006"/>
                  <a:gd name="connsiteX30" fmla="*/ 520315 w 1459345"/>
                  <a:gd name="connsiteY30" fmla="*/ 166254 h 391006"/>
                  <a:gd name="connsiteX31" fmla="*/ 504921 w 1459345"/>
                  <a:gd name="connsiteY31" fmla="*/ 178569 h 391006"/>
                  <a:gd name="connsiteX32" fmla="*/ 483369 w 1459345"/>
                  <a:gd name="connsiteY32" fmla="*/ 184727 h 391006"/>
                  <a:gd name="connsiteX33" fmla="*/ 440266 w 1459345"/>
                  <a:gd name="connsiteY33" fmla="*/ 144703 h 391006"/>
                  <a:gd name="connsiteX34" fmla="*/ 431030 w 1459345"/>
                  <a:gd name="connsiteY34" fmla="*/ 144703 h 391006"/>
                  <a:gd name="connsiteX35" fmla="*/ 424872 w 1459345"/>
                  <a:gd name="connsiteY35" fmla="*/ 160097 h 391006"/>
                  <a:gd name="connsiteX36" fmla="*/ 400242 w 1459345"/>
                  <a:gd name="connsiteY36" fmla="*/ 178569 h 391006"/>
                  <a:gd name="connsiteX37" fmla="*/ 384848 w 1459345"/>
                  <a:gd name="connsiteY37" fmla="*/ 184727 h 391006"/>
                  <a:gd name="connsiteX38" fmla="*/ 384848 w 1459345"/>
                  <a:gd name="connsiteY38" fmla="*/ 169333 h 391006"/>
                  <a:gd name="connsiteX39" fmla="*/ 381769 w 1459345"/>
                  <a:gd name="connsiteY39" fmla="*/ 144703 h 391006"/>
                  <a:gd name="connsiteX40" fmla="*/ 357139 w 1459345"/>
                  <a:gd name="connsiteY40" fmla="*/ 129309 h 391006"/>
                  <a:gd name="connsiteX41" fmla="*/ 329430 w 1459345"/>
                  <a:gd name="connsiteY41" fmla="*/ 123151 h 391006"/>
                  <a:gd name="connsiteX42" fmla="*/ 280169 w 1459345"/>
                  <a:gd name="connsiteY42" fmla="*/ 110836 h 391006"/>
                  <a:gd name="connsiteX43" fmla="*/ 237066 w 1459345"/>
                  <a:gd name="connsiteY43" fmla="*/ 98521 h 391006"/>
                  <a:gd name="connsiteX44" fmla="*/ 200121 w 1459345"/>
                  <a:gd name="connsiteY44" fmla="*/ 80048 h 391006"/>
                  <a:gd name="connsiteX45" fmla="*/ 135466 w 1459345"/>
                  <a:gd name="connsiteY45" fmla="*/ 36945 h 391006"/>
                  <a:gd name="connsiteX46" fmla="*/ 104678 w 1459345"/>
                  <a:gd name="connsiteY46" fmla="*/ 36945 h 391006"/>
                  <a:gd name="connsiteX47" fmla="*/ 0 w 1459345"/>
                  <a:gd name="connsiteY47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711200 w 1459345"/>
                  <a:gd name="connsiteY24" fmla="*/ 184727 h 391006"/>
                  <a:gd name="connsiteX25" fmla="*/ 680412 w 1459345"/>
                  <a:gd name="connsiteY25" fmla="*/ 193963 h 391006"/>
                  <a:gd name="connsiteX26" fmla="*/ 631151 w 1459345"/>
                  <a:gd name="connsiteY26" fmla="*/ 175491 h 391006"/>
                  <a:gd name="connsiteX27" fmla="*/ 612678 w 1459345"/>
                  <a:gd name="connsiteY27" fmla="*/ 166254 h 391006"/>
                  <a:gd name="connsiteX28" fmla="*/ 588048 w 1459345"/>
                  <a:gd name="connsiteY28" fmla="*/ 172412 h 391006"/>
                  <a:gd name="connsiteX29" fmla="*/ 544945 w 1459345"/>
                  <a:gd name="connsiteY29" fmla="*/ 169333 h 391006"/>
                  <a:gd name="connsiteX30" fmla="*/ 520315 w 1459345"/>
                  <a:gd name="connsiteY30" fmla="*/ 166254 h 391006"/>
                  <a:gd name="connsiteX31" fmla="*/ 504921 w 1459345"/>
                  <a:gd name="connsiteY31" fmla="*/ 178569 h 391006"/>
                  <a:gd name="connsiteX32" fmla="*/ 483369 w 1459345"/>
                  <a:gd name="connsiteY32" fmla="*/ 184727 h 391006"/>
                  <a:gd name="connsiteX33" fmla="*/ 440266 w 1459345"/>
                  <a:gd name="connsiteY33" fmla="*/ 144703 h 391006"/>
                  <a:gd name="connsiteX34" fmla="*/ 431030 w 1459345"/>
                  <a:gd name="connsiteY34" fmla="*/ 144703 h 391006"/>
                  <a:gd name="connsiteX35" fmla="*/ 424872 w 1459345"/>
                  <a:gd name="connsiteY35" fmla="*/ 160097 h 391006"/>
                  <a:gd name="connsiteX36" fmla="*/ 384848 w 1459345"/>
                  <a:gd name="connsiteY36" fmla="*/ 184727 h 391006"/>
                  <a:gd name="connsiteX37" fmla="*/ 384848 w 1459345"/>
                  <a:gd name="connsiteY37" fmla="*/ 169333 h 391006"/>
                  <a:gd name="connsiteX38" fmla="*/ 381769 w 1459345"/>
                  <a:gd name="connsiteY38" fmla="*/ 144703 h 391006"/>
                  <a:gd name="connsiteX39" fmla="*/ 357139 w 1459345"/>
                  <a:gd name="connsiteY39" fmla="*/ 129309 h 391006"/>
                  <a:gd name="connsiteX40" fmla="*/ 329430 w 1459345"/>
                  <a:gd name="connsiteY40" fmla="*/ 123151 h 391006"/>
                  <a:gd name="connsiteX41" fmla="*/ 280169 w 1459345"/>
                  <a:gd name="connsiteY41" fmla="*/ 110836 h 391006"/>
                  <a:gd name="connsiteX42" fmla="*/ 237066 w 1459345"/>
                  <a:gd name="connsiteY42" fmla="*/ 98521 h 391006"/>
                  <a:gd name="connsiteX43" fmla="*/ 200121 w 1459345"/>
                  <a:gd name="connsiteY43" fmla="*/ 80048 h 391006"/>
                  <a:gd name="connsiteX44" fmla="*/ 135466 w 1459345"/>
                  <a:gd name="connsiteY44" fmla="*/ 36945 h 391006"/>
                  <a:gd name="connsiteX45" fmla="*/ 104678 w 1459345"/>
                  <a:gd name="connsiteY45" fmla="*/ 36945 h 391006"/>
                  <a:gd name="connsiteX46" fmla="*/ 0 w 1459345"/>
                  <a:gd name="connsiteY46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612678 w 1459345"/>
                  <a:gd name="connsiteY26" fmla="*/ 166254 h 391006"/>
                  <a:gd name="connsiteX27" fmla="*/ 588048 w 1459345"/>
                  <a:gd name="connsiteY27" fmla="*/ 172412 h 391006"/>
                  <a:gd name="connsiteX28" fmla="*/ 544945 w 1459345"/>
                  <a:gd name="connsiteY28" fmla="*/ 169333 h 391006"/>
                  <a:gd name="connsiteX29" fmla="*/ 520315 w 1459345"/>
                  <a:gd name="connsiteY29" fmla="*/ 166254 h 391006"/>
                  <a:gd name="connsiteX30" fmla="*/ 504921 w 1459345"/>
                  <a:gd name="connsiteY30" fmla="*/ 178569 h 391006"/>
                  <a:gd name="connsiteX31" fmla="*/ 483369 w 1459345"/>
                  <a:gd name="connsiteY31" fmla="*/ 184727 h 391006"/>
                  <a:gd name="connsiteX32" fmla="*/ 440266 w 1459345"/>
                  <a:gd name="connsiteY32" fmla="*/ 144703 h 391006"/>
                  <a:gd name="connsiteX33" fmla="*/ 431030 w 1459345"/>
                  <a:gd name="connsiteY33" fmla="*/ 144703 h 391006"/>
                  <a:gd name="connsiteX34" fmla="*/ 424872 w 1459345"/>
                  <a:gd name="connsiteY34" fmla="*/ 160097 h 391006"/>
                  <a:gd name="connsiteX35" fmla="*/ 384848 w 1459345"/>
                  <a:gd name="connsiteY35" fmla="*/ 184727 h 391006"/>
                  <a:gd name="connsiteX36" fmla="*/ 384848 w 1459345"/>
                  <a:gd name="connsiteY36" fmla="*/ 169333 h 391006"/>
                  <a:gd name="connsiteX37" fmla="*/ 381769 w 1459345"/>
                  <a:gd name="connsiteY37" fmla="*/ 144703 h 391006"/>
                  <a:gd name="connsiteX38" fmla="*/ 357139 w 1459345"/>
                  <a:gd name="connsiteY38" fmla="*/ 129309 h 391006"/>
                  <a:gd name="connsiteX39" fmla="*/ 329430 w 1459345"/>
                  <a:gd name="connsiteY39" fmla="*/ 123151 h 391006"/>
                  <a:gd name="connsiteX40" fmla="*/ 280169 w 1459345"/>
                  <a:gd name="connsiteY40" fmla="*/ 110836 h 391006"/>
                  <a:gd name="connsiteX41" fmla="*/ 237066 w 1459345"/>
                  <a:gd name="connsiteY41" fmla="*/ 98521 h 391006"/>
                  <a:gd name="connsiteX42" fmla="*/ 200121 w 1459345"/>
                  <a:gd name="connsiteY42" fmla="*/ 80048 h 391006"/>
                  <a:gd name="connsiteX43" fmla="*/ 135466 w 1459345"/>
                  <a:gd name="connsiteY43" fmla="*/ 36945 h 391006"/>
                  <a:gd name="connsiteX44" fmla="*/ 104678 w 1459345"/>
                  <a:gd name="connsiteY44" fmla="*/ 36945 h 391006"/>
                  <a:gd name="connsiteX45" fmla="*/ 0 w 1459345"/>
                  <a:gd name="connsiteY45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81769 w 1459345"/>
                  <a:gd name="connsiteY36" fmla="*/ 144703 h 391006"/>
                  <a:gd name="connsiteX37" fmla="*/ 357139 w 1459345"/>
                  <a:gd name="connsiteY37" fmla="*/ 129309 h 391006"/>
                  <a:gd name="connsiteX38" fmla="*/ 329430 w 1459345"/>
                  <a:gd name="connsiteY38" fmla="*/ 123151 h 391006"/>
                  <a:gd name="connsiteX39" fmla="*/ 280169 w 1459345"/>
                  <a:gd name="connsiteY39" fmla="*/ 110836 h 391006"/>
                  <a:gd name="connsiteX40" fmla="*/ 237066 w 1459345"/>
                  <a:gd name="connsiteY40" fmla="*/ 98521 h 391006"/>
                  <a:gd name="connsiteX41" fmla="*/ 200121 w 1459345"/>
                  <a:gd name="connsiteY41" fmla="*/ 80048 h 391006"/>
                  <a:gd name="connsiteX42" fmla="*/ 135466 w 1459345"/>
                  <a:gd name="connsiteY42" fmla="*/ 36945 h 391006"/>
                  <a:gd name="connsiteX43" fmla="*/ 104678 w 1459345"/>
                  <a:gd name="connsiteY43" fmla="*/ 36945 h 391006"/>
                  <a:gd name="connsiteX44" fmla="*/ 0 w 1459345"/>
                  <a:gd name="connsiteY44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81769 w 1459345"/>
                  <a:gd name="connsiteY36" fmla="*/ 144703 h 391006"/>
                  <a:gd name="connsiteX37" fmla="*/ 357139 w 1459345"/>
                  <a:gd name="connsiteY37" fmla="*/ 129309 h 391006"/>
                  <a:gd name="connsiteX38" fmla="*/ 280169 w 1459345"/>
                  <a:gd name="connsiteY38" fmla="*/ 110836 h 391006"/>
                  <a:gd name="connsiteX39" fmla="*/ 237066 w 1459345"/>
                  <a:gd name="connsiteY39" fmla="*/ 98521 h 391006"/>
                  <a:gd name="connsiteX40" fmla="*/ 200121 w 1459345"/>
                  <a:gd name="connsiteY40" fmla="*/ 80048 h 391006"/>
                  <a:gd name="connsiteX41" fmla="*/ 135466 w 1459345"/>
                  <a:gd name="connsiteY41" fmla="*/ 36945 h 391006"/>
                  <a:gd name="connsiteX42" fmla="*/ 104678 w 1459345"/>
                  <a:gd name="connsiteY42" fmla="*/ 36945 h 391006"/>
                  <a:gd name="connsiteX43" fmla="*/ 0 w 1459345"/>
                  <a:gd name="connsiteY43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57139 w 1459345"/>
                  <a:gd name="connsiteY36" fmla="*/ 129309 h 391006"/>
                  <a:gd name="connsiteX37" fmla="*/ 280169 w 1459345"/>
                  <a:gd name="connsiteY37" fmla="*/ 110836 h 391006"/>
                  <a:gd name="connsiteX38" fmla="*/ 237066 w 1459345"/>
                  <a:gd name="connsiteY38" fmla="*/ 98521 h 391006"/>
                  <a:gd name="connsiteX39" fmla="*/ 200121 w 1459345"/>
                  <a:gd name="connsiteY39" fmla="*/ 80048 h 391006"/>
                  <a:gd name="connsiteX40" fmla="*/ 135466 w 1459345"/>
                  <a:gd name="connsiteY40" fmla="*/ 36945 h 391006"/>
                  <a:gd name="connsiteX41" fmla="*/ 104678 w 1459345"/>
                  <a:gd name="connsiteY41" fmla="*/ 36945 h 391006"/>
                  <a:gd name="connsiteX42" fmla="*/ 0 w 1459345"/>
                  <a:gd name="connsiteY42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57139 w 1459345"/>
                  <a:gd name="connsiteY36" fmla="*/ 129309 h 391006"/>
                  <a:gd name="connsiteX37" fmla="*/ 237066 w 1459345"/>
                  <a:gd name="connsiteY37" fmla="*/ 98521 h 391006"/>
                  <a:gd name="connsiteX38" fmla="*/ 200121 w 1459345"/>
                  <a:gd name="connsiteY38" fmla="*/ 80048 h 391006"/>
                  <a:gd name="connsiteX39" fmla="*/ 135466 w 1459345"/>
                  <a:gd name="connsiteY39" fmla="*/ 36945 h 391006"/>
                  <a:gd name="connsiteX40" fmla="*/ 104678 w 1459345"/>
                  <a:gd name="connsiteY40" fmla="*/ 36945 h 391006"/>
                  <a:gd name="connsiteX41" fmla="*/ 0 w 1459345"/>
                  <a:gd name="connsiteY41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57139 w 1459345"/>
                  <a:gd name="connsiteY36" fmla="*/ 129309 h 391006"/>
                  <a:gd name="connsiteX37" fmla="*/ 237066 w 1459345"/>
                  <a:gd name="connsiteY37" fmla="*/ 98521 h 391006"/>
                  <a:gd name="connsiteX38" fmla="*/ 135466 w 1459345"/>
                  <a:gd name="connsiteY38" fmla="*/ 36945 h 391006"/>
                  <a:gd name="connsiteX39" fmla="*/ 104678 w 1459345"/>
                  <a:gd name="connsiteY39" fmla="*/ 36945 h 391006"/>
                  <a:gd name="connsiteX40" fmla="*/ 0 w 1459345"/>
                  <a:gd name="connsiteY40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57139 w 1459345"/>
                  <a:gd name="connsiteY36" fmla="*/ 129309 h 391006"/>
                  <a:gd name="connsiteX37" fmla="*/ 237066 w 1459345"/>
                  <a:gd name="connsiteY37" fmla="*/ 98521 h 391006"/>
                  <a:gd name="connsiteX38" fmla="*/ 104678 w 1459345"/>
                  <a:gd name="connsiteY38" fmla="*/ 36945 h 391006"/>
                  <a:gd name="connsiteX39" fmla="*/ 0 w 1459345"/>
                  <a:gd name="connsiteY39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57139 w 1459345"/>
                  <a:gd name="connsiteY36" fmla="*/ 129309 h 391006"/>
                  <a:gd name="connsiteX37" fmla="*/ 237066 w 1459345"/>
                  <a:gd name="connsiteY37" fmla="*/ 98521 h 391006"/>
                  <a:gd name="connsiteX38" fmla="*/ 0 w 1459345"/>
                  <a:gd name="connsiteY38" fmla="*/ 0 h 391006"/>
                  <a:gd name="connsiteX0" fmla="*/ 1222279 w 1222279"/>
                  <a:gd name="connsiteY0" fmla="*/ 292485 h 292485"/>
                  <a:gd name="connsiteX1" fmla="*/ 1163782 w 1222279"/>
                  <a:gd name="connsiteY1" fmla="*/ 277091 h 292485"/>
                  <a:gd name="connsiteX2" fmla="*/ 1129915 w 1222279"/>
                  <a:gd name="connsiteY2" fmla="*/ 261697 h 292485"/>
                  <a:gd name="connsiteX3" fmla="*/ 1114522 w 1222279"/>
                  <a:gd name="connsiteY3" fmla="*/ 249382 h 292485"/>
                  <a:gd name="connsiteX4" fmla="*/ 1068340 w 1222279"/>
                  <a:gd name="connsiteY4" fmla="*/ 249382 h 292485"/>
                  <a:gd name="connsiteX5" fmla="*/ 1052946 w 1222279"/>
                  <a:gd name="connsiteY5" fmla="*/ 240145 h 292485"/>
                  <a:gd name="connsiteX6" fmla="*/ 1009843 w 1222279"/>
                  <a:gd name="connsiteY6" fmla="*/ 249382 h 292485"/>
                  <a:gd name="connsiteX7" fmla="*/ 966740 w 1222279"/>
                  <a:gd name="connsiteY7" fmla="*/ 249382 h 292485"/>
                  <a:gd name="connsiteX8" fmla="*/ 932873 w 1222279"/>
                  <a:gd name="connsiteY8" fmla="*/ 249382 h 292485"/>
                  <a:gd name="connsiteX9" fmla="*/ 899006 w 1222279"/>
                  <a:gd name="connsiteY9" fmla="*/ 230909 h 292485"/>
                  <a:gd name="connsiteX10" fmla="*/ 877455 w 1222279"/>
                  <a:gd name="connsiteY10" fmla="*/ 215515 h 292485"/>
                  <a:gd name="connsiteX11" fmla="*/ 874376 w 1222279"/>
                  <a:gd name="connsiteY11" fmla="*/ 200121 h 292485"/>
                  <a:gd name="connsiteX12" fmla="*/ 874376 w 1222279"/>
                  <a:gd name="connsiteY12" fmla="*/ 184727 h 292485"/>
                  <a:gd name="connsiteX13" fmla="*/ 880534 w 1222279"/>
                  <a:gd name="connsiteY13" fmla="*/ 169333 h 292485"/>
                  <a:gd name="connsiteX14" fmla="*/ 886691 w 1222279"/>
                  <a:gd name="connsiteY14" fmla="*/ 150861 h 292485"/>
                  <a:gd name="connsiteX15" fmla="*/ 868219 w 1222279"/>
                  <a:gd name="connsiteY15" fmla="*/ 135467 h 292485"/>
                  <a:gd name="connsiteX16" fmla="*/ 809722 w 1222279"/>
                  <a:gd name="connsiteY16" fmla="*/ 116994 h 292485"/>
                  <a:gd name="connsiteX17" fmla="*/ 760461 w 1222279"/>
                  <a:gd name="connsiteY17" fmla="*/ 95442 h 292485"/>
                  <a:gd name="connsiteX18" fmla="*/ 674255 w 1222279"/>
                  <a:gd name="connsiteY18" fmla="*/ 89285 h 292485"/>
                  <a:gd name="connsiteX19" fmla="*/ 618837 w 1222279"/>
                  <a:gd name="connsiteY19" fmla="*/ 89285 h 292485"/>
                  <a:gd name="connsiteX20" fmla="*/ 551103 w 1222279"/>
                  <a:gd name="connsiteY20" fmla="*/ 101600 h 292485"/>
                  <a:gd name="connsiteX21" fmla="*/ 508000 w 1222279"/>
                  <a:gd name="connsiteY21" fmla="*/ 110836 h 292485"/>
                  <a:gd name="connsiteX22" fmla="*/ 498764 w 1222279"/>
                  <a:gd name="connsiteY22" fmla="*/ 110836 h 292485"/>
                  <a:gd name="connsiteX23" fmla="*/ 492606 w 1222279"/>
                  <a:gd name="connsiteY23" fmla="*/ 92364 h 292485"/>
                  <a:gd name="connsiteX24" fmla="*/ 443346 w 1222279"/>
                  <a:gd name="connsiteY24" fmla="*/ 95442 h 292485"/>
                  <a:gd name="connsiteX25" fmla="*/ 394085 w 1222279"/>
                  <a:gd name="connsiteY25" fmla="*/ 76970 h 292485"/>
                  <a:gd name="connsiteX26" fmla="*/ 350982 w 1222279"/>
                  <a:gd name="connsiteY26" fmla="*/ 73891 h 292485"/>
                  <a:gd name="connsiteX27" fmla="*/ 307879 w 1222279"/>
                  <a:gd name="connsiteY27" fmla="*/ 70812 h 292485"/>
                  <a:gd name="connsiteX28" fmla="*/ 283249 w 1222279"/>
                  <a:gd name="connsiteY28" fmla="*/ 67733 h 292485"/>
                  <a:gd name="connsiteX29" fmla="*/ 267855 w 1222279"/>
                  <a:gd name="connsiteY29" fmla="*/ 80048 h 292485"/>
                  <a:gd name="connsiteX30" fmla="*/ 246303 w 1222279"/>
                  <a:gd name="connsiteY30" fmla="*/ 86206 h 292485"/>
                  <a:gd name="connsiteX31" fmla="*/ 203200 w 1222279"/>
                  <a:gd name="connsiteY31" fmla="*/ 46182 h 292485"/>
                  <a:gd name="connsiteX32" fmla="*/ 193964 w 1222279"/>
                  <a:gd name="connsiteY32" fmla="*/ 46182 h 292485"/>
                  <a:gd name="connsiteX33" fmla="*/ 187806 w 1222279"/>
                  <a:gd name="connsiteY33" fmla="*/ 61576 h 292485"/>
                  <a:gd name="connsiteX34" fmla="*/ 147782 w 1222279"/>
                  <a:gd name="connsiteY34" fmla="*/ 86206 h 292485"/>
                  <a:gd name="connsiteX35" fmla="*/ 147782 w 1222279"/>
                  <a:gd name="connsiteY35" fmla="*/ 70812 h 292485"/>
                  <a:gd name="connsiteX36" fmla="*/ 120073 w 1222279"/>
                  <a:gd name="connsiteY36" fmla="*/ 30788 h 292485"/>
                  <a:gd name="connsiteX37" fmla="*/ 0 w 1222279"/>
                  <a:gd name="connsiteY37" fmla="*/ 0 h 292485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83127 w 1102206"/>
                  <a:gd name="connsiteY31" fmla="*/ 15394 h 261697"/>
                  <a:gd name="connsiteX32" fmla="*/ 73891 w 1102206"/>
                  <a:gd name="connsiteY32" fmla="*/ 15394 h 261697"/>
                  <a:gd name="connsiteX33" fmla="*/ 67733 w 1102206"/>
                  <a:gd name="connsiteY33" fmla="*/ 30788 h 261697"/>
                  <a:gd name="connsiteX34" fmla="*/ 27709 w 1102206"/>
                  <a:gd name="connsiteY34" fmla="*/ 55418 h 261697"/>
                  <a:gd name="connsiteX35" fmla="*/ 27709 w 1102206"/>
                  <a:gd name="connsiteY35" fmla="*/ 40024 h 261697"/>
                  <a:gd name="connsiteX36" fmla="*/ 0 w 1102206"/>
                  <a:gd name="connsiteY36" fmla="*/ 0 h 261697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83127 w 1102206"/>
                  <a:gd name="connsiteY31" fmla="*/ 15394 h 261697"/>
                  <a:gd name="connsiteX32" fmla="*/ 73891 w 1102206"/>
                  <a:gd name="connsiteY32" fmla="*/ 15394 h 261697"/>
                  <a:gd name="connsiteX33" fmla="*/ 27709 w 1102206"/>
                  <a:gd name="connsiteY33" fmla="*/ 55418 h 261697"/>
                  <a:gd name="connsiteX34" fmla="*/ 27709 w 1102206"/>
                  <a:gd name="connsiteY34" fmla="*/ 40024 h 261697"/>
                  <a:gd name="connsiteX35" fmla="*/ 0 w 1102206"/>
                  <a:gd name="connsiteY35" fmla="*/ 0 h 261697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83127 w 1102206"/>
                  <a:gd name="connsiteY31" fmla="*/ 15394 h 261697"/>
                  <a:gd name="connsiteX32" fmla="*/ 73891 w 1102206"/>
                  <a:gd name="connsiteY32" fmla="*/ 15394 h 261697"/>
                  <a:gd name="connsiteX33" fmla="*/ 27709 w 1102206"/>
                  <a:gd name="connsiteY33" fmla="*/ 55418 h 261697"/>
                  <a:gd name="connsiteX34" fmla="*/ 0 w 1102206"/>
                  <a:gd name="connsiteY34" fmla="*/ 0 h 261697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73891 w 1102206"/>
                  <a:gd name="connsiteY31" fmla="*/ 15394 h 261697"/>
                  <a:gd name="connsiteX32" fmla="*/ 27709 w 1102206"/>
                  <a:gd name="connsiteY32" fmla="*/ 55418 h 261697"/>
                  <a:gd name="connsiteX33" fmla="*/ 0 w 1102206"/>
                  <a:gd name="connsiteY33" fmla="*/ 0 h 261697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73891 w 1102206"/>
                  <a:gd name="connsiteY31" fmla="*/ 15394 h 261697"/>
                  <a:gd name="connsiteX32" fmla="*/ 0 w 1102206"/>
                  <a:gd name="connsiteY32" fmla="*/ 0 h 261697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0 w 1102206"/>
                  <a:gd name="connsiteY31" fmla="*/ 0 h 261697"/>
                  <a:gd name="connsiteX0" fmla="*/ 975976 w 975976"/>
                  <a:gd name="connsiteY0" fmla="*/ 225130 h 225130"/>
                  <a:gd name="connsiteX1" fmla="*/ 917479 w 975976"/>
                  <a:gd name="connsiteY1" fmla="*/ 209736 h 225130"/>
                  <a:gd name="connsiteX2" fmla="*/ 883612 w 975976"/>
                  <a:gd name="connsiteY2" fmla="*/ 194342 h 225130"/>
                  <a:gd name="connsiteX3" fmla="*/ 868219 w 975976"/>
                  <a:gd name="connsiteY3" fmla="*/ 182027 h 225130"/>
                  <a:gd name="connsiteX4" fmla="*/ 822037 w 975976"/>
                  <a:gd name="connsiteY4" fmla="*/ 182027 h 225130"/>
                  <a:gd name="connsiteX5" fmla="*/ 806643 w 975976"/>
                  <a:gd name="connsiteY5" fmla="*/ 172790 h 225130"/>
                  <a:gd name="connsiteX6" fmla="*/ 763540 w 975976"/>
                  <a:gd name="connsiteY6" fmla="*/ 182027 h 225130"/>
                  <a:gd name="connsiteX7" fmla="*/ 720437 w 975976"/>
                  <a:gd name="connsiteY7" fmla="*/ 182027 h 225130"/>
                  <a:gd name="connsiteX8" fmla="*/ 686570 w 975976"/>
                  <a:gd name="connsiteY8" fmla="*/ 182027 h 225130"/>
                  <a:gd name="connsiteX9" fmla="*/ 652703 w 975976"/>
                  <a:gd name="connsiteY9" fmla="*/ 163554 h 225130"/>
                  <a:gd name="connsiteX10" fmla="*/ 631152 w 975976"/>
                  <a:gd name="connsiteY10" fmla="*/ 148160 h 225130"/>
                  <a:gd name="connsiteX11" fmla="*/ 628073 w 975976"/>
                  <a:gd name="connsiteY11" fmla="*/ 132766 h 225130"/>
                  <a:gd name="connsiteX12" fmla="*/ 628073 w 975976"/>
                  <a:gd name="connsiteY12" fmla="*/ 117372 h 225130"/>
                  <a:gd name="connsiteX13" fmla="*/ 634231 w 975976"/>
                  <a:gd name="connsiteY13" fmla="*/ 101978 h 225130"/>
                  <a:gd name="connsiteX14" fmla="*/ 640388 w 975976"/>
                  <a:gd name="connsiteY14" fmla="*/ 83506 h 225130"/>
                  <a:gd name="connsiteX15" fmla="*/ 621916 w 975976"/>
                  <a:gd name="connsiteY15" fmla="*/ 68112 h 225130"/>
                  <a:gd name="connsiteX16" fmla="*/ 563419 w 975976"/>
                  <a:gd name="connsiteY16" fmla="*/ 49639 h 225130"/>
                  <a:gd name="connsiteX17" fmla="*/ 514158 w 975976"/>
                  <a:gd name="connsiteY17" fmla="*/ 28087 h 225130"/>
                  <a:gd name="connsiteX18" fmla="*/ 427952 w 975976"/>
                  <a:gd name="connsiteY18" fmla="*/ 21930 h 225130"/>
                  <a:gd name="connsiteX19" fmla="*/ 372534 w 975976"/>
                  <a:gd name="connsiteY19" fmla="*/ 21930 h 225130"/>
                  <a:gd name="connsiteX20" fmla="*/ 304800 w 975976"/>
                  <a:gd name="connsiteY20" fmla="*/ 34245 h 225130"/>
                  <a:gd name="connsiteX21" fmla="*/ 261697 w 975976"/>
                  <a:gd name="connsiteY21" fmla="*/ 43481 h 225130"/>
                  <a:gd name="connsiteX22" fmla="*/ 252461 w 975976"/>
                  <a:gd name="connsiteY22" fmla="*/ 43481 h 225130"/>
                  <a:gd name="connsiteX23" fmla="*/ 246303 w 975976"/>
                  <a:gd name="connsiteY23" fmla="*/ 25009 h 225130"/>
                  <a:gd name="connsiteX24" fmla="*/ 197043 w 975976"/>
                  <a:gd name="connsiteY24" fmla="*/ 28087 h 225130"/>
                  <a:gd name="connsiteX25" fmla="*/ 147782 w 975976"/>
                  <a:gd name="connsiteY25" fmla="*/ 9615 h 225130"/>
                  <a:gd name="connsiteX26" fmla="*/ 104679 w 975976"/>
                  <a:gd name="connsiteY26" fmla="*/ 6536 h 225130"/>
                  <a:gd name="connsiteX27" fmla="*/ 61576 w 975976"/>
                  <a:gd name="connsiteY27" fmla="*/ 3457 h 225130"/>
                  <a:gd name="connsiteX28" fmla="*/ 36946 w 975976"/>
                  <a:gd name="connsiteY28" fmla="*/ 378 h 225130"/>
                  <a:gd name="connsiteX29" fmla="*/ 21552 w 975976"/>
                  <a:gd name="connsiteY29" fmla="*/ 12693 h 225130"/>
                  <a:gd name="connsiteX30" fmla="*/ 0 w 975976"/>
                  <a:gd name="connsiteY30" fmla="*/ 18851 h 225130"/>
                  <a:gd name="connsiteX0" fmla="*/ 954424 w 954424"/>
                  <a:gd name="connsiteY0" fmla="*/ 225130 h 225130"/>
                  <a:gd name="connsiteX1" fmla="*/ 895927 w 954424"/>
                  <a:gd name="connsiteY1" fmla="*/ 209736 h 225130"/>
                  <a:gd name="connsiteX2" fmla="*/ 862060 w 954424"/>
                  <a:gd name="connsiteY2" fmla="*/ 194342 h 225130"/>
                  <a:gd name="connsiteX3" fmla="*/ 846667 w 954424"/>
                  <a:gd name="connsiteY3" fmla="*/ 182027 h 225130"/>
                  <a:gd name="connsiteX4" fmla="*/ 800485 w 954424"/>
                  <a:gd name="connsiteY4" fmla="*/ 182027 h 225130"/>
                  <a:gd name="connsiteX5" fmla="*/ 785091 w 954424"/>
                  <a:gd name="connsiteY5" fmla="*/ 172790 h 225130"/>
                  <a:gd name="connsiteX6" fmla="*/ 741988 w 954424"/>
                  <a:gd name="connsiteY6" fmla="*/ 182027 h 225130"/>
                  <a:gd name="connsiteX7" fmla="*/ 698885 w 954424"/>
                  <a:gd name="connsiteY7" fmla="*/ 182027 h 225130"/>
                  <a:gd name="connsiteX8" fmla="*/ 665018 w 954424"/>
                  <a:gd name="connsiteY8" fmla="*/ 182027 h 225130"/>
                  <a:gd name="connsiteX9" fmla="*/ 631151 w 954424"/>
                  <a:gd name="connsiteY9" fmla="*/ 163554 h 225130"/>
                  <a:gd name="connsiteX10" fmla="*/ 609600 w 954424"/>
                  <a:gd name="connsiteY10" fmla="*/ 148160 h 225130"/>
                  <a:gd name="connsiteX11" fmla="*/ 606521 w 954424"/>
                  <a:gd name="connsiteY11" fmla="*/ 132766 h 225130"/>
                  <a:gd name="connsiteX12" fmla="*/ 606521 w 954424"/>
                  <a:gd name="connsiteY12" fmla="*/ 117372 h 225130"/>
                  <a:gd name="connsiteX13" fmla="*/ 612679 w 954424"/>
                  <a:gd name="connsiteY13" fmla="*/ 101978 h 225130"/>
                  <a:gd name="connsiteX14" fmla="*/ 618836 w 954424"/>
                  <a:gd name="connsiteY14" fmla="*/ 83506 h 225130"/>
                  <a:gd name="connsiteX15" fmla="*/ 600364 w 954424"/>
                  <a:gd name="connsiteY15" fmla="*/ 68112 h 225130"/>
                  <a:gd name="connsiteX16" fmla="*/ 541867 w 954424"/>
                  <a:gd name="connsiteY16" fmla="*/ 49639 h 225130"/>
                  <a:gd name="connsiteX17" fmla="*/ 492606 w 954424"/>
                  <a:gd name="connsiteY17" fmla="*/ 28087 h 225130"/>
                  <a:gd name="connsiteX18" fmla="*/ 406400 w 954424"/>
                  <a:gd name="connsiteY18" fmla="*/ 21930 h 225130"/>
                  <a:gd name="connsiteX19" fmla="*/ 350982 w 954424"/>
                  <a:gd name="connsiteY19" fmla="*/ 21930 h 225130"/>
                  <a:gd name="connsiteX20" fmla="*/ 283248 w 954424"/>
                  <a:gd name="connsiteY20" fmla="*/ 34245 h 225130"/>
                  <a:gd name="connsiteX21" fmla="*/ 240145 w 954424"/>
                  <a:gd name="connsiteY21" fmla="*/ 43481 h 225130"/>
                  <a:gd name="connsiteX22" fmla="*/ 230909 w 954424"/>
                  <a:gd name="connsiteY22" fmla="*/ 43481 h 225130"/>
                  <a:gd name="connsiteX23" fmla="*/ 224751 w 954424"/>
                  <a:gd name="connsiteY23" fmla="*/ 25009 h 225130"/>
                  <a:gd name="connsiteX24" fmla="*/ 175491 w 954424"/>
                  <a:gd name="connsiteY24" fmla="*/ 28087 h 225130"/>
                  <a:gd name="connsiteX25" fmla="*/ 126230 w 954424"/>
                  <a:gd name="connsiteY25" fmla="*/ 9615 h 225130"/>
                  <a:gd name="connsiteX26" fmla="*/ 83127 w 954424"/>
                  <a:gd name="connsiteY26" fmla="*/ 6536 h 225130"/>
                  <a:gd name="connsiteX27" fmla="*/ 40024 w 954424"/>
                  <a:gd name="connsiteY27" fmla="*/ 3457 h 225130"/>
                  <a:gd name="connsiteX28" fmla="*/ 15394 w 954424"/>
                  <a:gd name="connsiteY28" fmla="*/ 378 h 225130"/>
                  <a:gd name="connsiteX29" fmla="*/ 0 w 954424"/>
                  <a:gd name="connsiteY29" fmla="*/ 12693 h 225130"/>
                  <a:gd name="connsiteX0" fmla="*/ 939030 w 939030"/>
                  <a:gd name="connsiteY0" fmla="*/ 225130 h 225130"/>
                  <a:gd name="connsiteX1" fmla="*/ 880533 w 939030"/>
                  <a:gd name="connsiteY1" fmla="*/ 209736 h 225130"/>
                  <a:gd name="connsiteX2" fmla="*/ 846666 w 939030"/>
                  <a:gd name="connsiteY2" fmla="*/ 194342 h 225130"/>
                  <a:gd name="connsiteX3" fmla="*/ 831273 w 939030"/>
                  <a:gd name="connsiteY3" fmla="*/ 182027 h 225130"/>
                  <a:gd name="connsiteX4" fmla="*/ 785091 w 939030"/>
                  <a:gd name="connsiteY4" fmla="*/ 182027 h 225130"/>
                  <a:gd name="connsiteX5" fmla="*/ 769697 w 939030"/>
                  <a:gd name="connsiteY5" fmla="*/ 172790 h 225130"/>
                  <a:gd name="connsiteX6" fmla="*/ 726594 w 939030"/>
                  <a:gd name="connsiteY6" fmla="*/ 182027 h 225130"/>
                  <a:gd name="connsiteX7" fmla="*/ 683491 w 939030"/>
                  <a:gd name="connsiteY7" fmla="*/ 182027 h 225130"/>
                  <a:gd name="connsiteX8" fmla="*/ 649624 w 939030"/>
                  <a:gd name="connsiteY8" fmla="*/ 182027 h 225130"/>
                  <a:gd name="connsiteX9" fmla="*/ 615757 w 939030"/>
                  <a:gd name="connsiteY9" fmla="*/ 163554 h 225130"/>
                  <a:gd name="connsiteX10" fmla="*/ 594206 w 939030"/>
                  <a:gd name="connsiteY10" fmla="*/ 148160 h 225130"/>
                  <a:gd name="connsiteX11" fmla="*/ 591127 w 939030"/>
                  <a:gd name="connsiteY11" fmla="*/ 132766 h 225130"/>
                  <a:gd name="connsiteX12" fmla="*/ 591127 w 939030"/>
                  <a:gd name="connsiteY12" fmla="*/ 117372 h 225130"/>
                  <a:gd name="connsiteX13" fmla="*/ 597285 w 939030"/>
                  <a:gd name="connsiteY13" fmla="*/ 101978 h 225130"/>
                  <a:gd name="connsiteX14" fmla="*/ 603442 w 939030"/>
                  <a:gd name="connsiteY14" fmla="*/ 83506 h 225130"/>
                  <a:gd name="connsiteX15" fmla="*/ 584970 w 939030"/>
                  <a:gd name="connsiteY15" fmla="*/ 68112 h 225130"/>
                  <a:gd name="connsiteX16" fmla="*/ 526473 w 939030"/>
                  <a:gd name="connsiteY16" fmla="*/ 49639 h 225130"/>
                  <a:gd name="connsiteX17" fmla="*/ 477212 w 939030"/>
                  <a:gd name="connsiteY17" fmla="*/ 28087 h 225130"/>
                  <a:gd name="connsiteX18" fmla="*/ 391006 w 939030"/>
                  <a:gd name="connsiteY18" fmla="*/ 21930 h 225130"/>
                  <a:gd name="connsiteX19" fmla="*/ 335588 w 939030"/>
                  <a:gd name="connsiteY19" fmla="*/ 21930 h 225130"/>
                  <a:gd name="connsiteX20" fmla="*/ 267854 w 939030"/>
                  <a:gd name="connsiteY20" fmla="*/ 34245 h 225130"/>
                  <a:gd name="connsiteX21" fmla="*/ 224751 w 939030"/>
                  <a:gd name="connsiteY21" fmla="*/ 43481 h 225130"/>
                  <a:gd name="connsiteX22" fmla="*/ 215515 w 939030"/>
                  <a:gd name="connsiteY22" fmla="*/ 43481 h 225130"/>
                  <a:gd name="connsiteX23" fmla="*/ 209357 w 939030"/>
                  <a:gd name="connsiteY23" fmla="*/ 25009 h 225130"/>
                  <a:gd name="connsiteX24" fmla="*/ 160097 w 939030"/>
                  <a:gd name="connsiteY24" fmla="*/ 28087 h 225130"/>
                  <a:gd name="connsiteX25" fmla="*/ 110836 w 939030"/>
                  <a:gd name="connsiteY25" fmla="*/ 9615 h 225130"/>
                  <a:gd name="connsiteX26" fmla="*/ 67733 w 939030"/>
                  <a:gd name="connsiteY26" fmla="*/ 6536 h 225130"/>
                  <a:gd name="connsiteX27" fmla="*/ 24630 w 939030"/>
                  <a:gd name="connsiteY27" fmla="*/ 3457 h 225130"/>
                  <a:gd name="connsiteX28" fmla="*/ 0 w 939030"/>
                  <a:gd name="connsiteY28" fmla="*/ 378 h 225130"/>
                  <a:gd name="connsiteX0" fmla="*/ 914400 w 914400"/>
                  <a:gd name="connsiteY0" fmla="*/ 221673 h 221673"/>
                  <a:gd name="connsiteX1" fmla="*/ 855903 w 914400"/>
                  <a:gd name="connsiteY1" fmla="*/ 206279 h 221673"/>
                  <a:gd name="connsiteX2" fmla="*/ 822036 w 914400"/>
                  <a:gd name="connsiteY2" fmla="*/ 190885 h 221673"/>
                  <a:gd name="connsiteX3" fmla="*/ 806643 w 914400"/>
                  <a:gd name="connsiteY3" fmla="*/ 178570 h 221673"/>
                  <a:gd name="connsiteX4" fmla="*/ 760461 w 914400"/>
                  <a:gd name="connsiteY4" fmla="*/ 178570 h 221673"/>
                  <a:gd name="connsiteX5" fmla="*/ 745067 w 914400"/>
                  <a:gd name="connsiteY5" fmla="*/ 169333 h 221673"/>
                  <a:gd name="connsiteX6" fmla="*/ 701964 w 914400"/>
                  <a:gd name="connsiteY6" fmla="*/ 178570 h 221673"/>
                  <a:gd name="connsiteX7" fmla="*/ 658861 w 914400"/>
                  <a:gd name="connsiteY7" fmla="*/ 178570 h 221673"/>
                  <a:gd name="connsiteX8" fmla="*/ 624994 w 914400"/>
                  <a:gd name="connsiteY8" fmla="*/ 178570 h 221673"/>
                  <a:gd name="connsiteX9" fmla="*/ 591127 w 914400"/>
                  <a:gd name="connsiteY9" fmla="*/ 160097 h 221673"/>
                  <a:gd name="connsiteX10" fmla="*/ 569576 w 914400"/>
                  <a:gd name="connsiteY10" fmla="*/ 144703 h 221673"/>
                  <a:gd name="connsiteX11" fmla="*/ 566497 w 914400"/>
                  <a:gd name="connsiteY11" fmla="*/ 129309 h 221673"/>
                  <a:gd name="connsiteX12" fmla="*/ 566497 w 914400"/>
                  <a:gd name="connsiteY12" fmla="*/ 113915 h 221673"/>
                  <a:gd name="connsiteX13" fmla="*/ 572655 w 914400"/>
                  <a:gd name="connsiteY13" fmla="*/ 98521 h 221673"/>
                  <a:gd name="connsiteX14" fmla="*/ 578812 w 914400"/>
                  <a:gd name="connsiteY14" fmla="*/ 80049 h 221673"/>
                  <a:gd name="connsiteX15" fmla="*/ 560340 w 914400"/>
                  <a:gd name="connsiteY15" fmla="*/ 64655 h 221673"/>
                  <a:gd name="connsiteX16" fmla="*/ 501843 w 914400"/>
                  <a:gd name="connsiteY16" fmla="*/ 46182 h 221673"/>
                  <a:gd name="connsiteX17" fmla="*/ 452582 w 914400"/>
                  <a:gd name="connsiteY17" fmla="*/ 24630 h 221673"/>
                  <a:gd name="connsiteX18" fmla="*/ 366376 w 914400"/>
                  <a:gd name="connsiteY18" fmla="*/ 18473 h 221673"/>
                  <a:gd name="connsiteX19" fmla="*/ 310958 w 914400"/>
                  <a:gd name="connsiteY19" fmla="*/ 18473 h 221673"/>
                  <a:gd name="connsiteX20" fmla="*/ 243224 w 914400"/>
                  <a:gd name="connsiteY20" fmla="*/ 30788 h 221673"/>
                  <a:gd name="connsiteX21" fmla="*/ 200121 w 914400"/>
                  <a:gd name="connsiteY21" fmla="*/ 40024 h 221673"/>
                  <a:gd name="connsiteX22" fmla="*/ 190885 w 914400"/>
                  <a:gd name="connsiteY22" fmla="*/ 40024 h 221673"/>
                  <a:gd name="connsiteX23" fmla="*/ 184727 w 914400"/>
                  <a:gd name="connsiteY23" fmla="*/ 21552 h 221673"/>
                  <a:gd name="connsiteX24" fmla="*/ 135467 w 914400"/>
                  <a:gd name="connsiteY24" fmla="*/ 24630 h 221673"/>
                  <a:gd name="connsiteX25" fmla="*/ 86206 w 914400"/>
                  <a:gd name="connsiteY25" fmla="*/ 6158 h 221673"/>
                  <a:gd name="connsiteX26" fmla="*/ 43103 w 914400"/>
                  <a:gd name="connsiteY26" fmla="*/ 3079 h 221673"/>
                  <a:gd name="connsiteX27" fmla="*/ 0 w 914400"/>
                  <a:gd name="connsiteY27" fmla="*/ 0 h 221673"/>
                  <a:gd name="connsiteX0" fmla="*/ 871297 w 871297"/>
                  <a:gd name="connsiteY0" fmla="*/ 218594 h 218594"/>
                  <a:gd name="connsiteX1" fmla="*/ 812800 w 871297"/>
                  <a:gd name="connsiteY1" fmla="*/ 203200 h 218594"/>
                  <a:gd name="connsiteX2" fmla="*/ 778933 w 871297"/>
                  <a:gd name="connsiteY2" fmla="*/ 187806 h 218594"/>
                  <a:gd name="connsiteX3" fmla="*/ 763540 w 871297"/>
                  <a:gd name="connsiteY3" fmla="*/ 175491 h 218594"/>
                  <a:gd name="connsiteX4" fmla="*/ 717358 w 871297"/>
                  <a:gd name="connsiteY4" fmla="*/ 175491 h 218594"/>
                  <a:gd name="connsiteX5" fmla="*/ 701964 w 871297"/>
                  <a:gd name="connsiteY5" fmla="*/ 166254 h 218594"/>
                  <a:gd name="connsiteX6" fmla="*/ 658861 w 871297"/>
                  <a:gd name="connsiteY6" fmla="*/ 175491 h 218594"/>
                  <a:gd name="connsiteX7" fmla="*/ 615758 w 871297"/>
                  <a:gd name="connsiteY7" fmla="*/ 175491 h 218594"/>
                  <a:gd name="connsiteX8" fmla="*/ 581891 w 871297"/>
                  <a:gd name="connsiteY8" fmla="*/ 175491 h 218594"/>
                  <a:gd name="connsiteX9" fmla="*/ 548024 w 871297"/>
                  <a:gd name="connsiteY9" fmla="*/ 157018 h 218594"/>
                  <a:gd name="connsiteX10" fmla="*/ 526473 w 871297"/>
                  <a:gd name="connsiteY10" fmla="*/ 141624 h 218594"/>
                  <a:gd name="connsiteX11" fmla="*/ 523394 w 871297"/>
                  <a:gd name="connsiteY11" fmla="*/ 126230 h 218594"/>
                  <a:gd name="connsiteX12" fmla="*/ 523394 w 871297"/>
                  <a:gd name="connsiteY12" fmla="*/ 110836 h 218594"/>
                  <a:gd name="connsiteX13" fmla="*/ 529552 w 871297"/>
                  <a:gd name="connsiteY13" fmla="*/ 95442 h 218594"/>
                  <a:gd name="connsiteX14" fmla="*/ 535709 w 871297"/>
                  <a:gd name="connsiteY14" fmla="*/ 76970 h 218594"/>
                  <a:gd name="connsiteX15" fmla="*/ 517237 w 871297"/>
                  <a:gd name="connsiteY15" fmla="*/ 61576 h 218594"/>
                  <a:gd name="connsiteX16" fmla="*/ 458740 w 871297"/>
                  <a:gd name="connsiteY16" fmla="*/ 43103 h 218594"/>
                  <a:gd name="connsiteX17" fmla="*/ 409479 w 871297"/>
                  <a:gd name="connsiteY17" fmla="*/ 21551 h 218594"/>
                  <a:gd name="connsiteX18" fmla="*/ 323273 w 871297"/>
                  <a:gd name="connsiteY18" fmla="*/ 15394 h 218594"/>
                  <a:gd name="connsiteX19" fmla="*/ 267855 w 871297"/>
                  <a:gd name="connsiteY19" fmla="*/ 15394 h 218594"/>
                  <a:gd name="connsiteX20" fmla="*/ 200121 w 871297"/>
                  <a:gd name="connsiteY20" fmla="*/ 27709 h 218594"/>
                  <a:gd name="connsiteX21" fmla="*/ 157018 w 871297"/>
                  <a:gd name="connsiteY21" fmla="*/ 36945 h 218594"/>
                  <a:gd name="connsiteX22" fmla="*/ 147782 w 871297"/>
                  <a:gd name="connsiteY22" fmla="*/ 36945 h 218594"/>
                  <a:gd name="connsiteX23" fmla="*/ 141624 w 871297"/>
                  <a:gd name="connsiteY23" fmla="*/ 18473 h 218594"/>
                  <a:gd name="connsiteX24" fmla="*/ 92364 w 871297"/>
                  <a:gd name="connsiteY24" fmla="*/ 21551 h 218594"/>
                  <a:gd name="connsiteX25" fmla="*/ 43103 w 871297"/>
                  <a:gd name="connsiteY25" fmla="*/ 3079 h 218594"/>
                  <a:gd name="connsiteX26" fmla="*/ 0 w 871297"/>
                  <a:gd name="connsiteY26" fmla="*/ 0 h 218594"/>
                  <a:gd name="connsiteX0" fmla="*/ 871297 w 871297"/>
                  <a:gd name="connsiteY0" fmla="*/ 218594 h 218594"/>
                  <a:gd name="connsiteX1" fmla="*/ 812800 w 871297"/>
                  <a:gd name="connsiteY1" fmla="*/ 203200 h 218594"/>
                  <a:gd name="connsiteX2" fmla="*/ 778933 w 871297"/>
                  <a:gd name="connsiteY2" fmla="*/ 187806 h 218594"/>
                  <a:gd name="connsiteX3" fmla="*/ 763540 w 871297"/>
                  <a:gd name="connsiteY3" fmla="*/ 175491 h 218594"/>
                  <a:gd name="connsiteX4" fmla="*/ 717358 w 871297"/>
                  <a:gd name="connsiteY4" fmla="*/ 175491 h 218594"/>
                  <a:gd name="connsiteX5" fmla="*/ 701964 w 871297"/>
                  <a:gd name="connsiteY5" fmla="*/ 166254 h 218594"/>
                  <a:gd name="connsiteX6" fmla="*/ 658861 w 871297"/>
                  <a:gd name="connsiteY6" fmla="*/ 175491 h 218594"/>
                  <a:gd name="connsiteX7" fmla="*/ 615758 w 871297"/>
                  <a:gd name="connsiteY7" fmla="*/ 175491 h 218594"/>
                  <a:gd name="connsiteX8" fmla="*/ 581891 w 871297"/>
                  <a:gd name="connsiteY8" fmla="*/ 175491 h 218594"/>
                  <a:gd name="connsiteX9" fmla="*/ 548024 w 871297"/>
                  <a:gd name="connsiteY9" fmla="*/ 157018 h 218594"/>
                  <a:gd name="connsiteX10" fmla="*/ 526473 w 871297"/>
                  <a:gd name="connsiteY10" fmla="*/ 141624 h 218594"/>
                  <a:gd name="connsiteX11" fmla="*/ 523394 w 871297"/>
                  <a:gd name="connsiteY11" fmla="*/ 126230 h 218594"/>
                  <a:gd name="connsiteX12" fmla="*/ 523394 w 871297"/>
                  <a:gd name="connsiteY12" fmla="*/ 110836 h 218594"/>
                  <a:gd name="connsiteX13" fmla="*/ 529552 w 871297"/>
                  <a:gd name="connsiteY13" fmla="*/ 95442 h 218594"/>
                  <a:gd name="connsiteX14" fmla="*/ 535709 w 871297"/>
                  <a:gd name="connsiteY14" fmla="*/ 76970 h 218594"/>
                  <a:gd name="connsiteX15" fmla="*/ 517237 w 871297"/>
                  <a:gd name="connsiteY15" fmla="*/ 61576 h 218594"/>
                  <a:gd name="connsiteX16" fmla="*/ 458740 w 871297"/>
                  <a:gd name="connsiteY16" fmla="*/ 43103 h 218594"/>
                  <a:gd name="connsiteX17" fmla="*/ 409479 w 871297"/>
                  <a:gd name="connsiteY17" fmla="*/ 21551 h 218594"/>
                  <a:gd name="connsiteX18" fmla="*/ 323273 w 871297"/>
                  <a:gd name="connsiteY18" fmla="*/ 15394 h 218594"/>
                  <a:gd name="connsiteX19" fmla="*/ 267855 w 871297"/>
                  <a:gd name="connsiteY19" fmla="*/ 15394 h 218594"/>
                  <a:gd name="connsiteX20" fmla="*/ 200121 w 871297"/>
                  <a:gd name="connsiteY20" fmla="*/ 27709 h 218594"/>
                  <a:gd name="connsiteX21" fmla="*/ 157018 w 871297"/>
                  <a:gd name="connsiteY21" fmla="*/ 36945 h 218594"/>
                  <a:gd name="connsiteX22" fmla="*/ 147782 w 871297"/>
                  <a:gd name="connsiteY22" fmla="*/ 36945 h 218594"/>
                  <a:gd name="connsiteX23" fmla="*/ 141624 w 871297"/>
                  <a:gd name="connsiteY23" fmla="*/ 18473 h 218594"/>
                  <a:gd name="connsiteX24" fmla="*/ 92364 w 871297"/>
                  <a:gd name="connsiteY24" fmla="*/ 21551 h 218594"/>
                  <a:gd name="connsiteX25" fmla="*/ 0 w 871297"/>
                  <a:gd name="connsiteY25" fmla="*/ 0 h 218594"/>
                  <a:gd name="connsiteX0" fmla="*/ 778933 w 778933"/>
                  <a:gd name="connsiteY0" fmla="*/ 204385 h 204385"/>
                  <a:gd name="connsiteX1" fmla="*/ 720436 w 778933"/>
                  <a:gd name="connsiteY1" fmla="*/ 188991 h 204385"/>
                  <a:gd name="connsiteX2" fmla="*/ 686569 w 778933"/>
                  <a:gd name="connsiteY2" fmla="*/ 173597 h 204385"/>
                  <a:gd name="connsiteX3" fmla="*/ 671176 w 778933"/>
                  <a:gd name="connsiteY3" fmla="*/ 161282 h 204385"/>
                  <a:gd name="connsiteX4" fmla="*/ 624994 w 778933"/>
                  <a:gd name="connsiteY4" fmla="*/ 161282 h 204385"/>
                  <a:gd name="connsiteX5" fmla="*/ 609600 w 778933"/>
                  <a:gd name="connsiteY5" fmla="*/ 152045 h 204385"/>
                  <a:gd name="connsiteX6" fmla="*/ 566497 w 778933"/>
                  <a:gd name="connsiteY6" fmla="*/ 161282 h 204385"/>
                  <a:gd name="connsiteX7" fmla="*/ 523394 w 778933"/>
                  <a:gd name="connsiteY7" fmla="*/ 161282 h 204385"/>
                  <a:gd name="connsiteX8" fmla="*/ 489527 w 778933"/>
                  <a:gd name="connsiteY8" fmla="*/ 161282 h 204385"/>
                  <a:gd name="connsiteX9" fmla="*/ 455660 w 778933"/>
                  <a:gd name="connsiteY9" fmla="*/ 142809 h 204385"/>
                  <a:gd name="connsiteX10" fmla="*/ 434109 w 778933"/>
                  <a:gd name="connsiteY10" fmla="*/ 127415 h 204385"/>
                  <a:gd name="connsiteX11" fmla="*/ 431030 w 778933"/>
                  <a:gd name="connsiteY11" fmla="*/ 112021 h 204385"/>
                  <a:gd name="connsiteX12" fmla="*/ 431030 w 778933"/>
                  <a:gd name="connsiteY12" fmla="*/ 96627 h 204385"/>
                  <a:gd name="connsiteX13" fmla="*/ 437188 w 778933"/>
                  <a:gd name="connsiteY13" fmla="*/ 81233 h 204385"/>
                  <a:gd name="connsiteX14" fmla="*/ 443345 w 778933"/>
                  <a:gd name="connsiteY14" fmla="*/ 62761 h 204385"/>
                  <a:gd name="connsiteX15" fmla="*/ 424873 w 778933"/>
                  <a:gd name="connsiteY15" fmla="*/ 47367 h 204385"/>
                  <a:gd name="connsiteX16" fmla="*/ 366376 w 778933"/>
                  <a:gd name="connsiteY16" fmla="*/ 28894 h 204385"/>
                  <a:gd name="connsiteX17" fmla="*/ 317115 w 778933"/>
                  <a:gd name="connsiteY17" fmla="*/ 7342 h 204385"/>
                  <a:gd name="connsiteX18" fmla="*/ 230909 w 778933"/>
                  <a:gd name="connsiteY18" fmla="*/ 1185 h 204385"/>
                  <a:gd name="connsiteX19" fmla="*/ 175491 w 778933"/>
                  <a:gd name="connsiteY19" fmla="*/ 1185 h 204385"/>
                  <a:gd name="connsiteX20" fmla="*/ 107757 w 778933"/>
                  <a:gd name="connsiteY20" fmla="*/ 13500 h 204385"/>
                  <a:gd name="connsiteX21" fmla="*/ 64654 w 778933"/>
                  <a:gd name="connsiteY21" fmla="*/ 22736 h 204385"/>
                  <a:gd name="connsiteX22" fmla="*/ 55418 w 778933"/>
                  <a:gd name="connsiteY22" fmla="*/ 22736 h 204385"/>
                  <a:gd name="connsiteX23" fmla="*/ 49260 w 778933"/>
                  <a:gd name="connsiteY23" fmla="*/ 4264 h 204385"/>
                  <a:gd name="connsiteX24" fmla="*/ 0 w 778933"/>
                  <a:gd name="connsiteY24" fmla="*/ 7342 h 204385"/>
                  <a:gd name="connsiteX0" fmla="*/ 729673 w 729673"/>
                  <a:gd name="connsiteY0" fmla="*/ 204385 h 204385"/>
                  <a:gd name="connsiteX1" fmla="*/ 671176 w 729673"/>
                  <a:gd name="connsiteY1" fmla="*/ 188991 h 204385"/>
                  <a:gd name="connsiteX2" fmla="*/ 637309 w 729673"/>
                  <a:gd name="connsiteY2" fmla="*/ 173597 h 204385"/>
                  <a:gd name="connsiteX3" fmla="*/ 621916 w 729673"/>
                  <a:gd name="connsiteY3" fmla="*/ 161282 h 204385"/>
                  <a:gd name="connsiteX4" fmla="*/ 575734 w 729673"/>
                  <a:gd name="connsiteY4" fmla="*/ 161282 h 204385"/>
                  <a:gd name="connsiteX5" fmla="*/ 560340 w 729673"/>
                  <a:gd name="connsiteY5" fmla="*/ 152045 h 204385"/>
                  <a:gd name="connsiteX6" fmla="*/ 517237 w 729673"/>
                  <a:gd name="connsiteY6" fmla="*/ 161282 h 204385"/>
                  <a:gd name="connsiteX7" fmla="*/ 474134 w 729673"/>
                  <a:gd name="connsiteY7" fmla="*/ 161282 h 204385"/>
                  <a:gd name="connsiteX8" fmla="*/ 440267 w 729673"/>
                  <a:gd name="connsiteY8" fmla="*/ 161282 h 204385"/>
                  <a:gd name="connsiteX9" fmla="*/ 406400 w 729673"/>
                  <a:gd name="connsiteY9" fmla="*/ 142809 h 204385"/>
                  <a:gd name="connsiteX10" fmla="*/ 384849 w 729673"/>
                  <a:gd name="connsiteY10" fmla="*/ 127415 h 204385"/>
                  <a:gd name="connsiteX11" fmla="*/ 381770 w 729673"/>
                  <a:gd name="connsiteY11" fmla="*/ 112021 h 204385"/>
                  <a:gd name="connsiteX12" fmla="*/ 381770 w 729673"/>
                  <a:gd name="connsiteY12" fmla="*/ 96627 h 204385"/>
                  <a:gd name="connsiteX13" fmla="*/ 387928 w 729673"/>
                  <a:gd name="connsiteY13" fmla="*/ 81233 h 204385"/>
                  <a:gd name="connsiteX14" fmla="*/ 394085 w 729673"/>
                  <a:gd name="connsiteY14" fmla="*/ 62761 h 204385"/>
                  <a:gd name="connsiteX15" fmla="*/ 375613 w 729673"/>
                  <a:gd name="connsiteY15" fmla="*/ 47367 h 204385"/>
                  <a:gd name="connsiteX16" fmla="*/ 317116 w 729673"/>
                  <a:gd name="connsiteY16" fmla="*/ 28894 h 204385"/>
                  <a:gd name="connsiteX17" fmla="*/ 267855 w 729673"/>
                  <a:gd name="connsiteY17" fmla="*/ 7342 h 204385"/>
                  <a:gd name="connsiteX18" fmla="*/ 181649 w 729673"/>
                  <a:gd name="connsiteY18" fmla="*/ 1185 h 204385"/>
                  <a:gd name="connsiteX19" fmla="*/ 126231 w 729673"/>
                  <a:gd name="connsiteY19" fmla="*/ 1185 h 204385"/>
                  <a:gd name="connsiteX20" fmla="*/ 58497 w 729673"/>
                  <a:gd name="connsiteY20" fmla="*/ 13500 h 204385"/>
                  <a:gd name="connsiteX21" fmla="*/ 15394 w 729673"/>
                  <a:gd name="connsiteY21" fmla="*/ 22736 h 204385"/>
                  <a:gd name="connsiteX22" fmla="*/ 6158 w 729673"/>
                  <a:gd name="connsiteY22" fmla="*/ 22736 h 204385"/>
                  <a:gd name="connsiteX23" fmla="*/ 0 w 729673"/>
                  <a:gd name="connsiteY23" fmla="*/ 4264 h 204385"/>
                  <a:gd name="connsiteX0" fmla="*/ 723515 w 723515"/>
                  <a:gd name="connsiteY0" fmla="*/ 204385 h 204385"/>
                  <a:gd name="connsiteX1" fmla="*/ 665018 w 723515"/>
                  <a:gd name="connsiteY1" fmla="*/ 188991 h 204385"/>
                  <a:gd name="connsiteX2" fmla="*/ 631151 w 723515"/>
                  <a:gd name="connsiteY2" fmla="*/ 173597 h 204385"/>
                  <a:gd name="connsiteX3" fmla="*/ 615758 w 723515"/>
                  <a:gd name="connsiteY3" fmla="*/ 161282 h 204385"/>
                  <a:gd name="connsiteX4" fmla="*/ 569576 w 723515"/>
                  <a:gd name="connsiteY4" fmla="*/ 161282 h 204385"/>
                  <a:gd name="connsiteX5" fmla="*/ 554182 w 723515"/>
                  <a:gd name="connsiteY5" fmla="*/ 152045 h 204385"/>
                  <a:gd name="connsiteX6" fmla="*/ 511079 w 723515"/>
                  <a:gd name="connsiteY6" fmla="*/ 161282 h 204385"/>
                  <a:gd name="connsiteX7" fmla="*/ 467976 w 723515"/>
                  <a:gd name="connsiteY7" fmla="*/ 161282 h 204385"/>
                  <a:gd name="connsiteX8" fmla="*/ 434109 w 723515"/>
                  <a:gd name="connsiteY8" fmla="*/ 161282 h 204385"/>
                  <a:gd name="connsiteX9" fmla="*/ 400242 w 723515"/>
                  <a:gd name="connsiteY9" fmla="*/ 142809 h 204385"/>
                  <a:gd name="connsiteX10" fmla="*/ 378691 w 723515"/>
                  <a:gd name="connsiteY10" fmla="*/ 127415 h 204385"/>
                  <a:gd name="connsiteX11" fmla="*/ 375612 w 723515"/>
                  <a:gd name="connsiteY11" fmla="*/ 112021 h 204385"/>
                  <a:gd name="connsiteX12" fmla="*/ 375612 w 723515"/>
                  <a:gd name="connsiteY12" fmla="*/ 96627 h 204385"/>
                  <a:gd name="connsiteX13" fmla="*/ 381770 w 723515"/>
                  <a:gd name="connsiteY13" fmla="*/ 81233 h 204385"/>
                  <a:gd name="connsiteX14" fmla="*/ 387927 w 723515"/>
                  <a:gd name="connsiteY14" fmla="*/ 62761 h 204385"/>
                  <a:gd name="connsiteX15" fmla="*/ 369455 w 723515"/>
                  <a:gd name="connsiteY15" fmla="*/ 47367 h 204385"/>
                  <a:gd name="connsiteX16" fmla="*/ 310958 w 723515"/>
                  <a:gd name="connsiteY16" fmla="*/ 28894 h 204385"/>
                  <a:gd name="connsiteX17" fmla="*/ 261697 w 723515"/>
                  <a:gd name="connsiteY17" fmla="*/ 7342 h 204385"/>
                  <a:gd name="connsiteX18" fmla="*/ 175491 w 723515"/>
                  <a:gd name="connsiteY18" fmla="*/ 1185 h 204385"/>
                  <a:gd name="connsiteX19" fmla="*/ 120073 w 723515"/>
                  <a:gd name="connsiteY19" fmla="*/ 1185 h 204385"/>
                  <a:gd name="connsiteX20" fmla="*/ 52339 w 723515"/>
                  <a:gd name="connsiteY20" fmla="*/ 13500 h 204385"/>
                  <a:gd name="connsiteX21" fmla="*/ 9236 w 723515"/>
                  <a:gd name="connsiteY21" fmla="*/ 22736 h 204385"/>
                  <a:gd name="connsiteX22" fmla="*/ 0 w 723515"/>
                  <a:gd name="connsiteY22" fmla="*/ 22736 h 204385"/>
                  <a:gd name="connsiteX0" fmla="*/ 714279 w 714279"/>
                  <a:gd name="connsiteY0" fmla="*/ 204385 h 204385"/>
                  <a:gd name="connsiteX1" fmla="*/ 655782 w 714279"/>
                  <a:gd name="connsiteY1" fmla="*/ 188991 h 204385"/>
                  <a:gd name="connsiteX2" fmla="*/ 621915 w 714279"/>
                  <a:gd name="connsiteY2" fmla="*/ 173597 h 204385"/>
                  <a:gd name="connsiteX3" fmla="*/ 606522 w 714279"/>
                  <a:gd name="connsiteY3" fmla="*/ 161282 h 204385"/>
                  <a:gd name="connsiteX4" fmla="*/ 560340 w 714279"/>
                  <a:gd name="connsiteY4" fmla="*/ 161282 h 204385"/>
                  <a:gd name="connsiteX5" fmla="*/ 544946 w 714279"/>
                  <a:gd name="connsiteY5" fmla="*/ 152045 h 204385"/>
                  <a:gd name="connsiteX6" fmla="*/ 501843 w 714279"/>
                  <a:gd name="connsiteY6" fmla="*/ 161282 h 204385"/>
                  <a:gd name="connsiteX7" fmla="*/ 458740 w 714279"/>
                  <a:gd name="connsiteY7" fmla="*/ 161282 h 204385"/>
                  <a:gd name="connsiteX8" fmla="*/ 424873 w 714279"/>
                  <a:gd name="connsiteY8" fmla="*/ 161282 h 204385"/>
                  <a:gd name="connsiteX9" fmla="*/ 391006 w 714279"/>
                  <a:gd name="connsiteY9" fmla="*/ 142809 h 204385"/>
                  <a:gd name="connsiteX10" fmla="*/ 369455 w 714279"/>
                  <a:gd name="connsiteY10" fmla="*/ 127415 h 204385"/>
                  <a:gd name="connsiteX11" fmla="*/ 366376 w 714279"/>
                  <a:gd name="connsiteY11" fmla="*/ 112021 h 204385"/>
                  <a:gd name="connsiteX12" fmla="*/ 366376 w 714279"/>
                  <a:gd name="connsiteY12" fmla="*/ 96627 h 204385"/>
                  <a:gd name="connsiteX13" fmla="*/ 372534 w 714279"/>
                  <a:gd name="connsiteY13" fmla="*/ 81233 h 204385"/>
                  <a:gd name="connsiteX14" fmla="*/ 378691 w 714279"/>
                  <a:gd name="connsiteY14" fmla="*/ 62761 h 204385"/>
                  <a:gd name="connsiteX15" fmla="*/ 360219 w 714279"/>
                  <a:gd name="connsiteY15" fmla="*/ 47367 h 204385"/>
                  <a:gd name="connsiteX16" fmla="*/ 301722 w 714279"/>
                  <a:gd name="connsiteY16" fmla="*/ 28894 h 204385"/>
                  <a:gd name="connsiteX17" fmla="*/ 252461 w 714279"/>
                  <a:gd name="connsiteY17" fmla="*/ 7342 h 204385"/>
                  <a:gd name="connsiteX18" fmla="*/ 166255 w 714279"/>
                  <a:gd name="connsiteY18" fmla="*/ 1185 h 204385"/>
                  <a:gd name="connsiteX19" fmla="*/ 110837 w 714279"/>
                  <a:gd name="connsiteY19" fmla="*/ 1185 h 204385"/>
                  <a:gd name="connsiteX20" fmla="*/ 43103 w 714279"/>
                  <a:gd name="connsiteY20" fmla="*/ 13500 h 204385"/>
                  <a:gd name="connsiteX21" fmla="*/ 0 w 714279"/>
                  <a:gd name="connsiteY21" fmla="*/ 22736 h 204385"/>
                  <a:gd name="connsiteX0" fmla="*/ 671176 w 671176"/>
                  <a:gd name="connsiteY0" fmla="*/ 204385 h 204385"/>
                  <a:gd name="connsiteX1" fmla="*/ 612679 w 671176"/>
                  <a:gd name="connsiteY1" fmla="*/ 188991 h 204385"/>
                  <a:gd name="connsiteX2" fmla="*/ 578812 w 671176"/>
                  <a:gd name="connsiteY2" fmla="*/ 173597 h 204385"/>
                  <a:gd name="connsiteX3" fmla="*/ 563419 w 671176"/>
                  <a:gd name="connsiteY3" fmla="*/ 161282 h 204385"/>
                  <a:gd name="connsiteX4" fmla="*/ 517237 w 671176"/>
                  <a:gd name="connsiteY4" fmla="*/ 161282 h 204385"/>
                  <a:gd name="connsiteX5" fmla="*/ 501843 w 671176"/>
                  <a:gd name="connsiteY5" fmla="*/ 152045 h 204385"/>
                  <a:gd name="connsiteX6" fmla="*/ 458740 w 671176"/>
                  <a:gd name="connsiteY6" fmla="*/ 161282 h 204385"/>
                  <a:gd name="connsiteX7" fmla="*/ 415637 w 671176"/>
                  <a:gd name="connsiteY7" fmla="*/ 161282 h 204385"/>
                  <a:gd name="connsiteX8" fmla="*/ 381770 w 671176"/>
                  <a:gd name="connsiteY8" fmla="*/ 161282 h 204385"/>
                  <a:gd name="connsiteX9" fmla="*/ 347903 w 671176"/>
                  <a:gd name="connsiteY9" fmla="*/ 142809 h 204385"/>
                  <a:gd name="connsiteX10" fmla="*/ 326352 w 671176"/>
                  <a:gd name="connsiteY10" fmla="*/ 127415 h 204385"/>
                  <a:gd name="connsiteX11" fmla="*/ 323273 w 671176"/>
                  <a:gd name="connsiteY11" fmla="*/ 112021 h 204385"/>
                  <a:gd name="connsiteX12" fmla="*/ 323273 w 671176"/>
                  <a:gd name="connsiteY12" fmla="*/ 96627 h 204385"/>
                  <a:gd name="connsiteX13" fmla="*/ 329431 w 671176"/>
                  <a:gd name="connsiteY13" fmla="*/ 81233 h 204385"/>
                  <a:gd name="connsiteX14" fmla="*/ 335588 w 671176"/>
                  <a:gd name="connsiteY14" fmla="*/ 62761 h 204385"/>
                  <a:gd name="connsiteX15" fmla="*/ 317116 w 671176"/>
                  <a:gd name="connsiteY15" fmla="*/ 47367 h 204385"/>
                  <a:gd name="connsiteX16" fmla="*/ 258619 w 671176"/>
                  <a:gd name="connsiteY16" fmla="*/ 28894 h 204385"/>
                  <a:gd name="connsiteX17" fmla="*/ 209358 w 671176"/>
                  <a:gd name="connsiteY17" fmla="*/ 7342 h 204385"/>
                  <a:gd name="connsiteX18" fmla="*/ 123152 w 671176"/>
                  <a:gd name="connsiteY18" fmla="*/ 1185 h 204385"/>
                  <a:gd name="connsiteX19" fmla="*/ 67734 w 671176"/>
                  <a:gd name="connsiteY19" fmla="*/ 1185 h 204385"/>
                  <a:gd name="connsiteX20" fmla="*/ 0 w 671176"/>
                  <a:gd name="connsiteY20" fmla="*/ 13500 h 20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71176" h="204385">
                    <a:moveTo>
                      <a:pt x="671176" y="204385"/>
                    </a:moveTo>
                    <a:cubicBezTo>
                      <a:pt x="649624" y="199253"/>
                      <a:pt x="628073" y="194122"/>
                      <a:pt x="612679" y="188991"/>
                    </a:cubicBezTo>
                    <a:cubicBezTo>
                      <a:pt x="597285" y="183860"/>
                      <a:pt x="587022" y="178215"/>
                      <a:pt x="578812" y="173597"/>
                    </a:cubicBezTo>
                    <a:cubicBezTo>
                      <a:pt x="570602" y="168979"/>
                      <a:pt x="573681" y="163334"/>
                      <a:pt x="563419" y="161282"/>
                    </a:cubicBezTo>
                    <a:cubicBezTo>
                      <a:pt x="553157" y="159230"/>
                      <a:pt x="527500" y="162821"/>
                      <a:pt x="517237" y="161282"/>
                    </a:cubicBezTo>
                    <a:cubicBezTo>
                      <a:pt x="506974" y="159743"/>
                      <a:pt x="511592" y="152045"/>
                      <a:pt x="501843" y="152045"/>
                    </a:cubicBezTo>
                    <a:cubicBezTo>
                      <a:pt x="492094" y="152045"/>
                      <a:pt x="473108" y="159742"/>
                      <a:pt x="458740" y="161282"/>
                    </a:cubicBezTo>
                    <a:cubicBezTo>
                      <a:pt x="444372" y="162821"/>
                      <a:pt x="415637" y="161282"/>
                      <a:pt x="415637" y="161282"/>
                    </a:cubicBezTo>
                    <a:cubicBezTo>
                      <a:pt x="402809" y="161282"/>
                      <a:pt x="393059" y="164361"/>
                      <a:pt x="381770" y="161282"/>
                    </a:cubicBezTo>
                    <a:cubicBezTo>
                      <a:pt x="370481" y="158203"/>
                      <a:pt x="357139" y="148453"/>
                      <a:pt x="347903" y="142809"/>
                    </a:cubicBezTo>
                    <a:cubicBezTo>
                      <a:pt x="338667" y="137164"/>
                      <a:pt x="326352" y="127415"/>
                      <a:pt x="326352" y="127415"/>
                    </a:cubicBezTo>
                    <a:cubicBezTo>
                      <a:pt x="322247" y="122284"/>
                      <a:pt x="323786" y="117152"/>
                      <a:pt x="323273" y="112021"/>
                    </a:cubicBezTo>
                    <a:cubicBezTo>
                      <a:pt x="322760" y="106890"/>
                      <a:pt x="322247" y="101758"/>
                      <a:pt x="323273" y="96627"/>
                    </a:cubicBezTo>
                    <a:cubicBezTo>
                      <a:pt x="324299" y="91496"/>
                      <a:pt x="327379" y="86877"/>
                      <a:pt x="329431" y="81233"/>
                    </a:cubicBezTo>
                    <a:cubicBezTo>
                      <a:pt x="331483" y="75589"/>
                      <a:pt x="337640" y="68405"/>
                      <a:pt x="335588" y="62761"/>
                    </a:cubicBezTo>
                    <a:cubicBezTo>
                      <a:pt x="333536" y="57117"/>
                      <a:pt x="329944" y="53011"/>
                      <a:pt x="317116" y="47367"/>
                    </a:cubicBezTo>
                    <a:cubicBezTo>
                      <a:pt x="304288" y="41723"/>
                      <a:pt x="276579" y="35565"/>
                      <a:pt x="258619" y="28894"/>
                    </a:cubicBezTo>
                    <a:cubicBezTo>
                      <a:pt x="240659" y="22223"/>
                      <a:pt x="231936" y="11960"/>
                      <a:pt x="209358" y="7342"/>
                    </a:cubicBezTo>
                    <a:cubicBezTo>
                      <a:pt x="186780" y="2724"/>
                      <a:pt x="146756" y="2211"/>
                      <a:pt x="123152" y="1185"/>
                    </a:cubicBezTo>
                    <a:cubicBezTo>
                      <a:pt x="99548" y="159"/>
                      <a:pt x="88259" y="-867"/>
                      <a:pt x="67734" y="1185"/>
                    </a:cubicBezTo>
                    <a:cubicBezTo>
                      <a:pt x="47209" y="3237"/>
                      <a:pt x="18473" y="9908"/>
                      <a:pt x="0" y="1350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8" name="Полилиния 787"/>
              <p:cNvSpPr/>
              <p:nvPr/>
            </p:nvSpPr>
            <p:spPr>
              <a:xfrm>
                <a:off x="6380152" y="3260845"/>
                <a:ext cx="783913" cy="272674"/>
              </a:xfrm>
              <a:custGeom>
                <a:avLst/>
                <a:gdLst>
                  <a:gd name="connsiteX0" fmla="*/ 1150944 w 1150944"/>
                  <a:gd name="connsiteY0" fmla="*/ 0 h 416600"/>
                  <a:gd name="connsiteX1" fmla="*/ 1108578 w 1150944"/>
                  <a:gd name="connsiteY1" fmla="*/ 31775 h 416600"/>
                  <a:gd name="connsiteX2" fmla="*/ 1059151 w 1150944"/>
                  <a:gd name="connsiteY2" fmla="*/ 70610 h 416600"/>
                  <a:gd name="connsiteX3" fmla="*/ 1002663 w 1150944"/>
                  <a:gd name="connsiteY3" fmla="*/ 102385 h 416600"/>
                  <a:gd name="connsiteX4" fmla="*/ 956766 w 1150944"/>
                  <a:gd name="connsiteY4" fmla="*/ 141220 h 416600"/>
                  <a:gd name="connsiteX5" fmla="*/ 886156 w 1150944"/>
                  <a:gd name="connsiteY5" fmla="*/ 180056 h 416600"/>
                  <a:gd name="connsiteX6" fmla="*/ 833199 w 1150944"/>
                  <a:gd name="connsiteY6" fmla="*/ 187117 h 416600"/>
                  <a:gd name="connsiteX7" fmla="*/ 794363 w 1150944"/>
                  <a:gd name="connsiteY7" fmla="*/ 172995 h 416600"/>
                  <a:gd name="connsiteX8" fmla="*/ 741406 w 1150944"/>
                  <a:gd name="connsiteY8" fmla="*/ 176525 h 416600"/>
                  <a:gd name="connsiteX9" fmla="*/ 684918 w 1150944"/>
                  <a:gd name="connsiteY9" fmla="*/ 151812 h 416600"/>
                  <a:gd name="connsiteX10" fmla="*/ 635491 w 1150944"/>
                  <a:gd name="connsiteY10" fmla="*/ 144751 h 416600"/>
                  <a:gd name="connsiteX11" fmla="*/ 547228 w 1150944"/>
                  <a:gd name="connsiteY11" fmla="*/ 155342 h 416600"/>
                  <a:gd name="connsiteX12" fmla="*/ 480149 w 1150944"/>
                  <a:gd name="connsiteY12" fmla="*/ 180056 h 416600"/>
                  <a:gd name="connsiteX13" fmla="*/ 437783 w 1150944"/>
                  <a:gd name="connsiteY13" fmla="*/ 204769 h 416600"/>
                  <a:gd name="connsiteX14" fmla="*/ 388356 w 1150944"/>
                  <a:gd name="connsiteY14" fmla="*/ 229483 h 416600"/>
                  <a:gd name="connsiteX15" fmla="*/ 324807 w 1150944"/>
                  <a:gd name="connsiteY15" fmla="*/ 264788 h 416600"/>
                  <a:gd name="connsiteX16" fmla="*/ 282441 w 1150944"/>
                  <a:gd name="connsiteY16" fmla="*/ 303623 h 416600"/>
                  <a:gd name="connsiteX17" fmla="*/ 236544 w 1150944"/>
                  <a:gd name="connsiteY17" fmla="*/ 338928 h 416600"/>
                  <a:gd name="connsiteX18" fmla="*/ 187117 w 1150944"/>
                  <a:gd name="connsiteY18" fmla="*/ 335398 h 416600"/>
                  <a:gd name="connsiteX19" fmla="*/ 137690 w 1150944"/>
                  <a:gd name="connsiteY19" fmla="*/ 331867 h 416600"/>
                  <a:gd name="connsiteX20" fmla="*/ 105915 w 1150944"/>
                  <a:gd name="connsiteY20" fmla="*/ 353050 h 416600"/>
                  <a:gd name="connsiteX21" fmla="*/ 52958 w 1150944"/>
                  <a:gd name="connsiteY21" fmla="*/ 384825 h 416600"/>
                  <a:gd name="connsiteX22" fmla="*/ 28244 w 1150944"/>
                  <a:gd name="connsiteY22" fmla="*/ 398947 h 416600"/>
                  <a:gd name="connsiteX23" fmla="*/ 0 w 1150944"/>
                  <a:gd name="connsiteY23" fmla="*/ 416600 h 4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0944" h="416600">
                    <a:moveTo>
                      <a:pt x="1150944" y="0"/>
                    </a:moveTo>
                    <a:cubicBezTo>
                      <a:pt x="1137410" y="10003"/>
                      <a:pt x="1123877" y="20007"/>
                      <a:pt x="1108578" y="31775"/>
                    </a:cubicBezTo>
                    <a:cubicBezTo>
                      <a:pt x="1093279" y="43543"/>
                      <a:pt x="1076803" y="58842"/>
                      <a:pt x="1059151" y="70610"/>
                    </a:cubicBezTo>
                    <a:cubicBezTo>
                      <a:pt x="1041499" y="82378"/>
                      <a:pt x="1019727" y="90617"/>
                      <a:pt x="1002663" y="102385"/>
                    </a:cubicBezTo>
                    <a:cubicBezTo>
                      <a:pt x="985599" y="114153"/>
                      <a:pt x="976184" y="128275"/>
                      <a:pt x="956766" y="141220"/>
                    </a:cubicBezTo>
                    <a:cubicBezTo>
                      <a:pt x="937348" y="154165"/>
                      <a:pt x="906751" y="172406"/>
                      <a:pt x="886156" y="180056"/>
                    </a:cubicBezTo>
                    <a:cubicBezTo>
                      <a:pt x="865561" y="187706"/>
                      <a:pt x="848498" y="188294"/>
                      <a:pt x="833199" y="187117"/>
                    </a:cubicBezTo>
                    <a:cubicBezTo>
                      <a:pt x="817900" y="185940"/>
                      <a:pt x="809662" y="174760"/>
                      <a:pt x="794363" y="172995"/>
                    </a:cubicBezTo>
                    <a:cubicBezTo>
                      <a:pt x="779064" y="171230"/>
                      <a:pt x="759647" y="180056"/>
                      <a:pt x="741406" y="176525"/>
                    </a:cubicBezTo>
                    <a:cubicBezTo>
                      <a:pt x="723165" y="172994"/>
                      <a:pt x="702570" y="157108"/>
                      <a:pt x="684918" y="151812"/>
                    </a:cubicBezTo>
                    <a:cubicBezTo>
                      <a:pt x="667265" y="146516"/>
                      <a:pt x="658439" y="144163"/>
                      <a:pt x="635491" y="144751"/>
                    </a:cubicBezTo>
                    <a:cubicBezTo>
                      <a:pt x="612543" y="145339"/>
                      <a:pt x="573118" y="149458"/>
                      <a:pt x="547228" y="155342"/>
                    </a:cubicBezTo>
                    <a:cubicBezTo>
                      <a:pt x="521338" y="161226"/>
                      <a:pt x="498390" y="171818"/>
                      <a:pt x="480149" y="180056"/>
                    </a:cubicBezTo>
                    <a:cubicBezTo>
                      <a:pt x="461908" y="188294"/>
                      <a:pt x="453082" y="196531"/>
                      <a:pt x="437783" y="204769"/>
                    </a:cubicBezTo>
                    <a:cubicBezTo>
                      <a:pt x="422484" y="213007"/>
                      <a:pt x="407185" y="219480"/>
                      <a:pt x="388356" y="229483"/>
                    </a:cubicBezTo>
                    <a:cubicBezTo>
                      <a:pt x="369527" y="239486"/>
                      <a:pt x="342459" y="252431"/>
                      <a:pt x="324807" y="264788"/>
                    </a:cubicBezTo>
                    <a:cubicBezTo>
                      <a:pt x="307155" y="277145"/>
                      <a:pt x="297151" y="291266"/>
                      <a:pt x="282441" y="303623"/>
                    </a:cubicBezTo>
                    <a:cubicBezTo>
                      <a:pt x="267730" y="315980"/>
                      <a:pt x="252431" y="333632"/>
                      <a:pt x="236544" y="338928"/>
                    </a:cubicBezTo>
                    <a:cubicBezTo>
                      <a:pt x="220657" y="344224"/>
                      <a:pt x="187117" y="335398"/>
                      <a:pt x="187117" y="335398"/>
                    </a:cubicBezTo>
                    <a:cubicBezTo>
                      <a:pt x="170641" y="334221"/>
                      <a:pt x="151224" y="328925"/>
                      <a:pt x="137690" y="331867"/>
                    </a:cubicBezTo>
                    <a:cubicBezTo>
                      <a:pt x="124156" y="334809"/>
                      <a:pt x="120037" y="344224"/>
                      <a:pt x="105915" y="353050"/>
                    </a:cubicBezTo>
                    <a:cubicBezTo>
                      <a:pt x="91793" y="361876"/>
                      <a:pt x="65903" y="377176"/>
                      <a:pt x="52958" y="384825"/>
                    </a:cubicBezTo>
                    <a:cubicBezTo>
                      <a:pt x="40013" y="392474"/>
                      <a:pt x="37070" y="393651"/>
                      <a:pt x="28244" y="398947"/>
                    </a:cubicBezTo>
                    <a:cubicBezTo>
                      <a:pt x="19418" y="404243"/>
                      <a:pt x="9709" y="410421"/>
                      <a:pt x="0" y="41660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9" name="Полилиния 788"/>
              <p:cNvSpPr/>
              <p:nvPr/>
            </p:nvSpPr>
            <p:spPr>
              <a:xfrm>
                <a:off x="6381662" y="3243116"/>
                <a:ext cx="783913" cy="272674"/>
              </a:xfrm>
              <a:custGeom>
                <a:avLst/>
                <a:gdLst>
                  <a:gd name="connsiteX0" fmla="*/ 1150944 w 1150944"/>
                  <a:gd name="connsiteY0" fmla="*/ 0 h 416600"/>
                  <a:gd name="connsiteX1" fmla="*/ 1108578 w 1150944"/>
                  <a:gd name="connsiteY1" fmla="*/ 31775 h 416600"/>
                  <a:gd name="connsiteX2" fmla="*/ 1059151 w 1150944"/>
                  <a:gd name="connsiteY2" fmla="*/ 70610 h 416600"/>
                  <a:gd name="connsiteX3" fmla="*/ 1002663 w 1150944"/>
                  <a:gd name="connsiteY3" fmla="*/ 102385 h 416600"/>
                  <a:gd name="connsiteX4" fmla="*/ 956766 w 1150944"/>
                  <a:gd name="connsiteY4" fmla="*/ 141220 h 416600"/>
                  <a:gd name="connsiteX5" fmla="*/ 886156 w 1150944"/>
                  <a:gd name="connsiteY5" fmla="*/ 180056 h 416600"/>
                  <a:gd name="connsiteX6" fmla="*/ 833199 w 1150944"/>
                  <a:gd name="connsiteY6" fmla="*/ 187117 h 416600"/>
                  <a:gd name="connsiteX7" fmla="*/ 794363 w 1150944"/>
                  <a:gd name="connsiteY7" fmla="*/ 172995 h 416600"/>
                  <a:gd name="connsiteX8" fmla="*/ 741406 w 1150944"/>
                  <a:gd name="connsiteY8" fmla="*/ 176525 h 416600"/>
                  <a:gd name="connsiteX9" fmla="*/ 684918 w 1150944"/>
                  <a:gd name="connsiteY9" fmla="*/ 151812 h 416600"/>
                  <a:gd name="connsiteX10" fmla="*/ 635491 w 1150944"/>
                  <a:gd name="connsiteY10" fmla="*/ 144751 h 416600"/>
                  <a:gd name="connsiteX11" fmla="*/ 547228 w 1150944"/>
                  <a:gd name="connsiteY11" fmla="*/ 155342 h 416600"/>
                  <a:gd name="connsiteX12" fmla="*/ 480149 w 1150944"/>
                  <a:gd name="connsiteY12" fmla="*/ 180056 h 416600"/>
                  <a:gd name="connsiteX13" fmla="*/ 437783 w 1150944"/>
                  <a:gd name="connsiteY13" fmla="*/ 204769 h 416600"/>
                  <a:gd name="connsiteX14" fmla="*/ 388356 w 1150944"/>
                  <a:gd name="connsiteY14" fmla="*/ 229483 h 416600"/>
                  <a:gd name="connsiteX15" fmla="*/ 324807 w 1150944"/>
                  <a:gd name="connsiteY15" fmla="*/ 264788 h 416600"/>
                  <a:gd name="connsiteX16" fmla="*/ 282441 w 1150944"/>
                  <a:gd name="connsiteY16" fmla="*/ 303623 h 416600"/>
                  <a:gd name="connsiteX17" fmla="*/ 236544 w 1150944"/>
                  <a:gd name="connsiteY17" fmla="*/ 338928 h 416600"/>
                  <a:gd name="connsiteX18" fmla="*/ 187117 w 1150944"/>
                  <a:gd name="connsiteY18" fmla="*/ 335398 h 416600"/>
                  <a:gd name="connsiteX19" fmla="*/ 137690 w 1150944"/>
                  <a:gd name="connsiteY19" fmla="*/ 331867 h 416600"/>
                  <a:gd name="connsiteX20" fmla="*/ 105915 w 1150944"/>
                  <a:gd name="connsiteY20" fmla="*/ 353050 h 416600"/>
                  <a:gd name="connsiteX21" fmla="*/ 52958 w 1150944"/>
                  <a:gd name="connsiteY21" fmla="*/ 384825 h 416600"/>
                  <a:gd name="connsiteX22" fmla="*/ 28244 w 1150944"/>
                  <a:gd name="connsiteY22" fmla="*/ 398947 h 416600"/>
                  <a:gd name="connsiteX23" fmla="*/ 0 w 1150944"/>
                  <a:gd name="connsiteY23" fmla="*/ 416600 h 4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0944" h="416600">
                    <a:moveTo>
                      <a:pt x="1150944" y="0"/>
                    </a:moveTo>
                    <a:cubicBezTo>
                      <a:pt x="1137410" y="10003"/>
                      <a:pt x="1123877" y="20007"/>
                      <a:pt x="1108578" y="31775"/>
                    </a:cubicBezTo>
                    <a:cubicBezTo>
                      <a:pt x="1093279" y="43543"/>
                      <a:pt x="1076803" y="58842"/>
                      <a:pt x="1059151" y="70610"/>
                    </a:cubicBezTo>
                    <a:cubicBezTo>
                      <a:pt x="1041499" y="82378"/>
                      <a:pt x="1019727" y="90617"/>
                      <a:pt x="1002663" y="102385"/>
                    </a:cubicBezTo>
                    <a:cubicBezTo>
                      <a:pt x="985599" y="114153"/>
                      <a:pt x="976184" y="128275"/>
                      <a:pt x="956766" y="141220"/>
                    </a:cubicBezTo>
                    <a:cubicBezTo>
                      <a:pt x="937348" y="154165"/>
                      <a:pt x="906751" y="172406"/>
                      <a:pt x="886156" y="180056"/>
                    </a:cubicBezTo>
                    <a:cubicBezTo>
                      <a:pt x="865561" y="187706"/>
                      <a:pt x="848498" y="188294"/>
                      <a:pt x="833199" y="187117"/>
                    </a:cubicBezTo>
                    <a:cubicBezTo>
                      <a:pt x="817900" y="185940"/>
                      <a:pt x="809662" y="174760"/>
                      <a:pt x="794363" y="172995"/>
                    </a:cubicBezTo>
                    <a:cubicBezTo>
                      <a:pt x="779064" y="171230"/>
                      <a:pt x="759647" y="180056"/>
                      <a:pt x="741406" y="176525"/>
                    </a:cubicBezTo>
                    <a:cubicBezTo>
                      <a:pt x="723165" y="172994"/>
                      <a:pt x="702570" y="157108"/>
                      <a:pt x="684918" y="151812"/>
                    </a:cubicBezTo>
                    <a:cubicBezTo>
                      <a:pt x="667265" y="146516"/>
                      <a:pt x="658439" y="144163"/>
                      <a:pt x="635491" y="144751"/>
                    </a:cubicBezTo>
                    <a:cubicBezTo>
                      <a:pt x="612543" y="145339"/>
                      <a:pt x="573118" y="149458"/>
                      <a:pt x="547228" y="155342"/>
                    </a:cubicBezTo>
                    <a:cubicBezTo>
                      <a:pt x="521338" y="161226"/>
                      <a:pt x="498390" y="171818"/>
                      <a:pt x="480149" y="180056"/>
                    </a:cubicBezTo>
                    <a:cubicBezTo>
                      <a:pt x="461908" y="188294"/>
                      <a:pt x="453082" y="196531"/>
                      <a:pt x="437783" y="204769"/>
                    </a:cubicBezTo>
                    <a:cubicBezTo>
                      <a:pt x="422484" y="213007"/>
                      <a:pt x="407185" y="219480"/>
                      <a:pt x="388356" y="229483"/>
                    </a:cubicBezTo>
                    <a:cubicBezTo>
                      <a:pt x="369527" y="239486"/>
                      <a:pt x="342459" y="252431"/>
                      <a:pt x="324807" y="264788"/>
                    </a:cubicBezTo>
                    <a:cubicBezTo>
                      <a:pt x="307155" y="277145"/>
                      <a:pt x="297151" y="291266"/>
                      <a:pt x="282441" y="303623"/>
                    </a:cubicBezTo>
                    <a:cubicBezTo>
                      <a:pt x="267730" y="315980"/>
                      <a:pt x="252431" y="333632"/>
                      <a:pt x="236544" y="338928"/>
                    </a:cubicBezTo>
                    <a:cubicBezTo>
                      <a:pt x="220657" y="344224"/>
                      <a:pt x="187117" y="335398"/>
                      <a:pt x="187117" y="335398"/>
                    </a:cubicBezTo>
                    <a:cubicBezTo>
                      <a:pt x="170641" y="334221"/>
                      <a:pt x="151224" y="328925"/>
                      <a:pt x="137690" y="331867"/>
                    </a:cubicBezTo>
                    <a:cubicBezTo>
                      <a:pt x="124156" y="334809"/>
                      <a:pt x="120037" y="344224"/>
                      <a:pt x="105915" y="353050"/>
                    </a:cubicBezTo>
                    <a:cubicBezTo>
                      <a:pt x="91793" y="361876"/>
                      <a:pt x="65903" y="377176"/>
                      <a:pt x="52958" y="384825"/>
                    </a:cubicBezTo>
                    <a:cubicBezTo>
                      <a:pt x="40013" y="392474"/>
                      <a:pt x="37070" y="393651"/>
                      <a:pt x="28244" y="398947"/>
                    </a:cubicBezTo>
                    <a:cubicBezTo>
                      <a:pt x="19418" y="404243"/>
                      <a:pt x="9709" y="410421"/>
                      <a:pt x="0" y="41660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0" name="Полилиния 789"/>
              <p:cNvSpPr/>
              <p:nvPr/>
            </p:nvSpPr>
            <p:spPr>
              <a:xfrm>
                <a:off x="6382029" y="3228635"/>
                <a:ext cx="783913" cy="272674"/>
              </a:xfrm>
              <a:custGeom>
                <a:avLst/>
                <a:gdLst>
                  <a:gd name="connsiteX0" fmla="*/ 1150944 w 1150944"/>
                  <a:gd name="connsiteY0" fmla="*/ 0 h 416600"/>
                  <a:gd name="connsiteX1" fmla="*/ 1108578 w 1150944"/>
                  <a:gd name="connsiteY1" fmla="*/ 31775 h 416600"/>
                  <a:gd name="connsiteX2" fmla="*/ 1059151 w 1150944"/>
                  <a:gd name="connsiteY2" fmla="*/ 70610 h 416600"/>
                  <a:gd name="connsiteX3" fmla="*/ 1002663 w 1150944"/>
                  <a:gd name="connsiteY3" fmla="*/ 102385 h 416600"/>
                  <a:gd name="connsiteX4" fmla="*/ 956766 w 1150944"/>
                  <a:gd name="connsiteY4" fmla="*/ 141220 h 416600"/>
                  <a:gd name="connsiteX5" fmla="*/ 886156 w 1150944"/>
                  <a:gd name="connsiteY5" fmla="*/ 180056 h 416600"/>
                  <a:gd name="connsiteX6" fmla="*/ 833199 w 1150944"/>
                  <a:gd name="connsiteY6" fmla="*/ 187117 h 416600"/>
                  <a:gd name="connsiteX7" fmla="*/ 794363 w 1150944"/>
                  <a:gd name="connsiteY7" fmla="*/ 172995 h 416600"/>
                  <a:gd name="connsiteX8" fmla="*/ 741406 w 1150944"/>
                  <a:gd name="connsiteY8" fmla="*/ 176525 h 416600"/>
                  <a:gd name="connsiteX9" fmla="*/ 684918 w 1150944"/>
                  <a:gd name="connsiteY9" fmla="*/ 151812 h 416600"/>
                  <a:gd name="connsiteX10" fmla="*/ 635491 w 1150944"/>
                  <a:gd name="connsiteY10" fmla="*/ 144751 h 416600"/>
                  <a:gd name="connsiteX11" fmla="*/ 547228 w 1150944"/>
                  <a:gd name="connsiteY11" fmla="*/ 155342 h 416600"/>
                  <a:gd name="connsiteX12" fmla="*/ 480149 w 1150944"/>
                  <a:gd name="connsiteY12" fmla="*/ 180056 h 416600"/>
                  <a:gd name="connsiteX13" fmla="*/ 437783 w 1150944"/>
                  <a:gd name="connsiteY13" fmla="*/ 204769 h 416600"/>
                  <a:gd name="connsiteX14" fmla="*/ 388356 w 1150944"/>
                  <a:gd name="connsiteY14" fmla="*/ 229483 h 416600"/>
                  <a:gd name="connsiteX15" fmla="*/ 324807 w 1150944"/>
                  <a:gd name="connsiteY15" fmla="*/ 264788 h 416600"/>
                  <a:gd name="connsiteX16" fmla="*/ 282441 w 1150944"/>
                  <a:gd name="connsiteY16" fmla="*/ 303623 h 416600"/>
                  <a:gd name="connsiteX17" fmla="*/ 236544 w 1150944"/>
                  <a:gd name="connsiteY17" fmla="*/ 338928 h 416600"/>
                  <a:gd name="connsiteX18" fmla="*/ 187117 w 1150944"/>
                  <a:gd name="connsiteY18" fmla="*/ 335398 h 416600"/>
                  <a:gd name="connsiteX19" fmla="*/ 137690 w 1150944"/>
                  <a:gd name="connsiteY19" fmla="*/ 331867 h 416600"/>
                  <a:gd name="connsiteX20" fmla="*/ 105915 w 1150944"/>
                  <a:gd name="connsiteY20" fmla="*/ 353050 h 416600"/>
                  <a:gd name="connsiteX21" fmla="*/ 52958 w 1150944"/>
                  <a:gd name="connsiteY21" fmla="*/ 384825 h 416600"/>
                  <a:gd name="connsiteX22" fmla="*/ 28244 w 1150944"/>
                  <a:gd name="connsiteY22" fmla="*/ 398947 h 416600"/>
                  <a:gd name="connsiteX23" fmla="*/ 0 w 1150944"/>
                  <a:gd name="connsiteY23" fmla="*/ 416600 h 4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0944" h="416600">
                    <a:moveTo>
                      <a:pt x="1150944" y="0"/>
                    </a:moveTo>
                    <a:cubicBezTo>
                      <a:pt x="1137410" y="10003"/>
                      <a:pt x="1123877" y="20007"/>
                      <a:pt x="1108578" y="31775"/>
                    </a:cubicBezTo>
                    <a:cubicBezTo>
                      <a:pt x="1093279" y="43543"/>
                      <a:pt x="1076803" y="58842"/>
                      <a:pt x="1059151" y="70610"/>
                    </a:cubicBezTo>
                    <a:cubicBezTo>
                      <a:pt x="1041499" y="82378"/>
                      <a:pt x="1019727" y="90617"/>
                      <a:pt x="1002663" y="102385"/>
                    </a:cubicBezTo>
                    <a:cubicBezTo>
                      <a:pt x="985599" y="114153"/>
                      <a:pt x="976184" y="128275"/>
                      <a:pt x="956766" y="141220"/>
                    </a:cubicBezTo>
                    <a:cubicBezTo>
                      <a:pt x="937348" y="154165"/>
                      <a:pt x="906751" y="172406"/>
                      <a:pt x="886156" y="180056"/>
                    </a:cubicBezTo>
                    <a:cubicBezTo>
                      <a:pt x="865561" y="187706"/>
                      <a:pt x="848498" y="188294"/>
                      <a:pt x="833199" y="187117"/>
                    </a:cubicBezTo>
                    <a:cubicBezTo>
                      <a:pt x="817900" y="185940"/>
                      <a:pt x="809662" y="174760"/>
                      <a:pt x="794363" y="172995"/>
                    </a:cubicBezTo>
                    <a:cubicBezTo>
                      <a:pt x="779064" y="171230"/>
                      <a:pt x="759647" y="180056"/>
                      <a:pt x="741406" y="176525"/>
                    </a:cubicBezTo>
                    <a:cubicBezTo>
                      <a:pt x="723165" y="172994"/>
                      <a:pt x="702570" y="157108"/>
                      <a:pt x="684918" y="151812"/>
                    </a:cubicBezTo>
                    <a:cubicBezTo>
                      <a:pt x="667265" y="146516"/>
                      <a:pt x="658439" y="144163"/>
                      <a:pt x="635491" y="144751"/>
                    </a:cubicBezTo>
                    <a:cubicBezTo>
                      <a:pt x="612543" y="145339"/>
                      <a:pt x="573118" y="149458"/>
                      <a:pt x="547228" y="155342"/>
                    </a:cubicBezTo>
                    <a:cubicBezTo>
                      <a:pt x="521338" y="161226"/>
                      <a:pt x="498390" y="171818"/>
                      <a:pt x="480149" y="180056"/>
                    </a:cubicBezTo>
                    <a:cubicBezTo>
                      <a:pt x="461908" y="188294"/>
                      <a:pt x="453082" y="196531"/>
                      <a:pt x="437783" y="204769"/>
                    </a:cubicBezTo>
                    <a:cubicBezTo>
                      <a:pt x="422484" y="213007"/>
                      <a:pt x="407185" y="219480"/>
                      <a:pt x="388356" y="229483"/>
                    </a:cubicBezTo>
                    <a:cubicBezTo>
                      <a:pt x="369527" y="239486"/>
                      <a:pt x="342459" y="252431"/>
                      <a:pt x="324807" y="264788"/>
                    </a:cubicBezTo>
                    <a:cubicBezTo>
                      <a:pt x="307155" y="277145"/>
                      <a:pt x="297151" y="291266"/>
                      <a:pt x="282441" y="303623"/>
                    </a:cubicBezTo>
                    <a:cubicBezTo>
                      <a:pt x="267730" y="315980"/>
                      <a:pt x="252431" y="333632"/>
                      <a:pt x="236544" y="338928"/>
                    </a:cubicBezTo>
                    <a:cubicBezTo>
                      <a:pt x="220657" y="344224"/>
                      <a:pt x="187117" y="335398"/>
                      <a:pt x="187117" y="335398"/>
                    </a:cubicBezTo>
                    <a:cubicBezTo>
                      <a:pt x="170641" y="334221"/>
                      <a:pt x="151224" y="328925"/>
                      <a:pt x="137690" y="331867"/>
                    </a:cubicBezTo>
                    <a:cubicBezTo>
                      <a:pt x="124156" y="334809"/>
                      <a:pt x="120037" y="344224"/>
                      <a:pt x="105915" y="353050"/>
                    </a:cubicBezTo>
                    <a:cubicBezTo>
                      <a:pt x="91793" y="361876"/>
                      <a:pt x="65903" y="377176"/>
                      <a:pt x="52958" y="384825"/>
                    </a:cubicBezTo>
                    <a:cubicBezTo>
                      <a:pt x="40013" y="392474"/>
                      <a:pt x="37070" y="393651"/>
                      <a:pt x="28244" y="398947"/>
                    </a:cubicBezTo>
                    <a:cubicBezTo>
                      <a:pt x="19418" y="404243"/>
                      <a:pt x="9709" y="410421"/>
                      <a:pt x="0" y="41660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1" name="Блок-схема: узел 790"/>
              <p:cNvSpPr/>
              <p:nvPr/>
            </p:nvSpPr>
            <p:spPr>
              <a:xfrm>
                <a:off x="7732420" y="2875359"/>
                <a:ext cx="50629" cy="46245"/>
              </a:xfrm>
              <a:prstGeom prst="flowChartConnector">
                <a:avLst/>
              </a:pr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2" name="Полилиния 791"/>
              <p:cNvSpPr/>
              <p:nvPr/>
            </p:nvSpPr>
            <p:spPr>
              <a:xfrm>
                <a:off x="7586041" y="2805070"/>
                <a:ext cx="162986" cy="389205"/>
              </a:xfrm>
              <a:custGeom>
                <a:avLst/>
                <a:gdLst>
                  <a:gd name="connsiteX0" fmla="*/ 239296 w 239296"/>
                  <a:gd name="connsiteY0" fmla="*/ 0 h 594641"/>
                  <a:gd name="connsiteX1" fmla="*/ 236491 w 239296"/>
                  <a:gd name="connsiteY1" fmla="*/ 50489 h 594641"/>
                  <a:gd name="connsiteX2" fmla="*/ 225271 w 239296"/>
                  <a:gd name="connsiteY2" fmla="*/ 70123 h 594641"/>
                  <a:gd name="connsiteX3" fmla="*/ 228076 w 239296"/>
                  <a:gd name="connsiteY3" fmla="*/ 103782 h 594641"/>
                  <a:gd name="connsiteX4" fmla="*/ 216857 w 239296"/>
                  <a:gd name="connsiteY4" fmla="*/ 137441 h 594641"/>
                  <a:gd name="connsiteX5" fmla="*/ 208442 w 239296"/>
                  <a:gd name="connsiteY5" fmla="*/ 157075 h 594641"/>
                  <a:gd name="connsiteX6" fmla="*/ 216857 w 239296"/>
                  <a:gd name="connsiteY6" fmla="*/ 187929 h 594641"/>
                  <a:gd name="connsiteX7" fmla="*/ 216857 w 239296"/>
                  <a:gd name="connsiteY7" fmla="*/ 218783 h 594641"/>
                  <a:gd name="connsiteX8" fmla="*/ 197222 w 239296"/>
                  <a:gd name="connsiteY8" fmla="*/ 238417 h 594641"/>
                  <a:gd name="connsiteX9" fmla="*/ 169173 w 239296"/>
                  <a:gd name="connsiteY9" fmla="*/ 260857 h 594641"/>
                  <a:gd name="connsiteX10" fmla="*/ 160758 w 239296"/>
                  <a:gd name="connsiteY10" fmla="*/ 283296 h 594641"/>
                  <a:gd name="connsiteX11" fmla="*/ 135514 w 239296"/>
                  <a:gd name="connsiteY11" fmla="*/ 300125 h 594641"/>
                  <a:gd name="connsiteX12" fmla="*/ 129904 w 239296"/>
                  <a:gd name="connsiteY12" fmla="*/ 345004 h 594641"/>
                  <a:gd name="connsiteX13" fmla="*/ 107465 w 239296"/>
                  <a:gd name="connsiteY13" fmla="*/ 356224 h 594641"/>
                  <a:gd name="connsiteX14" fmla="*/ 62587 w 239296"/>
                  <a:gd name="connsiteY14" fmla="*/ 359028 h 594641"/>
                  <a:gd name="connsiteX15" fmla="*/ 17708 w 239296"/>
                  <a:gd name="connsiteY15" fmla="*/ 378663 h 594641"/>
                  <a:gd name="connsiteX16" fmla="*/ 879 w 239296"/>
                  <a:gd name="connsiteY16" fmla="*/ 392687 h 594641"/>
                  <a:gd name="connsiteX17" fmla="*/ 3684 w 239296"/>
                  <a:gd name="connsiteY17" fmla="*/ 437566 h 594641"/>
                  <a:gd name="connsiteX18" fmla="*/ 14903 w 239296"/>
                  <a:gd name="connsiteY18" fmla="*/ 485249 h 594641"/>
                  <a:gd name="connsiteX19" fmla="*/ 17708 w 239296"/>
                  <a:gd name="connsiteY19" fmla="*/ 541347 h 594641"/>
                  <a:gd name="connsiteX20" fmla="*/ 12098 w 239296"/>
                  <a:gd name="connsiteY20" fmla="*/ 572201 h 594641"/>
                  <a:gd name="connsiteX21" fmla="*/ 12098 w 239296"/>
                  <a:gd name="connsiteY21" fmla="*/ 594641 h 59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296" h="594641">
                    <a:moveTo>
                      <a:pt x="239296" y="0"/>
                    </a:moveTo>
                    <a:cubicBezTo>
                      <a:pt x="239062" y="19401"/>
                      <a:pt x="238828" y="38802"/>
                      <a:pt x="236491" y="50489"/>
                    </a:cubicBezTo>
                    <a:cubicBezTo>
                      <a:pt x="234154" y="62176"/>
                      <a:pt x="226673" y="61241"/>
                      <a:pt x="225271" y="70123"/>
                    </a:cubicBezTo>
                    <a:cubicBezTo>
                      <a:pt x="223868" y="79005"/>
                      <a:pt x="229478" y="92562"/>
                      <a:pt x="228076" y="103782"/>
                    </a:cubicBezTo>
                    <a:cubicBezTo>
                      <a:pt x="226674" y="115002"/>
                      <a:pt x="220129" y="128559"/>
                      <a:pt x="216857" y="137441"/>
                    </a:cubicBezTo>
                    <a:cubicBezTo>
                      <a:pt x="213585" y="146323"/>
                      <a:pt x="208442" y="148660"/>
                      <a:pt x="208442" y="157075"/>
                    </a:cubicBezTo>
                    <a:cubicBezTo>
                      <a:pt x="208442" y="165490"/>
                      <a:pt x="215455" y="177644"/>
                      <a:pt x="216857" y="187929"/>
                    </a:cubicBezTo>
                    <a:cubicBezTo>
                      <a:pt x="218259" y="198214"/>
                      <a:pt x="220129" y="210368"/>
                      <a:pt x="216857" y="218783"/>
                    </a:cubicBezTo>
                    <a:cubicBezTo>
                      <a:pt x="213585" y="227198"/>
                      <a:pt x="205169" y="231405"/>
                      <a:pt x="197222" y="238417"/>
                    </a:cubicBezTo>
                    <a:cubicBezTo>
                      <a:pt x="189275" y="245429"/>
                      <a:pt x="175250" y="253377"/>
                      <a:pt x="169173" y="260857"/>
                    </a:cubicBezTo>
                    <a:cubicBezTo>
                      <a:pt x="163096" y="268337"/>
                      <a:pt x="166368" y="276751"/>
                      <a:pt x="160758" y="283296"/>
                    </a:cubicBezTo>
                    <a:cubicBezTo>
                      <a:pt x="155148" y="289841"/>
                      <a:pt x="140656" y="289840"/>
                      <a:pt x="135514" y="300125"/>
                    </a:cubicBezTo>
                    <a:cubicBezTo>
                      <a:pt x="130372" y="310410"/>
                      <a:pt x="134579" y="335654"/>
                      <a:pt x="129904" y="345004"/>
                    </a:cubicBezTo>
                    <a:cubicBezTo>
                      <a:pt x="125229" y="354354"/>
                      <a:pt x="118685" y="353887"/>
                      <a:pt x="107465" y="356224"/>
                    </a:cubicBezTo>
                    <a:cubicBezTo>
                      <a:pt x="96245" y="358561"/>
                      <a:pt x="77547" y="355288"/>
                      <a:pt x="62587" y="359028"/>
                    </a:cubicBezTo>
                    <a:cubicBezTo>
                      <a:pt x="47627" y="362768"/>
                      <a:pt x="27993" y="373053"/>
                      <a:pt x="17708" y="378663"/>
                    </a:cubicBezTo>
                    <a:cubicBezTo>
                      <a:pt x="7423" y="384273"/>
                      <a:pt x="3216" y="382870"/>
                      <a:pt x="879" y="392687"/>
                    </a:cubicBezTo>
                    <a:cubicBezTo>
                      <a:pt x="-1458" y="402504"/>
                      <a:pt x="1347" y="422139"/>
                      <a:pt x="3684" y="437566"/>
                    </a:cubicBezTo>
                    <a:cubicBezTo>
                      <a:pt x="6021" y="452993"/>
                      <a:pt x="12566" y="467952"/>
                      <a:pt x="14903" y="485249"/>
                    </a:cubicBezTo>
                    <a:cubicBezTo>
                      <a:pt x="17240" y="502546"/>
                      <a:pt x="18175" y="526855"/>
                      <a:pt x="17708" y="541347"/>
                    </a:cubicBezTo>
                    <a:cubicBezTo>
                      <a:pt x="17241" y="555839"/>
                      <a:pt x="13033" y="563319"/>
                      <a:pt x="12098" y="572201"/>
                    </a:cubicBezTo>
                    <a:cubicBezTo>
                      <a:pt x="11163" y="581083"/>
                      <a:pt x="11630" y="587862"/>
                      <a:pt x="12098" y="594641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3" name="Полилиния 792"/>
              <p:cNvSpPr/>
              <p:nvPr/>
            </p:nvSpPr>
            <p:spPr>
              <a:xfrm>
                <a:off x="7590818" y="2804460"/>
                <a:ext cx="162986" cy="389205"/>
              </a:xfrm>
              <a:custGeom>
                <a:avLst/>
                <a:gdLst>
                  <a:gd name="connsiteX0" fmla="*/ 239296 w 239296"/>
                  <a:gd name="connsiteY0" fmla="*/ 0 h 594641"/>
                  <a:gd name="connsiteX1" fmla="*/ 236491 w 239296"/>
                  <a:gd name="connsiteY1" fmla="*/ 50489 h 594641"/>
                  <a:gd name="connsiteX2" fmla="*/ 225271 w 239296"/>
                  <a:gd name="connsiteY2" fmla="*/ 70123 h 594641"/>
                  <a:gd name="connsiteX3" fmla="*/ 228076 w 239296"/>
                  <a:gd name="connsiteY3" fmla="*/ 103782 h 594641"/>
                  <a:gd name="connsiteX4" fmla="*/ 216857 w 239296"/>
                  <a:gd name="connsiteY4" fmla="*/ 137441 h 594641"/>
                  <a:gd name="connsiteX5" fmla="*/ 208442 w 239296"/>
                  <a:gd name="connsiteY5" fmla="*/ 157075 h 594641"/>
                  <a:gd name="connsiteX6" fmla="*/ 216857 w 239296"/>
                  <a:gd name="connsiteY6" fmla="*/ 187929 h 594641"/>
                  <a:gd name="connsiteX7" fmla="*/ 216857 w 239296"/>
                  <a:gd name="connsiteY7" fmla="*/ 218783 h 594641"/>
                  <a:gd name="connsiteX8" fmla="*/ 197222 w 239296"/>
                  <a:gd name="connsiteY8" fmla="*/ 238417 h 594641"/>
                  <a:gd name="connsiteX9" fmla="*/ 169173 w 239296"/>
                  <a:gd name="connsiteY9" fmla="*/ 260857 h 594641"/>
                  <a:gd name="connsiteX10" fmla="*/ 160758 w 239296"/>
                  <a:gd name="connsiteY10" fmla="*/ 283296 h 594641"/>
                  <a:gd name="connsiteX11" fmla="*/ 135514 w 239296"/>
                  <a:gd name="connsiteY11" fmla="*/ 300125 h 594641"/>
                  <a:gd name="connsiteX12" fmla="*/ 129904 w 239296"/>
                  <a:gd name="connsiteY12" fmla="*/ 345004 h 594641"/>
                  <a:gd name="connsiteX13" fmla="*/ 107465 w 239296"/>
                  <a:gd name="connsiteY13" fmla="*/ 356224 h 594641"/>
                  <a:gd name="connsiteX14" fmla="*/ 62587 w 239296"/>
                  <a:gd name="connsiteY14" fmla="*/ 359028 h 594641"/>
                  <a:gd name="connsiteX15" fmla="*/ 17708 w 239296"/>
                  <a:gd name="connsiteY15" fmla="*/ 378663 h 594641"/>
                  <a:gd name="connsiteX16" fmla="*/ 879 w 239296"/>
                  <a:gd name="connsiteY16" fmla="*/ 392687 h 594641"/>
                  <a:gd name="connsiteX17" fmla="*/ 3684 w 239296"/>
                  <a:gd name="connsiteY17" fmla="*/ 437566 h 594641"/>
                  <a:gd name="connsiteX18" fmla="*/ 14903 w 239296"/>
                  <a:gd name="connsiteY18" fmla="*/ 485249 h 594641"/>
                  <a:gd name="connsiteX19" fmla="*/ 17708 w 239296"/>
                  <a:gd name="connsiteY19" fmla="*/ 541347 h 594641"/>
                  <a:gd name="connsiteX20" fmla="*/ 12098 w 239296"/>
                  <a:gd name="connsiteY20" fmla="*/ 572201 h 594641"/>
                  <a:gd name="connsiteX21" fmla="*/ 12098 w 239296"/>
                  <a:gd name="connsiteY21" fmla="*/ 594641 h 59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296" h="594641">
                    <a:moveTo>
                      <a:pt x="239296" y="0"/>
                    </a:moveTo>
                    <a:cubicBezTo>
                      <a:pt x="239062" y="19401"/>
                      <a:pt x="238828" y="38802"/>
                      <a:pt x="236491" y="50489"/>
                    </a:cubicBezTo>
                    <a:cubicBezTo>
                      <a:pt x="234154" y="62176"/>
                      <a:pt x="226673" y="61241"/>
                      <a:pt x="225271" y="70123"/>
                    </a:cubicBezTo>
                    <a:cubicBezTo>
                      <a:pt x="223868" y="79005"/>
                      <a:pt x="229478" y="92562"/>
                      <a:pt x="228076" y="103782"/>
                    </a:cubicBezTo>
                    <a:cubicBezTo>
                      <a:pt x="226674" y="115002"/>
                      <a:pt x="220129" y="128559"/>
                      <a:pt x="216857" y="137441"/>
                    </a:cubicBezTo>
                    <a:cubicBezTo>
                      <a:pt x="213585" y="146323"/>
                      <a:pt x="208442" y="148660"/>
                      <a:pt x="208442" y="157075"/>
                    </a:cubicBezTo>
                    <a:cubicBezTo>
                      <a:pt x="208442" y="165490"/>
                      <a:pt x="215455" y="177644"/>
                      <a:pt x="216857" y="187929"/>
                    </a:cubicBezTo>
                    <a:cubicBezTo>
                      <a:pt x="218259" y="198214"/>
                      <a:pt x="220129" y="210368"/>
                      <a:pt x="216857" y="218783"/>
                    </a:cubicBezTo>
                    <a:cubicBezTo>
                      <a:pt x="213585" y="227198"/>
                      <a:pt x="205169" y="231405"/>
                      <a:pt x="197222" y="238417"/>
                    </a:cubicBezTo>
                    <a:cubicBezTo>
                      <a:pt x="189275" y="245429"/>
                      <a:pt x="175250" y="253377"/>
                      <a:pt x="169173" y="260857"/>
                    </a:cubicBezTo>
                    <a:cubicBezTo>
                      <a:pt x="163096" y="268337"/>
                      <a:pt x="166368" y="276751"/>
                      <a:pt x="160758" y="283296"/>
                    </a:cubicBezTo>
                    <a:cubicBezTo>
                      <a:pt x="155148" y="289841"/>
                      <a:pt x="140656" y="289840"/>
                      <a:pt x="135514" y="300125"/>
                    </a:cubicBezTo>
                    <a:cubicBezTo>
                      <a:pt x="130372" y="310410"/>
                      <a:pt x="134579" y="335654"/>
                      <a:pt x="129904" y="345004"/>
                    </a:cubicBezTo>
                    <a:cubicBezTo>
                      <a:pt x="125229" y="354354"/>
                      <a:pt x="118685" y="353887"/>
                      <a:pt x="107465" y="356224"/>
                    </a:cubicBezTo>
                    <a:cubicBezTo>
                      <a:pt x="96245" y="358561"/>
                      <a:pt x="77547" y="355288"/>
                      <a:pt x="62587" y="359028"/>
                    </a:cubicBezTo>
                    <a:cubicBezTo>
                      <a:pt x="47627" y="362768"/>
                      <a:pt x="27993" y="373053"/>
                      <a:pt x="17708" y="378663"/>
                    </a:cubicBezTo>
                    <a:cubicBezTo>
                      <a:pt x="7423" y="384273"/>
                      <a:pt x="3216" y="382870"/>
                      <a:pt x="879" y="392687"/>
                    </a:cubicBezTo>
                    <a:cubicBezTo>
                      <a:pt x="-1458" y="402504"/>
                      <a:pt x="1347" y="422139"/>
                      <a:pt x="3684" y="437566"/>
                    </a:cubicBezTo>
                    <a:cubicBezTo>
                      <a:pt x="6021" y="452993"/>
                      <a:pt x="12566" y="467952"/>
                      <a:pt x="14903" y="485249"/>
                    </a:cubicBezTo>
                    <a:cubicBezTo>
                      <a:pt x="17240" y="502546"/>
                      <a:pt x="18175" y="526855"/>
                      <a:pt x="17708" y="541347"/>
                    </a:cubicBezTo>
                    <a:cubicBezTo>
                      <a:pt x="17241" y="555839"/>
                      <a:pt x="13033" y="563319"/>
                      <a:pt x="12098" y="572201"/>
                    </a:cubicBezTo>
                    <a:cubicBezTo>
                      <a:pt x="11163" y="581083"/>
                      <a:pt x="11630" y="587862"/>
                      <a:pt x="12098" y="594641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4" name="Полилиния 793"/>
              <p:cNvSpPr/>
              <p:nvPr/>
            </p:nvSpPr>
            <p:spPr>
              <a:xfrm>
                <a:off x="7601658" y="2813579"/>
                <a:ext cx="162986" cy="389205"/>
              </a:xfrm>
              <a:custGeom>
                <a:avLst/>
                <a:gdLst>
                  <a:gd name="connsiteX0" fmla="*/ 239296 w 239296"/>
                  <a:gd name="connsiteY0" fmla="*/ 0 h 594641"/>
                  <a:gd name="connsiteX1" fmla="*/ 236491 w 239296"/>
                  <a:gd name="connsiteY1" fmla="*/ 50489 h 594641"/>
                  <a:gd name="connsiteX2" fmla="*/ 225271 w 239296"/>
                  <a:gd name="connsiteY2" fmla="*/ 70123 h 594641"/>
                  <a:gd name="connsiteX3" fmla="*/ 228076 w 239296"/>
                  <a:gd name="connsiteY3" fmla="*/ 103782 h 594641"/>
                  <a:gd name="connsiteX4" fmla="*/ 216857 w 239296"/>
                  <a:gd name="connsiteY4" fmla="*/ 137441 h 594641"/>
                  <a:gd name="connsiteX5" fmla="*/ 208442 w 239296"/>
                  <a:gd name="connsiteY5" fmla="*/ 157075 h 594641"/>
                  <a:gd name="connsiteX6" fmla="*/ 216857 w 239296"/>
                  <a:gd name="connsiteY6" fmla="*/ 187929 h 594641"/>
                  <a:gd name="connsiteX7" fmla="*/ 216857 w 239296"/>
                  <a:gd name="connsiteY7" fmla="*/ 218783 h 594641"/>
                  <a:gd name="connsiteX8" fmla="*/ 197222 w 239296"/>
                  <a:gd name="connsiteY8" fmla="*/ 238417 h 594641"/>
                  <a:gd name="connsiteX9" fmla="*/ 169173 w 239296"/>
                  <a:gd name="connsiteY9" fmla="*/ 260857 h 594641"/>
                  <a:gd name="connsiteX10" fmla="*/ 160758 w 239296"/>
                  <a:gd name="connsiteY10" fmla="*/ 283296 h 594641"/>
                  <a:gd name="connsiteX11" fmla="*/ 135514 w 239296"/>
                  <a:gd name="connsiteY11" fmla="*/ 300125 h 594641"/>
                  <a:gd name="connsiteX12" fmla="*/ 129904 w 239296"/>
                  <a:gd name="connsiteY12" fmla="*/ 345004 h 594641"/>
                  <a:gd name="connsiteX13" fmla="*/ 107465 w 239296"/>
                  <a:gd name="connsiteY13" fmla="*/ 356224 h 594641"/>
                  <a:gd name="connsiteX14" fmla="*/ 62587 w 239296"/>
                  <a:gd name="connsiteY14" fmla="*/ 359028 h 594641"/>
                  <a:gd name="connsiteX15" fmla="*/ 17708 w 239296"/>
                  <a:gd name="connsiteY15" fmla="*/ 378663 h 594641"/>
                  <a:gd name="connsiteX16" fmla="*/ 879 w 239296"/>
                  <a:gd name="connsiteY16" fmla="*/ 392687 h 594641"/>
                  <a:gd name="connsiteX17" fmla="*/ 3684 w 239296"/>
                  <a:gd name="connsiteY17" fmla="*/ 437566 h 594641"/>
                  <a:gd name="connsiteX18" fmla="*/ 14903 w 239296"/>
                  <a:gd name="connsiteY18" fmla="*/ 485249 h 594641"/>
                  <a:gd name="connsiteX19" fmla="*/ 17708 w 239296"/>
                  <a:gd name="connsiteY19" fmla="*/ 541347 h 594641"/>
                  <a:gd name="connsiteX20" fmla="*/ 12098 w 239296"/>
                  <a:gd name="connsiteY20" fmla="*/ 572201 h 594641"/>
                  <a:gd name="connsiteX21" fmla="*/ 12098 w 239296"/>
                  <a:gd name="connsiteY21" fmla="*/ 594641 h 59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296" h="594641">
                    <a:moveTo>
                      <a:pt x="239296" y="0"/>
                    </a:moveTo>
                    <a:cubicBezTo>
                      <a:pt x="239062" y="19401"/>
                      <a:pt x="238828" y="38802"/>
                      <a:pt x="236491" y="50489"/>
                    </a:cubicBezTo>
                    <a:cubicBezTo>
                      <a:pt x="234154" y="62176"/>
                      <a:pt x="226673" y="61241"/>
                      <a:pt x="225271" y="70123"/>
                    </a:cubicBezTo>
                    <a:cubicBezTo>
                      <a:pt x="223868" y="79005"/>
                      <a:pt x="229478" y="92562"/>
                      <a:pt x="228076" y="103782"/>
                    </a:cubicBezTo>
                    <a:cubicBezTo>
                      <a:pt x="226674" y="115002"/>
                      <a:pt x="220129" y="128559"/>
                      <a:pt x="216857" y="137441"/>
                    </a:cubicBezTo>
                    <a:cubicBezTo>
                      <a:pt x="213585" y="146323"/>
                      <a:pt x="208442" y="148660"/>
                      <a:pt x="208442" y="157075"/>
                    </a:cubicBezTo>
                    <a:cubicBezTo>
                      <a:pt x="208442" y="165490"/>
                      <a:pt x="215455" y="177644"/>
                      <a:pt x="216857" y="187929"/>
                    </a:cubicBezTo>
                    <a:cubicBezTo>
                      <a:pt x="218259" y="198214"/>
                      <a:pt x="220129" y="210368"/>
                      <a:pt x="216857" y="218783"/>
                    </a:cubicBezTo>
                    <a:cubicBezTo>
                      <a:pt x="213585" y="227198"/>
                      <a:pt x="205169" y="231405"/>
                      <a:pt x="197222" y="238417"/>
                    </a:cubicBezTo>
                    <a:cubicBezTo>
                      <a:pt x="189275" y="245429"/>
                      <a:pt x="175250" y="253377"/>
                      <a:pt x="169173" y="260857"/>
                    </a:cubicBezTo>
                    <a:cubicBezTo>
                      <a:pt x="163096" y="268337"/>
                      <a:pt x="166368" y="276751"/>
                      <a:pt x="160758" y="283296"/>
                    </a:cubicBezTo>
                    <a:cubicBezTo>
                      <a:pt x="155148" y="289841"/>
                      <a:pt x="140656" y="289840"/>
                      <a:pt x="135514" y="300125"/>
                    </a:cubicBezTo>
                    <a:cubicBezTo>
                      <a:pt x="130372" y="310410"/>
                      <a:pt x="134579" y="335654"/>
                      <a:pt x="129904" y="345004"/>
                    </a:cubicBezTo>
                    <a:cubicBezTo>
                      <a:pt x="125229" y="354354"/>
                      <a:pt x="118685" y="353887"/>
                      <a:pt x="107465" y="356224"/>
                    </a:cubicBezTo>
                    <a:cubicBezTo>
                      <a:pt x="96245" y="358561"/>
                      <a:pt x="77547" y="355288"/>
                      <a:pt x="62587" y="359028"/>
                    </a:cubicBezTo>
                    <a:cubicBezTo>
                      <a:pt x="47627" y="362768"/>
                      <a:pt x="27993" y="373053"/>
                      <a:pt x="17708" y="378663"/>
                    </a:cubicBezTo>
                    <a:cubicBezTo>
                      <a:pt x="7423" y="384273"/>
                      <a:pt x="3216" y="382870"/>
                      <a:pt x="879" y="392687"/>
                    </a:cubicBezTo>
                    <a:cubicBezTo>
                      <a:pt x="-1458" y="402504"/>
                      <a:pt x="1347" y="422139"/>
                      <a:pt x="3684" y="437566"/>
                    </a:cubicBezTo>
                    <a:cubicBezTo>
                      <a:pt x="6021" y="452993"/>
                      <a:pt x="12566" y="467952"/>
                      <a:pt x="14903" y="485249"/>
                    </a:cubicBezTo>
                    <a:cubicBezTo>
                      <a:pt x="17240" y="502546"/>
                      <a:pt x="18175" y="526855"/>
                      <a:pt x="17708" y="541347"/>
                    </a:cubicBezTo>
                    <a:cubicBezTo>
                      <a:pt x="17241" y="555839"/>
                      <a:pt x="13033" y="563319"/>
                      <a:pt x="12098" y="572201"/>
                    </a:cubicBezTo>
                    <a:cubicBezTo>
                      <a:pt x="11163" y="581083"/>
                      <a:pt x="11630" y="587862"/>
                      <a:pt x="12098" y="594641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5" name="Полилиния 794"/>
              <p:cNvSpPr/>
              <p:nvPr/>
            </p:nvSpPr>
            <p:spPr>
              <a:xfrm>
                <a:off x="7577441" y="2797114"/>
                <a:ext cx="162986" cy="389205"/>
              </a:xfrm>
              <a:custGeom>
                <a:avLst/>
                <a:gdLst>
                  <a:gd name="connsiteX0" fmla="*/ 239296 w 239296"/>
                  <a:gd name="connsiteY0" fmla="*/ 0 h 594641"/>
                  <a:gd name="connsiteX1" fmla="*/ 236491 w 239296"/>
                  <a:gd name="connsiteY1" fmla="*/ 50489 h 594641"/>
                  <a:gd name="connsiteX2" fmla="*/ 225271 w 239296"/>
                  <a:gd name="connsiteY2" fmla="*/ 70123 h 594641"/>
                  <a:gd name="connsiteX3" fmla="*/ 228076 w 239296"/>
                  <a:gd name="connsiteY3" fmla="*/ 103782 h 594641"/>
                  <a:gd name="connsiteX4" fmla="*/ 216857 w 239296"/>
                  <a:gd name="connsiteY4" fmla="*/ 137441 h 594641"/>
                  <a:gd name="connsiteX5" fmla="*/ 208442 w 239296"/>
                  <a:gd name="connsiteY5" fmla="*/ 157075 h 594641"/>
                  <a:gd name="connsiteX6" fmla="*/ 216857 w 239296"/>
                  <a:gd name="connsiteY6" fmla="*/ 187929 h 594641"/>
                  <a:gd name="connsiteX7" fmla="*/ 216857 w 239296"/>
                  <a:gd name="connsiteY7" fmla="*/ 218783 h 594641"/>
                  <a:gd name="connsiteX8" fmla="*/ 197222 w 239296"/>
                  <a:gd name="connsiteY8" fmla="*/ 238417 h 594641"/>
                  <a:gd name="connsiteX9" fmla="*/ 169173 w 239296"/>
                  <a:gd name="connsiteY9" fmla="*/ 260857 h 594641"/>
                  <a:gd name="connsiteX10" fmla="*/ 160758 w 239296"/>
                  <a:gd name="connsiteY10" fmla="*/ 283296 h 594641"/>
                  <a:gd name="connsiteX11" fmla="*/ 135514 w 239296"/>
                  <a:gd name="connsiteY11" fmla="*/ 300125 h 594641"/>
                  <a:gd name="connsiteX12" fmla="*/ 129904 w 239296"/>
                  <a:gd name="connsiteY12" fmla="*/ 345004 h 594641"/>
                  <a:gd name="connsiteX13" fmla="*/ 107465 w 239296"/>
                  <a:gd name="connsiteY13" fmla="*/ 356224 h 594641"/>
                  <a:gd name="connsiteX14" fmla="*/ 62587 w 239296"/>
                  <a:gd name="connsiteY14" fmla="*/ 359028 h 594641"/>
                  <a:gd name="connsiteX15" fmla="*/ 17708 w 239296"/>
                  <a:gd name="connsiteY15" fmla="*/ 378663 h 594641"/>
                  <a:gd name="connsiteX16" fmla="*/ 879 w 239296"/>
                  <a:gd name="connsiteY16" fmla="*/ 392687 h 594641"/>
                  <a:gd name="connsiteX17" fmla="*/ 3684 w 239296"/>
                  <a:gd name="connsiteY17" fmla="*/ 437566 h 594641"/>
                  <a:gd name="connsiteX18" fmla="*/ 14903 w 239296"/>
                  <a:gd name="connsiteY18" fmla="*/ 485249 h 594641"/>
                  <a:gd name="connsiteX19" fmla="*/ 17708 w 239296"/>
                  <a:gd name="connsiteY19" fmla="*/ 541347 h 594641"/>
                  <a:gd name="connsiteX20" fmla="*/ 12098 w 239296"/>
                  <a:gd name="connsiteY20" fmla="*/ 572201 h 594641"/>
                  <a:gd name="connsiteX21" fmla="*/ 12098 w 239296"/>
                  <a:gd name="connsiteY21" fmla="*/ 594641 h 59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296" h="594641">
                    <a:moveTo>
                      <a:pt x="239296" y="0"/>
                    </a:moveTo>
                    <a:cubicBezTo>
                      <a:pt x="239062" y="19401"/>
                      <a:pt x="238828" y="38802"/>
                      <a:pt x="236491" y="50489"/>
                    </a:cubicBezTo>
                    <a:cubicBezTo>
                      <a:pt x="234154" y="62176"/>
                      <a:pt x="226673" y="61241"/>
                      <a:pt x="225271" y="70123"/>
                    </a:cubicBezTo>
                    <a:cubicBezTo>
                      <a:pt x="223868" y="79005"/>
                      <a:pt x="229478" y="92562"/>
                      <a:pt x="228076" y="103782"/>
                    </a:cubicBezTo>
                    <a:cubicBezTo>
                      <a:pt x="226674" y="115002"/>
                      <a:pt x="220129" y="128559"/>
                      <a:pt x="216857" y="137441"/>
                    </a:cubicBezTo>
                    <a:cubicBezTo>
                      <a:pt x="213585" y="146323"/>
                      <a:pt x="208442" y="148660"/>
                      <a:pt x="208442" y="157075"/>
                    </a:cubicBezTo>
                    <a:cubicBezTo>
                      <a:pt x="208442" y="165490"/>
                      <a:pt x="215455" y="177644"/>
                      <a:pt x="216857" y="187929"/>
                    </a:cubicBezTo>
                    <a:cubicBezTo>
                      <a:pt x="218259" y="198214"/>
                      <a:pt x="220129" y="210368"/>
                      <a:pt x="216857" y="218783"/>
                    </a:cubicBezTo>
                    <a:cubicBezTo>
                      <a:pt x="213585" y="227198"/>
                      <a:pt x="205169" y="231405"/>
                      <a:pt x="197222" y="238417"/>
                    </a:cubicBezTo>
                    <a:cubicBezTo>
                      <a:pt x="189275" y="245429"/>
                      <a:pt x="175250" y="253377"/>
                      <a:pt x="169173" y="260857"/>
                    </a:cubicBezTo>
                    <a:cubicBezTo>
                      <a:pt x="163096" y="268337"/>
                      <a:pt x="166368" y="276751"/>
                      <a:pt x="160758" y="283296"/>
                    </a:cubicBezTo>
                    <a:cubicBezTo>
                      <a:pt x="155148" y="289841"/>
                      <a:pt x="140656" y="289840"/>
                      <a:pt x="135514" y="300125"/>
                    </a:cubicBezTo>
                    <a:cubicBezTo>
                      <a:pt x="130372" y="310410"/>
                      <a:pt x="134579" y="335654"/>
                      <a:pt x="129904" y="345004"/>
                    </a:cubicBezTo>
                    <a:cubicBezTo>
                      <a:pt x="125229" y="354354"/>
                      <a:pt x="118685" y="353887"/>
                      <a:pt x="107465" y="356224"/>
                    </a:cubicBezTo>
                    <a:cubicBezTo>
                      <a:pt x="96245" y="358561"/>
                      <a:pt x="77547" y="355288"/>
                      <a:pt x="62587" y="359028"/>
                    </a:cubicBezTo>
                    <a:cubicBezTo>
                      <a:pt x="47627" y="362768"/>
                      <a:pt x="27993" y="373053"/>
                      <a:pt x="17708" y="378663"/>
                    </a:cubicBezTo>
                    <a:cubicBezTo>
                      <a:pt x="7423" y="384273"/>
                      <a:pt x="3216" y="382870"/>
                      <a:pt x="879" y="392687"/>
                    </a:cubicBezTo>
                    <a:cubicBezTo>
                      <a:pt x="-1458" y="402504"/>
                      <a:pt x="1347" y="422139"/>
                      <a:pt x="3684" y="437566"/>
                    </a:cubicBezTo>
                    <a:cubicBezTo>
                      <a:pt x="6021" y="452993"/>
                      <a:pt x="12566" y="467952"/>
                      <a:pt x="14903" y="485249"/>
                    </a:cubicBezTo>
                    <a:cubicBezTo>
                      <a:pt x="17240" y="502546"/>
                      <a:pt x="18175" y="526855"/>
                      <a:pt x="17708" y="541347"/>
                    </a:cubicBezTo>
                    <a:cubicBezTo>
                      <a:pt x="17241" y="555839"/>
                      <a:pt x="13033" y="563319"/>
                      <a:pt x="12098" y="572201"/>
                    </a:cubicBezTo>
                    <a:cubicBezTo>
                      <a:pt x="11163" y="581083"/>
                      <a:pt x="11630" y="587862"/>
                      <a:pt x="12098" y="594641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6" name="Блок-схема: узел 795"/>
              <p:cNvSpPr/>
              <p:nvPr/>
            </p:nvSpPr>
            <p:spPr>
              <a:xfrm>
                <a:off x="7571994" y="3171757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7" name="Блок-схема: узел 796"/>
              <p:cNvSpPr/>
              <p:nvPr/>
            </p:nvSpPr>
            <p:spPr>
              <a:xfrm>
                <a:off x="7731553" y="2782564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8" name="Полилиния 797"/>
              <p:cNvSpPr/>
              <p:nvPr/>
            </p:nvSpPr>
            <p:spPr>
              <a:xfrm>
                <a:off x="6964486" y="1324005"/>
                <a:ext cx="234001" cy="79901"/>
              </a:xfrm>
              <a:custGeom>
                <a:avLst/>
                <a:gdLst>
                  <a:gd name="connsiteX0" fmla="*/ 343561 w 343561"/>
                  <a:gd name="connsiteY0" fmla="*/ 0 h 122076"/>
                  <a:gd name="connsiteX1" fmla="*/ 274849 w 343561"/>
                  <a:gd name="connsiteY1" fmla="*/ 52856 h 122076"/>
                  <a:gd name="connsiteX2" fmla="*/ 221993 w 343561"/>
                  <a:gd name="connsiteY2" fmla="*/ 89854 h 122076"/>
                  <a:gd name="connsiteX3" fmla="*/ 174423 w 343561"/>
                  <a:gd name="connsiteY3" fmla="*/ 100425 h 122076"/>
                  <a:gd name="connsiteX4" fmla="*/ 137425 w 343561"/>
                  <a:gd name="connsiteY4" fmla="*/ 105711 h 122076"/>
                  <a:gd name="connsiteX5" fmla="*/ 89855 w 343561"/>
                  <a:gd name="connsiteY5" fmla="*/ 116282 h 122076"/>
                  <a:gd name="connsiteX6" fmla="*/ 58141 w 343561"/>
                  <a:gd name="connsiteY6" fmla="*/ 121568 h 122076"/>
                  <a:gd name="connsiteX7" fmla="*/ 0 w 343561"/>
                  <a:gd name="connsiteY7" fmla="*/ 121568 h 12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3561" h="122076">
                    <a:moveTo>
                      <a:pt x="343561" y="0"/>
                    </a:moveTo>
                    <a:cubicBezTo>
                      <a:pt x="319335" y="18940"/>
                      <a:pt x="295110" y="37880"/>
                      <a:pt x="274849" y="52856"/>
                    </a:cubicBezTo>
                    <a:cubicBezTo>
                      <a:pt x="254588" y="67832"/>
                      <a:pt x="238731" y="81926"/>
                      <a:pt x="221993" y="89854"/>
                    </a:cubicBezTo>
                    <a:cubicBezTo>
                      <a:pt x="205255" y="97782"/>
                      <a:pt x="188518" y="97782"/>
                      <a:pt x="174423" y="100425"/>
                    </a:cubicBezTo>
                    <a:cubicBezTo>
                      <a:pt x="160328" y="103068"/>
                      <a:pt x="151520" y="103068"/>
                      <a:pt x="137425" y="105711"/>
                    </a:cubicBezTo>
                    <a:cubicBezTo>
                      <a:pt x="123330" y="108354"/>
                      <a:pt x="103069" y="113639"/>
                      <a:pt x="89855" y="116282"/>
                    </a:cubicBezTo>
                    <a:cubicBezTo>
                      <a:pt x="76641" y="118925"/>
                      <a:pt x="73117" y="120687"/>
                      <a:pt x="58141" y="121568"/>
                    </a:cubicBezTo>
                    <a:cubicBezTo>
                      <a:pt x="43165" y="122449"/>
                      <a:pt x="21582" y="122008"/>
                      <a:pt x="0" y="12156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9" name="Полилиния 798"/>
              <p:cNvSpPr/>
              <p:nvPr/>
            </p:nvSpPr>
            <p:spPr>
              <a:xfrm>
                <a:off x="7194530" y="1300581"/>
                <a:ext cx="25200" cy="24217"/>
              </a:xfrm>
              <a:custGeom>
                <a:avLst/>
                <a:gdLst>
                  <a:gd name="connsiteX0" fmla="*/ 36999 w 36999"/>
                  <a:gd name="connsiteY0" fmla="*/ 0 h 36999"/>
                  <a:gd name="connsiteX1" fmla="*/ 0 w 36999"/>
                  <a:gd name="connsiteY1" fmla="*/ 36999 h 3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999" h="36999">
                    <a:moveTo>
                      <a:pt x="36999" y="0"/>
                    </a:moveTo>
                    <a:lnTo>
                      <a:pt x="0" y="36999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00" name="Полилиния 799"/>
              <p:cNvSpPr/>
              <p:nvPr/>
            </p:nvSpPr>
            <p:spPr>
              <a:xfrm>
                <a:off x="7500532" y="1397054"/>
                <a:ext cx="115594" cy="34302"/>
              </a:xfrm>
              <a:custGeom>
                <a:avLst/>
                <a:gdLst>
                  <a:gd name="connsiteX0" fmla="*/ 0 w 127439"/>
                  <a:gd name="connsiteY0" fmla="*/ 7454 h 28596"/>
                  <a:gd name="connsiteX1" fmla="*/ 84568 w 127439"/>
                  <a:gd name="connsiteY1" fmla="*/ 2168 h 28596"/>
                  <a:gd name="connsiteX2" fmla="*/ 121567 w 127439"/>
                  <a:gd name="connsiteY2" fmla="*/ 2168 h 28596"/>
                  <a:gd name="connsiteX3" fmla="*/ 126853 w 127439"/>
                  <a:gd name="connsiteY3" fmla="*/ 28596 h 28596"/>
                  <a:gd name="connsiteX0" fmla="*/ 0 w 169728"/>
                  <a:gd name="connsiteY0" fmla="*/ 7454 h 52408"/>
                  <a:gd name="connsiteX1" fmla="*/ 84568 w 169728"/>
                  <a:gd name="connsiteY1" fmla="*/ 2168 h 52408"/>
                  <a:gd name="connsiteX2" fmla="*/ 121567 w 169728"/>
                  <a:gd name="connsiteY2" fmla="*/ 2168 h 52408"/>
                  <a:gd name="connsiteX3" fmla="*/ 169715 w 169728"/>
                  <a:gd name="connsiteY3" fmla="*/ 52408 h 52408"/>
                  <a:gd name="connsiteX0" fmla="*/ 0 w 169715"/>
                  <a:gd name="connsiteY0" fmla="*/ 7454 h 52408"/>
                  <a:gd name="connsiteX1" fmla="*/ 84568 w 169715"/>
                  <a:gd name="connsiteY1" fmla="*/ 2168 h 52408"/>
                  <a:gd name="connsiteX2" fmla="*/ 121567 w 169715"/>
                  <a:gd name="connsiteY2" fmla="*/ 2168 h 52408"/>
                  <a:gd name="connsiteX3" fmla="*/ 169715 w 169715"/>
                  <a:gd name="connsiteY3" fmla="*/ 52408 h 5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715" h="52408">
                    <a:moveTo>
                      <a:pt x="0" y="7454"/>
                    </a:moveTo>
                    <a:lnTo>
                      <a:pt x="84568" y="2168"/>
                    </a:lnTo>
                    <a:cubicBezTo>
                      <a:pt x="104829" y="1287"/>
                      <a:pt x="114520" y="-2237"/>
                      <a:pt x="121567" y="2168"/>
                    </a:cubicBezTo>
                    <a:cubicBezTo>
                      <a:pt x="128614" y="6573"/>
                      <a:pt x="153926" y="31871"/>
                      <a:pt x="169715" y="5240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01" name="Блок-схема: узел 800"/>
              <p:cNvSpPr/>
              <p:nvPr/>
            </p:nvSpPr>
            <p:spPr>
              <a:xfrm>
                <a:off x="6646727" y="3347611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02" name="Блок-схема: узел 801"/>
              <p:cNvSpPr/>
              <p:nvPr/>
            </p:nvSpPr>
            <p:spPr>
              <a:xfrm>
                <a:off x="6966864" y="3340095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03" name="AutoShape 19"/>
              <p:cNvSpPr>
                <a:spLocks noChangeArrowheads="1"/>
              </p:cNvSpPr>
              <p:nvPr/>
            </p:nvSpPr>
            <p:spPr bwMode="auto">
              <a:xfrm>
                <a:off x="7627656" y="3036749"/>
                <a:ext cx="328152" cy="61281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Капшагай</a:t>
                </a:r>
              </a:p>
            </p:txBody>
          </p:sp>
          <p:sp>
            <p:nvSpPr>
              <p:cNvPr id="804" name="AutoShape 19"/>
              <p:cNvSpPr>
                <a:spLocks noChangeArrowheads="1"/>
              </p:cNvSpPr>
              <p:nvPr/>
            </p:nvSpPr>
            <p:spPr bwMode="auto">
              <a:xfrm>
                <a:off x="4071946" y="1793863"/>
                <a:ext cx="373907" cy="107787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Кандыагаш</a:t>
                </a:r>
                <a:endParaRPr lang="ru-RU" sz="3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805" name="AutoShape 19"/>
              <p:cNvSpPr>
                <a:spLocks noChangeArrowheads="1"/>
              </p:cNvSpPr>
              <p:nvPr/>
            </p:nvSpPr>
            <p:spPr bwMode="auto">
              <a:xfrm>
                <a:off x="6464359" y="1742618"/>
                <a:ext cx="289663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Темиртау</a:t>
                </a:r>
              </a:p>
            </p:txBody>
          </p:sp>
          <p:sp>
            <p:nvSpPr>
              <p:cNvPr id="806" name="Полилиния 805"/>
              <p:cNvSpPr/>
              <p:nvPr/>
            </p:nvSpPr>
            <p:spPr>
              <a:xfrm>
                <a:off x="7361659" y="1301329"/>
                <a:ext cx="279006" cy="141840"/>
              </a:xfrm>
              <a:custGeom>
                <a:avLst/>
                <a:gdLst>
                  <a:gd name="connsiteX0" fmla="*/ 0 w 323850"/>
                  <a:gd name="connsiteY0" fmla="*/ 0 h 150195"/>
                  <a:gd name="connsiteX1" fmla="*/ 64294 w 323850"/>
                  <a:gd name="connsiteY1" fmla="*/ 54769 h 150195"/>
                  <a:gd name="connsiteX2" fmla="*/ 95250 w 323850"/>
                  <a:gd name="connsiteY2" fmla="*/ 111919 h 150195"/>
                  <a:gd name="connsiteX3" fmla="*/ 123825 w 323850"/>
                  <a:gd name="connsiteY3" fmla="*/ 145257 h 150195"/>
                  <a:gd name="connsiteX4" fmla="*/ 173831 w 323850"/>
                  <a:gd name="connsiteY4" fmla="*/ 150019 h 150195"/>
                  <a:gd name="connsiteX5" fmla="*/ 247650 w 323850"/>
                  <a:gd name="connsiteY5" fmla="*/ 145257 h 150195"/>
                  <a:gd name="connsiteX6" fmla="*/ 323850 w 323850"/>
                  <a:gd name="connsiteY6" fmla="*/ 142875 h 150195"/>
                  <a:gd name="connsiteX0" fmla="*/ 0 w 350043"/>
                  <a:gd name="connsiteY0" fmla="*/ 0 h 171450"/>
                  <a:gd name="connsiteX1" fmla="*/ 64294 w 350043"/>
                  <a:gd name="connsiteY1" fmla="*/ 54769 h 171450"/>
                  <a:gd name="connsiteX2" fmla="*/ 95250 w 350043"/>
                  <a:gd name="connsiteY2" fmla="*/ 111919 h 171450"/>
                  <a:gd name="connsiteX3" fmla="*/ 123825 w 350043"/>
                  <a:gd name="connsiteY3" fmla="*/ 145257 h 171450"/>
                  <a:gd name="connsiteX4" fmla="*/ 173831 w 350043"/>
                  <a:gd name="connsiteY4" fmla="*/ 150019 h 171450"/>
                  <a:gd name="connsiteX5" fmla="*/ 247650 w 350043"/>
                  <a:gd name="connsiteY5" fmla="*/ 145257 h 171450"/>
                  <a:gd name="connsiteX6" fmla="*/ 350043 w 350043"/>
                  <a:gd name="connsiteY6" fmla="*/ 171450 h 171450"/>
                  <a:gd name="connsiteX0" fmla="*/ 0 w 340518"/>
                  <a:gd name="connsiteY0" fmla="*/ 0 h 154781"/>
                  <a:gd name="connsiteX1" fmla="*/ 64294 w 340518"/>
                  <a:gd name="connsiteY1" fmla="*/ 54769 h 154781"/>
                  <a:gd name="connsiteX2" fmla="*/ 95250 w 340518"/>
                  <a:gd name="connsiteY2" fmla="*/ 111919 h 154781"/>
                  <a:gd name="connsiteX3" fmla="*/ 123825 w 340518"/>
                  <a:gd name="connsiteY3" fmla="*/ 145257 h 154781"/>
                  <a:gd name="connsiteX4" fmla="*/ 173831 w 340518"/>
                  <a:gd name="connsiteY4" fmla="*/ 150019 h 154781"/>
                  <a:gd name="connsiteX5" fmla="*/ 247650 w 340518"/>
                  <a:gd name="connsiteY5" fmla="*/ 145257 h 154781"/>
                  <a:gd name="connsiteX6" fmla="*/ 340518 w 340518"/>
                  <a:gd name="connsiteY6" fmla="*/ 154781 h 154781"/>
                  <a:gd name="connsiteX0" fmla="*/ 0 w 354805"/>
                  <a:gd name="connsiteY0" fmla="*/ 0 h 185738"/>
                  <a:gd name="connsiteX1" fmla="*/ 64294 w 354805"/>
                  <a:gd name="connsiteY1" fmla="*/ 54769 h 185738"/>
                  <a:gd name="connsiteX2" fmla="*/ 95250 w 354805"/>
                  <a:gd name="connsiteY2" fmla="*/ 111919 h 185738"/>
                  <a:gd name="connsiteX3" fmla="*/ 123825 w 354805"/>
                  <a:gd name="connsiteY3" fmla="*/ 145257 h 185738"/>
                  <a:gd name="connsiteX4" fmla="*/ 173831 w 354805"/>
                  <a:gd name="connsiteY4" fmla="*/ 150019 h 185738"/>
                  <a:gd name="connsiteX5" fmla="*/ 247650 w 354805"/>
                  <a:gd name="connsiteY5" fmla="*/ 145257 h 185738"/>
                  <a:gd name="connsiteX6" fmla="*/ 354805 w 354805"/>
                  <a:gd name="connsiteY6" fmla="*/ 185738 h 185738"/>
                  <a:gd name="connsiteX0" fmla="*/ 0 w 328612"/>
                  <a:gd name="connsiteY0" fmla="*/ 0 h 152401"/>
                  <a:gd name="connsiteX1" fmla="*/ 64294 w 328612"/>
                  <a:gd name="connsiteY1" fmla="*/ 54769 h 152401"/>
                  <a:gd name="connsiteX2" fmla="*/ 95250 w 328612"/>
                  <a:gd name="connsiteY2" fmla="*/ 111919 h 152401"/>
                  <a:gd name="connsiteX3" fmla="*/ 123825 w 328612"/>
                  <a:gd name="connsiteY3" fmla="*/ 145257 h 152401"/>
                  <a:gd name="connsiteX4" fmla="*/ 173831 w 328612"/>
                  <a:gd name="connsiteY4" fmla="*/ 150019 h 152401"/>
                  <a:gd name="connsiteX5" fmla="*/ 247650 w 328612"/>
                  <a:gd name="connsiteY5" fmla="*/ 145257 h 152401"/>
                  <a:gd name="connsiteX6" fmla="*/ 328612 w 328612"/>
                  <a:gd name="connsiteY6" fmla="*/ 152401 h 152401"/>
                  <a:gd name="connsiteX0" fmla="*/ 0 w 333967"/>
                  <a:gd name="connsiteY0" fmla="*/ 0 h 152427"/>
                  <a:gd name="connsiteX1" fmla="*/ 64294 w 333967"/>
                  <a:gd name="connsiteY1" fmla="*/ 54769 h 152427"/>
                  <a:gd name="connsiteX2" fmla="*/ 95250 w 333967"/>
                  <a:gd name="connsiteY2" fmla="*/ 111919 h 152427"/>
                  <a:gd name="connsiteX3" fmla="*/ 123825 w 333967"/>
                  <a:gd name="connsiteY3" fmla="*/ 145257 h 152427"/>
                  <a:gd name="connsiteX4" fmla="*/ 173831 w 333967"/>
                  <a:gd name="connsiteY4" fmla="*/ 150019 h 152427"/>
                  <a:gd name="connsiteX5" fmla="*/ 247650 w 333967"/>
                  <a:gd name="connsiteY5" fmla="*/ 145257 h 152427"/>
                  <a:gd name="connsiteX6" fmla="*/ 328612 w 333967"/>
                  <a:gd name="connsiteY6" fmla="*/ 152401 h 152427"/>
                  <a:gd name="connsiteX7" fmla="*/ 326231 w 333967"/>
                  <a:gd name="connsiteY7" fmla="*/ 147638 h 152427"/>
                  <a:gd name="connsiteX0" fmla="*/ 0 w 378623"/>
                  <a:gd name="connsiteY0" fmla="*/ 0 h 197659"/>
                  <a:gd name="connsiteX1" fmla="*/ 64294 w 378623"/>
                  <a:gd name="connsiteY1" fmla="*/ 54769 h 197659"/>
                  <a:gd name="connsiteX2" fmla="*/ 95250 w 378623"/>
                  <a:gd name="connsiteY2" fmla="*/ 111919 h 197659"/>
                  <a:gd name="connsiteX3" fmla="*/ 123825 w 378623"/>
                  <a:gd name="connsiteY3" fmla="*/ 145257 h 197659"/>
                  <a:gd name="connsiteX4" fmla="*/ 173831 w 378623"/>
                  <a:gd name="connsiteY4" fmla="*/ 150019 h 197659"/>
                  <a:gd name="connsiteX5" fmla="*/ 247650 w 378623"/>
                  <a:gd name="connsiteY5" fmla="*/ 145257 h 197659"/>
                  <a:gd name="connsiteX6" fmla="*/ 328612 w 378623"/>
                  <a:gd name="connsiteY6" fmla="*/ 152401 h 197659"/>
                  <a:gd name="connsiteX7" fmla="*/ 378619 w 378623"/>
                  <a:gd name="connsiteY7" fmla="*/ 197644 h 197659"/>
                  <a:gd name="connsiteX0" fmla="*/ 0 w 380771"/>
                  <a:gd name="connsiteY0" fmla="*/ 0 h 200383"/>
                  <a:gd name="connsiteX1" fmla="*/ 64294 w 380771"/>
                  <a:gd name="connsiteY1" fmla="*/ 54769 h 200383"/>
                  <a:gd name="connsiteX2" fmla="*/ 95250 w 380771"/>
                  <a:gd name="connsiteY2" fmla="*/ 111919 h 200383"/>
                  <a:gd name="connsiteX3" fmla="*/ 123825 w 380771"/>
                  <a:gd name="connsiteY3" fmla="*/ 145257 h 200383"/>
                  <a:gd name="connsiteX4" fmla="*/ 173831 w 380771"/>
                  <a:gd name="connsiteY4" fmla="*/ 150019 h 200383"/>
                  <a:gd name="connsiteX5" fmla="*/ 247650 w 380771"/>
                  <a:gd name="connsiteY5" fmla="*/ 145257 h 200383"/>
                  <a:gd name="connsiteX6" fmla="*/ 328612 w 380771"/>
                  <a:gd name="connsiteY6" fmla="*/ 152401 h 200383"/>
                  <a:gd name="connsiteX7" fmla="*/ 378619 w 380771"/>
                  <a:gd name="connsiteY7" fmla="*/ 197644 h 200383"/>
                  <a:gd name="connsiteX8" fmla="*/ 371475 w 380771"/>
                  <a:gd name="connsiteY8" fmla="*/ 195263 h 200383"/>
                  <a:gd name="connsiteX0" fmla="*/ 0 w 409637"/>
                  <a:gd name="connsiteY0" fmla="*/ 0 h 216708"/>
                  <a:gd name="connsiteX1" fmla="*/ 64294 w 409637"/>
                  <a:gd name="connsiteY1" fmla="*/ 54769 h 216708"/>
                  <a:gd name="connsiteX2" fmla="*/ 95250 w 409637"/>
                  <a:gd name="connsiteY2" fmla="*/ 111919 h 216708"/>
                  <a:gd name="connsiteX3" fmla="*/ 123825 w 409637"/>
                  <a:gd name="connsiteY3" fmla="*/ 145257 h 216708"/>
                  <a:gd name="connsiteX4" fmla="*/ 173831 w 409637"/>
                  <a:gd name="connsiteY4" fmla="*/ 150019 h 216708"/>
                  <a:gd name="connsiteX5" fmla="*/ 247650 w 409637"/>
                  <a:gd name="connsiteY5" fmla="*/ 145257 h 216708"/>
                  <a:gd name="connsiteX6" fmla="*/ 328612 w 409637"/>
                  <a:gd name="connsiteY6" fmla="*/ 152401 h 216708"/>
                  <a:gd name="connsiteX7" fmla="*/ 378619 w 409637"/>
                  <a:gd name="connsiteY7" fmla="*/ 197644 h 216708"/>
                  <a:gd name="connsiteX8" fmla="*/ 409575 w 409637"/>
                  <a:gd name="connsiteY8" fmla="*/ 216694 h 21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637" h="216708">
                    <a:moveTo>
                      <a:pt x="0" y="0"/>
                    </a:moveTo>
                    <a:cubicBezTo>
                      <a:pt x="24209" y="18058"/>
                      <a:pt x="48419" y="36116"/>
                      <a:pt x="64294" y="54769"/>
                    </a:cubicBezTo>
                    <a:cubicBezTo>
                      <a:pt x="80169" y="73422"/>
                      <a:pt x="85328" y="96838"/>
                      <a:pt x="95250" y="111919"/>
                    </a:cubicBezTo>
                    <a:cubicBezTo>
                      <a:pt x="105172" y="127000"/>
                      <a:pt x="110728" y="138907"/>
                      <a:pt x="123825" y="145257"/>
                    </a:cubicBezTo>
                    <a:cubicBezTo>
                      <a:pt x="136922" y="151607"/>
                      <a:pt x="153194" y="150019"/>
                      <a:pt x="173831" y="150019"/>
                    </a:cubicBezTo>
                    <a:cubicBezTo>
                      <a:pt x="194468" y="150019"/>
                      <a:pt x="221853" y="144860"/>
                      <a:pt x="247650" y="145257"/>
                    </a:cubicBezTo>
                    <a:cubicBezTo>
                      <a:pt x="273447" y="145654"/>
                      <a:pt x="328612" y="152401"/>
                      <a:pt x="328612" y="152401"/>
                    </a:cubicBezTo>
                    <a:cubicBezTo>
                      <a:pt x="341709" y="152798"/>
                      <a:pt x="379115" y="198636"/>
                      <a:pt x="378619" y="197644"/>
                    </a:cubicBezTo>
                    <a:cubicBezTo>
                      <a:pt x="385763" y="204788"/>
                      <a:pt x="411063" y="217190"/>
                      <a:pt x="409575" y="21669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07" name="Полилиния 806"/>
              <p:cNvSpPr/>
              <p:nvPr/>
            </p:nvSpPr>
            <p:spPr>
              <a:xfrm>
                <a:off x="7217385" y="1246778"/>
                <a:ext cx="64875" cy="54550"/>
              </a:xfrm>
              <a:custGeom>
                <a:avLst/>
                <a:gdLst>
                  <a:gd name="connsiteX0" fmla="*/ 95250 w 95250"/>
                  <a:gd name="connsiteY0" fmla="*/ 0 h 83344"/>
                  <a:gd name="connsiteX1" fmla="*/ 0 w 95250"/>
                  <a:gd name="connsiteY1" fmla="*/ 83344 h 8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0" h="83344">
                    <a:moveTo>
                      <a:pt x="95250" y="0"/>
                    </a:moveTo>
                    <a:lnTo>
                      <a:pt x="0" y="83344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08" name="Полилиния 807"/>
              <p:cNvSpPr/>
              <p:nvPr/>
            </p:nvSpPr>
            <p:spPr>
              <a:xfrm>
                <a:off x="6892936" y="1402040"/>
                <a:ext cx="81094" cy="31318"/>
              </a:xfrm>
              <a:custGeom>
                <a:avLst/>
                <a:gdLst>
                  <a:gd name="connsiteX0" fmla="*/ 0 w 119063"/>
                  <a:gd name="connsiteY0" fmla="*/ 47848 h 47848"/>
                  <a:gd name="connsiteX1" fmla="*/ 69057 w 119063"/>
                  <a:gd name="connsiteY1" fmla="*/ 4986 h 47848"/>
                  <a:gd name="connsiteX2" fmla="*/ 119063 w 119063"/>
                  <a:gd name="connsiteY2" fmla="*/ 2604 h 47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063" h="47848">
                    <a:moveTo>
                      <a:pt x="0" y="47848"/>
                    </a:moveTo>
                    <a:cubicBezTo>
                      <a:pt x="24606" y="30187"/>
                      <a:pt x="49213" y="12527"/>
                      <a:pt x="69057" y="4986"/>
                    </a:cubicBezTo>
                    <a:cubicBezTo>
                      <a:pt x="88901" y="-2555"/>
                      <a:pt x="103982" y="24"/>
                      <a:pt x="119063" y="2604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09" name="Полилиния 808"/>
              <p:cNvSpPr/>
              <p:nvPr/>
            </p:nvSpPr>
            <p:spPr>
              <a:xfrm>
                <a:off x="6587091" y="1239216"/>
                <a:ext cx="690632" cy="299247"/>
              </a:xfrm>
              <a:custGeom>
                <a:avLst/>
                <a:gdLst>
                  <a:gd name="connsiteX0" fmla="*/ 0 w 1013988"/>
                  <a:gd name="connsiteY0" fmla="*/ 457200 h 457200"/>
                  <a:gd name="connsiteX1" fmla="*/ 49794 w 1013988"/>
                  <a:gd name="connsiteY1" fmla="*/ 398352 h 457200"/>
                  <a:gd name="connsiteX2" fmla="*/ 90535 w 1013988"/>
                  <a:gd name="connsiteY2" fmla="*/ 357612 h 457200"/>
                  <a:gd name="connsiteX3" fmla="*/ 149382 w 1013988"/>
                  <a:gd name="connsiteY3" fmla="*/ 298764 h 457200"/>
                  <a:gd name="connsiteX4" fmla="*/ 248970 w 1013988"/>
                  <a:gd name="connsiteY4" fmla="*/ 289711 h 457200"/>
                  <a:gd name="connsiteX5" fmla="*/ 339505 w 1013988"/>
                  <a:gd name="connsiteY5" fmla="*/ 321398 h 457200"/>
                  <a:gd name="connsiteX6" fmla="*/ 443620 w 1013988"/>
                  <a:gd name="connsiteY6" fmla="*/ 289711 h 457200"/>
                  <a:gd name="connsiteX7" fmla="*/ 538681 w 1013988"/>
                  <a:gd name="connsiteY7" fmla="*/ 244443 h 457200"/>
                  <a:gd name="connsiteX8" fmla="*/ 597529 w 1013988"/>
                  <a:gd name="connsiteY8" fmla="*/ 244443 h 457200"/>
                  <a:gd name="connsiteX9" fmla="*/ 665430 w 1013988"/>
                  <a:gd name="connsiteY9" fmla="*/ 244443 h 457200"/>
                  <a:gd name="connsiteX10" fmla="*/ 746911 w 1013988"/>
                  <a:gd name="connsiteY10" fmla="*/ 221810 h 457200"/>
                  <a:gd name="connsiteX11" fmla="*/ 810285 w 1013988"/>
                  <a:gd name="connsiteY11" fmla="*/ 176542 h 457200"/>
                  <a:gd name="connsiteX12" fmla="*/ 878186 w 1013988"/>
                  <a:gd name="connsiteY12" fmla="*/ 140328 h 457200"/>
                  <a:gd name="connsiteX13" fmla="*/ 946087 w 1013988"/>
                  <a:gd name="connsiteY13" fmla="*/ 67901 h 457200"/>
                  <a:gd name="connsiteX14" fmla="*/ 982301 w 1013988"/>
                  <a:gd name="connsiteY14" fmla="*/ 40740 h 457200"/>
                  <a:gd name="connsiteX15" fmla="*/ 1013988 w 1013988"/>
                  <a:gd name="connsiteY15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13988" h="457200">
                    <a:moveTo>
                      <a:pt x="0" y="457200"/>
                    </a:moveTo>
                    <a:cubicBezTo>
                      <a:pt x="17352" y="436075"/>
                      <a:pt x="34705" y="414950"/>
                      <a:pt x="49794" y="398352"/>
                    </a:cubicBezTo>
                    <a:cubicBezTo>
                      <a:pt x="64883" y="381754"/>
                      <a:pt x="90535" y="357612"/>
                      <a:pt x="90535" y="357612"/>
                    </a:cubicBezTo>
                    <a:cubicBezTo>
                      <a:pt x="107133" y="341014"/>
                      <a:pt x="122976" y="310081"/>
                      <a:pt x="149382" y="298764"/>
                    </a:cubicBezTo>
                    <a:cubicBezTo>
                      <a:pt x="175788" y="287447"/>
                      <a:pt x="217283" y="285939"/>
                      <a:pt x="248970" y="289711"/>
                    </a:cubicBezTo>
                    <a:cubicBezTo>
                      <a:pt x="280657" y="293483"/>
                      <a:pt x="307063" y="321398"/>
                      <a:pt x="339505" y="321398"/>
                    </a:cubicBezTo>
                    <a:cubicBezTo>
                      <a:pt x="371947" y="321398"/>
                      <a:pt x="410424" y="302537"/>
                      <a:pt x="443620" y="289711"/>
                    </a:cubicBezTo>
                    <a:cubicBezTo>
                      <a:pt x="476816" y="276885"/>
                      <a:pt x="513030" y="251988"/>
                      <a:pt x="538681" y="244443"/>
                    </a:cubicBezTo>
                    <a:cubicBezTo>
                      <a:pt x="564332" y="236898"/>
                      <a:pt x="597529" y="244443"/>
                      <a:pt x="597529" y="244443"/>
                    </a:cubicBezTo>
                    <a:cubicBezTo>
                      <a:pt x="618654" y="244443"/>
                      <a:pt x="640533" y="248215"/>
                      <a:pt x="665430" y="244443"/>
                    </a:cubicBezTo>
                    <a:cubicBezTo>
                      <a:pt x="690327" y="240671"/>
                      <a:pt x="722769" y="233127"/>
                      <a:pt x="746911" y="221810"/>
                    </a:cubicBezTo>
                    <a:cubicBezTo>
                      <a:pt x="771053" y="210493"/>
                      <a:pt x="788406" y="190122"/>
                      <a:pt x="810285" y="176542"/>
                    </a:cubicBezTo>
                    <a:cubicBezTo>
                      <a:pt x="832164" y="162962"/>
                      <a:pt x="855552" y="158435"/>
                      <a:pt x="878186" y="140328"/>
                    </a:cubicBezTo>
                    <a:cubicBezTo>
                      <a:pt x="900820" y="122221"/>
                      <a:pt x="928735" y="84499"/>
                      <a:pt x="946087" y="67901"/>
                    </a:cubicBezTo>
                    <a:cubicBezTo>
                      <a:pt x="963439" y="51303"/>
                      <a:pt x="970984" y="52057"/>
                      <a:pt x="982301" y="40740"/>
                    </a:cubicBezTo>
                    <a:cubicBezTo>
                      <a:pt x="993618" y="29423"/>
                      <a:pt x="1003803" y="14711"/>
                      <a:pt x="1013988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10" name="Блок-схема: узел 809"/>
              <p:cNvSpPr/>
              <p:nvPr/>
            </p:nvSpPr>
            <p:spPr>
              <a:xfrm>
                <a:off x="7737296" y="2875369"/>
                <a:ext cx="50629" cy="46245"/>
              </a:xfrm>
              <a:prstGeom prst="flowChartConnector">
                <a:avLst/>
              </a:pr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11" name="Блок-схема: узел 810"/>
              <p:cNvSpPr/>
              <p:nvPr/>
            </p:nvSpPr>
            <p:spPr>
              <a:xfrm>
                <a:off x="7562836" y="3047676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12" name="Блок-схема: узел 811"/>
              <p:cNvSpPr/>
              <p:nvPr/>
            </p:nvSpPr>
            <p:spPr>
              <a:xfrm>
                <a:off x="3511361" y="3035914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13" name="Блок-схема: узел 812"/>
              <p:cNvSpPr/>
              <p:nvPr/>
            </p:nvSpPr>
            <p:spPr>
              <a:xfrm>
                <a:off x="3885126" y="2269051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14" name="Полилиния 813"/>
              <p:cNvSpPr/>
              <p:nvPr/>
            </p:nvSpPr>
            <p:spPr>
              <a:xfrm>
                <a:off x="4498967" y="1672735"/>
                <a:ext cx="1199644" cy="1304957"/>
              </a:xfrm>
              <a:custGeom>
                <a:avLst/>
                <a:gdLst>
                  <a:gd name="connsiteX0" fmla="*/ 1761322 w 1761322"/>
                  <a:gd name="connsiteY0" fmla="*/ 1993758 h 1993758"/>
                  <a:gd name="connsiteX1" fmla="*/ 1704172 w 1761322"/>
                  <a:gd name="connsiteY1" fmla="*/ 1978518 h 1993758"/>
                  <a:gd name="connsiteX2" fmla="*/ 1662262 w 1761322"/>
                  <a:gd name="connsiteY2" fmla="*/ 1970898 h 1993758"/>
                  <a:gd name="connsiteX3" fmla="*/ 1620352 w 1761322"/>
                  <a:gd name="connsiteY3" fmla="*/ 1967088 h 1993758"/>
                  <a:gd name="connsiteX4" fmla="*/ 1586062 w 1761322"/>
                  <a:gd name="connsiteY4" fmla="*/ 1959468 h 1993758"/>
                  <a:gd name="connsiteX5" fmla="*/ 1574632 w 1761322"/>
                  <a:gd name="connsiteY5" fmla="*/ 1963278 h 1993758"/>
                  <a:gd name="connsiteX6" fmla="*/ 1551772 w 1761322"/>
                  <a:gd name="connsiteY6" fmla="*/ 1928988 h 1993758"/>
                  <a:gd name="connsiteX7" fmla="*/ 1506052 w 1761322"/>
                  <a:gd name="connsiteY7" fmla="*/ 1906128 h 1993758"/>
                  <a:gd name="connsiteX8" fmla="*/ 1452712 w 1761322"/>
                  <a:gd name="connsiteY8" fmla="*/ 1883268 h 1993758"/>
                  <a:gd name="connsiteX9" fmla="*/ 1422232 w 1761322"/>
                  <a:gd name="connsiteY9" fmla="*/ 1868028 h 1993758"/>
                  <a:gd name="connsiteX10" fmla="*/ 1406992 w 1761322"/>
                  <a:gd name="connsiteY10" fmla="*/ 1814688 h 1993758"/>
                  <a:gd name="connsiteX11" fmla="*/ 1403182 w 1761322"/>
                  <a:gd name="connsiteY11" fmla="*/ 1746108 h 1993758"/>
                  <a:gd name="connsiteX12" fmla="*/ 1418422 w 1761322"/>
                  <a:gd name="connsiteY12" fmla="*/ 1723248 h 1993758"/>
                  <a:gd name="connsiteX13" fmla="*/ 1391752 w 1761322"/>
                  <a:gd name="connsiteY13" fmla="*/ 1681338 h 1993758"/>
                  <a:gd name="connsiteX14" fmla="*/ 1380322 w 1761322"/>
                  <a:gd name="connsiteY14" fmla="*/ 1654668 h 1993758"/>
                  <a:gd name="connsiteX15" fmla="*/ 1342222 w 1761322"/>
                  <a:gd name="connsiteY15" fmla="*/ 1639428 h 1993758"/>
                  <a:gd name="connsiteX16" fmla="*/ 1254592 w 1761322"/>
                  <a:gd name="connsiteY16" fmla="*/ 1662288 h 1993758"/>
                  <a:gd name="connsiteX17" fmla="*/ 1227922 w 1761322"/>
                  <a:gd name="connsiteY17" fmla="*/ 1677528 h 1993758"/>
                  <a:gd name="connsiteX18" fmla="*/ 1140292 w 1761322"/>
                  <a:gd name="connsiteY18" fmla="*/ 1639428 h 1993758"/>
                  <a:gd name="connsiteX19" fmla="*/ 1083142 w 1761322"/>
                  <a:gd name="connsiteY19" fmla="*/ 1608948 h 1993758"/>
                  <a:gd name="connsiteX20" fmla="*/ 1014562 w 1761322"/>
                  <a:gd name="connsiteY20" fmla="*/ 1589898 h 1993758"/>
                  <a:gd name="connsiteX21" fmla="*/ 965032 w 1761322"/>
                  <a:gd name="connsiteY21" fmla="*/ 1597518 h 1993758"/>
                  <a:gd name="connsiteX22" fmla="*/ 957412 w 1761322"/>
                  <a:gd name="connsiteY22" fmla="*/ 1525128 h 1993758"/>
                  <a:gd name="connsiteX23" fmla="*/ 930742 w 1761322"/>
                  <a:gd name="connsiteY23" fmla="*/ 1448928 h 1993758"/>
                  <a:gd name="connsiteX24" fmla="*/ 919312 w 1761322"/>
                  <a:gd name="connsiteY24" fmla="*/ 1384158 h 1993758"/>
                  <a:gd name="connsiteX25" fmla="*/ 911692 w 1761322"/>
                  <a:gd name="connsiteY25" fmla="*/ 1361298 h 1993758"/>
                  <a:gd name="connsiteX26" fmla="*/ 907882 w 1761322"/>
                  <a:gd name="connsiteY26" fmla="*/ 1311768 h 1993758"/>
                  <a:gd name="connsiteX27" fmla="*/ 885022 w 1761322"/>
                  <a:gd name="connsiteY27" fmla="*/ 1269858 h 1993758"/>
                  <a:gd name="connsiteX28" fmla="*/ 858352 w 1761322"/>
                  <a:gd name="connsiteY28" fmla="*/ 1205088 h 1993758"/>
                  <a:gd name="connsiteX29" fmla="*/ 846922 w 1761322"/>
                  <a:gd name="connsiteY29" fmla="*/ 1163178 h 1993758"/>
                  <a:gd name="connsiteX30" fmla="*/ 865972 w 1761322"/>
                  <a:gd name="connsiteY30" fmla="*/ 1140318 h 1993758"/>
                  <a:gd name="connsiteX31" fmla="*/ 862162 w 1761322"/>
                  <a:gd name="connsiteY31" fmla="*/ 1060308 h 1993758"/>
                  <a:gd name="connsiteX32" fmla="*/ 869782 w 1761322"/>
                  <a:gd name="connsiteY32" fmla="*/ 1003158 h 1993758"/>
                  <a:gd name="connsiteX33" fmla="*/ 831682 w 1761322"/>
                  <a:gd name="connsiteY33" fmla="*/ 949818 h 1993758"/>
                  <a:gd name="connsiteX34" fmla="*/ 805012 w 1761322"/>
                  <a:gd name="connsiteY34" fmla="*/ 820278 h 1993758"/>
                  <a:gd name="connsiteX35" fmla="*/ 766912 w 1761322"/>
                  <a:gd name="connsiteY35" fmla="*/ 606918 h 1993758"/>
                  <a:gd name="connsiteX36" fmla="*/ 713572 w 1761322"/>
                  <a:gd name="connsiteY36" fmla="*/ 443088 h 1993758"/>
                  <a:gd name="connsiteX37" fmla="*/ 656422 w 1761322"/>
                  <a:gd name="connsiteY37" fmla="*/ 355458 h 1993758"/>
                  <a:gd name="connsiteX38" fmla="*/ 622132 w 1761322"/>
                  <a:gd name="connsiteY38" fmla="*/ 260208 h 1993758"/>
                  <a:gd name="connsiteX39" fmla="*/ 610702 w 1761322"/>
                  <a:gd name="connsiteY39" fmla="*/ 225918 h 1993758"/>
                  <a:gd name="connsiteX40" fmla="*/ 614512 w 1761322"/>
                  <a:gd name="connsiteY40" fmla="*/ 187818 h 1993758"/>
                  <a:gd name="connsiteX41" fmla="*/ 534502 w 1761322"/>
                  <a:gd name="connsiteY41" fmla="*/ 138288 h 1993758"/>
                  <a:gd name="connsiteX42" fmla="*/ 450682 w 1761322"/>
                  <a:gd name="connsiteY42" fmla="*/ 111618 h 1993758"/>
                  <a:gd name="connsiteX43" fmla="*/ 374482 w 1761322"/>
                  <a:gd name="connsiteY43" fmla="*/ 103998 h 1993758"/>
                  <a:gd name="connsiteX44" fmla="*/ 305902 w 1761322"/>
                  <a:gd name="connsiteY44" fmla="*/ 84948 h 1993758"/>
                  <a:gd name="connsiteX45" fmla="*/ 279232 w 1761322"/>
                  <a:gd name="connsiteY45" fmla="*/ 54468 h 1993758"/>
                  <a:gd name="connsiteX46" fmla="*/ 199222 w 1761322"/>
                  <a:gd name="connsiteY46" fmla="*/ 43038 h 1993758"/>
                  <a:gd name="connsiteX47" fmla="*/ 149692 w 1761322"/>
                  <a:gd name="connsiteY47" fmla="*/ 31608 h 1993758"/>
                  <a:gd name="connsiteX48" fmla="*/ 107782 w 1761322"/>
                  <a:gd name="connsiteY48" fmla="*/ 16368 h 1993758"/>
                  <a:gd name="connsiteX49" fmla="*/ 12532 w 1761322"/>
                  <a:gd name="connsiteY49" fmla="*/ 1128 h 1993758"/>
                  <a:gd name="connsiteX50" fmla="*/ 1102 w 1761322"/>
                  <a:gd name="connsiteY50" fmla="*/ 1128 h 1993758"/>
                  <a:gd name="connsiteX51" fmla="*/ 1102 w 1761322"/>
                  <a:gd name="connsiteY51" fmla="*/ 1128 h 1993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761322" h="1993758">
                    <a:moveTo>
                      <a:pt x="1761322" y="1993758"/>
                    </a:moveTo>
                    <a:cubicBezTo>
                      <a:pt x="1741002" y="1988043"/>
                      <a:pt x="1720682" y="1982328"/>
                      <a:pt x="1704172" y="1978518"/>
                    </a:cubicBezTo>
                    <a:cubicBezTo>
                      <a:pt x="1687662" y="1974708"/>
                      <a:pt x="1676232" y="1972803"/>
                      <a:pt x="1662262" y="1970898"/>
                    </a:cubicBezTo>
                    <a:cubicBezTo>
                      <a:pt x="1648292" y="1968993"/>
                      <a:pt x="1633052" y="1968993"/>
                      <a:pt x="1620352" y="1967088"/>
                    </a:cubicBezTo>
                    <a:cubicBezTo>
                      <a:pt x="1607652" y="1965183"/>
                      <a:pt x="1586062" y="1959468"/>
                      <a:pt x="1586062" y="1959468"/>
                    </a:cubicBezTo>
                    <a:cubicBezTo>
                      <a:pt x="1578442" y="1958833"/>
                      <a:pt x="1580347" y="1968358"/>
                      <a:pt x="1574632" y="1963278"/>
                    </a:cubicBezTo>
                    <a:cubicBezTo>
                      <a:pt x="1568917" y="1958198"/>
                      <a:pt x="1563202" y="1938513"/>
                      <a:pt x="1551772" y="1928988"/>
                    </a:cubicBezTo>
                    <a:cubicBezTo>
                      <a:pt x="1540342" y="1919463"/>
                      <a:pt x="1522562" y="1913748"/>
                      <a:pt x="1506052" y="1906128"/>
                    </a:cubicBezTo>
                    <a:cubicBezTo>
                      <a:pt x="1489542" y="1898508"/>
                      <a:pt x="1466682" y="1889618"/>
                      <a:pt x="1452712" y="1883268"/>
                    </a:cubicBezTo>
                    <a:cubicBezTo>
                      <a:pt x="1438742" y="1876918"/>
                      <a:pt x="1429852" y="1879458"/>
                      <a:pt x="1422232" y="1868028"/>
                    </a:cubicBezTo>
                    <a:cubicBezTo>
                      <a:pt x="1414612" y="1856598"/>
                      <a:pt x="1410167" y="1835008"/>
                      <a:pt x="1406992" y="1814688"/>
                    </a:cubicBezTo>
                    <a:cubicBezTo>
                      <a:pt x="1403817" y="1794368"/>
                      <a:pt x="1401277" y="1761348"/>
                      <a:pt x="1403182" y="1746108"/>
                    </a:cubicBezTo>
                    <a:cubicBezTo>
                      <a:pt x="1405087" y="1730868"/>
                      <a:pt x="1420327" y="1734043"/>
                      <a:pt x="1418422" y="1723248"/>
                    </a:cubicBezTo>
                    <a:cubicBezTo>
                      <a:pt x="1416517" y="1712453"/>
                      <a:pt x="1398102" y="1692768"/>
                      <a:pt x="1391752" y="1681338"/>
                    </a:cubicBezTo>
                    <a:cubicBezTo>
                      <a:pt x="1385402" y="1669908"/>
                      <a:pt x="1388577" y="1661653"/>
                      <a:pt x="1380322" y="1654668"/>
                    </a:cubicBezTo>
                    <a:cubicBezTo>
                      <a:pt x="1372067" y="1647683"/>
                      <a:pt x="1363177" y="1638158"/>
                      <a:pt x="1342222" y="1639428"/>
                    </a:cubicBezTo>
                    <a:cubicBezTo>
                      <a:pt x="1321267" y="1640698"/>
                      <a:pt x="1273642" y="1655938"/>
                      <a:pt x="1254592" y="1662288"/>
                    </a:cubicBezTo>
                    <a:cubicBezTo>
                      <a:pt x="1235542" y="1668638"/>
                      <a:pt x="1246972" y="1681338"/>
                      <a:pt x="1227922" y="1677528"/>
                    </a:cubicBezTo>
                    <a:cubicBezTo>
                      <a:pt x="1208872" y="1673718"/>
                      <a:pt x="1164422" y="1650858"/>
                      <a:pt x="1140292" y="1639428"/>
                    </a:cubicBezTo>
                    <a:cubicBezTo>
                      <a:pt x="1116162" y="1627998"/>
                      <a:pt x="1104097" y="1617203"/>
                      <a:pt x="1083142" y="1608948"/>
                    </a:cubicBezTo>
                    <a:cubicBezTo>
                      <a:pt x="1062187" y="1600693"/>
                      <a:pt x="1034247" y="1591803"/>
                      <a:pt x="1014562" y="1589898"/>
                    </a:cubicBezTo>
                    <a:cubicBezTo>
                      <a:pt x="994877" y="1587993"/>
                      <a:pt x="974557" y="1608313"/>
                      <a:pt x="965032" y="1597518"/>
                    </a:cubicBezTo>
                    <a:cubicBezTo>
                      <a:pt x="955507" y="1586723"/>
                      <a:pt x="963127" y="1549893"/>
                      <a:pt x="957412" y="1525128"/>
                    </a:cubicBezTo>
                    <a:cubicBezTo>
                      <a:pt x="951697" y="1500363"/>
                      <a:pt x="937092" y="1472423"/>
                      <a:pt x="930742" y="1448928"/>
                    </a:cubicBezTo>
                    <a:cubicBezTo>
                      <a:pt x="924392" y="1425433"/>
                      <a:pt x="922487" y="1398763"/>
                      <a:pt x="919312" y="1384158"/>
                    </a:cubicBezTo>
                    <a:cubicBezTo>
                      <a:pt x="916137" y="1369553"/>
                      <a:pt x="913597" y="1373363"/>
                      <a:pt x="911692" y="1361298"/>
                    </a:cubicBezTo>
                    <a:cubicBezTo>
                      <a:pt x="909787" y="1349233"/>
                      <a:pt x="912327" y="1327008"/>
                      <a:pt x="907882" y="1311768"/>
                    </a:cubicBezTo>
                    <a:cubicBezTo>
                      <a:pt x="903437" y="1296528"/>
                      <a:pt x="893277" y="1287638"/>
                      <a:pt x="885022" y="1269858"/>
                    </a:cubicBezTo>
                    <a:cubicBezTo>
                      <a:pt x="876767" y="1252078"/>
                      <a:pt x="864702" y="1222868"/>
                      <a:pt x="858352" y="1205088"/>
                    </a:cubicBezTo>
                    <a:cubicBezTo>
                      <a:pt x="852002" y="1187308"/>
                      <a:pt x="845652" y="1173973"/>
                      <a:pt x="846922" y="1163178"/>
                    </a:cubicBezTo>
                    <a:cubicBezTo>
                      <a:pt x="848192" y="1152383"/>
                      <a:pt x="863432" y="1157463"/>
                      <a:pt x="865972" y="1140318"/>
                    </a:cubicBezTo>
                    <a:cubicBezTo>
                      <a:pt x="868512" y="1123173"/>
                      <a:pt x="861527" y="1083168"/>
                      <a:pt x="862162" y="1060308"/>
                    </a:cubicBezTo>
                    <a:cubicBezTo>
                      <a:pt x="862797" y="1037448"/>
                      <a:pt x="874862" y="1021573"/>
                      <a:pt x="869782" y="1003158"/>
                    </a:cubicBezTo>
                    <a:cubicBezTo>
                      <a:pt x="864702" y="984743"/>
                      <a:pt x="842477" y="980298"/>
                      <a:pt x="831682" y="949818"/>
                    </a:cubicBezTo>
                    <a:cubicBezTo>
                      <a:pt x="820887" y="919338"/>
                      <a:pt x="815807" y="877428"/>
                      <a:pt x="805012" y="820278"/>
                    </a:cubicBezTo>
                    <a:cubicBezTo>
                      <a:pt x="794217" y="763128"/>
                      <a:pt x="782152" y="669783"/>
                      <a:pt x="766912" y="606918"/>
                    </a:cubicBezTo>
                    <a:cubicBezTo>
                      <a:pt x="751672" y="544053"/>
                      <a:pt x="731987" y="484998"/>
                      <a:pt x="713572" y="443088"/>
                    </a:cubicBezTo>
                    <a:cubicBezTo>
                      <a:pt x="695157" y="401178"/>
                      <a:pt x="671662" y="385938"/>
                      <a:pt x="656422" y="355458"/>
                    </a:cubicBezTo>
                    <a:cubicBezTo>
                      <a:pt x="641182" y="324978"/>
                      <a:pt x="629752" y="281798"/>
                      <a:pt x="622132" y="260208"/>
                    </a:cubicBezTo>
                    <a:cubicBezTo>
                      <a:pt x="614512" y="238618"/>
                      <a:pt x="611972" y="237983"/>
                      <a:pt x="610702" y="225918"/>
                    </a:cubicBezTo>
                    <a:cubicBezTo>
                      <a:pt x="609432" y="213853"/>
                      <a:pt x="627212" y="202423"/>
                      <a:pt x="614512" y="187818"/>
                    </a:cubicBezTo>
                    <a:cubicBezTo>
                      <a:pt x="601812" y="173213"/>
                      <a:pt x="561807" y="150988"/>
                      <a:pt x="534502" y="138288"/>
                    </a:cubicBezTo>
                    <a:cubicBezTo>
                      <a:pt x="507197" y="125588"/>
                      <a:pt x="477352" y="117333"/>
                      <a:pt x="450682" y="111618"/>
                    </a:cubicBezTo>
                    <a:cubicBezTo>
                      <a:pt x="424012" y="105903"/>
                      <a:pt x="398612" y="108443"/>
                      <a:pt x="374482" y="103998"/>
                    </a:cubicBezTo>
                    <a:cubicBezTo>
                      <a:pt x="350352" y="99553"/>
                      <a:pt x="321777" y="93203"/>
                      <a:pt x="305902" y="84948"/>
                    </a:cubicBezTo>
                    <a:cubicBezTo>
                      <a:pt x="290027" y="76693"/>
                      <a:pt x="297012" y="61453"/>
                      <a:pt x="279232" y="54468"/>
                    </a:cubicBezTo>
                    <a:cubicBezTo>
                      <a:pt x="261452" y="47483"/>
                      <a:pt x="220812" y="46848"/>
                      <a:pt x="199222" y="43038"/>
                    </a:cubicBezTo>
                    <a:cubicBezTo>
                      <a:pt x="177632" y="39228"/>
                      <a:pt x="164932" y="36053"/>
                      <a:pt x="149692" y="31608"/>
                    </a:cubicBezTo>
                    <a:cubicBezTo>
                      <a:pt x="134452" y="27163"/>
                      <a:pt x="130642" y="21448"/>
                      <a:pt x="107782" y="16368"/>
                    </a:cubicBezTo>
                    <a:cubicBezTo>
                      <a:pt x="84922" y="11288"/>
                      <a:pt x="30312" y="3668"/>
                      <a:pt x="12532" y="1128"/>
                    </a:cubicBezTo>
                    <a:cubicBezTo>
                      <a:pt x="-5248" y="-1412"/>
                      <a:pt x="1102" y="1128"/>
                      <a:pt x="1102" y="1128"/>
                    </a:cubicBezTo>
                    <a:lnTo>
                      <a:pt x="1102" y="1128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15" name="AutoShape 19"/>
              <p:cNvSpPr>
                <a:spLocks noChangeArrowheads="1"/>
              </p:cNvSpPr>
              <p:nvPr/>
            </p:nvSpPr>
            <p:spPr bwMode="auto">
              <a:xfrm>
                <a:off x="5053677" y="2017451"/>
                <a:ext cx="31875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Улгайсын</a:t>
                </a:r>
                <a:endParaRPr lang="ru-RU" sz="3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816" name="Блок-схема: узел 815"/>
              <p:cNvSpPr/>
              <p:nvPr/>
            </p:nvSpPr>
            <p:spPr>
              <a:xfrm>
                <a:off x="5184884" y="90143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17" name="AutoShape 19"/>
              <p:cNvSpPr>
                <a:spLocks noChangeArrowheads="1"/>
              </p:cNvSpPr>
              <p:nvPr/>
            </p:nvSpPr>
            <p:spPr bwMode="auto">
              <a:xfrm>
                <a:off x="5927629" y="1043259"/>
                <a:ext cx="289779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Кокшетау</a:t>
                </a:r>
              </a:p>
            </p:txBody>
          </p:sp>
          <p:sp>
            <p:nvSpPr>
              <p:cNvPr id="818" name="AutoShape 19"/>
              <p:cNvSpPr>
                <a:spLocks noChangeArrowheads="1"/>
              </p:cNvSpPr>
              <p:nvPr/>
            </p:nvSpPr>
            <p:spPr bwMode="auto">
              <a:xfrm>
                <a:off x="6142552" y="1356043"/>
                <a:ext cx="259154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Атбасар</a:t>
                </a:r>
              </a:p>
            </p:txBody>
          </p:sp>
          <p:sp>
            <p:nvSpPr>
              <p:cNvPr id="819" name="AutoShape 19"/>
              <p:cNvSpPr>
                <a:spLocks noChangeArrowheads="1"/>
              </p:cNvSpPr>
              <p:nvPr/>
            </p:nvSpPr>
            <p:spPr bwMode="auto">
              <a:xfrm>
                <a:off x="8011750" y="2031342"/>
                <a:ext cx="196158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Аягоз</a:t>
                </a:r>
                <a:endParaRPr lang="ru-RU" sz="3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820" name="Блок-схема: узел 819"/>
              <p:cNvSpPr/>
              <p:nvPr/>
            </p:nvSpPr>
            <p:spPr>
              <a:xfrm>
                <a:off x="7955808" y="2068778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21" name="Полилиния 820"/>
              <p:cNvSpPr/>
              <p:nvPr/>
            </p:nvSpPr>
            <p:spPr>
              <a:xfrm>
                <a:off x="6785892" y="1779812"/>
                <a:ext cx="58388" cy="83124"/>
              </a:xfrm>
              <a:custGeom>
                <a:avLst/>
                <a:gdLst>
                  <a:gd name="connsiteX0" fmla="*/ 85725 w 85725"/>
                  <a:gd name="connsiteY0" fmla="*/ 127000 h 127000"/>
                  <a:gd name="connsiteX1" fmla="*/ 50800 w 85725"/>
                  <a:gd name="connsiteY1" fmla="*/ 66675 h 127000"/>
                  <a:gd name="connsiteX2" fmla="*/ 31750 w 85725"/>
                  <a:gd name="connsiteY2" fmla="*/ 53975 h 127000"/>
                  <a:gd name="connsiteX3" fmla="*/ 15875 w 85725"/>
                  <a:gd name="connsiteY3" fmla="*/ 44450 h 127000"/>
                  <a:gd name="connsiteX4" fmla="*/ 3175 w 85725"/>
                  <a:gd name="connsiteY4" fmla="*/ 31750 h 127000"/>
                  <a:gd name="connsiteX5" fmla="*/ 0 w 85725"/>
                  <a:gd name="connsiteY5" fmla="*/ 12700 h 127000"/>
                  <a:gd name="connsiteX6" fmla="*/ 3175 w 85725"/>
                  <a:gd name="connsiteY6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27000">
                    <a:moveTo>
                      <a:pt x="85725" y="127000"/>
                    </a:moveTo>
                    <a:cubicBezTo>
                      <a:pt x="72760" y="102923"/>
                      <a:pt x="59796" y="78846"/>
                      <a:pt x="50800" y="66675"/>
                    </a:cubicBezTo>
                    <a:cubicBezTo>
                      <a:pt x="41804" y="54504"/>
                      <a:pt x="37571" y="57679"/>
                      <a:pt x="31750" y="53975"/>
                    </a:cubicBezTo>
                    <a:cubicBezTo>
                      <a:pt x="25929" y="50271"/>
                      <a:pt x="15875" y="44450"/>
                      <a:pt x="15875" y="44450"/>
                    </a:cubicBezTo>
                    <a:cubicBezTo>
                      <a:pt x="11113" y="40746"/>
                      <a:pt x="5821" y="37042"/>
                      <a:pt x="3175" y="31750"/>
                    </a:cubicBezTo>
                    <a:cubicBezTo>
                      <a:pt x="529" y="26458"/>
                      <a:pt x="0" y="12700"/>
                      <a:pt x="0" y="12700"/>
                    </a:cubicBezTo>
                    <a:cubicBezTo>
                      <a:pt x="0" y="7408"/>
                      <a:pt x="1587" y="3704"/>
                      <a:pt x="3175" y="0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22" name="Полилиния 821"/>
              <p:cNvSpPr/>
              <p:nvPr/>
            </p:nvSpPr>
            <p:spPr>
              <a:xfrm>
                <a:off x="6785892" y="1779812"/>
                <a:ext cx="58388" cy="83124"/>
              </a:xfrm>
              <a:custGeom>
                <a:avLst/>
                <a:gdLst>
                  <a:gd name="connsiteX0" fmla="*/ 85725 w 85725"/>
                  <a:gd name="connsiteY0" fmla="*/ 127000 h 127000"/>
                  <a:gd name="connsiteX1" fmla="*/ 50800 w 85725"/>
                  <a:gd name="connsiteY1" fmla="*/ 66675 h 127000"/>
                  <a:gd name="connsiteX2" fmla="*/ 31750 w 85725"/>
                  <a:gd name="connsiteY2" fmla="*/ 53975 h 127000"/>
                  <a:gd name="connsiteX3" fmla="*/ 15875 w 85725"/>
                  <a:gd name="connsiteY3" fmla="*/ 44450 h 127000"/>
                  <a:gd name="connsiteX4" fmla="*/ 3175 w 85725"/>
                  <a:gd name="connsiteY4" fmla="*/ 31750 h 127000"/>
                  <a:gd name="connsiteX5" fmla="*/ 0 w 85725"/>
                  <a:gd name="connsiteY5" fmla="*/ 12700 h 127000"/>
                  <a:gd name="connsiteX6" fmla="*/ 3175 w 85725"/>
                  <a:gd name="connsiteY6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27000">
                    <a:moveTo>
                      <a:pt x="85725" y="127000"/>
                    </a:moveTo>
                    <a:cubicBezTo>
                      <a:pt x="72760" y="102923"/>
                      <a:pt x="59796" y="78846"/>
                      <a:pt x="50800" y="66675"/>
                    </a:cubicBezTo>
                    <a:cubicBezTo>
                      <a:pt x="41804" y="54504"/>
                      <a:pt x="37571" y="57679"/>
                      <a:pt x="31750" y="53975"/>
                    </a:cubicBezTo>
                    <a:cubicBezTo>
                      <a:pt x="25929" y="50271"/>
                      <a:pt x="15875" y="44450"/>
                      <a:pt x="15875" y="44450"/>
                    </a:cubicBezTo>
                    <a:cubicBezTo>
                      <a:pt x="11113" y="40746"/>
                      <a:pt x="5821" y="37042"/>
                      <a:pt x="3175" y="31750"/>
                    </a:cubicBezTo>
                    <a:cubicBezTo>
                      <a:pt x="529" y="26458"/>
                      <a:pt x="0" y="12700"/>
                      <a:pt x="0" y="12700"/>
                    </a:cubicBezTo>
                    <a:cubicBezTo>
                      <a:pt x="0" y="7408"/>
                      <a:pt x="1587" y="3704"/>
                      <a:pt x="3175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23" name="Полилиния 822"/>
              <p:cNvSpPr/>
              <p:nvPr/>
            </p:nvSpPr>
            <p:spPr>
              <a:xfrm>
                <a:off x="6801029" y="1775656"/>
                <a:ext cx="58388" cy="83124"/>
              </a:xfrm>
              <a:custGeom>
                <a:avLst/>
                <a:gdLst>
                  <a:gd name="connsiteX0" fmla="*/ 85725 w 85725"/>
                  <a:gd name="connsiteY0" fmla="*/ 127000 h 127000"/>
                  <a:gd name="connsiteX1" fmla="*/ 50800 w 85725"/>
                  <a:gd name="connsiteY1" fmla="*/ 66675 h 127000"/>
                  <a:gd name="connsiteX2" fmla="*/ 31750 w 85725"/>
                  <a:gd name="connsiteY2" fmla="*/ 53975 h 127000"/>
                  <a:gd name="connsiteX3" fmla="*/ 15875 w 85725"/>
                  <a:gd name="connsiteY3" fmla="*/ 44450 h 127000"/>
                  <a:gd name="connsiteX4" fmla="*/ 3175 w 85725"/>
                  <a:gd name="connsiteY4" fmla="*/ 31750 h 127000"/>
                  <a:gd name="connsiteX5" fmla="*/ 0 w 85725"/>
                  <a:gd name="connsiteY5" fmla="*/ 12700 h 127000"/>
                  <a:gd name="connsiteX6" fmla="*/ 3175 w 85725"/>
                  <a:gd name="connsiteY6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27000">
                    <a:moveTo>
                      <a:pt x="85725" y="127000"/>
                    </a:moveTo>
                    <a:cubicBezTo>
                      <a:pt x="72760" y="102923"/>
                      <a:pt x="59796" y="78846"/>
                      <a:pt x="50800" y="66675"/>
                    </a:cubicBezTo>
                    <a:cubicBezTo>
                      <a:pt x="41804" y="54504"/>
                      <a:pt x="37571" y="57679"/>
                      <a:pt x="31750" y="53975"/>
                    </a:cubicBezTo>
                    <a:cubicBezTo>
                      <a:pt x="25929" y="50271"/>
                      <a:pt x="15875" y="44450"/>
                      <a:pt x="15875" y="44450"/>
                    </a:cubicBezTo>
                    <a:cubicBezTo>
                      <a:pt x="11113" y="40746"/>
                      <a:pt x="5821" y="37042"/>
                      <a:pt x="3175" y="31750"/>
                    </a:cubicBezTo>
                    <a:cubicBezTo>
                      <a:pt x="529" y="26458"/>
                      <a:pt x="0" y="12700"/>
                      <a:pt x="0" y="12700"/>
                    </a:cubicBezTo>
                    <a:cubicBezTo>
                      <a:pt x="0" y="7408"/>
                      <a:pt x="1587" y="3704"/>
                      <a:pt x="3175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24" name="Полилиния 823"/>
              <p:cNvSpPr/>
              <p:nvPr/>
            </p:nvSpPr>
            <p:spPr>
              <a:xfrm>
                <a:off x="6772917" y="1788124"/>
                <a:ext cx="58388" cy="83124"/>
              </a:xfrm>
              <a:custGeom>
                <a:avLst/>
                <a:gdLst>
                  <a:gd name="connsiteX0" fmla="*/ 85725 w 85725"/>
                  <a:gd name="connsiteY0" fmla="*/ 127000 h 127000"/>
                  <a:gd name="connsiteX1" fmla="*/ 50800 w 85725"/>
                  <a:gd name="connsiteY1" fmla="*/ 66675 h 127000"/>
                  <a:gd name="connsiteX2" fmla="*/ 31750 w 85725"/>
                  <a:gd name="connsiteY2" fmla="*/ 53975 h 127000"/>
                  <a:gd name="connsiteX3" fmla="*/ 15875 w 85725"/>
                  <a:gd name="connsiteY3" fmla="*/ 44450 h 127000"/>
                  <a:gd name="connsiteX4" fmla="*/ 3175 w 85725"/>
                  <a:gd name="connsiteY4" fmla="*/ 31750 h 127000"/>
                  <a:gd name="connsiteX5" fmla="*/ 0 w 85725"/>
                  <a:gd name="connsiteY5" fmla="*/ 12700 h 127000"/>
                  <a:gd name="connsiteX6" fmla="*/ 3175 w 85725"/>
                  <a:gd name="connsiteY6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27000">
                    <a:moveTo>
                      <a:pt x="85725" y="127000"/>
                    </a:moveTo>
                    <a:cubicBezTo>
                      <a:pt x="72760" y="102923"/>
                      <a:pt x="59796" y="78846"/>
                      <a:pt x="50800" y="66675"/>
                    </a:cubicBezTo>
                    <a:cubicBezTo>
                      <a:pt x="41804" y="54504"/>
                      <a:pt x="37571" y="57679"/>
                      <a:pt x="31750" y="53975"/>
                    </a:cubicBezTo>
                    <a:cubicBezTo>
                      <a:pt x="25929" y="50271"/>
                      <a:pt x="15875" y="44450"/>
                      <a:pt x="15875" y="44450"/>
                    </a:cubicBezTo>
                    <a:cubicBezTo>
                      <a:pt x="11113" y="40746"/>
                      <a:pt x="5821" y="37042"/>
                      <a:pt x="3175" y="31750"/>
                    </a:cubicBezTo>
                    <a:cubicBezTo>
                      <a:pt x="529" y="26458"/>
                      <a:pt x="0" y="12700"/>
                      <a:pt x="0" y="12700"/>
                    </a:cubicBezTo>
                    <a:cubicBezTo>
                      <a:pt x="0" y="7408"/>
                      <a:pt x="1587" y="3704"/>
                      <a:pt x="3175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25" name="Блок-схема: узел 824"/>
              <p:cNvSpPr/>
              <p:nvPr/>
            </p:nvSpPr>
            <p:spPr>
              <a:xfrm>
                <a:off x="6761409" y="1753352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26" name="AutoShape 19"/>
              <p:cNvSpPr>
                <a:spLocks noChangeArrowheads="1"/>
              </p:cNvSpPr>
              <p:nvPr/>
            </p:nvSpPr>
            <p:spPr bwMode="auto">
              <a:xfrm>
                <a:off x="7338683" y="1173775"/>
                <a:ext cx="348881" cy="89238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Павлодар</a:t>
                </a:r>
              </a:p>
            </p:txBody>
          </p:sp>
          <p:sp>
            <p:nvSpPr>
              <p:cNvPr id="827" name="AutoShape 19"/>
              <p:cNvSpPr>
                <a:spLocks noChangeArrowheads="1"/>
              </p:cNvSpPr>
              <p:nvPr/>
            </p:nvSpPr>
            <p:spPr bwMode="auto">
              <a:xfrm>
                <a:off x="8213582" y="1480900"/>
                <a:ext cx="53497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Усть-Каменогорск</a:t>
                </a:r>
              </a:p>
            </p:txBody>
          </p:sp>
          <p:sp>
            <p:nvSpPr>
              <p:cNvPr id="828" name="Полилиния 827"/>
              <p:cNvSpPr/>
              <p:nvPr/>
            </p:nvSpPr>
            <p:spPr>
              <a:xfrm>
                <a:off x="4693583" y="1711009"/>
                <a:ext cx="242296" cy="170530"/>
              </a:xfrm>
              <a:custGeom>
                <a:avLst/>
                <a:gdLst>
                  <a:gd name="connsiteX0" fmla="*/ 586218 w 586218"/>
                  <a:gd name="connsiteY0" fmla="*/ 182880 h 182880"/>
                  <a:gd name="connsiteX1" fmla="*/ 513567 w 586218"/>
                  <a:gd name="connsiteY1" fmla="*/ 142797 h 182880"/>
                  <a:gd name="connsiteX2" fmla="*/ 443421 w 586218"/>
                  <a:gd name="connsiteY2" fmla="*/ 120250 h 182880"/>
                  <a:gd name="connsiteX3" fmla="*/ 398328 w 586218"/>
                  <a:gd name="connsiteY3" fmla="*/ 112734 h 182880"/>
                  <a:gd name="connsiteX4" fmla="*/ 348224 w 586218"/>
                  <a:gd name="connsiteY4" fmla="*/ 105219 h 182880"/>
                  <a:gd name="connsiteX5" fmla="*/ 295614 w 586218"/>
                  <a:gd name="connsiteY5" fmla="*/ 97703 h 182880"/>
                  <a:gd name="connsiteX6" fmla="*/ 283088 w 586218"/>
                  <a:gd name="connsiteY6" fmla="*/ 87682 h 182880"/>
                  <a:gd name="connsiteX7" fmla="*/ 260541 w 586218"/>
                  <a:gd name="connsiteY7" fmla="*/ 62630 h 182880"/>
                  <a:gd name="connsiteX8" fmla="*/ 220458 w 586218"/>
                  <a:gd name="connsiteY8" fmla="*/ 57620 h 182880"/>
                  <a:gd name="connsiteX9" fmla="*/ 150312 w 586218"/>
                  <a:gd name="connsiteY9" fmla="*/ 47599 h 182880"/>
                  <a:gd name="connsiteX10" fmla="*/ 75156 w 586218"/>
                  <a:gd name="connsiteY10" fmla="*/ 20042 h 182880"/>
                  <a:gd name="connsiteX11" fmla="*/ 35073 w 586218"/>
                  <a:gd name="connsiteY11" fmla="*/ 15031 h 182880"/>
                  <a:gd name="connsiteX12" fmla="*/ 0 w 586218"/>
                  <a:gd name="connsiteY12" fmla="*/ 0 h 182880"/>
                  <a:gd name="connsiteX0" fmla="*/ 586218 w 589717"/>
                  <a:gd name="connsiteY0" fmla="*/ 182880 h 182880"/>
                  <a:gd name="connsiteX1" fmla="*/ 583714 w 589717"/>
                  <a:gd name="connsiteY1" fmla="*/ 177870 h 182880"/>
                  <a:gd name="connsiteX2" fmla="*/ 513567 w 589717"/>
                  <a:gd name="connsiteY2" fmla="*/ 142797 h 182880"/>
                  <a:gd name="connsiteX3" fmla="*/ 443421 w 589717"/>
                  <a:gd name="connsiteY3" fmla="*/ 120250 h 182880"/>
                  <a:gd name="connsiteX4" fmla="*/ 398328 w 589717"/>
                  <a:gd name="connsiteY4" fmla="*/ 112734 h 182880"/>
                  <a:gd name="connsiteX5" fmla="*/ 348224 w 589717"/>
                  <a:gd name="connsiteY5" fmla="*/ 105219 h 182880"/>
                  <a:gd name="connsiteX6" fmla="*/ 295614 w 589717"/>
                  <a:gd name="connsiteY6" fmla="*/ 97703 h 182880"/>
                  <a:gd name="connsiteX7" fmla="*/ 283088 w 589717"/>
                  <a:gd name="connsiteY7" fmla="*/ 87682 h 182880"/>
                  <a:gd name="connsiteX8" fmla="*/ 260541 w 589717"/>
                  <a:gd name="connsiteY8" fmla="*/ 62630 h 182880"/>
                  <a:gd name="connsiteX9" fmla="*/ 220458 w 589717"/>
                  <a:gd name="connsiteY9" fmla="*/ 57620 h 182880"/>
                  <a:gd name="connsiteX10" fmla="*/ 150312 w 589717"/>
                  <a:gd name="connsiteY10" fmla="*/ 47599 h 182880"/>
                  <a:gd name="connsiteX11" fmla="*/ 75156 w 589717"/>
                  <a:gd name="connsiteY11" fmla="*/ 20042 h 182880"/>
                  <a:gd name="connsiteX12" fmla="*/ 35073 w 589717"/>
                  <a:gd name="connsiteY12" fmla="*/ 15031 h 182880"/>
                  <a:gd name="connsiteX13" fmla="*/ 0 w 589717"/>
                  <a:gd name="connsiteY13" fmla="*/ 0 h 182880"/>
                  <a:gd name="connsiteX0" fmla="*/ 586218 w 620852"/>
                  <a:gd name="connsiteY0" fmla="*/ 182880 h 268402"/>
                  <a:gd name="connsiteX1" fmla="*/ 618787 w 620852"/>
                  <a:gd name="connsiteY1" fmla="*/ 268058 h 268402"/>
                  <a:gd name="connsiteX2" fmla="*/ 513567 w 620852"/>
                  <a:gd name="connsiteY2" fmla="*/ 142797 h 268402"/>
                  <a:gd name="connsiteX3" fmla="*/ 443421 w 620852"/>
                  <a:gd name="connsiteY3" fmla="*/ 120250 h 268402"/>
                  <a:gd name="connsiteX4" fmla="*/ 398328 w 620852"/>
                  <a:gd name="connsiteY4" fmla="*/ 112734 h 268402"/>
                  <a:gd name="connsiteX5" fmla="*/ 348224 w 620852"/>
                  <a:gd name="connsiteY5" fmla="*/ 105219 h 268402"/>
                  <a:gd name="connsiteX6" fmla="*/ 295614 w 620852"/>
                  <a:gd name="connsiteY6" fmla="*/ 97703 h 268402"/>
                  <a:gd name="connsiteX7" fmla="*/ 283088 w 620852"/>
                  <a:gd name="connsiteY7" fmla="*/ 87682 h 268402"/>
                  <a:gd name="connsiteX8" fmla="*/ 260541 w 620852"/>
                  <a:gd name="connsiteY8" fmla="*/ 62630 h 268402"/>
                  <a:gd name="connsiteX9" fmla="*/ 220458 w 620852"/>
                  <a:gd name="connsiteY9" fmla="*/ 57620 h 268402"/>
                  <a:gd name="connsiteX10" fmla="*/ 150312 w 620852"/>
                  <a:gd name="connsiteY10" fmla="*/ 47599 h 268402"/>
                  <a:gd name="connsiteX11" fmla="*/ 75156 w 620852"/>
                  <a:gd name="connsiteY11" fmla="*/ 20042 h 268402"/>
                  <a:gd name="connsiteX12" fmla="*/ 35073 w 620852"/>
                  <a:gd name="connsiteY12" fmla="*/ 15031 h 268402"/>
                  <a:gd name="connsiteX13" fmla="*/ 0 w 620852"/>
                  <a:gd name="connsiteY13" fmla="*/ 0 h 268402"/>
                  <a:gd name="connsiteX0" fmla="*/ 819203 w 819203"/>
                  <a:gd name="connsiteY0" fmla="*/ 280583 h 280583"/>
                  <a:gd name="connsiteX1" fmla="*/ 618787 w 819203"/>
                  <a:gd name="connsiteY1" fmla="*/ 268058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819203 w 819203"/>
                  <a:gd name="connsiteY0" fmla="*/ 280583 h 280583"/>
                  <a:gd name="connsiteX1" fmla="*/ 573693 w 819203"/>
                  <a:gd name="connsiteY1" fmla="*/ 162839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596239 w 596239"/>
                  <a:gd name="connsiteY0" fmla="*/ 215447 h 215447"/>
                  <a:gd name="connsiteX1" fmla="*/ 573693 w 596239"/>
                  <a:gd name="connsiteY1" fmla="*/ 162839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5447"/>
                  <a:gd name="connsiteX1" fmla="*/ 571188 w 596239"/>
                  <a:gd name="connsiteY1" fmla="*/ 172860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6777"/>
                  <a:gd name="connsiteX1" fmla="*/ 588723 w 596239"/>
                  <a:gd name="connsiteY1" fmla="*/ 212942 h 216777"/>
                  <a:gd name="connsiteX2" fmla="*/ 571188 w 596239"/>
                  <a:gd name="connsiteY2" fmla="*/ 172860 h 216777"/>
                  <a:gd name="connsiteX3" fmla="*/ 513567 w 596239"/>
                  <a:gd name="connsiteY3" fmla="*/ 142797 h 216777"/>
                  <a:gd name="connsiteX4" fmla="*/ 443421 w 596239"/>
                  <a:gd name="connsiteY4" fmla="*/ 120250 h 216777"/>
                  <a:gd name="connsiteX5" fmla="*/ 398328 w 596239"/>
                  <a:gd name="connsiteY5" fmla="*/ 112734 h 216777"/>
                  <a:gd name="connsiteX6" fmla="*/ 348224 w 596239"/>
                  <a:gd name="connsiteY6" fmla="*/ 105219 h 216777"/>
                  <a:gd name="connsiteX7" fmla="*/ 295614 w 596239"/>
                  <a:gd name="connsiteY7" fmla="*/ 97703 h 216777"/>
                  <a:gd name="connsiteX8" fmla="*/ 283088 w 596239"/>
                  <a:gd name="connsiteY8" fmla="*/ 87682 h 216777"/>
                  <a:gd name="connsiteX9" fmla="*/ 260541 w 596239"/>
                  <a:gd name="connsiteY9" fmla="*/ 62630 h 216777"/>
                  <a:gd name="connsiteX10" fmla="*/ 220458 w 596239"/>
                  <a:gd name="connsiteY10" fmla="*/ 57620 h 216777"/>
                  <a:gd name="connsiteX11" fmla="*/ 150312 w 596239"/>
                  <a:gd name="connsiteY11" fmla="*/ 47599 h 216777"/>
                  <a:gd name="connsiteX12" fmla="*/ 75156 w 596239"/>
                  <a:gd name="connsiteY12" fmla="*/ 20042 h 216777"/>
                  <a:gd name="connsiteX13" fmla="*/ 35073 w 596239"/>
                  <a:gd name="connsiteY13" fmla="*/ 15031 h 216777"/>
                  <a:gd name="connsiteX14" fmla="*/ 0 w 596239"/>
                  <a:gd name="connsiteY14" fmla="*/ 0 h 216777"/>
                  <a:gd name="connsiteX0" fmla="*/ 596239 w 631614"/>
                  <a:gd name="connsiteY0" fmla="*/ 215447 h 241511"/>
                  <a:gd name="connsiteX1" fmla="*/ 631312 w 631614"/>
                  <a:gd name="connsiteY1" fmla="*/ 240499 h 241511"/>
                  <a:gd name="connsiteX2" fmla="*/ 571188 w 631614"/>
                  <a:gd name="connsiteY2" fmla="*/ 172860 h 241511"/>
                  <a:gd name="connsiteX3" fmla="*/ 513567 w 631614"/>
                  <a:gd name="connsiteY3" fmla="*/ 142797 h 241511"/>
                  <a:gd name="connsiteX4" fmla="*/ 443421 w 631614"/>
                  <a:gd name="connsiteY4" fmla="*/ 120250 h 241511"/>
                  <a:gd name="connsiteX5" fmla="*/ 398328 w 631614"/>
                  <a:gd name="connsiteY5" fmla="*/ 112734 h 241511"/>
                  <a:gd name="connsiteX6" fmla="*/ 348224 w 631614"/>
                  <a:gd name="connsiteY6" fmla="*/ 105219 h 241511"/>
                  <a:gd name="connsiteX7" fmla="*/ 295614 w 631614"/>
                  <a:gd name="connsiteY7" fmla="*/ 97703 h 241511"/>
                  <a:gd name="connsiteX8" fmla="*/ 283088 w 631614"/>
                  <a:gd name="connsiteY8" fmla="*/ 87682 h 241511"/>
                  <a:gd name="connsiteX9" fmla="*/ 260541 w 631614"/>
                  <a:gd name="connsiteY9" fmla="*/ 62630 h 241511"/>
                  <a:gd name="connsiteX10" fmla="*/ 220458 w 631614"/>
                  <a:gd name="connsiteY10" fmla="*/ 57620 h 241511"/>
                  <a:gd name="connsiteX11" fmla="*/ 150312 w 631614"/>
                  <a:gd name="connsiteY11" fmla="*/ 47599 h 241511"/>
                  <a:gd name="connsiteX12" fmla="*/ 75156 w 631614"/>
                  <a:gd name="connsiteY12" fmla="*/ 20042 h 241511"/>
                  <a:gd name="connsiteX13" fmla="*/ 35073 w 631614"/>
                  <a:gd name="connsiteY13" fmla="*/ 15031 h 241511"/>
                  <a:gd name="connsiteX14" fmla="*/ 0 w 631614"/>
                  <a:gd name="connsiteY14" fmla="*/ 0 h 241511"/>
                  <a:gd name="connsiteX0" fmla="*/ 623796 w 632144"/>
                  <a:gd name="connsiteY0" fmla="*/ 325676 h 325676"/>
                  <a:gd name="connsiteX1" fmla="*/ 631312 w 632144"/>
                  <a:gd name="connsiteY1" fmla="*/ 240499 h 325676"/>
                  <a:gd name="connsiteX2" fmla="*/ 571188 w 632144"/>
                  <a:gd name="connsiteY2" fmla="*/ 172860 h 325676"/>
                  <a:gd name="connsiteX3" fmla="*/ 513567 w 632144"/>
                  <a:gd name="connsiteY3" fmla="*/ 142797 h 325676"/>
                  <a:gd name="connsiteX4" fmla="*/ 443421 w 632144"/>
                  <a:gd name="connsiteY4" fmla="*/ 120250 h 325676"/>
                  <a:gd name="connsiteX5" fmla="*/ 398328 w 632144"/>
                  <a:gd name="connsiteY5" fmla="*/ 112734 h 325676"/>
                  <a:gd name="connsiteX6" fmla="*/ 348224 w 632144"/>
                  <a:gd name="connsiteY6" fmla="*/ 105219 h 325676"/>
                  <a:gd name="connsiteX7" fmla="*/ 295614 w 632144"/>
                  <a:gd name="connsiteY7" fmla="*/ 97703 h 325676"/>
                  <a:gd name="connsiteX8" fmla="*/ 283088 w 632144"/>
                  <a:gd name="connsiteY8" fmla="*/ 87682 h 325676"/>
                  <a:gd name="connsiteX9" fmla="*/ 260541 w 632144"/>
                  <a:gd name="connsiteY9" fmla="*/ 62630 h 325676"/>
                  <a:gd name="connsiteX10" fmla="*/ 220458 w 632144"/>
                  <a:gd name="connsiteY10" fmla="*/ 57620 h 325676"/>
                  <a:gd name="connsiteX11" fmla="*/ 150312 w 632144"/>
                  <a:gd name="connsiteY11" fmla="*/ 47599 h 325676"/>
                  <a:gd name="connsiteX12" fmla="*/ 75156 w 632144"/>
                  <a:gd name="connsiteY12" fmla="*/ 20042 h 325676"/>
                  <a:gd name="connsiteX13" fmla="*/ 35073 w 632144"/>
                  <a:gd name="connsiteY13" fmla="*/ 15031 h 325676"/>
                  <a:gd name="connsiteX14" fmla="*/ 0 w 632144"/>
                  <a:gd name="connsiteY14" fmla="*/ 0 h 325676"/>
                  <a:gd name="connsiteX0" fmla="*/ 623796 w 623796"/>
                  <a:gd name="connsiteY0" fmla="*/ 325676 h 325676"/>
                  <a:gd name="connsiteX1" fmla="*/ 586219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623796 w 623796"/>
                  <a:gd name="connsiteY0" fmla="*/ 325676 h 325676"/>
                  <a:gd name="connsiteX1" fmla="*/ 596240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588723 w 597072"/>
                  <a:gd name="connsiteY0" fmla="*/ 255531 h 255531"/>
                  <a:gd name="connsiteX1" fmla="*/ 596240 w 597072"/>
                  <a:gd name="connsiteY1" fmla="*/ 212942 h 255531"/>
                  <a:gd name="connsiteX2" fmla="*/ 571188 w 597072"/>
                  <a:gd name="connsiteY2" fmla="*/ 172860 h 255531"/>
                  <a:gd name="connsiteX3" fmla="*/ 513567 w 597072"/>
                  <a:gd name="connsiteY3" fmla="*/ 142797 h 255531"/>
                  <a:gd name="connsiteX4" fmla="*/ 443421 w 597072"/>
                  <a:gd name="connsiteY4" fmla="*/ 120250 h 255531"/>
                  <a:gd name="connsiteX5" fmla="*/ 398328 w 597072"/>
                  <a:gd name="connsiteY5" fmla="*/ 112734 h 255531"/>
                  <a:gd name="connsiteX6" fmla="*/ 348224 w 597072"/>
                  <a:gd name="connsiteY6" fmla="*/ 105219 h 255531"/>
                  <a:gd name="connsiteX7" fmla="*/ 295614 w 597072"/>
                  <a:gd name="connsiteY7" fmla="*/ 97703 h 255531"/>
                  <a:gd name="connsiteX8" fmla="*/ 283088 w 597072"/>
                  <a:gd name="connsiteY8" fmla="*/ 87682 h 255531"/>
                  <a:gd name="connsiteX9" fmla="*/ 260541 w 597072"/>
                  <a:gd name="connsiteY9" fmla="*/ 62630 h 255531"/>
                  <a:gd name="connsiteX10" fmla="*/ 220458 w 597072"/>
                  <a:gd name="connsiteY10" fmla="*/ 57620 h 255531"/>
                  <a:gd name="connsiteX11" fmla="*/ 150312 w 597072"/>
                  <a:gd name="connsiteY11" fmla="*/ 47599 h 255531"/>
                  <a:gd name="connsiteX12" fmla="*/ 75156 w 597072"/>
                  <a:gd name="connsiteY12" fmla="*/ 20042 h 255531"/>
                  <a:gd name="connsiteX13" fmla="*/ 35073 w 597072"/>
                  <a:gd name="connsiteY13" fmla="*/ 15031 h 255531"/>
                  <a:gd name="connsiteX14" fmla="*/ 0 w 597072"/>
                  <a:gd name="connsiteY14" fmla="*/ 0 h 255531"/>
                  <a:gd name="connsiteX0" fmla="*/ 588723 w 604318"/>
                  <a:gd name="connsiteY0" fmla="*/ 255531 h 255531"/>
                  <a:gd name="connsiteX1" fmla="*/ 603756 w 604318"/>
                  <a:gd name="connsiteY1" fmla="*/ 202921 h 255531"/>
                  <a:gd name="connsiteX2" fmla="*/ 571188 w 604318"/>
                  <a:gd name="connsiteY2" fmla="*/ 172860 h 255531"/>
                  <a:gd name="connsiteX3" fmla="*/ 513567 w 604318"/>
                  <a:gd name="connsiteY3" fmla="*/ 142797 h 255531"/>
                  <a:gd name="connsiteX4" fmla="*/ 443421 w 604318"/>
                  <a:gd name="connsiteY4" fmla="*/ 120250 h 255531"/>
                  <a:gd name="connsiteX5" fmla="*/ 398328 w 604318"/>
                  <a:gd name="connsiteY5" fmla="*/ 112734 h 255531"/>
                  <a:gd name="connsiteX6" fmla="*/ 348224 w 604318"/>
                  <a:gd name="connsiteY6" fmla="*/ 105219 h 255531"/>
                  <a:gd name="connsiteX7" fmla="*/ 295614 w 604318"/>
                  <a:gd name="connsiteY7" fmla="*/ 97703 h 255531"/>
                  <a:gd name="connsiteX8" fmla="*/ 283088 w 604318"/>
                  <a:gd name="connsiteY8" fmla="*/ 87682 h 255531"/>
                  <a:gd name="connsiteX9" fmla="*/ 260541 w 604318"/>
                  <a:gd name="connsiteY9" fmla="*/ 62630 h 255531"/>
                  <a:gd name="connsiteX10" fmla="*/ 220458 w 604318"/>
                  <a:gd name="connsiteY10" fmla="*/ 57620 h 255531"/>
                  <a:gd name="connsiteX11" fmla="*/ 150312 w 604318"/>
                  <a:gd name="connsiteY11" fmla="*/ 47599 h 255531"/>
                  <a:gd name="connsiteX12" fmla="*/ 75156 w 604318"/>
                  <a:gd name="connsiteY12" fmla="*/ 20042 h 255531"/>
                  <a:gd name="connsiteX13" fmla="*/ 35073 w 604318"/>
                  <a:gd name="connsiteY13" fmla="*/ 15031 h 255531"/>
                  <a:gd name="connsiteX14" fmla="*/ 0 w 604318"/>
                  <a:gd name="connsiteY14" fmla="*/ 0 h 255531"/>
                  <a:gd name="connsiteX0" fmla="*/ 571187 w 604076"/>
                  <a:gd name="connsiteY0" fmla="*/ 243005 h 243005"/>
                  <a:gd name="connsiteX1" fmla="*/ 603756 w 604076"/>
                  <a:gd name="connsiteY1" fmla="*/ 202921 h 243005"/>
                  <a:gd name="connsiteX2" fmla="*/ 571188 w 604076"/>
                  <a:gd name="connsiteY2" fmla="*/ 172860 h 243005"/>
                  <a:gd name="connsiteX3" fmla="*/ 513567 w 604076"/>
                  <a:gd name="connsiteY3" fmla="*/ 142797 h 243005"/>
                  <a:gd name="connsiteX4" fmla="*/ 443421 w 604076"/>
                  <a:gd name="connsiteY4" fmla="*/ 120250 h 243005"/>
                  <a:gd name="connsiteX5" fmla="*/ 398328 w 604076"/>
                  <a:gd name="connsiteY5" fmla="*/ 112734 h 243005"/>
                  <a:gd name="connsiteX6" fmla="*/ 348224 w 604076"/>
                  <a:gd name="connsiteY6" fmla="*/ 105219 h 243005"/>
                  <a:gd name="connsiteX7" fmla="*/ 295614 w 604076"/>
                  <a:gd name="connsiteY7" fmla="*/ 97703 h 243005"/>
                  <a:gd name="connsiteX8" fmla="*/ 283088 w 604076"/>
                  <a:gd name="connsiteY8" fmla="*/ 87682 h 243005"/>
                  <a:gd name="connsiteX9" fmla="*/ 260541 w 604076"/>
                  <a:gd name="connsiteY9" fmla="*/ 62630 h 243005"/>
                  <a:gd name="connsiteX10" fmla="*/ 220458 w 604076"/>
                  <a:gd name="connsiteY10" fmla="*/ 57620 h 243005"/>
                  <a:gd name="connsiteX11" fmla="*/ 150312 w 604076"/>
                  <a:gd name="connsiteY11" fmla="*/ 47599 h 243005"/>
                  <a:gd name="connsiteX12" fmla="*/ 75156 w 604076"/>
                  <a:gd name="connsiteY12" fmla="*/ 20042 h 243005"/>
                  <a:gd name="connsiteX13" fmla="*/ 35073 w 604076"/>
                  <a:gd name="connsiteY13" fmla="*/ 15031 h 243005"/>
                  <a:gd name="connsiteX14" fmla="*/ 0 w 604076"/>
                  <a:gd name="connsiteY14" fmla="*/ 0 h 243005"/>
                  <a:gd name="connsiteX0" fmla="*/ 571187 w 603756"/>
                  <a:gd name="connsiteY0" fmla="*/ 243005 h 244159"/>
                  <a:gd name="connsiteX1" fmla="*/ 571186 w 603756"/>
                  <a:gd name="connsiteY1" fmla="*/ 240500 h 244159"/>
                  <a:gd name="connsiteX2" fmla="*/ 603756 w 603756"/>
                  <a:gd name="connsiteY2" fmla="*/ 202921 h 244159"/>
                  <a:gd name="connsiteX3" fmla="*/ 571188 w 603756"/>
                  <a:gd name="connsiteY3" fmla="*/ 172860 h 244159"/>
                  <a:gd name="connsiteX4" fmla="*/ 513567 w 603756"/>
                  <a:gd name="connsiteY4" fmla="*/ 142797 h 244159"/>
                  <a:gd name="connsiteX5" fmla="*/ 443421 w 603756"/>
                  <a:gd name="connsiteY5" fmla="*/ 120250 h 244159"/>
                  <a:gd name="connsiteX6" fmla="*/ 398328 w 603756"/>
                  <a:gd name="connsiteY6" fmla="*/ 112734 h 244159"/>
                  <a:gd name="connsiteX7" fmla="*/ 348224 w 603756"/>
                  <a:gd name="connsiteY7" fmla="*/ 105219 h 244159"/>
                  <a:gd name="connsiteX8" fmla="*/ 295614 w 603756"/>
                  <a:gd name="connsiteY8" fmla="*/ 97703 h 244159"/>
                  <a:gd name="connsiteX9" fmla="*/ 283088 w 603756"/>
                  <a:gd name="connsiteY9" fmla="*/ 87682 h 244159"/>
                  <a:gd name="connsiteX10" fmla="*/ 260541 w 603756"/>
                  <a:gd name="connsiteY10" fmla="*/ 62630 h 244159"/>
                  <a:gd name="connsiteX11" fmla="*/ 220458 w 603756"/>
                  <a:gd name="connsiteY11" fmla="*/ 57620 h 244159"/>
                  <a:gd name="connsiteX12" fmla="*/ 150312 w 603756"/>
                  <a:gd name="connsiteY12" fmla="*/ 47599 h 244159"/>
                  <a:gd name="connsiteX13" fmla="*/ 75156 w 603756"/>
                  <a:gd name="connsiteY13" fmla="*/ 20042 h 244159"/>
                  <a:gd name="connsiteX14" fmla="*/ 35073 w 603756"/>
                  <a:gd name="connsiteY14" fmla="*/ 15031 h 244159"/>
                  <a:gd name="connsiteX15" fmla="*/ 0 w 603756"/>
                  <a:gd name="connsiteY15" fmla="*/ 0 h 244159"/>
                  <a:gd name="connsiteX0" fmla="*/ 571187 w 629452"/>
                  <a:gd name="connsiteY0" fmla="*/ 243005 h 306086"/>
                  <a:gd name="connsiteX1" fmla="*/ 628805 w 629452"/>
                  <a:gd name="connsiteY1" fmla="*/ 305635 h 306086"/>
                  <a:gd name="connsiteX2" fmla="*/ 603756 w 629452"/>
                  <a:gd name="connsiteY2" fmla="*/ 202921 h 306086"/>
                  <a:gd name="connsiteX3" fmla="*/ 571188 w 629452"/>
                  <a:gd name="connsiteY3" fmla="*/ 172860 h 306086"/>
                  <a:gd name="connsiteX4" fmla="*/ 513567 w 629452"/>
                  <a:gd name="connsiteY4" fmla="*/ 142797 h 306086"/>
                  <a:gd name="connsiteX5" fmla="*/ 443421 w 629452"/>
                  <a:gd name="connsiteY5" fmla="*/ 120250 h 306086"/>
                  <a:gd name="connsiteX6" fmla="*/ 398328 w 629452"/>
                  <a:gd name="connsiteY6" fmla="*/ 112734 h 306086"/>
                  <a:gd name="connsiteX7" fmla="*/ 348224 w 629452"/>
                  <a:gd name="connsiteY7" fmla="*/ 105219 h 306086"/>
                  <a:gd name="connsiteX8" fmla="*/ 295614 w 629452"/>
                  <a:gd name="connsiteY8" fmla="*/ 97703 h 306086"/>
                  <a:gd name="connsiteX9" fmla="*/ 283088 w 629452"/>
                  <a:gd name="connsiteY9" fmla="*/ 87682 h 306086"/>
                  <a:gd name="connsiteX10" fmla="*/ 260541 w 629452"/>
                  <a:gd name="connsiteY10" fmla="*/ 62630 h 306086"/>
                  <a:gd name="connsiteX11" fmla="*/ 220458 w 629452"/>
                  <a:gd name="connsiteY11" fmla="*/ 57620 h 306086"/>
                  <a:gd name="connsiteX12" fmla="*/ 150312 w 629452"/>
                  <a:gd name="connsiteY12" fmla="*/ 47599 h 306086"/>
                  <a:gd name="connsiteX13" fmla="*/ 75156 w 629452"/>
                  <a:gd name="connsiteY13" fmla="*/ 20042 h 306086"/>
                  <a:gd name="connsiteX14" fmla="*/ 35073 w 629452"/>
                  <a:gd name="connsiteY14" fmla="*/ 15031 h 306086"/>
                  <a:gd name="connsiteX15" fmla="*/ 0 w 629452"/>
                  <a:gd name="connsiteY15" fmla="*/ 0 h 306086"/>
                  <a:gd name="connsiteX0" fmla="*/ 576197 w 629452"/>
                  <a:gd name="connsiteY0" fmla="*/ 388307 h 388307"/>
                  <a:gd name="connsiteX1" fmla="*/ 628805 w 629452"/>
                  <a:gd name="connsiteY1" fmla="*/ 305635 h 388307"/>
                  <a:gd name="connsiteX2" fmla="*/ 603756 w 629452"/>
                  <a:gd name="connsiteY2" fmla="*/ 202921 h 388307"/>
                  <a:gd name="connsiteX3" fmla="*/ 571188 w 629452"/>
                  <a:gd name="connsiteY3" fmla="*/ 172860 h 388307"/>
                  <a:gd name="connsiteX4" fmla="*/ 513567 w 629452"/>
                  <a:gd name="connsiteY4" fmla="*/ 142797 h 388307"/>
                  <a:gd name="connsiteX5" fmla="*/ 443421 w 629452"/>
                  <a:gd name="connsiteY5" fmla="*/ 120250 h 388307"/>
                  <a:gd name="connsiteX6" fmla="*/ 398328 w 629452"/>
                  <a:gd name="connsiteY6" fmla="*/ 112734 h 388307"/>
                  <a:gd name="connsiteX7" fmla="*/ 348224 w 629452"/>
                  <a:gd name="connsiteY7" fmla="*/ 105219 h 388307"/>
                  <a:gd name="connsiteX8" fmla="*/ 295614 w 629452"/>
                  <a:gd name="connsiteY8" fmla="*/ 97703 h 388307"/>
                  <a:gd name="connsiteX9" fmla="*/ 283088 w 629452"/>
                  <a:gd name="connsiteY9" fmla="*/ 87682 h 388307"/>
                  <a:gd name="connsiteX10" fmla="*/ 260541 w 629452"/>
                  <a:gd name="connsiteY10" fmla="*/ 62630 h 388307"/>
                  <a:gd name="connsiteX11" fmla="*/ 220458 w 629452"/>
                  <a:gd name="connsiteY11" fmla="*/ 57620 h 388307"/>
                  <a:gd name="connsiteX12" fmla="*/ 150312 w 629452"/>
                  <a:gd name="connsiteY12" fmla="*/ 47599 h 388307"/>
                  <a:gd name="connsiteX13" fmla="*/ 75156 w 629452"/>
                  <a:gd name="connsiteY13" fmla="*/ 20042 h 388307"/>
                  <a:gd name="connsiteX14" fmla="*/ 35073 w 629452"/>
                  <a:gd name="connsiteY14" fmla="*/ 15031 h 388307"/>
                  <a:gd name="connsiteX15" fmla="*/ 0 w 629452"/>
                  <a:gd name="connsiteY15" fmla="*/ 0 h 388307"/>
                  <a:gd name="connsiteX0" fmla="*/ 576197 w 603756"/>
                  <a:gd name="connsiteY0" fmla="*/ 388307 h 388307"/>
                  <a:gd name="connsiteX1" fmla="*/ 583711 w 603756"/>
                  <a:gd name="connsiteY1" fmla="*/ 237994 h 388307"/>
                  <a:gd name="connsiteX2" fmla="*/ 603756 w 603756"/>
                  <a:gd name="connsiteY2" fmla="*/ 202921 h 388307"/>
                  <a:gd name="connsiteX3" fmla="*/ 571188 w 603756"/>
                  <a:gd name="connsiteY3" fmla="*/ 172860 h 388307"/>
                  <a:gd name="connsiteX4" fmla="*/ 513567 w 603756"/>
                  <a:gd name="connsiteY4" fmla="*/ 142797 h 388307"/>
                  <a:gd name="connsiteX5" fmla="*/ 443421 w 603756"/>
                  <a:gd name="connsiteY5" fmla="*/ 120250 h 388307"/>
                  <a:gd name="connsiteX6" fmla="*/ 398328 w 603756"/>
                  <a:gd name="connsiteY6" fmla="*/ 112734 h 388307"/>
                  <a:gd name="connsiteX7" fmla="*/ 348224 w 603756"/>
                  <a:gd name="connsiteY7" fmla="*/ 105219 h 388307"/>
                  <a:gd name="connsiteX8" fmla="*/ 295614 w 603756"/>
                  <a:gd name="connsiteY8" fmla="*/ 97703 h 388307"/>
                  <a:gd name="connsiteX9" fmla="*/ 283088 w 603756"/>
                  <a:gd name="connsiteY9" fmla="*/ 87682 h 388307"/>
                  <a:gd name="connsiteX10" fmla="*/ 260541 w 603756"/>
                  <a:gd name="connsiteY10" fmla="*/ 62630 h 388307"/>
                  <a:gd name="connsiteX11" fmla="*/ 220458 w 603756"/>
                  <a:gd name="connsiteY11" fmla="*/ 57620 h 388307"/>
                  <a:gd name="connsiteX12" fmla="*/ 150312 w 603756"/>
                  <a:gd name="connsiteY12" fmla="*/ 47599 h 388307"/>
                  <a:gd name="connsiteX13" fmla="*/ 75156 w 603756"/>
                  <a:gd name="connsiteY13" fmla="*/ 20042 h 388307"/>
                  <a:gd name="connsiteX14" fmla="*/ 35073 w 603756"/>
                  <a:gd name="connsiteY14" fmla="*/ 15031 h 388307"/>
                  <a:gd name="connsiteX15" fmla="*/ 0 w 603756"/>
                  <a:gd name="connsiteY15" fmla="*/ 0 h 388307"/>
                  <a:gd name="connsiteX0" fmla="*/ 616281 w 616281"/>
                  <a:gd name="connsiteY0" fmla="*/ 323171 h 323171"/>
                  <a:gd name="connsiteX1" fmla="*/ 583711 w 616281"/>
                  <a:gd name="connsiteY1" fmla="*/ 237994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3731 w 616281"/>
                  <a:gd name="connsiteY1" fmla="*/ 240499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81205 w 616281"/>
                  <a:gd name="connsiteY1" fmla="*/ 230478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593735 w 616281"/>
                  <a:gd name="connsiteY2" fmla="*/ 197910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581208 w 581208"/>
                  <a:gd name="connsiteY0" fmla="*/ 308140 h 308140"/>
                  <a:gd name="connsiteX1" fmla="*/ 556153 w 581208"/>
                  <a:gd name="connsiteY1" fmla="*/ 217952 h 308140"/>
                  <a:gd name="connsiteX2" fmla="*/ 558662 w 581208"/>
                  <a:gd name="connsiteY2" fmla="*/ 182879 h 308140"/>
                  <a:gd name="connsiteX3" fmla="*/ 536115 w 581208"/>
                  <a:gd name="connsiteY3" fmla="*/ 157829 h 308140"/>
                  <a:gd name="connsiteX4" fmla="*/ 478494 w 581208"/>
                  <a:gd name="connsiteY4" fmla="*/ 127766 h 308140"/>
                  <a:gd name="connsiteX5" fmla="*/ 408348 w 581208"/>
                  <a:gd name="connsiteY5" fmla="*/ 105219 h 308140"/>
                  <a:gd name="connsiteX6" fmla="*/ 363255 w 581208"/>
                  <a:gd name="connsiteY6" fmla="*/ 97703 h 308140"/>
                  <a:gd name="connsiteX7" fmla="*/ 313151 w 581208"/>
                  <a:gd name="connsiteY7" fmla="*/ 90188 h 308140"/>
                  <a:gd name="connsiteX8" fmla="*/ 260541 w 581208"/>
                  <a:gd name="connsiteY8" fmla="*/ 82672 h 308140"/>
                  <a:gd name="connsiteX9" fmla="*/ 248015 w 581208"/>
                  <a:gd name="connsiteY9" fmla="*/ 72651 h 308140"/>
                  <a:gd name="connsiteX10" fmla="*/ 225468 w 581208"/>
                  <a:gd name="connsiteY10" fmla="*/ 47599 h 308140"/>
                  <a:gd name="connsiteX11" fmla="*/ 185385 w 581208"/>
                  <a:gd name="connsiteY11" fmla="*/ 42589 h 308140"/>
                  <a:gd name="connsiteX12" fmla="*/ 115239 w 581208"/>
                  <a:gd name="connsiteY12" fmla="*/ 32568 h 308140"/>
                  <a:gd name="connsiteX13" fmla="*/ 40083 w 581208"/>
                  <a:gd name="connsiteY13" fmla="*/ 5011 h 308140"/>
                  <a:gd name="connsiteX14" fmla="*/ 0 w 581208"/>
                  <a:gd name="connsiteY14" fmla="*/ 0 h 308140"/>
                  <a:gd name="connsiteX0" fmla="*/ 541125 w 541125"/>
                  <a:gd name="connsiteY0" fmla="*/ 303129 h 303129"/>
                  <a:gd name="connsiteX1" fmla="*/ 516070 w 541125"/>
                  <a:gd name="connsiteY1" fmla="*/ 212941 h 303129"/>
                  <a:gd name="connsiteX2" fmla="*/ 518579 w 541125"/>
                  <a:gd name="connsiteY2" fmla="*/ 177868 h 303129"/>
                  <a:gd name="connsiteX3" fmla="*/ 496032 w 541125"/>
                  <a:gd name="connsiteY3" fmla="*/ 152818 h 303129"/>
                  <a:gd name="connsiteX4" fmla="*/ 438411 w 541125"/>
                  <a:gd name="connsiteY4" fmla="*/ 122755 h 303129"/>
                  <a:gd name="connsiteX5" fmla="*/ 368265 w 541125"/>
                  <a:gd name="connsiteY5" fmla="*/ 100208 h 303129"/>
                  <a:gd name="connsiteX6" fmla="*/ 323172 w 541125"/>
                  <a:gd name="connsiteY6" fmla="*/ 92692 h 303129"/>
                  <a:gd name="connsiteX7" fmla="*/ 273068 w 541125"/>
                  <a:gd name="connsiteY7" fmla="*/ 85177 h 303129"/>
                  <a:gd name="connsiteX8" fmla="*/ 220458 w 541125"/>
                  <a:gd name="connsiteY8" fmla="*/ 77661 h 303129"/>
                  <a:gd name="connsiteX9" fmla="*/ 207932 w 541125"/>
                  <a:gd name="connsiteY9" fmla="*/ 67640 h 303129"/>
                  <a:gd name="connsiteX10" fmla="*/ 185385 w 541125"/>
                  <a:gd name="connsiteY10" fmla="*/ 42588 h 303129"/>
                  <a:gd name="connsiteX11" fmla="*/ 145302 w 541125"/>
                  <a:gd name="connsiteY11" fmla="*/ 37578 h 303129"/>
                  <a:gd name="connsiteX12" fmla="*/ 75156 w 541125"/>
                  <a:gd name="connsiteY12" fmla="*/ 27557 h 303129"/>
                  <a:gd name="connsiteX13" fmla="*/ 0 w 541125"/>
                  <a:gd name="connsiteY13" fmla="*/ 0 h 303129"/>
                  <a:gd name="connsiteX0" fmla="*/ 465969 w 465969"/>
                  <a:gd name="connsiteY0" fmla="*/ 275572 h 275572"/>
                  <a:gd name="connsiteX1" fmla="*/ 440914 w 465969"/>
                  <a:gd name="connsiteY1" fmla="*/ 185384 h 275572"/>
                  <a:gd name="connsiteX2" fmla="*/ 443423 w 465969"/>
                  <a:gd name="connsiteY2" fmla="*/ 150311 h 275572"/>
                  <a:gd name="connsiteX3" fmla="*/ 420876 w 465969"/>
                  <a:gd name="connsiteY3" fmla="*/ 125261 h 275572"/>
                  <a:gd name="connsiteX4" fmla="*/ 363255 w 465969"/>
                  <a:gd name="connsiteY4" fmla="*/ 95198 h 275572"/>
                  <a:gd name="connsiteX5" fmla="*/ 293109 w 465969"/>
                  <a:gd name="connsiteY5" fmla="*/ 72651 h 275572"/>
                  <a:gd name="connsiteX6" fmla="*/ 248016 w 465969"/>
                  <a:gd name="connsiteY6" fmla="*/ 65135 h 275572"/>
                  <a:gd name="connsiteX7" fmla="*/ 197912 w 465969"/>
                  <a:gd name="connsiteY7" fmla="*/ 57620 h 275572"/>
                  <a:gd name="connsiteX8" fmla="*/ 145302 w 465969"/>
                  <a:gd name="connsiteY8" fmla="*/ 50104 h 275572"/>
                  <a:gd name="connsiteX9" fmla="*/ 132776 w 465969"/>
                  <a:gd name="connsiteY9" fmla="*/ 40083 h 275572"/>
                  <a:gd name="connsiteX10" fmla="*/ 110229 w 465969"/>
                  <a:gd name="connsiteY10" fmla="*/ 15031 h 275572"/>
                  <a:gd name="connsiteX11" fmla="*/ 70146 w 465969"/>
                  <a:gd name="connsiteY11" fmla="*/ 10021 h 275572"/>
                  <a:gd name="connsiteX12" fmla="*/ 0 w 465969"/>
                  <a:gd name="connsiteY12" fmla="*/ 0 h 275572"/>
                  <a:gd name="connsiteX0" fmla="*/ 395823 w 395823"/>
                  <a:gd name="connsiteY0" fmla="*/ 265551 h 265551"/>
                  <a:gd name="connsiteX1" fmla="*/ 370768 w 395823"/>
                  <a:gd name="connsiteY1" fmla="*/ 175363 h 265551"/>
                  <a:gd name="connsiteX2" fmla="*/ 373277 w 395823"/>
                  <a:gd name="connsiteY2" fmla="*/ 140290 h 265551"/>
                  <a:gd name="connsiteX3" fmla="*/ 350730 w 395823"/>
                  <a:gd name="connsiteY3" fmla="*/ 115240 h 265551"/>
                  <a:gd name="connsiteX4" fmla="*/ 293109 w 395823"/>
                  <a:gd name="connsiteY4" fmla="*/ 85177 h 265551"/>
                  <a:gd name="connsiteX5" fmla="*/ 222963 w 395823"/>
                  <a:gd name="connsiteY5" fmla="*/ 62630 h 265551"/>
                  <a:gd name="connsiteX6" fmla="*/ 177870 w 395823"/>
                  <a:gd name="connsiteY6" fmla="*/ 55114 h 265551"/>
                  <a:gd name="connsiteX7" fmla="*/ 127766 w 395823"/>
                  <a:gd name="connsiteY7" fmla="*/ 47599 h 265551"/>
                  <a:gd name="connsiteX8" fmla="*/ 75156 w 395823"/>
                  <a:gd name="connsiteY8" fmla="*/ 40083 h 265551"/>
                  <a:gd name="connsiteX9" fmla="*/ 62630 w 395823"/>
                  <a:gd name="connsiteY9" fmla="*/ 30062 h 265551"/>
                  <a:gd name="connsiteX10" fmla="*/ 40083 w 395823"/>
                  <a:gd name="connsiteY10" fmla="*/ 5010 h 265551"/>
                  <a:gd name="connsiteX11" fmla="*/ 0 w 395823"/>
                  <a:gd name="connsiteY11" fmla="*/ 0 h 265551"/>
                  <a:gd name="connsiteX0" fmla="*/ 355740 w 355740"/>
                  <a:gd name="connsiteY0" fmla="*/ 260541 h 260541"/>
                  <a:gd name="connsiteX1" fmla="*/ 330685 w 355740"/>
                  <a:gd name="connsiteY1" fmla="*/ 170353 h 260541"/>
                  <a:gd name="connsiteX2" fmla="*/ 333194 w 355740"/>
                  <a:gd name="connsiteY2" fmla="*/ 135280 h 260541"/>
                  <a:gd name="connsiteX3" fmla="*/ 310647 w 355740"/>
                  <a:gd name="connsiteY3" fmla="*/ 110230 h 260541"/>
                  <a:gd name="connsiteX4" fmla="*/ 253026 w 355740"/>
                  <a:gd name="connsiteY4" fmla="*/ 80167 h 260541"/>
                  <a:gd name="connsiteX5" fmla="*/ 182880 w 355740"/>
                  <a:gd name="connsiteY5" fmla="*/ 57620 h 260541"/>
                  <a:gd name="connsiteX6" fmla="*/ 137787 w 355740"/>
                  <a:gd name="connsiteY6" fmla="*/ 50104 h 260541"/>
                  <a:gd name="connsiteX7" fmla="*/ 87683 w 355740"/>
                  <a:gd name="connsiteY7" fmla="*/ 42589 h 260541"/>
                  <a:gd name="connsiteX8" fmla="*/ 35073 w 355740"/>
                  <a:gd name="connsiteY8" fmla="*/ 35073 h 260541"/>
                  <a:gd name="connsiteX9" fmla="*/ 22547 w 355740"/>
                  <a:gd name="connsiteY9" fmla="*/ 25052 h 260541"/>
                  <a:gd name="connsiteX10" fmla="*/ 0 w 355740"/>
                  <a:gd name="connsiteY10" fmla="*/ 0 h 260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5740" h="260541">
                    <a:moveTo>
                      <a:pt x="355740" y="260541"/>
                    </a:moveTo>
                    <a:cubicBezTo>
                      <a:pt x="355740" y="260124"/>
                      <a:pt x="325257" y="177034"/>
                      <a:pt x="330685" y="170353"/>
                    </a:cubicBezTo>
                    <a:cubicBezTo>
                      <a:pt x="336113" y="163672"/>
                      <a:pt x="333194" y="146553"/>
                      <a:pt x="333194" y="135280"/>
                    </a:cubicBezTo>
                    <a:cubicBezTo>
                      <a:pt x="333194" y="124007"/>
                      <a:pt x="323173" y="121921"/>
                      <a:pt x="310647" y="110230"/>
                    </a:cubicBezTo>
                    <a:cubicBezTo>
                      <a:pt x="298121" y="98539"/>
                      <a:pt x="274320" y="88935"/>
                      <a:pt x="253026" y="80167"/>
                    </a:cubicBezTo>
                    <a:cubicBezTo>
                      <a:pt x="231732" y="71399"/>
                      <a:pt x="202086" y="62630"/>
                      <a:pt x="182880" y="57620"/>
                    </a:cubicBezTo>
                    <a:cubicBezTo>
                      <a:pt x="163674" y="52610"/>
                      <a:pt x="137787" y="50104"/>
                      <a:pt x="137787" y="50104"/>
                    </a:cubicBezTo>
                    <a:lnTo>
                      <a:pt x="87683" y="42589"/>
                    </a:lnTo>
                    <a:cubicBezTo>
                      <a:pt x="70564" y="40084"/>
                      <a:pt x="45929" y="37996"/>
                      <a:pt x="35073" y="35073"/>
                    </a:cubicBezTo>
                    <a:cubicBezTo>
                      <a:pt x="24217" y="32150"/>
                      <a:pt x="28392" y="30897"/>
                      <a:pt x="22547" y="25052"/>
                    </a:cubicBezTo>
                    <a:cubicBezTo>
                      <a:pt x="16702" y="19207"/>
                      <a:pt x="10438" y="5010"/>
                      <a:pt x="0" y="0"/>
                    </a:cubicBezTo>
                  </a:path>
                </a:pathLst>
              </a:custGeom>
              <a:ln w="952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829" name="AutoShape 19"/>
              <p:cNvSpPr>
                <a:spLocks noChangeArrowheads="1"/>
              </p:cNvSpPr>
              <p:nvPr/>
            </p:nvSpPr>
            <p:spPr bwMode="auto">
              <a:xfrm>
                <a:off x="4240780" y="1635691"/>
                <a:ext cx="219491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Актобе</a:t>
                </a:r>
                <a:endParaRPr lang="ru-RU" sz="3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830" name="Полилиния 829"/>
              <p:cNvSpPr/>
              <p:nvPr/>
            </p:nvSpPr>
            <p:spPr>
              <a:xfrm>
                <a:off x="6505087" y="1562475"/>
                <a:ext cx="114077" cy="44881"/>
              </a:xfrm>
              <a:custGeom>
                <a:avLst/>
                <a:gdLst>
                  <a:gd name="connsiteX0" fmla="*/ 0 w 167489"/>
                  <a:gd name="connsiteY0" fmla="*/ 0 h 68571"/>
                  <a:gd name="connsiteX1" fmla="*/ 27160 w 167489"/>
                  <a:gd name="connsiteY1" fmla="*/ 58848 h 68571"/>
                  <a:gd name="connsiteX2" fmla="*/ 63374 w 167489"/>
                  <a:gd name="connsiteY2" fmla="*/ 67901 h 68571"/>
                  <a:gd name="connsiteX3" fmla="*/ 104114 w 167489"/>
                  <a:gd name="connsiteY3" fmla="*/ 67901 h 68571"/>
                  <a:gd name="connsiteX4" fmla="*/ 167489 w 167489"/>
                  <a:gd name="connsiteY4" fmla="*/ 67901 h 6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489" h="68571">
                    <a:moveTo>
                      <a:pt x="0" y="0"/>
                    </a:moveTo>
                    <a:cubicBezTo>
                      <a:pt x="8299" y="23765"/>
                      <a:pt x="16598" y="47531"/>
                      <a:pt x="27160" y="58848"/>
                    </a:cubicBezTo>
                    <a:cubicBezTo>
                      <a:pt x="37722" y="70165"/>
                      <a:pt x="50548" y="66392"/>
                      <a:pt x="63374" y="67901"/>
                    </a:cubicBezTo>
                    <a:cubicBezTo>
                      <a:pt x="76200" y="69410"/>
                      <a:pt x="104114" y="67901"/>
                      <a:pt x="104114" y="67901"/>
                    </a:cubicBezTo>
                    <a:lnTo>
                      <a:pt x="167489" y="67901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1" name="Полилиния 830"/>
              <p:cNvSpPr/>
              <p:nvPr/>
            </p:nvSpPr>
            <p:spPr>
              <a:xfrm>
                <a:off x="4474623" y="1675907"/>
                <a:ext cx="36326" cy="172483"/>
              </a:xfrm>
              <a:custGeom>
                <a:avLst/>
                <a:gdLst>
                  <a:gd name="connsiteX0" fmla="*/ 34264 w 53334"/>
                  <a:gd name="connsiteY0" fmla="*/ 0 h 263525"/>
                  <a:gd name="connsiteX1" fmla="*/ 53314 w 53334"/>
                  <a:gd name="connsiteY1" fmla="*/ 69850 h 263525"/>
                  <a:gd name="connsiteX2" fmla="*/ 31089 w 53334"/>
                  <a:gd name="connsiteY2" fmla="*/ 117475 h 263525"/>
                  <a:gd name="connsiteX3" fmla="*/ 2514 w 53334"/>
                  <a:gd name="connsiteY3" fmla="*/ 133350 h 263525"/>
                  <a:gd name="connsiteX4" fmla="*/ 2514 w 53334"/>
                  <a:gd name="connsiteY4" fmla="*/ 190500 h 263525"/>
                  <a:gd name="connsiteX5" fmla="*/ 12039 w 53334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4" h="263525">
                    <a:moveTo>
                      <a:pt x="34264" y="0"/>
                    </a:moveTo>
                    <a:cubicBezTo>
                      <a:pt x="44053" y="25135"/>
                      <a:pt x="53843" y="50271"/>
                      <a:pt x="53314" y="69850"/>
                    </a:cubicBezTo>
                    <a:cubicBezTo>
                      <a:pt x="52785" y="89429"/>
                      <a:pt x="39556" y="106892"/>
                      <a:pt x="31089" y="117475"/>
                    </a:cubicBezTo>
                    <a:cubicBezTo>
                      <a:pt x="22622" y="128058"/>
                      <a:pt x="7276" y="121179"/>
                      <a:pt x="2514" y="133350"/>
                    </a:cubicBezTo>
                    <a:cubicBezTo>
                      <a:pt x="-2248" y="145521"/>
                      <a:pt x="927" y="168804"/>
                      <a:pt x="2514" y="190500"/>
                    </a:cubicBezTo>
                    <a:cubicBezTo>
                      <a:pt x="4101" y="212196"/>
                      <a:pt x="8864" y="249767"/>
                      <a:pt x="12039" y="263525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srgbClr val="7030A0"/>
                  </a:solidFill>
                </a:endParaRPr>
              </a:p>
            </p:txBody>
          </p:sp>
          <p:sp>
            <p:nvSpPr>
              <p:cNvPr id="832" name="Полилиния 831"/>
              <p:cNvSpPr/>
              <p:nvPr/>
            </p:nvSpPr>
            <p:spPr>
              <a:xfrm>
                <a:off x="4471542" y="1675907"/>
                <a:ext cx="36326" cy="172483"/>
              </a:xfrm>
              <a:custGeom>
                <a:avLst/>
                <a:gdLst>
                  <a:gd name="connsiteX0" fmla="*/ 34264 w 53334"/>
                  <a:gd name="connsiteY0" fmla="*/ 0 h 263525"/>
                  <a:gd name="connsiteX1" fmla="*/ 53314 w 53334"/>
                  <a:gd name="connsiteY1" fmla="*/ 69850 h 263525"/>
                  <a:gd name="connsiteX2" fmla="*/ 31089 w 53334"/>
                  <a:gd name="connsiteY2" fmla="*/ 117475 h 263525"/>
                  <a:gd name="connsiteX3" fmla="*/ 2514 w 53334"/>
                  <a:gd name="connsiteY3" fmla="*/ 133350 h 263525"/>
                  <a:gd name="connsiteX4" fmla="*/ 2514 w 53334"/>
                  <a:gd name="connsiteY4" fmla="*/ 190500 h 263525"/>
                  <a:gd name="connsiteX5" fmla="*/ 12039 w 53334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4" h="263525">
                    <a:moveTo>
                      <a:pt x="34264" y="0"/>
                    </a:moveTo>
                    <a:cubicBezTo>
                      <a:pt x="44053" y="25135"/>
                      <a:pt x="53843" y="50271"/>
                      <a:pt x="53314" y="69850"/>
                    </a:cubicBezTo>
                    <a:cubicBezTo>
                      <a:pt x="52785" y="89429"/>
                      <a:pt x="39556" y="106892"/>
                      <a:pt x="31089" y="117475"/>
                    </a:cubicBezTo>
                    <a:cubicBezTo>
                      <a:pt x="22622" y="128058"/>
                      <a:pt x="7276" y="121179"/>
                      <a:pt x="2514" y="133350"/>
                    </a:cubicBezTo>
                    <a:cubicBezTo>
                      <a:pt x="-2248" y="145521"/>
                      <a:pt x="927" y="168804"/>
                      <a:pt x="2514" y="190500"/>
                    </a:cubicBezTo>
                    <a:cubicBezTo>
                      <a:pt x="4101" y="212196"/>
                      <a:pt x="8864" y="249767"/>
                      <a:pt x="12039" y="26352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3" name="Полилиния 832"/>
              <p:cNvSpPr/>
              <p:nvPr/>
            </p:nvSpPr>
            <p:spPr>
              <a:xfrm>
                <a:off x="4489705" y="1680063"/>
                <a:ext cx="36326" cy="172483"/>
              </a:xfrm>
              <a:custGeom>
                <a:avLst/>
                <a:gdLst>
                  <a:gd name="connsiteX0" fmla="*/ 34264 w 53334"/>
                  <a:gd name="connsiteY0" fmla="*/ 0 h 263525"/>
                  <a:gd name="connsiteX1" fmla="*/ 53314 w 53334"/>
                  <a:gd name="connsiteY1" fmla="*/ 69850 h 263525"/>
                  <a:gd name="connsiteX2" fmla="*/ 31089 w 53334"/>
                  <a:gd name="connsiteY2" fmla="*/ 117475 h 263525"/>
                  <a:gd name="connsiteX3" fmla="*/ 2514 w 53334"/>
                  <a:gd name="connsiteY3" fmla="*/ 133350 h 263525"/>
                  <a:gd name="connsiteX4" fmla="*/ 2514 w 53334"/>
                  <a:gd name="connsiteY4" fmla="*/ 190500 h 263525"/>
                  <a:gd name="connsiteX5" fmla="*/ 12039 w 53334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4" h="263525">
                    <a:moveTo>
                      <a:pt x="34264" y="0"/>
                    </a:moveTo>
                    <a:cubicBezTo>
                      <a:pt x="44053" y="25135"/>
                      <a:pt x="53843" y="50271"/>
                      <a:pt x="53314" y="69850"/>
                    </a:cubicBezTo>
                    <a:cubicBezTo>
                      <a:pt x="52785" y="89429"/>
                      <a:pt x="39556" y="106892"/>
                      <a:pt x="31089" y="117475"/>
                    </a:cubicBezTo>
                    <a:cubicBezTo>
                      <a:pt x="22622" y="128058"/>
                      <a:pt x="7276" y="121179"/>
                      <a:pt x="2514" y="133350"/>
                    </a:cubicBezTo>
                    <a:cubicBezTo>
                      <a:pt x="-2248" y="145521"/>
                      <a:pt x="927" y="168804"/>
                      <a:pt x="2514" y="190500"/>
                    </a:cubicBezTo>
                    <a:cubicBezTo>
                      <a:pt x="4101" y="212196"/>
                      <a:pt x="8864" y="249767"/>
                      <a:pt x="12039" y="263525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4" name="Полилиния 833"/>
              <p:cNvSpPr/>
              <p:nvPr/>
            </p:nvSpPr>
            <p:spPr>
              <a:xfrm>
                <a:off x="4458084" y="1668565"/>
                <a:ext cx="36326" cy="172483"/>
              </a:xfrm>
              <a:custGeom>
                <a:avLst/>
                <a:gdLst>
                  <a:gd name="connsiteX0" fmla="*/ 34264 w 53334"/>
                  <a:gd name="connsiteY0" fmla="*/ 0 h 263525"/>
                  <a:gd name="connsiteX1" fmla="*/ 53314 w 53334"/>
                  <a:gd name="connsiteY1" fmla="*/ 69850 h 263525"/>
                  <a:gd name="connsiteX2" fmla="*/ 31089 w 53334"/>
                  <a:gd name="connsiteY2" fmla="*/ 117475 h 263525"/>
                  <a:gd name="connsiteX3" fmla="*/ 2514 w 53334"/>
                  <a:gd name="connsiteY3" fmla="*/ 133350 h 263525"/>
                  <a:gd name="connsiteX4" fmla="*/ 2514 w 53334"/>
                  <a:gd name="connsiteY4" fmla="*/ 190500 h 263525"/>
                  <a:gd name="connsiteX5" fmla="*/ 12039 w 53334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4" h="263525">
                    <a:moveTo>
                      <a:pt x="34264" y="0"/>
                    </a:moveTo>
                    <a:cubicBezTo>
                      <a:pt x="44053" y="25135"/>
                      <a:pt x="53843" y="50271"/>
                      <a:pt x="53314" y="69850"/>
                    </a:cubicBezTo>
                    <a:cubicBezTo>
                      <a:pt x="52785" y="89429"/>
                      <a:pt x="39556" y="106892"/>
                      <a:pt x="31089" y="117475"/>
                    </a:cubicBezTo>
                    <a:cubicBezTo>
                      <a:pt x="22622" y="128058"/>
                      <a:pt x="7276" y="121179"/>
                      <a:pt x="2514" y="133350"/>
                    </a:cubicBezTo>
                    <a:cubicBezTo>
                      <a:pt x="-2248" y="145521"/>
                      <a:pt x="927" y="168804"/>
                      <a:pt x="2514" y="190500"/>
                    </a:cubicBezTo>
                    <a:cubicBezTo>
                      <a:pt x="4101" y="212196"/>
                      <a:pt x="8864" y="249767"/>
                      <a:pt x="12039" y="263525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5" name="Блок-схема: узел 834"/>
              <p:cNvSpPr/>
              <p:nvPr/>
            </p:nvSpPr>
            <p:spPr>
              <a:xfrm>
                <a:off x="4455699" y="1824154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6" name="Полилиния 835"/>
              <p:cNvSpPr/>
              <p:nvPr/>
            </p:nvSpPr>
            <p:spPr>
              <a:xfrm>
                <a:off x="6587091" y="1224670"/>
                <a:ext cx="690632" cy="299247"/>
              </a:xfrm>
              <a:custGeom>
                <a:avLst/>
                <a:gdLst>
                  <a:gd name="connsiteX0" fmla="*/ 0 w 1013988"/>
                  <a:gd name="connsiteY0" fmla="*/ 457200 h 457200"/>
                  <a:gd name="connsiteX1" fmla="*/ 49794 w 1013988"/>
                  <a:gd name="connsiteY1" fmla="*/ 398352 h 457200"/>
                  <a:gd name="connsiteX2" fmla="*/ 90535 w 1013988"/>
                  <a:gd name="connsiteY2" fmla="*/ 357612 h 457200"/>
                  <a:gd name="connsiteX3" fmla="*/ 149382 w 1013988"/>
                  <a:gd name="connsiteY3" fmla="*/ 298764 h 457200"/>
                  <a:gd name="connsiteX4" fmla="*/ 248970 w 1013988"/>
                  <a:gd name="connsiteY4" fmla="*/ 289711 h 457200"/>
                  <a:gd name="connsiteX5" fmla="*/ 339505 w 1013988"/>
                  <a:gd name="connsiteY5" fmla="*/ 321398 h 457200"/>
                  <a:gd name="connsiteX6" fmla="*/ 443620 w 1013988"/>
                  <a:gd name="connsiteY6" fmla="*/ 289711 h 457200"/>
                  <a:gd name="connsiteX7" fmla="*/ 538681 w 1013988"/>
                  <a:gd name="connsiteY7" fmla="*/ 244443 h 457200"/>
                  <a:gd name="connsiteX8" fmla="*/ 597529 w 1013988"/>
                  <a:gd name="connsiteY8" fmla="*/ 244443 h 457200"/>
                  <a:gd name="connsiteX9" fmla="*/ 665430 w 1013988"/>
                  <a:gd name="connsiteY9" fmla="*/ 244443 h 457200"/>
                  <a:gd name="connsiteX10" fmla="*/ 746911 w 1013988"/>
                  <a:gd name="connsiteY10" fmla="*/ 221810 h 457200"/>
                  <a:gd name="connsiteX11" fmla="*/ 810285 w 1013988"/>
                  <a:gd name="connsiteY11" fmla="*/ 176542 h 457200"/>
                  <a:gd name="connsiteX12" fmla="*/ 878186 w 1013988"/>
                  <a:gd name="connsiteY12" fmla="*/ 140328 h 457200"/>
                  <a:gd name="connsiteX13" fmla="*/ 946087 w 1013988"/>
                  <a:gd name="connsiteY13" fmla="*/ 67901 h 457200"/>
                  <a:gd name="connsiteX14" fmla="*/ 982301 w 1013988"/>
                  <a:gd name="connsiteY14" fmla="*/ 40740 h 457200"/>
                  <a:gd name="connsiteX15" fmla="*/ 1013988 w 1013988"/>
                  <a:gd name="connsiteY15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13988" h="457200">
                    <a:moveTo>
                      <a:pt x="0" y="457200"/>
                    </a:moveTo>
                    <a:cubicBezTo>
                      <a:pt x="17352" y="436075"/>
                      <a:pt x="34705" y="414950"/>
                      <a:pt x="49794" y="398352"/>
                    </a:cubicBezTo>
                    <a:cubicBezTo>
                      <a:pt x="64883" y="381754"/>
                      <a:pt x="90535" y="357612"/>
                      <a:pt x="90535" y="357612"/>
                    </a:cubicBezTo>
                    <a:cubicBezTo>
                      <a:pt x="107133" y="341014"/>
                      <a:pt x="122976" y="310081"/>
                      <a:pt x="149382" y="298764"/>
                    </a:cubicBezTo>
                    <a:cubicBezTo>
                      <a:pt x="175788" y="287447"/>
                      <a:pt x="217283" y="285939"/>
                      <a:pt x="248970" y="289711"/>
                    </a:cubicBezTo>
                    <a:cubicBezTo>
                      <a:pt x="280657" y="293483"/>
                      <a:pt x="307063" y="321398"/>
                      <a:pt x="339505" y="321398"/>
                    </a:cubicBezTo>
                    <a:cubicBezTo>
                      <a:pt x="371947" y="321398"/>
                      <a:pt x="410424" y="302537"/>
                      <a:pt x="443620" y="289711"/>
                    </a:cubicBezTo>
                    <a:cubicBezTo>
                      <a:pt x="476816" y="276885"/>
                      <a:pt x="513030" y="251988"/>
                      <a:pt x="538681" y="244443"/>
                    </a:cubicBezTo>
                    <a:cubicBezTo>
                      <a:pt x="564332" y="236898"/>
                      <a:pt x="597529" y="244443"/>
                      <a:pt x="597529" y="244443"/>
                    </a:cubicBezTo>
                    <a:cubicBezTo>
                      <a:pt x="618654" y="244443"/>
                      <a:pt x="640533" y="248215"/>
                      <a:pt x="665430" y="244443"/>
                    </a:cubicBezTo>
                    <a:cubicBezTo>
                      <a:pt x="690327" y="240671"/>
                      <a:pt x="722769" y="233127"/>
                      <a:pt x="746911" y="221810"/>
                    </a:cubicBezTo>
                    <a:cubicBezTo>
                      <a:pt x="771053" y="210493"/>
                      <a:pt x="788406" y="190122"/>
                      <a:pt x="810285" y="176542"/>
                    </a:cubicBezTo>
                    <a:cubicBezTo>
                      <a:pt x="832164" y="162962"/>
                      <a:pt x="855552" y="158435"/>
                      <a:pt x="878186" y="140328"/>
                    </a:cubicBezTo>
                    <a:cubicBezTo>
                      <a:pt x="900820" y="122221"/>
                      <a:pt x="928735" y="84499"/>
                      <a:pt x="946087" y="67901"/>
                    </a:cubicBezTo>
                    <a:cubicBezTo>
                      <a:pt x="963439" y="51303"/>
                      <a:pt x="970984" y="52057"/>
                      <a:pt x="982301" y="40740"/>
                    </a:cubicBezTo>
                    <a:cubicBezTo>
                      <a:pt x="993618" y="29423"/>
                      <a:pt x="1003803" y="14711"/>
                      <a:pt x="1013988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7" name="Полилиния 836"/>
              <p:cNvSpPr/>
              <p:nvPr/>
            </p:nvSpPr>
            <p:spPr>
              <a:xfrm>
                <a:off x="6600023" y="1249921"/>
                <a:ext cx="690632" cy="299247"/>
              </a:xfrm>
              <a:custGeom>
                <a:avLst/>
                <a:gdLst>
                  <a:gd name="connsiteX0" fmla="*/ 0 w 1013988"/>
                  <a:gd name="connsiteY0" fmla="*/ 457200 h 457200"/>
                  <a:gd name="connsiteX1" fmla="*/ 49794 w 1013988"/>
                  <a:gd name="connsiteY1" fmla="*/ 398352 h 457200"/>
                  <a:gd name="connsiteX2" fmla="*/ 90535 w 1013988"/>
                  <a:gd name="connsiteY2" fmla="*/ 357612 h 457200"/>
                  <a:gd name="connsiteX3" fmla="*/ 149382 w 1013988"/>
                  <a:gd name="connsiteY3" fmla="*/ 298764 h 457200"/>
                  <a:gd name="connsiteX4" fmla="*/ 248970 w 1013988"/>
                  <a:gd name="connsiteY4" fmla="*/ 289711 h 457200"/>
                  <a:gd name="connsiteX5" fmla="*/ 339505 w 1013988"/>
                  <a:gd name="connsiteY5" fmla="*/ 321398 h 457200"/>
                  <a:gd name="connsiteX6" fmla="*/ 443620 w 1013988"/>
                  <a:gd name="connsiteY6" fmla="*/ 289711 h 457200"/>
                  <a:gd name="connsiteX7" fmla="*/ 538681 w 1013988"/>
                  <a:gd name="connsiteY7" fmla="*/ 244443 h 457200"/>
                  <a:gd name="connsiteX8" fmla="*/ 597529 w 1013988"/>
                  <a:gd name="connsiteY8" fmla="*/ 244443 h 457200"/>
                  <a:gd name="connsiteX9" fmla="*/ 665430 w 1013988"/>
                  <a:gd name="connsiteY9" fmla="*/ 244443 h 457200"/>
                  <a:gd name="connsiteX10" fmla="*/ 746911 w 1013988"/>
                  <a:gd name="connsiteY10" fmla="*/ 221810 h 457200"/>
                  <a:gd name="connsiteX11" fmla="*/ 810285 w 1013988"/>
                  <a:gd name="connsiteY11" fmla="*/ 176542 h 457200"/>
                  <a:gd name="connsiteX12" fmla="*/ 878186 w 1013988"/>
                  <a:gd name="connsiteY12" fmla="*/ 140328 h 457200"/>
                  <a:gd name="connsiteX13" fmla="*/ 946087 w 1013988"/>
                  <a:gd name="connsiteY13" fmla="*/ 67901 h 457200"/>
                  <a:gd name="connsiteX14" fmla="*/ 982301 w 1013988"/>
                  <a:gd name="connsiteY14" fmla="*/ 40740 h 457200"/>
                  <a:gd name="connsiteX15" fmla="*/ 1013988 w 1013988"/>
                  <a:gd name="connsiteY15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13988" h="457200">
                    <a:moveTo>
                      <a:pt x="0" y="457200"/>
                    </a:moveTo>
                    <a:cubicBezTo>
                      <a:pt x="17352" y="436075"/>
                      <a:pt x="34705" y="414950"/>
                      <a:pt x="49794" y="398352"/>
                    </a:cubicBezTo>
                    <a:cubicBezTo>
                      <a:pt x="64883" y="381754"/>
                      <a:pt x="90535" y="357612"/>
                      <a:pt x="90535" y="357612"/>
                    </a:cubicBezTo>
                    <a:cubicBezTo>
                      <a:pt x="107133" y="341014"/>
                      <a:pt x="122976" y="310081"/>
                      <a:pt x="149382" y="298764"/>
                    </a:cubicBezTo>
                    <a:cubicBezTo>
                      <a:pt x="175788" y="287447"/>
                      <a:pt x="217283" y="285939"/>
                      <a:pt x="248970" y="289711"/>
                    </a:cubicBezTo>
                    <a:cubicBezTo>
                      <a:pt x="280657" y="293483"/>
                      <a:pt x="307063" y="321398"/>
                      <a:pt x="339505" y="321398"/>
                    </a:cubicBezTo>
                    <a:cubicBezTo>
                      <a:pt x="371947" y="321398"/>
                      <a:pt x="410424" y="302537"/>
                      <a:pt x="443620" y="289711"/>
                    </a:cubicBezTo>
                    <a:cubicBezTo>
                      <a:pt x="476816" y="276885"/>
                      <a:pt x="513030" y="251988"/>
                      <a:pt x="538681" y="244443"/>
                    </a:cubicBezTo>
                    <a:cubicBezTo>
                      <a:pt x="564332" y="236898"/>
                      <a:pt x="597529" y="244443"/>
                      <a:pt x="597529" y="244443"/>
                    </a:cubicBezTo>
                    <a:cubicBezTo>
                      <a:pt x="618654" y="244443"/>
                      <a:pt x="640533" y="248215"/>
                      <a:pt x="665430" y="244443"/>
                    </a:cubicBezTo>
                    <a:cubicBezTo>
                      <a:pt x="690327" y="240671"/>
                      <a:pt x="722769" y="233127"/>
                      <a:pt x="746911" y="221810"/>
                    </a:cubicBezTo>
                    <a:cubicBezTo>
                      <a:pt x="771053" y="210493"/>
                      <a:pt x="788406" y="190122"/>
                      <a:pt x="810285" y="176542"/>
                    </a:cubicBezTo>
                    <a:cubicBezTo>
                      <a:pt x="832164" y="162962"/>
                      <a:pt x="855552" y="158435"/>
                      <a:pt x="878186" y="140328"/>
                    </a:cubicBezTo>
                    <a:cubicBezTo>
                      <a:pt x="900820" y="122221"/>
                      <a:pt x="928735" y="84499"/>
                      <a:pt x="946087" y="67901"/>
                    </a:cubicBezTo>
                    <a:cubicBezTo>
                      <a:pt x="963439" y="51303"/>
                      <a:pt x="970984" y="52057"/>
                      <a:pt x="982301" y="40740"/>
                    </a:cubicBezTo>
                    <a:cubicBezTo>
                      <a:pt x="993618" y="29423"/>
                      <a:pt x="1003803" y="14711"/>
                      <a:pt x="1013988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8" name="Полилиния 837"/>
              <p:cNvSpPr/>
              <p:nvPr/>
            </p:nvSpPr>
            <p:spPr>
              <a:xfrm>
                <a:off x="5469813" y="1113790"/>
                <a:ext cx="651338" cy="329629"/>
              </a:xfrm>
              <a:custGeom>
                <a:avLst/>
                <a:gdLst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44703 w 1982739"/>
                  <a:gd name="connsiteY68" fmla="*/ 104679 h 979055"/>
                  <a:gd name="connsiteX69" fmla="*/ 104679 w 1982739"/>
                  <a:gd name="connsiteY69" fmla="*/ 104679 h 979055"/>
                  <a:gd name="connsiteX70" fmla="*/ 83127 w 1982739"/>
                  <a:gd name="connsiteY70" fmla="*/ 92364 h 979055"/>
                  <a:gd name="connsiteX71" fmla="*/ 58497 w 1982739"/>
                  <a:gd name="connsiteY71" fmla="*/ 61576 h 979055"/>
                  <a:gd name="connsiteX72" fmla="*/ 40024 w 1982739"/>
                  <a:gd name="connsiteY72" fmla="*/ 40024 h 979055"/>
                  <a:gd name="connsiteX73" fmla="*/ 9236 w 1982739"/>
                  <a:gd name="connsiteY73" fmla="*/ 9237 h 979055"/>
                  <a:gd name="connsiteX74" fmla="*/ 0 w 1982739"/>
                  <a:gd name="connsiteY74" fmla="*/ 0 h 979055"/>
                  <a:gd name="connsiteX0" fmla="*/ 1973503 w 1973503"/>
                  <a:gd name="connsiteY0" fmla="*/ 969818 h 969818"/>
                  <a:gd name="connsiteX1" fmla="*/ 1915006 w 1973503"/>
                  <a:gd name="connsiteY1" fmla="*/ 954424 h 969818"/>
                  <a:gd name="connsiteX2" fmla="*/ 1881139 w 1973503"/>
                  <a:gd name="connsiteY2" fmla="*/ 939030 h 969818"/>
                  <a:gd name="connsiteX3" fmla="*/ 1865746 w 1973503"/>
                  <a:gd name="connsiteY3" fmla="*/ 926715 h 969818"/>
                  <a:gd name="connsiteX4" fmla="*/ 1819564 w 1973503"/>
                  <a:gd name="connsiteY4" fmla="*/ 926715 h 969818"/>
                  <a:gd name="connsiteX5" fmla="*/ 1804170 w 1973503"/>
                  <a:gd name="connsiteY5" fmla="*/ 917478 h 969818"/>
                  <a:gd name="connsiteX6" fmla="*/ 1761067 w 1973503"/>
                  <a:gd name="connsiteY6" fmla="*/ 926715 h 969818"/>
                  <a:gd name="connsiteX7" fmla="*/ 1717964 w 1973503"/>
                  <a:gd name="connsiteY7" fmla="*/ 926715 h 969818"/>
                  <a:gd name="connsiteX8" fmla="*/ 1684097 w 1973503"/>
                  <a:gd name="connsiteY8" fmla="*/ 926715 h 969818"/>
                  <a:gd name="connsiteX9" fmla="*/ 1650230 w 1973503"/>
                  <a:gd name="connsiteY9" fmla="*/ 908242 h 969818"/>
                  <a:gd name="connsiteX10" fmla="*/ 1628679 w 1973503"/>
                  <a:gd name="connsiteY10" fmla="*/ 892848 h 969818"/>
                  <a:gd name="connsiteX11" fmla="*/ 1625600 w 1973503"/>
                  <a:gd name="connsiteY11" fmla="*/ 877454 h 969818"/>
                  <a:gd name="connsiteX12" fmla="*/ 1625600 w 1973503"/>
                  <a:gd name="connsiteY12" fmla="*/ 862060 h 969818"/>
                  <a:gd name="connsiteX13" fmla="*/ 1631758 w 1973503"/>
                  <a:gd name="connsiteY13" fmla="*/ 846666 h 969818"/>
                  <a:gd name="connsiteX14" fmla="*/ 1637915 w 1973503"/>
                  <a:gd name="connsiteY14" fmla="*/ 828194 h 969818"/>
                  <a:gd name="connsiteX15" fmla="*/ 1619443 w 1973503"/>
                  <a:gd name="connsiteY15" fmla="*/ 812800 h 969818"/>
                  <a:gd name="connsiteX16" fmla="*/ 1560946 w 1973503"/>
                  <a:gd name="connsiteY16" fmla="*/ 794327 h 969818"/>
                  <a:gd name="connsiteX17" fmla="*/ 1511685 w 1973503"/>
                  <a:gd name="connsiteY17" fmla="*/ 772775 h 969818"/>
                  <a:gd name="connsiteX18" fmla="*/ 1425479 w 1973503"/>
                  <a:gd name="connsiteY18" fmla="*/ 766618 h 969818"/>
                  <a:gd name="connsiteX19" fmla="*/ 1370061 w 1973503"/>
                  <a:gd name="connsiteY19" fmla="*/ 766618 h 969818"/>
                  <a:gd name="connsiteX20" fmla="*/ 1302327 w 1973503"/>
                  <a:gd name="connsiteY20" fmla="*/ 778933 h 969818"/>
                  <a:gd name="connsiteX21" fmla="*/ 1259224 w 1973503"/>
                  <a:gd name="connsiteY21" fmla="*/ 788169 h 969818"/>
                  <a:gd name="connsiteX22" fmla="*/ 1249988 w 1973503"/>
                  <a:gd name="connsiteY22" fmla="*/ 788169 h 969818"/>
                  <a:gd name="connsiteX23" fmla="*/ 1243830 w 1973503"/>
                  <a:gd name="connsiteY23" fmla="*/ 769697 h 969818"/>
                  <a:gd name="connsiteX24" fmla="*/ 1225358 w 1973503"/>
                  <a:gd name="connsiteY24" fmla="*/ 763539 h 969818"/>
                  <a:gd name="connsiteX25" fmla="*/ 1194570 w 1973503"/>
                  <a:gd name="connsiteY25" fmla="*/ 772775 h 969818"/>
                  <a:gd name="connsiteX26" fmla="*/ 1145309 w 1973503"/>
                  <a:gd name="connsiteY26" fmla="*/ 754303 h 969818"/>
                  <a:gd name="connsiteX27" fmla="*/ 1126836 w 1973503"/>
                  <a:gd name="connsiteY27" fmla="*/ 745066 h 969818"/>
                  <a:gd name="connsiteX28" fmla="*/ 1102206 w 1973503"/>
                  <a:gd name="connsiteY28" fmla="*/ 751224 h 969818"/>
                  <a:gd name="connsiteX29" fmla="*/ 1059103 w 1973503"/>
                  <a:gd name="connsiteY29" fmla="*/ 748145 h 969818"/>
                  <a:gd name="connsiteX30" fmla="*/ 1034473 w 1973503"/>
                  <a:gd name="connsiteY30" fmla="*/ 745066 h 969818"/>
                  <a:gd name="connsiteX31" fmla="*/ 1019079 w 1973503"/>
                  <a:gd name="connsiteY31" fmla="*/ 757381 h 969818"/>
                  <a:gd name="connsiteX32" fmla="*/ 997527 w 1973503"/>
                  <a:gd name="connsiteY32" fmla="*/ 763539 h 969818"/>
                  <a:gd name="connsiteX33" fmla="*/ 966739 w 1973503"/>
                  <a:gd name="connsiteY33" fmla="*/ 741987 h 969818"/>
                  <a:gd name="connsiteX34" fmla="*/ 954424 w 1973503"/>
                  <a:gd name="connsiteY34" fmla="*/ 723515 h 969818"/>
                  <a:gd name="connsiteX35" fmla="*/ 945188 w 1973503"/>
                  <a:gd name="connsiteY35" fmla="*/ 723515 h 969818"/>
                  <a:gd name="connsiteX36" fmla="*/ 939030 w 1973503"/>
                  <a:gd name="connsiteY36" fmla="*/ 738909 h 969818"/>
                  <a:gd name="connsiteX37" fmla="*/ 914400 w 1973503"/>
                  <a:gd name="connsiteY37" fmla="*/ 757381 h 969818"/>
                  <a:gd name="connsiteX38" fmla="*/ 899006 w 1973503"/>
                  <a:gd name="connsiteY38" fmla="*/ 763539 h 969818"/>
                  <a:gd name="connsiteX39" fmla="*/ 899006 w 1973503"/>
                  <a:gd name="connsiteY39" fmla="*/ 748145 h 969818"/>
                  <a:gd name="connsiteX40" fmla="*/ 895927 w 1973503"/>
                  <a:gd name="connsiteY40" fmla="*/ 723515 h 969818"/>
                  <a:gd name="connsiteX41" fmla="*/ 871297 w 1973503"/>
                  <a:gd name="connsiteY41" fmla="*/ 708121 h 969818"/>
                  <a:gd name="connsiteX42" fmla="*/ 843588 w 1973503"/>
                  <a:gd name="connsiteY42" fmla="*/ 701963 h 969818"/>
                  <a:gd name="connsiteX43" fmla="*/ 794327 w 1973503"/>
                  <a:gd name="connsiteY43" fmla="*/ 689648 h 969818"/>
                  <a:gd name="connsiteX44" fmla="*/ 751224 w 1973503"/>
                  <a:gd name="connsiteY44" fmla="*/ 677333 h 969818"/>
                  <a:gd name="connsiteX45" fmla="*/ 714279 w 1973503"/>
                  <a:gd name="connsiteY45" fmla="*/ 658860 h 969818"/>
                  <a:gd name="connsiteX46" fmla="*/ 680412 w 1973503"/>
                  <a:gd name="connsiteY46" fmla="*/ 631151 h 969818"/>
                  <a:gd name="connsiteX47" fmla="*/ 649624 w 1973503"/>
                  <a:gd name="connsiteY47" fmla="*/ 615757 h 969818"/>
                  <a:gd name="connsiteX48" fmla="*/ 618836 w 1973503"/>
                  <a:gd name="connsiteY48" fmla="*/ 615757 h 969818"/>
                  <a:gd name="connsiteX49" fmla="*/ 594206 w 1973503"/>
                  <a:gd name="connsiteY49" fmla="*/ 612678 h 969818"/>
                  <a:gd name="connsiteX50" fmla="*/ 566497 w 1973503"/>
                  <a:gd name="connsiteY50" fmla="*/ 591127 h 969818"/>
                  <a:gd name="connsiteX51" fmla="*/ 541867 w 1973503"/>
                  <a:gd name="connsiteY51" fmla="*/ 581891 h 969818"/>
                  <a:gd name="connsiteX52" fmla="*/ 514158 w 1973503"/>
                  <a:gd name="connsiteY52" fmla="*/ 578812 h 969818"/>
                  <a:gd name="connsiteX53" fmla="*/ 489527 w 1973503"/>
                  <a:gd name="connsiteY53" fmla="*/ 588048 h 969818"/>
                  <a:gd name="connsiteX54" fmla="*/ 480291 w 1973503"/>
                  <a:gd name="connsiteY54" fmla="*/ 588048 h 969818"/>
                  <a:gd name="connsiteX55" fmla="*/ 474133 w 1973503"/>
                  <a:gd name="connsiteY55" fmla="*/ 569575 h 969818"/>
                  <a:gd name="connsiteX56" fmla="*/ 455661 w 1973503"/>
                  <a:gd name="connsiteY56" fmla="*/ 514157 h 969818"/>
                  <a:gd name="connsiteX57" fmla="*/ 455661 w 1973503"/>
                  <a:gd name="connsiteY57" fmla="*/ 495684 h 969818"/>
                  <a:gd name="connsiteX58" fmla="*/ 443346 w 1973503"/>
                  <a:gd name="connsiteY58" fmla="*/ 452581 h 969818"/>
                  <a:gd name="connsiteX59" fmla="*/ 418715 w 1973503"/>
                  <a:gd name="connsiteY59" fmla="*/ 391006 h 969818"/>
                  <a:gd name="connsiteX60" fmla="*/ 394085 w 1973503"/>
                  <a:gd name="connsiteY60" fmla="*/ 329430 h 969818"/>
                  <a:gd name="connsiteX61" fmla="*/ 378691 w 1973503"/>
                  <a:gd name="connsiteY61" fmla="*/ 286327 h 969818"/>
                  <a:gd name="connsiteX62" fmla="*/ 360218 w 1973503"/>
                  <a:gd name="connsiteY62" fmla="*/ 246303 h 969818"/>
                  <a:gd name="connsiteX63" fmla="*/ 335588 w 1973503"/>
                  <a:gd name="connsiteY63" fmla="*/ 206278 h 969818"/>
                  <a:gd name="connsiteX64" fmla="*/ 286327 w 1973503"/>
                  <a:gd name="connsiteY64" fmla="*/ 175491 h 969818"/>
                  <a:gd name="connsiteX65" fmla="*/ 252461 w 1973503"/>
                  <a:gd name="connsiteY65" fmla="*/ 150860 h 969818"/>
                  <a:gd name="connsiteX66" fmla="*/ 209358 w 1973503"/>
                  <a:gd name="connsiteY66" fmla="*/ 123151 h 969818"/>
                  <a:gd name="connsiteX67" fmla="*/ 166255 w 1973503"/>
                  <a:gd name="connsiteY67" fmla="*/ 98521 h 969818"/>
                  <a:gd name="connsiteX68" fmla="*/ 135467 w 1973503"/>
                  <a:gd name="connsiteY68" fmla="*/ 95442 h 969818"/>
                  <a:gd name="connsiteX69" fmla="*/ 95443 w 1973503"/>
                  <a:gd name="connsiteY69" fmla="*/ 95442 h 969818"/>
                  <a:gd name="connsiteX70" fmla="*/ 73891 w 1973503"/>
                  <a:gd name="connsiteY70" fmla="*/ 83127 h 969818"/>
                  <a:gd name="connsiteX71" fmla="*/ 49261 w 1973503"/>
                  <a:gd name="connsiteY71" fmla="*/ 52339 h 969818"/>
                  <a:gd name="connsiteX72" fmla="*/ 30788 w 1973503"/>
                  <a:gd name="connsiteY72" fmla="*/ 30787 h 969818"/>
                  <a:gd name="connsiteX73" fmla="*/ 0 w 1973503"/>
                  <a:gd name="connsiteY73" fmla="*/ 0 h 969818"/>
                  <a:gd name="connsiteX0" fmla="*/ 1942715 w 1942715"/>
                  <a:gd name="connsiteY0" fmla="*/ 939031 h 939031"/>
                  <a:gd name="connsiteX1" fmla="*/ 1884218 w 1942715"/>
                  <a:gd name="connsiteY1" fmla="*/ 923637 h 939031"/>
                  <a:gd name="connsiteX2" fmla="*/ 1850351 w 1942715"/>
                  <a:gd name="connsiteY2" fmla="*/ 908243 h 939031"/>
                  <a:gd name="connsiteX3" fmla="*/ 1834958 w 1942715"/>
                  <a:gd name="connsiteY3" fmla="*/ 895928 h 939031"/>
                  <a:gd name="connsiteX4" fmla="*/ 1788776 w 1942715"/>
                  <a:gd name="connsiteY4" fmla="*/ 895928 h 939031"/>
                  <a:gd name="connsiteX5" fmla="*/ 1773382 w 1942715"/>
                  <a:gd name="connsiteY5" fmla="*/ 886691 h 939031"/>
                  <a:gd name="connsiteX6" fmla="*/ 1730279 w 1942715"/>
                  <a:gd name="connsiteY6" fmla="*/ 895928 h 939031"/>
                  <a:gd name="connsiteX7" fmla="*/ 1687176 w 1942715"/>
                  <a:gd name="connsiteY7" fmla="*/ 895928 h 939031"/>
                  <a:gd name="connsiteX8" fmla="*/ 1653309 w 1942715"/>
                  <a:gd name="connsiteY8" fmla="*/ 895928 h 939031"/>
                  <a:gd name="connsiteX9" fmla="*/ 1619442 w 1942715"/>
                  <a:gd name="connsiteY9" fmla="*/ 877455 h 939031"/>
                  <a:gd name="connsiteX10" fmla="*/ 1597891 w 1942715"/>
                  <a:gd name="connsiteY10" fmla="*/ 862061 h 939031"/>
                  <a:gd name="connsiteX11" fmla="*/ 1594812 w 1942715"/>
                  <a:gd name="connsiteY11" fmla="*/ 846667 h 939031"/>
                  <a:gd name="connsiteX12" fmla="*/ 1594812 w 1942715"/>
                  <a:gd name="connsiteY12" fmla="*/ 831273 h 939031"/>
                  <a:gd name="connsiteX13" fmla="*/ 1600970 w 1942715"/>
                  <a:gd name="connsiteY13" fmla="*/ 815879 h 939031"/>
                  <a:gd name="connsiteX14" fmla="*/ 1607127 w 1942715"/>
                  <a:gd name="connsiteY14" fmla="*/ 797407 h 939031"/>
                  <a:gd name="connsiteX15" fmla="*/ 1588655 w 1942715"/>
                  <a:gd name="connsiteY15" fmla="*/ 782013 h 939031"/>
                  <a:gd name="connsiteX16" fmla="*/ 1530158 w 1942715"/>
                  <a:gd name="connsiteY16" fmla="*/ 763540 h 939031"/>
                  <a:gd name="connsiteX17" fmla="*/ 1480897 w 1942715"/>
                  <a:gd name="connsiteY17" fmla="*/ 741988 h 939031"/>
                  <a:gd name="connsiteX18" fmla="*/ 1394691 w 1942715"/>
                  <a:gd name="connsiteY18" fmla="*/ 735831 h 939031"/>
                  <a:gd name="connsiteX19" fmla="*/ 1339273 w 1942715"/>
                  <a:gd name="connsiteY19" fmla="*/ 735831 h 939031"/>
                  <a:gd name="connsiteX20" fmla="*/ 1271539 w 1942715"/>
                  <a:gd name="connsiteY20" fmla="*/ 748146 h 939031"/>
                  <a:gd name="connsiteX21" fmla="*/ 1228436 w 1942715"/>
                  <a:gd name="connsiteY21" fmla="*/ 757382 h 939031"/>
                  <a:gd name="connsiteX22" fmla="*/ 1219200 w 1942715"/>
                  <a:gd name="connsiteY22" fmla="*/ 757382 h 939031"/>
                  <a:gd name="connsiteX23" fmla="*/ 1213042 w 1942715"/>
                  <a:gd name="connsiteY23" fmla="*/ 738910 h 939031"/>
                  <a:gd name="connsiteX24" fmla="*/ 1194570 w 1942715"/>
                  <a:gd name="connsiteY24" fmla="*/ 732752 h 939031"/>
                  <a:gd name="connsiteX25" fmla="*/ 1163782 w 1942715"/>
                  <a:gd name="connsiteY25" fmla="*/ 741988 h 939031"/>
                  <a:gd name="connsiteX26" fmla="*/ 1114521 w 1942715"/>
                  <a:gd name="connsiteY26" fmla="*/ 723516 h 939031"/>
                  <a:gd name="connsiteX27" fmla="*/ 1096048 w 1942715"/>
                  <a:gd name="connsiteY27" fmla="*/ 714279 h 939031"/>
                  <a:gd name="connsiteX28" fmla="*/ 1071418 w 1942715"/>
                  <a:gd name="connsiteY28" fmla="*/ 720437 h 939031"/>
                  <a:gd name="connsiteX29" fmla="*/ 1028315 w 1942715"/>
                  <a:gd name="connsiteY29" fmla="*/ 717358 h 939031"/>
                  <a:gd name="connsiteX30" fmla="*/ 1003685 w 1942715"/>
                  <a:gd name="connsiteY30" fmla="*/ 714279 h 939031"/>
                  <a:gd name="connsiteX31" fmla="*/ 988291 w 1942715"/>
                  <a:gd name="connsiteY31" fmla="*/ 726594 h 939031"/>
                  <a:gd name="connsiteX32" fmla="*/ 966739 w 1942715"/>
                  <a:gd name="connsiteY32" fmla="*/ 732752 h 939031"/>
                  <a:gd name="connsiteX33" fmla="*/ 935951 w 1942715"/>
                  <a:gd name="connsiteY33" fmla="*/ 711200 h 939031"/>
                  <a:gd name="connsiteX34" fmla="*/ 923636 w 1942715"/>
                  <a:gd name="connsiteY34" fmla="*/ 692728 h 939031"/>
                  <a:gd name="connsiteX35" fmla="*/ 914400 w 1942715"/>
                  <a:gd name="connsiteY35" fmla="*/ 692728 h 939031"/>
                  <a:gd name="connsiteX36" fmla="*/ 908242 w 1942715"/>
                  <a:gd name="connsiteY36" fmla="*/ 708122 h 939031"/>
                  <a:gd name="connsiteX37" fmla="*/ 883612 w 1942715"/>
                  <a:gd name="connsiteY37" fmla="*/ 726594 h 939031"/>
                  <a:gd name="connsiteX38" fmla="*/ 868218 w 1942715"/>
                  <a:gd name="connsiteY38" fmla="*/ 732752 h 939031"/>
                  <a:gd name="connsiteX39" fmla="*/ 868218 w 1942715"/>
                  <a:gd name="connsiteY39" fmla="*/ 717358 h 939031"/>
                  <a:gd name="connsiteX40" fmla="*/ 865139 w 1942715"/>
                  <a:gd name="connsiteY40" fmla="*/ 692728 h 939031"/>
                  <a:gd name="connsiteX41" fmla="*/ 840509 w 1942715"/>
                  <a:gd name="connsiteY41" fmla="*/ 677334 h 939031"/>
                  <a:gd name="connsiteX42" fmla="*/ 812800 w 1942715"/>
                  <a:gd name="connsiteY42" fmla="*/ 671176 h 939031"/>
                  <a:gd name="connsiteX43" fmla="*/ 763539 w 1942715"/>
                  <a:gd name="connsiteY43" fmla="*/ 658861 h 939031"/>
                  <a:gd name="connsiteX44" fmla="*/ 720436 w 1942715"/>
                  <a:gd name="connsiteY44" fmla="*/ 646546 h 939031"/>
                  <a:gd name="connsiteX45" fmla="*/ 683491 w 1942715"/>
                  <a:gd name="connsiteY45" fmla="*/ 628073 h 939031"/>
                  <a:gd name="connsiteX46" fmla="*/ 649624 w 1942715"/>
                  <a:gd name="connsiteY46" fmla="*/ 600364 h 939031"/>
                  <a:gd name="connsiteX47" fmla="*/ 618836 w 1942715"/>
                  <a:gd name="connsiteY47" fmla="*/ 584970 h 939031"/>
                  <a:gd name="connsiteX48" fmla="*/ 588048 w 1942715"/>
                  <a:gd name="connsiteY48" fmla="*/ 584970 h 939031"/>
                  <a:gd name="connsiteX49" fmla="*/ 563418 w 1942715"/>
                  <a:gd name="connsiteY49" fmla="*/ 581891 h 939031"/>
                  <a:gd name="connsiteX50" fmla="*/ 535709 w 1942715"/>
                  <a:gd name="connsiteY50" fmla="*/ 560340 h 939031"/>
                  <a:gd name="connsiteX51" fmla="*/ 511079 w 1942715"/>
                  <a:gd name="connsiteY51" fmla="*/ 551104 h 939031"/>
                  <a:gd name="connsiteX52" fmla="*/ 483370 w 1942715"/>
                  <a:gd name="connsiteY52" fmla="*/ 548025 h 939031"/>
                  <a:gd name="connsiteX53" fmla="*/ 458739 w 1942715"/>
                  <a:gd name="connsiteY53" fmla="*/ 557261 h 939031"/>
                  <a:gd name="connsiteX54" fmla="*/ 449503 w 1942715"/>
                  <a:gd name="connsiteY54" fmla="*/ 557261 h 939031"/>
                  <a:gd name="connsiteX55" fmla="*/ 443345 w 1942715"/>
                  <a:gd name="connsiteY55" fmla="*/ 538788 h 939031"/>
                  <a:gd name="connsiteX56" fmla="*/ 424873 w 1942715"/>
                  <a:gd name="connsiteY56" fmla="*/ 483370 h 939031"/>
                  <a:gd name="connsiteX57" fmla="*/ 424873 w 1942715"/>
                  <a:gd name="connsiteY57" fmla="*/ 464897 h 939031"/>
                  <a:gd name="connsiteX58" fmla="*/ 412558 w 1942715"/>
                  <a:gd name="connsiteY58" fmla="*/ 421794 h 939031"/>
                  <a:gd name="connsiteX59" fmla="*/ 387927 w 1942715"/>
                  <a:gd name="connsiteY59" fmla="*/ 360219 h 939031"/>
                  <a:gd name="connsiteX60" fmla="*/ 363297 w 1942715"/>
                  <a:gd name="connsiteY60" fmla="*/ 298643 h 939031"/>
                  <a:gd name="connsiteX61" fmla="*/ 347903 w 1942715"/>
                  <a:gd name="connsiteY61" fmla="*/ 255540 h 939031"/>
                  <a:gd name="connsiteX62" fmla="*/ 329430 w 1942715"/>
                  <a:gd name="connsiteY62" fmla="*/ 215516 h 939031"/>
                  <a:gd name="connsiteX63" fmla="*/ 304800 w 1942715"/>
                  <a:gd name="connsiteY63" fmla="*/ 175491 h 939031"/>
                  <a:gd name="connsiteX64" fmla="*/ 255539 w 1942715"/>
                  <a:gd name="connsiteY64" fmla="*/ 144704 h 939031"/>
                  <a:gd name="connsiteX65" fmla="*/ 221673 w 1942715"/>
                  <a:gd name="connsiteY65" fmla="*/ 120073 h 939031"/>
                  <a:gd name="connsiteX66" fmla="*/ 178570 w 1942715"/>
                  <a:gd name="connsiteY66" fmla="*/ 92364 h 939031"/>
                  <a:gd name="connsiteX67" fmla="*/ 135467 w 1942715"/>
                  <a:gd name="connsiteY67" fmla="*/ 67734 h 939031"/>
                  <a:gd name="connsiteX68" fmla="*/ 104679 w 1942715"/>
                  <a:gd name="connsiteY68" fmla="*/ 64655 h 939031"/>
                  <a:gd name="connsiteX69" fmla="*/ 64655 w 1942715"/>
                  <a:gd name="connsiteY69" fmla="*/ 64655 h 939031"/>
                  <a:gd name="connsiteX70" fmla="*/ 43103 w 1942715"/>
                  <a:gd name="connsiteY70" fmla="*/ 52340 h 939031"/>
                  <a:gd name="connsiteX71" fmla="*/ 18473 w 1942715"/>
                  <a:gd name="connsiteY71" fmla="*/ 21552 h 939031"/>
                  <a:gd name="connsiteX72" fmla="*/ 0 w 1942715"/>
                  <a:gd name="connsiteY72" fmla="*/ 0 h 939031"/>
                  <a:gd name="connsiteX0" fmla="*/ 1924242 w 1924242"/>
                  <a:gd name="connsiteY0" fmla="*/ 917479 h 917479"/>
                  <a:gd name="connsiteX1" fmla="*/ 1865745 w 1924242"/>
                  <a:gd name="connsiteY1" fmla="*/ 902085 h 917479"/>
                  <a:gd name="connsiteX2" fmla="*/ 1831878 w 1924242"/>
                  <a:gd name="connsiteY2" fmla="*/ 886691 h 917479"/>
                  <a:gd name="connsiteX3" fmla="*/ 1816485 w 1924242"/>
                  <a:gd name="connsiteY3" fmla="*/ 874376 h 917479"/>
                  <a:gd name="connsiteX4" fmla="*/ 1770303 w 1924242"/>
                  <a:gd name="connsiteY4" fmla="*/ 874376 h 917479"/>
                  <a:gd name="connsiteX5" fmla="*/ 1754909 w 1924242"/>
                  <a:gd name="connsiteY5" fmla="*/ 865139 h 917479"/>
                  <a:gd name="connsiteX6" fmla="*/ 1711806 w 1924242"/>
                  <a:gd name="connsiteY6" fmla="*/ 874376 h 917479"/>
                  <a:gd name="connsiteX7" fmla="*/ 1668703 w 1924242"/>
                  <a:gd name="connsiteY7" fmla="*/ 874376 h 917479"/>
                  <a:gd name="connsiteX8" fmla="*/ 1634836 w 1924242"/>
                  <a:gd name="connsiteY8" fmla="*/ 874376 h 917479"/>
                  <a:gd name="connsiteX9" fmla="*/ 1600969 w 1924242"/>
                  <a:gd name="connsiteY9" fmla="*/ 855903 h 917479"/>
                  <a:gd name="connsiteX10" fmla="*/ 1579418 w 1924242"/>
                  <a:gd name="connsiteY10" fmla="*/ 840509 h 917479"/>
                  <a:gd name="connsiteX11" fmla="*/ 1576339 w 1924242"/>
                  <a:gd name="connsiteY11" fmla="*/ 825115 h 917479"/>
                  <a:gd name="connsiteX12" fmla="*/ 1576339 w 1924242"/>
                  <a:gd name="connsiteY12" fmla="*/ 809721 h 917479"/>
                  <a:gd name="connsiteX13" fmla="*/ 1582497 w 1924242"/>
                  <a:gd name="connsiteY13" fmla="*/ 794327 h 917479"/>
                  <a:gd name="connsiteX14" fmla="*/ 1588654 w 1924242"/>
                  <a:gd name="connsiteY14" fmla="*/ 775855 h 917479"/>
                  <a:gd name="connsiteX15" fmla="*/ 1570182 w 1924242"/>
                  <a:gd name="connsiteY15" fmla="*/ 760461 h 917479"/>
                  <a:gd name="connsiteX16" fmla="*/ 1511685 w 1924242"/>
                  <a:gd name="connsiteY16" fmla="*/ 741988 h 917479"/>
                  <a:gd name="connsiteX17" fmla="*/ 1462424 w 1924242"/>
                  <a:gd name="connsiteY17" fmla="*/ 720436 h 917479"/>
                  <a:gd name="connsiteX18" fmla="*/ 1376218 w 1924242"/>
                  <a:gd name="connsiteY18" fmla="*/ 714279 h 917479"/>
                  <a:gd name="connsiteX19" fmla="*/ 1320800 w 1924242"/>
                  <a:gd name="connsiteY19" fmla="*/ 714279 h 917479"/>
                  <a:gd name="connsiteX20" fmla="*/ 1253066 w 1924242"/>
                  <a:gd name="connsiteY20" fmla="*/ 726594 h 917479"/>
                  <a:gd name="connsiteX21" fmla="*/ 1209963 w 1924242"/>
                  <a:gd name="connsiteY21" fmla="*/ 735830 h 917479"/>
                  <a:gd name="connsiteX22" fmla="*/ 1200727 w 1924242"/>
                  <a:gd name="connsiteY22" fmla="*/ 735830 h 917479"/>
                  <a:gd name="connsiteX23" fmla="*/ 1194569 w 1924242"/>
                  <a:gd name="connsiteY23" fmla="*/ 717358 h 917479"/>
                  <a:gd name="connsiteX24" fmla="*/ 1176097 w 1924242"/>
                  <a:gd name="connsiteY24" fmla="*/ 711200 h 917479"/>
                  <a:gd name="connsiteX25" fmla="*/ 1145309 w 1924242"/>
                  <a:gd name="connsiteY25" fmla="*/ 720436 h 917479"/>
                  <a:gd name="connsiteX26" fmla="*/ 1096048 w 1924242"/>
                  <a:gd name="connsiteY26" fmla="*/ 701964 h 917479"/>
                  <a:gd name="connsiteX27" fmla="*/ 1077575 w 1924242"/>
                  <a:gd name="connsiteY27" fmla="*/ 692727 h 917479"/>
                  <a:gd name="connsiteX28" fmla="*/ 1052945 w 1924242"/>
                  <a:gd name="connsiteY28" fmla="*/ 698885 h 917479"/>
                  <a:gd name="connsiteX29" fmla="*/ 1009842 w 1924242"/>
                  <a:gd name="connsiteY29" fmla="*/ 695806 h 917479"/>
                  <a:gd name="connsiteX30" fmla="*/ 985212 w 1924242"/>
                  <a:gd name="connsiteY30" fmla="*/ 692727 h 917479"/>
                  <a:gd name="connsiteX31" fmla="*/ 969818 w 1924242"/>
                  <a:gd name="connsiteY31" fmla="*/ 705042 h 917479"/>
                  <a:gd name="connsiteX32" fmla="*/ 948266 w 1924242"/>
                  <a:gd name="connsiteY32" fmla="*/ 711200 h 917479"/>
                  <a:gd name="connsiteX33" fmla="*/ 917478 w 1924242"/>
                  <a:gd name="connsiteY33" fmla="*/ 689648 h 917479"/>
                  <a:gd name="connsiteX34" fmla="*/ 905163 w 1924242"/>
                  <a:gd name="connsiteY34" fmla="*/ 671176 h 917479"/>
                  <a:gd name="connsiteX35" fmla="*/ 895927 w 1924242"/>
                  <a:gd name="connsiteY35" fmla="*/ 671176 h 917479"/>
                  <a:gd name="connsiteX36" fmla="*/ 889769 w 1924242"/>
                  <a:gd name="connsiteY36" fmla="*/ 686570 h 917479"/>
                  <a:gd name="connsiteX37" fmla="*/ 865139 w 1924242"/>
                  <a:gd name="connsiteY37" fmla="*/ 705042 h 917479"/>
                  <a:gd name="connsiteX38" fmla="*/ 849745 w 1924242"/>
                  <a:gd name="connsiteY38" fmla="*/ 711200 h 917479"/>
                  <a:gd name="connsiteX39" fmla="*/ 849745 w 1924242"/>
                  <a:gd name="connsiteY39" fmla="*/ 695806 h 917479"/>
                  <a:gd name="connsiteX40" fmla="*/ 846666 w 1924242"/>
                  <a:gd name="connsiteY40" fmla="*/ 671176 h 917479"/>
                  <a:gd name="connsiteX41" fmla="*/ 822036 w 1924242"/>
                  <a:gd name="connsiteY41" fmla="*/ 655782 h 917479"/>
                  <a:gd name="connsiteX42" fmla="*/ 794327 w 1924242"/>
                  <a:gd name="connsiteY42" fmla="*/ 649624 h 917479"/>
                  <a:gd name="connsiteX43" fmla="*/ 745066 w 1924242"/>
                  <a:gd name="connsiteY43" fmla="*/ 637309 h 917479"/>
                  <a:gd name="connsiteX44" fmla="*/ 701963 w 1924242"/>
                  <a:gd name="connsiteY44" fmla="*/ 624994 h 917479"/>
                  <a:gd name="connsiteX45" fmla="*/ 665018 w 1924242"/>
                  <a:gd name="connsiteY45" fmla="*/ 606521 h 917479"/>
                  <a:gd name="connsiteX46" fmla="*/ 631151 w 1924242"/>
                  <a:gd name="connsiteY46" fmla="*/ 578812 h 917479"/>
                  <a:gd name="connsiteX47" fmla="*/ 600363 w 1924242"/>
                  <a:gd name="connsiteY47" fmla="*/ 563418 h 917479"/>
                  <a:gd name="connsiteX48" fmla="*/ 569575 w 1924242"/>
                  <a:gd name="connsiteY48" fmla="*/ 563418 h 917479"/>
                  <a:gd name="connsiteX49" fmla="*/ 544945 w 1924242"/>
                  <a:gd name="connsiteY49" fmla="*/ 560339 h 917479"/>
                  <a:gd name="connsiteX50" fmla="*/ 517236 w 1924242"/>
                  <a:gd name="connsiteY50" fmla="*/ 538788 h 917479"/>
                  <a:gd name="connsiteX51" fmla="*/ 492606 w 1924242"/>
                  <a:gd name="connsiteY51" fmla="*/ 529552 h 917479"/>
                  <a:gd name="connsiteX52" fmla="*/ 464897 w 1924242"/>
                  <a:gd name="connsiteY52" fmla="*/ 526473 h 917479"/>
                  <a:gd name="connsiteX53" fmla="*/ 440266 w 1924242"/>
                  <a:gd name="connsiteY53" fmla="*/ 535709 h 917479"/>
                  <a:gd name="connsiteX54" fmla="*/ 431030 w 1924242"/>
                  <a:gd name="connsiteY54" fmla="*/ 535709 h 917479"/>
                  <a:gd name="connsiteX55" fmla="*/ 424872 w 1924242"/>
                  <a:gd name="connsiteY55" fmla="*/ 517236 h 917479"/>
                  <a:gd name="connsiteX56" fmla="*/ 406400 w 1924242"/>
                  <a:gd name="connsiteY56" fmla="*/ 461818 h 917479"/>
                  <a:gd name="connsiteX57" fmla="*/ 406400 w 1924242"/>
                  <a:gd name="connsiteY57" fmla="*/ 443345 h 917479"/>
                  <a:gd name="connsiteX58" fmla="*/ 394085 w 1924242"/>
                  <a:gd name="connsiteY58" fmla="*/ 400242 h 917479"/>
                  <a:gd name="connsiteX59" fmla="*/ 369454 w 1924242"/>
                  <a:gd name="connsiteY59" fmla="*/ 338667 h 917479"/>
                  <a:gd name="connsiteX60" fmla="*/ 344824 w 1924242"/>
                  <a:gd name="connsiteY60" fmla="*/ 277091 h 917479"/>
                  <a:gd name="connsiteX61" fmla="*/ 329430 w 1924242"/>
                  <a:gd name="connsiteY61" fmla="*/ 233988 h 917479"/>
                  <a:gd name="connsiteX62" fmla="*/ 310957 w 1924242"/>
                  <a:gd name="connsiteY62" fmla="*/ 193964 h 917479"/>
                  <a:gd name="connsiteX63" fmla="*/ 286327 w 1924242"/>
                  <a:gd name="connsiteY63" fmla="*/ 153939 h 917479"/>
                  <a:gd name="connsiteX64" fmla="*/ 237066 w 1924242"/>
                  <a:gd name="connsiteY64" fmla="*/ 123152 h 917479"/>
                  <a:gd name="connsiteX65" fmla="*/ 203200 w 1924242"/>
                  <a:gd name="connsiteY65" fmla="*/ 98521 h 917479"/>
                  <a:gd name="connsiteX66" fmla="*/ 160097 w 1924242"/>
                  <a:gd name="connsiteY66" fmla="*/ 70812 h 917479"/>
                  <a:gd name="connsiteX67" fmla="*/ 116994 w 1924242"/>
                  <a:gd name="connsiteY67" fmla="*/ 46182 h 917479"/>
                  <a:gd name="connsiteX68" fmla="*/ 86206 w 1924242"/>
                  <a:gd name="connsiteY68" fmla="*/ 43103 h 917479"/>
                  <a:gd name="connsiteX69" fmla="*/ 46182 w 1924242"/>
                  <a:gd name="connsiteY69" fmla="*/ 43103 h 917479"/>
                  <a:gd name="connsiteX70" fmla="*/ 24630 w 1924242"/>
                  <a:gd name="connsiteY70" fmla="*/ 30788 h 917479"/>
                  <a:gd name="connsiteX71" fmla="*/ 0 w 1924242"/>
                  <a:gd name="connsiteY71" fmla="*/ 0 h 917479"/>
                  <a:gd name="connsiteX0" fmla="*/ 1899612 w 1899612"/>
                  <a:gd name="connsiteY0" fmla="*/ 886691 h 886691"/>
                  <a:gd name="connsiteX1" fmla="*/ 1841115 w 1899612"/>
                  <a:gd name="connsiteY1" fmla="*/ 871297 h 886691"/>
                  <a:gd name="connsiteX2" fmla="*/ 1807248 w 1899612"/>
                  <a:gd name="connsiteY2" fmla="*/ 855903 h 886691"/>
                  <a:gd name="connsiteX3" fmla="*/ 1791855 w 1899612"/>
                  <a:gd name="connsiteY3" fmla="*/ 843588 h 886691"/>
                  <a:gd name="connsiteX4" fmla="*/ 1745673 w 1899612"/>
                  <a:gd name="connsiteY4" fmla="*/ 843588 h 886691"/>
                  <a:gd name="connsiteX5" fmla="*/ 1730279 w 1899612"/>
                  <a:gd name="connsiteY5" fmla="*/ 834351 h 886691"/>
                  <a:gd name="connsiteX6" fmla="*/ 1687176 w 1899612"/>
                  <a:gd name="connsiteY6" fmla="*/ 843588 h 886691"/>
                  <a:gd name="connsiteX7" fmla="*/ 1644073 w 1899612"/>
                  <a:gd name="connsiteY7" fmla="*/ 843588 h 886691"/>
                  <a:gd name="connsiteX8" fmla="*/ 1610206 w 1899612"/>
                  <a:gd name="connsiteY8" fmla="*/ 843588 h 886691"/>
                  <a:gd name="connsiteX9" fmla="*/ 1576339 w 1899612"/>
                  <a:gd name="connsiteY9" fmla="*/ 825115 h 886691"/>
                  <a:gd name="connsiteX10" fmla="*/ 1554788 w 1899612"/>
                  <a:gd name="connsiteY10" fmla="*/ 809721 h 886691"/>
                  <a:gd name="connsiteX11" fmla="*/ 1551709 w 1899612"/>
                  <a:gd name="connsiteY11" fmla="*/ 794327 h 886691"/>
                  <a:gd name="connsiteX12" fmla="*/ 1551709 w 1899612"/>
                  <a:gd name="connsiteY12" fmla="*/ 778933 h 886691"/>
                  <a:gd name="connsiteX13" fmla="*/ 1557867 w 1899612"/>
                  <a:gd name="connsiteY13" fmla="*/ 763539 h 886691"/>
                  <a:gd name="connsiteX14" fmla="*/ 1564024 w 1899612"/>
                  <a:gd name="connsiteY14" fmla="*/ 745067 h 886691"/>
                  <a:gd name="connsiteX15" fmla="*/ 1545552 w 1899612"/>
                  <a:gd name="connsiteY15" fmla="*/ 729673 h 886691"/>
                  <a:gd name="connsiteX16" fmla="*/ 1487055 w 1899612"/>
                  <a:gd name="connsiteY16" fmla="*/ 711200 h 886691"/>
                  <a:gd name="connsiteX17" fmla="*/ 1437794 w 1899612"/>
                  <a:gd name="connsiteY17" fmla="*/ 689648 h 886691"/>
                  <a:gd name="connsiteX18" fmla="*/ 1351588 w 1899612"/>
                  <a:gd name="connsiteY18" fmla="*/ 683491 h 886691"/>
                  <a:gd name="connsiteX19" fmla="*/ 1296170 w 1899612"/>
                  <a:gd name="connsiteY19" fmla="*/ 683491 h 886691"/>
                  <a:gd name="connsiteX20" fmla="*/ 1228436 w 1899612"/>
                  <a:gd name="connsiteY20" fmla="*/ 695806 h 886691"/>
                  <a:gd name="connsiteX21" fmla="*/ 1185333 w 1899612"/>
                  <a:gd name="connsiteY21" fmla="*/ 705042 h 886691"/>
                  <a:gd name="connsiteX22" fmla="*/ 1176097 w 1899612"/>
                  <a:gd name="connsiteY22" fmla="*/ 705042 h 886691"/>
                  <a:gd name="connsiteX23" fmla="*/ 1169939 w 1899612"/>
                  <a:gd name="connsiteY23" fmla="*/ 686570 h 886691"/>
                  <a:gd name="connsiteX24" fmla="*/ 1151467 w 1899612"/>
                  <a:gd name="connsiteY24" fmla="*/ 680412 h 886691"/>
                  <a:gd name="connsiteX25" fmla="*/ 1120679 w 1899612"/>
                  <a:gd name="connsiteY25" fmla="*/ 689648 h 886691"/>
                  <a:gd name="connsiteX26" fmla="*/ 1071418 w 1899612"/>
                  <a:gd name="connsiteY26" fmla="*/ 671176 h 886691"/>
                  <a:gd name="connsiteX27" fmla="*/ 1052945 w 1899612"/>
                  <a:gd name="connsiteY27" fmla="*/ 661939 h 886691"/>
                  <a:gd name="connsiteX28" fmla="*/ 1028315 w 1899612"/>
                  <a:gd name="connsiteY28" fmla="*/ 668097 h 886691"/>
                  <a:gd name="connsiteX29" fmla="*/ 985212 w 1899612"/>
                  <a:gd name="connsiteY29" fmla="*/ 665018 h 886691"/>
                  <a:gd name="connsiteX30" fmla="*/ 960582 w 1899612"/>
                  <a:gd name="connsiteY30" fmla="*/ 661939 h 886691"/>
                  <a:gd name="connsiteX31" fmla="*/ 945188 w 1899612"/>
                  <a:gd name="connsiteY31" fmla="*/ 674254 h 886691"/>
                  <a:gd name="connsiteX32" fmla="*/ 923636 w 1899612"/>
                  <a:gd name="connsiteY32" fmla="*/ 680412 h 886691"/>
                  <a:gd name="connsiteX33" fmla="*/ 892848 w 1899612"/>
                  <a:gd name="connsiteY33" fmla="*/ 658860 h 886691"/>
                  <a:gd name="connsiteX34" fmla="*/ 880533 w 1899612"/>
                  <a:gd name="connsiteY34" fmla="*/ 640388 h 886691"/>
                  <a:gd name="connsiteX35" fmla="*/ 871297 w 1899612"/>
                  <a:gd name="connsiteY35" fmla="*/ 640388 h 886691"/>
                  <a:gd name="connsiteX36" fmla="*/ 865139 w 1899612"/>
                  <a:gd name="connsiteY36" fmla="*/ 655782 h 886691"/>
                  <a:gd name="connsiteX37" fmla="*/ 840509 w 1899612"/>
                  <a:gd name="connsiteY37" fmla="*/ 674254 h 886691"/>
                  <a:gd name="connsiteX38" fmla="*/ 825115 w 1899612"/>
                  <a:gd name="connsiteY38" fmla="*/ 680412 h 886691"/>
                  <a:gd name="connsiteX39" fmla="*/ 825115 w 1899612"/>
                  <a:gd name="connsiteY39" fmla="*/ 665018 h 886691"/>
                  <a:gd name="connsiteX40" fmla="*/ 822036 w 1899612"/>
                  <a:gd name="connsiteY40" fmla="*/ 640388 h 886691"/>
                  <a:gd name="connsiteX41" fmla="*/ 797406 w 1899612"/>
                  <a:gd name="connsiteY41" fmla="*/ 624994 h 886691"/>
                  <a:gd name="connsiteX42" fmla="*/ 769697 w 1899612"/>
                  <a:gd name="connsiteY42" fmla="*/ 618836 h 886691"/>
                  <a:gd name="connsiteX43" fmla="*/ 720436 w 1899612"/>
                  <a:gd name="connsiteY43" fmla="*/ 606521 h 886691"/>
                  <a:gd name="connsiteX44" fmla="*/ 677333 w 1899612"/>
                  <a:gd name="connsiteY44" fmla="*/ 594206 h 886691"/>
                  <a:gd name="connsiteX45" fmla="*/ 640388 w 1899612"/>
                  <a:gd name="connsiteY45" fmla="*/ 575733 h 886691"/>
                  <a:gd name="connsiteX46" fmla="*/ 606521 w 1899612"/>
                  <a:gd name="connsiteY46" fmla="*/ 548024 h 886691"/>
                  <a:gd name="connsiteX47" fmla="*/ 575733 w 1899612"/>
                  <a:gd name="connsiteY47" fmla="*/ 532630 h 886691"/>
                  <a:gd name="connsiteX48" fmla="*/ 544945 w 1899612"/>
                  <a:gd name="connsiteY48" fmla="*/ 532630 h 886691"/>
                  <a:gd name="connsiteX49" fmla="*/ 520315 w 1899612"/>
                  <a:gd name="connsiteY49" fmla="*/ 529551 h 886691"/>
                  <a:gd name="connsiteX50" fmla="*/ 492606 w 1899612"/>
                  <a:gd name="connsiteY50" fmla="*/ 508000 h 886691"/>
                  <a:gd name="connsiteX51" fmla="*/ 467976 w 1899612"/>
                  <a:gd name="connsiteY51" fmla="*/ 498764 h 886691"/>
                  <a:gd name="connsiteX52" fmla="*/ 440267 w 1899612"/>
                  <a:gd name="connsiteY52" fmla="*/ 495685 h 886691"/>
                  <a:gd name="connsiteX53" fmla="*/ 415636 w 1899612"/>
                  <a:gd name="connsiteY53" fmla="*/ 504921 h 886691"/>
                  <a:gd name="connsiteX54" fmla="*/ 406400 w 1899612"/>
                  <a:gd name="connsiteY54" fmla="*/ 504921 h 886691"/>
                  <a:gd name="connsiteX55" fmla="*/ 400242 w 1899612"/>
                  <a:gd name="connsiteY55" fmla="*/ 486448 h 886691"/>
                  <a:gd name="connsiteX56" fmla="*/ 381770 w 1899612"/>
                  <a:gd name="connsiteY56" fmla="*/ 431030 h 886691"/>
                  <a:gd name="connsiteX57" fmla="*/ 381770 w 1899612"/>
                  <a:gd name="connsiteY57" fmla="*/ 412557 h 886691"/>
                  <a:gd name="connsiteX58" fmla="*/ 369455 w 1899612"/>
                  <a:gd name="connsiteY58" fmla="*/ 369454 h 886691"/>
                  <a:gd name="connsiteX59" fmla="*/ 344824 w 1899612"/>
                  <a:gd name="connsiteY59" fmla="*/ 307879 h 886691"/>
                  <a:gd name="connsiteX60" fmla="*/ 320194 w 1899612"/>
                  <a:gd name="connsiteY60" fmla="*/ 246303 h 886691"/>
                  <a:gd name="connsiteX61" fmla="*/ 304800 w 1899612"/>
                  <a:gd name="connsiteY61" fmla="*/ 203200 h 886691"/>
                  <a:gd name="connsiteX62" fmla="*/ 286327 w 1899612"/>
                  <a:gd name="connsiteY62" fmla="*/ 163176 h 886691"/>
                  <a:gd name="connsiteX63" fmla="*/ 261697 w 1899612"/>
                  <a:gd name="connsiteY63" fmla="*/ 123151 h 886691"/>
                  <a:gd name="connsiteX64" fmla="*/ 212436 w 1899612"/>
                  <a:gd name="connsiteY64" fmla="*/ 92364 h 886691"/>
                  <a:gd name="connsiteX65" fmla="*/ 178570 w 1899612"/>
                  <a:gd name="connsiteY65" fmla="*/ 67733 h 886691"/>
                  <a:gd name="connsiteX66" fmla="*/ 135467 w 1899612"/>
                  <a:gd name="connsiteY66" fmla="*/ 40024 h 886691"/>
                  <a:gd name="connsiteX67" fmla="*/ 92364 w 1899612"/>
                  <a:gd name="connsiteY67" fmla="*/ 15394 h 886691"/>
                  <a:gd name="connsiteX68" fmla="*/ 61576 w 1899612"/>
                  <a:gd name="connsiteY68" fmla="*/ 12315 h 886691"/>
                  <a:gd name="connsiteX69" fmla="*/ 21552 w 1899612"/>
                  <a:gd name="connsiteY69" fmla="*/ 12315 h 886691"/>
                  <a:gd name="connsiteX70" fmla="*/ 0 w 1899612"/>
                  <a:gd name="connsiteY70" fmla="*/ 0 h 886691"/>
                  <a:gd name="connsiteX0" fmla="*/ 1878060 w 1878060"/>
                  <a:gd name="connsiteY0" fmla="*/ 874446 h 874446"/>
                  <a:gd name="connsiteX1" fmla="*/ 1819563 w 1878060"/>
                  <a:gd name="connsiteY1" fmla="*/ 859052 h 874446"/>
                  <a:gd name="connsiteX2" fmla="*/ 1785696 w 1878060"/>
                  <a:gd name="connsiteY2" fmla="*/ 843658 h 874446"/>
                  <a:gd name="connsiteX3" fmla="*/ 1770303 w 1878060"/>
                  <a:gd name="connsiteY3" fmla="*/ 831343 h 874446"/>
                  <a:gd name="connsiteX4" fmla="*/ 1724121 w 1878060"/>
                  <a:gd name="connsiteY4" fmla="*/ 831343 h 874446"/>
                  <a:gd name="connsiteX5" fmla="*/ 1708727 w 1878060"/>
                  <a:gd name="connsiteY5" fmla="*/ 822106 h 874446"/>
                  <a:gd name="connsiteX6" fmla="*/ 1665624 w 1878060"/>
                  <a:gd name="connsiteY6" fmla="*/ 831343 h 874446"/>
                  <a:gd name="connsiteX7" fmla="*/ 1622521 w 1878060"/>
                  <a:gd name="connsiteY7" fmla="*/ 831343 h 874446"/>
                  <a:gd name="connsiteX8" fmla="*/ 1588654 w 1878060"/>
                  <a:gd name="connsiteY8" fmla="*/ 831343 h 874446"/>
                  <a:gd name="connsiteX9" fmla="*/ 1554787 w 1878060"/>
                  <a:gd name="connsiteY9" fmla="*/ 812870 h 874446"/>
                  <a:gd name="connsiteX10" fmla="*/ 1533236 w 1878060"/>
                  <a:gd name="connsiteY10" fmla="*/ 797476 h 874446"/>
                  <a:gd name="connsiteX11" fmla="*/ 1530157 w 1878060"/>
                  <a:gd name="connsiteY11" fmla="*/ 782082 h 874446"/>
                  <a:gd name="connsiteX12" fmla="*/ 1530157 w 1878060"/>
                  <a:gd name="connsiteY12" fmla="*/ 766688 h 874446"/>
                  <a:gd name="connsiteX13" fmla="*/ 1536315 w 1878060"/>
                  <a:gd name="connsiteY13" fmla="*/ 751294 h 874446"/>
                  <a:gd name="connsiteX14" fmla="*/ 1542472 w 1878060"/>
                  <a:gd name="connsiteY14" fmla="*/ 732822 h 874446"/>
                  <a:gd name="connsiteX15" fmla="*/ 1524000 w 1878060"/>
                  <a:gd name="connsiteY15" fmla="*/ 717428 h 874446"/>
                  <a:gd name="connsiteX16" fmla="*/ 1465503 w 1878060"/>
                  <a:gd name="connsiteY16" fmla="*/ 698955 h 874446"/>
                  <a:gd name="connsiteX17" fmla="*/ 1416242 w 1878060"/>
                  <a:gd name="connsiteY17" fmla="*/ 677403 h 874446"/>
                  <a:gd name="connsiteX18" fmla="*/ 1330036 w 1878060"/>
                  <a:gd name="connsiteY18" fmla="*/ 671246 h 874446"/>
                  <a:gd name="connsiteX19" fmla="*/ 1274618 w 1878060"/>
                  <a:gd name="connsiteY19" fmla="*/ 671246 h 874446"/>
                  <a:gd name="connsiteX20" fmla="*/ 1206884 w 1878060"/>
                  <a:gd name="connsiteY20" fmla="*/ 683561 h 874446"/>
                  <a:gd name="connsiteX21" fmla="*/ 1163781 w 1878060"/>
                  <a:gd name="connsiteY21" fmla="*/ 692797 h 874446"/>
                  <a:gd name="connsiteX22" fmla="*/ 1154545 w 1878060"/>
                  <a:gd name="connsiteY22" fmla="*/ 692797 h 874446"/>
                  <a:gd name="connsiteX23" fmla="*/ 1148387 w 1878060"/>
                  <a:gd name="connsiteY23" fmla="*/ 674325 h 874446"/>
                  <a:gd name="connsiteX24" fmla="*/ 1129915 w 1878060"/>
                  <a:gd name="connsiteY24" fmla="*/ 668167 h 874446"/>
                  <a:gd name="connsiteX25" fmla="*/ 1099127 w 1878060"/>
                  <a:gd name="connsiteY25" fmla="*/ 677403 h 874446"/>
                  <a:gd name="connsiteX26" fmla="*/ 1049866 w 1878060"/>
                  <a:gd name="connsiteY26" fmla="*/ 658931 h 874446"/>
                  <a:gd name="connsiteX27" fmla="*/ 1031393 w 1878060"/>
                  <a:gd name="connsiteY27" fmla="*/ 649694 h 874446"/>
                  <a:gd name="connsiteX28" fmla="*/ 1006763 w 1878060"/>
                  <a:gd name="connsiteY28" fmla="*/ 655852 h 874446"/>
                  <a:gd name="connsiteX29" fmla="*/ 963660 w 1878060"/>
                  <a:gd name="connsiteY29" fmla="*/ 652773 h 874446"/>
                  <a:gd name="connsiteX30" fmla="*/ 939030 w 1878060"/>
                  <a:gd name="connsiteY30" fmla="*/ 649694 h 874446"/>
                  <a:gd name="connsiteX31" fmla="*/ 923636 w 1878060"/>
                  <a:gd name="connsiteY31" fmla="*/ 662009 h 874446"/>
                  <a:gd name="connsiteX32" fmla="*/ 902084 w 1878060"/>
                  <a:gd name="connsiteY32" fmla="*/ 668167 h 874446"/>
                  <a:gd name="connsiteX33" fmla="*/ 871296 w 1878060"/>
                  <a:gd name="connsiteY33" fmla="*/ 646615 h 874446"/>
                  <a:gd name="connsiteX34" fmla="*/ 858981 w 1878060"/>
                  <a:gd name="connsiteY34" fmla="*/ 628143 h 874446"/>
                  <a:gd name="connsiteX35" fmla="*/ 849745 w 1878060"/>
                  <a:gd name="connsiteY35" fmla="*/ 628143 h 874446"/>
                  <a:gd name="connsiteX36" fmla="*/ 843587 w 1878060"/>
                  <a:gd name="connsiteY36" fmla="*/ 643537 h 874446"/>
                  <a:gd name="connsiteX37" fmla="*/ 818957 w 1878060"/>
                  <a:gd name="connsiteY37" fmla="*/ 662009 h 874446"/>
                  <a:gd name="connsiteX38" fmla="*/ 803563 w 1878060"/>
                  <a:gd name="connsiteY38" fmla="*/ 668167 h 874446"/>
                  <a:gd name="connsiteX39" fmla="*/ 803563 w 1878060"/>
                  <a:gd name="connsiteY39" fmla="*/ 652773 h 874446"/>
                  <a:gd name="connsiteX40" fmla="*/ 800484 w 1878060"/>
                  <a:gd name="connsiteY40" fmla="*/ 628143 h 874446"/>
                  <a:gd name="connsiteX41" fmla="*/ 775854 w 1878060"/>
                  <a:gd name="connsiteY41" fmla="*/ 612749 h 874446"/>
                  <a:gd name="connsiteX42" fmla="*/ 748145 w 1878060"/>
                  <a:gd name="connsiteY42" fmla="*/ 606591 h 874446"/>
                  <a:gd name="connsiteX43" fmla="*/ 698884 w 1878060"/>
                  <a:gd name="connsiteY43" fmla="*/ 594276 h 874446"/>
                  <a:gd name="connsiteX44" fmla="*/ 655781 w 1878060"/>
                  <a:gd name="connsiteY44" fmla="*/ 581961 h 874446"/>
                  <a:gd name="connsiteX45" fmla="*/ 618836 w 1878060"/>
                  <a:gd name="connsiteY45" fmla="*/ 563488 h 874446"/>
                  <a:gd name="connsiteX46" fmla="*/ 584969 w 1878060"/>
                  <a:gd name="connsiteY46" fmla="*/ 535779 h 874446"/>
                  <a:gd name="connsiteX47" fmla="*/ 554181 w 1878060"/>
                  <a:gd name="connsiteY47" fmla="*/ 520385 h 874446"/>
                  <a:gd name="connsiteX48" fmla="*/ 523393 w 1878060"/>
                  <a:gd name="connsiteY48" fmla="*/ 520385 h 874446"/>
                  <a:gd name="connsiteX49" fmla="*/ 498763 w 1878060"/>
                  <a:gd name="connsiteY49" fmla="*/ 517306 h 874446"/>
                  <a:gd name="connsiteX50" fmla="*/ 471054 w 1878060"/>
                  <a:gd name="connsiteY50" fmla="*/ 495755 h 874446"/>
                  <a:gd name="connsiteX51" fmla="*/ 446424 w 1878060"/>
                  <a:gd name="connsiteY51" fmla="*/ 486519 h 874446"/>
                  <a:gd name="connsiteX52" fmla="*/ 418715 w 1878060"/>
                  <a:gd name="connsiteY52" fmla="*/ 483440 h 874446"/>
                  <a:gd name="connsiteX53" fmla="*/ 394084 w 1878060"/>
                  <a:gd name="connsiteY53" fmla="*/ 492676 h 874446"/>
                  <a:gd name="connsiteX54" fmla="*/ 384848 w 1878060"/>
                  <a:gd name="connsiteY54" fmla="*/ 492676 h 874446"/>
                  <a:gd name="connsiteX55" fmla="*/ 378690 w 1878060"/>
                  <a:gd name="connsiteY55" fmla="*/ 474203 h 874446"/>
                  <a:gd name="connsiteX56" fmla="*/ 360218 w 1878060"/>
                  <a:gd name="connsiteY56" fmla="*/ 418785 h 874446"/>
                  <a:gd name="connsiteX57" fmla="*/ 360218 w 1878060"/>
                  <a:gd name="connsiteY57" fmla="*/ 400312 h 874446"/>
                  <a:gd name="connsiteX58" fmla="*/ 347903 w 1878060"/>
                  <a:gd name="connsiteY58" fmla="*/ 357209 h 874446"/>
                  <a:gd name="connsiteX59" fmla="*/ 323272 w 1878060"/>
                  <a:gd name="connsiteY59" fmla="*/ 295634 h 874446"/>
                  <a:gd name="connsiteX60" fmla="*/ 298642 w 1878060"/>
                  <a:gd name="connsiteY60" fmla="*/ 234058 h 874446"/>
                  <a:gd name="connsiteX61" fmla="*/ 283248 w 1878060"/>
                  <a:gd name="connsiteY61" fmla="*/ 190955 h 874446"/>
                  <a:gd name="connsiteX62" fmla="*/ 264775 w 1878060"/>
                  <a:gd name="connsiteY62" fmla="*/ 150931 h 874446"/>
                  <a:gd name="connsiteX63" fmla="*/ 240145 w 1878060"/>
                  <a:gd name="connsiteY63" fmla="*/ 110906 h 874446"/>
                  <a:gd name="connsiteX64" fmla="*/ 190884 w 1878060"/>
                  <a:gd name="connsiteY64" fmla="*/ 80119 h 874446"/>
                  <a:gd name="connsiteX65" fmla="*/ 157018 w 1878060"/>
                  <a:gd name="connsiteY65" fmla="*/ 55488 h 874446"/>
                  <a:gd name="connsiteX66" fmla="*/ 113915 w 1878060"/>
                  <a:gd name="connsiteY66" fmla="*/ 27779 h 874446"/>
                  <a:gd name="connsiteX67" fmla="*/ 70812 w 1878060"/>
                  <a:gd name="connsiteY67" fmla="*/ 3149 h 874446"/>
                  <a:gd name="connsiteX68" fmla="*/ 40024 w 1878060"/>
                  <a:gd name="connsiteY68" fmla="*/ 70 h 874446"/>
                  <a:gd name="connsiteX69" fmla="*/ 0 w 1878060"/>
                  <a:gd name="connsiteY69" fmla="*/ 70 h 874446"/>
                  <a:gd name="connsiteX0" fmla="*/ 1838036 w 1838036"/>
                  <a:gd name="connsiteY0" fmla="*/ 874403 h 874403"/>
                  <a:gd name="connsiteX1" fmla="*/ 1779539 w 1838036"/>
                  <a:gd name="connsiteY1" fmla="*/ 859009 h 874403"/>
                  <a:gd name="connsiteX2" fmla="*/ 1745672 w 1838036"/>
                  <a:gd name="connsiteY2" fmla="*/ 843615 h 874403"/>
                  <a:gd name="connsiteX3" fmla="*/ 1730279 w 1838036"/>
                  <a:gd name="connsiteY3" fmla="*/ 831300 h 874403"/>
                  <a:gd name="connsiteX4" fmla="*/ 1684097 w 1838036"/>
                  <a:gd name="connsiteY4" fmla="*/ 831300 h 874403"/>
                  <a:gd name="connsiteX5" fmla="*/ 1668703 w 1838036"/>
                  <a:gd name="connsiteY5" fmla="*/ 822063 h 874403"/>
                  <a:gd name="connsiteX6" fmla="*/ 1625600 w 1838036"/>
                  <a:gd name="connsiteY6" fmla="*/ 831300 h 874403"/>
                  <a:gd name="connsiteX7" fmla="*/ 1582497 w 1838036"/>
                  <a:gd name="connsiteY7" fmla="*/ 831300 h 874403"/>
                  <a:gd name="connsiteX8" fmla="*/ 1548630 w 1838036"/>
                  <a:gd name="connsiteY8" fmla="*/ 831300 h 874403"/>
                  <a:gd name="connsiteX9" fmla="*/ 1514763 w 1838036"/>
                  <a:gd name="connsiteY9" fmla="*/ 812827 h 874403"/>
                  <a:gd name="connsiteX10" fmla="*/ 1493212 w 1838036"/>
                  <a:gd name="connsiteY10" fmla="*/ 797433 h 874403"/>
                  <a:gd name="connsiteX11" fmla="*/ 1490133 w 1838036"/>
                  <a:gd name="connsiteY11" fmla="*/ 782039 h 874403"/>
                  <a:gd name="connsiteX12" fmla="*/ 1490133 w 1838036"/>
                  <a:gd name="connsiteY12" fmla="*/ 766645 h 874403"/>
                  <a:gd name="connsiteX13" fmla="*/ 1496291 w 1838036"/>
                  <a:gd name="connsiteY13" fmla="*/ 751251 h 874403"/>
                  <a:gd name="connsiteX14" fmla="*/ 1502448 w 1838036"/>
                  <a:gd name="connsiteY14" fmla="*/ 732779 h 874403"/>
                  <a:gd name="connsiteX15" fmla="*/ 1483976 w 1838036"/>
                  <a:gd name="connsiteY15" fmla="*/ 717385 h 874403"/>
                  <a:gd name="connsiteX16" fmla="*/ 1425479 w 1838036"/>
                  <a:gd name="connsiteY16" fmla="*/ 698912 h 874403"/>
                  <a:gd name="connsiteX17" fmla="*/ 1376218 w 1838036"/>
                  <a:gd name="connsiteY17" fmla="*/ 677360 h 874403"/>
                  <a:gd name="connsiteX18" fmla="*/ 1290012 w 1838036"/>
                  <a:gd name="connsiteY18" fmla="*/ 671203 h 874403"/>
                  <a:gd name="connsiteX19" fmla="*/ 1234594 w 1838036"/>
                  <a:gd name="connsiteY19" fmla="*/ 671203 h 874403"/>
                  <a:gd name="connsiteX20" fmla="*/ 1166860 w 1838036"/>
                  <a:gd name="connsiteY20" fmla="*/ 683518 h 874403"/>
                  <a:gd name="connsiteX21" fmla="*/ 1123757 w 1838036"/>
                  <a:gd name="connsiteY21" fmla="*/ 692754 h 874403"/>
                  <a:gd name="connsiteX22" fmla="*/ 1114521 w 1838036"/>
                  <a:gd name="connsiteY22" fmla="*/ 692754 h 874403"/>
                  <a:gd name="connsiteX23" fmla="*/ 1108363 w 1838036"/>
                  <a:gd name="connsiteY23" fmla="*/ 674282 h 874403"/>
                  <a:gd name="connsiteX24" fmla="*/ 1089891 w 1838036"/>
                  <a:gd name="connsiteY24" fmla="*/ 668124 h 874403"/>
                  <a:gd name="connsiteX25" fmla="*/ 1059103 w 1838036"/>
                  <a:gd name="connsiteY25" fmla="*/ 677360 h 874403"/>
                  <a:gd name="connsiteX26" fmla="*/ 1009842 w 1838036"/>
                  <a:gd name="connsiteY26" fmla="*/ 658888 h 874403"/>
                  <a:gd name="connsiteX27" fmla="*/ 991369 w 1838036"/>
                  <a:gd name="connsiteY27" fmla="*/ 649651 h 874403"/>
                  <a:gd name="connsiteX28" fmla="*/ 966739 w 1838036"/>
                  <a:gd name="connsiteY28" fmla="*/ 655809 h 874403"/>
                  <a:gd name="connsiteX29" fmla="*/ 923636 w 1838036"/>
                  <a:gd name="connsiteY29" fmla="*/ 652730 h 874403"/>
                  <a:gd name="connsiteX30" fmla="*/ 899006 w 1838036"/>
                  <a:gd name="connsiteY30" fmla="*/ 649651 h 874403"/>
                  <a:gd name="connsiteX31" fmla="*/ 883612 w 1838036"/>
                  <a:gd name="connsiteY31" fmla="*/ 661966 h 874403"/>
                  <a:gd name="connsiteX32" fmla="*/ 862060 w 1838036"/>
                  <a:gd name="connsiteY32" fmla="*/ 668124 h 874403"/>
                  <a:gd name="connsiteX33" fmla="*/ 831272 w 1838036"/>
                  <a:gd name="connsiteY33" fmla="*/ 646572 h 874403"/>
                  <a:gd name="connsiteX34" fmla="*/ 818957 w 1838036"/>
                  <a:gd name="connsiteY34" fmla="*/ 628100 h 874403"/>
                  <a:gd name="connsiteX35" fmla="*/ 809721 w 1838036"/>
                  <a:gd name="connsiteY35" fmla="*/ 628100 h 874403"/>
                  <a:gd name="connsiteX36" fmla="*/ 803563 w 1838036"/>
                  <a:gd name="connsiteY36" fmla="*/ 643494 h 874403"/>
                  <a:gd name="connsiteX37" fmla="*/ 778933 w 1838036"/>
                  <a:gd name="connsiteY37" fmla="*/ 661966 h 874403"/>
                  <a:gd name="connsiteX38" fmla="*/ 763539 w 1838036"/>
                  <a:gd name="connsiteY38" fmla="*/ 668124 h 874403"/>
                  <a:gd name="connsiteX39" fmla="*/ 763539 w 1838036"/>
                  <a:gd name="connsiteY39" fmla="*/ 652730 h 874403"/>
                  <a:gd name="connsiteX40" fmla="*/ 760460 w 1838036"/>
                  <a:gd name="connsiteY40" fmla="*/ 628100 h 874403"/>
                  <a:gd name="connsiteX41" fmla="*/ 735830 w 1838036"/>
                  <a:gd name="connsiteY41" fmla="*/ 612706 h 874403"/>
                  <a:gd name="connsiteX42" fmla="*/ 708121 w 1838036"/>
                  <a:gd name="connsiteY42" fmla="*/ 606548 h 874403"/>
                  <a:gd name="connsiteX43" fmla="*/ 658860 w 1838036"/>
                  <a:gd name="connsiteY43" fmla="*/ 594233 h 874403"/>
                  <a:gd name="connsiteX44" fmla="*/ 615757 w 1838036"/>
                  <a:gd name="connsiteY44" fmla="*/ 581918 h 874403"/>
                  <a:gd name="connsiteX45" fmla="*/ 578812 w 1838036"/>
                  <a:gd name="connsiteY45" fmla="*/ 563445 h 874403"/>
                  <a:gd name="connsiteX46" fmla="*/ 544945 w 1838036"/>
                  <a:gd name="connsiteY46" fmla="*/ 535736 h 874403"/>
                  <a:gd name="connsiteX47" fmla="*/ 514157 w 1838036"/>
                  <a:gd name="connsiteY47" fmla="*/ 520342 h 874403"/>
                  <a:gd name="connsiteX48" fmla="*/ 483369 w 1838036"/>
                  <a:gd name="connsiteY48" fmla="*/ 520342 h 874403"/>
                  <a:gd name="connsiteX49" fmla="*/ 458739 w 1838036"/>
                  <a:gd name="connsiteY49" fmla="*/ 517263 h 874403"/>
                  <a:gd name="connsiteX50" fmla="*/ 431030 w 1838036"/>
                  <a:gd name="connsiteY50" fmla="*/ 495712 h 874403"/>
                  <a:gd name="connsiteX51" fmla="*/ 406400 w 1838036"/>
                  <a:gd name="connsiteY51" fmla="*/ 486476 h 874403"/>
                  <a:gd name="connsiteX52" fmla="*/ 378691 w 1838036"/>
                  <a:gd name="connsiteY52" fmla="*/ 483397 h 874403"/>
                  <a:gd name="connsiteX53" fmla="*/ 354060 w 1838036"/>
                  <a:gd name="connsiteY53" fmla="*/ 492633 h 874403"/>
                  <a:gd name="connsiteX54" fmla="*/ 344824 w 1838036"/>
                  <a:gd name="connsiteY54" fmla="*/ 492633 h 874403"/>
                  <a:gd name="connsiteX55" fmla="*/ 338666 w 1838036"/>
                  <a:gd name="connsiteY55" fmla="*/ 474160 h 874403"/>
                  <a:gd name="connsiteX56" fmla="*/ 320194 w 1838036"/>
                  <a:gd name="connsiteY56" fmla="*/ 418742 h 874403"/>
                  <a:gd name="connsiteX57" fmla="*/ 320194 w 1838036"/>
                  <a:gd name="connsiteY57" fmla="*/ 400269 h 874403"/>
                  <a:gd name="connsiteX58" fmla="*/ 307879 w 1838036"/>
                  <a:gd name="connsiteY58" fmla="*/ 357166 h 874403"/>
                  <a:gd name="connsiteX59" fmla="*/ 283248 w 1838036"/>
                  <a:gd name="connsiteY59" fmla="*/ 295591 h 874403"/>
                  <a:gd name="connsiteX60" fmla="*/ 258618 w 1838036"/>
                  <a:gd name="connsiteY60" fmla="*/ 234015 h 874403"/>
                  <a:gd name="connsiteX61" fmla="*/ 243224 w 1838036"/>
                  <a:gd name="connsiteY61" fmla="*/ 190912 h 874403"/>
                  <a:gd name="connsiteX62" fmla="*/ 224751 w 1838036"/>
                  <a:gd name="connsiteY62" fmla="*/ 150888 h 874403"/>
                  <a:gd name="connsiteX63" fmla="*/ 200121 w 1838036"/>
                  <a:gd name="connsiteY63" fmla="*/ 110863 h 874403"/>
                  <a:gd name="connsiteX64" fmla="*/ 150860 w 1838036"/>
                  <a:gd name="connsiteY64" fmla="*/ 80076 h 874403"/>
                  <a:gd name="connsiteX65" fmla="*/ 116994 w 1838036"/>
                  <a:gd name="connsiteY65" fmla="*/ 55445 h 874403"/>
                  <a:gd name="connsiteX66" fmla="*/ 73891 w 1838036"/>
                  <a:gd name="connsiteY66" fmla="*/ 27736 h 874403"/>
                  <a:gd name="connsiteX67" fmla="*/ 30788 w 1838036"/>
                  <a:gd name="connsiteY67" fmla="*/ 3106 h 874403"/>
                  <a:gd name="connsiteX68" fmla="*/ 0 w 1838036"/>
                  <a:gd name="connsiteY68" fmla="*/ 27 h 874403"/>
                  <a:gd name="connsiteX0" fmla="*/ 1807248 w 1807248"/>
                  <a:gd name="connsiteY0" fmla="*/ 871297 h 871297"/>
                  <a:gd name="connsiteX1" fmla="*/ 1748751 w 1807248"/>
                  <a:gd name="connsiteY1" fmla="*/ 855903 h 871297"/>
                  <a:gd name="connsiteX2" fmla="*/ 1714884 w 1807248"/>
                  <a:gd name="connsiteY2" fmla="*/ 840509 h 871297"/>
                  <a:gd name="connsiteX3" fmla="*/ 1699491 w 1807248"/>
                  <a:gd name="connsiteY3" fmla="*/ 828194 h 871297"/>
                  <a:gd name="connsiteX4" fmla="*/ 1653309 w 1807248"/>
                  <a:gd name="connsiteY4" fmla="*/ 828194 h 871297"/>
                  <a:gd name="connsiteX5" fmla="*/ 1637915 w 1807248"/>
                  <a:gd name="connsiteY5" fmla="*/ 818957 h 871297"/>
                  <a:gd name="connsiteX6" fmla="*/ 1594812 w 1807248"/>
                  <a:gd name="connsiteY6" fmla="*/ 828194 h 871297"/>
                  <a:gd name="connsiteX7" fmla="*/ 1551709 w 1807248"/>
                  <a:gd name="connsiteY7" fmla="*/ 828194 h 871297"/>
                  <a:gd name="connsiteX8" fmla="*/ 1517842 w 1807248"/>
                  <a:gd name="connsiteY8" fmla="*/ 828194 h 871297"/>
                  <a:gd name="connsiteX9" fmla="*/ 1483975 w 1807248"/>
                  <a:gd name="connsiteY9" fmla="*/ 809721 h 871297"/>
                  <a:gd name="connsiteX10" fmla="*/ 1462424 w 1807248"/>
                  <a:gd name="connsiteY10" fmla="*/ 794327 h 871297"/>
                  <a:gd name="connsiteX11" fmla="*/ 1459345 w 1807248"/>
                  <a:gd name="connsiteY11" fmla="*/ 778933 h 871297"/>
                  <a:gd name="connsiteX12" fmla="*/ 1459345 w 1807248"/>
                  <a:gd name="connsiteY12" fmla="*/ 763539 h 871297"/>
                  <a:gd name="connsiteX13" fmla="*/ 1465503 w 1807248"/>
                  <a:gd name="connsiteY13" fmla="*/ 748145 h 871297"/>
                  <a:gd name="connsiteX14" fmla="*/ 1471660 w 1807248"/>
                  <a:gd name="connsiteY14" fmla="*/ 729673 h 871297"/>
                  <a:gd name="connsiteX15" fmla="*/ 1453188 w 1807248"/>
                  <a:gd name="connsiteY15" fmla="*/ 714279 h 871297"/>
                  <a:gd name="connsiteX16" fmla="*/ 1394691 w 1807248"/>
                  <a:gd name="connsiteY16" fmla="*/ 695806 h 871297"/>
                  <a:gd name="connsiteX17" fmla="*/ 1345430 w 1807248"/>
                  <a:gd name="connsiteY17" fmla="*/ 674254 h 871297"/>
                  <a:gd name="connsiteX18" fmla="*/ 1259224 w 1807248"/>
                  <a:gd name="connsiteY18" fmla="*/ 668097 h 871297"/>
                  <a:gd name="connsiteX19" fmla="*/ 1203806 w 1807248"/>
                  <a:gd name="connsiteY19" fmla="*/ 668097 h 871297"/>
                  <a:gd name="connsiteX20" fmla="*/ 1136072 w 1807248"/>
                  <a:gd name="connsiteY20" fmla="*/ 680412 h 871297"/>
                  <a:gd name="connsiteX21" fmla="*/ 1092969 w 1807248"/>
                  <a:gd name="connsiteY21" fmla="*/ 689648 h 871297"/>
                  <a:gd name="connsiteX22" fmla="*/ 1083733 w 1807248"/>
                  <a:gd name="connsiteY22" fmla="*/ 689648 h 871297"/>
                  <a:gd name="connsiteX23" fmla="*/ 1077575 w 1807248"/>
                  <a:gd name="connsiteY23" fmla="*/ 671176 h 871297"/>
                  <a:gd name="connsiteX24" fmla="*/ 1059103 w 1807248"/>
                  <a:gd name="connsiteY24" fmla="*/ 665018 h 871297"/>
                  <a:gd name="connsiteX25" fmla="*/ 1028315 w 1807248"/>
                  <a:gd name="connsiteY25" fmla="*/ 674254 h 871297"/>
                  <a:gd name="connsiteX26" fmla="*/ 979054 w 1807248"/>
                  <a:gd name="connsiteY26" fmla="*/ 655782 h 871297"/>
                  <a:gd name="connsiteX27" fmla="*/ 960581 w 1807248"/>
                  <a:gd name="connsiteY27" fmla="*/ 646545 h 871297"/>
                  <a:gd name="connsiteX28" fmla="*/ 935951 w 1807248"/>
                  <a:gd name="connsiteY28" fmla="*/ 652703 h 871297"/>
                  <a:gd name="connsiteX29" fmla="*/ 892848 w 1807248"/>
                  <a:gd name="connsiteY29" fmla="*/ 649624 h 871297"/>
                  <a:gd name="connsiteX30" fmla="*/ 868218 w 1807248"/>
                  <a:gd name="connsiteY30" fmla="*/ 646545 h 871297"/>
                  <a:gd name="connsiteX31" fmla="*/ 852824 w 1807248"/>
                  <a:gd name="connsiteY31" fmla="*/ 658860 h 871297"/>
                  <a:gd name="connsiteX32" fmla="*/ 831272 w 1807248"/>
                  <a:gd name="connsiteY32" fmla="*/ 665018 h 871297"/>
                  <a:gd name="connsiteX33" fmla="*/ 800484 w 1807248"/>
                  <a:gd name="connsiteY33" fmla="*/ 643466 h 871297"/>
                  <a:gd name="connsiteX34" fmla="*/ 788169 w 1807248"/>
                  <a:gd name="connsiteY34" fmla="*/ 624994 h 871297"/>
                  <a:gd name="connsiteX35" fmla="*/ 778933 w 1807248"/>
                  <a:gd name="connsiteY35" fmla="*/ 624994 h 871297"/>
                  <a:gd name="connsiteX36" fmla="*/ 772775 w 1807248"/>
                  <a:gd name="connsiteY36" fmla="*/ 640388 h 871297"/>
                  <a:gd name="connsiteX37" fmla="*/ 748145 w 1807248"/>
                  <a:gd name="connsiteY37" fmla="*/ 658860 h 871297"/>
                  <a:gd name="connsiteX38" fmla="*/ 732751 w 1807248"/>
                  <a:gd name="connsiteY38" fmla="*/ 665018 h 871297"/>
                  <a:gd name="connsiteX39" fmla="*/ 732751 w 1807248"/>
                  <a:gd name="connsiteY39" fmla="*/ 649624 h 871297"/>
                  <a:gd name="connsiteX40" fmla="*/ 729672 w 1807248"/>
                  <a:gd name="connsiteY40" fmla="*/ 624994 h 871297"/>
                  <a:gd name="connsiteX41" fmla="*/ 705042 w 1807248"/>
                  <a:gd name="connsiteY41" fmla="*/ 609600 h 871297"/>
                  <a:gd name="connsiteX42" fmla="*/ 677333 w 1807248"/>
                  <a:gd name="connsiteY42" fmla="*/ 603442 h 871297"/>
                  <a:gd name="connsiteX43" fmla="*/ 628072 w 1807248"/>
                  <a:gd name="connsiteY43" fmla="*/ 591127 h 871297"/>
                  <a:gd name="connsiteX44" fmla="*/ 584969 w 1807248"/>
                  <a:gd name="connsiteY44" fmla="*/ 578812 h 871297"/>
                  <a:gd name="connsiteX45" fmla="*/ 548024 w 1807248"/>
                  <a:gd name="connsiteY45" fmla="*/ 560339 h 871297"/>
                  <a:gd name="connsiteX46" fmla="*/ 514157 w 1807248"/>
                  <a:gd name="connsiteY46" fmla="*/ 532630 h 871297"/>
                  <a:gd name="connsiteX47" fmla="*/ 483369 w 1807248"/>
                  <a:gd name="connsiteY47" fmla="*/ 517236 h 871297"/>
                  <a:gd name="connsiteX48" fmla="*/ 452581 w 1807248"/>
                  <a:gd name="connsiteY48" fmla="*/ 517236 h 871297"/>
                  <a:gd name="connsiteX49" fmla="*/ 427951 w 1807248"/>
                  <a:gd name="connsiteY49" fmla="*/ 514157 h 871297"/>
                  <a:gd name="connsiteX50" fmla="*/ 400242 w 1807248"/>
                  <a:gd name="connsiteY50" fmla="*/ 492606 h 871297"/>
                  <a:gd name="connsiteX51" fmla="*/ 375612 w 1807248"/>
                  <a:gd name="connsiteY51" fmla="*/ 483370 h 871297"/>
                  <a:gd name="connsiteX52" fmla="*/ 347903 w 1807248"/>
                  <a:gd name="connsiteY52" fmla="*/ 480291 h 871297"/>
                  <a:gd name="connsiteX53" fmla="*/ 323272 w 1807248"/>
                  <a:gd name="connsiteY53" fmla="*/ 489527 h 871297"/>
                  <a:gd name="connsiteX54" fmla="*/ 314036 w 1807248"/>
                  <a:gd name="connsiteY54" fmla="*/ 489527 h 871297"/>
                  <a:gd name="connsiteX55" fmla="*/ 307878 w 1807248"/>
                  <a:gd name="connsiteY55" fmla="*/ 471054 h 871297"/>
                  <a:gd name="connsiteX56" fmla="*/ 289406 w 1807248"/>
                  <a:gd name="connsiteY56" fmla="*/ 415636 h 871297"/>
                  <a:gd name="connsiteX57" fmla="*/ 289406 w 1807248"/>
                  <a:gd name="connsiteY57" fmla="*/ 397163 h 871297"/>
                  <a:gd name="connsiteX58" fmla="*/ 277091 w 1807248"/>
                  <a:gd name="connsiteY58" fmla="*/ 354060 h 871297"/>
                  <a:gd name="connsiteX59" fmla="*/ 252460 w 1807248"/>
                  <a:gd name="connsiteY59" fmla="*/ 292485 h 871297"/>
                  <a:gd name="connsiteX60" fmla="*/ 227830 w 1807248"/>
                  <a:gd name="connsiteY60" fmla="*/ 230909 h 871297"/>
                  <a:gd name="connsiteX61" fmla="*/ 212436 w 1807248"/>
                  <a:gd name="connsiteY61" fmla="*/ 187806 h 871297"/>
                  <a:gd name="connsiteX62" fmla="*/ 193963 w 1807248"/>
                  <a:gd name="connsiteY62" fmla="*/ 147782 h 871297"/>
                  <a:gd name="connsiteX63" fmla="*/ 169333 w 1807248"/>
                  <a:gd name="connsiteY63" fmla="*/ 107757 h 871297"/>
                  <a:gd name="connsiteX64" fmla="*/ 120072 w 1807248"/>
                  <a:gd name="connsiteY64" fmla="*/ 76970 h 871297"/>
                  <a:gd name="connsiteX65" fmla="*/ 86206 w 1807248"/>
                  <a:gd name="connsiteY65" fmla="*/ 52339 h 871297"/>
                  <a:gd name="connsiteX66" fmla="*/ 43103 w 1807248"/>
                  <a:gd name="connsiteY66" fmla="*/ 24630 h 871297"/>
                  <a:gd name="connsiteX67" fmla="*/ 0 w 1807248"/>
                  <a:gd name="connsiteY67" fmla="*/ 0 h 871297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169333 w 1764145"/>
                  <a:gd name="connsiteY61" fmla="*/ 163176 h 846667"/>
                  <a:gd name="connsiteX62" fmla="*/ 150860 w 1764145"/>
                  <a:gd name="connsiteY62" fmla="*/ 123152 h 846667"/>
                  <a:gd name="connsiteX63" fmla="*/ 126230 w 1764145"/>
                  <a:gd name="connsiteY63" fmla="*/ 83127 h 846667"/>
                  <a:gd name="connsiteX64" fmla="*/ 76969 w 1764145"/>
                  <a:gd name="connsiteY64" fmla="*/ 52340 h 846667"/>
                  <a:gd name="connsiteX65" fmla="*/ 43103 w 1764145"/>
                  <a:gd name="connsiteY65" fmla="*/ 27709 h 846667"/>
                  <a:gd name="connsiteX66" fmla="*/ 0 w 1764145"/>
                  <a:gd name="connsiteY66" fmla="*/ 0 h 846667"/>
                  <a:gd name="connsiteX0" fmla="*/ 1721042 w 1721042"/>
                  <a:gd name="connsiteY0" fmla="*/ 818958 h 818958"/>
                  <a:gd name="connsiteX1" fmla="*/ 1662545 w 1721042"/>
                  <a:gd name="connsiteY1" fmla="*/ 803564 h 818958"/>
                  <a:gd name="connsiteX2" fmla="*/ 1628678 w 1721042"/>
                  <a:gd name="connsiteY2" fmla="*/ 788170 h 818958"/>
                  <a:gd name="connsiteX3" fmla="*/ 1613285 w 1721042"/>
                  <a:gd name="connsiteY3" fmla="*/ 775855 h 818958"/>
                  <a:gd name="connsiteX4" fmla="*/ 1567103 w 1721042"/>
                  <a:gd name="connsiteY4" fmla="*/ 775855 h 818958"/>
                  <a:gd name="connsiteX5" fmla="*/ 1551709 w 1721042"/>
                  <a:gd name="connsiteY5" fmla="*/ 766618 h 818958"/>
                  <a:gd name="connsiteX6" fmla="*/ 1508606 w 1721042"/>
                  <a:gd name="connsiteY6" fmla="*/ 775855 h 818958"/>
                  <a:gd name="connsiteX7" fmla="*/ 1465503 w 1721042"/>
                  <a:gd name="connsiteY7" fmla="*/ 775855 h 818958"/>
                  <a:gd name="connsiteX8" fmla="*/ 1431636 w 1721042"/>
                  <a:gd name="connsiteY8" fmla="*/ 775855 h 818958"/>
                  <a:gd name="connsiteX9" fmla="*/ 1397769 w 1721042"/>
                  <a:gd name="connsiteY9" fmla="*/ 757382 h 818958"/>
                  <a:gd name="connsiteX10" fmla="*/ 1376218 w 1721042"/>
                  <a:gd name="connsiteY10" fmla="*/ 741988 h 818958"/>
                  <a:gd name="connsiteX11" fmla="*/ 1373139 w 1721042"/>
                  <a:gd name="connsiteY11" fmla="*/ 726594 h 818958"/>
                  <a:gd name="connsiteX12" fmla="*/ 1373139 w 1721042"/>
                  <a:gd name="connsiteY12" fmla="*/ 711200 h 818958"/>
                  <a:gd name="connsiteX13" fmla="*/ 1379297 w 1721042"/>
                  <a:gd name="connsiteY13" fmla="*/ 695806 h 818958"/>
                  <a:gd name="connsiteX14" fmla="*/ 1385454 w 1721042"/>
                  <a:gd name="connsiteY14" fmla="*/ 677334 h 818958"/>
                  <a:gd name="connsiteX15" fmla="*/ 1366982 w 1721042"/>
                  <a:gd name="connsiteY15" fmla="*/ 661940 h 818958"/>
                  <a:gd name="connsiteX16" fmla="*/ 1308485 w 1721042"/>
                  <a:gd name="connsiteY16" fmla="*/ 643467 h 818958"/>
                  <a:gd name="connsiteX17" fmla="*/ 1259224 w 1721042"/>
                  <a:gd name="connsiteY17" fmla="*/ 621915 h 818958"/>
                  <a:gd name="connsiteX18" fmla="*/ 1173018 w 1721042"/>
                  <a:gd name="connsiteY18" fmla="*/ 615758 h 818958"/>
                  <a:gd name="connsiteX19" fmla="*/ 1117600 w 1721042"/>
                  <a:gd name="connsiteY19" fmla="*/ 615758 h 818958"/>
                  <a:gd name="connsiteX20" fmla="*/ 1049866 w 1721042"/>
                  <a:gd name="connsiteY20" fmla="*/ 628073 h 818958"/>
                  <a:gd name="connsiteX21" fmla="*/ 1006763 w 1721042"/>
                  <a:gd name="connsiteY21" fmla="*/ 637309 h 818958"/>
                  <a:gd name="connsiteX22" fmla="*/ 997527 w 1721042"/>
                  <a:gd name="connsiteY22" fmla="*/ 637309 h 818958"/>
                  <a:gd name="connsiteX23" fmla="*/ 991369 w 1721042"/>
                  <a:gd name="connsiteY23" fmla="*/ 618837 h 818958"/>
                  <a:gd name="connsiteX24" fmla="*/ 972897 w 1721042"/>
                  <a:gd name="connsiteY24" fmla="*/ 612679 h 818958"/>
                  <a:gd name="connsiteX25" fmla="*/ 942109 w 1721042"/>
                  <a:gd name="connsiteY25" fmla="*/ 621915 h 818958"/>
                  <a:gd name="connsiteX26" fmla="*/ 892848 w 1721042"/>
                  <a:gd name="connsiteY26" fmla="*/ 603443 h 818958"/>
                  <a:gd name="connsiteX27" fmla="*/ 874375 w 1721042"/>
                  <a:gd name="connsiteY27" fmla="*/ 594206 h 818958"/>
                  <a:gd name="connsiteX28" fmla="*/ 849745 w 1721042"/>
                  <a:gd name="connsiteY28" fmla="*/ 600364 h 818958"/>
                  <a:gd name="connsiteX29" fmla="*/ 806642 w 1721042"/>
                  <a:gd name="connsiteY29" fmla="*/ 597285 h 818958"/>
                  <a:gd name="connsiteX30" fmla="*/ 782012 w 1721042"/>
                  <a:gd name="connsiteY30" fmla="*/ 594206 h 818958"/>
                  <a:gd name="connsiteX31" fmla="*/ 766618 w 1721042"/>
                  <a:gd name="connsiteY31" fmla="*/ 606521 h 818958"/>
                  <a:gd name="connsiteX32" fmla="*/ 745066 w 1721042"/>
                  <a:gd name="connsiteY32" fmla="*/ 612679 h 818958"/>
                  <a:gd name="connsiteX33" fmla="*/ 714278 w 1721042"/>
                  <a:gd name="connsiteY33" fmla="*/ 591127 h 818958"/>
                  <a:gd name="connsiteX34" fmla="*/ 701963 w 1721042"/>
                  <a:gd name="connsiteY34" fmla="*/ 572655 h 818958"/>
                  <a:gd name="connsiteX35" fmla="*/ 692727 w 1721042"/>
                  <a:gd name="connsiteY35" fmla="*/ 572655 h 818958"/>
                  <a:gd name="connsiteX36" fmla="*/ 686569 w 1721042"/>
                  <a:gd name="connsiteY36" fmla="*/ 588049 h 818958"/>
                  <a:gd name="connsiteX37" fmla="*/ 661939 w 1721042"/>
                  <a:gd name="connsiteY37" fmla="*/ 606521 h 818958"/>
                  <a:gd name="connsiteX38" fmla="*/ 646545 w 1721042"/>
                  <a:gd name="connsiteY38" fmla="*/ 612679 h 818958"/>
                  <a:gd name="connsiteX39" fmla="*/ 646545 w 1721042"/>
                  <a:gd name="connsiteY39" fmla="*/ 597285 h 818958"/>
                  <a:gd name="connsiteX40" fmla="*/ 643466 w 1721042"/>
                  <a:gd name="connsiteY40" fmla="*/ 572655 h 818958"/>
                  <a:gd name="connsiteX41" fmla="*/ 618836 w 1721042"/>
                  <a:gd name="connsiteY41" fmla="*/ 557261 h 818958"/>
                  <a:gd name="connsiteX42" fmla="*/ 591127 w 1721042"/>
                  <a:gd name="connsiteY42" fmla="*/ 551103 h 818958"/>
                  <a:gd name="connsiteX43" fmla="*/ 541866 w 1721042"/>
                  <a:gd name="connsiteY43" fmla="*/ 538788 h 818958"/>
                  <a:gd name="connsiteX44" fmla="*/ 498763 w 1721042"/>
                  <a:gd name="connsiteY44" fmla="*/ 526473 h 818958"/>
                  <a:gd name="connsiteX45" fmla="*/ 461818 w 1721042"/>
                  <a:gd name="connsiteY45" fmla="*/ 508000 h 818958"/>
                  <a:gd name="connsiteX46" fmla="*/ 427951 w 1721042"/>
                  <a:gd name="connsiteY46" fmla="*/ 480291 h 818958"/>
                  <a:gd name="connsiteX47" fmla="*/ 397163 w 1721042"/>
                  <a:gd name="connsiteY47" fmla="*/ 464897 h 818958"/>
                  <a:gd name="connsiteX48" fmla="*/ 366375 w 1721042"/>
                  <a:gd name="connsiteY48" fmla="*/ 464897 h 818958"/>
                  <a:gd name="connsiteX49" fmla="*/ 341745 w 1721042"/>
                  <a:gd name="connsiteY49" fmla="*/ 461818 h 818958"/>
                  <a:gd name="connsiteX50" fmla="*/ 314036 w 1721042"/>
                  <a:gd name="connsiteY50" fmla="*/ 440267 h 818958"/>
                  <a:gd name="connsiteX51" fmla="*/ 289406 w 1721042"/>
                  <a:gd name="connsiteY51" fmla="*/ 431031 h 818958"/>
                  <a:gd name="connsiteX52" fmla="*/ 261697 w 1721042"/>
                  <a:gd name="connsiteY52" fmla="*/ 427952 h 818958"/>
                  <a:gd name="connsiteX53" fmla="*/ 237066 w 1721042"/>
                  <a:gd name="connsiteY53" fmla="*/ 437188 h 818958"/>
                  <a:gd name="connsiteX54" fmla="*/ 227830 w 1721042"/>
                  <a:gd name="connsiteY54" fmla="*/ 437188 h 818958"/>
                  <a:gd name="connsiteX55" fmla="*/ 221672 w 1721042"/>
                  <a:gd name="connsiteY55" fmla="*/ 418715 h 818958"/>
                  <a:gd name="connsiteX56" fmla="*/ 203200 w 1721042"/>
                  <a:gd name="connsiteY56" fmla="*/ 363297 h 818958"/>
                  <a:gd name="connsiteX57" fmla="*/ 203200 w 1721042"/>
                  <a:gd name="connsiteY57" fmla="*/ 344824 h 818958"/>
                  <a:gd name="connsiteX58" fmla="*/ 190885 w 1721042"/>
                  <a:gd name="connsiteY58" fmla="*/ 301721 h 818958"/>
                  <a:gd name="connsiteX59" fmla="*/ 166254 w 1721042"/>
                  <a:gd name="connsiteY59" fmla="*/ 240146 h 818958"/>
                  <a:gd name="connsiteX60" fmla="*/ 141624 w 1721042"/>
                  <a:gd name="connsiteY60" fmla="*/ 178570 h 818958"/>
                  <a:gd name="connsiteX61" fmla="*/ 126230 w 1721042"/>
                  <a:gd name="connsiteY61" fmla="*/ 135467 h 818958"/>
                  <a:gd name="connsiteX62" fmla="*/ 107757 w 1721042"/>
                  <a:gd name="connsiteY62" fmla="*/ 95443 h 818958"/>
                  <a:gd name="connsiteX63" fmla="*/ 83127 w 1721042"/>
                  <a:gd name="connsiteY63" fmla="*/ 55418 h 818958"/>
                  <a:gd name="connsiteX64" fmla="*/ 33866 w 1721042"/>
                  <a:gd name="connsiteY64" fmla="*/ 24631 h 818958"/>
                  <a:gd name="connsiteX65" fmla="*/ 0 w 1721042"/>
                  <a:gd name="connsiteY65" fmla="*/ 0 h 818958"/>
                  <a:gd name="connsiteX0" fmla="*/ 1687176 w 1687176"/>
                  <a:gd name="connsiteY0" fmla="*/ 794327 h 794327"/>
                  <a:gd name="connsiteX1" fmla="*/ 1628679 w 1687176"/>
                  <a:gd name="connsiteY1" fmla="*/ 778933 h 794327"/>
                  <a:gd name="connsiteX2" fmla="*/ 1594812 w 1687176"/>
                  <a:gd name="connsiteY2" fmla="*/ 763539 h 794327"/>
                  <a:gd name="connsiteX3" fmla="*/ 1579419 w 1687176"/>
                  <a:gd name="connsiteY3" fmla="*/ 751224 h 794327"/>
                  <a:gd name="connsiteX4" fmla="*/ 1533237 w 1687176"/>
                  <a:gd name="connsiteY4" fmla="*/ 751224 h 794327"/>
                  <a:gd name="connsiteX5" fmla="*/ 1517843 w 1687176"/>
                  <a:gd name="connsiteY5" fmla="*/ 741987 h 794327"/>
                  <a:gd name="connsiteX6" fmla="*/ 1474740 w 1687176"/>
                  <a:gd name="connsiteY6" fmla="*/ 751224 h 794327"/>
                  <a:gd name="connsiteX7" fmla="*/ 1431637 w 1687176"/>
                  <a:gd name="connsiteY7" fmla="*/ 751224 h 794327"/>
                  <a:gd name="connsiteX8" fmla="*/ 1397770 w 1687176"/>
                  <a:gd name="connsiteY8" fmla="*/ 751224 h 794327"/>
                  <a:gd name="connsiteX9" fmla="*/ 1363903 w 1687176"/>
                  <a:gd name="connsiteY9" fmla="*/ 732751 h 794327"/>
                  <a:gd name="connsiteX10" fmla="*/ 1342352 w 1687176"/>
                  <a:gd name="connsiteY10" fmla="*/ 717357 h 794327"/>
                  <a:gd name="connsiteX11" fmla="*/ 1339273 w 1687176"/>
                  <a:gd name="connsiteY11" fmla="*/ 701963 h 794327"/>
                  <a:gd name="connsiteX12" fmla="*/ 1339273 w 1687176"/>
                  <a:gd name="connsiteY12" fmla="*/ 686569 h 794327"/>
                  <a:gd name="connsiteX13" fmla="*/ 1345431 w 1687176"/>
                  <a:gd name="connsiteY13" fmla="*/ 671175 h 794327"/>
                  <a:gd name="connsiteX14" fmla="*/ 1351588 w 1687176"/>
                  <a:gd name="connsiteY14" fmla="*/ 652703 h 794327"/>
                  <a:gd name="connsiteX15" fmla="*/ 1333116 w 1687176"/>
                  <a:gd name="connsiteY15" fmla="*/ 637309 h 794327"/>
                  <a:gd name="connsiteX16" fmla="*/ 1274619 w 1687176"/>
                  <a:gd name="connsiteY16" fmla="*/ 618836 h 794327"/>
                  <a:gd name="connsiteX17" fmla="*/ 1225358 w 1687176"/>
                  <a:gd name="connsiteY17" fmla="*/ 597284 h 794327"/>
                  <a:gd name="connsiteX18" fmla="*/ 1139152 w 1687176"/>
                  <a:gd name="connsiteY18" fmla="*/ 591127 h 794327"/>
                  <a:gd name="connsiteX19" fmla="*/ 1083734 w 1687176"/>
                  <a:gd name="connsiteY19" fmla="*/ 591127 h 794327"/>
                  <a:gd name="connsiteX20" fmla="*/ 1016000 w 1687176"/>
                  <a:gd name="connsiteY20" fmla="*/ 603442 h 794327"/>
                  <a:gd name="connsiteX21" fmla="*/ 972897 w 1687176"/>
                  <a:gd name="connsiteY21" fmla="*/ 612678 h 794327"/>
                  <a:gd name="connsiteX22" fmla="*/ 963661 w 1687176"/>
                  <a:gd name="connsiteY22" fmla="*/ 612678 h 794327"/>
                  <a:gd name="connsiteX23" fmla="*/ 957503 w 1687176"/>
                  <a:gd name="connsiteY23" fmla="*/ 594206 h 794327"/>
                  <a:gd name="connsiteX24" fmla="*/ 939031 w 1687176"/>
                  <a:gd name="connsiteY24" fmla="*/ 588048 h 794327"/>
                  <a:gd name="connsiteX25" fmla="*/ 908243 w 1687176"/>
                  <a:gd name="connsiteY25" fmla="*/ 597284 h 794327"/>
                  <a:gd name="connsiteX26" fmla="*/ 858982 w 1687176"/>
                  <a:gd name="connsiteY26" fmla="*/ 578812 h 794327"/>
                  <a:gd name="connsiteX27" fmla="*/ 840509 w 1687176"/>
                  <a:gd name="connsiteY27" fmla="*/ 569575 h 794327"/>
                  <a:gd name="connsiteX28" fmla="*/ 815879 w 1687176"/>
                  <a:gd name="connsiteY28" fmla="*/ 575733 h 794327"/>
                  <a:gd name="connsiteX29" fmla="*/ 772776 w 1687176"/>
                  <a:gd name="connsiteY29" fmla="*/ 572654 h 794327"/>
                  <a:gd name="connsiteX30" fmla="*/ 748146 w 1687176"/>
                  <a:gd name="connsiteY30" fmla="*/ 569575 h 794327"/>
                  <a:gd name="connsiteX31" fmla="*/ 732752 w 1687176"/>
                  <a:gd name="connsiteY31" fmla="*/ 581890 h 794327"/>
                  <a:gd name="connsiteX32" fmla="*/ 711200 w 1687176"/>
                  <a:gd name="connsiteY32" fmla="*/ 588048 h 794327"/>
                  <a:gd name="connsiteX33" fmla="*/ 680412 w 1687176"/>
                  <a:gd name="connsiteY33" fmla="*/ 566496 h 794327"/>
                  <a:gd name="connsiteX34" fmla="*/ 668097 w 1687176"/>
                  <a:gd name="connsiteY34" fmla="*/ 548024 h 794327"/>
                  <a:gd name="connsiteX35" fmla="*/ 658861 w 1687176"/>
                  <a:gd name="connsiteY35" fmla="*/ 548024 h 794327"/>
                  <a:gd name="connsiteX36" fmla="*/ 652703 w 1687176"/>
                  <a:gd name="connsiteY36" fmla="*/ 563418 h 794327"/>
                  <a:gd name="connsiteX37" fmla="*/ 628073 w 1687176"/>
                  <a:gd name="connsiteY37" fmla="*/ 581890 h 794327"/>
                  <a:gd name="connsiteX38" fmla="*/ 612679 w 1687176"/>
                  <a:gd name="connsiteY38" fmla="*/ 588048 h 794327"/>
                  <a:gd name="connsiteX39" fmla="*/ 612679 w 1687176"/>
                  <a:gd name="connsiteY39" fmla="*/ 572654 h 794327"/>
                  <a:gd name="connsiteX40" fmla="*/ 609600 w 1687176"/>
                  <a:gd name="connsiteY40" fmla="*/ 548024 h 794327"/>
                  <a:gd name="connsiteX41" fmla="*/ 584970 w 1687176"/>
                  <a:gd name="connsiteY41" fmla="*/ 532630 h 794327"/>
                  <a:gd name="connsiteX42" fmla="*/ 557261 w 1687176"/>
                  <a:gd name="connsiteY42" fmla="*/ 526472 h 794327"/>
                  <a:gd name="connsiteX43" fmla="*/ 508000 w 1687176"/>
                  <a:gd name="connsiteY43" fmla="*/ 514157 h 794327"/>
                  <a:gd name="connsiteX44" fmla="*/ 464897 w 1687176"/>
                  <a:gd name="connsiteY44" fmla="*/ 501842 h 794327"/>
                  <a:gd name="connsiteX45" fmla="*/ 427952 w 1687176"/>
                  <a:gd name="connsiteY45" fmla="*/ 483369 h 794327"/>
                  <a:gd name="connsiteX46" fmla="*/ 394085 w 1687176"/>
                  <a:gd name="connsiteY46" fmla="*/ 455660 h 794327"/>
                  <a:gd name="connsiteX47" fmla="*/ 363297 w 1687176"/>
                  <a:gd name="connsiteY47" fmla="*/ 440266 h 794327"/>
                  <a:gd name="connsiteX48" fmla="*/ 332509 w 1687176"/>
                  <a:gd name="connsiteY48" fmla="*/ 440266 h 794327"/>
                  <a:gd name="connsiteX49" fmla="*/ 307879 w 1687176"/>
                  <a:gd name="connsiteY49" fmla="*/ 437187 h 794327"/>
                  <a:gd name="connsiteX50" fmla="*/ 280170 w 1687176"/>
                  <a:gd name="connsiteY50" fmla="*/ 415636 h 794327"/>
                  <a:gd name="connsiteX51" fmla="*/ 255540 w 1687176"/>
                  <a:gd name="connsiteY51" fmla="*/ 406400 h 794327"/>
                  <a:gd name="connsiteX52" fmla="*/ 227831 w 1687176"/>
                  <a:gd name="connsiteY52" fmla="*/ 403321 h 794327"/>
                  <a:gd name="connsiteX53" fmla="*/ 203200 w 1687176"/>
                  <a:gd name="connsiteY53" fmla="*/ 412557 h 794327"/>
                  <a:gd name="connsiteX54" fmla="*/ 193964 w 1687176"/>
                  <a:gd name="connsiteY54" fmla="*/ 412557 h 794327"/>
                  <a:gd name="connsiteX55" fmla="*/ 187806 w 1687176"/>
                  <a:gd name="connsiteY55" fmla="*/ 394084 h 794327"/>
                  <a:gd name="connsiteX56" fmla="*/ 169334 w 1687176"/>
                  <a:gd name="connsiteY56" fmla="*/ 338666 h 794327"/>
                  <a:gd name="connsiteX57" fmla="*/ 169334 w 1687176"/>
                  <a:gd name="connsiteY57" fmla="*/ 320193 h 794327"/>
                  <a:gd name="connsiteX58" fmla="*/ 157019 w 1687176"/>
                  <a:gd name="connsiteY58" fmla="*/ 277090 h 794327"/>
                  <a:gd name="connsiteX59" fmla="*/ 132388 w 1687176"/>
                  <a:gd name="connsiteY59" fmla="*/ 215515 h 794327"/>
                  <a:gd name="connsiteX60" fmla="*/ 107758 w 1687176"/>
                  <a:gd name="connsiteY60" fmla="*/ 153939 h 794327"/>
                  <a:gd name="connsiteX61" fmla="*/ 92364 w 1687176"/>
                  <a:gd name="connsiteY61" fmla="*/ 110836 h 794327"/>
                  <a:gd name="connsiteX62" fmla="*/ 73891 w 1687176"/>
                  <a:gd name="connsiteY62" fmla="*/ 70812 h 794327"/>
                  <a:gd name="connsiteX63" fmla="*/ 49261 w 1687176"/>
                  <a:gd name="connsiteY63" fmla="*/ 30787 h 794327"/>
                  <a:gd name="connsiteX64" fmla="*/ 0 w 1687176"/>
                  <a:gd name="connsiteY64" fmla="*/ 0 h 794327"/>
                  <a:gd name="connsiteX0" fmla="*/ 1637915 w 1637915"/>
                  <a:gd name="connsiteY0" fmla="*/ 763540 h 763540"/>
                  <a:gd name="connsiteX1" fmla="*/ 1579418 w 1637915"/>
                  <a:gd name="connsiteY1" fmla="*/ 748146 h 763540"/>
                  <a:gd name="connsiteX2" fmla="*/ 1545551 w 1637915"/>
                  <a:gd name="connsiteY2" fmla="*/ 732752 h 763540"/>
                  <a:gd name="connsiteX3" fmla="*/ 1530158 w 1637915"/>
                  <a:gd name="connsiteY3" fmla="*/ 720437 h 763540"/>
                  <a:gd name="connsiteX4" fmla="*/ 1483976 w 1637915"/>
                  <a:gd name="connsiteY4" fmla="*/ 720437 h 763540"/>
                  <a:gd name="connsiteX5" fmla="*/ 1468582 w 1637915"/>
                  <a:gd name="connsiteY5" fmla="*/ 711200 h 763540"/>
                  <a:gd name="connsiteX6" fmla="*/ 1425479 w 1637915"/>
                  <a:gd name="connsiteY6" fmla="*/ 720437 h 763540"/>
                  <a:gd name="connsiteX7" fmla="*/ 1382376 w 1637915"/>
                  <a:gd name="connsiteY7" fmla="*/ 720437 h 763540"/>
                  <a:gd name="connsiteX8" fmla="*/ 1348509 w 1637915"/>
                  <a:gd name="connsiteY8" fmla="*/ 720437 h 763540"/>
                  <a:gd name="connsiteX9" fmla="*/ 1314642 w 1637915"/>
                  <a:gd name="connsiteY9" fmla="*/ 701964 h 763540"/>
                  <a:gd name="connsiteX10" fmla="*/ 1293091 w 1637915"/>
                  <a:gd name="connsiteY10" fmla="*/ 686570 h 763540"/>
                  <a:gd name="connsiteX11" fmla="*/ 1290012 w 1637915"/>
                  <a:gd name="connsiteY11" fmla="*/ 671176 h 763540"/>
                  <a:gd name="connsiteX12" fmla="*/ 1290012 w 1637915"/>
                  <a:gd name="connsiteY12" fmla="*/ 655782 h 763540"/>
                  <a:gd name="connsiteX13" fmla="*/ 1296170 w 1637915"/>
                  <a:gd name="connsiteY13" fmla="*/ 640388 h 763540"/>
                  <a:gd name="connsiteX14" fmla="*/ 1302327 w 1637915"/>
                  <a:gd name="connsiteY14" fmla="*/ 621916 h 763540"/>
                  <a:gd name="connsiteX15" fmla="*/ 1283855 w 1637915"/>
                  <a:gd name="connsiteY15" fmla="*/ 606522 h 763540"/>
                  <a:gd name="connsiteX16" fmla="*/ 1225358 w 1637915"/>
                  <a:gd name="connsiteY16" fmla="*/ 588049 h 763540"/>
                  <a:gd name="connsiteX17" fmla="*/ 1176097 w 1637915"/>
                  <a:gd name="connsiteY17" fmla="*/ 566497 h 763540"/>
                  <a:gd name="connsiteX18" fmla="*/ 1089891 w 1637915"/>
                  <a:gd name="connsiteY18" fmla="*/ 560340 h 763540"/>
                  <a:gd name="connsiteX19" fmla="*/ 1034473 w 1637915"/>
                  <a:gd name="connsiteY19" fmla="*/ 560340 h 763540"/>
                  <a:gd name="connsiteX20" fmla="*/ 966739 w 1637915"/>
                  <a:gd name="connsiteY20" fmla="*/ 572655 h 763540"/>
                  <a:gd name="connsiteX21" fmla="*/ 923636 w 1637915"/>
                  <a:gd name="connsiteY21" fmla="*/ 581891 h 763540"/>
                  <a:gd name="connsiteX22" fmla="*/ 914400 w 1637915"/>
                  <a:gd name="connsiteY22" fmla="*/ 581891 h 763540"/>
                  <a:gd name="connsiteX23" fmla="*/ 908242 w 1637915"/>
                  <a:gd name="connsiteY23" fmla="*/ 563419 h 763540"/>
                  <a:gd name="connsiteX24" fmla="*/ 889770 w 1637915"/>
                  <a:gd name="connsiteY24" fmla="*/ 557261 h 763540"/>
                  <a:gd name="connsiteX25" fmla="*/ 858982 w 1637915"/>
                  <a:gd name="connsiteY25" fmla="*/ 566497 h 763540"/>
                  <a:gd name="connsiteX26" fmla="*/ 809721 w 1637915"/>
                  <a:gd name="connsiteY26" fmla="*/ 548025 h 763540"/>
                  <a:gd name="connsiteX27" fmla="*/ 791248 w 1637915"/>
                  <a:gd name="connsiteY27" fmla="*/ 538788 h 763540"/>
                  <a:gd name="connsiteX28" fmla="*/ 766618 w 1637915"/>
                  <a:gd name="connsiteY28" fmla="*/ 544946 h 763540"/>
                  <a:gd name="connsiteX29" fmla="*/ 723515 w 1637915"/>
                  <a:gd name="connsiteY29" fmla="*/ 541867 h 763540"/>
                  <a:gd name="connsiteX30" fmla="*/ 698885 w 1637915"/>
                  <a:gd name="connsiteY30" fmla="*/ 538788 h 763540"/>
                  <a:gd name="connsiteX31" fmla="*/ 683491 w 1637915"/>
                  <a:gd name="connsiteY31" fmla="*/ 551103 h 763540"/>
                  <a:gd name="connsiteX32" fmla="*/ 661939 w 1637915"/>
                  <a:gd name="connsiteY32" fmla="*/ 557261 h 763540"/>
                  <a:gd name="connsiteX33" fmla="*/ 631151 w 1637915"/>
                  <a:gd name="connsiteY33" fmla="*/ 535709 h 763540"/>
                  <a:gd name="connsiteX34" fmla="*/ 618836 w 1637915"/>
                  <a:gd name="connsiteY34" fmla="*/ 517237 h 763540"/>
                  <a:gd name="connsiteX35" fmla="*/ 609600 w 1637915"/>
                  <a:gd name="connsiteY35" fmla="*/ 517237 h 763540"/>
                  <a:gd name="connsiteX36" fmla="*/ 603442 w 1637915"/>
                  <a:gd name="connsiteY36" fmla="*/ 532631 h 763540"/>
                  <a:gd name="connsiteX37" fmla="*/ 578812 w 1637915"/>
                  <a:gd name="connsiteY37" fmla="*/ 551103 h 763540"/>
                  <a:gd name="connsiteX38" fmla="*/ 563418 w 1637915"/>
                  <a:gd name="connsiteY38" fmla="*/ 557261 h 763540"/>
                  <a:gd name="connsiteX39" fmla="*/ 563418 w 1637915"/>
                  <a:gd name="connsiteY39" fmla="*/ 541867 h 763540"/>
                  <a:gd name="connsiteX40" fmla="*/ 560339 w 1637915"/>
                  <a:gd name="connsiteY40" fmla="*/ 517237 h 763540"/>
                  <a:gd name="connsiteX41" fmla="*/ 535709 w 1637915"/>
                  <a:gd name="connsiteY41" fmla="*/ 501843 h 763540"/>
                  <a:gd name="connsiteX42" fmla="*/ 508000 w 1637915"/>
                  <a:gd name="connsiteY42" fmla="*/ 495685 h 763540"/>
                  <a:gd name="connsiteX43" fmla="*/ 458739 w 1637915"/>
                  <a:gd name="connsiteY43" fmla="*/ 483370 h 763540"/>
                  <a:gd name="connsiteX44" fmla="*/ 415636 w 1637915"/>
                  <a:gd name="connsiteY44" fmla="*/ 471055 h 763540"/>
                  <a:gd name="connsiteX45" fmla="*/ 378691 w 1637915"/>
                  <a:gd name="connsiteY45" fmla="*/ 452582 h 763540"/>
                  <a:gd name="connsiteX46" fmla="*/ 344824 w 1637915"/>
                  <a:gd name="connsiteY46" fmla="*/ 424873 h 763540"/>
                  <a:gd name="connsiteX47" fmla="*/ 314036 w 1637915"/>
                  <a:gd name="connsiteY47" fmla="*/ 409479 h 763540"/>
                  <a:gd name="connsiteX48" fmla="*/ 283248 w 1637915"/>
                  <a:gd name="connsiteY48" fmla="*/ 409479 h 763540"/>
                  <a:gd name="connsiteX49" fmla="*/ 258618 w 1637915"/>
                  <a:gd name="connsiteY49" fmla="*/ 406400 h 763540"/>
                  <a:gd name="connsiteX50" fmla="*/ 230909 w 1637915"/>
                  <a:gd name="connsiteY50" fmla="*/ 384849 h 763540"/>
                  <a:gd name="connsiteX51" fmla="*/ 206279 w 1637915"/>
                  <a:gd name="connsiteY51" fmla="*/ 375613 h 763540"/>
                  <a:gd name="connsiteX52" fmla="*/ 178570 w 1637915"/>
                  <a:gd name="connsiteY52" fmla="*/ 372534 h 763540"/>
                  <a:gd name="connsiteX53" fmla="*/ 153939 w 1637915"/>
                  <a:gd name="connsiteY53" fmla="*/ 381770 h 763540"/>
                  <a:gd name="connsiteX54" fmla="*/ 144703 w 1637915"/>
                  <a:gd name="connsiteY54" fmla="*/ 381770 h 763540"/>
                  <a:gd name="connsiteX55" fmla="*/ 138545 w 1637915"/>
                  <a:gd name="connsiteY55" fmla="*/ 363297 h 763540"/>
                  <a:gd name="connsiteX56" fmla="*/ 120073 w 1637915"/>
                  <a:gd name="connsiteY56" fmla="*/ 307879 h 763540"/>
                  <a:gd name="connsiteX57" fmla="*/ 120073 w 1637915"/>
                  <a:gd name="connsiteY57" fmla="*/ 289406 h 763540"/>
                  <a:gd name="connsiteX58" fmla="*/ 107758 w 1637915"/>
                  <a:gd name="connsiteY58" fmla="*/ 246303 h 763540"/>
                  <a:gd name="connsiteX59" fmla="*/ 83127 w 1637915"/>
                  <a:gd name="connsiteY59" fmla="*/ 184728 h 763540"/>
                  <a:gd name="connsiteX60" fmla="*/ 58497 w 1637915"/>
                  <a:gd name="connsiteY60" fmla="*/ 123152 h 763540"/>
                  <a:gd name="connsiteX61" fmla="*/ 43103 w 1637915"/>
                  <a:gd name="connsiteY61" fmla="*/ 80049 h 763540"/>
                  <a:gd name="connsiteX62" fmla="*/ 24630 w 1637915"/>
                  <a:gd name="connsiteY62" fmla="*/ 40025 h 763540"/>
                  <a:gd name="connsiteX63" fmla="*/ 0 w 1637915"/>
                  <a:gd name="connsiteY63" fmla="*/ 0 h 763540"/>
                  <a:gd name="connsiteX0" fmla="*/ 1613285 w 1613285"/>
                  <a:gd name="connsiteY0" fmla="*/ 723515 h 723515"/>
                  <a:gd name="connsiteX1" fmla="*/ 1554788 w 1613285"/>
                  <a:gd name="connsiteY1" fmla="*/ 708121 h 723515"/>
                  <a:gd name="connsiteX2" fmla="*/ 1520921 w 1613285"/>
                  <a:gd name="connsiteY2" fmla="*/ 692727 h 723515"/>
                  <a:gd name="connsiteX3" fmla="*/ 1505528 w 1613285"/>
                  <a:gd name="connsiteY3" fmla="*/ 680412 h 723515"/>
                  <a:gd name="connsiteX4" fmla="*/ 1459346 w 1613285"/>
                  <a:gd name="connsiteY4" fmla="*/ 680412 h 723515"/>
                  <a:gd name="connsiteX5" fmla="*/ 1443952 w 1613285"/>
                  <a:gd name="connsiteY5" fmla="*/ 671175 h 723515"/>
                  <a:gd name="connsiteX6" fmla="*/ 1400849 w 1613285"/>
                  <a:gd name="connsiteY6" fmla="*/ 680412 h 723515"/>
                  <a:gd name="connsiteX7" fmla="*/ 1357746 w 1613285"/>
                  <a:gd name="connsiteY7" fmla="*/ 680412 h 723515"/>
                  <a:gd name="connsiteX8" fmla="*/ 1323879 w 1613285"/>
                  <a:gd name="connsiteY8" fmla="*/ 680412 h 723515"/>
                  <a:gd name="connsiteX9" fmla="*/ 1290012 w 1613285"/>
                  <a:gd name="connsiteY9" fmla="*/ 661939 h 723515"/>
                  <a:gd name="connsiteX10" fmla="*/ 1268461 w 1613285"/>
                  <a:gd name="connsiteY10" fmla="*/ 646545 h 723515"/>
                  <a:gd name="connsiteX11" fmla="*/ 1265382 w 1613285"/>
                  <a:gd name="connsiteY11" fmla="*/ 631151 h 723515"/>
                  <a:gd name="connsiteX12" fmla="*/ 1265382 w 1613285"/>
                  <a:gd name="connsiteY12" fmla="*/ 615757 h 723515"/>
                  <a:gd name="connsiteX13" fmla="*/ 1271540 w 1613285"/>
                  <a:gd name="connsiteY13" fmla="*/ 600363 h 723515"/>
                  <a:gd name="connsiteX14" fmla="*/ 1277697 w 1613285"/>
                  <a:gd name="connsiteY14" fmla="*/ 581891 h 723515"/>
                  <a:gd name="connsiteX15" fmla="*/ 1259225 w 1613285"/>
                  <a:gd name="connsiteY15" fmla="*/ 566497 h 723515"/>
                  <a:gd name="connsiteX16" fmla="*/ 1200728 w 1613285"/>
                  <a:gd name="connsiteY16" fmla="*/ 548024 h 723515"/>
                  <a:gd name="connsiteX17" fmla="*/ 1151467 w 1613285"/>
                  <a:gd name="connsiteY17" fmla="*/ 526472 h 723515"/>
                  <a:gd name="connsiteX18" fmla="*/ 1065261 w 1613285"/>
                  <a:gd name="connsiteY18" fmla="*/ 520315 h 723515"/>
                  <a:gd name="connsiteX19" fmla="*/ 1009843 w 1613285"/>
                  <a:gd name="connsiteY19" fmla="*/ 520315 h 723515"/>
                  <a:gd name="connsiteX20" fmla="*/ 942109 w 1613285"/>
                  <a:gd name="connsiteY20" fmla="*/ 532630 h 723515"/>
                  <a:gd name="connsiteX21" fmla="*/ 899006 w 1613285"/>
                  <a:gd name="connsiteY21" fmla="*/ 541866 h 723515"/>
                  <a:gd name="connsiteX22" fmla="*/ 889770 w 1613285"/>
                  <a:gd name="connsiteY22" fmla="*/ 541866 h 723515"/>
                  <a:gd name="connsiteX23" fmla="*/ 883612 w 1613285"/>
                  <a:gd name="connsiteY23" fmla="*/ 523394 h 723515"/>
                  <a:gd name="connsiteX24" fmla="*/ 865140 w 1613285"/>
                  <a:gd name="connsiteY24" fmla="*/ 517236 h 723515"/>
                  <a:gd name="connsiteX25" fmla="*/ 834352 w 1613285"/>
                  <a:gd name="connsiteY25" fmla="*/ 526472 h 723515"/>
                  <a:gd name="connsiteX26" fmla="*/ 785091 w 1613285"/>
                  <a:gd name="connsiteY26" fmla="*/ 508000 h 723515"/>
                  <a:gd name="connsiteX27" fmla="*/ 766618 w 1613285"/>
                  <a:gd name="connsiteY27" fmla="*/ 498763 h 723515"/>
                  <a:gd name="connsiteX28" fmla="*/ 741988 w 1613285"/>
                  <a:gd name="connsiteY28" fmla="*/ 504921 h 723515"/>
                  <a:gd name="connsiteX29" fmla="*/ 698885 w 1613285"/>
                  <a:gd name="connsiteY29" fmla="*/ 501842 h 723515"/>
                  <a:gd name="connsiteX30" fmla="*/ 674255 w 1613285"/>
                  <a:gd name="connsiteY30" fmla="*/ 498763 h 723515"/>
                  <a:gd name="connsiteX31" fmla="*/ 658861 w 1613285"/>
                  <a:gd name="connsiteY31" fmla="*/ 511078 h 723515"/>
                  <a:gd name="connsiteX32" fmla="*/ 637309 w 1613285"/>
                  <a:gd name="connsiteY32" fmla="*/ 517236 h 723515"/>
                  <a:gd name="connsiteX33" fmla="*/ 606521 w 1613285"/>
                  <a:gd name="connsiteY33" fmla="*/ 495684 h 723515"/>
                  <a:gd name="connsiteX34" fmla="*/ 594206 w 1613285"/>
                  <a:gd name="connsiteY34" fmla="*/ 477212 h 723515"/>
                  <a:gd name="connsiteX35" fmla="*/ 584970 w 1613285"/>
                  <a:gd name="connsiteY35" fmla="*/ 477212 h 723515"/>
                  <a:gd name="connsiteX36" fmla="*/ 578812 w 1613285"/>
                  <a:gd name="connsiteY36" fmla="*/ 492606 h 723515"/>
                  <a:gd name="connsiteX37" fmla="*/ 554182 w 1613285"/>
                  <a:gd name="connsiteY37" fmla="*/ 511078 h 723515"/>
                  <a:gd name="connsiteX38" fmla="*/ 538788 w 1613285"/>
                  <a:gd name="connsiteY38" fmla="*/ 517236 h 723515"/>
                  <a:gd name="connsiteX39" fmla="*/ 538788 w 1613285"/>
                  <a:gd name="connsiteY39" fmla="*/ 501842 h 723515"/>
                  <a:gd name="connsiteX40" fmla="*/ 535709 w 1613285"/>
                  <a:gd name="connsiteY40" fmla="*/ 477212 h 723515"/>
                  <a:gd name="connsiteX41" fmla="*/ 511079 w 1613285"/>
                  <a:gd name="connsiteY41" fmla="*/ 461818 h 723515"/>
                  <a:gd name="connsiteX42" fmla="*/ 483370 w 1613285"/>
                  <a:gd name="connsiteY42" fmla="*/ 455660 h 723515"/>
                  <a:gd name="connsiteX43" fmla="*/ 434109 w 1613285"/>
                  <a:gd name="connsiteY43" fmla="*/ 443345 h 723515"/>
                  <a:gd name="connsiteX44" fmla="*/ 391006 w 1613285"/>
                  <a:gd name="connsiteY44" fmla="*/ 431030 h 723515"/>
                  <a:gd name="connsiteX45" fmla="*/ 354061 w 1613285"/>
                  <a:gd name="connsiteY45" fmla="*/ 412557 h 723515"/>
                  <a:gd name="connsiteX46" fmla="*/ 320194 w 1613285"/>
                  <a:gd name="connsiteY46" fmla="*/ 384848 h 723515"/>
                  <a:gd name="connsiteX47" fmla="*/ 289406 w 1613285"/>
                  <a:gd name="connsiteY47" fmla="*/ 369454 h 723515"/>
                  <a:gd name="connsiteX48" fmla="*/ 258618 w 1613285"/>
                  <a:gd name="connsiteY48" fmla="*/ 369454 h 723515"/>
                  <a:gd name="connsiteX49" fmla="*/ 233988 w 1613285"/>
                  <a:gd name="connsiteY49" fmla="*/ 366375 h 723515"/>
                  <a:gd name="connsiteX50" fmla="*/ 206279 w 1613285"/>
                  <a:gd name="connsiteY50" fmla="*/ 344824 h 723515"/>
                  <a:gd name="connsiteX51" fmla="*/ 181649 w 1613285"/>
                  <a:gd name="connsiteY51" fmla="*/ 335588 h 723515"/>
                  <a:gd name="connsiteX52" fmla="*/ 153940 w 1613285"/>
                  <a:gd name="connsiteY52" fmla="*/ 332509 h 723515"/>
                  <a:gd name="connsiteX53" fmla="*/ 129309 w 1613285"/>
                  <a:gd name="connsiteY53" fmla="*/ 341745 h 723515"/>
                  <a:gd name="connsiteX54" fmla="*/ 120073 w 1613285"/>
                  <a:gd name="connsiteY54" fmla="*/ 341745 h 723515"/>
                  <a:gd name="connsiteX55" fmla="*/ 113915 w 1613285"/>
                  <a:gd name="connsiteY55" fmla="*/ 323272 h 723515"/>
                  <a:gd name="connsiteX56" fmla="*/ 95443 w 1613285"/>
                  <a:gd name="connsiteY56" fmla="*/ 267854 h 723515"/>
                  <a:gd name="connsiteX57" fmla="*/ 95443 w 1613285"/>
                  <a:gd name="connsiteY57" fmla="*/ 249381 h 723515"/>
                  <a:gd name="connsiteX58" fmla="*/ 83128 w 1613285"/>
                  <a:gd name="connsiteY58" fmla="*/ 206278 h 723515"/>
                  <a:gd name="connsiteX59" fmla="*/ 58497 w 1613285"/>
                  <a:gd name="connsiteY59" fmla="*/ 144703 h 723515"/>
                  <a:gd name="connsiteX60" fmla="*/ 33867 w 1613285"/>
                  <a:gd name="connsiteY60" fmla="*/ 83127 h 723515"/>
                  <a:gd name="connsiteX61" fmla="*/ 18473 w 1613285"/>
                  <a:gd name="connsiteY61" fmla="*/ 40024 h 723515"/>
                  <a:gd name="connsiteX62" fmla="*/ 0 w 1613285"/>
                  <a:gd name="connsiteY62" fmla="*/ 0 h 723515"/>
                  <a:gd name="connsiteX0" fmla="*/ 1594812 w 1594812"/>
                  <a:gd name="connsiteY0" fmla="*/ 683491 h 683491"/>
                  <a:gd name="connsiteX1" fmla="*/ 1536315 w 1594812"/>
                  <a:gd name="connsiteY1" fmla="*/ 668097 h 683491"/>
                  <a:gd name="connsiteX2" fmla="*/ 1502448 w 1594812"/>
                  <a:gd name="connsiteY2" fmla="*/ 652703 h 683491"/>
                  <a:gd name="connsiteX3" fmla="*/ 1487055 w 1594812"/>
                  <a:gd name="connsiteY3" fmla="*/ 640388 h 683491"/>
                  <a:gd name="connsiteX4" fmla="*/ 1440873 w 1594812"/>
                  <a:gd name="connsiteY4" fmla="*/ 640388 h 683491"/>
                  <a:gd name="connsiteX5" fmla="*/ 1425479 w 1594812"/>
                  <a:gd name="connsiteY5" fmla="*/ 631151 h 683491"/>
                  <a:gd name="connsiteX6" fmla="*/ 1382376 w 1594812"/>
                  <a:gd name="connsiteY6" fmla="*/ 640388 h 683491"/>
                  <a:gd name="connsiteX7" fmla="*/ 1339273 w 1594812"/>
                  <a:gd name="connsiteY7" fmla="*/ 640388 h 683491"/>
                  <a:gd name="connsiteX8" fmla="*/ 1305406 w 1594812"/>
                  <a:gd name="connsiteY8" fmla="*/ 640388 h 683491"/>
                  <a:gd name="connsiteX9" fmla="*/ 1271539 w 1594812"/>
                  <a:gd name="connsiteY9" fmla="*/ 621915 h 683491"/>
                  <a:gd name="connsiteX10" fmla="*/ 1249988 w 1594812"/>
                  <a:gd name="connsiteY10" fmla="*/ 606521 h 683491"/>
                  <a:gd name="connsiteX11" fmla="*/ 1246909 w 1594812"/>
                  <a:gd name="connsiteY11" fmla="*/ 591127 h 683491"/>
                  <a:gd name="connsiteX12" fmla="*/ 1246909 w 1594812"/>
                  <a:gd name="connsiteY12" fmla="*/ 575733 h 683491"/>
                  <a:gd name="connsiteX13" fmla="*/ 1253067 w 1594812"/>
                  <a:gd name="connsiteY13" fmla="*/ 560339 h 683491"/>
                  <a:gd name="connsiteX14" fmla="*/ 1259224 w 1594812"/>
                  <a:gd name="connsiteY14" fmla="*/ 541867 h 683491"/>
                  <a:gd name="connsiteX15" fmla="*/ 1240752 w 1594812"/>
                  <a:gd name="connsiteY15" fmla="*/ 526473 h 683491"/>
                  <a:gd name="connsiteX16" fmla="*/ 1182255 w 1594812"/>
                  <a:gd name="connsiteY16" fmla="*/ 508000 h 683491"/>
                  <a:gd name="connsiteX17" fmla="*/ 1132994 w 1594812"/>
                  <a:gd name="connsiteY17" fmla="*/ 486448 h 683491"/>
                  <a:gd name="connsiteX18" fmla="*/ 1046788 w 1594812"/>
                  <a:gd name="connsiteY18" fmla="*/ 480291 h 683491"/>
                  <a:gd name="connsiteX19" fmla="*/ 991370 w 1594812"/>
                  <a:gd name="connsiteY19" fmla="*/ 480291 h 683491"/>
                  <a:gd name="connsiteX20" fmla="*/ 923636 w 1594812"/>
                  <a:gd name="connsiteY20" fmla="*/ 492606 h 683491"/>
                  <a:gd name="connsiteX21" fmla="*/ 880533 w 1594812"/>
                  <a:gd name="connsiteY21" fmla="*/ 501842 h 683491"/>
                  <a:gd name="connsiteX22" fmla="*/ 871297 w 1594812"/>
                  <a:gd name="connsiteY22" fmla="*/ 501842 h 683491"/>
                  <a:gd name="connsiteX23" fmla="*/ 865139 w 1594812"/>
                  <a:gd name="connsiteY23" fmla="*/ 483370 h 683491"/>
                  <a:gd name="connsiteX24" fmla="*/ 846667 w 1594812"/>
                  <a:gd name="connsiteY24" fmla="*/ 477212 h 683491"/>
                  <a:gd name="connsiteX25" fmla="*/ 815879 w 1594812"/>
                  <a:gd name="connsiteY25" fmla="*/ 486448 h 683491"/>
                  <a:gd name="connsiteX26" fmla="*/ 766618 w 1594812"/>
                  <a:gd name="connsiteY26" fmla="*/ 467976 h 683491"/>
                  <a:gd name="connsiteX27" fmla="*/ 748145 w 1594812"/>
                  <a:gd name="connsiteY27" fmla="*/ 458739 h 683491"/>
                  <a:gd name="connsiteX28" fmla="*/ 723515 w 1594812"/>
                  <a:gd name="connsiteY28" fmla="*/ 464897 h 683491"/>
                  <a:gd name="connsiteX29" fmla="*/ 680412 w 1594812"/>
                  <a:gd name="connsiteY29" fmla="*/ 461818 h 683491"/>
                  <a:gd name="connsiteX30" fmla="*/ 655782 w 1594812"/>
                  <a:gd name="connsiteY30" fmla="*/ 458739 h 683491"/>
                  <a:gd name="connsiteX31" fmla="*/ 640388 w 1594812"/>
                  <a:gd name="connsiteY31" fmla="*/ 471054 h 683491"/>
                  <a:gd name="connsiteX32" fmla="*/ 618836 w 1594812"/>
                  <a:gd name="connsiteY32" fmla="*/ 477212 h 683491"/>
                  <a:gd name="connsiteX33" fmla="*/ 588048 w 1594812"/>
                  <a:gd name="connsiteY33" fmla="*/ 455660 h 683491"/>
                  <a:gd name="connsiteX34" fmla="*/ 575733 w 1594812"/>
                  <a:gd name="connsiteY34" fmla="*/ 437188 h 683491"/>
                  <a:gd name="connsiteX35" fmla="*/ 566497 w 1594812"/>
                  <a:gd name="connsiteY35" fmla="*/ 437188 h 683491"/>
                  <a:gd name="connsiteX36" fmla="*/ 560339 w 1594812"/>
                  <a:gd name="connsiteY36" fmla="*/ 452582 h 683491"/>
                  <a:gd name="connsiteX37" fmla="*/ 535709 w 1594812"/>
                  <a:gd name="connsiteY37" fmla="*/ 471054 h 683491"/>
                  <a:gd name="connsiteX38" fmla="*/ 520315 w 1594812"/>
                  <a:gd name="connsiteY38" fmla="*/ 477212 h 683491"/>
                  <a:gd name="connsiteX39" fmla="*/ 520315 w 1594812"/>
                  <a:gd name="connsiteY39" fmla="*/ 461818 h 683491"/>
                  <a:gd name="connsiteX40" fmla="*/ 517236 w 1594812"/>
                  <a:gd name="connsiteY40" fmla="*/ 437188 h 683491"/>
                  <a:gd name="connsiteX41" fmla="*/ 492606 w 1594812"/>
                  <a:gd name="connsiteY41" fmla="*/ 421794 h 683491"/>
                  <a:gd name="connsiteX42" fmla="*/ 464897 w 1594812"/>
                  <a:gd name="connsiteY42" fmla="*/ 415636 h 683491"/>
                  <a:gd name="connsiteX43" fmla="*/ 415636 w 1594812"/>
                  <a:gd name="connsiteY43" fmla="*/ 403321 h 683491"/>
                  <a:gd name="connsiteX44" fmla="*/ 372533 w 1594812"/>
                  <a:gd name="connsiteY44" fmla="*/ 391006 h 683491"/>
                  <a:gd name="connsiteX45" fmla="*/ 335588 w 1594812"/>
                  <a:gd name="connsiteY45" fmla="*/ 372533 h 683491"/>
                  <a:gd name="connsiteX46" fmla="*/ 301721 w 1594812"/>
                  <a:gd name="connsiteY46" fmla="*/ 344824 h 683491"/>
                  <a:gd name="connsiteX47" fmla="*/ 270933 w 1594812"/>
                  <a:gd name="connsiteY47" fmla="*/ 329430 h 683491"/>
                  <a:gd name="connsiteX48" fmla="*/ 240145 w 1594812"/>
                  <a:gd name="connsiteY48" fmla="*/ 329430 h 683491"/>
                  <a:gd name="connsiteX49" fmla="*/ 215515 w 1594812"/>
                  <a:gd name="connsiteY49" fmla="*/ 326351 h 683491"/>
                  <a:gd name="connsiteX50" fmla="*/ 187806 w 1594812"/>
                  <a:gd name="connsiteY50" fmla="*/ 304800 h 683491"/>
                  <a:gd name="connsiteX51" fmla="*/ 163176 w 1594812"/>
                  <a:gd name="connsiteY51" fmla="*/ 295564 h 683491"/>
                  <a:gd name="connsiteX52" fmla="*/ 135467 w 1594812"/>
                  <a:gd name="connsiteY52" fmla="*/ 292485 h 683491"/>
                  <a:gd name="connsiteX53" fmla="*/ 110836 w 1594812"/>
                  <a:gd name="connsiteY53" fmla="*/ 301721 h 683491"/>
                  <a:gd name="connsiteX54" fmla="*/ 101600 w 1594812"/>
                  <a:gd name="connsiteY54" fmla="*/ 301721 h 683491"/>
                  <a:gd name="connsiteX55" fmla="*/ 95442 w 1594812"/>
                  <a:gd name="connsiteY55" fmla="*/ 283248 h 683491"/>
                  <a:gd name="connsiteX56" fmla="*/ 76970 w 1594812"/>
                  <a:gd name="connsiteY56" fmla="*/ 227830 h 683491"/>
                  <a:gd name="connsiteX57" fmla="*/ 76970 w 1594812"/>
                  <a:gd name="connsiteY57" fmla="*/ 209357 h 683491"/>
                  <a:gd name="connsiteX58" fmla="*/ 64655 w 1594812"/>
                  <a:gd name="connsiteY58" fmla="*/ 166254 h 683491"/>
                  <a:gd name="connsiteX59" fmla="*/ 40024 w 1594812"/>
                  <a:gd name="connsiteY59" fmla="*/ 104679 h 683491"/>
                  <a:gd name="connsiteX60" fmla="*/ 15394 w 1594812"/>
                  <a:gd name="connsiteY60" fmla="*/ 43103 h 683491"/>
                  <a:gd name="connsiteX61" fmla="*/ 0 w 1594812"/>
                  <a:gd name="connsiteY61" fmla="*/ 0 h 683491"/>
                  <a:gd name="connsiteX0" fmla="*/ 1536315 w 1536315"/>
                  <a:gd name="connsiteY0" fmla="*/ 668097 h 668097"/>
                  <a:gd name="connsiteX1" fmla="*/ 1502448 w 1536315"/>
                  <a:gd name="connsiteY1" fmla="*/ 652703 h 668097"/>
                  <a:gd name="connsiteX2" fmla="*/ 1487055 w 1536315"/>
                  <a:gd name="connsiteY2" fmla="*/ 640388 h 668097"/>
                  <a:gd name="connsiteX3" fmla="*/ 1440873 w 1536315"/>
                  <a:gd name="connsiteY3" fmla="*/ 640388 h 668097"/>
                  <a:gd name="connsiteX4" fmla="*/ 1425479 w 1536315"/>
                  <a:gd name="connsiteY4" fmla="*/ 631151 h 668097"/>
                  <a:gd name="connsiteX5" fmla="*/ 1382376 w 1536315"/>
                  <a:gd name="connsiteY5" fmla="*/ 640388 h 668097"/>
                  <a:gd name="connsiteX6" fmla="*/ 1339273 w 1536315"/>
                  <a:gd name="connsiteY6" fmla="*/ 640388 h 668097"/>
                  <a:gd name="connsiteX7" fmla="*/ 1305406 w 1536315"/>
                  <a:gd name="connsiteY7" fmla="*/ 640388 h 668097"/>
                  <a:gd name="connsiteX8" fmla="*/ 1271539 w 1536315"/>
                  <a:gd name="connsiteY8" fmla="*/ 621915 h 668097"/>
                  <a:gd name="connsiteX9" fmla="*/ 1249988 w 1536315"/>
                  <a:gd name="connsiteY9" fmla="*/ 606521 h 668097"/>
                  <a:gd name="connsiteX10" fmla="*/ 1246909 w 1536315"/>
                  <a:gd name="connsiteY10" fmla="*/ 591127 h 668097"/>
                  <a:gd name="connsiteX11" fmla="*/ 1246909 w 1536315"/>
                  <a:gd name="connsiteY11" fmla="*/ 575733 h 668097"/>
                  <a:gd name="connsiteX12" fmla="*/ 1253067 w 1536315"/>
                  <a:gd name="connsiteY12" fmla="*/ 560339 h 668097"/>
                  <a:gd name="connsiteX13" fmla="*/ 1259224 w 1536315"/>
                  <a:gd name="connsiteY13" fmla="*/ 541867 h 668097"/>
                  <a:gd name="connsiteX14" fmla="*/ 1240752 w 1536315"/>
                  <a:gd name="connsiteY14" fmla="*/ 526473 h 668097"/>
                  <a:gd name="connsiteX15" fmla="*/ 1182255 w 1536315"/>
                  <a:gd name="connsiteY15" fmla="*/ 508000 h 668097"/>
                  <a:gd name="connsiteX16" fmla="*/ 1132994 w 1536315"/>
                  <a:gd name="connsiteY16" fmla="*/ 486448 h 668097"/>
                  <a:gd name="connsiteX17" fmla="*/ 1046788 w 1536315"/>
                  <a:gd name="connsiteY17" fmla="*/ 480291 h 668097"/>
                  <a:gd name="connsiteX18" fmla="*/ 991370 w 1536315"/>
                  <a:gd name="connsiteY18" fmla="*/ 480291 h 668097"/>
                  <a:gd name="connsiteX19" fmla="*/ 923636 w 1536315"/>
                  <a:gd name="connsiteY19" fmla="*/ 492606 h 668097"/>
                  <a:gd name="connsiteX20" fmla="*/ 880533 w 1536315"/>
                  <a:gd name="connsiteY20" fmla="*/ 501842 h 668097"/>
                  <a:gd name="connsiteX21" fmla="*/ 871297 w 1536315"/>
                  <a:gd name="connsiteY21" fmla="*/ 501842 h 668097"/>
                  <a:gd name="connsiteX22" fmla="*/ 865139 w 1536315"/>
                  <a:gd name="connsiteY22" fmla="*/ 483370 h 668097"/>
                  <a:gd name="connsiteX23" fmla="*/ 846667 w 1536315"/>
                  <a:gd name="connsiteY23" fmla="*/ 477212 h 668097"/>
                  <a:gd name="connsiteX24" fmla="*/ 815879 w 1536315"/>
                  <a:gd name="connsiteY24" fmla="*/ 486448 h 668097"/>
                  <a:gd name="connsiteX25" fmla="*/ 766618 w 1536315"/>
                  <a:gd name="connsiteY25" fmla="*/ 467976 h 668097"/>
                  <a:gd name="connsiteX26" fmla="*/ 748145 w 1536315"/>
                  <a:gd name="connsiteY26" fmla="*/ 458739 h 668097"/>
                  <a:gd name="connsiteX27" fmla="*/ 723515 w 1536315"/>
                  <a:gd name="connsiteY27" fmla="*/ 464897 h 668097"/>
                  <a:gd name="connsiteX28" fmla="*/ 680412 w 1536315"/>
                  <a:gd name="connsiteY28" fmla="*/ 461818 h 668097"/>
                  <a:gd name="connsiteX29" fmla="*/ 655782 w 1536315"/>
                  <a:gd name="connsiteY29" fmla="*/ 458739 h 668097"/>
                  <a:gd name="connsiteX30" fmla="*/ 640388 w 1536315"/>
                  <a:gd name="connsiteY30" fmla="*/ 471054 h 668097"/>
                  <a:gd name="connsiteX31" fmla="*/ 618836 w 1536315"/>
                  <a:gd name="connsiteY31" fmla="*/ 477212 h 668097"/>
                  <a:gd name="connsiteX32" fmla="*/ 588048 w 1536315"/>
                  <a:gd name="connsiteY32" fmla="*/ 455660 h 668097"/>
                  <a:gd name="connsiteX33" fmla="*/ 575733 w 1536315"/>
                  <a:gd name="connsiteY33" fmla="*/ 437188 h 668097"/>
                  <a:gd name="connsiteX34" fmla="*/ 566497 w 1536315"/>
                  <a:gd name="connsiteY34" fmla="*/ 437188 h 668097"/>
                  <a:gd name="connsiteX35" fmla="*/ 560339 w 1536315"/>
                  <a:gd name="connsiteY35" fmla="*/ 452582 h 668097"/>
                  <a:gd name="connsiteX36" fmla="*/ 535709 w 1536315"/>
                  <a:gd name="connsiteY36" fmla="*/ 471054 h 668097"/>
                  <a:gd name="connsiteX37" fmla="*/ 520315 w 1536315"/>
                  <a:gd name="connsiteY37" fmla="*/ 477212 h 668097"/>
                  <a:gd name="connsiteX38" fmla="*/ 520315 w 1536315"/>
                  <a:gd name="connsiteY38" fmla="*/ 461818 h 668097"/>
                  <a:gd name="connsiteX39" fmla="*/ 517236 w 1536315"/>
                  <a:gd name="connsiteY39" fmla="*/ 437188 h 668097"/>
                  <a:gd name="connsiteX40" fmla="*/ 492606 w 1536315"/>
                  <a:gd name="connsiteY40" fmla="*/ 421794 h 668097"/>
                  <a:gd name="connsiteX41" fmla="*/ 464897 w 1536315"/>
                  <a:gd name="connsiteY41" fmla="*/ 415636 h 668097"/>
                  <a:gd name="connsiteX42" fmla="*/ 415636 w 1536315"/>
                  <a:gd name="connsiteY42" fmla="*/ 403321 h 668097"/>
                  <a:gd name="connsiteX43" fmla="*/ 372533 w 1536315"/>
                  <a:gd name="connsiteY43" fmla="*/ 391006 h 668097"/>
                  <a:gd name="connsiteX44" fmla="*/ 335588 w 1536315"/>
                  <a:gd name="connsiteY44" fmla="*/ 372533 h 668097"/>
                  <a:gd name="connsiteX45" fmla="*/ 301721 w 1536315"/>
                  <a:gd name="connsiteY45" fmla="*/ 344824 h 668097"/>
                  <a:gd name="connsiteX46" fmla="*/ 270933 w 1536315"/>
                  <a:gd name="connsiteY46" fmla="*/ 329430 h 668097"/>
                  <a:gd name="connsiteX47" fmla="*/ 240145 w 1536315"/>
                  <a:gd name="connsiteY47" fmla="*/ 329430 h 668097"/>
                  <a:gd name="connsiteX48" fmla="*/ 215515 w 1536315"/>
                  <a:gd name="connsiteY48" fmla="*/ 326351 h 668097"/>
                  <a:gd name="connsiteX49" fmla="*/ 187806 w 1536315"/>
                  <a:gd name="connsiteY49" fmla="*/ 304800 h 668097"/>
                  <a:gd name="connsiteX50" fmla="*/ 163176 w 1536315"/>
                  <a:gd name="connsiteY50" fmla="*/ 295564 h 668097"/>
                  <a:gd name="connsiteX51" fmla="*/ 135467 w 1536315"/>
                  <a:gd name="connsiteY51" fmla="*/ 292485 h 668097"/>
                  <a:gd name="connsiteX52" fmla="*/ 110836 w 1536315"/>
                  <a:gd name="connsiteY52" fmla="*/ 301721 h 668097"/>
                  <a:gd name="connsiteX53" fmla="*/ 101600 w 1536315"/>
                  <a:gd name="connsiteY53" fmla="*/ 301721 h 668097"/>
                  <a:gd name="connsiteX54" fmla="*/ 95442 w 1536315"/>
                  <a:gd name="connsiteY54" fmla="*/ 283248 h 668097"/>
                  <a:gd name="connsiteX55" fmla="*/ 76970 w 1536315"/>
                  <a:gd name="connsiteY55" fmla="*/ 227830 h 668097"/>
                  <a:gd name="connsiteX56" fmla="*/ 76970 w 1536315"/>
                  <a:gd name="connsiteY56" fmla="*/ 209357 h 668097"/>
                  <a:gd name="connsiteX57" fmla="*/ 64655 w 1536315"/>
                  <a:gd name="connsiteY57" fmla="*/ 166254 h 668097"/>
                  <a:gd name="connsiteX58" fmla="*/ 40024 w 1536315"/>
                  <a:gd name="connsiteY58" fmla="*/ 104679 h 668097"/>
                  <a:gd name="connsiteX59" fmla="*/ 15394 w 1536315"/>
                  <a:gd name="connsiteY59" fmla="*/ 43103 h 668097"/>
                  <a:gd name="connsiteX60" fmla="*/ 0 w 1536315"/>
                  <a:gd name="connsiteY60" fmla="*/ 0 h 668097"/>
                  <a:gd name="connsiteX0" fmla="*/ 1502448 w 1502448"/>
                  <a:gd name="connsiteY0" fmla="*/ 652703 h 652703"/>
                  <a:gd name="connsiteX1" fmla="*/ 1487055 w 1502448"/>
                  <a:gd name="connsiteY1" fmla="*/ 640388 h 652703"/>
                  <a:gd name="connsiteX2" fmla="*/ 1440873 w 1502448"/>
                  <a:gd name="connsiteY2" fmla="*/ 640388 h 652703"/>
                  <a:gd name="connsiteX3" fmla="*/ 1425479 w 1502448"/>
                  <a:gd name="connsiteY3" fmla="*/ 631151 h 652703"/>
                  <a:gd name="connsiteX4" fmla="*/ 1382376 w 1502448"/>
                  <a:gd name="connsiteY4" fmla="*/ 640388 h 652703"/>
                  <a:gd name="connsiteX5" fmla="*/ 1339273 w 1502448"/>
                  <a:gd name="connsiteY5" fmla="*/ 640388 h 652703"/>
                  <a:gd name="connsiteX6" fmla="*/ 1305406 w 1502448"/>
                  <a:gd name="connsiteY6" fmla="*/ 640388 h 652703"/>
                  <a:gd name="connsiteX7" fmla="*/ 1271539 w 1502448"/>
                  <a:gd name="connsiteY7" fmla="*/ 621915 h 652703"/>
                  <a:gd name="connsiteX8" fmla="*/ 1249988 w 1502448"/>
                  <a:gd name="connsiteY8" fmla="*/ 606521 h 652703"/>
                  <a:gd name="connsiteX9" fmla="*/ 1246909 w 1502448"/>
                  <a:gd name="connsiteY9" fmla="*/ 591127 h 652703"/>
                  <a:gd name="connsiteX10" fmla="*/ 1246909 w 1502448"/>
                  <a:gd name="connsiteY10" fmla="*/ 575733 h 652703"/>
                  <a:gd name="connsiteX11" fmla="*/ 1253067 w 1502448"/>
                  <a:gd name="connsiteY11" fmla="*/ 560339 h 652703"/>
                  <a:gd name="connsiteX12" fmla="*/ 1259224 w 1502448"/>
                  <a:gd name="connsiteY12" fmla="*/ 541867 h 652703"/>
                  <a:gd name="connsiteX13" fmla="*/ 1240752 w 1502448"/>
                  <a:gd name="connsiteY13" fmla="*/ 526473 h 652703"/>
                  <a:gd name="connsiteX14" fmla="*/ 1182255 w 1502448"/>
                  <a:gd name="connsiteY14" fmla="*/ 508000 h 652703"/>
                  <a:gd name="connsiteX15" fmla="*/ 1132994 w 1502448"/>
                  <a:gd name="connsiteY15" fmla="*/ 486448 h 652703"/>
                  <a:gd name="connsiteX16" fmla="*/ 1046788 w 1502448"/>
                  <a:gd name="connsiteY16" fmla="*/ 480291 h 652703"/>
                  <a:gd name="connsiteX17" fmla="*/ 991370 w 1502448"/>
                  <a:gd name="connsiteY17" fmla="*/ 480291 h 652703"/>
                  <a:gd name="connsiteX18" fmla="*/ 923636 w 1502448"/>
                  <a:gd name="connsiteY18" fmla="*/ 492606 h 652703"/>
                  <a:gd name="connsiteX19" fmla="*/ 880533 w 1502448"/>
                  <a:gd name="connsiteY19" fmla="*/ 501842 h 652703"/>
                  <a:gd name="connsiteX20" fmla="*/ 871297 w 1502448"/>
                  <a:gd name="connsiteY20" fmla="*/ 501842 h 652703"/>
                  <a:gd name="connsiteX21" fmla="*/ 865139 w 1502448"/>
                  <a:gd name="connsiteY21" fmla="*/ 483370 h 652703"/>
                  <a:gd name="connsiteX22" fmla="*/ 846667 w 1502448"/>
                  <a:gd name="connsiteY22" fmla="*/ 477212 h 652703"/>
                  <a:gd name="connsiteX23" fmla="*/ 815879 w 1502448"/>
                  <a:gd name="connsiteY23" fmla="*/ 486448 h 652703"/>
                  <a:gd name="connsiteX24" fmla="*/ 766618 w 1502448"/>
                  <a:gd name="connsiteY24" fmla="*/ 467976 h 652703"/>
                  <a:gd name="connsiteX25" fmla="*/ 748145 w 1502448"/>
                  <a:gd name="connsiteY25" fmla="*/ 458739 h 652703"/>
                  <a:gd name="connsiteX26" fmla="*/ 723515 w 1502448"/>
                  <a:gd name="connsiteY26" fmla="*/ 464897 h 652703"/>
                  <a:gd name="connsiteX27" fmla="*/ 680412 w 1502448"/>
                  <a:gd name="connsiteY27" fmla="*/ 461818 h 652703"/>
                  <a:gd name="connsiteX28" fmla="*/ 655782 w 1502448"/>
                  <a:gd name="connsiteY28" fmla="*/ 458739 h 652703"/>
                  <a:gd name="connsiteX29" fmla="*/ 640388 w 1502448"/>
                  <a:gd name="connsiteY29" fmla="*/ 471054 h 652703"/>
                  <a:gd name="connsiteX30" fmla="*/ 618836 w 1502448"/>
                  <a:gd name="connsiteY30" fmla="*/ 477212 h 652703"/>
                  <a:gd name="connsiteX31" fmla="*/ 588048 w 1502448"/>
                  <a:gd name="connsiteY31" fmla="*/ 455660 h 652703"/>
                  <a:gd name="connsiteX32" fmla="*/ 575733 w 1502448"/>
                  <a:gd name="connsiteY32" fmla="*/ 437188 h 652703"/>
                  <a:gd name="connsiteX33" fmla="*/ 566497 w 1502448"/>
                  <a:gd name="connsiteY33" fmla="*/ 437188 h 652703"/>
                  <a:gd name="connsiteX34" fmla="*/ 560339 w 1502448"/>
                  <a:gd name="connsiteY34" fmla="*/ 452582 h 652703"/>
                  <a:gd name="connsiteX35" fmla="*/ 535709 w 1502448"/>
                  <a:gd name="connsiteY35" fmla="*/ 471054 h 652703"/>
                  <a:gd name="connsiteX36" fmla="*/ 520315 w 1502448"/>
                  <a:gd name="connsiteY36" fmla="*/ 477212 h 652703"/>
                  <a:gd name="connsiteX37" fmla="*/ 520315 w 1502448"/>
                  <a:gd name="connsiteY37" fmla="*/ 461818 h 652703"/>
                  <a:gd name="connsiteX38" fmla="*/ 517236 w 1502448"/>
                  <a:gd name="connsiteY38" fmla="*/ 437188 h 652703"/>
                  <a:gd name="connsiteX39" fmla="*/ 492606 w 1502448"/>
                  <a:gd name="connsiteY39" fmla="*/ 421794 h 652703"/>
                  <a:gd name="connsiteX40" fmla="*/ 464897 w 1502448"/>
                  <a:gd name="connsiteY40" fmla="*/ 415636 h 652703"/>
                  <a:gd name="connsiteX41" fmla="*/ 415636 w 1502448"/>
                  <a:gd name="connsiteY41" fmla="*/ 403321 h 652703"/>
                  <a:gd name="connsiteX42" fmla="*/ 372533 w 1502448"/>
                  <a:gd name="connsiteY42" fmla="*/ 391006 h 652703"/>
                  <a:gd name="connsiteX43" fmla="*/ 335588 w 1502448"/>
                  <a:gd name="connsiteY43" fmla="*/ 372533 h 652703"/>
                  <a:gd name="connsiteX44" fmla="*/ 301721 w 1502448"/>
                  <a:gd name="connsiteY44" fmla="*/ 344824 h 652703"/>
                  <a:gd name="connsiteX45" fmla="*/ 270933 w 1502448"/>
                  <a:gd name="connsiteY45" fmla="*/ 329430 h 652703"/>
                  <a:gd name="connsiteX46" fmla="*/ 240145 w 1502448"/>
                  <a:gd name="connsiteY46" fmla="*/ 329430 h 652703"/>
                  <a:gd name="connsiteX47" fmla="*/ 215515 w 1502448"/>
                  <a:gd name="connsiteY47" fmla="*/ 326351 h 652703"/>
                  <a:gd name="connsiteX48" fmla="*/ 187806 w 1502448"/>
                  <a:gd name="connsiteY48" fmla="*/ 304800 h 652703"/>
                  <a:gd name="connsiteX49" fmla="*/ 163176 w 1502448"/>
                  <a:gd name="connsiteY49" fmla="*/ 295564 h 652703"/>
                  <a:gd name="connsiteX50" fmla="*/ 135467 w 1502448"/>
                  <a:gd name="connsiteY50" fmla="*/ 292485 h 652703"/>
                  <a:gd name="connsiteX51" fmla="*/ 110836 w 1502448"/>
                  <a:gd name="connsiteY51" fmla="*/ 301721 h 652703"/>
                  <a:gd name="connsiteX52" fmla="*/ 101600 w 1502448"/>
                  <a:gd name="connsiteY52" fmla="*/ 301721 h 652703"/>
                  <a:gd name="connsiteX53" fmla="*/ 95442 w 1502448"/>
                  <a:gd name="connsiteY53" fmla="*/ 283248 h 652703"/>
                  <a:gd name="connsiteX54" fmla="*/ 76970 w 1502448"/>
                  <a:gd name="connsiteY54" fmla="*/ 227830 h 652703"/>
                  <a:gd name="connsiteX55" fmla="*/ 76970 w 1502448"/>
                  <a:gd name="connsiteY55" fmla="*/ 209357 h 652703"/>
                  <a:gd name="connsiteX56" fmla="*/ 64655 w 1502448"/>
                  <a:gd name="connsiteY56" fmla="*/ 166254 h 652703"/>
                  <a:gd name="connsiteX57" fmla="*/ 40024 w 1502448"/>
                  <a:gd name="connsiteY57" fmla="*/ 104679 h 652703"/>
                  <a:gd name="connsiteX58" fmla="*/ 15394 w 1502448"/>
                  <a:gd name="connsiteY58" fmla="*/ 43103 h 652703"/>
                  <a:gd name="connsiteX59" fmla="*/ 0 w 1502448"/>
                  <a:gd name="connsiteY59" fmla="*/ 0 h 652703"/>
                  <a:gd name="connsiteX0" fmla="*/ 1487055 w 1487055"/>
                  <a:gd name="connsiteY0" fmla="*/ 640388 h 641756"/>
                  <a:gd name="connsiteX1" fmla="*/ 1440873 w 1487055"/>
                  <a:gd name="connsiteY1" fmla="*/ 640388 h 641756"/>
                  <a:gd name="connsiteX2" fmla="*/ 1425479 w 1487055"/>
                  <a:gd name="connsiteY2" fmla="*/ 631151 h 641756"/>
                  <a:gd name="connsiteX3" fmla="*/ 1382376 w 1487055"/>
                  <a:gd name="connsiteY3" fmla="*/ 640388 h 641756"/>
                  <a:gd name="connsiteX4" fmla="*/ 1339273 w 1487055"/>
                  <a:gd name="connsiteY4" fmla="*/ 640388 h 641756"/>
                  <a:gd name="connsiteX5" fmla="*/ 1305406 w 1487055"/>
                  <a:gd name="connsiteY5" fmla="*/ 640388 h 641756"/>
                  <a:gd name="connsiteX6" fmla="*/ 1271539 w 1487055"/>
                  <a:gd name="connsiteY6" fmla="*/ 621915 h 641756"/>
                  <a:gd name="connsiteX7" fmla="*/ 1249988 w 1487055"/>
                  <a:gd name="connsiteY7" fmla="*/ 606521 h 641756"/>
                  <a:gd name="connsiteX8" fmla="*/ 1246909 w 1487055"/>
                  <a:gd name="connsiteY8" fmla="*/ 591127 h 641756"/>
                  <a:gd name="connsiteX9" fmla="*/ 1246909 w 1487055"/>
                  <a:gd name="connsiteY9" fmla="*/ 575733 h 641756"/>
                  <a:gd name="connsiteX10" fmla="*/ 1253067 w 1487055"/>
                  <a:gd name="connsiteY10" fmla="*/ 560339 h 641756"/>
                  <a:gd name="connsiteX11" fmla="*/ 1259224 w 1487055"/>
                  <a:gd name="connsiteY11" fmla="*/ 541867 h 641756"/>
                  <a:gd name="connsiteX12" fmla="*/ 1240752 w 1487055"/>
                  <a:gd name="connsiteY12" fmla="*/ 526473 h 641756"/>
                  <a:gd name="connsiteX13" fmla="*/ 1182255 w 1487055"/>
                  <a:gd name="connsiteY13" fmla="*/ 508000 h 641756"/>
                  <a:gd name="connsiteX14" fmla="*/ 1132994 w 1487055"/>
                  <a:gd name="connsiteY14" fmla="*/ 486448 h 641756"/>
                  <a:gd name="connsiteX15" fmla="*/ 1046788 w 1487055"/>
                  <a:gd name="connsiteY15" fmla="*/ 480291 h 641756"/>
                  <a:gd name="connsiteX16" fmla="*/ 991370 w 1487055"/>
                  <a:gd name="connsiteY16" fmla="*/ 480291 h 641756"/>
                  <a:gd name="connsiteX17" fmla="*/ 923636 w 1487055"/>
                  <a:gd name="connsiteY17" fmla="*/ 492606 h 641756"/>
                  <a:gd name="connsiteX18" fmla="*/ 880533 w 1487055"/>
                  <a:gd name="connsiteY18" fmla="*/ 501842 h 641756"/>
                  <a:gd name="connsiteX19" fmla="*/ 871297 w 1487055"/>
                  <a:gd name="connsiteY19" fmla="*/ 501842 h 641756"/>
                  <a:gd name="connsiteX20" fmla="*/ 865139 w 1487055"/>
                  <a:gd name="connsiteY20" fmla="*/ 483370 h 641756"/>
                  <a:gd name="connsiteX21" fmla="*/ 846667 w 1487055"/>
                  <a:gd name="connsiteY21" fmla="*/ 477212 h 641756"/>
                  <a:gd name="connsiteX22" fmla="*/ 815879 w 1487055"/>
                  <a:gd name="connsiteY22" fmla="*/ 486448 h 641756"/>
                  <a:gd name="connsiteX23" fmla="*/ 766618 w 1487055"/>
                  <a:gd name="connsiteY23" fmla="*/ 467976 h 641756"/>
                  <a:gd name="connsiteX24" fmla="*/ 748145 w 1487055"/>
                  <a:gd name="connsiteY24" fmla="*/ 458739 h 641756"/>
                  <a:gd name="connsiteX25" fmla="*/ 723515 w 1487055"/>
                  <a:gd name="connsiteY25" fmla="*/ 464897 h 641756"/>
                  <a:gd name="connsiteX26" fmla="*/ 680412 w 1487055"/>
                  <a:gd name="connsiteY26" fmla="*/ 461818 h 641756"/>
                  <a:gd name="connsiteX27" fmla="*/ 655782 w 1487055"/>
                  <a:gd name="connsiteY27" fmla="*/ 458739 h 641756"/>
                  <a:gd name="connsiteX28" fmla="*/ 640388 w 1487055"/>
                  <a:gd name="connsiteY28" fmla="*/ 471054 h 641756"/>
                  <a:gd name="connsiteX29" fmla="*/ 618836 w 1487055"/>
                  <a:gd name="connsiteY29" fmla="*/ 477212 h 641756"/>
                  <a:gd name="connsiteX30" fmla="*/ 588048 w 1487055"/>
                  <a:gd name="connsiteY30" fmla="*/ 455660 h 641756"/>
                  <a:gd name="connsiteX31" fmla="*/ 575733 w 1487055"/>
                  <a:gd name="connsiteY31" fmla="*/ 437188 h 641756"/>
                  <a:gd name="connsiteX32" fmla="*/ 566497 w 1487055"/>
                  <a:gd name="connsiteY32" fmla="*/ 437188 h 641756"/>
                  <a:gd name="connsiteX33" fmla="*/ 560339 w 1487055"/>
                  <a:gd name="connsiteY33" fmla="*/ 452582 h 641756"/>
                  <a:gd name="connsiteX34" fmla="*/ 535709 w 1487055"/>
                  <a:gd name="connsiteY34" fmla="*/ 471054 h 641756"/>
                  <a:gd name="connsiteX35" fmla="*/ 520315 w 1487055"/>
                  <a:gd name="connsiteY35" fmla="*/ 477212 h 641756"/>
                  <a:gd name="connsiteX36" fmla="*/ 520315 w 1487055"/>
                  <a:gd name="connsiteY36" fmla="*/ 461818 h 641756"/>
                  <a:gd name="connsiteX37" fmla="*/ 517236 w 1487055"/>
                  <a:gd name="connsiteY37" fmla="*/ 437188 h 641756"/>
                  <a:gd name="connsiteX38" fmla="*/ 492606 w 1487055"/>
                  <a:gd name="connsiteY38" fmla="*/ 421794 h 641756"/>
                  <a:gd name="connsiteX39" fmla="*/ 464897 w 1487055"/>
                  <a:gd name="connsiteY39" fmla="*/ 415636 h 641756"/>
                  <a:gd name="connsiteX40" fmla="*/ 415636 w 1487055"/>
                  <a:gd name="connsiteY40" fmla="*/ 403321 h 641756"/>
                  <a:gd name="connsiteX41" fmla="*/ 372533 w 1487055"/>
                  <a:gd name="connsiteY41" fmla="*/ 391006 h 641756"/>
                  <a:gd name="connsiteX42" fmla="*/ 335588 w 1487055"/>
                  <a:gd name="connsiteY42" fmla="*/ 372533 h 641756"/>
                  <a:gd name="connsiteX43" fmla="*/ 301721 w 1487055"/>
                  <a:gd name="connsiteY43" fmla="*/ 344824 h 641756"/>
                  <a:gd name="connsiteX44" fmla="*/ 270933 w 1487055"/>
                  <a:gd name="connsiteY44" fmla="*/ 329430 h 641756"/>
                  <a:gd name="connsiteX45" fmla="*/ 240145 w 1487055"/>
                  <a:gd name="connsiteY45" fmla="*/ 329430 h 641756"/>
                  <a:gd name="connsiteX46" fmla="*/ 215515 w 1487055"/>
                  <a:gd name="connsiteY46" fmla="*/ 326351 h 641756"/>
                  <a:gd name="connsiteX47" fmla="*/ 187806 w 1487055"/>
                  <a:gd name="connsiteY47" fmla="*/ 304800 h 641756"/>
                  <a:gd name="connsiteX48" fmla="*/ 163176 w 1487055"/>
                  <a:gd name="connsiteY48" fmla="*/ 295564 h 641756"/>
                  <a:gd name="connsiteX49" fmla="*/ 135467 w 1487055"/>
                  <a:gd name="connsiteY49" fmla="*/ 292485 h 641756"/>
                  <a:gd name="connsiteX50" fmla="*/ 110836 w 1487055"/>
                  <a:gd name="connsiteY50" fmla="*/ 301721 h 641756"/>
                  <a:gd name="connsiteX51" fmla="*/ 101600 w 1487055"/>
                  <a:gd name="connsiteY51" fmla="*/ 301721 h 641756"/>
                  <a:gd name="connsiteX52" fmla="*/ 95442 w 1487055"/>
                  <a:gd name="connsiteY52" fmla="*/ 283248 h 641756"/>
                  <a:gd name="connsiteX53" fmla="*/ 76970 w 1487055"/>
                  <a:gd name="connsiteY53" fmla="*/ 227830 h 641756"/>
                  <a:gd name="connsiteX54" fmla="*/ 76970 w 1487055"/>
                  <a:gd name="connsiteY54" fmla="*/ 209357 h 641756"/>
                  <a:gd name="connsiteX55" fmla="*/ 64655 w 1487055"/>
                  <a:gd name="connsiteY55" fmla="*/ 166254 h 641756"/>
                  <a:gd name="connsiteX56" fmla="*/ 40024 w 1487055"/>
                  <a:gd name="connsiteY56" fmla="*/ 104679 h 641756"/>
                  <a:gd name="connsiteX57" fmla="*/ 15394 w 1487055"/>
                  <a:gd name="connsiteY57" fmla="*/ 43103 h 641756"/>
                  <a:gd name="connsiteX58" fmla="*/ 0 w 1487055"/>
                  <a:gd name="connsiteY58" fmla="*/ 0 h 641756"/>
                  <a:gd name="connsiteX0" fmla="*/ 1440873 w 1440873"/>
                  <a:gd name="connsiteY0" fmla="*/ 640388 h 641756"/>
                  <a:gd name="connsiteX1" fmla="*/ 1425479 w 1440873"/>
                  <a:gd name="connsiteY1" fmla="*/ 631151 h 641756"/>
                  <a:gd name="connsiteX2" fmla="*/ 1382376 w 1440873"/>
                  <a:gd name="connsiteY2" fmla="*/ 640388 h 641756"/>
                  <a:gd name="connsiteX3" fmla="*/ 1339273 w 1440873"/>
                  <a:gd name="connsiteY3" fmla="*/ 640388 h 641756"/>
                  <a:gd name="connsiteX4" fmla="*/ 1305406 w 1440873"/>
                  <a:gd name="connsiteY4" fmla="*/ 640388 h 641756"/>
                  <a:gd name="connsiteX5" fmla="*/ 1271539 w 1440873"/>
                  <a:gd name="connsiteY5" fmla="*/ 621915 h 641756"/>
                  <a:gd name="connsiteX6" fmla="*/ 1249988 w 1440873"/>
                  <a:gd name="connsiteY6" fmla="*/ 606521 h 641756"/>
                  <a:gd name="connsiteX7" fmla="*/ 1246909 w 1440873"/>
                  <a:gd name="connsiteY7" fmla="*/ 591127 h 641756"/>
                  <a:gd name="connsiteX8" fmla="*/ 1246909 w 1440873"/>
                  <a:gd name="connsiteY8" fmla="*/ 575733 h 641756"/>
                  <a:gd name="connsiteX9" fmla="*/ 1253067 w 1440873"/>
                  <a:gd name="connsiteY9" fmla="*/ 560339 h 641756"/>
                  <a:gd name="connsiteX10" fmla="*/ 1259224 w 1440873"/>
                  <a:gd name="connsiteY10" fmla="*/ 541867 h 641756"/>
                  <a:gd name="connsiteX11" fmla="*/ 1240752 w 1440873"/>
                  <a:gd name="connsiteY11" fmla="*/ 526473 h 641756"/>
                  <a:gd name="connsiteX12" fmla="*/ 1182255 w 1440873"/>
                  <a:gd name="connsiteY12" fmla="*/ 508000 h 641756"/>
                  <a:gd name="connsiteX13" fmla="*/ 1132994 w 1440873"/>
                  <a:gd name="connsiteY13" fmla="*/ 486448 h 641756"/>
                  <a:gd name="connsiteX14" fmla="*/ 1046788 w 1440873"/>
                  <a:gd name="connsiteY14" fmla="*/ 480291 h 641756"/>
                  <a:gd name="connsiteX15" fmla="*/ 991370 w 1440873"/>
                  <a:gd name="connsiteY15" fmla="*/ 480291 h 641756"/>
                  <a:gd name="connsiteX16" fmla="*/ 923636 w 1440873"/>
                  <a:gd name="connsiteY16" fmla="*/ 492606 h 641756"/>
                  <a:gd name="connsiteX17" fmla="*/ 880533 w 1440873"/>
                  <a:gd name="connsiteY17" fmla="*/ 501842 h 641756"/>
                  <a:gd name="connsiteX18" fmla="*/ 871297 w 1440873"/>
                  <a:gd name="connsiteY18" fmla="*/ 501842 h 641756"/>
                  <a:gd name="connsiteX19" fmla="*/ 865139 w 1440873"/>
                  <a:gd name="connsiteY19" fmla="*/ 483370 h 641756"/>
                  <a:gd name="connsiteX20" fmla="*/ 846667 w 1440873"/>
                  <a:gd name="connsiteY20" fmla="*/ 477212 h 641756"/>
                  <a:gd name="connsiteX21" fmla="*/ 815879 w 1440873"/>
                  <a:gd name="connsiteY21" fmla="*/ 486448 h 641756"/>
                  <a:gd name="connsiteX22" fmla="*/ 766618 w 1440873"/>
                  <a:gd name="connsiteY22" fmla="*/ 467976 h 641756"/>
                  <a:gd name="connsiteX23" fmla="*/ 748145 w 1440873"/>
                  <a:gd name="connsiteY23" fmla="*/ 458739 h 641756"/>
                  <a:gd name="connsiteX24" fmla="*/ 723515 w 1440873"/>
                  <a:gd name="connsiteY24" fmla="*/ 464897 h 641756"/>
                  <a:gd name="connsiteX25" fmla="*/ 680412 w 1440873"/>
                  <a:gd name="connsiteY25" fmla="*/ 461818 h 641756"/>
                  <a:gd name="connsiteX26" fmla="*/ 655782 w 1440873"/>
                  <a:gd name="connsiteY26" fmla="*/ 458739 h 641756"/>
                  <a:gd name="connsiteX27" fmla="*/ 640388 w 1440873"/>
                  <a:gd name="connsiteY27" fmla="*/ 471054 h 641756"/>
                  <a:gd name="connsiteX28" fmla="*/ 618836 w 1440873"/>
                  <a:gd name="connsiteY28" fmla="*/ 477212 h 641756"/>
                  <a:gd name="connsiteX29" fmla="*/ 588048 w 1440873"/>
                  <a:gd name="connsiteY29" fmla="*/ 455660 h 641756"/>
                  <a:gd name="connsiteX30" fmla="*/ 575733 w 1440873"/>
                  <a:gd name="connsiteY30" fmla="*/ 437188 h 641756"/>
                  <a:gd name="connsiteX31" fmla="*/ 566497 w 1440873"/>
                  <a:gd name="connsiteY31" fmla="*/ 437188 h 641756"/>
                  <a:gd name="connsiteX32" fmla="*/ 560339 w 1440873"/>
                  <a:gd name="connsiteY32" fmla="*/ 452582 h 641756"/>
                  <a:gd name="connsiteX33" fmla="*/ 535709 w 1440873"/>
                  <a:gd name="connsiteY33" fmla="*/ 471054 h 641756"/>
                  <a:gd name="connsiteX34" fmla="*/ 520315 w 1440873"/>
                  <a:gd name="connsiteY34" fmla="*/ 477212 h 641756"/>
                  <a:gd name="connsiteX35" fmla="*/ 520315 w 1440873"/>
                  <a:gd name="connsiteY35" fmla="*/ 461818 h 641756"/>
                  <a:gd name="connsiteX36" fmla="*/ 517236 w 1440873"/>
                  <a:gd name="connsiteY36" fmla="*/ 437188 h 641756"/>
                  <a:gd name="connsiteX37" fmla="*/ 492606 w 1440873"/>
                  <a:gd name="connsiteY37" fmla="*/ 421794 h 641756"/>
                  <a:gd name="connsiteX38" fmla="*/ 464897 w 1440873"/>
                  <a:gd name="connsiteY38" fmla="*/ 415636 h 641756"/>
                  <a:gd name="connsiteX39" fmla="*/ 415636 w 1440873"/>
                  <a:gd name="connsiteY39" fmla="*/ 403321 h 641756"/>
                  <a:gd name="connsiteX40" fmla="*/ 372533 w 1440873"/>
                  <a:gd name="connsiteY40" fmla="*/ 391006 h 641756"/>
                  <a:gd name="connsiteX41" fmla="*/ 335588 w 1440873"/>
                  <a:gd name="connsiteY41" fmla="*/ 372533 h 641756"/>
                  <a:gd name="connsiteX42" fmla="*/ 301721 w 1440873"/>
                  <a:gd name="connsiteY42" fmla="*/ 344824 h 641756"/>
                  <a:gd name="connsiteX43" fmla="*/ 270933 w 1440873"/>
                  <a:gd name="connsiteY43" fmla="*/ 329430 h 641756"/>
                  <a:gd name="connsiteX44" fmla="*/ 240145 w 1440873"/>
                  <a:gd name="connsiteY44" fmla="*/ 329430 h 641756"/>
                  <a:gd name="connsiteX45" fmla="*/ 215515 w 1440873"/>
                  <a:gd name="connsiteY45" fmla="*/ 326351 h 641756"/>
                  <a:gd name="connsiteX46" fmla="*/ 187806 w 1440873"/>
                  <a:gd name="connsiteY46" fmla="*/ 304800 h 641756"/>
                  <a:gd name="connsiteX47" fmla="*/ 163176 w 1440873"/>
                  <a:gd name="connsiteY47" fmla="*/ 295564 h 641756"/>
                  <a:gd name="connsiteX48" fmla="*/ 135467 w 1440873"/>
                  <a:gd name="connsiteY48" fmla="*/ 292485 h 641756"/>
                  <a:gd name="connsiteX49" fmla="*/ 110836 w 1440873"/>
                  <a:gd name="connsiteY49" fmla="*/ 301721 h 641756"/>
                  <a:gd name="connsiteX50" fmla="*/ 101600 w 1440873"/>
                  <a:gd name="connsiteY50" fmla="*/ 301721 h 641756"/>
                  <a:gd name="connsiteX51" fmla="*/ 95442 w 1440873"/>
                  <a:gd name="connsiteY51" fmla="*/ 283248 h 641756"/>
                  <a:gd name="connsiteX52" fmla="*/ 76970 w 1440873"/>
                  <a:gd name="connsiteY52" fmla="*/ 227830 h 641756"/>
                  <a:gd name="connsiteX53" fmla="*/ 76970 w 1440873"/>
                  <a:gd name="connsiteY53" fmla="*/ 209357 h 641756"/>
                  <a:gd name="connsiteX54" fmla="*/ 64655 w 1440873"/>
                  <a:gd name="connsiteY54" fmla="*/ 166254 h 641756"/>
                  <a:gd name="connsiteX55" fmla="*/ 40024 w 1440873"/>
                  <a:gd name="connsiteY55" fmla="*/ 104679 h 641756"/>
                  <a:gd name="connsiteX56" fmla="*/ 15394 w 1440873"/>
                  <a:gd name="connsiteY56" fmla="*/ 43103 h 641756"/>
                  <a:gd name="connsiteX57" fmla="*/ 0 w 1440873"/>
                  <a:gd name="connsiteY57" fmla="*/ 0 h 641756"/>
                  <a:gd name="connsiteX0" fmla="*/ 1425479 w 1425479"/>
                  <a:gd name="connsiteY0" fmla="*/ 631151 h 641756"/>
                  <a:gd name="connsiteX1" fmla="*/ 1382376 w 1425479"/>
                  <a:gd name="connsiteY1" fmla="*/ 640388 h 641756"/>
                  <a:gd name="connsiteX2" fmla="*/ 1339273 w 1425479"/>
                  <a:gd name="connsiteY2" fmla="*/ 640388 h 641756"/>
                  <a:gd name="connsiteX3" fmla="*/ 1305406 w 1425479"/>
                  <a:gd name="connsiteY3" fmla="*/ 640388 h 641756"/>
                  <a:gd name="connsiteX4" fmla="*/ 1271539 w 1425479"/>
                  <a:gd name="connsiteY4" fmla="*/ 621915 h 641756"/>
                  <a:gd name="connsiteX5" fmla="*/ 1249988 w 1425479"/>
                  <a:gd name="connsiteY5" fmla="*/ 606521 h 641756"/>
                  <a:gd name="connsiteX6" fmla="*/ 1246909 w 1425479"/>
                  <a:gd name="connsiteY6" fmla="*/ 591127 h 641756"/>
                  <a:gd name="connsiteX7" fmla="*/ 1246909 w 1425479"/>
                  <a:gd name="connsiteY7" fmla="*/ 575733 h 641756"/>
                  <a:gd name="connsiteX8" fmla="*/ 1253067 w 1425479"/>
                  <a:gd name="connsiteY8" fmla="*/ 560339 h 641756"/>
                  <a:gd name="connsiteX9" fmla="*/ 1259224 w 1425479"/>
                  <a:gd name="connsiteY9" fmla="*/ 541867 h 641756"/>
                  <a:gd name="connsiteX10" fmla="*/ 1240752 w 1425479"/>
                  <a:gd name="connsiteY10" fmla="*/ 526473 h 641756"/>
                  <a:gd name="connsiteX11" fmla="*/ 1182255 w 1425479"/>
                  <a:gd name="connsiteY11" fmla="*/ 508000 h 641756"/>
                  <a:gd name="connsiteX12" fmla="*/ 1132994 w 1425479"/>
                  <a:gd name="connsiteY12" fmla="*/ 486448 h 641756"/>
                  <a:gd name="connsiteX13" fmla="*/ 1046788 w 1425479"/>
                  <a:gd name="connsiteY13" fmla="*/ 480291 h 641756"/>
                  <a:gd name="connsiteX14" fmla="*/ 991370 w 1425479"/>
                  <a:gd name="connsiteY14" fmla="*/ 480291 h 641756"/>
                  <a:gd name="connsiteX15" fmla="*/ 923636 w 1425479"/>
                  <a:gd name="connsiteY15" fmla="*/ 492606 h 641756"/>
                  <a:gd name="connsiteX16" fmla="*/ 880533 w 1425479"/>
                  <a:gd name="connsiteY16" fmla="*/ 501842 h 641756"/>
                  <a:gd name="connsiteX17" fmla="*/ 871297 w 1425479"/>
                  <a:gd name="connsiteY17" fmla="*/ 501842 h 641756"/>
                  <a:gd name="connsiteX18" fmla="*/ 865139 w 1425479"/>
                  <a:gd name="connsiteY18" fmla="*/ 483370 h 641756"/>
                  <a:gd name="connsiteX19" fmla="*/ 846667 w 1425479"/>
                  <a:gd name="connsiteY19" fmla="*/ 477212 h 641756"/>
                  <a:gd name="connsiteX20" fmla="*/ 815879 w 1425479"/>
                  <a:gd name="connsiteY20" fmla="*/ 486448 h 641756"/>
                  <a:gd name="connsiteX21" fmla="*/ 766618 w 1425479"/>
                  <a:gd name="connsiteY21" fmla="*/ 467976 h 641756"/>
                  <a:gd name="connsiteX22" fmla="*/ 748145 w 1425479"/>
                  <a:gd name="connsiteY22" fmla="*/ 458739 h 641756"/>
                  <a:gd name="connsiteX23" fmla="*/ 723515 w 1425479"/>
                  <a:gd name="connsiteY23" fmla="*/ 464897 h 641756"/>
                  <a:gd name="connsiteX24" fmla="*/ 680412 w 1425479"/>
                  <a:gd name="connsiteY24" fmla="*/ 461818 h 641756"/>
                  <a:gd name="connsiteX25" fmla="*/ 655782 w 1425479"/>
                  <a:gd name="connsiteY25" fmla="*/ 458739 h 641756"/>
                  <a:gd name="connsiteX26" fmla="*/ 640388 w 1425479"/>
                  <a:gd name="connsiteY26" fmla="*/ 471054 h 641756"/>
                  <a:gd name="connsiteX27" fmla="*/ 618836 w 1425479"/>
                  <a:gd name="connsiteY27" fmla="*/ 477212 h 641756"/>
                  <a:gd name="connsiteX28" fmla="*/ 588048 w 1425479"/>
                  <a:gd name="connsiteY28" fmla="*/ 455660 h 641756"/>
                  <a:gd name="connsiteX29" fmla="*/ 575733 w 1425479"/>
                  <a:gd name="connsiteY29" fmla="*/ 437188 h 641756"/>
                  <a:gd name="connsiteX30" fmla="*/ 566497 w 1425479"/>
                  <a:gd name="connsiteY30" fmla="*/ 437188 h 641756"/>
                  <a:gd name="connsiteX31" fmla="*/ 560339 w 1425479"/>
                  <a:gd name="connsiteY31" fmla="*/ 452582 h 641756"/>
                  <a:gd name="connsiteX32" fmla="*/ 535709 w 1425479"/>
                  <a:gd name="connsiteY32" fmla="*/ 471054 h 641756"/>
                  <a:gd name="connsiteX33" fmla="*/ 520315 w 1425479"/>
                  <a:gd name="connsiteY33" fmla="*/ 477212 h 641756"/>
                  <a:gd name="connsiteX34" fmla="*/ 520315 w 1425479"/>
                  <a:gd name="connsiteY34" fmla="*/ 461818 h 641756"/>
                  <a:gd name="connsiteX35" fmla="*/ 517236 w 1425479"/>
                  <a:gd name="connsiteY35" fmla="*/ 437188 h 641756"/>
                  <a:gd name="connsiteX36" fmla="*/ 492606 w 1425479"/>
                  <a:gd name="connsiteY36" fmla="*/ 421794 h 641756"/>
                  <a:gd name="connsiteX37" fmla="*/ 464897 w 1425479"/>
                  <a:gd name="connsiteY37" fmla="*/ 415636 h 641756"/>
                  <a:gd name="connsiteX38" fmla="*/ 415636 w 1425479"/>
                  <a:gd name="connsiteY38" fmla="*/ 403321 h 641756"/>
                  <a:gd name="connsiteX39" fmla="*/ 372533 w 1425479"/>
                  <a:gd name="connsiteY39" fmla="*/ 391006 h 641756"/>
                  <a:gd name="connsiteX40" fmla="*/ 335588 w 1425479"/>
                  <a:gd name="connsiteY40" fmla="*/ 372533 h 641756"/>
                  <a:gd name="connsiteX41" fmla="*/ 301721 w 1425479"/>
                  <a:gd name="connsiteY41" fmla="*/ 344824 h 641756"/>
                  <a:gd name="connsiteX42" fmla="*/ 270933 w 1425479"/>
                  <a:gd name="connsiteY42" fmla="*/ 329430 h 641756"/>
                  <a:gd name="connsiteX43" fmla="*/ 240145 w 1425479"/>
                  <a:gd name="connsiteY43" fmla="*/ 329430 h 641756"/>
                  <a:gd name="connsiteX44" fmla="*/ 215515 w 1425479"/>
                  <a:gd name="connsiteY44" fmla="*/ 326351 h 641756"/>
                  <a:gd name="connsiteX45" fmla="*/ 187806 w 1425479"/>
                  <a:gd name="connsiteY45" fmla="*/ 304800 h 641756"/>
                  <a:gd name="connsiteX46" fmla="*/ 163176 w 1425479"/>
                  <a:gd name="connsiteY46" fmla="*/ 295564 h 641756"/>
                  <a:gd name="connsiteX47" fmla="*/ 135467 w 1425479"/>
                  <a:gd name="connsiteY47" fmla="*/ 292485 h 641756"/>
                  <a:gd name="connsiteX48" fmla="*/ 110836 w 1425479"/>
                  <a:gd name="connsiteY48" fmla="*/ 301721 h 641756"/>
                  <a:gd name="connsiteX49" fmla="*/ 101600 w 1425479"/>
                  <a:gd name="connsiteY49" fmla="*/ 301721 h 641756"/>
                  <a:gd name="connsiteX50" fmla="*/ 95442 w 1425479"/>
                  <a:gd name="connsiteY50" fmla="*/ 283248 h 641756"/>
                  <a:gd name="connsiteX51" fmla="*/ 76970 w 1425479"/>
                  <a:gd name="connsiteY51" fmla="*/ 227830 h 641756"/>
                  <a:gd name="connsiteX52" fmla="*/ 76970 w 1425479"/>
                  <a:gd name="connsiteY52" fmla="*/ 209357 h 641756"/>
                  <a:gd name="connsiteX53" fmla="*/ 64655 w 1425479"/>
                  <a:gd name="connsiteY53" fmla="*/ 166254 h 641756"/>
                  <a:gd name="connsiteX54" fmla="*/ 40024 w 1425479"/>
                  <a:gd name="connsiteY54" fmla="*/ 104679 h 641756"/>
                  <a:gd name="connsiteX55" fmla="*/ 15394 w 1425479"/>
                  <a:gd name="connsiteY55" fmla="*/ 43103 h 641756"/>
                  <a:gd name="connsiteX56" fmla="*/ 0 w 1425479"/>
                  <a:gd name="connsiteY56" fmla="*/ 0 h 641756"/>
                  <a:gd name="connsiteX0" fmla="*/ 1382376 w 1382376"/>
                  <a:gd name="connsiteY0" fmla="*/ 640388 h 641756"/>
                  <a:gd name="connsiteX1" fmla="*/ 1339273 w 1382376"/>
                  <a:gd name="connsiteY1" fmla="*/ 640388 h 641756"/>
                  <a:gd name="connsiteX2" fmla="*/ 1305406 w 1382376"/>
                  <a:gd name="connsiteY2" fmla="*/ 640388 h 641756"/>
                  <a:gd name="connsiteX3" fmla="*/ 1271539 w 1382376"/>
                  <a:gd name="connsiteY3" fmla="*/ 621915 h 641756"/>
                  <a:gd name="connsiteX4" fmla="*/ 1249988 w 1382376"/>
                  <a:gd name="connsiteY4" fmla="*/ 606521 h 641756"/>
                  <a:gd name="connsiteX5" fmla="*/ 1246909 w 1382376"/>
                  <a:gd name="connsiteY5" fmla="*/ 591127 h 641756"/>
                  <a:gd name="connsiteX6" fmla="*/ 1246909 w 1382376"/>
                  <a:gd name="connsiteY6" fmla="*/ 575733 h 641756"/>
                  <a:gd name="connsiteX7" fmla="*/ 1253067 w 1382376"/>
                  <a:gd name="connsiteY7" fmla="*/ 560339 h 641756"/>
                  <a:gd name="connsiteX8" fmla="*/ 1259224 w 1382376"/>
                  <a:gd name="connsiteY8" fmla="*/ 541867 h 641756"/>
                  <a:gd name="connsiteX9" fmla="*/ 1240752 w 1382376"/>
                  <a:gd name="connsiteY9" fmla="*/ 526473 h 641756"/>
                  <a:gd name="connsiteX10" fmla="*/ 1182255 w 1382376"/>
                  <a:gd name="connsiteY10" fmla="*/ 508000 h 641756"/>
                  <a:gd name="connsiteX11" fmla="*/ 1132994 w 1382376"/>
                  <a:gd name="connsiteY11" fmla="*/ 486448 h 641756"/>
                  <a:gd name="connsiteX12" fmla="*/ 1046788 w 1382376"/>
                  <a:gd name="connsiteY12" fmla="*/ 480291 h 641756"/>
                  <a:gd name="connsiteX13" fmla="*/ 991370 w 1382376"/>
                  <a:gd name="connsiteY13" fmla="*/ 480291 h 641756"/>
                  <a:gd name="connsiteX14" fmla="*/ 923636 w 1382376"/>
                  <a:gd name="connsiteY14" fmla="*/ 492606 h 641756"/>
                  <a:gd name="connsiteX15" fmla="*/ 880533 w 1382376"/>
                  <a:gd name="connsiteY15" fmla="*/ 501842 h 641756"/>
                  <a:gd name="connsiteX16" fmla="*/ 871297 w 1382376"/>
                  <a:gd name="connsiteY16" fmla="*/ 501842 h 641756"/>
                  <a:gd name="connsiteX17" fmla="*/ 865139 w 1382376"/>
                  <a:gd name="connsiteY17" fmla="*/ 483370 h 641756"/>
                  <a:gd name="connsiteX18" fmla="*/ 846667 w 1382376"/>
                  <a:gd name="connsiteY18" fmla="*/ 477212 h 641756"/>
                  <a:gd name="connsiteX19" fmla="*/ 815879 w 1382376"/>
                  <a:gd name="connsiteY19" fmla="*/ 486448 h 641756"/>
                  <a:gd name="connsiteX20" fmla="*/ 766618 w 1382376"/>
                  <a:gd name="connsiteY20" fmla="*/ 467976 h 641756"/>
                  <a:gd name="connsiteX21" fmla="*/ 748145 w 1382376"/>
                  <a:gd name="connsiteY21" fmla="*/ 458739 h 641756"/>
                  <a:gd name="connsiteX22" fmla="*/ 723515 w 1382376"/>
                  <a:gd name="connsiteY22" fmla="*/ 464897 h 641756"/>
                  <a:gd name="connsiteX23" fmla="*/ 680412 w 1382376"/>
                  <a:gd name="connsiteY23" fmla="*/ 461818 h 641756"/>
                  <a:gd name="connsiteX24" fmla="*/ 655782 w 1382376"/>
                  <a:gd name="connsiteY24" fmla="*/ 458739 h 641756"/>
                  <a:gd name="connsiteX25" fmla="*/ 640388 w 1382376"/>
                  <a:gd name="connsiteY25" fmla="*/ 471054 h 641756"/>
                  <a:gd name="connsiteX26" fmla="*/ 618836 w 1382376"/>
                  <a:gd name="connsiteY26" fmla="*/ 477212 h 641756"/>
                  <a:gd name="connsiteX27" fmla="*/ 588048 w 1382376"/>
                  <a:gd name="connsiteY27" fmla="*/ 455660 h 641756"/>
                  <a:gd name="connsiteX28" fmla="*/ 575733 w 1382376"/>
                  <a:gd name="connsiteY28" fmla="*/ 437188 h 641756"/>
                  <a:gd name="connsiteX29" fmla="*/ 566497 w 1382376"/>
                  <a:gd name="connsiteY29" fmla="*/ 437188 h 641756"/>
                  <a:gd name="connsiteX30" fmla="*/ 560339 w 1382376"/>
                  <a:gd name="connsiteY30" fmla="*/ 452582 h 641756"/>
                  <a:gd name="connsiteX31" fmla="*/ 535709 w 1382376"/>
                  <a:gd name="connsiteY31" fmla="*/ 471054 h 641756"/>
                  <a:gd name="connsiteX32" fmla="*/ 520315 w 1382376"/>
                  <a:gd name="connsiteY32" fmla="*/ 477212 h 641756"/>
                  <a:gd name="connsiteX33" fmla="*/ 520315 w 1382376"/>
                  <a:gd name="connsiteY33" fmla="*/ 461818 h 641756"/>
                  <a:gd name="connsiteX34" fmla="*/ 517236 w 1382376"/>
                  <a:gd name="connsiteY34" fmla="*/ 437188 h 641756"/>
                  <a:gd name="connsiteX35" fmla="*/ 492606 w 1382376"/>
                  <a:gd name="connsiteY35" fmla="*/ 421794 h 641756"/>
                  <a:gd name="connsiteX36" fmla="*/ 464897 w 1382376"/>
                  <a:gd name="connsiteY36" fmla="*/ 415636 h 641756"/>
                  <a:gd name="connsiteX37" fmla="*/ 415636 w 1382376"/>
                  <a:gd name="connsiteY37" fmla="*/ 403321 h 641756"/>
                  <a:gd name="connsiteX38" fmla="*/ 372533 w 1382376"/>
                  <a:gd name="connsiteY38" fmla="*/ 391006 h 641756"/>
                  <a:gd name="connsiteX39" fmla="*/ 335588 w 1382376"/>
                  <a:gd name="connsiteY39" fmla="*/ 372533 h 641756"/>
                  <a:gd name="connsiteX40" fmla="*/ 301721 w 1382376"/>
                  <a:gd name="connsiteY40" fmla="*/ 344824 h 641756"/>
                  <a:gd name="connsiteX41" fmla="*/ 270933 w 1382376"/>
                  <a:gd name="connsiteY41" fmla="*/ 329430 h 641756"/>
                  <a:gd name="connsiteX42" fmla="*/ 240145 w 1382376"/>
                  <a:gd name="connsiteY42" fmla="*/ 329430 h 641756"/>
                  <a:gd name="connsiteX43" fmla="*/ 215515 w 1382376"/>
                  <a:gd name="connsiteY43" fmla="*/ 326351 h 641756"/>
                  <a:gd name="connsiteX44" fmla="*/ 187806 w 1382376"/>
                  <a:gd name="connsiteY44" fmla="*/ 304800 h 641756"/>
                  <a:gd name="connsiteX45" fmla="*/ 163176 w 1382376"/>
                  <a:gd name="connsiteY45" fmla="*/ 295564 h 641756"/>
                  <a:gd name="connsiteX46" fmla="*/ 135467 w 1382376"/>
                  <a:gd name="connsiteY46" fmla="*/ 292485 h 641756"/>
                  <a:gd name="connsiteX47" fmla="*/ 110836 w 1382376"/>
                  <a:gd name="connsiteY47" fmla="*/ 301721 h 641756"/>
                  <a:gd name="connsiteX48" fmla="*/ 101600 w 1382376"/>
                  <a:gd name="connsiteY48" fmla="*/ 301721 h 641756"/>
                  <a:gd name="connsiteX49" fmla="*/ 95442 w 1382376"/>
                  <a:gd name="connsiteY49" fmla="*/ 283248 h 641756"/>
                  <a:gd name="connsiteX50" fmla="*/ 76970 w 1382376"/>
                  <a:gd name="connsiteY50" fmla="*/ 227830 h 641756"/>
                  <a:gd name="connsiteX51" fmla="*/ 76970 w 1382376"/>
                  <a:gd name="connsiteY51" fmla="*/ 209357 h 641756"/>
                  <a:gd name="connsiteX52" fmla="*/ 64655 w 1382376"/>
                  <a:gd name="connsiteY52" fmla="*/ 166254 h 641756"/>
                  <a:gd name="connsiteX53" fmla="*/ 40024 w 1382376"/>
                  <a:gd name="connsiteY53" fmla="*/ 104679 h 641756"/>
                  <a:gd name="connsiteX54" fmla="*/ 15394 w 1382376"/>
                  <a:gd name="connsiteY54" fmla="*/ 43103 h 641756"/>
                  <a:gd name="connsiteX55" fmla="*/ 0 w 1382376"/>
                  <a:gd name="connsiteY55" fmla="*/ 0 h 641756"/>
                  <a:gd name="connsiteX0" fmla="*/ 1339273 w 1339273"/>
                  <a:gd name="connsiteY0" fmla="*/ 640388 h 641756"/>
                  <a:gd name="connsiteX1" fmla="*/ 1305406 w 1339273"/>
                  <a:gd name="connsiteY1" fmla="*/ 640388 h 641756"/>
                  <a:gd name="connsiteX2" fmla="*/ 1271539 w 1339273"/>
                  <a:gd name="connsiteY2" fmla="*/ 621915 h 641756"/>
                  <a:gd name="connsiteX3" fmla="*/ 1249988 w 1339273"/>
                  <a:gd name="connsiteY3" fmla="*/ 606521 h 641756"/>
                  <a:gd name="connsiteX4" fmla="*/ 1246909 w 1339273"/>
                  <a:gd name="connsiteY4" fmla="*/ 591127 h 641756"/>
                  <a:gd name="connsiteX5" fmla="*/ 1246909 w 1339273"/>
                  <a:gd name="connsiteY5" fmla="*/ 575733 h 641756"/>
                  <a:gd name="connsiteX6" fmla="*/ 1253067 w 1339273"/>
                  <a:gd name="connsiteY6" fmla="*/ 560339 h 641756"/>
                  <a:gd name="connsiteX7" fmla="*/ 1259224 w 1339273"/>
                  <a:gd name="connsiteY7" fmla="*/ 541867 h 641756"/>
                  <a:gd name="connsiteX8" fmla="*/ 1240752 w 1339273"/>
                  <a:gd name="connsiteY8" fmla="*/ 526473 h 641756"/>
                  <a:gd name="connsiteX9" fmla="*/ 1182255 w 1339273"/>
                  <a:gd name="connsiteY9" fmla="*/ 508000 h 641756"/>
                  <a:gd name="connsiteX10" fmla="*/ 1132994 w 1339273"/>
                  <a:gd name="connsiteY10" fmla="*/ 486448 h 641756"/>
                  <a:gd name="connsiteX11" fmla="*/ 1046788 w 1339273"/>
                  <a:gd name="connsiteY11" fmla="*/ 480291 h 641756"/>
                  <a:gd name="connsiteX12" fmla="*/ 991370 w 1339273"/>
                  <a:gd name="connsiteY12" fmla="*/ 480291 h 641756"/>
                  <a:gd name="connsiteX13" fmla="*/ 923636 w 1339273"/>
                  <a:gd name="connsiteY13" fmla="*/ 492606 h 641756"/>
                  <a:gd name="connsiteX14" fmla="*/ 880533 w 1339273"/>
                  <a:gd name="connsiteY14" fmla="*/ 501842 h 641756"/>
                  <a:gd name="connsiteX15" fmla="*/ 871297 w 1339273"/>
                  <a:gd name="connsiteY15" fmla="*/ 501842 h 641756"/>
                  <a:gd name="connsiteX16" fmla="*/ 865139 w 1339273"/>
                  <a:gd name="connsiteY16" fmla="*/ 483370 h 641756"/>
                  <a:gd name="connsiteX17" fmla="*/ 846667 w 1339273"/>
                  <a:gd name="connsiteY17" fmla="*/ 477212 h 641756"/>
                  <a:gd name="connsiteX18" fmla="*/ 815879 w 1339273"/>
                  <a:gd name="connsiteY18" fmla="*/ 486448 h 641756"/>
                  <a:gd name="connsiteX19" fmla="*/ 766618 w 1339273"/>
                  <a:gd name="connsiteY19" fmla="*/ 467976 h 641756"/>
                  <a:gd name="connsiteX20" fmla="*/ 748145 w 1339273"/>
                  <a:gd name="connsiteY20" fmla="*/ 458739 h 641756"/>
                  <a:gd name="connsiteX21" fmla="*/ 723515 w 1339273"/>
                  <a:gd name="connsiteY21" fmla="*/ 464897 h 641756"/>
                  <a:gd name="connsiteX22" fmla="*/ 680412 w 1339273"/>
                  <a:gd name="connsiteY22" fmla="*/ 461818 h 641756"/>
                  <a:gd name="connsiteX23" fmla="*/ 655782 w 1339273"/>
                  <a:gd name="connsiteY23" fmla="*/ 458739 h 641756"/>
                  <a:gd name="connsiteX24" fmla="*/ 640388 w 1339273"/>
                  <a:gd name="connsiteY24" fmla="*/ 471054 h 641756"/>
                  <a:gd name="connsiteX25" fmla="*/ 618836 w 1339273"/>
                  <a:gd name="connsiteY25" fmla="*/ 477212 h 641756"/>
                  <a:gd name="connsiteX26" fmla="*/ 588048 w 1339273"/>
                  <a:gd name="connsiteY26" fmla="*/ 455660 h 641756"/>
                  <a:gd name="connsiteX27" fmla="*/ 575733 w 1339273"/>
                  <a:gd name="connsiteY27" fmla="*/ 437188 h 641756"/>
                  <a:gd name="connsiteX28" fmla="*/ 566497 w 1339273"/>
                  <a:gd name="connsiteY28" fmla="*/ 437188 h 641756"/>
                  <a:gd name="connsiteX29" fmla="*/ 560339 w 1339273"/>
                  <a:gd name="connsiteY29" fmla="*/ 452582 h 641756"/>
                  <a:gd name="connsiteX30" fmla="*/ 535709 w 1339273"/>
                  <a:gd name="connsiteY30" fmla="*/ 471054 h 641756"/>
                  <a:gd name="connsiteX31" fmla="*/ 520315 w 1339273"/>
                  <a:gd name="connsiteY31" fmla="*/ 477212 h 641756"/>
                  <a:gd name="connsiteX32" fmla="*/ 520315 w 1339273"/>
                  <a:gd name="connsiteY32" fmla="*/ 461818 h 641756"/>
                  <a:gd name="connsiteX33" fmla="*/ 517236 w 1339273"/>
                  <a:gd name="connsiteY33" fmla="*/ 437188 h 641756"/>
                  <a:gd name="connsiteX34" fmla="*/ 492606 w 1339273"/>
                  <a:gd name="connsiteY34" fmla="*/ 421794 h 641756"/>
                  <a:gd name="connsiteX35" fmla="*/ 464897 w 1339273"/>
                  <a:gd name="connsiteY35" fmla="*/ 415636 h 641756"/>
                  <a:gd name="connsiteX36" fmla="*/ 415636 w 1339273"/>
                  <a:gd name="connsiteY36" fmla="*/ 403321 h 641756"/>
                  <a:gd name="connsiteX37" fmla="*/ 372533 w 1339273"/>
                  <a:gd name="connsiteY37" fmla="*/ 391006 h 641756"/>
                  <a:gd name="connsiteX38" fmla="*/ 335588 w 1339273"/>
                  <a:gd name="connsiteY38" fmla="*/ 372533 h 641756"/>
                  <a:gd name="connsiteX39" fmla="*/ 301721 w 1339273"/>
                  <a:gd name="connsiteY39" fmla="*/ 344824 h 641756"/>
                  <a:gd name="connsiteX40" fmla="*/ 270933 w 1339273"/>
                  <a:gd name="connsiteY40" fmla="*/ 329430 h 641756"/>
                  <a:gd name="connsiteX41" fmla="*/ 240145 w 1339273"/>
                  <a:gd name="connsiteY41" fmla="*/ 329430 h 641756"/>
                  <a:gd name="connsiteX42" fmla="*/ 215515 w 1339273"/>
                  <a:gd name="connsiteY42" fmla="*/ 326351 h 641756"/>
                  <a:gd name="connsiteX43" fmla="*/ 187806 w 1339273"/>
                  <a:gd name="connsiteY43" fmla="*/ 304800 h 641756"/>
                  <a:gd name="connsiteX44" fmla="*/ 163176 w 1339273"/>
                  <a:gd name="connsiteY44" fmla="*/ 295564 h 641756"/>
                  <a:gd name="connsiteX45" fmla="*/ 135467 w 1339273"/>
                  <a:gd name="connsiteY45" fmla="*/ 292485 h 641756"/>
                  <a:gd name="connsiteX46" fmla="*/ 110836 w 1339273"/>
                  <a:gd name="connsiteY46" fmla="*/ 301721 h 641756"/>
                  <a:gd name="connsiteX47" fmla="*/ 101600 w 1339273"/>
                  <a:gd name="connsiteY47" fmla="*/ 301721 h 641756"/>
                  <a:gd name="connsiteX48" fmla="*/ 95442 w 1339273"/>
                  <a:gd name="connsiteY48" fmla="*/ 283248 h 641756"/>
                  <a:gd name="connsiteX49" fmla="*/ 76970 w 1339273"/>
                  <a:gd name="connsiteY49" fmla="*/ 227830 h 641756"/>
                  <a:gd name="connsiteX50" fmla="*/ 76970 w 1339273"/>
                  <a:gd name="connsiteY50" fmla="*/ 209357 h 641756"/>
                  <a:gd name="connsiteX51" fmla="*/ 64655 w 1339273"/>
                  <a:gd name="connsiteY51" fmla="*/ 166254 h 641756"/>
                  <a:gd name="connsiteX52" fmla="*/ 40024 w 1339273"/>
                  <a:gd name="connsiteY52" fmla="*/ 104679 h 641756"/>
                  <a:gd name="connsiteX53" fmla="*/ 15394 w 1339273"/>
                  <a:gd name="connsiteY53" fmla="*/ 43103 h 641756"/>
                  <a:gd name="connsiteX54" fmla="*/ 0 w 1339273"/>
                  <a:gd name="connsiteY54" fmla="*/ 0 h 641756"/>
                  <a:gd name="connsiteX0" fmla="*/ 1305406 w 1305406"/>
                  <a:gd name="connsiteY0" fmla="*/ 640388 h 640388"/>
                  <a:gd name="connsiteX1" fmla="*/ 1271539 w 1305406"/>
                  <a:gd name="connsiteY1" fmla="*/ 621915 h 640388"/>
                  <a:gd name="connsiteX2" fmla="*/ 1249988 w 1305406"/>
                  <a:gd name="connsiteY2" fmla="*/ 606521 h 640388"/>
                  <a:gd name="connsiteX3" fmla="*/ 1246909 w 1305406"/>
                  <a:gd name="connsiteY3" fmla="*/ 591127 h 640388"/>
                  <a:gd name="connsiteX4" fmla="*/ 1246909 w 1305406"/>
                  <a:gd name="connsiteY4" fmla="*/ 575733 h 640388"/>
                  <a:gd name="connsiteX5" fmla="*/ 1253067 w 1305406"/>
                  <a:gd name="connsiteY5" fmla="*/ 560339 h 640388"/>
                  <a:gd name="connsiteX6" fmla="*/ 1259224 w 1305406"/>
                  <a:gd name="connsiteY6" fmla="*/ 541867 h 640388"/>
                  <a:gd name="connsiteX7" fmla="*/ 1240752 w 1305406"/>
                  <a:gd name="connsiteY7" fmla="*/ 526473 h 640388"/>
                  <a:gd name="connsiteX8" fmla="*/ 1182255 w 1305406"/>
                  <a:gd name="connsiteY8" fmla="*/ 508000 h 640388"/>
                  <a:gd name="connsiteX9" fmla="*/ 1132994 w 1305406"/>
                  <a:gd name="connsiteY9" fmla="*/ 486448 h 640388"/>
                  <a:gd name="connsiteX10" fmla="*/ 1046788 w 1305406"/>
                  <a:gd name="connsiteY10" fmla="*/ 480291 h 640388"/>
                  <a:gd name="connsiteX11" fmla="*/ 991370 w 1305406"/>
                  <a:gd name="connsiteY11" fmla="*/ 480291 h 640388"/>
                  <a:gd name="connsiteX12" fmla="*/ 923636 w 1305406"/>
                  <a:gd name="connsiteY12" fmla="*/ 492606 h 640388"/>
                  <a:gd name="connsiteX13" fmla="*/ 880533 w 1305406"/>
                  <a:gd name="connsiteY13" fmla="*/ 501842 h 640388"/>
                  <a:gd name="connsiteX14" fmla="*/ 871297 w 1305406"/>
                  <a:gd name="connsiteY14" fmla="*/ 501842 h 640388"/>
                  <a:gd name="connsiteX15" fmla="*/ 865139 w 1305406"/>
                  <a:gd name="connsiteY15" fmla="*/ 483370 h 640388"/>
                  <a:gd name="connsiteX16" fmla="*/ 846667 w 1305406"/>
                  <a:gd name="connsiteY16" fmla="*/ 477212 h 640388"/>
                  <a:gd name="connsiteX17" fmla="*/ 815879 w 1305406"/>
                  <a:gd name="connsiteY17" fmla="*/ 486448 h 640388"/>
                  <a:gd name="connsiteX18" fmla="*/ 766618 w 1305406"/>
                  <a:gd name="connsiteY18" fmla="*/ 467976 h 640388"/>
                  <a:gd name="connsiteX19" fmla="*/ 748145 w 1305406"/>
                  <a:gd name="connsiteY19" fmla="*/ 458739 h 640388"/>
                  <a:gd name="connsiteX20" fmla="*/ 723515 w 1305406"/>
                  <a:gd name="connsiteY20" fmla="*/ 464897 h 640388"/>
                  <a:gd name="connsiteX21" fmla="*/ 680412 w 1305406"/>
                  <a:gd name="connsiteY21" fmla="*/ 461818 h 640388"/>
                  <a:gd name="connsiteX22" fmla="*/ 655782 w 1305406"/>
                  <a:gd name="connsiteY22" fmla="*/ 458739 h 640388"/>
                  <a:gd name="connsiteX23" fmla="*/ 640388 w 1305406"/>
                  <a:gd name="connsiteY23" fmla="*/ 471054 h 640388"/>
                  <a:gd name="connsiteX24" fmla="*/ 618836 w 1305406"/>
                  <a:gd name="connsiteY24" fmla="*/ 477212 h 640388"/>
                  <a:gd name="connsiteX25" fmla="*/ 588048 w 1305406"/>
                  <a:gd name="connsiteY25" fmla="*/ 455660 h 640388"/>
                  <a:gd name="connsiteX26" fmla="*/ 575733 w 1305406"/>
                  <a:gd name="connsiteY26" fmla="*/ 437188 h 640388"/>
                  <a:gd name="connsiteX27" fmla="*/ 566497 w 1305406"/>
                  <a:gd name="connsiteY27" fmla="*/ 437188 h 640388"/>
                  <a:gd name="connsiteX28" fmla="*/ 560339 w 1305406"/>
                  <a:gd name="connsiteY28" fmla="*/ 452582 h 640388"/>
                  <a:gd name="connsiteX29" fmla="*/ 535709 w 1305406"/>
                  <a:gd name="connsiteY29" fmla="*/ 471054 h 640388"/>
                  <a:gd name="connsiteX30" fmla="*/ 520315 w 1305406"/>
                  <a:gd name="connsiteY30" fmla="*/ 477212 h 640388"/>
                  <a:gd name="connsiteX31" fmla="*/ 520315 w 1305406"/>
                  <a:gd name="connsiteY31" fmla="*/ 461818 h 640388"/>
                  <a:gd name="connsiteX32" fmla="*/ 517236 w 1305406"/>
                  <a:gd name="connsiteY32" fmla="*/ 437188 h 640388"/>
                  <a:gd name="connsiteX33" fmla="*/ 492606 w 1305406"/>
                  <a:gd name="connsiteY33" fmla="*/ 421794 h 640388"/>
                  <a:gd name="connsiteX34" fmla="*/ 464897 w 1305406"/>
                  <a:gd name="connsiteY34" fmla="*/ 415636 h 640388"/>
                  <a:gd name="connsiteX35" fmla="*/ 415636 w 1305406"/>
                  <a:gd name="connsiteY35" fmla="*/ 403321 h 640388"/>
                  <a:gd name="connsiteX36" fmla="*/ 372533 w 1305406"/>
                  <a:gd name="connsiteY36" fmla="*/ 391006 h 640388"/>
                  <a:gd name="connsiteX37" fmla="*/ 335588 w 1305406"/>
                  <a:gd name="connsiteY37" fmla="*/ 372533 h 640388"/>
                  <a:gd name="connsiteX38" fmla="*/ 301721 w 1305406"/>
                  <a:gd name="connsiteY38" fmla="*/ 344824 h 640388"/>
                  <a:gd name="connsiteX39" fmla="*/ 270933 w 1305406"/>
                  <a:gd name="connsiteY39" fmla="*/ 329430 h 640388"/>
                  <a:gd name="connsiteX40" fmla="*/ 240145 w 1305406"/>
                  <a:gd name="connsiteY40" fmla="*/ 329430 h 640388"/>
                  <a:gd name="connsiteX41" fmla="*/ 215515 w 1305406"/>
                  <a:gd name="connsiteY41" fmla="*/ 326351 h 640388"/>
                  <a:gd name="connsiteX42" fmla="*/ 187806 w 1305406"/>
                  <a:gd name="connsiteY42" fmla="*/ 304800 h 640388"/>
                  <a:gd name="connsiteX43" fmla="*/ 163176 w 1305406"/>
                  <a:gd name="connsiteY43" fmla="*/ 295564 h 640388"/>
                  <a:gd name="connsiteX44" fmla="*/ 135467 w 1305406"/>
                  <a:gd name="connsiteY44" fmla="*/ 292485 h 640388"/>
                  <a:gd name="connsiteX45" fmla="*/ 110836 w 1305406"/>
                  <a:gd name="connsiteY45" fmla="*/ 301721 h 640388"/>
                  <a:gd name="connsiteX46" fmla="*/ 101600 w 1305406"/>
                  <a:gd name="connsiteY46" fmla="*/ 301721 h 640388"/>
                  <a:gd name="connsiteX47" fmla="*/ 95442 w 1305406"/>
                  <a:gd name="connsiteY47" fmla="*/ 283248 h 640388"/>
                  <a:gd name="connsiteX48" fmla="*/ 76970 w 1305406"/>
                  <a:gd name="connsiteY48" fmla="*/ 227830 h 640388"/>
                  <a:gd name="connsiteX49" fmla="*/ 76970 w 1305406"/>
                  <a:gd name="connsiteY49" fmla="*/ 209357 h 640388"/>
                  <a:gd name="connsiteX50" fmla="*/ 64655 w 1305406"/>
                  <a:gd name="connsiteY50" fmla="*/ 166254 h 640388"/>
                  <a:gd name="connsiteX51" fmla="*/ 40024 w 1305406"/>
                  <a:gd name="connsiteY51" fmla="*/ 104679 h 640388"/>
                  <a:gd name="connsiteX52" fmla="*/ 15394 w 1305406"/>
                  <a:gd name="connsiteY52" fmla="*/ 43103 h 640388"/>
                  <a:gd name="connsiteX53" fmla="*/ 0 w 1305406"/>
                  <a:gd name="connsiteY53" fmla="*/ 0 h 640388"/>
                  <a:gd name="connsiteX0" fmla="*/ 1271539 w 1271539"/>
                  <a:gd name="connsiteY0" fmla="*/ 621915 h 621915"/>
                  <a:gd name="connsiteX1" fmla="*/ 1249988 w 1271539"/>
                  <a:gd name="connsiteY1" fmla="*/ 606521 h 621915"/>
                  <a:gd name="connsiteX2" fmla="*/ 1246909 w 1271539"/>
                  <a:gd name="connsiteY2" fmla="*/ 591127 h 621915"/>
                  <a:gd name="connsiteX3" fmla="*/ 1246909 w 1271539"/>
                  <a:gd name="connsiteY3" fmla="*/ 575733 h 621915"/>
                  <a:gd name="connsiteX4" fmla="*/ 1253067 w 1271539"/>
                  <a:gd name="connsiteY4" fmla="*/ 560339 h 621915"/>
                  <a:gd name="connsiteX5" fmla="*/ 1259224 w 1271539"/>
                  <a:gd name="connsiteY5" fmla="*/ 541867 h 621915"/>
                  <a:gd name="connsiteX6" fmla="*/ 1240752 w 1271539"/>
                  <a:gd name="connsiteY6" fmla="*/ 526473 h 621915"/>
                  <a:gd name="connsiteX7" fmla="*/ 1182255 w 1271539"/>
                  <a:gd name="connsiteY7" fmla="*/ 508000 h 621915"/>
                  <a:gd name="connsiteX8" fmla="*/ 1132994 w 1271539"/>
                  <a:gd name="connsiteY8" fmla="*/ 486448 h 621915"/>
                  <a:gd name="connsiteX9" fmla="*/ 1046788 w 1271539"/>
                  <a:gd name="connsiteY9" fmla="*/ 480291 h 621915"/>
                  <a:gd name="connsiteX10" fmla="*/ 991370 w 1271539"/>
                  <a:gd name="connsiteY10" fmla="*/ 480291 h 621915"/>
                  <a:gd name="connsiteX11" fmla="*/ 923636 w 1271539"/>
                  <a:gd name="connsiteY11" fmla="*/ 492606 h 621915"/>
                  <a:gd name="connsiteX12" fmla="*/ 880533 w 1271539"/>
                  <a:gd name="connsiteY12" fmla="*/ 501842 h 621915"/>
                  <a:gd name="connsiteX13" fmla="*/ 871297 w 1271539"/>
                  <a:gd name="connsiteY13" fmla="*/ 501842 h 621915"/>
                  <a:gd name="connsiteX14" fmla="*/ 865139 w 1271539"/>
                  <a:gd name="connsiteY14" fmla="*/ 483370 h 621915"/>
                  <a:gd name="connsiteX15" fmla="*/ 846667 w 1271539"/>
                  <a:gd name="connsiteY15" fmla="*/ 477212 h 621915"/>
                  <a:gd name="connsiteX16" fmla="*/ 815879 w 1271539"/>
                  <a:gd name="connsiteY16" fmla="*/ 486448 h 621915"/>
                  <a:gd name="connsiteX17" fmla="*/ 766618 w 1271539"/>
                  <a:gd name="connsiteY17" fmla="*/ 467976 h 621915"/>
                  <a:gd name="connsiteX18" fmla="*/ 748145 w 1271539"/>
                  <a:gd name="connsiteY18" fmla="*/ 458739 h 621915"/>
                  <a:gd name="connsiteX19" fmla="*/ 723515 w 1271539"/>
                  <a:gd name="connsiteY19" fmla="*/ 464897 h 621915"/>
                  <a:gd name="connsiteX20" fmla="*/ 680412 w 1271539"/>
                  <a:gd name="connsiteY20" fmla="*/ 461818 h 621915"/>
                  <a:gd name="connsiteX21" fmla="*/ 655782 w 1271539"/>
                  <a:gd name="connsiteY21" fmla="*/ 458739 h 621915"/>
                  <a:gd name="connsiteX22" fmla="*/ 640388 w 1271539"/>
                  <a:gd name="connsiteY22" fmla="*/ 471054 h 621915"/>
                  <a:gd name="connsiteX23" fmla="*/ 618836 w 1271539"/>
                  <a:gd name="connsiteY23" fmla="*/ 477212 h 621915"/>
                  <a:gd name="connsiteX24" fmla="*/ 588048 w 1271539"/>
                  <a:gd name="connsiteY24" fmla="*/ 455660 h 621915"/>
                  <a:gd name="connsiteX25" fmla="*/ 575733 w 1271539"/>
                  <a:gd name="connsiteY25" fmla="*/ 437188 h 621915"/>
                  <a:gd name="connsiteX26" fmla="*/ 566497 w 1271539"/>
                  <a:gd name="connsiteY26" fmla="*/ 437188 h 621915"/>
                  <a:gd name="connsiteX27" fmla="*/ 560339 w 1271539"/>
                  <a:gd name="connsiteY27" fmla="*/ 452582 h 621915"/>
                  <a:gd name="connsiteX28" fmla="*/ 535709 w 1271539"/>
                  <a:gd name="connsiteY28" fmla="*/ 471054 h 621915"/>
                  <a:gd name="connsiteX29" fmla="*/ 520315 w 1271539"/>
                  <a:gd name="connsiteY29" fmla="*/ 477212 h 621915"/>
                  <a:gd name="connsiteX30" fmla="*/ 520315 w 1271539"/>
                  <a:gd name="connsiteY30" fmla="*/ 461818 h 621915"/>
                  <a:gd name="connsiteX31" fmla="*/ 517236 w 1271539"/>
                  <a:gd name="connsiteY31" fmla="*/ 437188 h 621915"/>
                  <a:gd name="connsiteX32" fmla="*/ 492606 w 1271539"/>
                  <a:gd name="connsiteY32" fmla="*/ 421794 h 621915"/>
                  <a:gd name="connsiteX33" fmla="*/ 464897 w 1271539"/>
                  <a:gd name="connsiteY33" fmla="*/ 415636 h 621915"/>
                  <a:gd name="connsiteX34" fmla="*/ 415636 w 1271539"/>
                  <a:gd name="connsiteY34" fmla="*/ 403321 h 621915"/>
                  <a:gd name="connsiteX35" fmla="*/ 372533 w 1271539"/>
                  <a:gd name="connsiteY35" fmla="*/ 391006 h 621915"/>
                  <a:gd name="connsiteX36" fmla="*/ 335588 w 1271539"/>
                  <a:gd name="connsiteY36" fmla="*/ 372533 h 621915"/>
                  <a:gd name="connsiteX37" fmla="*/ 301721 w 1271539"/>
                  <a:gd name="connsiteY37" fmla="*/ 344824 h 621915"/>
                  <a:gd name="connsiteX38" fmla="*/ 270933 w 1271539"/>
                  <a:gd name="connsiteY38" fmla="*/ 329430 h 621915"/>
                  <a:gd name="connsiteX39" fmla="*/ 240145 w 1271539"/>
                  <a:gd name="connsiteY39" fmla="*/ 329430 h 621915"/>
                  <a:gd name="connsiteX40" fmla="*/ 215515 w 1271539"/>
                  <a:gd name="connsiteY40" fmla="*/ 326351 h 621915"/>
                  <a:gd name="connsiteX41" fmla="*/ 187806 w 1271539"/>
                  <a:gd name="connsiteY41" fmla="*/ 304800 h 621915"/>
                  <a:gd name="connsiteX42" fmla="*/ 163176 w 1271539"/>
                  <a:gd name="connsiteY42" fmla="*/ 295564 h 621915"/>
                  <a:gd name="connsiteX43" fmla="*/ 135467 w 1271539"/>
                  <a:gd name="connsiteY43" fmla="*/ 292485 h 621915"/>
                  <a:gd name="connsiteX44" fmla="*/ 110836 w 1271539"/>
                  <a:gd name="connsiteY44" fmla="*/ 301721 h 621915"/>
                  <a:gd name="connsiteX45" fmla="*/ 101600 w 1271539"/>
                  <a:gd name="connsiteY45" fmla="*/ 301721 h 621915"/>
                  <a:gd name="connsiteX46" fmla="*/ 95442 w 1271539"/>
                  <a:gd name="connsiteY46" fmla="*/ 283248 h 621915"/>
                  <a:gd name="connsiteX47" fmla="*/ 76970 w 1271539"/>
                  <a:gd name="connsiteY47" fmla="*/ 227830 h 621915"/>
                  <a:gd name="connsiteX48" fmla="*/ 76970 w 1271539"/>
                  <a:gd name="connsiteY48" fmla="*/ 209357 h 621915"/>
                  <a:gd name="connsiteX49" fmla="*/ 64655 w 1271539"/>
                  <a:gd name="connsiteY49" fmla="*/ 166254 h 621915"/>
                  <a:gd name="connsiteX50" fmla="*/ 40024 w 1271539"/>
                  <a:gd name="connsiteY50" fmla="*/ 104679 h 621915"/>
                  <a:gd name="connsiteX51" fmla="*/ 15394 w 1271539"/>
                  <a:gd name="connsiteY51" fmla="*/ 43103 h 621915"/>
                  <a:gd name="connsiteX52" fmla="*/ 0 w 1271539"/>
                  <a:gd name="connsiteY52" fmla="*/ 0 h 621915"/>
                  <a:gd name="connsiteX0" fmla="*/ 1249988 w 1259636"/>
                  <a:gd name="connsiteY0" fmla="*/ 606521 h 606521"/>
                  <a:gd name="connsiteX1" fmla="*/ 1246909 w 1259636"/>
                  <a:gd name="connsiteY1" fmla="*/ 591127 h 606521"/>
                  <a:gd name="connsiteX2" fmla="*/ 1246909 w 1259636"/>
                  <a:gd name="connsiteY2" fmla="*/ 575733 h 606521"/>
                  <a:gd name="connsiteX3" fmla="*/ 1253067 w 1259636"/>
                  <a:gd name="connsiteY3" fmla="*/ 560339 h 606521"/>
                  <a:gd name="connsiteX4" fmla="*/ 1259224 w 1259636"/>
                  <a:gd name="connsiteY4" fmla="*/ 541867 h 606521"/>
                  <a:gd name="connsiteX5" fmla="*/ 1240752 w 1259636"/>
                  <a:gd name="connsiteY5" fmla="*/ 526473 h 606521"/>
                  <a:gd name="connsiteX6" fmla="*/ 1182255 w 1259636"/>
                  <a:gd name="connsiteY6" fmla="*/ 508000 h 606521"/>
                  <a:gd name="connsiteX7" fmla="*/ 1132994 w 1259636"/>
                  <a:gd name="connsiteY7" fmla="*/ 486448 h 606521"/>
                  <a:gd name="connsiteX8" fmla="*/ 1046788 w 1259636"/>
                  <a:gd name="connsiteY8" fmla="*/ 480291 h 606521"/>
                  <a:gd name="connsiteX9" fmla="*/ 991370 w 1259636"/>
                  <a:gd name="connsiteY9" fmla="*/ 480291 h 606521"/>
                  <a:gd name="connsiteX10" fmla="*/ 923636 w 1259636"/>
                  <a:gd name="connsiteY10" fmla="*/ 492606 h 606521"/>
                  <a:gd name="connsiteX11" fmla="*/ 880533 w 1259636"/>
                  <a:gd name="connsiteY11" fmla="*/ 501842 h 606521"/>
                  <a:gd name="connsiteX12" fmla="*/ 871297 w 1259636"/>
                  <a:gd name="connsiteY12" fmla="*/ 501842 h 606521"/>
                  <a:gd name="connsiteX13" fmla="*/ 865139 w 1259636"/>
                  <a:gd name="connsiteY13" fmla="*/ 483370 h 606521"/>
                  <a:gd name="connsiteX14" fmla="*/ 846667 w 1259636"/>
                  <a:gd name="connsiteY14" fmla="*/ 477212 h 606521"/>
                  <a:gd name="connsiteX15" fmla="*/ 815879 w 1259636"/>
                  <a:gd name="connsiteY15" fmla="*/ 486448 h 606521"/>
                  <a:gd name="connsiteX16" fmla="*/ 766618 w 1259636"/>
                  <a:gd name="connsiteY16" fmla="*/ 467976 h 606521"/>
                  <a:gd name="connsiteX17" fmla="*/ 748145 w 1259636"/>
                  <a:gd name="connsiteY17" fmla="*/ 458739 h 606521"/>
                  <a:gd name="connsiteX18" fmla="*/ 723515 w 1259636"/>
                  <a:gd name="connsiteY18" fmla="*/ 464897 h 606521"/>
                  <a:gd name="connsiteX19" fmla="*/ 680412 w 1259636"/>
                  <a:gd name="connsiteY19" fmla="*/ 461818 h 606521"/>
                  <a:gd name="connsiteX20" fmla="*/ 655782 w 1259636"/>
                  <a:gd name="connsiteY20" fmla="*/ 458739 h 606521"/>
                  <a:gd name="connsiteX21" fmla="*/ 640388 w 1259636"/>
                  <a:gd name="connsiteY21" fmla="*/ 471054 h 606521"/>
                  <a:gd name="connsiteX22" fmla="*/ 618836 w 1259636"/>
                  <a:gd name="connsiteY22" fmla="*/ 477212 h 606521"/>
                  <a:gd name="connsiteX23" fmla="*/ 588048 w 1259636"/>
                  <a:gd name="connsiteY23" fmla="*/ 455660 h 606521"/>
                  <a:gd name="connsiteX24" fmla="*/ 575733 w 1259636"/>
                  <a:gd name="connsiteY24" fmla="*/ 437188 h 606521"/>
                  <a:gd name="connsiteX25" fmla="*/ 566497 w 1259636"/>
                  <a:gd name="connsiteY25" fmla="*/ 437188 h 606521"/>
                  <a:gd name="connsiteX26" fmla="*/ 560339 w 1259636"/>
                  <a:gd name="connsiteY26" fmla="*/ 452582 h 606521"/>
                  <a:gd name="connsiteX27" fmla="*/ 535709 w 1259636"/>
                  <a:gd name="connsiteY27" fmla="*/ 471054 h 606521"/>
                  <a:gd name="connsiteX28" fmla="*/ 520315 w 1259636"/>
                  <a:gd name="connsiteY28" fmla="*/ 477212 h 606521"/>
                  <a:gd name="connsiteX29" fmla="*/ 520315 w 1259636"/>
                  <a:gd name="connsiteY29" fmla="*/ 461818 h 606521"/>
                  <a:gd name="connsiteX30" fmla="*/ 517236 w 1259636"/>
                  <a:gd name="connsiteY30" fmla="*/ 437188 h 606521"/>
                  <a:gd name="connsiteX31" fmla="*/ 492606 w 1259636"/>
                  <a:gd name="connsiteY31" fmla="*/ 421794 h 606521"/>
                  <a:gd name="connsiteX32" fmla="*/ 464897 w 1259636"/>
                  <a:gd name="connsiteY32" fmla="*/ 415636 h 606521"/>
                  <a:gd name="connsiteX33" fmla="*/ 415636 w 1259636"/>
                  <a:gd name="connsiteY33" fmla="*/ 403321 h 606521"/>
                  <a:gd name="connsiteX34" fmla="*/ 372533 w 1259636"/>
                  <a:gd name="connsiteY34" fmla="*/ 391006 h 606521"/>
                  <a:gd name="connsiteX35" fmla="*/ 335588 w 1259636"/>
                  <a:gd name="connsiteY35" fmla="*/ 372533 h 606521"/>
                  <a:gd name="connsiteX36" fmla="*/ 301721 w 1259636"/>
                  <a:gd name="connsiteY36" fmla="*/ 344824 h 606521"/>
                  <a:gd name="connsiteX37" fmla="*/ 270933 w 1259636"/>
                  <a:gd name="connsiteY37" fmla="*/ 329430 h 606521"/>
                  <a:gd name="connsiteX38" fmla="*/ 240145 w 1259636"/>
                  <a:gd name="connsiteY38" fmla="*/ 329430 h 606521"/>
                  <a:gd name="connsiteX39" fmla="*/ 215515 w 1259636"/>
                  <a:gd name="connsiteY39" fmla="*/ 326351 h 606521"/>
                  <a:gd name="connsiteX40" fmla="*/ 187806 w 1259636"/>
                  <a:gd name="connsiteY40" fmla="*/ 304800 h 606521"/>
                  <a:gd name="connsiteX41" fmla="*/ 163176 w 1259636"/>
                  <a:gd name="connsiteY41" fmla="*/ 295564 h 606521"/>
                  <a:gd name="connsiteX42" fmla="*/ 135467 w 1259636"/>
                  <a:gd name="connsiteY42" fmla="*/ 292485 h 606521"/>
                  <a:gd name="connsiteX43" fmla="*/ 110836 w 1259636"/>
                  <a:gd name="connsiteY43" fmla="*/ 301721 h 606521"/>
                  <a:gd name="connsiteX44" fmla="*/ 101600 w 1259636"/>
                  <a:gd name="connsiteY44" fmla="*/ 301721 h 606521"/>
                  <a:gd name="connsiteX45" fmla="*/ 95442 w 1259636"/>
                  <a:gd name="connsiteY45" fmla="*/ 283248 h 606521"/>
                  <a:gd name="connsiteX46" fmla="*/ 76970 w 1259636"/>
                  <a:gd name="connsiteY46" fmla="*/ 227830 h 606521"/>
                  <a:gd name="connsiteX47" fmla="*/ 76970 w 1259636"/>
                  <a:gd name="connsiteY47" fmla="*/ 209357 h 606521"/>
                  <a:gd name="connsiteX48" fmla="*/ 64655 w 1259636"/>
                  <a:gd name="connsiteY48" fmla="*/ 166254 h 606521"/>
                  <a:gd name="connsiteX49" fmla="*/ 40024 w 1259636"/>
                  <a:gd name="connsiteY49" fmla="*/ 104679 h 606521"/>
                  <a:gd name="connsiteX50" fmla="*/ 15394 w 1259636"/>
                  <a:gd name="connsiteY50" fmla="*/ 43103 h 606521"/>
                  <a:gd name="connsiteX51" fmla="*/ 0 w 1259636"/>
                  <a:gd name="connsiteY51" fmla="*/ 0 h 606521"/>
                  <a:gd name="connsiteX0" fmla="*/ 1246909 w 1259636"/>
                  <a:gd name="connsiteY0" fmla="*/ 591127 h 591127"/>
                  <a:gd name="connsiteX1" fmla="*/ 1246909 w 1259636"/>
                  <a:gd name="connsiteY1" fmla="*/ 575733 h 591127"/>
                  <a:gd name="connsiteX2" fmla="*/ 1253067 w 1259636"/>
                  <a:gd name="connsiteY2" fmla="*/ 560339 h 591127"/>
                  <a:gd name="connsiteX3" fmla="*/ 1259224 w 1259636"/>
                  <a:gd name="connsiteY3" fmla="*/ 541867 h 591127"/>
                  <a:gd name="connsiteX4" fmla="*/ 1240752 w 1259636"/>
                  <a:gd name="connsiteY4" fmla="*/ 526473 h 591127"/>
                  <a:gd name="connsiteX5" fmla="*/ 1182255 w 1259636"/>
                  <a:gd name="connsiteY5" fmla="*/ 508000 h 591127"/>
                  <a:gd name="connsiteX6" fmla="*/ 1132994 w 1259636"/>
                  <a:gd name="connsiteY6" fmla="*/ 486448 h 591127"/>
                  <a:gd name="connsiteX7" fmla="*/ 1046788 w 1259636"/>
                  <a:gd name="connsiteY7" fmla="*/ 480291 h 591127"/>
                  <a:gd name="connsiteX8" fmla="*/ 991370 w 1259636"/>
                  <a:gd name="connsiteY8" fmla="*/ 480291 h 591127"/>
                  <a:gd name="connsiteX9" fmla="*/ 923636 w 1259636"/>
                  <a:gd name="connsiteY9" fmla="*/ 492606 h 591127"/>
                  <a:gd name="connsiteX10" fmla="*/ 880533 w 1259636"/>
                  <a:gd name="connsiteY10" fmla="*/ 501842 h 591127"/>
                  <a:gd name="connsiteX11" fmla="*/ 871297 w 1259636"/>
                  <a:gd name="connsiteY11" fmla="*/ 501842 h 591127"/>
                  <a:gd name="connsiteX12" fmla="*/ 865139 w 1259636"/>
                  <a:gd name="connsiteY12" fmla="*/ 483370 h 591127"/>
                  <a:gd name="connsiteX13" fmla="*/ 846667 w 1259636"/>
                  <a:gd name="connsiteY13" fmla="*/ 477212 h 591127"/>
                  <a:gd name="connsiteX14" fmla="*/ 815879 w 1259636"/>
                  <a:gd name="connsiteY14" fmla="*/ 486448 h 591127"/>
                  <a:gd name="connsiteX15" fmla="*/ 766618 w 1259636"/>
                  <a:gd name="connsiteY15" fmla="*/ 467976 h 591127"/>
                  <a:gd name="connsiteX16" fmla="*/ 748145 w 1259636"/>
                  <a:gd name="connsiteY16" fmla="*/ 458739 h 591127"/>
                  <a:gd name="connsiteX17" fmla="*/ 723515 w 1259636"/>
                  <a:gd name="connsiteY17" fmla="*/ 464897 h 591127"/>
                  <a:gd name="connsiteX18" fmla="*/ 680412 w 1259636"/>
                  <a:gd name="connsiteY18" fmla="*/ 461818 h 591127"/>
                  <a:gd name="connsiteX19" fmla="*/ 655782 w 1259636"/>
                  <a:gd name="connsiteY19" fmla="*/ 458739 h 591127"/>
                  <a:gd name="connsiteX20" fmla="*/ 640388 w 1259636"/>
                  <a:gd name="connsiteY20" fmla="*/ 471054 h 591127"/>
                  <a:gd name="connsiteX21" fmla="*/ 618836 w 1259636"/>
                  <a:gd name="connsiteY21" fmla="*/ 477212 h 591127"/>
                  <a:gd name="connsiteX22" fmla="*/ 588048 w 1259636"/>
                  <a:gd name="connsiteY22" fmla="*/ 455660 h 591127"/>
                  <a:gd name="connsiteX23" fmla="*/ 575733 w 1259636"/>
                  <a:gd name="connsiteY23" fmla="*/ 437188 h 591127"/>
                  <a:gd name="connsiteX24" fmla="*/ 566497 w 1259636"/>
                  <a:gd name="connsiteY24" fmla="*/ 437188 h 591127"/>
                  <a:gd name="connsiteX25" fmla="*/ 560339 w 1259636"/>
                  <a:gd name="connsiteY25" fmla="*/ 452582 h 591127"/>
                  <a:gd name="connsiteX26" fmla="*/ 535709 w 1259636"/>
                  <a:gd name="connsiteY26" fmla="*/ 471054 h 591127"/>
                  <a:gd name="connsiteX27" fmla="*/ 520315 w 1259636"/>
                  <a:gd name="connsiteY27" fmla="*/ 477212 h 591127"/>
                  <a:gd name="connsiteX28" fmla="*/ 520315 w 1259636"/>
                  <a:gd name="connsiteY28" fmla="*/ 461818 h 591127"/>
                  <a:gd name="connsiteX29" fmla="*/ 517236 w 1259636"/>
                  <a:gd name="connsiteY29" fmla="*/ 437188 h 591127"/>
                  <a:gd name="connsiteX30" fmla="*/ 492606 w 1259636"/>
                  <a:gd name="connsiteY30" fmla="*/ 421794 h 591127"/>
                  <a:gd name="connsiteX31" fmla="*/ 464897 w 1259636"/>
                  <a:gd name="connsiteY31" fmla="*/ 415636 h 591127"/>
                  <a:gd name="connsiteX32" fmla="*/ 415636 w 1259636"/>
                  <a:gd name="connsiteY32" fmla="*/ 403321 h 591127"/>
                  <a:gd name="connsiteX33" fmla="*/ 372533 w 1259636"/>
                  <a:gd name="connsiteY33" fmla="*/ 391006 h 591127"/>
                  <a:gd name="connsiteX34" fmla="*/ 335588 w 1259636"/>
                  <a:gd name="connsiteY34" fmla="*/ 372533 h 591127"/>
                  <a:gd name="connsiteX35" fmla="*/ 301721 w 1259636"/>
                  <a:gd name="connsiteY35" fmla="*/ 344824 h 591127"/>
                  <a:gd name="connsiteX36" fmla="*/ 270933 w 1259636"/>
                  <a:gd name="connsiteY36" fmla="*/ 329430 h 591127"/>
                  <a:gd name="connsiteX37" fmla="*/ 240145 w 1259636"/>
                  <a:gd name="connsiteY37" fmla="*/ 329430 h 591127"/>
                  <a:gd name="connsiteX38" fmla="*/ 215515 w 1259636"/>
                  <a:gd name="connsiteY38" fmla="*/ 326351 h 591127"/>
                  <a:gd name="connsiteX39" fmla="*/ 187806 w 1259636"/>
                  <a:gd name="connsiteY39" fmla="*/ 304800 h 591127"/>
                  <a:gd name="connsiteX40" fmla="*/ 163176 w 1259636"/>
                  <a:gd name="connsiteY40" fmla="*/ 295564 h 591127"/>
                  <a:gd name="connsiteX41" fmla="*/ 135467 w 1259636"/>
                  <a:gd name="connsiteY41" fmla="*/ 292485 h 591127"/>
                  <a:gd name="connsiteX42" fmla="*/ 110836 w 1259636"/>
                  <a:gd name="connsiteY42" fmla="*/ 301721 h 591127"/>
                  <a:gd name="connsiteX43" fmla="*/ 101600 w 1259636"/>
                  <a:gd name="connsiteY43" fmla="*/ 301721 h 591127"/>
                  <a:gd name="connsiteX44" fmla="*/ 95442 w 1259636"/>
                  <a:gd name="connsiteY44" fmla="*/ 283248 h 591127"/>
                  <a:gd name="connsiteX45" fmla="*/ 76970 w 1259636"/>
                  <a:gd name="connsiteY45" fmla="*/ 227830 h 591127"/>
                  <a:gd name="connsiteX46" fmla="*/ 76970 w 1259636"/>
                  <a:gd name="connsiteY46" fmla="*/ 209357 h 591127"/>
                  <a:gd name="connsiteX47" fmla="*/ 64655 w 1259636"/>
                  <a:gd name="connsiteY47" fmla="*/ 166254 h 591127"/>
                  <a:gd name="connsiteX48" fmla="*/ 40024 w 1259636"/>
                  <a:gd name="connsiteY48" fmla="*/ 104679 h 591127"/>
                  <a:gd name="connsiteX49" fmla="*/ 15394 w 1259636"/>
                  <a:gd name="connsiteY49" fmla="*/ 43103 h 591127"/>
                  <a:gd name="connsiteX50" fmla="*/ 0 w 1259636"/>
                  <a:gd name="connsiteY50" fmla="*/ 0 h 591127"/>
                  <a:gd name="connsiteX0" fmla="*/ 1246909 w 1259636"/>
                  <a:gd name="connsiteY0" fmla="*/ 575733 h 575733"/>
                  <a:gd name="connsiteX1" fmla="*/ 1253067 w 1259636"/>
                  <a:gd name="connsiteY1" fmla="*/ 560339 h 575733"/>
                  <a:gd name="connsiteX2" fmla="*/ 1259224 w 1259636"/>
                  <a:gd name="connsiteY2" fmla="*/ 541867 h 575733"/>
                  <a:gd name="connsiteX3" fmla="*/ 1240752 w 1259636"/>
                  <a:gd name="connsiteY3" fmla="*/ 526473 h 575733"/>
                  <a:gd name="connsiteX4" fmla="*/ 1182255 w 1259636"/>
                  <a:gd name="connsiteY4" fmla="*/ 508000 h 575733"/>
                  <a:gd name="connsiteX5" fmla="*/ 1132994 w 1259636"/>
                  <a:gd name="connsiteY5" fmla="*/ 486448 h 575733"/>
                  <a:gd name="connsiteX6" fmla="*/ 1046788 w 1259636"/>
                  <a:gd name="connsiteY6" fmla="*/ 480291 h 575733"/>
                  <a:gd name="connsiteX7" fmla="*/ 991370 w 1259636"/>
                  <a:gd name="connsiteY7" fmla="*/ 480291 h 575733"/>
                  <a:gd name="connsiteX8" fmla="*/ 923636 w 1259636"/>
                  <a:gd name="connsiteY8" fmla="*/ 492606 h 575733"/>
                  <a:gd name="connsiteX9" fmla="*/ 880533 w 1259636"/>
                  <a:gd name="connsiteY9" fmla="*/ 501842 h 575733"/>
                  <a:gd name="connsiteX10" fmla="*/ 871297 w 1259636"/>
                  <a:gd name="connsiteY10" fmla="*/ 501842 h 575733"/>
                  <a:gd name="connsiteX11" fmla="*/ 865139 w 1259636"/>
                  <a:gd name="connsiteY11" fmla="*/ 483370 h 575733"/>
                  <a:gd name="connsiteX12" fmla="*/ 846667 w 1259636"/>
                  <a:gd name="connsiteY12" fmla="*/ 477212 h 575733"/>
                  <a:gd name="connsiteX13" fmla="*/ 815879 w 1259636"/>
                  <a:gd name="connsiteY13" fmla="*/ 486448 h 575733"/>
                  <a:gd name="connsiteX14" fmla="*/ 766618 w 1259636"/>
                  <a:gd name="connsiteY14" fmla="*/ 467976 h 575733"/>
                  <a:gd name="connsiteX15" fmla="*/ 748145 w 1259636"/>
                  <a:gd name="connsiteY15" fmla="*/ 458739 h 575733"/>
                  <a:gd name="connsiteX16" fmla="*/ 723515 w 1259636"/>
                  <a:gd name="connsiteY16" fmla="*/ 464897 h 575733"/>
                  <a:gd name="connsiteX17" fmla="*/ 680412 w 1259636"/>
                  <a:gd name="connsiteY17" fmla="*/ 461818 h 575733"/>
                  <a:gd name="connsiteX18" fmla="*/ 655782 w 1259636"/>
                  <a:gd name="connsiteY18" fmla="*/ 458739 h 575733"/>
                  <a:gd name="connsiteX19" fmla="*/ 640388 w 1259636"/>
                  <a:gd name="connsiteY19" fmla="*/ 471054 h 575733"/>
                  <a:gd name="connsiteX20" fmla="*/ 618836 w 1259636"/>
                  <a:gd name="connsiteY20" fmla="*/ 477212 h 575733"/>
                  <a:gd name="connsiteX21" fmla="*/ 588048 w 1259636"/>
                  <a:gd name="connsiteY21" fmla="*/ 455660 h 575733"/>
                  <a:gd name="connsiteX22" fmla="*/ 575733 w 1259636"/>
                  <a:gd name="connsiteY22" fmla="*/ 437188 h 575733"/>
                  <a:gd name="connsiteX23" fmla="*/ 566497 w 1259636"/>
                  <a:gd name="connsiteY23" fmla="*/ 437188 h 575733"/>
                  <a:gd name="connsiteX24" fmla="*/ 560339 w 1259636"/>
                  <a:gd name="connsiteY24" fmla="*/ 452582 h 575733"/>
                  <a:gd name="connsiteX25" fmla="*/ 535709 w 1259636"/>
                  <a:gd name="connsiteY25" fmla="*/ 471054 h 575733"/>
                  <a:gd name="connsiteX26" fmla="*/ 520315 w 1259636"/>
                  <a:gd name="connsiteY26" fmla="*/ 477212 h 575733"/>
                  <a:gd name="connsiteX27" fmla="*/ 520315 w 1259636"/>
                  <a:gd name="connsiteY27" fmla="*/ 461818 h 575733"/>
                  <a:gd name="connsiteX28" fmla="*/ 517236 w 1259636"/>
                  <a:gd name="connsiteY28" fmla="*/ 437188 h 575733"/>
                  <a:gd name="connsiteX29" fmla="*/ 492606 w 1259636"/>
                  <a:gd name="connsiteY29" fmla="*/ 421794 h 575733"/>
                  <a:gd name="connsiteX30" fmla="*/ 464897 w 1259636"/>
                  <a:gd name="connsiteY30" fmla="*/ 415636 h 575733"/>
                  <a:gd name="connsiteX31" fmla="*/ 415636 w 1259636"/>
                  <a:gd name="connsiteY31" fmla="*/ 403321 h 575733"/>
                  <a:gd name="connsiteX32" fmla="*/ 372533 w 1259636"/>
                  <a:gd name="connsiteY32" fmla="*/ 391006 h 575733"/>
                  <a:gd name="connsiteX33" fmla="*/ 335588 w 1259636"/>
                  <a:gd name="connsiteY33" fmla="*/ 372533 h 575733"/>
                  <a:gd name="connsiteX34" fmla="*/ 301721 w 1259636"/>
                  <a:gd name="connsiteY34" fmla="*/ 344824 h 575733"/>
                  <a:gd name="connsiteX35" fmla="*/ 270933 w 1259636"/>
                  <a:gd name="connsiteY35" fmla="*/ 329430 h 575733"/>
                  <a:gd name="connsiteX36" fmla="*/ 240145 w 1259636"/>
                  <a:gd name="connsiteY36" fmla="*/ 329430 h 575733"/>
                  <a:gd name="connsiteX37" fmla="*/ 215515 w 1259636"/>
                  <a:gd name="connsiteY37" fmla="*/ 326351 h 575733"/>
                  <a:gd name="connsiteX38" fmla="*/ 187806 w 1259636"/>
                  <a:gd name="connsiteY38" fmla="*/ 304800 h 575733"/>
                  <a:gd name="connsiteX39" fmla="*/ 163176 w 1259636"/>
                  <a:gd name="connsiteY39" fmla="*/ 295564 h 575733"/>
                  <a:gd name="connsiteX40" fmla="*/ 135467 w 1259636"/>
                  <a:gd name="connsiteY40" fmla="*/ 292485 h 575733"/>
                  <a:gd name="connsiteX41" fmla="*/ 110836 w 1259636"/>
                  <a:gd name="connsiteY41" fmla="*/ 301721 h 575733"/>
                  <a:gd name="connsiteX42" fmla="*/ 101600 w 1259636"/>
                  <a:gd name="connsiteY42" fmla="*/ 301721 h 575733"/>
                  <a:gd name="connsiteX43" fmla="*/ 95442 w 1259636"/>
                  <a:gd name="connsiteY43" fmla="*/ 283248 h 575733"/>
                  <a:gd name="connsiteX44" fmla="*/ 76970 w 1259636"/>
                  <a:gd name="connsiteY44" fmla="*/ 227830 h 575733"/>
                  <a:gd name="connsiteX45" fmla="*/ 76970 w 1259636"/>
                  <a:gd name="connsiteY45" fmla="*/ 209357 h 575733"/>
                  <a:gd name="connsiteX46" fmla="*/ 64655 w 1259636"/>
                  <a:gd name="connsiteY46" fmla="*/ 166254 h 575733"/>
                  <a:gd name="connsiteX47" fmla="*/ 40024 w 1259636"/>
                  <a:gd name="connsiteY47" fmla="*/ 104679 h 575733"/>
                  <a:gd name="connsiteX48" fmla="*/ 15394 w 1259636"/>
                  <a:gd name="connsiteY48" fmla="*/ 43103 h 575733"/>
                  <a:gd name="connsiteX49" fmla="*/ 0 w 1259636"/>
                  <a:gd name="connsiteY49" fmla="*/ 0 h 575733"/>
                  <a:gd name="connsiteX0" fmla="*/ 1253067 w 1259636"/>
                  <a:gd name="connsiteY0" fmla="*/ 560339 h 560339"/>
                  <a:gd name="connsiteX1" fmla="*/ 1259224 w 1259636"/>
                  <a:gd name="connsiteY1" fmla="*/ 541867 h 560339"/>
                  <a:gd name="connsiteX2" fmla="*/ 1240752 w 1259636"/>
                  <a:gd name="connsiteY2" fmla="*/ 526473 h 560339"/>
                  <a:gd name="connsiteX3" fmla="*/ 1182255 w 1259636"/>
                  <a:gd name="connsiteY3" fmla="*/ 508000 h 560339"/>
                  <a:gd name="connsiteX4" fmla="*/ 1132994 w 1259636"/>
                  <a:gd name="connsiteY4" fmla="*/ 486448 h 560339"/>
                  <a:gd name="connsiteX5" fmla="*/ 1046788 w 1259636"/>
                  <a:gd name="connsiteY5" fmla="*/ 480291 h 560339"/>
                  <a:gd name="connsiteX6" fmla="*/ 991370 w 1259636"/>
                  <a:gd name="connsiteY6" fmla="*/ 480291 h 560339"/>
                  <a:gd name="connsiteX7" fmla="*/ 923636 w 1259636"/>
                  <a:gd name="connsiteY7" fmla="*/ 492606 h 560339"/>
                  <a:gd name="connsiteX8" fmla="*/ 880533 w 1259636"/>
                  <a:gd name="connsiteY8" fmla="*/ 501842 h 560339"/>
                  <a:gd name="connsiteX9" fmla="*/ 871297 w 1259636"/>
                  <a:gd name="connsiteY9" fmla="*/ 501842 h 560339"/>
                  <a:gd name="connsiteX10" fmla="*/ 865139 w 1259636"/>
                  <a:gd name="connsiteY10" fmla="*/ 483370 h 560339"/>
                  <a:gd name="connsiteX11" fmla="*/ 846667 w 1259636"/>
                  <a:gd name="connsiteY11" fmla="*/ 477212 h 560339"/>
                  <a:gd name="connsiteX12" fmla="*/ 815879 w 1259636"/>
                  <a:gd name="connsiteY12" fmla="*/ 486448 h 560339"/>
                  <a:gd name="connsiteX13" fmla="*/ 766618 w 1259636"/>
                  <a:gd name="connsiteY13" fmla="*/ 467976 h 560339"/>
                  <a:gd name="connsiteX14" fmla="*/ 748145 w 1259636"/>
                  <a:gd name="connsiteY14" fmla="*/ 458739 h 560339"/>
                  <a:gd name="connsiteX15" fmla="*/ 723515 w 1259636"/>
                  <a:gd name="connsiteY15" fmla="*/ 464897 h 560339"/>
                  <a:gd name="connsiteX16" fmla="*/ 680412 w 1259636"/>
                  <a:gd name="connsiteY16" fmla="*/ 461818 h 560339"/>
                  <a:gd name="connsiteX17" fmla="*/ 655782 w 1259636"/>
                  <a:gd name="connsiteY17" fmla="*/ 458739 h 560339"/>
                  <a:gd name="connsiteX18" fmla="*/ 640388 w 1259636"/>
                  <a:gd name="connsiteY18" fmla="*/ 471054 h 560339"/>
                  <a:gd name="connsiteX19" fmla="*/ 618836 w 1259636"/>
                  <a:gd name="connsiteY19" fmla="*/ 477212 h 560339"/>
                  <a:gd name="connsiteX20" fmla="*/ 588048 w 1259636"/>
                  <a:gd name="connsiteY20" fmla="*/ 455660 h 560339"/>
                  <a:gd name="connsiteX21" fmla="*/ 575733 w 1259636"/>
                  <a:gd name="connsiteY21" fmla="*/ 437188 h 560339"/>
                  <a:gd name="connsiteX22" fmla="*/ 566497 w 1259636"/>
                  <a:gd name="connsiteY22" fmla="*/ 437188 h 560339"/>
                  <a:gd name="connsiteX23" fmla="*/ 560339 w 1259636"/>
                  <a:gd name="connsiteY23" fmla="*/ 452582 h 560339"/>
                  <a:gd name="connsiteX24" fmla="*/ 535709 w 1259636"/>
                  <a:gd name="connsiteY24" fmla="*/ 471054 h 560339"/>
                  <a:gd name="connsiteX25" fmla="*/ 520315 w 1259636"/>
                  <a:gd name="connsiteY25" fmla="*/ 477212 h 560339"/>
                  <a:gd name="connsiteX26" fmla="*/ 520315 w 1259636"/>
                  <a:gd name="connsiteY26" fmla="*/ 461818 h 560339"/>
                  <a:gd name="connsiteX27" fmla="*/ 517236 w 1259636"/>
                  <a:gd name="connsiteY27" fmla="*/ 437188 h 560339"/>
                  <a:gd name="connsiteX28" fmla="*/ 492606 w 1259636"/>
                  <a:gd name="connsiteY28" fmla="*/ 421794 h 560339"/>
                  <a:gd name="connsiteX29" fmla="*/ 464897 w 1259636"/>
                  <a:gd name="connsiteY29" fmla="*/ 415636 h 560339"/>
                  <a:gd name="connsiteX30" fmla="*/ 415636 w 1259636"/>
                  <a:gd name="connsiteY30" fmla="*/ 403321 h 560339"/>
                  <a:gd name="connsiteX31" fmla="*/ 372533 w 1259636"/>
                  <a:gd name="connsiteY31" fmla="*/ 391006 h 560339"/>
                  <a:gd name="connsiteX32" fmla="*/ 335588 w 1259636"/>
                  <a:gd name="connsiteY32" fmla="*/ 372533 h 560339"/>
                  <a:gd name="connsiteX33" fmla="*/ 301721 w 1259636"/>
                  <a:gd name="connsiteY33" fmla="*/ 344824 h 560339"/>
                  <a:gd name="connsiteX34" fmla="*/ 270933 w 1259636"/>
                  <a:gd name="connsiteY34" fmla="*/ 329430 h 560339"/>
                  <a:gd name="connsiteX35" fmla="*/ 240145 w 1259636"/>
                  <a:gd name="connsiteY35" fmla="*/ 329430 h 560339"/>
                  <a:gd name="connsiteX36" fmla="*/ 215515 w 1259636"/>
                  <a:gd name="connsiteY36" fmla="*/ 326351 h 560339"/>
                  <a:gd name="connsiteX37" fmla="*/ 187806 w 1259636"/>
                  <a:gd name="connsiteY37" fmla="*/ 304800 h 560339"/>
                  <a:gd name="connsiteX38" fmla="*/ 163176 w 1259636"/>
                  <a:gd name="connsiteY38" fmla="*/ 295564 h 560339"/>
                  <a:gd name="connsiteX39" fmla="*/ 135467 w 1259636"/>
                  <a:gd name="connsiteY39" fmla="*/ 292485 h 560339"/>
                  <a:gd name="connsiteX40" fmla="*/ 110836 w 1259636"/>
                  <a:gd name="connsiteY40" fmla="*/ 301721 h 560339"/>
                  <a:gd name="connsiteX41" fmla="*/ 101600 w 1259636"/>
                  <a:gd name="connsiteY41" fmla="*/ 301721 h 560339"/>
                  <a:gd name="connsiteX42" fmla="*/ 95442 w 1259636"/>
                  <a:gd name="connsiteY42" fmla="*/ 283248 h 560339"/>
                  <a:gd name="connsiteX43" fmla="*/ 76970 w 1259636"/>
                  <a:gd name="connsiteY43" fmla="*/ 227830 h 560339"/>
                  <a:gd name="connsiteX44" fmla="*/ 76970 w 1259636"/>
                  <a:gd name="connsiteY44" fmla="*/ 209357 h 560339"/>
                  <a:gd name="connsiteX45" fmla="*/ 64655 w 1259636"/>
                  <a:gd name="connsiteY45" fmla="*/ 166254 h 560339"/>
                  <a:gd name="connsiteX46" fmla="*/ 40024 w 1259636"/>
                  <a:gd name="connsiteY46" fmla="*/ 104679 h 560339"/>
                  <a:gd name="connsiteX47" fmla="*/ 15394 w 1259636"/>
                  <a:gd name="connsiteY47" fmla="*/ 43103 h 560339"/>
                  <a:gd name="connsiteX48" fmla="*/ 0 w 1259636"/>
                  <a:gd name="connsiteY48" fmla="*/ 0 h 560339"/>
                  <a:gd name="connsiteX0" fmla="*/ 1259224 w 1259224"/>
                  <a:gd name="connsiteY0" fmla="*/ 541867 h 541867"/>
                  <a:gd name="connsiteX1" fmla="*/ 1240752 w 1259224"/>
                  <a:gd name="connsiteY1" fmla="*/ 526473 h 541867"/>
                  <a:gd name="connsiteX2" fmla="*/ 1182255 w 1259224"/>
                  <a:gd name="connsiteY2" fmla="*/ 508000 h 541867"/>
                  <a:gd name="connsiteX3" fmla="*/ 1132994 w 1259224"/>
                  <a:gd name="connsiteY3" fmla="*/ 486448 h 541867"/>
                  <a:gd name="connsiteX4" fmla="*/ 1046788 w 1259224"/>
                  <a:gd name="connsiteY4" fmla="*/ 480291 h 541867"/>
                  <a:gd name="connsiteX5" fmla="*/ 991370 w 1259224"/>
                  <a:gd name="connsiteY5" fmla="*/ 480291 h 541867"/>
                  <a:gd name="connsiteX6" fmla="*/ 923636 w 1259224"/>
                  <a:gd name="connsiteY6" fmla="*/ 492606 h 541867"/>
                  <a:gd name="connsiteX7" fmla="*/ 880533 w 1259224"/>
                  <a:gd name="connsiteY7" fmla="*/ 501842 h 541867"/>
                  <a:gd name="connsiteX8" fmla="*/ 871297 w 1259224"/>
                  <a:gd name="connsiteY8" fmla="*/ 501842 h 541867"/>
                  <a:gd name="connsiteX9" fmla="*/ 865139 w 1259224"/>
                  <a:gd name="connsiteY9" fmla="*/ 483370 h 541867"/>
                  <a:gd name="connsiteX10" fmla="*/ 846667 w 1259224"/>
                  <a:gd name="connsiteY10" fmla="*/ 477212 h 541867"/>
                  <a:gd name="connsiteX11" fmla="*/ 815879 w 1259224"/>
                  <a:gd name="connsiteY11" fmla="*/ 486448 h 541867"/>
                  <a:gd name="connsiteX12" fmla="*/ 766618 w 1259224"/>
                  <a:gd name="connsiteY12" fmla="*/ 467976 h 541867"/>
                  <a:gd name="connsiteX13" fmla="*/ 748145 w 1259224"/>
                  <a:gd name="connsiteY13" fmla="*/ 458739 h 541867"/>
                  <a:gd name="connsiteX14" fmla="*/ 723515 w 1259224"/>
                  <a:gd name="connsiteY14" fmla="*/ 464897 h 541867"/>
                  <a:gd name="connsiteX15" fmla="*/ 680412 w 1259224"/>
                  <a:gd name="connsiteY15" fmla="*/ 461818 h 541867"/>
                  <a:gd name="connsiteX16" fmla="*/ 655782 w 1259224"/>
                  <a:gd name="connsiteY16" fmla="*/ 458739 h 541867"/>
                  <a:gd name="connsiteX17" fmla="*/ 640388 w 1259224"/>
                  <a:gd name="connsiteY17" fmla="*/ 471054 h 541867"/>
                  <a:gd name="connsiteX18" fmla="*/ 618836 w 1259224"/>
                  <a:gd name="connsiteY18" fmla="*/ 477212 h 541867"/>
                  <a:gd name="connsiteX19" fmla="*/ 588048 w 1259224"/>
                  <a:gd name="connsiteY19" fmla="*/ 455660 h 541867"/>
                  <a:gd name="connsiteX20" fmla="*/ 575733 w 1259224"/>
                  <a:gd name="connsiteY20" fmla="*/ 437188 h 541867"/>
                  <a:gd name="connsiteX21" fmla="*/ 566497 w 1259224"/>
                  <a:gd name="connsiteY21" fmla="*/ 437188 h 541867"/>
                  <a:gd name="connsiteX22" fmla="*/ 560339 w 1259224"/>
                  <a:gd name="connsiteY22" fmla="*/ 452582 h 541867"/>
                  <a:gd name="connsiteX23" fmla="*/ 535709 w 1259224"/>
                  <a:gd name="connsiteY23" fmla="*/ 471054 h 541867"/>
                  <a:gd name="connsiteX24" fmla="*/ 520315 w 1259224"/>
                  <a:gd name="connsiteY24" fmla="*/ 477212 h 541867"/>
                  <a:gd name="connsiteX25" fmla="*/ 520315 w 1259224"/>
                  <a:gd name="connsiteY25" fmla="*/ 461818 h 541867"/>
                  <a:gd name="connsiteX26" fmla="*/ 517236 w 1259224"/>
                  <a:gd name="connsiteY26" fmla="*/ 437188 h 541867"/>
                  <a:gd name="connsiteX27" fmla="*/ 492606 w 1259224"/>
                  <a:gd name="connsiteY27" fmla="*/ 421794 h 541867"/>
                  <a:gd name="connsiteX28" fmla="*/ 464897 w 1259224"/>
                  <a:gd name="connsiteY28" fmla="*/ 415636 h 541867"/>
                  <a:gd name="connsiteX29" fmla="*/ 415636 w 1259224"/>
                  <a:gd name="connsiteY29" fmla="*/ 403321 h 541867"/>
                  <a:gd name="connsiteX30" fmla="*/ 372533 w 1259224"/>
                  <a:gd name="connsiteY30" fmla="*/ 391006 h 541867"/>
                  <a:gd name="connsiteX31" fmla="*/ 335588 w 1259224"/>
                  <a:gd name="connsiteY31" fmla="*/ 372533 h 541867"/>
                  <a:gd name="connsiteX32" fmla="*/ 301721 w 1259224"/>
                  <a:gd name="connsiteY32" fmla="*/ 344824 h 541867"/>
                  <a:gd name="connsiteX33" fmla="*/ 270933 w 1259224"/>
                  <a:gd name="connsiteY33" fmla="*/ 329430 h 541867"/>
                  <a:gd name="connsiteX34" fmla="*/ 240145 w 1259224"/>
                  <a:gd name="connsiteY34" fmla="*/ 329430 h 541867"/>
                  <a:gd name="connsiteX35" fmla="*/ 215515 w 1259224"/>
                  <a:gd name="connsiteY35" fmla="*/ 326351 h 541867"/>
                  <a:gd name="connsiteX36" fmla="*/ 187806 w 1259224"/>
                  <a:gd name="connsiteY36" fmla="*/ 304800 h 541867"/>
                  <a:gd name="connsiteX37" fmla="*/ 163176 w 1259224"/>
                  <a:gd name="connsiteY37" fmla="*/ 295564 h 541867"/>
                  <a:gd name="connsiteX38" fmla="*/ 135467 w 1259224"/>
                  <a:gd name="connsiteY38" fmla="*/ 292485 h 541867"/>
                  <a:gd name="connsiteX39" fmla="*/ 110836 w 1259224"/>
                  <a:gd name="connsiteY39" fmla="*/ 301721 h 541867"/>
                  <a:gd name="connsiteX40" fmla="*/ 101600 w 1259224"/>
                  <a:gd name="connsiteY40" fmla="*/ 301721 h 541867"/>
                  <a:gd name="connsiteX41" fmla="*/ 95442 w 1259224"/>
                  <a:gd name="connsiteY41" fmla="*/ 283248 h 541867"/>
                  <a:gd name="connsiteX42" fmla="*/ 76970 w 1259224"/>
                  <a:gd name="connsiteY42" fmla="*/ 227830 h 541867"/>
                  <a:gd name="connsiteX43" fmla="*/ 76970 w 1259224"/>
                  <a:gd name="connsiteY43" fmla="*/ 209357 h 541867"/>
                  <a:gd name="connsiteX44" fmla="*/ 64655 w 1259224"/>
                  <a:gd name="connsiteY44" fmla="*/ 166254 h 541867"/>
                  <a:gd name="connsiteX45" fmla="*/ 40024 w 1259224"/>
                  <a:gd name="connsiteY45" fmla="*/ 104679 h 541867"/>
                  <a:gd name="connsiteX46" fmla="*/ 15394 w 1259224"/>
                  <a:gd name="connsiteY46" fmla="*/ 43103 h 541867"/>
                  <a:gd name="connsiteX47" fmla="*/ 0 w 1259224"/>
                  <a:gd name="connsiteY47" fmla="*/ 0 h 541867"/>
                  <a:gd name="connsiteX0" fmla="*/ 1240752 w 1240752"/>
                  <a:gd name="connsiteY0" fmla="*/ 526473 h 526473"/>
                  <a:gd name="connsiteX1" fmla="*/ 1182255 w 1240752"/>
                  <a:gd name="connsiteY1" fmla="*/ 508000 h 526473"/>
                  <a:gd name="connsiteX2" fmla="*/ 1132994 w 1240752"/>
                  <a:gd name="connsiteY2" fmla="*/ 486448 h 526473"/>
                  <a:gd name="connsiteX3" fmla="*/ 1046788 w 1240752"/>
                  <a:gd name="connsiteY3" fmla="*/ 480291 h 526473"/>
                  <a:gd name="connsiteX4" fmla="*/ 991370 w 1240752"/>
                  <a:gd name="connsiteY4" fmla="*/ 480291 h 526473"/>
                  <a:gd name="connsiteX5" fmla="*/ 923636 w 1240752"/>
                  <a:gd name="connsiteY5" fmla="*/ 492606 h 526473"/>
                  <a:gd name="connsiteX6" fmla="*/ 880533 w 1240752"/>
                  <a:gd name="connsiteY6" fmla="*/ 501842 h 526473"/>
                  <a:gd name="connsiteX7" fmla="*/ 871297 w 1240752"/>
                  <a:gd name="connsiteY7" fmla="*/ 501842 h 526473"/>
                  <a:gd name="connsiteX8" fmla="*/ 865139 w 1240752"/>
                  <a:gd name="connsiteY8" fmla="*/ 483370 h 526473"/>
                  <a:gd name="connsiteX9" fmla="*/ 846667 w 1240752"/>
                  <a:gd name="connsiteY9" fmla="*/ 477212 h 526473"/>
                  <a:gd name="connsiteX10" fmla="*/ 815879 w 1240752"/>
                  <a:gd name="connsiteY10" fmla="*/ 486448 h 526473"/>
                  <a:gd name="connsiteX11" fmla="*/ 766618 w 1240752"/>
                  <a:gd name="connsiteY11" fmla="*/ 467976 h 526473"/>
                  <a:gd name="connsiteX12" fmla="*/ 748145 w 1240752"/>
                  <a:gd name="connsiteY12" fmla="*/ 458739 h 526473"/>
                  <a:gd name="connsiteX13" fmla="*/ 723515 w 1240752"/>
                  <a:gd name="connsiteY13" fmla="*/ 464897 h 526473"/>
                  <a:gd name="connsiteX14" fmla="*/ 680412 w 1240752"/>
                  <a:gd name="connsiteY14" fmla="*/ 461818 h 526473"/>
                  <a:gd name="connsiteX15" fmla="*/ 655782 w 1240752"/>
                  <a:gd name="connsiteY15" fmla="*/ 458739 h 526473"/>
                  <a:gd name="connsiteX16" fmla="*/ 640388 w 1240752"/>
                  <a:gd name="connsiteY16" fmla="*/ 471054 h 526473"/>
                  <a:gd name="connsiteX17" fmla="*/ 618836 w 1240752"/>
                  <a:gd name="connsiteY17" fmla="*/ 477212 h 526473"/>
                  <a:gd name="connsiteX18" fmla="*/ 588048 w 1240752"/>
                  <a:gd name="connsiteY18" fmla="*/ 455660 h 526473"/>
                  <a:gd name="connsiteX19" fmla="*/ 575733 w 1240752"/>
                  <a:gd name="connsiteY19" fmla="*/ 437188 h 526473"/>
                  <a:gd name="connsiteX20" fmla="*/ 566497 w 1240752"/>
                  <a:gd name="connsiteY20" fmla="*/ 437188 h 526473"/>
                  <a:gd name="connsiteX21" fmla="*/ 560339 w 1240752"/>
                  <a:gd name="connsiteY21" fmla="*/ 452582 h 526473"/>
                  <a:gd name="connsiteX22" fmla="*/ 535709 w 1240752"/>
                  <a:gd name="connsiteY22" fmla="*/ 471054 h 526473"/>
                  <a:gd name="connsiteX23" fmla="*/ 520315 w 1240752"/>
                  <a:gd name="connsiteY23" fmla="*/ 477212 h 526473"/>
                  <a:gd name="connsiteX24" fmla="*/ 520315 w 1240752"/>
                  <a:gd name="connsiteY24" fmla="*/ 461818 h 526473"/>
                  <a:gd name="connsiteX25" fmla="*/ 517236 w 1240752"/>
                  <a:gd name="connsiteY25" fmla="*/ 437188 h 526473"/>
                  <a:gd name="connsiteX26" fmla="*/ 492606 w 1240752"/>
                  <a:gd name="connsiteY26" fmla="*/ 421794 h 526473"/>
                  <a:gd name="connsiteX27" fmla="*/ 464897 w 1240752"/>
                  <a:gd name="connsiteY27" fmla="*/ 415636 h 526473"/>
                  <a:gd name="connsiteX28" fmla="*/ 415636 w 1240752"/>
                  <a:gd name="connsiteY28" fmla="*/ 403321 h 526473"/>
                  <a:gd name="connsiteX29" fmla="*/ 372533 w 1240752"/>
                  <a:gd name="connsiteY29" fmla="*/ 391006 h 526473"/>
                  <a:gd name="connsiteX30" fmla="*/ 335588 w 1240752"/>
                  <a:gd name="connsiteY30" fmla="*/ 372533 h 526473"/>
                  <a:gd name="connsiteX31" fmla="*/ 301721 w 1240752"/>
                  <a:gd name="connsiteY31" fmla="*/ 344824 h 526473"/>
                  <a:gd name="connsiteX32" fmla="*/ 270933 w 1240752"/>
                  <a:gd name="connsiteY32" fmla="*/ 329430 h 526473"/>
                  <a:gd name="connsiteX33" fmla="*/ 240145 w 1240752"/>
                  <a:gd name="connsiteY33" fmla="*/ 329430 h 526473"/>
                  <a:gd name="connsiteX34" fmla="*/ 215515 w 1240752"/>
                  <a:gd name="connsiteY34" fmla="*/ 326351 h 526473"/>
                  <a:gd name="connsiteX35" fmla="*/ 187806 w 1240752"/>
                  <a:gd name="connsiteY35" fmla="*/ 304800 h 526473"/>
                  <a:gd name="connsiteX36" fmla="*/ 163176 w 1240752"/>
                  <a:gd name="connsiteY36" fmla="*/ 295564 h 526473"/>
                  <a:gd name="connsiteX37" fmla="*/ 135467 w 1240752"/>
                  <a:gd name="connsiteY37" fmla="*/ 292485 h 526473"/>
                  <a:gd name="connsiteX38" fmla="*/ 110836 w 1240752"/>
                  <a:gd name="connsiteY38" fmla="*/ 301721 h 526473"/>
                  <a:gd name="connsiteX39" fmla="*/ 101600 w 1240752"/>
                  <a:gd name="connsiteY39" fmla="*/ 301721 h 526473"/>
                  <a:gd name="connsiteX40" fmla="*/ 95442 w 1240752"/>
                  <a:gd name="connsiteY40" fmla="*/ 283248 h 526473"/>
                  <a:gd name="connsiteX41" fmla="*/ 76970 w 1240752"/>
                  <a:gd name="connsiteY41" fmla="*/ 227830 h 526473"/>
                  <a:gd name="connsiteX42" fmla="*/ 76970 w 1240752"/>
                  <a:gd name="connsiteY42" fmla="*/ 209357 h 526473"/>
                  <a:gd name="connsiteX43" fmla="*/ 64655 w 1240752"/>
                  <a:gd name="connsiteY43" fmla="*/ 166254 h 526473"/>
                  <a:gd name="connsiteX44" fmla="*/ 40024 w 1240752"/>
                  <a:gd name="connsiteY44" fmla="*/ 104679 h 526473"/>
                  <a:gd name="connsiteX45" fmla="*/ 15394 w 1240752"/>
                  <a:gd name="connsiteY45" fmla="*/ 43103 h 526473"/>
                  <a:gd name="connsiteX46" fmla="*/ 0 w 1240752"/>
                  <a:gd name="connsiteY46" fmla="*/ 0 h 526473"/>
                  <a:gd name="connsiteX0" fmla="*/ 1182255 w 1182255"/>
                  <a:gd name="connsiteY0" fmla="*/ 508000 h 508000"/>
                  <a:gd name="connsiteX1" fmla="*/ 1132994 w 1182255"/>
                  <a:gd name="connsiteY1" fmla="*/ 486448 h 508000"/>
                  <a:gd name="connsiteX2" fmla="*/ 1046788 w 1182255"/>
                  <a:gd name="connsiteY2" fmla="*/ 480291 h 508000"/>
                  <a:gd name="connsiteX3" fmla="*/ 991370 w 1182255"/>
                  <a:gd name="connsiteY3" fmla="*/ 480291 h 508000"/>
                  <a:gd name="connsiteX4" fmla="*/ 923636 w 1182255"/>
                  <a:gd name="connsiteY4" fmla="*/ 492606 h 508000"/>
                  <a:gd name="connsiteX5" fmla="*/ 880533 w 1182255"/>
                  <a:gd name="connsiteY5" fmla="*/ 501842 h 508000"/>
                  <a:gd name="connsiteX6" fmla="*/ 871297 w 1182255"/>
                  <a:gd name="connsiteY6" fmla="*/ 501842 h 508000"/>
                  <a:gd name="connsiteX7" fmla="*/ 865139 w 1182255"/>
                  <a:gd name="connsiteY7" fmla="*/ 483370 h 508000"/>
                  <a:gd name="connsiteX8" fmla="*/ 846667 w 1182255"/>
                  <a:gd name="connsiteY8" fmla="*/ 477212 h 508000"/>
                  <a:gd name="connsiteX9" fmla="*/ 815879 w 1182255"/>
                  <a:gd name="connsiteY9" fmla="*/ 486448 h 508000"/>
                  <a:gd name="connsiteX10" fmla="*/ 766618 w 1182255"/>
                  <a:gd name="connsiteY10" fmla="*/ 467976 h 508000"/>
                  <a:gd name="connsiteX11" fmla="*/ 748145 w 1182255"/>
                  <a:gd name="connsiteY11" fmla="*/ 458739 h 508000"/>
                  <a:gd name="connsiteX12" fmla="*/ 723515 w 1182255"/>
                  <a:gd name="connsiteY12" fmla="*/ 464897 h 508000"/>
                  <a:gd name="connsiteX13" fmla="*/ 680412 w 1182255"/>
                  <a:gd name="connsiteY13" fmla="*/ 461818 h 508000"/>
                  <a:gd name="connsiteX14" fmla="*/ 655782 w 1182255"/>
                  <a:gd name="connsiteY14" fmla="*/ 458739 h 508000"/>
                  <a:gd name="connsiteX15" fmla="*/ 640388 w 1182255"/>
                  <a:gd name="connsiteY15" fmla="*/ 471054 h 508000"/>
                  <a:gd name="connsiteX16" fmla="*/ 618836 w 1182255"/>
                  <a:gd name="connsiteY16" fmla="*/ 477212 h 508000"/>
                  <a:gd name="connsiteX17" fmla="*/ 588048 w 1182255"/>
                  <a:gd name="connsiteY17" fmla="*/ 455660 h 508000"/>
                  <a:gd name="connsiteX18" fmla="*/ 575733 w 1182255"/>
                  <a:gd name="connsiteY18" fmla="*/ 437188 h 508000"/>
                  <a:gd name="connsiteX19" fmla="*/ 566497 w 1182255"/>
                  <a:gd name="connsiteY19" fmla="*/ 437188 h 508000"/>
                  <a:gd name="connsiteX20" fmla="*/ 560339 w 1182255"/>
                  <a:gd name="connsiteY20" fmla="*/ 452582 h 508000"/>
                  <a:gd name="connsiteX21" fmla="*/ 535709 w 1182255"/>
                  <a:gd name="connsiteY21" fmla="*/ 471054 h 508000"/>
                  <a:gd name="connsiteX22" fmla="*/ 520315 w 1182255"/>
                  <a:gd name="connsiteY22" fmla="*/ 477212 h 508000"/>
                  <a:gd name="connsiteX23" fmla="*/ 520315 w 1182255"/>
                  <a:gd name="connsiteY23" fmla="*/ 461818 h 508000"/>
                  <a:gd name="connsiteX24" fmla="*/ 517236 w 1182255"/>
                  <a:gd name="connsiteY24" fmla="*/ 437188 h 508000"/>
                  <a:gd name="connsiteX25" fmla="*/ 492606 w 1182255"/>
                  <a:gd name="connsiteY25" fmla="*/ 421794 h 508000"/>
                  <a:gd name="connsiteX26" fmla="*/ 464897 w 1182255"/>
                  <a:gd name="connsiteY26" fmla="*/ 415636 h 508000"/>
                  <a:gd name="connsiteX27" fmla="*/ 415636 w 1182255"/>
                  <a:gd name="connsiteY27" fmla="*/ 403321 h 508000"/>
                  <a:gd name="connsiteX28" fmla="*/ 372533 w 1182255"/>
                  <a:gd name="connsiteY28" fmla="*/ 391006 h 508000"/>
                  <a:gd name="connsiteX29" fmla="*/ 335588 w 1182255"/>
                  <a:gd name="connsiteY29" fmla="*/ 372533 h 508000"/>
                  <a:gd name="connsiteX30" fmla="*/ 301721 w 1182255"/>
                  <a:gd name="connsiteY30" fmla="*/ 344824 h 508000"/>
                  <a:gd name="connsiteX31" fmla="*/ 270933 w 1182255"/>
                  <a:gd name="connsiteY31" fmla="*/ 329430 h 508000"/>
                  <a:gd name="connsiteX32" fmla="*/ 240145 w 1182255"/>
                  <a:gd name="connsiteY32" fmla="*/ 329430 h 508000"/>
                  <a:gd name="connsiteX33" fmla="*/ 215515 w 1182255"/>
                  <a:gd name="connsiteY33" fmla="*/ 326351 h 508000"/>
                  <a:gd name="connsiteX34" fmla="*/ 187806 w 1182255"/>
                  <a:gd name="connsiteY34" fmla="*/ 304800 h 508000"/>
                  <a:gd name="connsiteX35" fmla="*/ 163176 w 1182255"/>
                  <a:gd name="connsiteY35" fmla="*/ 295564 h 508000"/>
                  <a:gd name="connsiteX36" fmla="*/ 135467 w 1182255"/>
                  <a:gd name="connsiteY36" fmla="*/ 292485 h 508000"/>
                  <a:gd name="connsiteX37" fmla="*/ 110836 w 1182255"/>
                  <a:gd name="connsiteY37" fmla="*/ 301721 h 508000"/>
                  <a:gd name="connsiteX38" fmla="*/ 101600 w 1182255"/>
                  <a:gd name="connsiteY38" fmla="*/ 301721 h 508000"/>
                  <a:gd name="connsiteX39" fmla="*/ 95442 w 1182255"/>
                  <a:gd name="connsiteY39" fmla="*/ 283248 h 508000"/>
                  <a:gd name="connsiteX40" fmla="*/ 76970 w 1182255"/>
                  <a:gd name="connsiteY40" fmla="*/ 227830 h 508000"/>
                  <a:gd name="connsiteX41" fmla="*/ 76970 w 1182255"/>
                  <a:gd name="connsiteY41" fmla="*/ 209357 h 508000"/>
                  <a:gd name="connsiteX42" fmla="*/ 64655 w 1182255"/>
                  <a:gd name="connsiteY42" fmla="*/ 166254 h 508000"/>
                  <a:gd name="connsiteX43" fmla="*/ 40024 w 1182255"/>
                  <a:gd name="connsiteY43" fmla="*/ 104679 h 508000"/>
                  <a:gd name="connsiteX44" fmla="*/ 15394 w 1182255"/>
                  <a:gd name="connsiteY44" fmla="*/ 43103 h 508000"/>
                  <a:gd name="connsiteX45" fmla="*/ 0 w 1182255"/>
                  <a:gd name="connsiteY45" fmla="*/ 0 h 508000"/>
                  <a:gd name="connsiteX0" fmla="*/ 1132994 w 1132994"/>
                  <a:gd name="connsiteY0" fmla="*/ 486448 h 503619"/>
                  <a:gd name="connsiteX1" fmla="*/ 1046788 w 1132994"/>
                  <a:gd name="connsiteY1" fmla="*/ 480291 h 503619"/>
                  <a:gd name="connsiteX2" fmla="*/ 991370 w 1132994"/>
                  <a:gd name="connsiteY2" fmla="*/ 480291 h 503619"/>
                  <a:gd name="connsiteX3" fmla="*/ 923636 w 1132994"/>
                  <a:gd name="connsiteY3" fmla="*/ 492606 h 503619"/>
                  <a:gd name="connsiteX4" fmla="*/ 880533 w 1132994"/>
                  <a:gd name="connsiteY4" fmla="*/ 501842 h 503619"/>
                  <a:gd name="connsiteX5" fmla="*/ 871297 w 1132994"/>
                  <a:gd name="connsiteY5" fmla="*/ 501842 h 503619"/>
                  <a:gd name="connsiteX6" fmla="*/ 865139 w 1132994"/>
                  <a:gd name="connsiteY6" fmla="*/ 483370 h 503619"/>
                  <a:gd name="connsiteX7" fmla="*/ 846667 w 1132994"/>
                  <a:gd name="connsiteY7" fmla="*/ 477212 h 503619"/>
                  <a:gd name="connsiteX8" fmla="*/ 815879 w 1132994"/>
                  <a:gd name="connsiteY8" fmla="*/ 486448 h 503619"/>
                  <a:gd name="connsiteX9" fmla="*/ 766618 w 1132994"/>
                  <a:gd name="connsiteY9" fmla="*/ 467976 h 503619"/>
                  <a:gd name="connsiteX10" fmla="*/ 748145 w 1132994"/>
                  <a:gd name="connsiteY10" fmla="*/ 458739 h 503619"/>
                  <a:gd name="connsiteX11" fmla="*/ 723515 w 1132994"/>
                  <a:gd name="connsiteY11" fmla="*/ 464897 h 503619"/>
                  <a:gd name="connsiteX12" fmla="*/ 680412 w 1132994"/>
                  <a:gd name="connsiteY12" fmla="*/ 461818 h 503619"/>
                  <a:gd name="connsiteX13" fmla="*/ 655782 w 1132994"/>
                  <a:gd name="connsiteY13" fmla="*/ 458739 h 503619"/>
                  <a:gd name="connsiteX14" fmla="*/ 640388 w 1132994"/>
                  <a:gd name="connsiteY14" fmla="*/ 471054 h 503619"/>
                  <a:gd name="connsiteX15" fmla="*/ 618836 w 1132994"/>
                  <a:gd name="connsiteY15" fmla="*/ 477212 h 503619"/>
                  <a:gd name="connsiteX16" fmla="*/ 588048 w 1132994"/>
                  <a:gd name="connsiteY16" fmla="*/ 455660 h 503619"/>
                  <a:gd name="connsiteX17" fmla="*/ 575733 w 1132994"/>
                  <a:gd name="connsiteY17" fmla="*/ 437188 h 503619"/>
                  <a:gd name="connsiteX18" fmla="*/ 566497 w 1132994"/>
                  <a:gd name="connsiteY18" fmla="*/ 437188 h 503619"/>
                  <a:gd name="connsiteX19" fmla="*/ 560339 w 1132994"/>
                  <a:gd name="connsiteY19" fmla="*/ 452582 h 503619"/>
                  <a:gd name="connsiteX20" fmla="*/ 535709 w 1132994"/>
                  <a:gd name="connsiteY20" fmla="*/ 471054 h 503619"/>
                  <a:gd name="connsiteX21" fmla="*/ 520315 w 1132994"/>
                  <a:gd name="connsiteY21" fmla="*/ 477212 h 503619"/>
                  <a:gd name="connsiteX22" fmla="*/ 520315 w 1132994"/>
                  <a:gd name="connsiteY22" fmla="*/ 461818 h 503619"/>
                  <a:gd name="connsiteX23" fmla="*/ 517236 w 1132994"/>
                  <a:gd name="connsiteY23" fmla="*/ 437188 h 503619"/>
                  <a:gd name="connsiteX24" fmla="*/ 492606 w 1132994"/>
                  <a:gd name="connsiteY24" fmla="*/ 421794 h 503619"/>
                  <a:gd name="connsiteX25" fmla="*/ 464897 w 1132994"/>
                  <a:gd name="connsiteY25" fmla="*/ 415636 h 503619"/>
                  <a:gd name="connsiteX26" fmla="*/ 415636 w 1132994"/>
                  <a:gd name="connsiteY26" fmla="*/ 403321 h 503619"/>
                  <a:gd name="connsiteX27" fmla="*/ 372533 w 1132994"/>
                  <a:gd name="connsiteY27" fmla="*/ 391006 h 503619"/>
                  <a:gd name="connsiteX28" fmla="*/ 335588 w 1132994"/>
                  <a:gd name="connsiteY28" fmla="*/ 372533 h 503619"/>
                  <a:gd name="connsiteX29" fmla="*/ 301721 w 1132994"/>
                  <a:gd name="connsiteY29" fmla="*/ 344824 h 503619"/>
                  <a:gd name="connsiteX30" fmla="*/ 270933 w 1132994"/>
                  <a:gd name="connsiteY30" fmla="*/ 329430 h 503619"/>
                  <a:gd name="connsiteX31" fmla="*/ 240145 w 1132994"/>
                  <a:gd name="connsiteY31" fmla="*/ 329430 h 503619"/>
                  <a:gd name="connsiteX32" fmla="*/ 215515 w 1132994"/>
                  <a:gd name="connsiteY32" fmla="*/ 326351 h 503619"/>
                  <a:gd name="connsiteX33" fmla="*/ 187806 w 1132994"/>
                  <a:gd name="connsiteY33" fmla="*/ 304800 h 503619"/>
                  <a:gd name="connsiteX34" fmla="*/ 163176 w 1132994"/>
                  <a:gd name="connsiteY34" fmla="*/ 295564 h 503619"/>
                  <a:gd name="connsiteX35" fmla="*/ 135467 w 1132994"/>
                  <a:gd name="connsiteY35" fmla="*/ 292485 h 503619"/>
                  <a:gd name="connsiteX36" fmla="*/ 110836 w 1132994"/>
                  <a:gd name="connsiteY36" fmla="*/ 301721 h 503619"/>
                  <a:gd name="connsiteX37" fmla="*/ 101600 w 1132994"/>
                  <a:gd name="connsiteY37" fmla="*/ 301721 h 503619"/>
                  <a:gd name="connsiteX38" fmla="*/ 95442 w 1132994"/>
                  <a:gd name="connsiteY38" fmla="*/ 283248 h 503619"/>
                  <a:gd name="connsiteX39" fmla="*/ 76970 w 1132994"/>
                  <a:gd name="connsiteY39" fmla="*/ 227830 h 503619"/>
                  <a:gd name="connsiteX40" fmla="*/ 76970 w 1132994"/>
                  <a:gd name="connsiteY40" fmla="*/ 209357 h 503619"/>
                  <a:gd name="connsiteX41" fmla="*/ 64655 w 1132994"/>
                  <a:gd name="connsiteY41" fmla="*/ 166254 h 503619"/>
                  <a:gd name="connsiteX42" fmla="*/ 40024 w 1132994"/>
                  <a:gd name="connsiteY42" fmla="*/ 104679 h 503619"/>
                  <a:gd name="connsiteX43" fmla="*/ 15394 w 1132994"/>
                  <a:gd name="connsiteY43" fmla="*/ 43103 h 503619"/>
                  <a:gd name="connsiteX44" fmla="*/ 0 w 1132994"/>
                  <a:gd name="connsiteY44" fmla="*/ 0 h 503619"/>
                  <a:gd name="connsiteX0" fmla="*/ 1046788 w 1046788"/>
                  <a:gd name="connsiteY0" fmla="*/ 480291 h 503619"/>
                  <a:gd name="connsiteX1" fmla="*/ 991370 w 1046788"/>
                  <a:gd name="connsiteY1" fmla="*/ 480291 h 503619"/>
                  <a:gd name="connsiteX2" fmla="*/ 923636 w 1046788"/>
                  <a:gd name="connsiteY2" fmla="*/ 492606 h 503619"/>
                  <a:gd name="connsiteX3" fmla="*/ 880533 w 1046788"/>
                  <a:gd name="connsiteY3" fmla="*/ 501842 h 503619"/>
                  <a:gd name="connsiteX4" fmla="*/ 871297 w 1046788"/>
                  <a:gd name="connsiteY4" fmla="*/ 501842 h 503619"/>
                  <a:gd name="connsiteX5" fmla="*/ 865139 w 1046788"/>
                  <a:gd name="connsiteY5" fmla="*/ 483370 h 503619"/>
                  <a:gd name="connsiteX6" fmla="*/ 846667 w 1046788"/>
                  <a:gd name="connsiteY6" fmla="*/ 477212 h 503619"/>
                  <a:gd name="connsiteX7" fmla="*/ 815879 w 1046788"/>
                  <a:gd name="connsiteY7" fmla="*/ 486448 h 503619"/>
                  <a:gd name="connsiteX8" fmla="*/ 766618 w 1046788"/>
                  <a:gd name="connsiteY8" fmla="*/ 467976 h 503619"/>
                  <a:gd name="connsiteX9" fmla="*/ 748145 w 1046788"/>
                  <a:gd name="connsiteY9" fmla="*/ 458739 h 503619"/>
                  <a:gd name="connsiteX10" fmla="*/ 723515 w 1046788"/>
                  <a:gd name="connsiteY10" fmla="*/ 464897 h 503619"/>
                  <a:gd name="connsiteX11" fmla="*/ 680412 w 1046788"/>
                  <a:gd name="connsiteY11" fmla="*/ 461818 h 503619"/>
                  <a:gd name="connsiteX12" fmla="*/ 655782 w 1046788"/>
                  <a:gd name="connsiteY12" fmla="*/ 458739 h 503619"/>
                  <a:gd name="connsiteX13" fmla="*/ 640388 w 1046788"/>
                  <a:gd name="connsiteY13" fmla="*/ 471054 h 503619"/>
                  <a:gd name="connsiteX14" fmla="*/ 618836 w 1046788"/>
                  <a:gd name="connsiteY14" fmla="*/ 477212 h 503619"/>
                  <a:gd name="connsiteX15" fmla="*/ 588048 w 1046788"/>
                  <a:gd name="connsiteY15" fmla="*/ 455660 h 503619"/>
                  <a:gd name="connsiteX16" fmla="*/ 575733 w 1046788"/>
                  <a:gd name="connsiteY16" fmla="*/ 437188 h 503619"/>
                  <a:gd name="connsiteX17" fmla="*/ 566497 w 1046788"/>
                  <a:gd name="connsiteY17" fmla="*/ 437188 h 503619"/>
                  <a:gd name="connsiteX18" fmla="*/ 560339 w 1046788"/>
                  <a:gd name="connsiteY18" fmla="*/ 452582 h 503619"/>
                  <a:gd name="connsiteX19" fmla="*/ 535709 w 1046788"/>
                  <a:gd name="connsiteY19" fmla="*/ 471054 h 503619"/>
                  <a:gd name="connsiteX20" fmla="*/ 520315 w 1046788"/>
                  <a:gd name="connsiteY20" fmla="*/ 477212 h 503619"/>
                  <a:gd name="connsiteX21" fmla="*/ 520315 w 1046788"/>
                  <a:gd name="connsiteY21" fmla="*/ 461818 h 503619"/>
                  <a:gd name="connsiteX22" fmla="*/ 517236 w 1046788"/>
                  <a:gd name="connsiteY22" fmla="*/ 437188 h 503619"/>
                  <a:gd name="connsiteX23" fmla="*/ 492606 w 1046788"/>
                  <a:gd name="connsiteY23" fmla="*/ 421794 h 503619"/>
                  <a:gd name="connsiteX24" fmla="*/ 464897 w 1046788"/>
                  <a:gd name="connsiteY24" fmla="*/ 415636 h 503619"/>
                  <a:gd name="connsiteX25" fmla="*/ 415636 w 1046788"/>
                  <a:gd name="connsiteY25" fmla="*/ 403321 h 503619"/>
                  <a:gd name="connsiteX26" fmla="*/ 372533 w 1046788"/>
                  <a:gd name="connsiteY26" fmla="*/ 391006 h 503619"/>
                  <a:gd name="connsiteX27" fmla="*/ 335588 w 1046788"/>
                  <a:gd name="connsiteY27" fmla="*/ 372533 h 503619"/>
                  <a:gd name="connsiteX28" fmla="*/ 301721 w 1046788"/>
                  <a:gd name="connsiteY28" fmla="*/ 344824 h 503619"/>
                  <a:gd name="connsiteX29" fmla="*/ 270933 w 1046788"/>
                  <a:gd name="connsiteY29" fmla="*/ 329430 h 503619"/>
                  <a:gd name="connsiteX30" fmla="*/ 240145 w 1046788"/>
                  <a:gd name="connsiteY30" fmla="*/ 329430 h 503619"/>
                  <a:gd name="connsiteX31" fmla="*/ 215515 w 1046788"/>
                  <a:gd name="connsiteY31" fmla="*/ 326351 h 503619"/>
                  <a:gd name="connsiteX32" fmla="*/ 187806 w 1046788"/>
                  <a:gd name="connsiteY32" fmla="*/ 304800 h 503619"/>
                  <a:gd name="connsiteX33" fmla="*/ 163176 w 1046788"/>
                  <a:gd name="connsiteY33" fmla="*/ 295564 h 503619"/>
                  <a:gd name="connsiteX34" fmla="*/ 135467 w 1046788"/>
                  <a:gd name="connsiteY34" fmla="*/ 292485 h 503619"/>
                  <a:gd name="connsiteX35" fmla="*/ 110836 w 1046788"/>
                  <a:gd name="connsiteY35" fmla="*/ 301721 h 503619"/>
                  <a:gd name="connsiteX36" fmla="*/ 101600 w 1046788"/>
                  <a:gd name="connsiteY36" fmla="*/ 301721 h 503619"/>
                  <a:gd name="connsiteX37" fmla="*/ 95442 w 1046788"/>
                  <a:gd name="connsiteY37" fmla="*/ 283248 h 503619"/>
                  <a:gd name="connsiteX38" fmla="*/ 76970 w 1046788"/>
                  <a:gd name="connsiteY38" fmla="*/ 227830 h 503619"/>
                  <a:gd name="connsiteX39" fmla="*/ 76970 w 1046788"/>
                  <a:gd name="connsiteY39" fmla="*/ 209357 h 503619"/>
                  <a:gd name="connsiteX40" fmla="*/ 64655 w 1046788"/>
                  <a:gd name="connsiteY40" fmla="*/ 166254 h 503619"/>
                  <a:gd name="connsiteX41" fmla="*/ 40024 w 1046788"/>
                  <a:gd name="connsiteY41" fmla="*/ 104679 h 503619"/>
                  <a:gd name="connsiteX42" fmla="*/ 15394 w 1046788"/>
                  <a:gd name="connsiteY42" fmla="*/ 43103 h 503619"/>
                  <a:gd name="connsiteX43" fmla="*/ 0 w 1046788"/>
                  <a:gd name="connsiteY43" fmla="*/ 0 h 503619"/>
                  <a:gd name="connsiteX0" fmla="*/ 991370 w 991370"/>
                  <a:gd name="connsiteY0" fmla="*/ 480291 h 503619"/>
                  <a:gd name="connsiteX1" fmla="*/ 923636 w 991370"/>
                  <a:gd name="connsiteY1" fmla="*/ 492606 h 503619"/>
                  <a:gd name="connsiteX2" fmla="*/ 880533 w 991370"/>
                  <a:gd name="connsiteY2" fmla="*/ 501842 h 503619"/>
                  <a:gd name="connsiteX3" fmla="*/ 871297 w 991370"/>
                  <a:gd name="connsiteY3" fmla="*/ 501842 h 503619"/>
                  <a:gd name="connsiteX4" fmla="*/ 865139 w 991370"/>
                  <a:gd name="connsiteY4" fmla="*/ 483370 h 503619"/>
                  <a:gd name="connsiteX5" fmla="*/ 846667 w 991370"/>
                  <a:gd name="connsiteY5" fmla="*/ 477212 h 503619"/>
                  <a:gd name="connsiteX6" fmla="*/ 815879 w 991370"/>
                  <a:gd name="connsiteY6" fmla="*/ 486448 h 503619"/>
                  <a:gd name="connsiteX7" fmla="*/ 766618 w 991370"/>
                  <a:gd name="connsiteY7" fmla="*/ 467976 h 503619"/>
                  <a:gd name="connsiteX8" fmla="*/ 748145 w 991370"/>
                  <a:gd name="connsiteY8" fmla="*/ 458739 h 503619"/>
                  <a:gd name="connsiteX9" fmla="*/ 723515 w 991370"/>
                  <a:gd name="connsiteY9" fmla="*/ 464897 h 503619"/>
                  <a:gd name="connsiteX10" fmla="*/ 680412 w 991370"/>
                  <a:gd name="connsiteY10" fmla="*/ 461818 h 503619"/>
                  <a:gd name="connsiteX11" fmla="*/ 655782 w 991370"/>
                  <a:gd name="connsiteY11" fmla="*/ 458739 h 503619"/>
                  <a:gd name="connsiteX12" fmla="*/ 640388 w 991370"/>
                  <a:gd name="connsiteY12" fmla="*/ 471054 h 503619"/>
                  <a:gd name="connsiteX13" fmla="*/ 618836 w 991370"/>
                  <a:gd name="connsiteY13" fmla="*/ 477212 h 503619"/>
                  <a:gd name="connsiteX14" fmla="*/ 588048 w 991370"/>
                  <a:gd name="connsiteY14" fmla="*/ 455660 h 503619"/>
                  <a:gd name="connsiteX15" fmla="*/ 575733 w 991370"/>
                  <a:gd name="connsiteY15" fmla="*/ 437188 h 503619"/>
                  <a:gd name="connsiteX16" fmla="*/ 566497 w 991370"/>
                  <a:gd name="connsiteY16" fmla="*/ 437188 h 503619"/>
                  <a:gd name="connsiteX17" fmla="*/ 560339 w 991370"/>
                  <a:gd name="connsiteY17" fmla="*/ 452582 h 503619"/>
                  <a:gd name="connsiteX18" fmla="*/ 535709 w 991370"/>
                  <a:gd name="connsiteY18" fmla="*/ 471054 h 503619"/>
                  <a:gd name="connsiteX19" fmla="*/ 520315 w 991370"/>
                  <a:gd name="connsiteY19" fmla="*/ 477212 h 503619"/>
                  <a:gd name="connsiteX20" fmla="*/ 520315 w 991370"/>
                  <a:gd name="connsiteY20" fmla="*/ 461818 h 503619"/>
                  <a:gd name="connsiteX21" fmla="*/ 517236 w 991370"/>
                  <a:gd name="connsiteY21" fmla="*/ 437188 h 503619"/>
                  <a:gd name="connsiteX22" fmla="*/ 492606 w 991370"/>
                  <a:gd name="connsiteY22" fmla="*/ 421794 h 503619"/>
                  <a:gd name="connsiteX23" fmla="*/ 464897 w 991370"/>
                  <a:gd name="connsiteY23" fmla="*/ 415636 h 503619"/>
                  <a:gd name="connsiteX24" fmla="*/ 415636 w 991370"/>
                  <a:gd name="connsiteY24" fmla="*/ 403321 h 503619"/>
                  <a:gd name="connsiteX25" fmla="*/ 372533 w 991370"/>
                  <a:gd name="connsiteY25" fmla="*/ 391006 h 503619"/>
                  <a:gd name="connsiteX26" fmla="*/ 335588 w 991370"/>
                  <a:gd name="connsiteY26" fmla="*/ 372533 h 503619"/>
                  <a:gd name="connsiteX27" fmla="*/ 301721 w 991370"/>
                  <a:gd name="connsiteY27" fmla="*/ 344824 h 503619"/>
                  <a:gd name="connsiteX28" fmla="*/ 270933 w 991370"/>
                  <a:gd name="connsiteY28" fmla="*/ 329430 h 503619"/>
                  <a:gd name="connsiteX29" fmla="*/ 240145 w 991370"/>
                  <a:gd name="connsiteY29" fmla="*/ 329430 h 503619"/>
                  <a:gd name="connsiteX30" fmla="*/ 215515 w 991370"/>
                  <a:gd name="connsiteY30" fmla="*/ 326351 h 503619"/>
                  <a:gd name="connsiteX31" fmla="*/ 187806 w 991370"/>
                  <a:gd name="connsiteY31" fmla="*/ 304800 h 503619"/>
                  <a:gd name="connsiteX32" fmla="*/ 163176 w 991370"/>
                  <a:gd name="connsiteY32" fmla="*/ 295564 h 503619"/>
                  <a:gd name="connsiteX33" fmla="*/ 135467 w 991370"/>
                  <a:gd name="connsiteY33" fmla="*/ 292485 h 503619"/>
                  <a:gd name="connsiteX34" fmla="*/ 110836 w 991370"/>
                  <a:gd name="connsiteY34" fmla="*/ 301721 h 503619"/>
                  <a:gd name="connsiteX35" fmla="*/ 101600 w 991370"/>
                  <a:gd name="connsiteY35" fmla="*/ 301721 h 503619"/>
                  <a:gd name="connsiteX36" fmla="*/ 95442 w 991370"/>
                  <a:gd name="connsiteY36" fmla="*/ 283248 h 503619"/>
                  <a:gd name="connsiteX37" fmla="*/ 76970 w 991370"/>
                  <a:gd name="connsiteY37" fmla="*/ 227830 h 503619"/>
                  <a:gd name="connsiteX38" fmla="*/ 76970 w 991370"/>
                  <a:gd name="connsiteY38" fmla="*/ 209357 h 503619"/>
                  <a:gd name="connsiteX39" fmla="*/ 64655 w 991370"/>
                  <a:gd name="connsiteY39" fmla="*/ 166254 h 503619"/>
                  <a:gd name="connsiteX40" fmla="*/ 40024 w 991370"/>
                  <a:gd name="connsiteY40" fmla="*/ 104679 h 503619"/>
                  <a:gd name="connsiteX41" fmla="*/ 15394 w 991370"/>
                  <a:gd name="connsiteY41" fmla="*/ 43103 h 503619"/>
                  <a:gd name="connsiteX42" fmla="*/ 0 w 991370"/>
                  <a:gd name="connsiteY42" fmla="*/ 0 h 503619"/>
                  <a:gd name="connsiteX0" fmla="*/ 956297 w 956297"/>
                  <a:gd name="connsiteY0" fmla="*/ 487806 h 503619"/>
                  <a:gd name="connsiteX1" fmla="*/ 923636 w 956297"/>
                  <a:gd name="connsiteY1" fmla="*/ 492606 h 503619"/>
                  <a:gd name="connsiteX2" fmla="*/ 880533 w 956297"/>
                  <a:gd name="connsiteY2" fmla="*/ 501842 h 503619"/>
                  <a:gd name="connsiteX3" fmla="*/ 871297 w 956297"/>
                  <a:gd name="connsiteY3" fmla="*/ 501842 h 503619"/>
                  <a:gd name="connsiteX4" fmla="*/ 865139 w 956297"/>
                  <a:gd name="connsiteY4" fmla="*/ 483370 h 503619"/>
                  <a:gd name="connsiteX5" fmla="*/ 846667 w 956297"/>
                  <a:gd name="connsiteY5" fmla="*/ 477212 h 503619"/>
                  <a:gd name="connsiteX6" fmla="*/ 815879 w 956297"/>
                  <a:gd name="connsiteY6" fmla="*/ 486448 h 503619"/>
                  <a:gd name="connsiteX7" fmla="*/ 766618 w 956297"/>
                  <a:gd name="connsiteY7" fmla="*/ 467976 h 503619"/>
                  <a:gd name="connsiteX8" fmla="*/ 748145 w 956297"/>
                  <a:gd name="connsiteY8" fmla="*/ 458739 h 503619"/>
                  <a:gd name="connsiteX9" fmla="*/ 723515 w 956297"/>
                  <a:gd name="connsiteY9" fmla="*/ 464897 h 503619"/>
                  <a:gd name="connsiteX10" fmla="*/ 680412 w 956297"/>
                  <a:gd name="connsiteY10" fmla="*/ 461818 h 503619"/>
                  <a:gd name="connsiteX11" fmla="*/ 655782 w 956297"/>
                  <a:gd name="connsiteY11" fmla="*/ 458739 h 503619"/>
                  <a:gd name="connsiteX12" fmla="*/ 640388 w 956297"/>
                  <a:gd name="connsiteY12" fmla="*/ 471054 h 503619"/>
                  <a:gd name="connsiteX13" fmla="*/ 618836 w 956297"/>
                  <a:gd name="connsiteY13" fmla="*/ 477212 h 503619"/>
                  <a:gd name="connsiteX14" fmla="*/ 588048 w 956297"/>
                  <a:gd name="connsiteY14" fmla="*/ 455660 h 503619"/>
                  <a:gd name="connsiteX15" fmla="*/ 575733 w 956297"/>
                  <a:gd name="connsiteY15" fmla="*/ 437188 h 503619"/>
                  <a:gd name="connsiteX16" fmla="*/ 566497 w 956297"/>
                  <a:gd name="connsiteY16" fmla="*/ 437188 h 503619"/>
                  <a:gd name="connsiteX17" fmla="*/ 560339 w 956297"/>
                  <a:gd name="connsiteY17" fmla="*/ 452582 h 503619"/>
                  <a:gd name="connsiteX18" fmla="*/ 535709 w 956297"/>
                  <a:gd name="connsiteY18" fmla="*/ 471054 h 503619"/>
                  <a:gd name="connsiteX19" fmla="*/ 520315 w 956297"/>
                  <a:gd name="connsiteY19" fmla="*/ 477212 h 503619"/>
                  <a:gd name="connsiteX20" fmla="*/ 520315 w 956297"/>
                  <a:gd name="connsiteY20" fmla="*/ 461818 h 503619"/>
                  <a:gd name="connsiteX21" fmla="*/ 517236 w 956297"/>
                  <a:gd name="connsiteY21" fmla="*/ 437188 h 503619"/>
                  <a:gd name="connsiteX22" fmla="*/ 492606 w 956297"/>
                  <a:gd name="connsiteY22" fmla="*/ 421794 h 503619"/>
                  <a:gd name="connsiteX23" fmla="*/ 464897 w 956297"/>
                  <a:gd name="connsiteY23" fmla="*/ 415636 h 503619"/>
                  <a:gd name="connsiteX24" fmla="*/ 415636 w 956297"/>
                  <a:gd name="connsiteY24" fmla="*/ 403321 h 503619"/>
                  <a:gd name="connsiteX25" fmla="*/ 372533 w 956297"/>
                  <a:gd name="connsiteY25" fmla="*/ 391006 h 503619"/>
                  <a:gd name="connsiteX26" fmla="*/ 335588 w 956297"/>
                  <a:gd name="connsiteY26" fmla="*/ 372533 h 503619"/>
                  <a:gd name="connsiteX27" fmla="*/ 301721 w 956297"/>
                  <a:gd name="connsiteY27" fmla="*/ 344824 h 503619"/>
                  <a:gd name="connsiteX28" fmla="*/ 270933 w 956297"/>
                  <a:gd name="connsiteY28" fmla="*/ 329430 h 503619"/>
                  <a:gd name="connsiteX29" fmla="*/ 240145 w 956297"/>
                  <a:gd name="connsiteY29" fmla="*/ 329430 h 503619"/>
                  <a:gd name="connsiteX30" fmla="*/ 215515 w 956297"/>
                  <a:gd name="connsiteY30" fmla="*/ 326351 h 503619"/>
                  <a:gd name="connsiteX31" fmla="*/ 187806 w 956297"/>
                  <a:gd name="connsiteY31" fmla="*/ 304800 h 503619"/>
                  <a:gd name="connsiteX32" fmla="*/ 163176 w 956297"/>
                  <a:gd name="connsiteY32" fmla="*/ 295564 h 503619"/>
                  <a:gd name="connsiteX33" fmla="*/ 135467 w 956297"/>
                  <a:gd name="connsiteY33" fmla="*/ 292485 h 503619"/>
                  <a:gd name="connsiteX34" fmla="*/ 110836 w 956297"/>
                  <a:gd name="connsiteY34" fmla="*/ 301721 h 503619"/>
                  <a:gd name="connsiteX35" fmla="*/ 101600 w 956297"/>
                  <a:gd name="connsiteY35" fmla="*/ 301721 h 503619"/>
                  <a:gd name="connsiteX36" fmla="*/ 95442 w 956297"/>
                  <a:gd name="connsiteY36" fmla="*/ 283248 h 503619"/>
                  <a:gd name="connsiteX37" fmla="*/ 76970 w 956297"/>
                  <a:gd name="connsiteY37" fmla="*/ 227830 h 503619"/>
                  <a:gd name="connsiteX38" fmla="*/ 76970 w 956297"/>
                  <a:gd name="connsiteY38" fmla="*/ 209357 h 503619"/>
                  <a:gd name="connsiteX39" fmla="*/ 64655 w 956297"/>
                  <a:gd name="connsiteY39" fmla="*/ 166254 h 503619"/>
                  <a:gd name="connsiteX40" fmla="*/ 40024 w 956297"/>
                  <a:gd name="connsiteY40" fmla="*/ 104679 h 503619"/>
                  <a:gd name="connsiteX41" fmla="*/ 15394 w 956297"/>
                  <a:gd name="connsiteY41" fmla="*/ 43103 h 503619"/>
                  <a:gd name="connsiteX42" fmla="*/ 0 w 956297"/>
                  <a:gd name="connsiteY42" fmla="*/ 0 h 50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956297" h="503619">
                    <a:moveTo>
                      <a:pt x="956297" y="487806"/>
                    </a:moveTo>
                    <a:cubicBezTo>
                      <a:pt x="935772" y="489858"/>
                      <a:pt x="936263" y="490267"/>
                      <a:pt x="923636" y="492606"/>
                    </a:cubicBezTo>
                    <a:cubicBezTo>
                      <a:pt x="911009" y="494945"/>
                      <a:pt x="880533" y="501842"/>
                      <a:pt x="880533" y="501842"/>
                    </a:cubicBezTo>
                    <a:cubicBezTo>
                      <a:pt x="871810" y="503381"/>
                      <a:pt x="873863" y="504921"/>
                      <a:pt x="871297" y="501842"/>
                    </a:cubicBezTo>
                    <a:cubicBezTo>
                      <a:pt x="868731" y="498763"/>
                      <a:pt x="869244" y="487475"/>
                      <a:pt x="865139" y="483370"/>
                    </a:cubicBezTo>
                    <a:cubicBezTo>
                      <a:pt x="861034" y="479265"/>
                      <a:pt x="854877" y="476699"/>
                      <a:pt x="846667" y="477212"/>
                    </a:cubicBezTo>
                    <a:cubicBezTo>
                      <a:pt x="838457" y="477725"/>
                      <a:pt x="829220" y="487987"/>
                      <a:pt x="815879" y="486448"/>
                    </a:cubicBezTo>
                    <a:cubicBezTo>
                      <a:pt x="802538" y="484909"/>
                      <a:pt x="777907" y="472594"/>
                      <a:pt x="766618" y="467976"/>
                    </a:cubicBezTo>
                    <a:cubicBezTo>
                      <a:pt x="755329" y="463358"/>
                      <a:pt x="755329" y="459252"/>
                      <a:pt x="748145" y="458739"/>
                    </a:cubicBezTo>
                    <a:cubicBezTo>
                      <a:pt x="740961" y="458226"/>
                      <a:pt x="734804" y="464384"/>
                      <a:pt x="723515" y="464897"/>
                    </a:cubicBezTo>
                    <a:cubicBezTo>
                      <a:pt x="712226" y="465410"/>
                      <a:pt x="691701" y="462844"/>
                      <a:pt x="680412" y="461818"/>
                    </a:cubicBezTo>
                    <a:cubicBezTo>
                      <a:pt x="669123" y="460792"/>
                      <a:pt x="662453" y="457200"/>
                      <a:pt x="655782" y="458739"/>
                    </a:cubicBezTo>
                    <a:cubicBezTo>
                      <a:pt x="649111" y="460278"/>
                      <a:pt x="646546" y="467975"/>
                      <a:pt x="640388" y="471054"/>
                    </a:cubicBezTo>
                    <a:cubicBezTo>
                      <a:pt x="634230" y="474133"/>
                      <a:pt x="627559" y="479778"/>
                      <a:pt x="618836" y="477212"/>
                    </a:cubicBezTo>
                    <a:cubicBezTo>
                      <a:pt x="610113" y="474646"/>
                      <a:pt x="588048" y="455660"/>
                      <a:pt x="588048" y="455660"/>
                    </a:cubicBezTo>
                    <a:cubicBezTo>
                      <a:pt x="580864" y="448989"/>
                      <a:pt x="575733" y="437188"/>
                      <a:pt x="575733" y="437188"/>
                    </a:cubicBezTo>
                    <a:cubicBezTo>
                      <a:pt x="572141" y="434109"/>
                      <a:pt x="569063" y="434622"/>
                      <a:pt x="566497" y="437188"/>
                    </a:cubicBezTo>
                    <a:cubicBezTo>
                      <a:pt x="563931" y="439754"/>
                      <a:pt x="565470" y="446938"/>
                      <a:pt x="560339" y="452582"/>
                    </a:cubicBezTo>
                    <a:cubicBezTo>
                      <a:pt x="555208" y="458226"/>
                      <a:pt x="542380" y="466949"/>
                      <a:pt x="535709" y="471054"/>
                    </a:cubicBezTo>
                    <a:cubicBezTo>
                      <a:pt x="529038" y="475159"/>
                      <a:pt x="520315" y="477212"/>
                      <a:pt x="520315" y="477212"/>
                    </a:cubicBezTo>
                    <a:cubicBezTo>
                      <a:pt x="517749" y="475673"/>
                      <a:pt x="520828" y="468489"/>
                      <a:pt x="520315" y="461818"/>
                    </a:cubicBezTo>
                    <a:cubicBezTo>
                      <a:pt x="519802" y="455147"/>
                      <a:pt x="517236" y="437188"/>
                      <a:pt x="517236" y="437188"/>
                    </a:cubicBezTo>
                    <a:cubicBezTo>
                      <a:pt x="512618" y="430517"/>
                      <a:pt x="501329" y="425386"/>
                      <a:pt x="492606" y="421794"/>
                    </a:cubicBezTo>
                    <a:cubicBezTo>
                      <a:pt x="483883" y="418202"/>
                      <a:pt x="464897" y="415636"/>
                      <a:pt x="464897" y="415636"/>
                    </a:cubicBezTo>
                    <a:lnTo>
                      <a:pt x="415636" y="403321"/>
                    </a:lnTo>
                    <a:cubicBezTo>
                      <a:pt x="400242" y="399216"/>
                      <a:pt x="385874" y="396137"/>
                      <a:pt x="372533" y="391006"/>
                    </a:cubicBezTo>
                    <a:cubicBezTo>
                      <a:pt x="359192" y="385875"/>
                      <a:pt x="347390" y="380230"/>
                      <a:pt x="335588" y="372533"/>
                    </a:cubicBezTo>
                    <a:cubicBezTo>
                      <a:pt x="323786" y="364836"/>
                      <a:pt x="312497" y="352008"/>
                      <a:pt x="301721" y="344824"/>
                    </a:cubicBezTo>
                    <a:cubicBezTo>
                      <a:pt x="290945" y="337640"/>
                      <a:pt x="281196" y="331996"/>
                      <a:pt x="270933" y="329430"/>
                    </a:cubicBezTo>
                    <a:cubicBezTo>
                      <a:pt x="260670" y="326864"/>
                      <a:pt x="249381" y="329943"/>
                      <a:pt x="240145" y="329430"/>
                    </a:cubicBezTo>
                    <a:cubicBezTo>
                      <a:pt x="230909" y="328917"/>
                      <a:pt x="224238" y="330456"/>
                      <a:pt x="215515" y="326351"/>
                    </a:cubicBezTo>
                    <a:cubicBezTo>
                      <a:pt x="206792" y="322246"/>
                      <a:pt x="196529" y="309931"/>
                      <a:pt x="187806" y="304800"/>
                    </a:cubicBezTo>
                    <a:cubicBezTo>
                      <a:pt x="179083" y="299669"/>
                      <a:pt x="171899" y="297617"/>
                      <a:pt x="163176" y="295564"/>
                    </a:cubicBezTo>
                    <a:cubicBezTo>
                      <a:pt x="154453" y="293511"/>
                      <a:pt x="144190" y="291459"/>
                      <a:pt x="135467" y="292485"/>
                    </a:cubicBezTo>
                    <a:cubicBezTo>
                      <a:pt x="126744" y="293511"/>
                      <a:pt x="110836" y="301721"/>
                      <a:pt x="110836" y="301721"/>
                    </a:cubicBezTo>
                    <a:cubicBezTo>
                      <a:pt x="105191" y="303260"/>
                      <a:pt x="104166" y="304800"/>
                      <a:pt x="101600" y="301721"/>
                    </a:cubicBezTo>
                    <a:cubicBezTo>
                      <a:pt x="99034" y="298642"/>
                      <a:pt x="95442" y="283248"/>
                      <a:pt x="95442" y="283248"/>
                    </a:cubicBezTo>
                    <a:cubicBezTo>
                      <a:pt x="91337" y="270933"/>
                      <a:pt x="80049" y="240145"/>
                      <a:pt x="76970" y="227830"/>
                    </a:cubicBezTo>
                    <a:cubicBezTo>
                      <a:pt x="73891" y="215515"/>
                      <a:pt x="79022" y="219620"/>
                      <a:pt x="76970" y="209357"/>
                    </a:cubicBezTo>
                    <a:cubicBezTo>
                      <a:pt x="74918" y="199094"/>
                      <a:pt x="70813" y="183700"/>
                      <a:pt x="64655" y="166254"/>
                    </a:cubicBezTo>
                    <a:cubicBezTo>
                      <a:pt x="58497" y="148808"/>
                      <a:pt x="40024" y="104679"/>
                      <a:pt x="40024" y="104679"/>
                    </a:cubicBezTo>
                    <a:cubicBezTo>
                      <a:pt x="31814" y="84154"/>
                      <a:pt x="22065" y="60549"/>
                      <a:pt x="15394" y="43103"/>
                    </a:cubicBezTo>
                    <a:cubicBezTo>
                      <a:pt x="8723" y="25657"/>
                      <a:pt x="5644" y="13854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9" name="Полилиния 838"/>
              <p:cNvSpPr/>
              <p:nvPr/>
            </p:nvSpPr>
            <p:spPr>
              <a:xfrm>
                <a:off x="4510394" y="1672270"/>
                <a:ext cx="186516" cy="40523"/>
              </a:xfrm>
              <a:custGeom>
                <a:avLst/>
                <a:gdLst>
                  <a:gd name="connsiteX0" fmla="*/ 273844 w 273844"/>
                  <a:gd name="connsiteY0" fmla="*/ 61912 h 61912"/>
                  <a:gd name="connsiteX1" fmla="*/ 180975 w 273844"/>
                  <a:gd name="connsiteY1" fmla="*/ 40481 h 61912"/>
                  <a:gd name="connsiteX2" fmla="*/ 142875 w 273844"/>
                  <a:gd name="connsiteY2" fmla="*/ 40481 h 61912"/>
                  <a:gd name="connsiteX3" fmla="*/ 109538 w 273844"/>
                  <a:gd name="connsiteY3" fmla="*/ 28575 h 61912"/>
                  <a:gd name="connsiteX4" fmla="*/ 80963 w 273844"/>
                  <a:gd name="connsiteY4" fmla="*/ 16669 h 61912"/>
                  <a:gd name="connsiteX5" fmla="*/ 47625 w 273844"/>
                  <a:gd name="connsiteY5" fmla="*/ 11906 h 61912"/>
                  <a:gd name="connsiteX6" fmla="*/ 0 w 273844"/>
                  <a:gd name="connsiteY6" fmla="*/ 0 h 61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844" h="61912">
                    <a:moveTo>
                      <a:pt x="273844" y="61912"/>
                    </a:moveTo>
                    <a:cubicBezTo>
                      <a:pt x="238323" y="52982"/>
                      <a:pt x="202803" y="44053"/>
                      <a:pt x="180975" y="40481"/>
                    </a:cubicBezTo>
                    <a:cubicBezTo>
                      <a:pt x="159147" y="36909"/>
                      <a:pt x="154781" y="42465"/>
                      <a:pt x="142875" y="40481"/>
                    </a:cubicBezTo>
                    <a:cubicBezTo>
                      <a:pt x="130969" y="38497"/>
                      <a:pt x="119857" y="32544"/>
                      <a:pt x="109538" y="28575"/>
                    </a:cubicBezTo>
                    <a:cubicBezTo>
                      <a:pt x="99219" y="24606"/>
                      <a:pt x="91282" y="19447"/>
                      <a:pt x="80963" y="16669"/>
                    </a:cubicBezTo>
                    <a:cubicBezTo>
                      <a:pt x="70644" y="13891"/>
                      <a:pt x="61119" y="14684"/>
                      <a:pt x="47625" y="11906"/>
                    </a:cubicBezTo>
                    <a:cubicBezTo>
                      <a:pt x="34131" y="9128"/>
                      <a:pt x="17065" y="4564"/>
                      <a:pt x="0" y="0"/>
                    </a:cubicBezTo>
                  </a:path>
                </a:pathLst>
              </a:custGeom>
              <a:ln w="952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840" name="Полилиния 839"/>
              <p:cNvSpPr/>
              <p:nvPr/>
            </p:nvSpPr>
            <p:spPr>
              <a:xfrm>
                <a:off x="4527225" y="1652706"/>
                <a:ext cx="419752" cy="211522"/>
              </a:xfrm>
              <a:custGeom>
                <a:avLst/>
                <a:gdLst>
                  <a:gd name="connsiteX0" fmla="*/ 586218 w 586218"/>
                  <a:gd name="connsiteY0" fmla="*/ 182880 h 182880"/>
                  <a:gd name="connsiteX1" fmla="*/ 513567 w 586218"/>
                  <a:gd name="connsiteY1" fmla="*/ 142797 h 182880"/>
                  <a:gd name="connsiteX2" fmla="*/ 443421 w 586218"/>
                  <a:gd name="connsiteY2" fmla="*/ 120250 h 182880"/>
                  <a:gd name="connsiteX3" fmla="*/ 398328 w 586218"/>
                  <a:gd name="connsiteY3" fmla="*/ 112734 h 182880"/>
                  <a:gd name="connsiteX4" fmla="*/ 348224 w 586218"/>
                  <a:gd name="connsiteY4" fmla="*/ 105219 h 182880"/>
                  <a:gd name="connsiteX5" fmla="*/ 295614 w 586218"/>
                  <a:gd name="connsiteY5" fmla="*/ 97703 h 182880"/>
                  <a:gd name="connsiteX6" fmla="*/ 283088 w 586218"/>
                  <a:gd name="connsiteY6" fmla="*/ 87682 h 182880"/>
                  <a:gd name="connsiteX7" fmla="*/ 260541 w 586218"/>
                  <a:gd name="connsiteY7" fmla="*/ 62630 h 182880"/>
                  <a:gd name="connsiteX8" fmla="*/ 220458 w 586218"/>
                  <a:gd name="connsiteY8" fmla="*/ 57620 h 182880"/>
                  <a:gd name="connsiteX9" fmla="*/ 150312 w 586218"/>
                  <a:gd name="connsiteY9" fmla="*/ 47599 h 182880"/>
                  <a:gd name="connsiteX10" fmla="*/ 75156 w 586218"/>
                  <a:gd name="connsiteY10" fmla="*/ 20042 h 182880"/>
                  <a:gd name="connsiteX11" fmla="*/ 35073 w 586218"/>
                  <a:gd name="connsiteY11" fmla="*/ 15031 h 182880"/>
                  <a:gd name="connsiteX12" fmla="*/ 0 w 586218"/>
                  <a:gd name="connsiteY12" fmla="*/ 0 h 182880"/>
                  <a:gd name="connsiteX0" fmla="*/ 586218 w 589717"/>
                  <a:gd name="connsiteY0" fmla="*/ 182880 h 182880"/>
                  <a:gd name="connsiteX1" fmla="*/ 583714 w 589717"/>
                  <a:gd name="connsiteY1" fmla="*/ 177870 h 182880"/>
                  <a:gd name="connsiteX2" fmla="*/ 513567 w 589717"/>
                  <a:gd name="connsiteY2" fmla="*/ 142797 h 182880"/>
                  <a:gd name="connsiteX3" fmla="*/ 443421 w 589717"/>
                  <a:gd name="connsiteY3" fmla="*/ 120250 h 182880"/>
                  <a:gd name="connsiteX4" fmla="*/ 398328 w 589717"/>
                  <a:gd name="connsiteY4" fmla="*/ 112734 h 182880"/>
                  <a:gd name="connsiteX5" fmla="*/ 348224 w 589717"/>
                  <a:gd name="connsiteY5" fmla="*/ 105219 h 182880"/>
                  <a:gd name="connsiteX6" fmla="*/ 295614 w 589717"/>
                  <a:gd name="connsiteY6" fmla="*/ 97703 h 182880"/>
                  <a:gd name="connsiteX7" fmla="*/ 283088 w 589717"/>
                  <a:gd name="connsiteY7" fmla="*/ 87682 h 182880"/>
                  <a:gd name="connsiteX8" fmla="*/ 260541 w 589717"/>
                  <a:gd name="connsiteY8" fmla="*/ 62630 h 182880"/>
                  <a:gd name="connsiteX9" fmla="*/ 220458 w 589717"/>
                  <a:gd name="connsiteY9" fmla="*/ 57620 h 182880"/>
                  <a:gd name="connsiteX10" fmla="*/ 150312 w 589717"/>
                  <a:gd name="connsiteY10" fmla="*/ 47599 h 182880"/>
                  <a:gd name="connsiteX11" fmla="*/ 75156 w 589717"/>
                  <a:gd name="connsiteY11" fmla="*/ 20042 h 182880"/>
                  <a:gd name="connsiteX12" fmla="*/ 35073 w 589717"/>
                  <a:gd name="connsiteY12" fmla="*/ 15031 h 182880"/>
                  <a:gd name="connsiteX13" fmla="*/ 0 w 589717"/>
                  <a:gd name="connsiteY13" fmla="*/ 0 h 182880"/>
                  <a:gd name="connsiteX0" fmla="*/ 586218 w 620852"/>
                  <a:gd name="connsiteY0" fmla="*/ 182880 h 268402"/>
                  <a:gd name="connsiteX1" fmla="*/ 618787 w 620852"/>
                  <a:gd name="connsiteY1" fmla="*/ 268058 h 268402"/>
                  <a:gd name="connsiteX2" fmla="*/ 513567 w 620852"/>
                  <a:gd name="connsiteY2" fmla="*/ 142797 h 268402"/>
                  <a:gd name="connsiteX3" fmla="*/ 443421 w 620852"/>
                  <a:gd name="connsiteY3" fmla="*/ 120250 h 268402"/>
                  <a:gd name="connsiteX4" fmla="*/ 398328 w 620852"/>
                  <a:gd name="connsiteY4" fmla="*/ 112734 h 268402"/>
                  <a:gd name="connsiteX5" fmla="*/ 348224 w 620852"/>
                  <a:gd name="connsiteY5" fmla="*/ 105219 h 268402"/>
                  <a:gd name="connsiteX6" fmla="*/ 295614 w 620852"/>
                  <a:gd name="connsiteY6" fmla="*/ 97703 h 268402"/>
                  <a:gd name="connsiteX7" fmla="*/ 283088 w 620852"/>
                  <a:gd name="connsiteY7" fmla="*/ 87682 h 268402"/>
                  <a:gd name="connsiteX8" fmla="*/ 260541 w 620852"/>
                  <a:gd name="connsiteY8" fmla="*/ 62630 h 268402"/>
                  <a:gd name="connsiteX9" fmla="*/ 220458 w 620852"/>
                  <a:gd name="connsiteY9" fmla="*/ 57620 h 268402"/>
                  <a:gd name="connsiteX10" fmla="*/ 150312 w 620852"/>
                  <a:gd name="connsiteY10" fmla="*/ 47599 h 268402"/>
                  <a:gd name="connsiteX11" fmla="*/ 75156 w 620852"/>
                  <a:gd name="connsiteY11" fmla="*/ 20042 h 268402"/>
                  <a:gd name="connsiteX12" fmla="*/ 35073 w 620852"/>
                  <a:gd name="connsiteY12" fmla="*/ 15031 h 268402"/>
                  <a:gd name="connsiteX13" fmla="*/ 0 w 620852"/>
                  <a:gd name="connsiteY13" fmla="*/ 0 h 268402"/>
                  <a:gd name="connsiteX0" fmla="*/ 819203 w 819203"/>
                  <a:gd name="connsiteY0" fmla="*/ 280583 h 280583"/>
                  <a:gd name="connsiteX1" fmla="*/ 618787 w 819203"/>
                  <a:gd name="connsiteY1" fmla="*/ 268058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819203 w 819203"/>
                  <a:gd name="connsiteY0" fmla="*/ 280583 h 280583"/>
                  <a:gd name="connsiteX1" fmla="*/ 573693 w 819203"/>
                  <a:gd name="connsiteY1" fmla="*/ 162839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596239 w 596239"/>
                  <a:gd name="connsiteY0" fmla="*/ 215447 h 215447"/>
                  <a:gd name="connsiteX1" fmla="*/ 573693 w 596239"/>
                  <a:gd name="connsiteY1" fmla="*/ 162839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5447"/>
                  <a:gd name="connsiteX1" fmla="*/ 571188 w 596239"/>
                  <a:gd name="connsiteY1" fmla="*/ 172860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6777"/>
                  <a:gd name="connsiteX1" fmla="*/ 588723 w 596239"/>
                  <a:gd name="connsiteY1" fmla="*/ 212942 h 216777"/>
                  <a:gd name="connsiteX2" fmla="*/ 571188 w 596239"/>
                  <a:gd name="connsiteY2" fmla="*/ 172860 h 216777"/>
                  <a:gd name="connsiteX3" fmla="*/ 513567 w 596239"/>
                  <a:gd name="connsiteY3" fmla="*/ 142797 h 216777"/>
                  <a:gd name="connsiteX4" fmla="*/ 443421 w 596239"/>
                  <a:gd name="connsiteY4" fmla="*/ 120250 h 216777"/>
                  <a:gd name="connsiteX5" fmla="*/ 398328 w 596239"/>
                  <a:gd name="connsiteY5" fmla="*/ 112734 h 216777"/>
                  <a:gd name="connsiteX6" fmla="*/ 348224 w 596239"/>
                  <a:gd name="connsiteY6" fmla="*/ 105219 h 216777"/>
                  <a:gd name="connsiteX7" fmla="*/ 295614 w 596239"/>
                  <a:gd name="connsiteY7" fmla="*/ 97703 h 216777"/>
                  <a:gd name="connsiteX8" fmla="*/ 283088 w 596239"/>
                  <a:gd name="connsiteY8" fmla="*/ 87682 h 216777"/>
                  <a:gd name="connsiteX9" fmla="*/ 260541 w 596239"/>
                  <a:gd name="connsiteY9" fmla="*/ 62630 h 216777"/>
                  <a:gd name="connsiteX10" fmla="*/ 220458 w 596239"/>
                  <a:gd name="connsiteY10" fmla="*/ 57620 h 216777"/>
                  <a:gd name="connsiteX11" fmla="*/ 150312 w 596239"/>
                  <a:gd name="connsiteY11" fmla="*/ 47599 h 216777"/>
                  <a:gd name="connsiteX12" fmla="*/ 75156 w 596239"/>
                  <a:gd name="connsiteY12" fmla="*/ 20042 h 216777"/>
                  <a:gd name="connsiteX13" fmla="*/ 35073 w 596239"/>
                  <a:gd name="connsiteY13" fmla="*/ 15031 h 216777"/>
                  <a:gd name="connsiteX14" fmla="*/ 0 w 596239"/>
                  <a:gd name="connsiteY14" fmla="*/ 0 h 216777"/>
                  <a:gd name="connsiteX0" fmla="*/ 596239 w 631614"/>
                  <a:gd name="connsiteY0" fmla="*/ 215447 h 241511"/>
                  <a:gd name="connsiteX1" fmla="*/ 631312 w 631614"/>
                  <a:gd name="connsiteY1" fmla="*/ 240499 h 241511"/>
                  <a:gd name="connsiteX2" fmla="*/ 571188 w 631614"/>
                  <a:gd name="connsiteY2" fmla="*/ 172860 h 241511"/>
                  <a:gd name="connsiteX3" fmla="*/ 513567 w 631614"/>
                  <a:gd name="connsiteY3" fmla="*/ 142797 h 241511"/>
                  <a:gd name="connsiteX4" fmla="*/ 443421 w 631614"/>
                  <a:gd name="connsiteY4" fmla="*/ 120250 h 241511"/>
                  <a:gd name="connsiteX5" fmla="*/ 398328 w 631614"/>
                  <a:gd name="connsiteY5" fmla="*/ 112734 h 241511"/>
                  <a:gd name="connsiteX6" fmla="*/ 348224 w 631614"/>
                  <a:gd name="connsiteY6" fmla="*/ 105219 h 241511"/>
                  <a:gd name="connsiteX7" fmla="*/ 295614 w 631614"/>
                  <a:gd name="connsiteY7" fmla="*/ 97703 h 241511"/>
                  <a:gd name="connsiteX8" fmla="*/ 283088 w 631614"/>
                  <a:gd name="connsiteY8" fmla="*/ 87682 h 241511"/>
                  <a:gd name="connsiteX9" fmla="*/ 260541 w 631614"/>
                  <a:gd name="connsiteY9" fmla="*/ 62630 h 241511"/>
                  <a:gd name="connsiteX10" fmla="*/ 220458 w 631614"/>
                  <a:gd name="connsiteY10" fmla="*/ 57620 h 241511"/>
                  <a:gd name="connsiteX11" fmla="*/ 150312 w 631614"/>
                  <a:gd name="connsiteY11" fmla="*/ 47599 h 241511"/>
                  <a:gd name="connsiteX12" fmla="*/ 75156 w 631614"/>
                  <a:gd name="connsiteY12" fmla="*/ 20042 h 241511"/>
                  <a:gd name="connsiteX13" fmla="*/ 35073 w 631614"/>
                  <a:gd name="connsiteY13" fmla="*/ 15031 h 241511"/>
                  <a:gd name="connsiteX14" fmla="*/ 0 w 631614"/>
                  <a:gd name="connsiteY14" fmla="*/ 0 h 241511"/>
                  <a:gd name="connsiteX0" fmla="*/ 623796 w 632144"/>
                  <a:gd name="connsiteY0" fmla="*/ 325676 h 325676"/>
                  <a:gd name="connsiteX1" fmla="*/ 631312 w 632144"/>
                  <a:gd name="connsiteY1" fmla="*/ 240499 h 325676"/>
                  <a:gd name="connsiteX2" fmla="*/ 571188 w 632144"/>
                  <a:gd name="connsiteY2" fmla="*/ 172860 h 325676"/>
                  <a:gd name="connsiteX3" fmla="*/ 513567 w 632144"/>
                  <a:gd name="connsiteY3" fmla="*/ 142797 h 325676"/>
                  <a:gd name="connsiteX4" fmla="*/ 443421 w 632144"/>
                  <a:gd name="connsiteY4" fmla="*/ 120250 h 325676"/>
                  <a:gd name="connsiteX5" fmla="*/ 398328 w 632144"/>
                  <a:gd name="connsiteY5" fmla="*/ 112734 h 325676"/>
                  <a:gd name="connsiteX6" fmla="*/ 348224 w 632144"/>
                  <a:gd name="connsiteY6" fmla="*/ 105219 h 325676"/>
                  <a:gd name="connsiteX7" fmla="*/ 295614 w 632144"/>
                  <a:gd name="connsiteY7" fmla="*/ 97703 h 325676"/>
                  <a:gd name="connsiteX8" fmla="*/ 283088 w 632144"/>
                  <a:gd name="connsiteY8" fmla="*/ 87682 h 325676"/>
                  <a:gd name="connsiteX9" fmla="*/ 260541 w 632144"/>
                  <a:gd name="connsiteY9" fmla="*/ 62630 h 325676"/>
                  <a:gd name="connsiteX10" fmla="*/ 220458 w 632144"/>
                  <a:gd name="connsiteY10" fmla="*/ 57620 h 325676"/>
                  <a:gd name="connsiteX11" fmla="*/ 150312 w 632144"/>
                  <a:gd name="connsiteY11" fmla="*/ 47599 h 325676"/>
                  <a:gd name="connsiteX12" fmla="*/ 75156 w 632144"/>
                  <a:gd name="connsiteY12" fmla="*/ 20042 h 325676"/>
                  <a:gd name="connsiteX13" fmla="*/ 35073 w 632144"/>
                  <a:gd name="connsiteY13" fmla="*/ 15031 h 325676"/>
                  <a:gd name="connsiteX14" fmla="*/ 0 w 632144"/>
                  <a:gd name="connsiteY14" fmla="*/ 0 h 325676"/>
                  <a:gd name="connsiteX0" fmla="*/ 623796 w 623796"/>
                  <a:gd name="connsiteY0" fmla="*/ 325676 h 325676"/>
                  <a:gd name="connsiteX1" fmla="*/ 586219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623796 w 623796"/>
                  <a:gd name="connsiteY0" fmla="*/ 325676 h 325676"/>
                  <a:gd name="connsiteX1" fmla="*/ 596240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588723 w 597072"/>
                  <a:gd name="connsiteY0" fmla="*/ 255531 h 255531"/>
                  <a:gd name="connsiteX1" fmla="*/ 596240 w 597072"/>
                  <a:gd name="connsiteY1" fmla="*/ 212942 h 255531"/>
                  <a:gd name="connsiteX2" fmla="*/ 571188 w 597072"/>
                  <a:gd name="connsiteY2" fmla="*/ 172860 h 255531"/>
                  <a:gd name="connsiteX3" fmla="*/ 513567 w 597072"/>
                  <a:gd name="connsiteY3" fmla="*/ 142797 h 255531"/>
                  <a:gd name="connsiteX4" fmla="*/ 443421 w 597072"/>
                  <a:gd name="connsiteY4" fmla="*/ 120250 h 255531"/>
                  <a:gd name="connsiteX5" fmla="*/ 398328 w 597072"/>
                  <a:gd name="connsiteY5" fmla="*/ 112734 h 255531"/>
                  <a:gd name="connsiteX6" fmla="*/ 348224 w 597072"/>
                  <a:gd name="connsiteY6" fmla="*/ 105219 h 255531"/>
                  <a:gd name="connsiteX7" fmla="*/ 295614 w 597072"/>
                  <a:gd name="connsiteY7" fmla="*/ 97703 h 255531"/>
                  <a:gd name="connsiteX8" fmla="*/ 283088 w 597072"/>
                  <a:gd name="connsiteY8" fmla="*/ 87682 h 255531"/>
                  <a:gd name="connsiteX9" fmla="*/ 260541 w 597072"/>
                  <a:gd name="connsiteY9" fmla="*/ 62630 h 255531"/>
                  <a:gd name="connsiteX10" fmla="*/ 220458 w 597072"/>
                  <a:gd name="connsiteY10" fmla="*/ 57620 h 255531"/>
                  <a:gd name="connsiteX11" fmla="*/ 150312 w 597072"/>
                  <a:gd name="connsiteY11" fmla="*/ 47599 h 255531"/>
                  <a:gd name="connsiteX12" fmla="*/ 75156 w 597072"/>
                  <a:gd name="connsiteY12" fmla="*/ 20042 h 255531"/>
                  <a:gd name="connsiteX13" fmla="*/ 35073 w 597072"/>
                  <a:gd name="connsiteY13" fmla="*/ 15031 h 255531"/>
                  <a:gd name="connsiteX14" fmla="*/ 0 w 597072"/>
                  <a:gd name="connsiteY14" fmla="*/ 0 h 255531"/>
                  <a:gd name="connsiteX0" fmla="*/ 588723 w 604318"/>
                  <a:gd name="connsiteY0" fmla="*/ 255531 h 255531"/>
                  <a:gd name="connsiteX1" fmla="*/ 603756 w 604318"/>
                  <a:gd name="connsiteY1" fmla="*/ 202921 h 255531"/>
                  <a:gd name="connsiteX2" fmla="*/ 571188 w 604318"/>
                  <a:gd name="connsiteY2" fmla="*/ 172860 h 255531"/>
                  <a:gd name="connsiteX3" fmla="*/ 513567 w 604318"/>
                  <a:gd name="connsiteY3" fmla="*/ 142797 h 255531"/>
                  <a:gd name="connsiteX4" fmla="*/ 443421 w 604318"/>
                  <a:gd name="connsiteY4" fmla="*/ 120250 h 255531"/>
                  <a:gd name="connsiteX5" fmla="*/ 398328 w 604318"/>
                  <a:gd name="connsiteY5" fmla="*/ 112734 h 255531"/>
                  <a:gd name="connsiteX6" fmla="*/ 348224 w 604318"/>
                  <a:gd name="connsiteY6" fmla="*/ 105219 h 255531"/>
                  <a:gd name="connsiteX7" fmla="*/ 295614 w 604318"/>
                  <a:gd name="connsiteY7" fmla="*/ 97703 h 255531"/>
                  <a:gd name="connsiteX8" fmla="*/ 283088 w 604318"/>
                  <a:gd name="connsiteY8" fmla="*/ 87682 h 255531"/>
                  <a:gd name="connsiteX9" fmla="*/ 260541 w 604318"/>
                  <a:gd name="connsiteY9" fmla="*/ 62630 h 255531"/>
                  <a:gd name="connsiteX10" fmla="*/ 220458 w 604318"/>
                  <a:gd name="connsiteY10" fmla="*/ 57620 h 255531"/>
                  <a:gd name="connsiteX11" fmla="*/ 150312 w 604318"/>
                  <a:gd name="connsiteY11" fmla="*/ 47599 h 255531"/>
                  <a:gd name="connsiteX12" fmla="*/ 75156 w 604318"/>
                  <a:gd name="connsiteY12" fmla="*/ 20042 h 255531"/>
                  <a:gd name="connsiteX13" fmla="*/ 35073 w 604318"/>
                  <a:gd name="connsiteY13" fmla="*/ 15031 h 255531"/>
                  <a:gd name="connsiteX14" fmla="*/ 0 w 604318"/>
                  <a:gd name="connsiteY14" fmla="*/ 0 h 255531"/>
                  <a:gd name="connsiteX0" fmla="*/ 571187 w 604076"/>
                  <a:gd name="connsiteY0" fmla="*/ 243005 h 243005"/>
                  <a:gd name="connsiteX1" fmla="*/ 603756 w 604076"/>
                  <a:gd name="connsiteY1" fmla="*/ 202921 h 243005"/>
                  <a:gd name="connsiteX2" fmla="*/ 571188 w 604076"/>
                  <a:gd name="connsiteY2" fmla="*/ 172860 h 243005"/>
                  <a:gd name="connsiteX3" fmla="*/ 513567 w 604076"/>
                  <a:gd name="connsiteY3" fmla="*/ 142797 h 243005"/>
                  <a:gd name="connsiteX4" fmla="*/ 443421 w 604076"/>
                  <a:gd name="connsiteY4" fmla="*/ 120250 h 243005"/>
                  <a:gd name="connsiteX5" fmla="*/ 398328 w 604076"/>
                  <a:gd name="connsiteY5" fmla="*/ 112734 h 243005"/>
                  <a:gd name="connsiteX6" fmla="*/ 348224 w 604076"/>
                  <a:gd name="connsiteY6" fmla="*/ 105219 h 243005"/>
                  <a:gd name="connsiteX7" fmla="*/ 295614 w 604076"/>
                  <a:gd name="connsiteY7" fmla="*/ 97703 h 243005"/>
                  <a:gd name="connsiteX8" fmla="*/ 283088 w 604076"/>
                  <a:gd name="connsiteY8" fmla="*/ 87682 h 243005"/>
                  <a:gd name="connsiteX9" fmla="*/ 260541 w 604076"/>
                  <a:gd name="connsiteY9" fmla="*/ 62630 h 243005"/>
                  <a:gd name="connsiteX10" fmla="*/ 220458 w 604076"/>
                  <a:gd name="connsiteY10" fmla="*/ 57620 h 243005"/>
                  <a:gd name="connsiteX11" fmla="*/ 150312 w 604076"/>
                  <a:gd name="connsiteY11" fmla="*/ 47599 h 243005"/>
                  <a:gd name="connsiteX12" fmla="*/ 75156 w 604076"/>
                  <a:gd name="connsiteY12" fmla="*/ 20042 h 243005"/>
                  <a:gd name="connsiteX13" fmla="*/ 35073 w 604076"/>
                  <a:gd name="connsiteY13" fmla="*/ 15031 h 243005"/>
                  <a:gd name="connsiteX14" fmla="*/ 0 w 604076"/>
                  <a:gd name="connsiteY14" fmla="*/ 0 h 243005"/>
                  <a:gd name="connsiteX0" fmla="*/ 571187 w 603756"/>
                  <a:gd name="connsiteY0" fmla="*/ 243005 h 244159"/>
                  <a:gd name="connsiteX1" fmla="*/ 571186 w 603756"/>
                  <a:gd name="connsiteY1" fmla="*/ 240500 h 244159"/>
                  <a:gd name="connsiteX2" fmla="*/ 603756 w 603756"/>
                  <a:gd name="connsiteY2" fmla="*/ 202921 h 244159"/>
                  <a:gd name="connsiteX3" fmla="*/ 571188 w 603756"/>
                  <a:gd name="connsiteY3" fmla="*/ 172860 h 244159"/>
                  <a:gd name="connsiteX4" fmla="*/ 513567 w 603756"/>
                  <a:gd name="connsiteY4" fmla="*/ 142797 h 244159"/>
                  <a:gd name="connsiteX5" fmla="*/ 443421 w 603756"/>
                  <a:gd name="connsiteY5" fmla="*/ 120250 h 244159"/>
                  <a:gd name="connsiteX6" fmla="*/ 398328 w 603756"/>
                  <a:gd name="connsiteY6" fmla="*/ 112734 h 244159"/>
                  <a:gd name="connsiteX7" fmla="*/ 348224 w 603756"/>
                  <a:gd name="connsiteY7" fmla="*/ 105219 h 244159"/>
                  <a:gd name="connsiteX8" fmla="*/ 295614 w 603756"/>
                  <a:gd name="connsiteY8" fmla="*/ 97703 h 244159"/>
                  <a:gd name="connsiteX9" fmla="*/ 283088 w 603756"/>
                  <a:gd name="connsiteY9" fmla="*/ 87682 h 244159"/>
                  <a:gd name="connsiteX10" fmla="*/ 260541 w 603756"/>
                  <a:gd name="connsiteY10" fmla="*/ 62630 h 244159"/>
                  <a:gd name="connsiteX11" fmla="*/ 220458 w 603756"/>
                  <a:gd name="connsiteY11" fmla="*/ 57620 h 244159"/>
                  <a:gd name="connsiteX12" fmla="*/ 150312 w 603756"/>
                  <a:gd name="connsiteY12" fmla="*/ 47599 h 244159"/>
                  <a:gd name="connsiteX13" fmla="*/ 75156 w 603756"/>
                  <a:gd name="connsiteY13" fmla="*/ 20042 h 244159"/>
                  <a:gd name="connsiteX14" fmla="*/ 35073 w 603756"/>
                  <a:gd name="connsiteY14" fmla="*/ 15031 h 244159"/>
                  <a:gd name="connsiteX15" fmla="*/ 0 w 603756"/>
                  <a:gd name="connsiteY15" fmla="*/ 0 h 244159"/>
                  <a:gd name="connsiteX0" fmla="*/ 571187 w 629452"/>
                  <a:gd name="connsiteY0" fmla="*/ 243005 h 306086"/>
                  <a:gd name="connsiteX1" fmla="*/ 628805 w 629452"/>
                  <a:gd name="connsiteY1" fmla="*/ 305635 h 306086"/>
                  <a:gd name="connsiteX2" fmla="*/ 603756 w 629452"/>
                  <a:gd name="connsiteY2" fmla="*/ 202921 h 306086"/>
                  <a:gd name="connsiteX3" fmla="*/ 571188 w 629452"/>
                  <a:gd name="connsiteY3" fmla="*/ 172860 h 306086"/>
                  <a:gd name="connsiteX4" fmla="*/ 513567 w 629452"/>
                  <a:gd name="connsiteY4" fmla="*/ 142797 h 306086"/>
                  <a:gd name="connsiteX5" fmla="*/ 443421 w 629452"/>
                  <a:gd name="connsiteY5" fmla="*/ 120250 h 306086"/>
                  <a:gd name="connsiteX6" fmla="*/ 398328 w 629452"/>
                  <a:gd name="connsiteY6" fmla="*/ 112734 h 306086"/>
                  <a:gd name="connsiteX7" fmla="*/ 348224 w 629452"/>
                  <a:gd name="connsiteY7" fmla="*/ 105219 h 306086"/>
                  <a:gd name="connsiteX8" fmla="*/ 295614 w 629452"/>
                  <a:gd name="connsiteY8" fmla="*/ 97703 h 306086"/>
                  <a:gd name="connsiteX9" fmla="*/ 283088 w 629452"/>
                  <a:gd name="connsiteY9" fmla="*/ 87682 h 306086"/>
                  <a:gd name="connsiteX10" fmla="*/ 260541 w 629452"/>
                  <a:gd name="connsiteY10" fmla="*/ 62630 h 306086"/>
                  <a:gd name="connsiteX11" fmla="*/ 220458 w 629452"/>
                  <a:gd name="connsiteY11" fmla="*/ 57620 h 306086"/>
                  <a:gd name="connsiteX12" fmla="*/ 150312 w 629452"/>
                  <a:gd name="connsiteY12" fmla="*/ 47599 h 306086"/>
                  <a:gd name="connsiteX13" fmla="*/ 75156 w 629452"/>
                  <a:gd name="connsiteY13" fmla="*/ 20042 h 306086"/>
                  <a:gd name="connsiteX14" fmla="*/ 35073 w 629452"/>
                  <a:gd name="connsiteY14" fmla="*/ 15031 h 306086"/>
                  <a:gd name="connsiteX15" fmla="*/ 0 w 629452"/>
                  <a:gd name="connsiteY15" fmla="*/ 0 h 306086"/>
                  <a:gd name="connsiteX0" fmla="*/ 576197 w 629452"/>
                  <a:gd name="connsiteY0" fmla="*/ 388307 h 388307"/>
                  <a:gd name="connsiteX1" fmla="*/ 628805 w 629452"/>
                  <a:gd name="connsiteY1" fmla="*/ 305635 h 388307"/>
                  <a:gd name="connsiteX2" fmla="*/ 603756 w 629452"/>
                  <a:gd name="connsiteY2" fmla="*/ 202921 h 388307"/>
                  <a:gd name="connsiteX3" fmla="*/ 571188 w 629452"/>
                  <a:gd name="connsiteY3" fmla="*/ 172860 h 388307"/>
                  <a:gd name="connsiteX4" fmla="*/ 513567 w 629452"/>
                  <a:gd name="connsiteY4" fmla="*/ 142797 h 388307"/>
                  <a:gd name="connsiteX5" fmla="*/ 443421 w 629452"/>
                  <a:gd name="connsiteY5" fmla="*/ 120250 h 388307"/>
                  <a:gd name="connsiteX6" fmla="*/ 398328 w 629452"/>
                  <a:gd name="connsiteY6" fmla="*/ 112734 h 388307"/>
                  <a:gd name="connsiteX7" fmla="*/ 348224 w 629452"/>
                  <a:gd name="connsiteY7" fmla="*/ 105219 h 388307"/>
                  <a:gd name="connsiteX8" fmla="*/ 295614 w 629452"/>
                  <a:gd name="connsiteY8" fmla="*/ 97703 h 388307"/>
                  <a:gd name="connsiteX9" fmla="*/ 283088 w 629452"/>
                  <a:gd name="connsiteY9" fmla="*/ 87682 h 388307"/>
                  <a:gd name="connsiteX10" fmla="*/ 260541 w 629452"/>
                  <a:gd name="connsiteY10" fmla="*/ 62630 h 388307"/>
                  <a:gd name="connsiteX11" fmla="*/ 220458 w 629452"/>
                  <a:gd name="connsiteY11" fmla="*/ 57620 h 388307"/>
                  <a:gd name="connsiteX12" fmla="*/ 150312 w 629452"/>
                  <a:gd name="connsiteY12" fmla="*/ 47599 h 388307"/>
                  <a:gd name="connsiteX13" fmla="*/ 75156 w 629452"/>
                  <a:gd name="connsiteY13" fmla="*/ 20042 h 388307"/>
                  <a:gd name="connsiteX14" fmla="*/ 35073 w 629452"/>
                  <a:gd name="connsiteY14" fmla="*/ 15031 h 388307"/>
                  <a:gd name="connsiteX15" fmla="*/ 0 w 629452"/>
                  <a:gd name="connsiteY15" fmla="*/ 0 h 388307"/>
                  <a:gd name="connsiteX0" fmla="*/ 576197 w 603756"/>
                  <a:gd name="connsiteY0" fmla="*/ 388307 h 388307"/>
                  <a:gd name="connsiteX1" fmla="*/ 583711 w 603756"/>
                  <a:gd name="connsiteY1" fmla="*/ 237994 h 388307"/>
                  <a:gd name="connsiteX2" fmla="*/ 603756 w 603756"/>
                  <a:gd name="connsiteY2" fmla="*/ 202921 h 388307"/>
                  <a:gd name="connsiteX3" fmla="*/ 571188 w 603756"/>
                  <a:gd name="connsiteY3" fmla="*/ 172860 h 388307"/>
                  <a:gd name="connsiteX4" fmla="*/ 513567 w 603756"/>
                  <a:gd name="connsiteY4" fmla="*/ 142797 h 388307"/>
                  <a:gd name="connsiteX5" fmla="*/ 443421 w 603756"/>
                  <a:gd name="connsiteY5" fmla="*/ 120250 h 388307"/>
                  <a:gd name="connsiteX6" fmla="*/ 398328 w 603756"/>
                  <a:gd name="connsiteY6" fmla="*/ 112734 h 388307"/>
                  <a:gd name="connsiteX7" fmla="*/ 348224 w 603756"/>
                  <a:gd name="connsiteY7" fmla="*/ 105219 h 388307"/>
                  <a:gd name="connsiteX8" fmla="*/ 295614 w 603756"/>
                  <a:gd name="connsiteY8" fmla="*/ 97703 h 388307"/>
                  <a:gd name="connsiteX9" fmla="*/ 283088 w 603756"/>
                  <a:gd name="connsiteY9" fmla="*/ 87682 h 388307"/>
                  <a:gd name="connsiteX10" fmla="*/ 260541 w 603756"/>
                  <a:gd name="connsiteY10" fmla="*/ 62630 h 388307"/>
                  <a:gd name="connsiteX11" fmla="*/ 220458 w 603756"/>
                  <a:gd name="connsiteY11" fmla="*/ 57620 h 388307"/>
                  <a:gd name="connsiteX12" fmla="*/ 150312 w 603756"/>
                  <a:gd name="connsiteY12" fmla="*/ 47599 h 388307"/>
                  <a:gd name="connsiteX13" fmla="*/ 75156 w 603756"/>
                  <a:gd name="connsiteY13" fmla="*/ 20042 h 388307"/>
                  <a:gd name="connsiteX14" fmla="*/ 35073 w 603756"/>
                  <a:gd name="connsiteY14" fmla="*/ 15031 h 388307"/>
                  <a:gd name="connsiteX15" fmla="*/ 0 w 603756"/>
                  <a:gd name="connsiteY15" fmla="*/ 0 h 388307"/>
                  <a:gd name="connsiteX0" fmla="*/ 616281 w 616281"/>
                  <a:gd name="connsiteY0" fmla="*/ 323171 h 323171"/>
                  <a:gd name="connsiteX1" fmla="*/ 583711 w 616281"/>
                  <a:gd name="connsiteY1" fmla="*/ 237994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3731 w 616281"/>
                  <a:gd name="connsiteY1" fmla="*/ 240499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81205 w 616281"/>
                  <a:gd name="connsiteY1" fmla="*/ 230478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593735 w 616281"/>
                  <a:gd name="connsiteY2" fmla="*/ 197910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16281" h="323171">
                    <a:moveTo>
                      <a:pt x="616281" y="323171"/>
                    </a:moveTo>
                    <a:cubicBezTo>
                      <a:pt x="616281" y="322754"/>
                      <a:pt x="585798" y="239664"/>
                      <a:pt x="591226" y="232983"/>
                    </a:cubicBezTo>
                    <a:cubicBezTo>
                      <a:pt x="596654" y="226302"/>
                      <a:pt x="593735" y="209183"/>
                      <a:pt x="593735" y="197910"/>
                    </a:cubicBezTo>
                    <a:cubicBezTo>
                      <a:pt x="593735" y="186637"/>
                      <a:pt x="583714" y="184551"/>
                      <a:pt x="571188" y="172860"/>
                    </a:cubicBezTo>
                    <a:cubicBezTo>
                      <a:pt x="558662" y="161169"/>
                      <a:pt x="534861" y="151565"/>
                      <a:pt x="513567" y="142797"/>
                    </a:cubicBezTo>
                    <a:cubicBezTo>
                      <a:pt x="492273" y="134029"/>
                      <a:pt x="462627" y="125260"/>
                      <a:pt x="443421" y="120250"/>
                    </a:cubicBezTo>
                    <a:cubicBezTo>
                      <a:pt x="424215" y="115240"/>
                      <a:pt x="398328" y="112734"/>
                      <a:pt x="398328" y="112734"/>
                    </a:cubicBezTo>
                    <a:lnTo>
                      <a:pt x="348224" y="105219"/>
                    </a:lnTo>
                    <a:cubicBezTo>
                      <a:pt x="331105" y="102714"/>
                      <a:pt x="306470" y="100626"/>
                      <a:pt x="295614" y="97703"/>
                    </a:cubicBezTo>
                    <a:cubicBezTo>
                      <a:pt x="284758" y="94780"/>
                      <a:pt x="288933" y="93527"/>
                      <a:pt x="283088" y="87682"/>
                    </a:cubicBezTo>
                    <a:cubicBezTo>
                      <a:pt x="277243" y="81837"/>
                      <a:pt x="270979" y="67640"/>
                      <a:pt x="260541" y="62630"/>
                    </a:cubicBezTo>
                    <a:cubicBezTo>
                      <a:pt x="250103" y="57620"/>
                      <a:pt x="220458" y="57620"/>
                      <a:pt x="220458" y="57620"/>
                    </a:cubicBezTo>
                    <a:cubicBezTo>
                      <a:pt x="202087" y="55115"/>
                      <a:pt x="174529" y="53862"/>
                      <a:pt x="150312" y="47599"/>
                    </a:cubicBezTo>
                    <a:cubicBezTo>
                      <a:pt x="126095" y="41336"/>
                      <a:pt x="94362" y="25470"/>
                      <a:pt x="75156" y="20042"/>
                    </a:cubicBezTo>
                    <a:cubicBezTo>
                      <a:pt x="55949" y="14614"/>
                      <a:pt x="47599" y="18371"/>
                      <a:pt x="35073" y="15031"/>
                    </a:cubicBezTo>
                    <a:cubicBezTo>
                      <a:pt x="22547" y="11691"/>
                      <a:pt x="11273" y="5845"/>
                      <a:pt x="0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41" name="Блок-схема: узел 840"/>
              <p:cNvSpPr/>
              <p:nvPr/>
            </p:nvSpPr>
            <p:spPr>
              <a:xfrm>
                <a:off x="3987919" y="2677032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42" name="Блок-схема: узел 841"/>
              <p:cNvSpPr/>
              <p:nvPr/>
            </p:nvSpPr>
            <p:spPr>
              <a:xfrm>
                <a:off x="7818599" y="1541910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43" name="Блок-схема: узел 842"/>
              <p:cNvSpPr/>
              <p:nvPr/>
            </p:nvSpPr>
            <p:spPr>
              <a:xfrm>
                <a:off x="8178824" y="1562355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44" name="Блок-схема: узел 843"/>
              <p:cNvSpPr/>
              <p:nvPr/>
            </p:nvSpPr>
            <p:spPr>
              <a:xfrm>
                <a:off x="6306902" y="368640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45" name="AutoShape 19"/>
              <p:cNvSpPr>
                <a:spLocks noChangeArrowheads="1"/>
              </p:cNvSpPr>
              <p:nvPr/>
            </p:nvSpPr>
            <p:spPr bwMode="auto">
              <a:xfrm>
                <a:off x="6365743" y="3674437"/>
                <a:ext cx="31875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Сарыагаш</a:t>
                </a:r>
              </a:p>
            </p:txBody>
          </p:sp>
          <p:sp>
            <p:nvSpPr>
              <p:cNvPr id="846" name="Блок-схема: узел 845"/>
              <p:cNvSpPr/>
              <p:nvPr/>
            </p:nvSpPr>
            <p:spPr>
              <a:xfrm>
                <a:off x="6105178" y="3276937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47" name="AutoShape 19"/>
              <p:cNvSpPr>
                <a:spLocks noChangeArrowheads="1"/>
              </p:cNvSpPr>
              <p:nvPr/>
            </p:nvSpPr>
            <p:spPr bwMode="auto">
              <a:xfrm>
                <a:off x="5802508" y="3269545"/>
                <a:ext cx="29423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Туркестан</a:t>
                </a:r>
              </a:p>
            </p:txBody>
          </p:sp>
          <p:sp>
            <p:nvSpPr>
              <p:cNvPr id="848" name="Блок-схема: узел 847"/>
              <p:cNvSpPr/>
              <p:nvPr/>
            </p:nvSpPr>
            <p:spPr>
              <a:xfrm>
                <a:off x="6332028" y="3493896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49" name="Полилиния 848"/>
              <p:cNvSpPr/>
              <p:nvPr/>
            </p:nvSpPr>
            <p:spPr>
              <a:xfrm>
                <a:off x="5215912" y="933503"/>
                <a:ext cx="262745" cy="199498"/>
              </a:xfrm>
              <a:custGeom>
                <a:avLst/>
                <a:gdLst>
                  <a:gd name="connsiteX0" fmla="*/ 385763 w 385763"/>
                  <a:gd name="connsiteY0" fmla="*/ 304800 h 304800"/>
                  <a:gd name="connsiteX1" fmla="*/ 350044 w 385763"/>
                  <a:gd name="connsiteY1" fmla="*/ 221457 h 304800"/>
                  <a:gd name="connsiteX2" fmla="*/ 283369 w 385763"/>
                  <a:gd name="connsiteY2" fmla="*/ 159544 h 304800"/>
                  <a:gd name="connsiteX3" fmla="*/ 207169 w 385763"/>
                  <a:gd name="connsiteY3" fmla="*/ 121444 h 304800"/>
                  <a:gd name="connsiteX4" fmla="*/ 154781 w 385763"/>
                  <a:gd name="connsiteY4" fmla="*/ 90488 h 304800"/>
                  <a:gd name="connsiteX5" fmla="*/ 78581 w 385763"/>
                  <a:gd name="connsiteY5" fmla="*/ 85725 h 304800"/>
                  <a:gd name="connsiteX6" fmla="*/ 50006 w 385763"/>
                  <a:gd name="connsiteY6" fmla="*/ 59532 h 304800"/>
                  <a:gd name="connsiteX7" fmla="*/ 28575 w 385763"/>
                  <a:gd name="connsiteY7" fmla="*/ 33338 h 304800"/>
                  <a:gd name="connsiteX8" fmla="*/ 0 w 385763"/>
                  <a:gd name="connsiteY8" fmla="*/ 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5763" h="304800">
                    <a:moveTo>
                      <a:pt x="385763" y="304800"/>
                    </a:moveTo>
                    <a:cubicBezTo>
                      <a:pt x="376436" y="275233"/>
                      <a:pt x="367110" y="245666"/>
                      <a:pt x="350044" y="221457"/>
                    </a:cubicBezTo>
                    <a:cubicBezTo>
                      <a:pt x="332978" y="197248"/>
                      <a:pt x="307181" y="176213"/>
                      <a:pt x="283369" y="159544"/>
                    </a:cubicBezTo>
                    <a:cubicBezTo>
                      <a:pt x="259556" y="142875"/>
                      <a:pt x="228600" y="132953"/>
                      <a:pt x="207169" y="121444"/>
                    </a:cubicBezTo>
                    <a:cubicBezTo>
                      <a:pt x="185738" y="109935"/>
                      <a:pt x="176212" y="96441"/>
                      <a:pt x="154781" y="90488"/>
                    </a:cubicBezTo>
                    <a:cubicBezTo>
                      <a:pt x="133350" y="84535"/>
                      <a:pt x="96043" y="90884"/>
                      <a:pt x="78581" y="85725"/>
                    </a:cubicBezTo>
                    <a:cubicBezTo>
                      <a:pt x="61118" y="80566"/>
                      <a:pt x="58340" y="68263"/>
                      <a:pt x="50006" y="59532"/>
                    </a:cubicBezTo>
                    <a:cubicBezTo>
                      <a:pt x="41672" y="50801"/>
                      <a:pt x="36909" y="43260"/>
                      <a:pt x="28575" y="33338"/>
                    </a:cubicBezTo>
                    <a:cubicBezTo>
                      <a:pt x="20241" y="23416"/>
                      <a:pt x="10120" y="11708"/>
                      <a:pt x="0" y="0"/>
                    </a:cubicBezTo>
                  </a:path>
                </a:pathLst>
              </a:cu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850" name="Полилиния 849"/>
              <p:cNvSpPr/>
              <p:nvPr/>
            </p:nvSpPr>
            <p:spPr>
              <a:xfrm>
                <a:off x="5205277" y="921741"/>
                <a:ext cx="1350452" cy="640813"/>
              </a:xfrm>
              <a:custGeom>
                <a:avLst/>
                <a:gdLst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44703 w 1982739"/>
                  <a:gd name="connsiteY68" fmla="*/ 104679 h 979055"/>
                  <a:gd name="connsiteX69" fmla="*/ 104679 w 1982739"/>
                  <a:gd name="connsiteY69" fmla="*/ 104679 h 979055"/>
                  <a:gd name="connsiteX70" fmla="*/ 83127 w 1982739"/>
                  <a:gd name="connsiteY70" fmla="*/ 92364 h 979055"/>
                  <a:gd name="connsiteX71" fmla="*/ 58497 w 1982739"/>
                  <a:gd name="connsiteY71" fmla="*/ 61576 h 979055"/>
                  <a:gd name="connsiteX72" fmla="*/ 40024 w 1982739"/>
                  <a:gd name="connsiteY72" fmla="*/ 40024 h 979055"/>
                  <a:gd name="connsiteX73" fmla="*/ 9236 w 1982739"/>
                  <a:gd name="connsiteY73" fmla="*/ 9237 h 979055"/>
                  <a:gd name="connsiteX74" fmla="*/ 0 w 1982739"/>
                  <a:gd name="connsiteY74" fmla="*/ 0 h 979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982739" h="979055">
                    <a:moveTo>
                      <a:pt x="1982739" y="979055"/>
                    </a:moveTo>
                    <a:cubicBezTo>
                      <a:pt x="1961187" y="973923"/>
                      <a:pt x="1939636" y="968792"/>
                      <a:pt x="1924242" y="963661"/>
                    </a:cubicBezTo>
                    <a:cubicBezTo>
                      <a:pt x="1908848" y="958530"/>
                      <a:pt x="1898585" y="952885"/>
                      <a:pt x="1890375" y="948267"/>
                    </a:cubicBezTo>
                    <a:cubicBezTo>
                      <a:pt x="1882165" y="943649"/>
                      <a:pt x="1885244" y="938004"/>
                      <a:pt x="1874982" y="935952"/>
                    </a:cubicBezTo>
                    <a:cubicBezTo>
                      <a:pt x="1864720" y="933900"/>
                      <a:pt x="1839063" y="937491"/>
                      <a:pt x="1828800" y="935952"/>
                    </a:cubicBezTo>
                    <a:cubicBezTo>
                      <a:pt x="1818537" y="934413"/>
                      <a:pt x="1823155" y="926715"/>
                      <a:pt x="1813406" y="926715"/>
                    </a:cubicBezTo>
                    <a:cubicBezTo>
                      <a:pt x="1803657" y="926715"/>
                      <a:pt x="1784671" y="934412"/>
                      <a:pt x="1770303" y="935952"/>
                    </a:cubicBezTo>
                    <a:cubicBezTo>
                      <a:pt x="1755935" y="937491"/>
                      <a:pt x="1727200" y="935952"/>
                      <a:pt x="1727200" y="935952"/>
                    </a:cubicBezTo>
                    <a:cubicBezTo>
                      <a:pt x="1714372" y="935952"/>
                      <a:pt x="1704622" y="939031"/>
                      <a:pt x="1693333" y="935952"/>
                    </a:cubicBezTo>
                    <a:cubicBezTo>
                      <a:pt x="1682044" y="932873"/>
                      <a:pt x="1668702" y="923123"/>
                      <a:pt x="1659466" y="917479"/>
                    </a:cubicBezTo>
                    <a:cubicBezTo>
                      <a:pt x="1650230" y="911834"/>
                      <a:pt x="1637915" y="902085"/>
                      <a:pt x="1637915" y="902085"/>
                    </a:cubicBezTo>
                    <a:cubicBezTo>
                      <a:pt x="1633810" y="896954"/>
                      <a:pt x="1635349" y="891822"/>
                      <a:pt x="1634836" y="886691"/>
                    </a:cubicBezTo>
                    <a:cubicBezTo>
                      <a:pt x="1634323" y="881560"/>
                      <a:pt x="1633810" y="876428"/>
                      <a:pt x="1634836" y="871297"/>
                    </a:cubicBezTo>
                    <a:cubicBezTo>
                      <a:pt x="1635862" y="866166"/>
                      <a:pt x="1638942" y="861547"/>
                      <a:pt x="1640994" y="855903"/>
                    </a:cubicBezTo>
                    <a:cubicBezTo>
                      <a:pt x="1643046" y="850259"/>
                      <a:pt x="1649203" y="843075"/>
                      <a:pt x="1647151" y="837431"/>
                    </a:cubicBezTo>
                    <a:cubicBezTo>
                      <a:pt x="1645099" y="831787"/>
                      <a:pt x="1641507" y="827681"/>
                      <a:pt x="1628679" y="822037"/>
                    </a:cubicBezTo>
                    <a:cubicBezTo>
                      <a:pt x="1615851" y="816393"/>
                      <a:pt x="1588142" y="810235"/>
                      <a:pt x="1570182" y="803564"/>
                    </a:cubicBezTo>
                    <a:cubicBezTo>
                      <a:pt x="1552222" y="796893"/>
                      <a:pt x="1543499" y="786630"/>
                      <a:pt x="1520921" y="782012"/>
                    </a:cubicBezTo>
                    <a:cubicBezTo>
                      <a:pt x="1498343" y="777394"/>
                      <a:pt x="1458319" y="776881"/>
                      <a:pt x="1434715" y="775855"/>
                    </a:cubicBezTo>
                    <a:cubicBezTo>
                      <a:pt x="1411111" y="774829"/>
                      <a:pt x="1399822" y="773803"/>
                      <a:pt x="1379297" y="775855"/>
                    </a:cubicBezTo>
                    <a:cubicBezTo>
                      <a:pt x="1358772" y="777907"/>
                      <a:pt x="1330036" y="784578"/>
                      <a:pt x="1311563" y="788170"/>
                    </a:cubicBezTo>
                    <a:cubicBezTo>
                      <a:pt x="1293090" y="791762"/>
                      <a:pt x="1268460" y="797406"/>
                      <a:pt x="1268460" y="797406"/>
                    </a:cubicBezTo>
                    <a:cubicBezTo>
                      <a:pt x="1259737" y="798945"/>
                      <a:pt x="1261790" y="800485"/>
                      <a:pt x="1259224" y="797406"/>
                    </a:cubicBezTo>
                    <a:cubicBezTo>
                      <a:pt x="1256658" y="794327"/>
                      <a:pt x="1257171" y="783039"/>
                      <a:pt x="1253066" y="778934"/>
                    </a:cubicBezTo>
                    <a:cubicBezTo>
                      <a:pt x="1248961" y="774829"/>
                      <a:pt x="1242804" y="772263"/>
                      <a:pt x="1234594" y="772776"/>
                    </a:cubicBezTo>
                    <a:cubicBezTo>
                      <a:pt x="1226384" y="773289"/>
                      <a:pt x="1217147" y="783551"/>
                      <a:pt x="1203806" y="782012"/>
                    </a:cubicBezTo>
                    <a:cubicBezTo>
                      <a:pt x="1190465" y="780473"/>
                      <a:pt x="1165834" y="768158"/>
                      <a:pt x="1154545" y="763540"/>
                    </a:cubicBezTo>
                    <a:cubicBezTo>
                      <a:pt x="1143256" y="758922"/>
                      <a:pt x="1143256" y="754816"/>
                      <a:pt x="1136072" y="754303"/>
                    </a:cubicBezTo>
                    <a:cubicBezTo>
                      <a:pt x="1128888" y="753790"/>
                      <a:pt x="1122731" y="759948"/>
                      <a:pt x="1111442" y="760461"/>
                    </a:cubicBezTo>
                    <a:cubicBezTo>
                      <a:pt x="1100153" y="760974"/>
                      <a:pt x="1079628" y="758408"/>
                      <a:pt x="1068339" y="757382"/>
                    </a:cubicBezTo>
                    <a:cubicBezTo>
                      <a:pt x="1057050" y="756356"/>
                      <a:pt x="1050380" y="752764"/>
                      <a:pt x="1043709" y="754303"/>
                    </a:cubicBezTo>
                    <a:cubicBezTo>
                      <a:pt x="1037038" y="755842"/>
                      <a:pt x="1034473" y="763539"/>
                      <a:pt x="1028315" y="766618"/>
                    </a:cubicBezTo>
                    <a:cubicBezTo>
                      <a:pt x="1022157" y="769697"/>
                      <a:pt x="1015486" y="775342"/>
                      <a:pt x="1006763" y="772776"/>
                    </a:cubicBezTo>
                    <a:cubicBezTo>
                      <a:pt x="998040" y="770210"/>
                      <a:pt x="975975" y="751224"/>
                      <a:pt x="975975" y="751224"/>
                    </a:cubicBezTo>
                    <a:cubicBezTo>
                      <a:pt x="968791" y="744553"/>
                      <a:pt x="963660" y="732752"/>
                      <a:pt x="963660" y="732752"/>
                    </a:cubicBezTo>
                    <a:cubicBezTo>
                      <a:pt x="960068" y="729673"/>
                      <a:pt x="956990" y="730186"/>
                      <a:pt x="954424" y="732752"/>
                    </a:cubicBezTo>
                    <a:cubicBezTo>
                      <a:pt x="951858" y="735318"/>
                      <a:pt x="953397" y="742502"/>
                      <a:pt x="948266" y="748146"/>
                    </a:cubicBezTo>
                    <a:cubicBezTo>
                      <a:pt x="943135" y="753790"/>
                      <a:pt x="930307" y="762513"/>
                      <a:pt x="923636" y="766618"/>
                    </a:cubicBezTo>
                    <a:cubicBezTo>
                      <a:pt x="916965" y="770723"/>
                      <a:pt x="908242" y="772776"/>
                      <a:pt x="908242" y="772776"/>
                    </a:cubicBezTo>
                    <a:cubicBezTo>
                      <a:pt x="905676" y="771237"/>
                      <a:pt x="908755" y="764053"/>
                      <a:pt x="908242" y="757382"/>
                    </a:cubicBezTo>
                    <a:cubicBezTo>
                      <a:pt x="907729" y="750711"/>
                      <a:pt x="905163" y="732752"/>
                      <a:pt x="905163" y="732752"/>
                    </a:cubicBezTo>
                    <a:cubicBezTo>
                      <a:pt x="900545" y="726081"/>
                      <a:pt x="889256" y="720950"/>
                      <a:pt x="880533" y="717358"/>
                    </a:cubicBezTo>
                    <a:cubicBezTo>
                      <a:pt x="871810" y="713766"/>
                      <a:pt x="852824" y="711200"/>
                      <a:pt x="852824" y="711200"/>
                    </a:cubicBezTo>
                    <a:lnTo>
                      <a:pt x="803563" y="698885"/>
                    </a:lnTo>
                    <a:cubicBezTo>
                      <a:pt x="788169" y="694780"/>
                      <a:pt x="773801" y="691701"/>
                      <a:pt x="760460" y="686570"/>
                    </a:cubicBezTo>
                    <a:cubicBezTo>
                      <a:pt x="747119" y="681439"/>
                      <a:pt x="735317" y="675794"/>
                      <a:pt x="723515" y="668097"/>
                    </a:cubicBezTo>
                    <a:cubicBezTo>
                      <a:pt x="711713" y="660400"/>
                      <a:pt x="700424" y="647572"/>
                      <a:pt x="689648" y="640388"/>
                    </a:cubicBezTo>
                    <a:cubicBezTo>
                      <a:pt x="678872" y="633204"/>
                      <a:pt x="669123" y="627560"/>
                      <a:pt x="658860" y="624994"/>
                    </a:cubicBezTo>
                    <a:cubicBezTo>
                      <a:pt x="648597" y="622428"/>
                      <a:pt x="637308" y="625507"/>
                      <a:pt x="628072" y="624994"/>
                    </a:cubicBezTo>
                    <a:cubicBezTo>
                      <a:pt x="618836" y="624481"/>
                      <a:pt x="612165" y="626020"/>
                      <a:pt x="603442" y="621915"/>
                    </a:cubicBezTo>
                    <a:cubicBezTo>
                      <a:pt x="594719" y="617810"/>
                      <a:pt x="584456" y="605495"/>
                      <a:pt x="575733" y="600364"/>
                    </a:cubicBezTo>
                    <a:cubicBezTo>
                      <a:pt x="567010" y="595233"/>
                      <a:pt x="559826" y="593181"/>
                      <a:pt x="551103" y="591128"/>
                    </a:cubicBezTo>
                    <a:cubicBezTo>
                      <a:pt x="542380" y="589075"/>
                      <a:pt x="532117" y="587023"/>
                      <a:pt x="523394" y="588049"/>
                    </a:cubicBezTo>
                    <a:cubicBezTo>
                      <a:pt x="514671" y="589075"/>
                      <a:pt x="498763" y="597285"/>
                      <a:pt x="498763" y="597285"/>
                    </a:cubicBezTo>
                    <a:cubicBezTo>
                      <a:pt x="493118" y="598824"/>
                      <a:pt x="492093" y="600364"/>
                      <a:pt x="489527" y="597285"/>
                    </a:cubicBezTo>
                    <a:cubicBezTo>
                      <a:pt x="486961" y="594206"/>
                      <a:pt x="483369" y="578812"/>
                      <a:pt x="483369" y="578812"/>
                    </a:cubicBezTo>
                    <a:cubicBezTo>
                      <a:pt x="479264" y="566497"/>
                      <a:pt x="467976" y="535709"/>
                      <a:pt x="464897" y="523394"/>
                    </a:cubicBezTo>
                    <a:cubicBezTo>
                      <a:pt x="461818" y="511079"/>
                      <a:pt x="466949" y="515184"/>
                      <a:pt x="464897" y="504921"/>
                    </a:cubicBezTo>
                    <a:cubicBezTo>
                      <a:pt x="462845" y="494658"/>
                      <a:pt x="458740" y="479264"/>
                      <a:pt x="452582" y="461818"/>
                    </a:cubicBezTo>
                    <a:cubicBezTo>
                      <a:pt x="446424" y="444372"/>
                      <a:pt x="427951" y="400243"/>
                      <a:pt x="427951" y="400243"/>
                    </a:cubicBezTo>
                    <a:cubicBezTo>
                      <a:pt x="419741" y="379718"/>
                      <a:pt x="409992" y="356113"/>
                      <a:pt x="403321" y="338667"/>
                    </a:cubicBezTo>
                    <a:cubicBezTo>
                      <a:pt x="396650" y="321221"/>
                      <a:pt x="393571" y="309418"/>
                      <a:pt x="387927" y="295564"/>
                    </a:cubicBezTo>
                    <a:cubicBezTo>
                      <a:pt x="382282" y="281709"/>
                      <a:pt x="376638" y="268881"/>
                      <a:pt x="369454" y="255540"/>
                    </a:cubicBezTo>
                    <a:cubicBezTo>
                      <a:pt x="362270" y="242199"/>
                      <a:pt x="357139" y="227317"/>
                      <a:pt x="344824" y="215515"/>
                    </a:cubicBezTo>
                    <a:cubicBezTo>
                      <a:pt x="332509" y="203713"/>
                      <a:pt x="309417" y="193964"/>
                      <a:pt x="295563" y="184728"/>
                    </a:cubicBezTo>
                    <a:cubicBezTo>
                      <a:pt x="281708" y="175492"/>
                      <a:pt x="274525" y="168820"/>
                      <a:pt x="261697" y="160097"/>
                    </a:cubicBezTo>
                    <a:cubicBezTo>
                      <a:pt x="248869" y="151374"/>
                      <a:pt x="232962" y="141111"/>
                      <a:pt x="218594" y="132388"/>
                    </a:cubicBezTo>
                    <a:cubicBezTo>
                      <a:pt x="204226" y="123665"/>
                      <a:pt x="187806" y="112376"/>
                      <a:pt x="175491" y="107758"/>
                    </a:cubicBezTo>
                    <a:cubicBezTo>
                      <a:pt x="163176" y="103140"/>
                      <a:pt x="156505" y="105192"/>
                      <a:pt x="144703" y="104679"/>
                    </a:cubicBezTo>
                    <a:cubicBezTo>
                      <a:pt x="132901" y="104166"/>
                      <a:pt x="114942" y="106731"/>
                      <a:pt x="104679" y="104679"/>
                    </a:cubicBezTo>
                    <a:cubicBezTo>
                      <a:pt x="94416" y="102627"/>
                      <a:pt x="90824" y="99548"/>
                      <a:pt x="83127" y="92364"/>
                    </a:cubicBezTo>
                    <a:cubicBezTo>
                      <a:pt x="75430" y="85180"/>
                      <a:pt x="65681" y="70299"/>
                      <a:pt x="58497" y="61576"/>
                    </a:cubicBezTo>
                    <a:cubicBezTo>
                      <a:pt x="51313" y="52853"/>
                      <a:pt x="48234" y="48747"/>
                      <a:pt x="40024" y="40024"/>
                    </a:cubicBezTo>
                    <a:cubicBezTo>
                      <a:pt x="31814" y="31301"/>
                      <a:pt x="9236" y="9237"/>
                      <a:pt x="9236" y="9237"/>
                    </a:cubicBez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51" name="Блок-схема: узел 850"/>
              <p:cNvSpPr/>
              <p:nvPr/>
            </p:nvSpPr>
            <p:spPr>
              <a:xfrm>
                <a:off x="5445002" y="1105793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52" name="Блок-схема: узел 851"/>
              <p:cNvSpPr/>
              <p:nvPr/>
            </p:nvSpPr>
            <p:spPr>
              <a:xfrm>
                <a:off x="6533868" y="1529453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0045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53" name="Блок-схема: узел 852"/>
              <p:cNvSpPr/>
              <p:nvPr/>
            </p:nvSpPr>
            <p:spPr>
              <a:xfrm>
                <a:off x="6087533" y="1408233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54" name="Блок-схема: узел 853"/>
              <p:cNvSpPr/>
              <p:nvPr/>
            </p:nvSpPr>
            <p:spPr>
              <a:xfrm>
                <a:off x="7266168" y="1196921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55" name="AutoShape 19"/>
              <p:cNvSpPr>
                <a:spLocks noChangeArrowheads="1"/>
              </p:cNvSpPr>
              <p:nvPr/>
            </p:nvSpPr>
            <p:spPr bwMode="auto">
              <a:xfrm>
                <a:off x="5151810" y="1048381"/>
                <a:ext cx="289779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Костанай</a:t>
                </a:r>
                <a:endParaRPr lang="ru-RU" sz="3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856" name="AutoShape 19"/>
              <p:cNvSpPr>
                <a:spLocks noChangeArrowheads="1"/>
              </p:cNvSpPr>
              <p:nvPr/>
            </p:nvSpPr>
            <p:spPr bwMode="auto">
              <a:xfrm>
                <a:off x="6618968" y="1519005"/>
                <a:ext cx="564124" cy="11749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/>
                <a:r>
                  <a:rPr lang="ru-RU" sz="8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АСТАНА</a:t>
                </a:r>
              </a:p>
            </p:txBody>
          </p:sp>
          <p:sp>
            <p:nvSpPr>
              <p:cNvPr id="857" name="AutoShape 19"/>
              <p:cNvSpPr>
                <a:spLocks noChangeArrowheads="1"/>
              </p:cNvSpPr>
              <p:nvPr/>
            </p:nvSpPr>
            <p:spPr bwMode="auto">
              <a:xfrm>
                <a:off x="5666139" y="2334185"/>
                <a:ext cx="319660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Жезказган</a:t>
                </a:r>
                <a:endParaRPr lang="ru-RU" sz="3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858" name="Блок-схема: узел 857"/>
              <p:cNvSpPr/>
              <p:nvPr/>
            </p:nvSpPr>
            <p:spPr>
              <a:xfrm>
                <a:off x="5666139" y="2937394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59" name="AutoShape 19"/>
              <p:cNvSpPr>
                <a:spLocks noChangeArrowheads="1"/>
              </p:cNvSpPr>
              <p:nvPr/>
            </p:nvSpPr>
            <p:spPr bwMode="auto">
              <a:xfrm>
                <a:off x="3714687" y="1357009"/>
                <a:ext cx="243172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Уральск</a:t>
                </a:r>
              </a:p>
            </p:txBody>
          </p:sp>
          <p:sp>
            <p:nvSpPr>
              <p:cNvPr id="860" name="AutoShape 19"/>
              <p:cNvSpPr>
                <a:spLocks noChangeArrowheads="1"/>
              </p:cNvSpPr>
              <p:nvPr/>
            </p:nvSpPr>
            <p:spPr bwMode="auto">
              <a:xfrm>
                <a:off x="6845375" y="1910042"/>
                <a:ext cx="34327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Караганда</a:t>
                </a:r>
              </a:p>
            </p:txBody>
          </p:sp>
          <p:sp>
            <p:nvSpPr>
              <p:cNvPr id="861" name="Блок-схема: узел 860"/>
              <p:cNvSpPr/>
              <p:nvPr/>
            </p:nvSpPr>
            <p:spPr bwMode="auto">
              <a:xfrm>
                <a:off x="6467630" y="1471431"/>
                <a:ext cx="133894" cy="105580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903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10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2" name="Полилиния 861"/>
              <p:cNvSpPr/>
              <p:nvPr/>
            </p:nvSpPr>
            <p:spPr>
              <a:xfrm>
                <a:off x="5705151" y="1907381"/>
                <a:ext cx="1118695" cy="1031082"/>
              </a:xfrm>
              <a:custGeom>
                <a:avLst/>
                <a:gdLst>
                  <a:gd name="connsiteX0" fmla="*/ 95 w 1071657"/>
                  <a:gd name="connsiteY0" fmla="*/ 1031082 h 1031082"/>
                  <a:gd name="connsiteX1" fmla="*/ 26288 w 1071657"/>
                  <a:gd name="connsiteY1" fmla="*/ 945357 h 1031082"/>
                  <a:gd name="connsiteX2" fmla="*/ 162020 w 1071657"/>
                  <a:gd name="connsiteY2" fmla="*/ 854869 h 1031082"/>
                  <a:gd name="connsiteX3" fmla="*/ 219170 w 1071657"/>
                  <a:gd name="connsiteY3" fmla="*/ 764382 h 1031082"/>
                  <a:gd name="connsiteX4" fmla="*/ 252507 w 1071657"/>
                  <a:gd name="connsiteY4" fmla="*/ 659607 h 1031082"/>
                  <a:gd name="connsiteX5" fmla="*/ 321563 w 1071657"/>
                  <a:gd name="connsiteY5" fmla="*/ 576263 h 1031082"/>
                  <a:gd name="connsiteX6" fmla="*/ 345376 w 1071657"/>
                  <a:gd name="connsiteY6" fmla="*/ 440532 h 1031082"/>
                  <a:gd name="connsiteX7" fmla="*/ 416813 w 1071657"/>
                  <a:gd name="connsiteY7" fmla="*/ 352425 h 1031082"/>
                  <a:gd name="connsiteX8" fmla="*/ 626363 w 1071657"/>
                  <a:gd name="connsiteY8" fmla="*/ 321469 h 1031082"/>
                  <a:gd name="connsiteX9" fmla="*/ 743045 w 1071657"/>
                  <a:gd name="connsiteY9" fmla="*/ 273844 h 1031082"/>
                  <a:gd name="connsiteX10" fmla="*/ 904970 w 1071657"/>
                  <a:gd name="connsiteY10" fmla="*/ 228600 h 1031082"/>
                  <a:gd name="connsiteX11" fmla="*/ 1002601 w 1071657"/>
                  <a:gd name="connsiteY11" fmla="*/ 219075 h 1031082"/>
                  <a:gd name="connsiteX12" fmla="*/ 1026413 w 1071657"/>
                  <a:gd name="connsiteY12" fmla="*/ 88107 h 1031082"/>
                  <a:gd name="connsiteX13" fmla="*/ 1071657 w 1071657"/>
                  <a:gd name="connsiteY13" fmla="*/ 0 h 1031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71657" h="1031082">
                    <a:moveTo>
                      <a:pt x="95" y="1031082"/>
                    </a:moveTo>
                    <a:cubicBezTo>
                      <a:pt x="-303" y="1002904"/>
                      <a:pt x="-700" y="974726"/>
                      <a:pt x="26288" y="945357"/>
                    </a:cubicBezTo>
                    <a:cubicBezTo>
                      <a:pt x="53276" y="915988"/>
                      <a:pt x="129873" y="885031"/>
                      <a:pt x="162020" y="854869"/>
                    </a:cubicBezTo>
                    <a:cubicBezTo>
                      <a:pt x="194167" y="824706"/>
                      <a:pt x="204089" y="796926"/>
                      <a:pt x="219170" y="764382"/>
                    </a:cubicBezTo>
                    <a:cubicBezTo>
                      <a:pt x="234251" y="731838"/>
                      <a:pt x="235442" y="690960"/>
                      <a:pt x="252507" y="659607"/>
                    </a:cubicBezTo>
                    <a:cubicBezTo>
                      <a:pt x="269572" y="628254"/>
                      <a:pt x="306085" y="612775"/>
                      <a:pt x="321563" y="576263"/>
                    </a:cubicBezTo>
                    <a:cubicBezTo>
                      <a:pt x="337041" y="539751"/>
                      <a:pt x="329501" y="477838"/>
                      <a:pt x="345376" y="440532"/>
                    </a:cubicBezTo>
                    <a:cubicBezTo>
                      <a:pt x="361251" y="403226"/>
                      <a:pt x="369982" y="372269"/>
                      <a:pt x="416813" y="352425"/>
                    </a:cubicBezTo>
                    <a:cubicBezTo>
                      <a:pt x="463644" y="332581"/>
                      <a:pt x="571991" y="334566"/>
                      <a:pt x="626363" y="321469"/>
                    </a:cubicBezTo>
                    <a:cubicBezTo>
                      <a:pt x="680735" y="308372"/>
                      <a:pt x="696611" y="289322"/>
                      <a:pt x="743045" y="273844"/>
                    </a:cubicBezTo>
                    <a:cubicBezTo>
                      <a:pt x="789479" y="258366"/>
                      <a:pt x="861711" y="237728"/>
                      <a:pt x="904970" y="228600"/>
                    </a:cubicBezTo>
                    <a:cubicBezTo>
                      <a:pt x="948229" y="219472"/>
                      <a:pt x="982361" y="242490"/>
                      <a:pt x="1002601" y="219075"/>
                    </a:cubicBezTo>
                    <a:cubicBezTo>
                      <a:pt x="1022841" y="195660"/>
                      <a:pt x="1014904" y="124619"/>
                      <a:pt x="1026413" y="88107"/>
                    </a:cubicBezTo>
                    <a:cubicBezTo>
                      <a:pt x="1037922" y="51595"/>
                      <a:pt x="1054789" y="25797"/>
                      <a:pt x="1071657" y="0"/>
                    </a:cubicBezTo>
                  </a:path>
                </a:pathLst>
              </a:custGeom>
              <a:ln w="539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863" name="Полилиния 862"/>
              <p:cNvSpPr/>
              <p:nvPr/>
            </p:nvSpPr>
            <p:spPr>
              <a:xfrm>
                <a:off x="3553077" y="1354931"/>
                <a:ext cx="148643" cy="814388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ln w="889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864" name="Полилиния 863"/>
              <p:cNvSpPr/>
              <p:nvPr/>
            </p:nvSpPr>
            <p:spPr>
              <a:xfrm>
                <a:off x="3570098" y="1345233"/>
                <a:ext cx="148643" cy="814388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65" name="Полилиния 864"/>
              <p:cNvSpPr/>
              <p:nvPr/>
            </p:nvSpPr>
            <p:spPr>
              <a:xfrm>
                <a:off x="5701649" y="1908814"/>
                <a:ext cx="1118695" cy="1031082"/>
              </a:xfrm>
              <a:custGeom>
                <a:avLst/>
                <a:gdLst>
                  <a:gd name="connsiteX0" fmla="*/ 95 w 1071657"/>
                  <a:gd name="connsiteY0" fmla="*/ 1031082 h 1031082"/>
                  <a:gd name="connsiteX1" fmla="*/ 26288 w 1071657"/>
                  <a:gd name="connsiteY1" fmla="*/ 945357 h 1031082"/>
                  <a:gd name="connsiteX2" fmla="*/ 162020 w 1071657"/>
                  <a:gd name="connsiteY2" fmla="*/ 854869 h 1031082"/>
                  <a:gd name="connsiteX3" fmla="*/ 219170 w 1071657"/>
                  <a:gd name="connsiteY3" fmla="*/ 764382 h 1031082"/>
                  <a:gd name="connsiteX4" fmla="*/ 252507 w 1071657"/>
                  <a:gd name="connsiteY4" fmla="*/ 659607 h 1031082"/>
                  <a:gd name="connsiteX5" fmla="*/ 321563 w 1071657"/>
                  <a:gd name="connsiteY5" fmla="*/ 576263 h 1031082"/>
                  <a:gd name="connsiteX6" fmla="*/ 345376 w 1071657"/>
                  <a:gd name="connsiteY6" fmla="*/ 440532 h 1031082"/>
                  <a:gd name="connsiteX7" fmla="*/ 416813 w 1071657"/>
                  <a:gd name="connsiteY7" fmla="*/ 352425 h 1031082"/>
                  <a:gd name="connsiteX8" fmla="*/ 626363 w 1071657"/>
                  <a:gd name="connsiteY8" fmla="*/ 321469 h 1031082"/>
                  <a:gd name="connsiteX9" fmla="*/ 743045 w 1071657"/>
                  <a:gd name="connsiteY9" fmla="*/ 273844 h 1031082"/>
                  <a:gd name="connsiteX10" fmla="*/ 904970 w 1071657"/>
                  <a:gd name="connsiteY10" fmla="*/ 228600 h 1031082"/>
                  <a:gd name="connsiteX11" fmla="*/ 1002601 w 1071657"/>
                  <a:gd name="connsiteY11" fmla="*/ 219075 h 1031082"/>
                  <a:gd name="connsiteX12" fmla="*/ 1026413 w 1071657"/>
                  <a:gd name="connsiteY12" fmla="*/ 88107 h 1031082"/>
                  <a:gd name="connsiteX13" fmla="*/ 1071657 w 1071657"/>
                  <a:gd name="connsiteY13" fmla="*/ 0 h 1031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71657" h="1031082">
                    <a:moveTo>
                      <a:pt x="95" y="1031082"/>
                    </a:moveTo>
                    <a:cubicBezTo>
                      <a:pt x="-303" y="1002904"/>
                      <a:pt x="-700" y="974726"/>
                      <a:pt x="26288" y="945357"/>
                    </a:cubicBezTo>
                    <a:cubicBezTo>
                      <a:pt x="53276" y="915988"/>
                      <a:pt x="129873" y="885031"/>
                      <a:pt x="162020" y="854869"/>
                    </a:cubicBezTo>
                    <a:cubicBezTo>
                      <a:pt x="194167" y="824706"/>
                      <a:pt x="204089" y="796926"/>
                      <a:pt x="219170" y="764382"/>
                    </a:cubicBezTo>
                    <a:cubicBezTo>
                      <a:pt x="234251" y="731838"/>
                      <a:pt x="235442" y="690960"/>
                      <a:pt x="252507" y="659607"/>
                    </a:cubicBezTo>
                    <a:cubicBezTo>
                      <a:pt x="269572" y="628254"/>
                      <a:pt x="306085" y="612775"/>
                      <a:pt x="321563" y="576263"/>
                    </a:cubicBezTo>
                    <a:cubicBezTo>
                      <a:pt x="337041" y="539751"/>
                      <a:pt x="329501" y="477838"/>
                      <a:pt x="345376" y="440532"/>
                    </a:cubicBezTo>
                    <a:cubicBezTo>
                      <a:pt x="361251" y="403226"/>
                      <a:pt x="369982" y="372269"/>
                      <a:pt x="416813" y="352425"/>
                    </a:cubicBezTo>
                    <a:cubicBezTo>
                      <a:pt x="463644" y="332581"/>
                      <a:pt x="571991" y="334566"/>
                      <a:pt x="626363" y="321469"/>
                    </a:cubicBezTo>
                    <a:cubicBezTo>
                      <a:pt x="680735" y="308372"/>
                      <a:pt x="696611" y="289322"/>
                      <a:pt x="743045" y="273844"/>
                    </a:cubicBezTo>
                    <a:cubicBezTo>
                      <a:pt x="789479" y="258366"/>
                      <a:pt x="861711" y="237728"/>
                      <a:pt x="904970" y="228600"/>
                    </a:cubicBezTo>
                    <a:cubicBezTo>
                      <a:pt x="948229" y="219472"/>
                      <a:pt x="982361" y="242490"/>
                      <a:pt x="1002601" y="219075"/>
                    </a:cubicBezTo>
                    <a:cubicBezTo>
                      <a:pt x="1022841" y="195660"/>
                      <a:pt x="1014904" y="124619"/>
                      <a:pt x="1026413" y="88107"/>
                    </a:cubicBezTo>
                    <a:cubicBezTo>
                      <a:pt x="1037922" y="51595"/>
                      <a:pt x="1054789" y="25797"/>
                      <a:pt x="1071657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66" name="Полилиния 865"/>
              <p:cNvSpPr/>
              <p:nvPr/>
            </p:nvSpPr>
            <p:spPr>
              <a:xfrm>
                <a:off x="4922233" y="1852613"/>
                <a:ext cx="84516" cy="152400"/>
              </a:xfrm>
              <a:custGeom>
                <a:avLst/>
                <a:gdLst>
                  <a:gd name="connsiteX0" fmla="*/ 0 w 54768"/>
                  <a:gd name="connsiteY0" fmla="*/ 0 h 102394"/>
                  <a:gd name="connsiteX1" fmla="*/ 54768 w 54768"/>
                  <a:gd name="connsiteY1" fmla="*/ 102394 h 102394"/>
                  <a:gd name="connsiteX0" fmla="*/ 0 w 73818"/>
                  <a:gd name="connsiteY0" fmla="*/ 0 h 152400"/>
                  <a:gd name="connsiteX1" fmla="*/ 73818 w 73818"/>
                  <a:gd name="connsiteY1" fmla="*/ 152400 h 152400"/>
                  <a:gd name="connsiteX0" fmla="*/ 0 w 83343"/>
                  <a:gd name="connsiteY0" fmla="*/ 0 h 145257"/>
                  <a:gd name="connsiteX1" fmla="*/ 83343 w 83343"/>
                  <a:gd name="connsiteY1" fmla="*/ 145257 h 145257"/>
                  <a:gd name="connsiteX0" fmla="*/ 0 w 80962"/>
                  <a:gd name="connsiteY0" fmla="*/ 0 h 152400"/>
                  <a:gd name="connsiteX1" fmla="*/ 80962 w 80962"/>
                  <a:gd name="connsiteY1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2" h="152400">
                    <a:moveTo>
                      <a:pt x="0" y="0"/>
                    </a:moveTo>
                    <a:lnTo>
                      <a:pt x="80962" y="152400"/>
                    </a:lnTo>
                  </a:path>
                </a:pathLst>
              </a:custGeom>
              <a:ln w="920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867" name="Полилиния 866"/>
              <p:cNvSpPr/>
              <p:nvPr/>
            </p:nvSpPr>
            <p:spPr>
              <a:xfrm>
                <a:off x="4934775" y="1826091"/>
                <a:ext cx="84516" cy="152400"/>
              </a:xfrm>
              <a:custGeom>
                <a:avLst/>
                <a:gdLst>
                  <a:gd name="connsiteX0" fmla="*/ 0 w 54768"/>
                  <a:gd name="connsiteY0" fmla="*/ 0 h 102394"/>
                  <a:gd name="connsiteX1" fmla="*/ 54768 w 54768"/>
                  <a:gd name="connsiteY1" fmla="*/ 102394 h 102394"/>
                  <a:gd name="connsiteX0" fmla="*/ 0 w 73818"/>
                  <a:gd name="connsiteY0" fmla="*/ 0 h 152400"/>
                  <a:gd name="connsiteX1" fmla="*/ 73818 w 73818"/>
                  <a:gd name="connsiteY1" fmla="*/ 152400 h 152400"/>
                  <a:gd name="connsiteX0" fmla="*/ 0 w 83343"/>
                  <a:gd name="connsiteY0" fmla="*/ 0 h 145257"/>
                  <a:gd name="connsiteX1" fmla="*/ 83343 w 83343"/>
                  <a:gd name="connsiteY1" fmla="*/ 145257 h 145257"/>
                  <a:gd name="connsiteX0" fmla="*/ 0 w 80962"/>
                  <a:gd name="connsiteY0" fmla="*/ 0 h 152400"/>
                  <a:gd name="connsiteX1" fmla="*/ 80962 w 80962"/>
                  <a:gd name="connsiteY1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2" h="152400">
                    <a:moveTo>
                      <a:pt x="0" y="0"/>
                    </a:moveTo>
                    <a:lnTo>
                      <a:pt x="80962" y="15240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68" name="Полилиния 867"/>
              <p:cNvSpPr/>
              <p:nvPr/>
            </p:nvSpPr>
            <p:spPr>
              <a:xfrm>
                <a:off x="5214938" y="1173957"/>
                <a:ext cx="147637" cy="85725"/>
              </a:xfrm>
              <a:custGeom>
                <a:avLst/>
                <a:gdLst>
                  <a:gd name="connsiteX0" fmla="*/ 0 w 147637"/>
                  <a:gd name="connsiteY0" fmla="*/ 85725 h 85725"/>
                  <a:gd name="connsiteX1" fmla="*/ 83343 w 147637"/>
                  <a:gd name="connsiteY1" fmla="*/ 73819 h 85725"/>
                  <a:gd name="connsiteX2" fmla="*/ 104775 w 147637"/>
                  <a:gd name="connsiteY2" fmla="*/ 52387 h 85725"/>
                  <a:gd name="connsiteX3" fmla="*/ 147637 w 147637"/>
                  <a:gd name="connsiteY3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7637" h="85725">
                    <a:moveTo>
                      <a:pt x="0" y="85725"/>
                    </a:moveTo>
                    <a:cubicBezTo>
                      <a:pt x="32940" y="82550"/>
                      <a:pt x="65881" y="79375"/>
                      <a:pt x="83343" y="73819"/>
                    </a:cubicBezTo>
                    <a:cubicBezTo>
                      <a:pt x="100805" y="68263"/>
                      <a:pt x="94059" y="64690"/>
                      <a:pt x="104775" y="52387"/>
                    </a:cubicBezTo>
                    <a:cubicBezTo>
                      <a:pt x="115491" y="40084"/>
                      <a:pt x="131564" y="20042"/>
                      <a:pt x="147637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69" name="Полилиния 868"/>
              <p:cNvSpPr/>
              <p:nvPr/>
            </p:nvSpPr>
            <p:spPr>
              <a:xfrm>
                <a:off x="5207099" y="1137955"/>
                <a:ext cx="253304" cy="125058"/>
              </a:xfrm>
              <a:custGeom>
                <a:avLst/>
                <a:gdLst>
                  <a:gd name="connsiteX0" fmla="*/ 371902 w 371902"/>
                  <a:gd name="connsiteY0" fmla="*/ 0 h 191068"/>
                  <a:gd name="connsiteX1" fmla="*/ 300251 w 371902"/>
                  <a:gd name="connsiteY1" fmla="*/ 30707 h 191068"/>
                  <a:gd name="connsiteX2" fmla="*/ 255896 w 371902"/>
                  <a:gd name="connsiteY2" fmla="*/ 34119 h 191068"/>
                  <a:gd name="connsiteX3" fmla="*/ 232012 w 371902"/>
                  <a:gd name="connsiteY3" fmla="*/ 47767 h 191068"/>
                  <a:gd name="connsiteX4" fmla="*/ 191069 w 371902"/>
                  <a:gd name="connsiteY4" fmla="*/ 92122 h 191068"/>
                  <a:gd name="connsiteX5" fmla="*/ 163773 w 371902"/>
                  <a:gd name="connsiteY5" fmla="*/ 136477 h 191068"/>
                  <a:gd name="connsiteX6" fmla="*/ 133066 w 371902"/>
                  <a:gd name="connsiteY6" fmla="*/ 167185 h 191068"/>
                  <a:gd name="connsiteX7" fmla="*/ 98947 w 371902"/>
                  <a:gd name="connsiteY7" fmla="*/ 170597 h 191068"/>
                  <a:gd name="connsiteX8" fmla="*/ 58003 w 371902"/>
                  <a:gd name="connsiteY8" fmla="*/ 180833 h 191068"/>
                  <a:gd name="connsiteX9" fmla="*/ 10236 w 371902"/>
                  <a:gd name="connsiteY9" fmla="*/ 184245 h 191068"/>
                  <a:gd name="connsiteX10" fmla="*/ 0 w 371902"/>
                  <a:gd name="connsiteY10" fmla="*/ 191068 h 19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1902" h="191068">
                    <a:moveTo>
                      <a:pt x="371902" y="0"/>
                    </a:moveTo>
                    <a:cubicBezTo>
                      <a:pt x="345743" y="12510"/>
                      <a:pt x="319585" y="25021"/>
                      <a:pt x="300251" y="30707"/>
                    </a:cubicBezTo>
                    <a:cubicBezTo>
                      <a:pt x="280917" y="36393"/>
                      <a:pt x="267269" y="31276"/>
                      <a:pt x="255896" y="34119"/>
                    </a:cubicBezTo>
                    <a:cubicBezTo>
                      <a:pt x="244523" y="36962"/>
                      <a:pt x="242816" y="38100"/>
                      <a:pt x="232012" y="47767"/>
                    </a:cubicBezTo>
                    <a:cubicBezTo>
                      <a:pt x="221208" y="57434"/>
                      <a:pt x="202442" y="77337"/>
                      <a:pt x="191069" y="92122"/>
                    </a:cubicBezTo>
                    <a:cubicBezTo>
                      <a:pt x="179696" y="106907"/>
                      <a:pt x="173440" y="123966"/>
                      <a:pt x="163773" y="136477"/>
                    </a:cubicBezTo>
                    <a:cubicBezTo>
                      <a:pt x="154106" y="148988"/>
                      <a:pt x="143870" y="161498"/>
                      <a:pt x="133066" y="167185"/>
                    </a:cubicBezTo>
                    <a:cubicBezTo>
                      <a:pt x="122262" y="172872"/>
                      <a:pt x="111457" y="168322"/>
                      <a:pt x="98947" y="170597"/>
                    </a:cubicBezTo>
                    <a:cubicBezTo>
                      <a:pt x="86436" y="172872"/>
                      <a:pt x="72788" y="178558"/>
                      <a:pt x="58003" y="180833"/>
                    </a:cubicBezTo>
                    <a:cubicBezTo>
                      <a:pt x="43218" y="183108"/>
                      <a:pt x="10236" y="184245"/>
                      <a:pt x="10236" y="184245"/>
                    </a:cubicBezTo>
                    <a:cubicBezTo>
                      <a:pt x="569" y="185951"/>
                      <a:pt x="284" y="188509"/>
                      <a:pt x="0" y="19106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0" name="Блок-схема: узел 869"/>
              <p:cNvSpPr/>
              <p:nvPr/>
            </p:nvSpPr>
            <p:spPr>
              <a:xfrm>
                <a:off x="5191282" y="1248531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1" name="Полилиния 870"/>
              <p:cNvSpPr/>
              <p:nvPr/>
            </p:nvSpPr>
            <p:spPr>
              <a:xfrm>
                <a:off x="8155781" y="2474119"/>
                <a:ext cx="90488" cy="40481"/>
              </a:xfrm>
              <a:custGeom>
                <a:avLst/>
                <a:gdLst>
                  <a:gd name="connsiteX0" fmla="*/ 0 w 90488"/>
                  <a:gd name="connsiteY0" fmla="*/ 0 h 40481"/>
                  <a:gd name="connsiteX1" fmla="*/ 59532 w 90488"/>
                  <a:gd name="connsiteY1" fmla="*/ 19050 h 40481"/>
                  <a:gd name="connsiteX2" fmla="*/ 90488 w 90488"/>
                  <a:gd name="connsiteY2" fmla="*/ 40481 h 40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488" h="40481">
                    <a:moveTo>
                      <a:pt x="0" y="0"/>
                    </a:moveTo>
                    <a:cubicBezTo>
                      <a:pt x="22225" y="6151"/>
                      <a:pt x="44451" y="12303"/>
                      <a:pt x="59532" y="19050"/>
                    </a:cubicBezTo>
                    <a:cubicBezTo>
                      <a:pt x="74613" y="25797"/>
                      <a:pt x="82550" y="33139"/>
                      <a:pt x="90488" y="40481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2" name="Полилиния 871"/>
              <p:cNvSpPr/>
              <p:nvPr/>
            </p:nvSpPr>
            <p:spPr>
              <a:xfrm>
                <a:off x="8146108" y="2461430"/>
                <a:ext cx="300588" cy="135077"/>
              </a:xfrm>
              <a:custGeom>
                <a:avLst/>
                <a:gdLst>
                  <a:gd name="connsiteX0" fmla="*/ 441325 w 441325"/>
                  <a:gd name="connsiteY0" fmla="*/ 206375 h 206375"/>
                  <a:gd name="connsiteX1" fmla="*/ 371475 w 441325"/>
                  <a:gd name="connsiteY1" fmla="*/ 177800 h 206375"/>
                  <a:gd name="connsiteX2" fmla="*/ 355600 w 441325"/>
                  <a:gd name="connsiteY2" fmla="*/ 161925 h 206375"/>
                  <a:gd name="connsiteX3" fmla="*/ 320675 w 441325"/>
                  <a:gd name="connsiteY3" fmla="*/ 161925 h 206375"/>
                  <a:gd name="connsiteX4" fmla="*/ 314325 w 441325"/>
                  <a:gd name="connsiteY4" fmla="*/ 146050 h 206375"/>
                  <a:gd name="connsiteX5" fmla="*/ 298450 w 441325"/>
                  <a:gd name="connsiteY5" fmla="*/ 130175 h 206375"/>
                  <a:gd name="connsiteX6" fmla="*/ 260350 w 441325"/>
                  <a:gd name="connsiteY6" fmla="*/ 98425 h 206375"/>
                  <a:gd name="connsiteX7" fmla="*/ 250825 w 441325"/>
                  <a:gd name="connsiteY7" fmla="*/ 95250 h 206375"/>
                  <a:gd name="connsiteX8" fmla="*/ 212725 w 441325"/>
                  <a:gd name="connsiteY8" fmla="*/ 104775 h 206375"/>
                  <a:gd name="connsiteX9" fmla="*/ 184150 w 441325"/>
                  <a:gd name="connsiteY9" fmla="*/ 95250 h 206375"/>
                  <a:gd name="connsiteX10" fmla="*/ 158750 w 441325"/>
                  <a:gd name="connsiteY10" fmla="*/ 82550 h 206375"/>
                  <a:gd name="connsiteX11" fmla="*/ 117475 w 441325"/>
                  <a:gd name="connsiteY11" fmla="*/ 53975 h 206375"/>
                  <a:gd name="connsiteX12" fmla="*/ 82550 w 441325"/>
                  <a:gd name="connsiteY12" fmla="*/ 34925 h 206375"/>
                  <a:gd name="connsiteX13" fmla="*/ 50800 w 441325"/>
                  <a:gd name="connsiteY13" fmla="*/ 22225 h 206375"/>
                  <a:gd name="connsiteX14" fmla="*/ 25400 w 441325"/>
                  <a:gd name="connsiteY14" fmla="*/ 15875 h 206375"/>
                  <a:gd name="connsiteX15" fmla="*/ 6350 w 441325"/>
                  <a:gd name="connsiteY15" fmla="*/ 6350 h 206375"/>
                  <a:gd name="connsiteX16" fmla="*/ 0 w 441325"/>
                  <a:gd name="connsiteY16" fmla="*/ 0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1325" h="206375">
                    <a:moveTo>
                      <a:pt x="441325" y="206375"/>
                    </a:moveTo>
                    <a:cubicBezTo>
                      <a:pt x="413543" y="195791"/>
                      <a:pt x="385762" y="185208"/>
                      <a:pt x="371475" y="177800"/>
                    </a:cubicBezTo>
                    <a:cubicBezTo>
                      <a:pt x="357188" y="170392"/>
                      <a:pt x="364067" y="164571"/>
                      <a:pt x="355600" y="161925"/>
                    </a:cubicBezTo>
                    <a:cubicBezTo>
                      <a:pt x="347133" y="159279"/>
                      <a:pt x="320675" y="161925"/>
                      <a:pt x="320675" y="161925"/>
                    </a:cubicBezTo>
                    <a:cubicBezTo>
                      <a:pt x="313796" y="159279"/>
                      <a:pt x="318029" y="151342"/>
                      <a:pt x="314325" y="146050"/>
                    </a:cubicBezTo>
                    <a:cubicBezTo>
                      <a:pt x="310621" y="140758"/>
                      <a:pt x="307446" y="138112"/>
                      <a:pt x="298450" y="130175"/>
                    </a:cubicBezTo>
                    <a:cubicBezTo>
                      <a:pt x="289454" y="122237"/>
                      <a:pt x="260350" y="98425"/>
                      <a:pt x="260350" y="98425"/>
                    </a:cubicBezTo>
                    <a:cubicBezTo>
                      <a:pt x="252413" y="92604"/>
                      <a:pt x="258762" y="94192"/>
                      <a:pt x="250825" y="95250"/>
                    </a:cubicBezTo>
                    <a:cubicBezTo>
                      <a:pt x="242888" y="96308"/>
                      <a:pt x="223837" y="104775"/>
                      <a:pt x="212725" y="104775"/>
                    </a:cubicBezTo>
                    <a:cubicBezTo>
                      <a:pt x="201613" y="104775"/>
                      <a:pt x="193146" y="98954"/>
                      <a:pt x="184150" y="95250"/>
                    </a:cubicBezTo>
                    <a:cubicBezTo>
                      <a:pt x="175154" y="91546"/>
                      <a:pt x="169862" y="89429"/>
                      <a:pt x="158750" y="82550"/>
                    </a:cubicBezTo>
                    <a:cubicBezTo>
                      <a:pt x="147638" y="75671"/>
                      <a:pt x="130175" y="61912"/>
                      <a:pt x="117475" y="53975"/>
                    </a:cubicBezTo>
                    <a:cubicBezTo>
                      <a:pt x="104775" y="46038"/>
                      <a:pt x="93662" y="40217"/>
                      <a:pt x="82550" y="34925"/>
                    </a:cubicBezTo>
                    <a:cubicBezTo>
                      <a:pt x="71437" y="29633"/>
                      <a:pt x="60325" y="25400"/>
                      <a:pt x="50800" y="22225"/>
                    </a:cubicBezTo>
                    <a:cubicBezTo>
                      <a:pt x="41275" y="19050"/>
                      <a:pt x="32808" y="18521"/>
                      <a:pt x="25400" y="15875"/>
                    </a:cubicBezTo>
                    <a:cubicBezTo>
                      <a:pt x="17992" y="13229"/>
                      <a:pt x="6350" y="6350"/>
                      <a:pt x="6350" y="6350"/>
                    </a:cubicBezTo>
                    <a:cubicBezTo>
                      <a:pt x="2117" y="3704"/>
                      <a:pt x="1058" y="185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3" name="Блок-схема: узел 872"/>
              <p:cNvSpPr/>
              <p:nvPr/>
            </p:nvSpPr>
            <p:spPr>
              <a:xfrm>
                <a:off x="8104582" y="2440950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4" name="Полилиния 873"/>
              <p:cNvSpPr/>
              <p:nvPr/>
            </p:nvSpPr>
            <p:spPr>
              <a:xfrm>
                <a:off x="4502373" y="1690409"/>
                <a:ext cx="419752" cy="211522"/>
              </a:xfrm>
              <a:custGeom>
                <a:avLst/>
                <a:gdLst>
                  <a:gd name="connsiteX0" fmla="*/ 586218 w 586218"/>
                  <a:gd name="connsiteY0" fmla="*/ 182880 h 182880"/>
                  <a:gd name="connsiteX1" fmla="*/ 513567 w 586218"/>
                  <a:gd name="connsiteY1" fmla="*/ 142797 h 182880"/>
                  <a:gd name="connsiteX2" fmla="*/ 443421 w 586218"/>
                  <a:gd name="connsiteY2" fmla="*/ 120250 h 182880"/>
                  <a:gd name="connsiteX3" fmla="*/ 398328 w 586218"/>
                  <a:gd name="connsiteY3" fmla="*/ 112734 h 182880"/>
                  <a:gd name="connsiteX4" fmla="*/ 348224 w 586218"/>
                  <a:gd name="connsiteY4" fmla="*/ 105219 h 182880"/>
                  <a:gd name="connsiteX5" fmla="*/ 295614 w 586218"/>
                  <a:gd name="connsiteY5" fmla="*/ 97703 h 182880"/>
                  <a:gd name="connsiteX6" fmla="*/ 283088 w 586218"/>
                  <a:gd name="connsiteY6" fmla="*/ 87682 h 182880"/>
                  <a:gd name="connsiteX7" fmla="*/ 260541 w 586218"/>
                  <a:gd name="connsiteY7" fmla="*/ 62630 h 182880"/>
                  <a:gd name="connsiteX8" fmla="*/ 220458 w 586218"/>
                  <a:gd name="connsiteY8" fmla="*/ 57620 h 182880"/>
                  <a:gd name="connsiteX9" fmla="*/ 150312 w 586218"/>
                  <a:gd name="connsiteY9" fmla="*/ 47599 h 182880"/>
                  <a:gd name="connsiteX10" fmla="*/ 75156 w 586218"/>
                  <a:gd name="connsiteY10" fmla="*/ 20042 h 182880"/>
                  <a:gd name="connsiteX11" fmla="*/ 35073 w 586218"/>
                  <a:gd name="connsiteY11" fmla="*/ 15031 h 182880"/>
                  <a:gd name="connsiteX12" fmla="*/ 0 w 586218"/>
                  <a:gd name="connsiteY12" fmla="*/ 0 h 182880"/>
                  <a:gd name="connsiteX0" fmla="*/ 586218 w 589717"/>
                  <a:gd name="connsiteY0" fmla="*/ 182880 h 182880"/>
                  <a:gd name="connsiteX1" fmla="*/ 583714 w 589717"/>
                  <a:gd name="connsiteY1" fmla="*/ 177870 h 182880"/>
                  <a:gd name="connsiteX2" fmla="*/ 513567 w 589717"/>
                  <a:gd name="connsiteY2" fmla="*/ 142797 h 182880"/>
                  <a:gd name="connsiteX3" fmla="*/ 443421 w 589717"/>
                  <a:gd name="connsiteY3" fmla="*/ 120250 h 182880"/>
                  <a:gd name="connsiteX4" fmla="*/ 398328 w 589717"/>
                  <a:gd name="connsiteY4" fmla="*/ 112734 h 182880"/>
                  <a:gd name="connsiteX5" fmla="*/ 348224 w 589717"/>
                  <a:gd name="connsiteY5" fmla="*/ 105219 h 182880"/>
                  <a:gd name="connsiteX6" fmla="*/ 295614 w 589717"/>
                  <a:gd name="connsiteY6" fmla="*/ 97703 h 182880"/>
                  <a:gd name="connsiteX7" fmla="*/ 283088 w 589717"/>
                  <a:gd name="connsiteY7" fmla="*/ 87682 h 182880"/>
                  <a:gd name="connsiteX8" fmla="*/ 260541 w 589717"/>
                  <a:gd name="connsiteY8" fmla="*/ 62630 h 182880"/>
                  <a:gd name="connsiteX9" fmla="*/ 220458 w 589717"/>
                  <a:gd name="connsiteY9" fmla="*/ 57620 h 182880"/>
                  <a:gd name="connsiteX10" fmla="*/ 150312 w 589717"/>
                  <a:gd name="connsiteY10" fmla="*/ 47599 h 182880"/>
                  <a:gd name="connsiteX11" fmla="*/ 75156 w 589717"/>
                  <a:gd name="connsiteY11" fmla="*/ 20042 h 182880"/>
                  <a:gd name="connsiteX12" fmla="*/ 35073 w 589717"/>
                  <a:gd name="connsiteY12" fmla="*/ 15031 h 182880"/>
                  <a:gd name="connsiteX13" fmla="*/ 0 w 589717"/>
                  <a:gd name="connsiteY13" fmla="*/ 0 h 182880"/>
                  <a:gd name="connsiteX0" fmla="*/ 586218 w 620852"/>
                  <a:gd name="connsiteY0" fmla="*/ 182880 h 268402"/>
                  <a:gd name="connsiteX1" fmla="*/ 618787 w 620852"/>
                  <a:gd name="connsiteY1" fmla="*/ 268058 h 268402"/>
                  <a:gd name="connsiteX2" fmla="*/ 513567 w 620852"/>
                  <a:gd name="connsiteY2" fmla="*/ 142797 h 268402"/>
                  <a:gd name="connsiteX3" fmla="*/ 443421 w 620852"/>
                  <a:gd name="connsiteY3" fmla="*/ 120250 h 268402"/>
                  <a:gd name="connsiteX4" fmla="*/ 398328 w 620852"/>
                  <a:gd name="connsiteY4" fmla="*/ 112734 h 268402"/>
                  <a:gd name="connsiteX5" fmla="*/ 348224 w 620852"/>
                  <a:gd name="connsiteY5" fmla="*/ 105219 h 268402"/>
                  <a:gd name="connsiteX6" fmla="*/ 295614 w 620852"/>
                  <a:gd name="connsiteY6" fmla="*/ 97703 h 268402"/>
                  <a:gd name="connsiteX7" fmla="*/ 283088 w 620852"/>
                  <a:gd name="connsiteY7" fmla="*/ 87682 h 268402"/>
                  <a:gd name="connsiteX8" fmla="*/ 260541 w 620852"/>
                  <a:gd name="connsiteY8" fmla="*/ 62630 h 268402"/>
                  <a:gd name="connsiteX9" fmla="*/ 220458 w 620852"/>
                  <a:gd name="connsiteY9" fmla="*/ 57620 h 268402"/>
                  <a:gd name="connsiteX10" fmla="*/ 150312 w 620852"/>
                  <a:gd name="connsiteY10" fmla="*/ 47599 h 268402"/>
                  <a:gd name="connsiteX11" fmla="*/ 75156 w 620852"/>
                  <a:gd name="connsiteY11" fmla="*/ 20042 h 268402"/>
                  <a:gd name="connsiteX12" fmla="*/ 35073 w 620852"/>
                  <a:gd name="connsiteY12" fmla="*/ 15031 h 268402"/>
                  <a:gd name="connsiteX13" fmla="*/ 0 w 620852"/>
                  <a:gd name="connsiteY13" fmla="*/ 0 h 268402"/>
                  <a:gd name="connsiteX0" fmla="*/ 819203 w 819203"/>
                  <a:gd name="connsiteY0" fmla="*/ 280583 h 280583"/>
                  <a:gd name="connsiteX1" fmla="*/ 618787 w 819203"/>
                  <a:gd name="connsiteY1" fmla="*/ 268058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819203 w 819203"/>
                  <a:gd name="connsiteY0" fmla="*/ 280583 h 280583"/>
                  <a:gd name="connsiteX1" fmla="*/ 573693 w 819203"/>
                  <a:gd name="connsiteY1" fmla="*/ 162839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596239 w 596239"/>
                  <a:gd name="connsiteY0" fmla="*/ 215447 h 215447"/>
                  <a:gd name="connsiteX1" fmla="*/ 573693 w 596239"/>
                  <a:gd name="connsiteY1" fmla="*/ 162839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5447"/>
                  <a:gd name="connsiteX1" fmla="*/ 571188 w 596239"/>
                  <a:gd name="connsiteY1" fmla="*/ 172860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6777"/>
                  <a:gd name="connsiteX1" fmla="*/ 588723 w 596239"/>
                  <a:gd name="connsiteY1" fmla="*/ 212942 h 216777"/>
                  <a:gd name="connsiteX2" fmla="*/ 571188 w 596239"/>
                  <a:gd name="connsiteY2" fmla="*/ 172860 h 216777"/>
                  <a:gd name="connsiteX3" fmla="*/ 513567 w 596239"/>
                  <a:gd name="connsiteY3" fmla="*/ 142797 h 216777"/>
                  <a:gd name="connsiteX4" fmla="*/ 443421 w 596239"/>
                  <a:gd name="connsiteY4" fmla="*/ 120250 h 216777"/>
                  <a:gd name="connsiteX5" fmla="*/ 398328 w 596239"/>
                  <a:gd name="connsiteY5" fmla="*/ 112734 h 216777"/>
                  <a:gd name="connsiteX6" fmla="*/ 348224 w 596239"/>
                  <a:gd name="connsiteY6" fmla="*/ 105219 h 216777"/>
                  <a:gd name="connsiteX7" fmla="*/ 295614 w 596239"/>
                  <a:gd name="connsiteY7" fmla="*/ 97703 h 216777"/>
                  <a:gd name="connsiteX8" fmla="*/ 283088 w 596239"/>
                  <a:gd name="connsiteY8" fmla="*/ 87682 h 216777"/>
                  <a:gd name="connsiteX9" fmla="*/ 260541 w 596239"/>
                  <a:gd name="connsiteY9" fmla="*/ 62630 h 216777"/>
                  <a:gd name="connsiteX10" fmla="*/ 220458 w 596239"/>
                  <a:gd name="connsiteY10" fmla="*/ 57620 h 216777"/>
                  <a:gd name="connsiteX11" fmla="*/ 150312 w 596239"/>
                  <a:gd name="connsiteY11" fmla="*/ 47599 h 216777"/>
                  <a:gd name="connsiteX12" fmla="*/ 75156 w 596239"/>
                  <a:gd name="connsiteY12" fmla="*/ 20042 h 216777"/>
                  <a:gd name="connsiteX13" fmla="*/ 35073 w 596239"/>
                  <a:gd name="connsiteY13" fmla="*/ 15031 h 216777"/>
                  <a:gd name="connsiteX14" fmla="*/ 0 w 596239"/>
                  <a:gd name="connsiteY14" fmla="*/ 0 h 216777"/>
                  <a:gd name="connsiteX0" fmla="*/ 596239 w 631614"/>
                  <a:gd name="connsiteY0" fmla="*/ 215447 h 241511"/>
                  <a:gd name="connsiteX1" fmla="*/ 631312 w 631614"/>
                  <a:gd name="connsiteY1" fmla="*/ 240499 h 241511"/>
                  <a:gd name="connsiteX2" fmla="*/ 571188 w 631614"/>
                  <a:gd name="connsiteY2" fmla="*/ 172860 h 241511"/>
                  <a:gd name="connsiteX3" fmla="*/ 513567 w 631614"/>
                  <a:gd name="connsiteY3" fmla="*/ 142797 h 241511"/>
                  <a:gd name="connsiteX4" fmla="*/ 443421 w 631614"/>
                  <a:gd name="connsiteY4" fmla="*/ 120250 h 241511"/>
                  <a:gd name="connsiteX5" fmla="*/ 398328 w 631614"/>
                  <a:gd name="connsiteY5" fmla="*/ 112734 h 241511"/>
                  <a:gd name="connsiteX6" fmla="*/ 348224 w 631614"/>
                  <a:gd name="connsiteY6" fmla="*/ 105219 h 241511"/>
                  <a:gd name="connsiteX7" fmla="*/ 295614 w 631614"/>
                  <a:gd name="connsiteY7" fmla="*/ 97703 h 241511"/>
                  <a:gd name="connsiteX8" fmla="*/ 283088 w 631614"/>
                  <a:gd name="connsiteY8" fmla="*/ 87682 h 241511"/>
                  <a:gd name="connsiteX9" fmla="*/ 260541 w 631614"/>
                  <a:gd name="connsiteY9" fmla="*/ 62630 h 241511"/>
                  <a:gd name="connsiteX10" fmla="*/ 220458 w 631614"/>
                  <a:gd name="connsiteY10" fmla="*/ 57620 h 241511"/>
                  <a:gd name="connsiteX11" fmla="*/ 150312 w 631614"/>
                  <a:gd name="connsiteY11" fmla="*/ 47599 h 241511"/>
                  <a:gd name="connsiteX12" fmla="*/ 75156 w 631614"/>
                  <a:gd name="connsiteY12" fmla="*/ 20042 h 241511"/>
                  <a:gd name="connsiteX13" fmla="*/ 35073 w 631614"/>
                  <a:gd name="connsiteY13" fmla="*/ 15031 h 241511"/>
                  <a:gd name="connsiteX14" fmla="*/ 0 w 631614"/>
                  <a:gd name="connsiteY14" fmla="*/ 0 h 241511"/>
                  <a:gd name="connsiteX0" fmla="*/ 623796 w 632144"/>
                  <a:gd name="connsiteY0" fmla="*/ 325676 h 325676"/>
                  <a:gd name="connsiteX1" fmla="*/ 631312 w 632144"/>
                  <a:gd name="connsiteY1" fmla="*/ 240499 h 325676"/>
                  <a:gd name="connsiteX2" fmla="*/ 571188 w 632144"/>
                  <a:gd name="connsiteY2" fmla="*/ 172860 h 325676"/>
                  <a:gd name="connsiteX3" fmla="*/ 513567 w 632144"/>
                  <a:gd name="connsiteY3" fmla="*/ 142797 h 325676"/>
                  <a:gd name="connsiteX4" fmla="*/ 443421 w 632144"/>
                  <a:gd name="connsiteY4" fmla="*/ 120250 h 325676"/>
                  <a:gd name="connsiteX5" fmla="*/ 398328 w 632144"/>
                  <a:gd name="connsiteY5" fmla="*/ 112734 h 325676"/>
                  <a:gd name="connsiteX6" fmla="*/ 348224 w 632144"/>
                  <a:gd name="connsiteY6" fmla="*/ 105219 h 325676"/>
                  <a:gd name="connsiteX7" fmla="*/ 295614 w 632144"/>
                  <a:gd name="connsiteY7" fmla="*/ 97703 h 325676"/>
                  <a:gd name="connsiteX8" fmla="*/ 283088 w 632144"/>
                  <a:gd name="connsiteY8" fmla="*/ 87682 h 325676"/>
                  <a:gd name="connsiteX9" fmla="*/ 260541 w 632144"/>
                  <a:gd name="connsiteY9" fmla="*/ 62630 h 325676"/>
                  <a:gd name="connsiteX10" fmla="*/ 220458 w 632144"/>
                  <a:gd name="connsiteY10" fmla="*/ 57620 h 325676"/>
                  <a:gd name="connsiteX11" fmla="*/ 150312 w 632144"/>
                  <a:gd name="connsiteY11" fmla="*/ 47599 h 325676"/>
                  <a:gd name="connsiteX12" fmla="*/ 75156 w 632144"/>
                  <a:gd name="connsiteY12" fmla="*/ 20042 h 325676"/>
                  <a:gd name="connsiteX13" fmla="*/ 35073 w 632144"/>
                  <a:gd name="connsiteY13" fmla="*/ 15031 h 325676"/>
                  <a:gd name="connsiteX14" fmla="*/ 0 w 632144"/>
                  <a:gd name="connsiteY14" fmla="*/ 0 h 325676"/>
                  <a:gd name="connsiteX0" fmla="*/ 623796 w 623796"/>
                  <a:gd name="connsiteY0" fmla="*/ 325676 h 325676"/>
                  <a:gd name="connsiteX1" fmla="*/ 586219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623796 w 623796"/>
                  <a:gd name="connsiteY0" fmla="*/ 325676 h 325676"/>
                  <a:gd name="connsiteX1" fmla="*/ 596240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588723 w 597072"/>
                  <a:gd name="connsiteY0" fmla="*/ 255531 h 255531"/>
                  <a:gd name="connsiteX1" fmla="*/ 596240 w 597072"/>
                  <a:gd name="connsiteY1" fmla="*/ 212942 h 255531"/>
                  <a:gd name="connsiteX2" fmla="*/ 571188 w 597072"/>
                  <a:gd name="connsiteY2" fmla="*/ 172860 h 255531"/>
                  <a:gd name="connsiteX3" fmla="*/ 513567 w 597072"/>
                  <a:gd name="connsiteY3" fmla="*/ 142797 h 255531"/>
                  <a:gd name="connsiteX4" fmla="*/ 443421 w 597072"/>
                  <a:gd name="connsiteY4" fmla="*/ 120250 h 255531"/>
                  <a:gd name="connsiteX5" fmla="*/ 398328 w 597072"/>
                  <a:gd name="connsiteY5" fmla="*/ 112734 h 255531"/>
                  <a:gd name="connsiteX6" fmla="*/ 348224 w 597072"/>
                  <a:gd name="connsiteY6" fmla="*/ 105219 h 255531"/>
                  <a:gd name="connsiteX7" fmla="*/ 295614 w 597072"/>
                  <a:gd name="connsiteY7" fmla="*/ 97703 h 255531"/>
                  <a:gd name="connsiteX8" fmla="*/ 283088 w 597072"/>
                  <a:gd name="connsiteY8" fmla="*/ 87682 h 255531"/>
                  <a:gd name="connsiteX9" fmla="*/ 260541 w 597072"/>
                  <a:gd name="connsiteY9" fmla="*/ 62630 h 255531"/>
                  <a:gd name="connsiteX10" fmla="*/ 220458 w 597072"/>
                  <a:gd name="connsiteY10" fmla="*/ 57620 h 255531"/>
                  <a:gd name="connsiteX11" fmla="*/ 150312 w 597072"/>
                  <a:gd name="connsiteY11" fmla="*/ 47599 h 255531"/>
                  <a:gd name="connsiteX12" fmla="*/ 75156 w 597072"/>
                  <a:gd name="connsiteY12" fmla="*/ 20042 h 255531"/>
                  <a:gd name="connsiteX13" fmla="*/ 35073 w 597072"/>
                  <a:gd name="connsiteY13" fmla="*/ 15031 h 255531"/>
                  <a:gd name="connsiteX14" fmla="*/ 0 w 597072"/>
                  <a:gd name="connsiteY14" fmla="*/ 0 h 255531"/>
                  <a:gd name="connsiteX0" fmla="*/ 588723 w 604318"/>
                  <a:gd name="connsiteY0" fmla="*/ 255531 h 255531"/>
                  <a:gd name="connsiteX1" fmla="*/ 603756 w 604318"/>
                  <a:gd name="connsiteY1" fmla="*/ 202921 h 255531"/>
                  <a:gd name="connsiteX2" fmla="*/ 571188 w 604318"/>
                  <a:gd name="connsiteY2" fmla="*/ 172860 h 255531"/>
                  <a:gd name="connsiteX3" fmla="*/ 513567 w 604318"/>
                  <a:gd name="connsiteY3" fmla="*/ 142797 h 255531"/>
                  <a:gd name="connsiteX4" fmla="*/ 443421 w 604318"/>
                  <a:gd name="connsiteY4" fmla="*/ 120250 h 255531"/>
                  <a:gd name="connsiteX5" fmla="*/ 398328 w 604318"/>
                  <a:gd name="connsiteY5" fmla="*/ 112734 h 255531"/>
                  <a:gd name="connsiteX6" fmla="*/ 348224 w 604318"/>
                  <a:gd name="connsiteY6" fmla="*/ 105219 h 255531"/>
                  <a:gd name="connsiteX7" fmla="*/ 295614 w 604318"/>
                  <a:gd name="connsiteY7" fmla="*/ 97703 h 255531"/>
                  <a:gd name="connsiteX8" fmla="*/ 283088 w 604318"/>
                  <a:gd name="connsiteY8" fmla="*/ 87682 h 255531"/>
                  <a:gd name="connsiteX9" fmla="*/ 260541 w 604318"/>
                  <a:gd name="connsiteY9" fmla="*/ 62630 h 255531"/>
                  <a:gd name="connsiteX10" fmla="*/ 220458 w 604318"/>
                  <a:gd name="connsiteY10" fmla="*/ 57620 h 255531"/>
                  <a:gd name="connsiteX11" fmla="*/ 150312 w 604318"/>
                  <a:gd name="connsiteY11" fmla="*/ 47599 h 255531"/>
                  <a:gd name="connsiteX12" fmla="*/ 75156 w 604318"/>
                  <a:gd name="connsiteY12" fmla="*/ 20042 h 255531"/>
                  <a:gd name="connsiteX13" fmla="*/ 35073 w 604318"/>
                  <a:gd name="connsiteY13" fmla="*/ 15031 h 255531"/>
                  <a:gd name="connsiteX14" fmla="*/ 0 w 604318"/>
                  <a:gd name="connsiteY14" fmla="*/ 0 h 255531"/>
                  <a:gd name="connsiteX0" fmla="*/ 571187 w 604076"/>
                  <a:gd name="connsiteY0" fmla="*/ 243005 h 243005"/>
                  <a:gd name="connsiteX1" fmla="*/ 603756 w 604076"/>
                  <a:gd name="connsiteY1" fmla="*/ 202921 h 243005"/>
                  <a:gd name="connsiteX2" fmla="*/ 571188 w 604076"/>
                  <a:gd name="connsiteY2" fmla="*/ 172860 h 243005"/>
                  <a:gd name="connsiteX3" fmla="*/ 513567 w 604076"/>
                  <a:gd name="connsiteY3" fmla="*/ 142797 h 243005"/>
                  <a:gd name="connsiteX4" fmla="*/ 443421 w 604076"/>
                  <a:gd name="connsiteY4" fmla="*/ 120250 h 243005"/>
                  <a:gd name="connsiteX5" fmla="*/ 398328 w 604076"/>
                  <a:gd name="connsiteY5" fmla="*/ 112734 h 243005"/>
                  <a:gd name="connsiteX6" fmla="*/ 348224 w 604076"/>
                  <a:gd name="connsiteY6" fmla="*/ 105219 h 243005"/>
                  <a:gd name="connsiteX7" fmla="*/ 295614 w 604076"/>
                  <a:gd name="connsiteY7" fmla="*/ 97703 h 243005"/>
                  <a:gd name="connsiteX8" fmla="*/ 283088 w 604076"/>
                  <a:gd name="connsiteY8" fmla="*/ 87682 h 243005"/>
                  <a:gd name="connsiteX9" fmla="*/ 260541 w 604076"/>
                  <a:gd name="connsiteY9" fmla="*/ 62630 h 243005"/>
                  <a:gd name="connsiteX10" fmla="*/ 220458 w 604076"/>
                  <a:gd name="connsiteY10" fmla="*/ 57620 h 243005"/>
                  <a:gd name="connsiteX11" fmla="*/ 150312 w 604076"/>
                  <a:gd name="connsiteY11" fmla="*/ 47599 h 243005"/>
                  <a:gd name="connsiteX12" fmla="*/ 75156 w 604076"/>
                  <a:gd name="connsiteY12" fmla="*/ 20042 h 243005"/>
                  <a:gd name="connsiteX13" fmla="*/ 35073 w 604076"/>
                  <a:gd name="connsiteY13" fmla="*/ 15031 h 243005"/>
                  <a:gd name="connsiteX14" fmla="*/ 0 w 604076"/>
                  <a:gd name="connsiteY14" fmla="*/ 0 h 243005"/>
                  <a:gd name="connsiteX0" fmla="*/ 571187 w 603756"/>
                  <a:gd name="connsiteY0" fmla="*/ 243005 h 244159"/>
                  <a:gd name="connsiteX1" fmla="*/ 571186 w 603756"/>
                  <a:gd name="connsiteY1" fmla="*/ 240500 h 244159"/>
                  <a:gd name="connsiteX2" fmla="*/ 603756 w 603756"/>
                  <a:gd name="connsiteY2" fmla="*/ 202921 h 244159"/>
                  <a:gd name="connsiteX3" fmla="*/ 571188 w 603756"/>
                  <a:gd name="connsiteY3" fmla="*/ 172860 h 244159"/>
                  <a:gd name="connsiteX4" fmla="*/ 513567 w 603756"/>
                  <a:gd name="connsiteY4" fmla="*/ 142797 h 244159"/>
                  <a:gd name="connsiteX5" fmla="*/ 443421 w 603756"/>
                  <a:gd name="connsiteY5" fmla="*/ 120250 h 244159"/>
                  <a:gd name="connsiteX6" fmla="*/ 398328 w 603756"/>
                  <a:gd name="connsiteY6" fmla="*/ 112734 h 244159"/>
                  <a:gd name="connsiteX7" fmla="*/ 348224 w 603756"/>
                  <a:gd name="connsiteY7" fmla="*/ 105219 h 244159"/>
                  <a:gd name="connsiteX8" fmla="*/ 295614 w 603756"/>
                  <a:gd name="connsiteY8" fmla="*/ 97703 h 244159"/>
                  <a:gd name="connsiteX9" fmla="*/ 283088 w 603756"/>
                  <a:gd name="connsiteY9" fmla="*/ 87682 h 244159"/>
                  <a:gd name="connsiteX10" fmla="*/ 260541 w 603756"/>
                  <a:gd name="connsiteY10" fmla="*/ 62630 h 244159"/>
                  <a:gd name="connsiteX11" fmla="*/ 220458 w 603756"/>
                  <a:gd name="connsiteY11" fmla="*/ 57620 h 244159"/>
                  <a:gd name="connsiteX12" fmla="*/ 150312 w 603756"/>
                  <a:gd name="connsiteY12" fmla="*/ 47599 h 244159"/>
                  <a:gd name="connsiteX13" fmla="*/ 75156 w 603756"/>
                  <a:gd name="connsiteY13" fmla="*/ 20042 h 244159"/>
                  <a:gd name="connsiteX14" fmla="*/ 35073 w 603756"/>
                  <a:gd name="connsiteY14" fmla="*/ 15031 h 244159"/>
                  <a:gd name="connsiteX15" fmla="*/ 0 w 603756"/>
                  <a:gd name="connsiteY15" fmla="*/ 0 h 244159"/>
                  <a:gd name="connsiteX0" fmla="*/ 571187 w 629452"/>
                  <a:gd name="connsiteY0" fmla="*/ 243005 h 306086"/>
                  <a:gd name="connsiteX1" fmla="*/ 628805 w 629452"/>
                  <a:gd name="connsiteY1" fmla="*/ 305635 h 306086"/>
                  <a:gd name="connsiteX2" fmla="*/ 603756 w 629452"/>
                  <a:gd name="connsiteY2" fmla="*/ 202921 h 306086"/>
                  <a:gd name="connsiteX3" fmla="*/ 571188 w 629452"/>
                  <a:gd name="connsiteY3" fmla="*/ 172860 h 306086"/>
                  <a:gd name="connsiteX4" fmla="*/ 513567 w 629452"/>
                  <a:gd name="connsiteY4" fmla="*/ 142797 h 306086"/>
                  <a:gd name="connsiteX5" fmla="*/ 443421 w 629452"/>
                  <a:gd name="connsiteY5" fmla="*/ 120250 h 306086"/>
                  <a:gd name="connsiteX6" fmla="*/ 398328 w 629452"/>
                  <a:gd name="connsiteY6" fmla="*/ 112734 h 306086"/>
                  <a:gd name="connsiteX7" fmla="*/ 348224 w 629452"/>
                  <a:gd name="connsiteY7" fmla="*/ 105219 h 306086"/>
                  <a:gd name="connsiteX8" fmla="*/ 295614 w 629452"/>
                  <a:gd name="connsiteY8" fmla="*/ 97703 h 306086"/>
                  <a:gd name="connsiteX9" fmla="*/ 283088 w 629452"/>
                  <a:gd name="connsiteY9" fmla="*/ 87682 h 306086"/>
                  <a:gd name="connsiteX10" fmla="*/ 260541 w 629452"/>
                  <a:gd name="connsiteY10" fmla="*/ 62630 h 306086"/>
                  <a:gd name="connsiteX11" fmla="*/ 220458 w 629452"/>
                  <a:gd name="connsiteY11" fmla="*/ 57620 h 306086"/>
                  <a:gd name="connsiteX12" fmla="*/ 150312 w 629452"/>
                  <a:gd name="connsiteY12" fmla="*/ 47599 h 306086"/>
                  <a:gd name="connsiteX13" fmla="*/ 75156 w 629452"/>
                  <a:gd name="connsiteY13" fmla="*/ 20042 h 306086"/>
                  <a:gd name="connsiteX14" fmla="*/ 35073 w 629452"/>
                  <a:gd name="connsiteY14" fmla="*/ 15031 h 306086"/>
                  <a:gd name="connsiteX15" fmla="*/ 0 w 629452"/>
                  <a:gd name="connsiteY15" fmla="*/ 0 h 306086"/>
                  <a:gd name="connsiteX0" fmla="*/ 576197 w 629452"/>
                  <a:gd name="connsiteY0" fmla="*/ 388307 h 388307"/>
                  <a:gd name="connsiteX1" fmla="*/ 628805 w 629452"/>
                  <a:gd name="connsiteY1" fmla="*/ 305635 h 388307"/>
                  <a:gd name="connsiteX2" fmla="*/ 603756 w 629452"/>
                  <a:gd name="connsiteY2" fmla="*/ 202921 h 388307"/>
                  <a:gd name="connsiteX3" fmla="*/ 571188 w 629452"/>
                  <a:gd name="connsiteY3" fmla="*/ 172860 h 388307"/>
                  <a:gd name="connsiteX4" fmla="*/ 513567 w 629452"/>
                  <a:gd name="connsiteY4" fmla="*/ 142797 h 388307"/>
                  <a:gd name="connsiteX5" fmla="*/ 443421 w 629452"/>
                  <a:gd name="connsiteY5" fmla="*/ 120250 h 388307"/>
                  <a:gd name="connsiteX6" fmla="*/ 398328 w 629452"/>
                  <a:gd name="connsiteY6" fmla="*/ 112734 h 388307"/>
                  <a:gd name="connsiteX7" fmla="*/ 348224 w 629452"/>
                  <a:gd name="connsiteY7" fmla="*/ 105219 h 388307"/>
                  <a:gd name="connsiteX8" fmla="*/ 295614 w 629452"/>
                  <a:gd name="connsiteY8" fmla="*/ 97703 h 388307"/>
                  <a:gd name="connsiteX9" fmla="*/ 283088 w 629452"/>
                  <a:gd name="connsiteY9" fmla="*/ 87682 h 388307"/>
                  <a:gd name="connsiteX10" fmla="*/ 260541 w 629452"/>
                  <a:gd name="connsiteY10" fmla="*/ 62630 h 388307"/>
                  <a:gd name="connsiteX11" fmla="*/ 220458 w 629452"/>
                  <a:gd name="connsiteY11" fmla="*/ 57620 h 388307"/>
                  <a:gd name="connsiteX12" fmla="*/ 150312 w 629452"/>
                  <a:gd name="connsiteY12" fmla="*/ 47599 h 388307"/>
                  <a:gd name="connsiteX13" fmla="*/ 75156 w 629452"/>
                  <a:gd name="connsiteY13" fmla="*/ 20042 h 388307"/>
                  <a:gd name="connsiteX14" fmla="*/ 35073 w 629452"/>
                  <a:gd name="connsiteY14" fmla="*/ 15031 h 388307"/>
                  <a:gd name="connsiteX15" fmla="*/ 0 w 629452"/>
                  <a:gd name="connsiteY15" fmla="*/ 0 h 388307"/>
                  <a:gd name="connsiteX0" fmla="*/ 576197 w 603756"/>
                  <a:gd name="connsiteY0" fmla="*/ 388307 h 388307"/>
                  <a:gd name="connsiteX1" fmla="*/ 583711 w 603756"/>
                  <a:gd name="connsiteY1" fmla="*/ 237994 h 388307"/>
                  <a:gd name="connsiteX2" fmla="*/ 603756 w 603756"/>
                  <a:gd name="connsiteY2" fmla="*/ 202921 h 388307"/>
                  <a:gd name="connsiteX3" fmla="*/ 571188 w 603756"/>
                  <a:gd name="connsiteY3" fmla="*/ 172860 h 388307"/>
                  <a:gd name="connsiteX4" fmla="*/ 513567 w 603756"/>
                  <a:gd name="connsiteY4" fmla="*/ 142797 h 388307"/>
                  <a:gd name="connsiteX5" fmla="*/ 443421 w 603756"/>
                  <a:gd name="connsiteY5" fmla="*/ 120250 h 388307"/>
                  <a:gd name="connsiteX6" fmla="*/ 398328 w 603756"/>
                  <a:gd name="connsiteY6" fmla="*/ 112734 h 388307"/>
                  <a:gd name="connsiteX7" fmla="*/ 348224 w 603756"/>
                  <a:gd name="connsiteY7" fmla="*/ 105219 h 388307"/>
                  <a:gd name="connsiteX8" fmla="*/ 295614 w 603756"/>
                  <a:gd name="connsiteY8" fmla="*/ 97703 h 388307"/>
                  <a:gd name="connsiteX9" fmla="*/ 283088 w 603756"/>
                  <a:gd name="connsiteY9" fmla="*/ 87682 h 388307"/>
                  <a:gd name="connsiteX10" fmla="*/ 260541 w 603756"/>
                  <a:gd name="connsiteY10" fmla="*/ 62630 h 388307"/>
                  <a:gd name="connsiteX11" fmla="*/ 220458 w 603756"/>
                  <a:gd name="connsiteY11" fmla="*/ 57620 h 388307"/>
                  <a:gd name="connsiteX12" fmla="*/ 150312 w 603756"/>
                  <a:gd name="connsiteY12" fmla="*/ 47599 h 388307"/>
                  <a:gd name="connsiteX13" fmla="*/ 75156 w 603756"/>
                  <a:gd name="connsiteY13" fmla="*/ 20042 h 388307"/>
                  <a:gd name="connsiteX14" fmla="*/ 35073 w 603756"/>
                  <a:gd name="connsiteY14" fmla="*/ 15031 h 388307"/>
                  <a:gd name="connsiteX15" fmla="*/ 0 w 603756"/>
                  <a:gd name="connsiteY15" fmla="*/ 0 h 388307"/>
                  <a:gd name="connsiteX0" fmla="*/ 616281 w 616281"/>
                  <a:gd name="connsiteY0" fmla="*/ 323171 h 323171"/>
                  <a:gd name="connsiteX1" fmla="*/ 583711 w 616281"/>
                  <a:gd name="connsiteY1" fmla="*/ 237994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3731 w 616281"/>
                  <a:gd name="connsiteY1" fmla="*/ 240499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81205 w 616281"/>
                  <a:gd name="connsiteY1" fmla="*/ 230478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593735 w 616281"/>
                  <a:gd name="connsiteY2" fmla="*/ 197910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16281" h="323171">
                    <a:moveTo>
                      <a:pt x="616281" y="323171"/>
                    </a:moveTo>
                    <a:cubicBezTo>
                      <a:pt x="616281" y="322754"/>
                      <a:pt x="585798" y="239664"/>
                      <a:pt x="591226" y="232983"/>
                    </a:cubicBezTo>
                    <a:cubicBezTo>
                      <a:pt x="596654" y="226302"/>
                      <a:pt x="593735" y="209183"/>
                      <a:pt x="593735" y="197910"/>
                    </a:cubicBezTo>
                    <a:cubicBezTo>
                      <a:pt x="593735" y="186637"/>
                      <a:pt x="583714" y="184551"/>
                      <a:pt x="571188" y="172860"/>
                    </a:cubicBezTo>
                    <a:cubicBezTo>
                      <a:pt x="558662" y="161169"/>
                      <a:pt x="534861" y="151565"/>
                      <a:pt x="513567" y="142797"/>
                    </a:cubicBezTo>
                    <a:cubicBezTo>
                      <a:pt x="492273" y="134029"/>
                      <a:pt x="462627" y="125260"/>
                      <a:pt x="443421" y="120250"/>
                    </a:cubicBezTo>
                    <a:cubicBezTo>
                      <a:pt x="424215" y="115240"/>
                      <a:pt x="398328" y="112734"/>
                      <a:pt x="398328" y="112734"/>
                    </a:cubicBezTo>
                    <a:lnTo>
                      <a:pt x="348224" y="105219"/>
                    </a:lnTo>
                    <a:cubicBezTo>
                      <a:pt x="331105" y="102714"/>
                      <a:pt x="306470" y="100626"/>
                      <a:pt x="295614" y="97703"/>
                    </a:cubicBezTo>
                    <a:cubicBezTo>
                      <a:pt x="284758" y="94780"/>
                      <a:pt x="288933" y="93527"/>
                      <a:pt x="283088" y="87682"/>
                    </a:cubicBezTo>
                    <a:cubicBezTo>
                      <a:pt x="277243" y="81837"/>
                      <a:pt x="270979" y="67640"/>
                      <a:pt x="260541" y="62630"/>
                    </a:cubicBezTo>
                    <a:cubicBezTo>
                      <a:pt x="250103" y="57620"/>
                      <a:pt x="220458" y="57620"/>
                      <a:pt x="220458" y="57620"/>
                    </a:cubicBezTo>
                    <a:cubicBezTo>
                      <a:pt x="202087" y="55115"/>
                      <a:pt x="174529" y="53862"/>
                      <a:pt x="150312" y="47599"/>
                    </a:cubicBezTo>
                    <a:cubicBezTo>
                      <a:pt x="126095" y="41336"/>
                      <a:pt x="94362" y="25470"/>
                      <a:pt x="75156" y="20042"/>
                    </a:cubicBezTo>
                    <a:cubicBezTo>
                      <a:pt x="55949" y="14614"/>
                      <a:pt x="47599" y="18371"/>
                      <a:pt x="35073" y="15031"/>
                    </a:cubicBezTo>
                    <a:cubicBezTo>
                      <a:pt x="22547" y="11691"/>
                      <a:pt x="11273" y="5845"/>
                      <a:pt x="0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5" name="Полилиния 874"/>
              <p:cNvSpPr/>
              <p:nvPr/>
            </p:nvSpPr>
            <p:spPr>
              <a:xfrm>
                <a:off x="4909923" y="1863794"/>
                <a:ext cx="84516" cy="152400"/>
              </a:xfrm>
              <a:custGeom>
                <a:avLst/>
                <a:gdLst>
                  <a:gd name="connsiteX0" fmla="*/ 0 w 54768"/>
                  <a:gd name="connsiteY0" fmla="*/ 0 h 102394"/>
                  <a:gd name="connsiteX1" fmla="*/ 54768 w 54768"/>
                  <a:gd name="connsiteY1" fmla="*/ 102394 h 102394"/>
                  <a:gd name="connsiteX0" fmla="*/ 0 w 73818"/>
                  <a:gd name="connsiteY0" fmla="*/ 0 h 152400"/>
                  <a:gd name="connsiteX1" fmla="*/ 73818 w 73818"/>
                  <a:gd name="connsiteY1" fmla="*/ 152400 h 152400"/>
                  <a:gd name="connsiteX0" fmla="*/ 0 w 83343"/>
                  <a:gd name="connsiteY0" fmla="*/ 0 h 145257"/>
                  <a:gd name="connsiteX1" fmla="*/ 83343 w 83343"/>
                  <a:gd name="connsiteY1" fmla="*/ 145257 h 145257"/>
                  <a:gd name="connsiteX0" fmla="*/ 0 w 80962"/>
                  <a:gd name="connsiteY0" fmla="*/ 0 h 152400"/>
                  <a:gd name="connsiteX1" fmla="*/ 80962 w 80962"/>
                  <a:gd name="connsiteY1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2" h="152400">
                    <a:moveTo>
                      <a:pt x="0" y="0"/>
                    </a:moveTo>
                    <a:lnTo>
                      <a:pt x="80962" y="15240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98" name="Полилиния 897"/>
              <p:cNvSpPr/>
              <p:nvPr/>
            </p:nvSpPr>
            <p:spPr>
              <a:xfrm>
                <a:off x="4519040" y="1668980"/>
                <a:ext cx="488808" cy="332966"/>
              </a:xfrm>
              <a:custGeom>
                <a:avLst/>
                <a:gdLst>
                  <a:gd name="connsiteX0" fmla="*/ 586218 w 586218"/>
                  <a:gd name="connsiteY0" fmla="*/ 182880 h 182880"/>
                  <a:gd name="connsiteX1" fmla="*/ 513567 w 586218"/>
                  <a:gd name="connsiteY1" fmla="*/ 142797 h 182880"/>
                  <a:gd name="connsiteX2" fmla="*/ 443421 w 586218"/>
                  <a:gd name="connsiteY2" fmla="*/ 120250 h 182880"/>
                  <a:gd name="connsiteX3" fmla="*/ 398328 w 586218"/>
                  <a:gd name="connsiteY3" fmla="*/ 112734 h 182880"/>
                  <a:gd name="connsiteX4" fmla="*/ 348224 w 586218"/>
                  <a:gd name="connsiteY4" fmla="*/ 105219 h 182880"/>
                  <a:gd name="connsiteX5" fmla="*/ 295614 w 586218"/>
                  <a:gd name="connsiteY5" fmla="*/ 97703 h 182880"/>
                  <a:gd name="connsiteX6" fmla="*/ 283088 w 586218"/>
                  <a:gd name="connsiteY6" fmla="*/ 87682 h 182880"/>
                  <a:gd name="connsiteX7" fmla="*/ 260541 w 586218"/>
                  <a:gd name="connsiteY7" fmla="*/ 62630 h 182880"/>
                  <a:gd name="connsiteX8" fmla="*/ 220458 w 586218"/>
                  <a:gd name="connsiteY8" fmla="*/ 57620 h 182880"/>
                  <a:gd name="connsiteX9" fmla="*/ 150312 w 586218"/>
                  <a:gd name="connsiteY9" fmla="*/ 47599 h 182880"/>
                  <a:gd name="connsiteX10" fmla="*/ 75156 w 586218"/>
                  <a:gd name="connsiteY10" fmla="*/ 20042 h 182880"/>
                  <a:gd name="connsiteX11" fmla="*/ 35073 w 586218"/>
                  <a:gd name="connsiteY11" fmla="*/ 15031 h 182880"/>
                  <a:gd name="connsiteX12" fmla="*/ 0 w 586218"/>
                  <a:gd name="connsiteY12" fmla="*/ 0 h 182880"/>
                  <a:gd name="connsiteX0" fmla="*/ 586218 w 589717"/>
                  <a:gd name="connsiteY0" fmla="*/ 182880 h 182880"/>
                  <a:gd name="connsiteX1" fmla="*/ 583714 w 589717"/>
                  <a:gd name="connsiteY1" fmla="*/ 177870 h 182880"/>
                  <a:gd name="connsiteX2" fmla="*/ 513567 w 589717"/>
                  <a:gd name="connsiteY2" fmla="*/ 142797 h 182880"/>
                  <a:gd name="connsiteX3" fmla="*/ 443421 w 589717"/>
                  <a:gd name="connsiteY3" fmla="*/ 120250 h 182880"/>
                  <a:gd name="connsiteX4" fmla="*/ 398328 w 589717"/>
                  <a:gd name="connsiteY4" fmla="*/ 112734 h 182880"/>
                  <a:gd name="connsiteX5" fmla="*/ 348224 w 589717"/>
                  <a:gd name="connsiteY5" fmla="*/ 105219 h 182880"/>
                  <a:gd name="connsiteX6" fmla="*/ 295614 w 589717"/>
                  <a:gd name="connsiteY6" fmla="*/ 97703 h 182880"/>
                  <a:gd name="connsiteX7" fmla="*/ 283088 w 589717"/>
                  <a:gd name="connsiteY7" fmla="*/ 87682 h 182880"/>
                  <a:gd name="connsiteX8" fmla="*/ 260541 w 589717"/>
                  <a:gd name="connsiteY8" fmla="*/ 62630 h 182880"/>
                  <a:gd name="connsiteX9" fmla="*/ 220458 w 589717"/>
                  <a:gd name="connsiteY9" fmla="*/ 57620 h 182880"/>
                  <a:gd name="connsiteX10" fmla="*/ 150312 w 589717"/>
                  <a:gd name="connsiteY10" fmla="*/ 47599 h 182880"/>
                  <a:gd name="connsiteX11" fmla="*/ 75156 w 589717"/>
                  <a:gd name="connsiteY11" fmla="*/ 20042 h 182880"/>
                  <a:gd name="connsiteX12" fmla="*/ 35073 w 589717"/>
                  <a:gd name="connsiteY12" fmla="*/ 15031 h 182880"/>
                  <a:gd name="connsiteX13" fmla="*/ 0 w 589717"/>
                  <a:gd name="connsiteY13" fmla="*/ 0 h 182880"/>
                  <a:gd name="connsiteX0" fmla="*/ 586218 w 620852"/>
                  <a:gd name="connsiteY0" fmla="*/ 182880 h 268402"/>
                  <a:gd name="connsiteX1" fmla="*/ 618787 w 620852"/>
                  <a:gd name="connsiteY1" fmla="*/ 268058 h 268402"/>
                  <a:gd name="connsiteX2" fmla="*/ 513567 w 620852"/>
                  <a:gd name="connsiteY2" fmla="*/ 142797 h 268402"/>
                  <a:gd name="connsiteX3" fmla="*/ 443421 w 620852"/>
                  <a:gd name="connsiteY3" fmla="*/ 120250 h 268402"/>
                  <a:gd name="connsiteX4" fmla="*/ 398328 w 620852"/>
                  <a:gd name="connsiteY4" fmla="*/ 112734 h 268402"/>
                  <a:gd name="connsiteX5" fmla="*/ 348224 w 620852"/>
                  <a:gd name="connsiteY5" fmla="*/ 105219 h 268402"/>
                  <a:gd name="connsiteX6" fmla="*/ 295614 w 620852"/>
                  <a:gd name="connsiteY6" fmla="*/ 97703 h 268402"/>
                  <a:gd name="connsiteX7" fmla="*/ 283088 w 620852"/>
                  <a:gd name="connsiteY7" fmla="*/ 87682 h 268402"/>
                  <a:gd name="connsiteX8" fmla="*/ 260541 w 620852"/>
                  <a:gd name="connsiteY8" fmla="*/ 62630 h 268402"/>
                  <a:gd name="connsiteX9" fmla="*/ 220458 w 620852"/>
                  <a:gd name="connsiteY9" fmla="*/ 57620 h 268402"/>
                  <a:gd name="connsiteX10" fmla="*/ 150312 w 620852"/>
                  <a:gd name="connsiteY10" fmla="*/ 47599 h 268402"/>
                  <a:gd name="connsiteX11" fmla="*/ 75156 w 620852"/>
                  <a:gd name="connsiteY11" fmla="*/ 20042 h 268402"/>
                  <a:gd name="connsiteX12" fmla="*/ 35073 w 620852"/>
                  <a:gd name="connsiteY12" fmla="*/ 15031 h 268402"/>
                  <a:gd name="connsiteX13" fmla="*/ 0 w 620852"/>
                  <a:gd name="connsiteY13" fmla="*/ 0 h 268402"/>
                  <a:gd name="connsiteX0" fmla="*/ 819203 w 819203"/>
                  <a:gd name="connsiteY0" fmla="*/ 280583 h 280583"/>
                  <a:gd name="connsiteX1" fmla="*/ 618787 w 819203"/>
                  <a:gd name="connsiteY1" fmla="*/ 268058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819203 w 819203"/>
                  <a:gd name="connsiteY0" fmla="*/ 280583 h 280583"/>
                  <a:gd name="connsiteX1" fmla="*/ 573693 w 819203"/>
                  <a:gd name="connsiteY1" fmla="*/ 162839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596239 w 596239"/>
                  <a:gd name="connsiteY0" fmla="*/ 215447 h 215447"/>
                  <a:gd name="connsiteX1" fmla="*/ 573693 w 596239"/>
                  <a:gd name="connsiteY1" fmla="*/ 162839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5447"/>
                  <a:gd name="connsiteX1" fmla="*/ 571188 w 596239"/>
                  <a:gd name="connsiteY1" fmla="*/ 172860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6777"/>
                  <a:gd name="connsiteX1" fmla="*/ 588723 w 596239"/>
                  <a:gd name="connsiteY1" fmla="*/ 212942 h 216777"/>
                  <a:gd name="connsiteX2" fmla="*/ 571188 w 596239"/>
                  <a:gd name="connsiteY2" fmla="*/ 172860 h 216777"/>
                  <a:gd name="connsiteX3" fmla="*/ 513567 w 596239"/>
                  <a:gd name="connsiteY3" fmla="*/ 142797 h 216777"/>
                  <a:gd name="connsiteX4" fmla="*/ 443421 w 596239"/>
                  <a:gd name="connsiteY4" fmla="*/ 120250 h 216777"/>
                  <a:gd name="connsiteX5" fmla="*/ 398328 w 596239"/>
                  <a:gd name="connsiteY5" fmla="*/ 112734 h 216777"/>
                  <a:gd name="connsiteX6" fmla="*/ 348224 w 596239"/>
                  <a:gd name="connsiteY6" fmla="*/ 105219 h 216777"/>
                  <a:gd name="connsiteX7" fmla="*/ 295614 w 596239"/>
                  <a:gd name="connsiteY7" fmla="*/ 97703 h 216777"/>
                  <a:gd name="connsiteX8" fmla="*/ 283088 w 596239"/>
                  <a:gd name="connsiteY8" fmla="*/ 87682 h 216777"/>
                  <a:gd name="connsiteX9" fmla="*/ 260541 w 596239"/>
                  <a:gd name="connsiteY9" fmla="*/ 62630 h 216777"/>
                  <a:gd name="connsiteX10" fmla="*/ 220458 w 596239"/>
                  <a:gd name="connsiteY10" fmla="*/ 57620 h 216777"/>
                  <a:gd name="connsiteX11" fmla="*/ 150312 w 596239"/>
                  <a:gd name="connsiteY11" fmla="*/ 47599 h 216777"/>
                  <a:gd name="connsiteX12" fmla="*/ 75156 w 596239"/>
                  <a:gd name="connsiteY12" fmla="*/ 20042 h 216777"/>
                  <a:gd name="connsiteX13" fmla="*/ 35073 w 596239"/>
                  <a:gd name="connsiteY13" fmla="*/ 15031 h 216777"/>
                  <a:gd name="connsiteX14" fmla="*/ 0 w 596239"/>
                  <a:gd name="connsiteY14" fmla="*/ 0 h 216777"/>
                  <a:gd name="connsiteX0" fmla="*/ 596239 w 631614"/>
                  <a:gd name="connsiteY0" fmla="*/ 215447 h 241511"/>
                  <a:gd name="connsiteX1" fmla="*/ 631312 w 631614"/>
                  <a:gd name="connsiteY1" fmla="*/ 240499 h 241511"/>
                  <a:gd name="connsiteX2" fmla="*/ 571188 w 631614"/>
                  <a:gd name="connsiteY2" fmla="*/ 172860 h 241511"/>
                  <a:gd name="connsiteX3" fmla="*/ 513567 w 631614"/>
                  <a:gd name="connsiteY3" fmla="*/ 142797 h 241511"/>
                  <a:gd name="connsiteX4" fmla="*/ 443421 w 631614"/>
                  <a:gd name="connsiteY4" fmla="*/ 120250 h 241511"/>
                  <a:gd name="connsiteX5" fmla="*/ 398328 w 631614"/>
                  <a:gd name="connsiteY5" fmla="*/ 112734 h 241511"/>
                  <a:gd name="connsiteX6" fmla="*/ 348224 w 631614"/>
                  <a:gd name="connsiteY6" fmla="*/ 105219 h 241511"/>
                  <a:gd name="connsiteX7" fmla="*/ 295614 w 631614"/>
                  <a:gd name="connsiteY7" fmla="*/ 97703 h 241511"/>
                  <a:gd name="connsiteX8" fmla="*/ 283088 w 631614"/>
                  <a:gd name="connsiteY8" fmla="*/ 87682 h 241511"/>
                  <a:gd name="connsiteX9" fmla="*/ 260541 w 631614"/>
                  <a:gd name="connsiteY9" fmla="*/ 62630 h 241511"/>
                  <a:gd name="connsiteX10" fmla="*/ 220458 w 631614"/>
                  <a:gd name="connsiteY10" fmla="*/ 57620 h 241511"/>
                  <a:gd name="connsiteX11" fmla="*/ 150312 w 631614"/>
                  <a:gd name="connsiteY11" fmla="*/ 47599 h 241511"/>
                  <a:gd name="connsiteX12" fmla="*/ 75156 w 631614"/>
                  <a:gd name="connsiteY12" fmla="*/ 20042 h 241511"/>
                  <a:gd name="connsiteX13" fmla="*/ 35073 w 631614"/>
                  <a:gd name="connsiteY13" fmla="*/ 15031 h 241511"/>
                  <a:gd name="connsiteX14" fmla="*/ 0 w 631614"/>
                  <a:gd name="connsiteY14" fmla="*/ 0 h 241511"/>
                  <a:gd name="connsiteX0" fmla="*/ 623796 w 632144"/>
                  <a:gd name="connsiteY0" fmla="*/ 325676 h 325676"/>
                  <a:gd name="connsiteX1" fmla="*/ 631312 w 632144"/>
                  <a:gd name="connsiteY1" fmla="*/ 240499 h 325676"/>
                  <a:gd name="connsiteX2" fmla="*/ 571188 w 632144"/>
                  <a:gd name="connsiteY2" fmla="*/ 172860 h 325676"/>
                  <a:gd name="connsiteX3" fmla="*/ 513567 w 632144"/>
                  <a:gd name="connsiteY3" fmla="*/ 142797 h 325676"/>
                  <a:gd name="connsiteX4" fmla="*/ 443421 w 632144"/>
                  <a:gd name="connsiteY4" fmla="*/ 120250 h 325676"/>
                  <a:gd name="connsiteX5" fmla="*/ 398328 w 632144"/>
                  <a:gd name="connsiteY5" fmla="*/ 112734 h 325676"/>
                  <a:gd name="connsiteX6" fmla="*/ 348224 w 632144"/>
                  <a:gd name="connsiteY6" fmla="*/ 105219 h 325676"/>
                  <a:gd name="connsiteX7" fmla="*/ 295614 w 632144"/>
                  <a:gd name="connsiteY7" fmla="*/ 97703 h 325676"/>
                  <a:gd name="connsiteX8" fmla="*/ 283088 w 632144"/>
                  <a:gd name="connsiteY8" fmla="*/ 87682 h 325676"/>
                  <a:gd name="connsiteX9" fmla="*/ 260541 w 632144"/>
                  <a:gd name="connsiteY9" fmla="*/ 62630 h 325676"/>
                  <a:gd name="connsiteX10" fmla="*/ 220458 w 632144"/>
                  <a:gd name="connsiteY10" fmla="*/ 57620 h 325676"/>
                  <a:gd name="connsiteX11" fmla="*/ 150312 w 632144"/>
                  <a:gd name="connsiteY11" fmla="*/ 47599 h 325676"/>
                  <a:gd name="connsiteX12" fmla="*/ 75156 w 632144"/>
                  <a:gd name="connsiteY12" fmla="*/ 20042 h 325676"/>
                  <a:gd name="connsiteX13" fmla="*/ 35073 w 632144"/>
                  <a:gd name="connsiteY13" fmla="*/ 15031 h 325676"/>
                  <a:gd name="connsiteX14" fmla="*/ 0 w 632144"/>
                  <a:gd name="connsiteY14" fmla="*/ 0 h 325676"/>
                  <a:gd name="connsiteX0" fmla="*/ 623796 w 623796"/>
                  <a:gd name="connsiteY0" fmla="*/ 325676 h 325676"/>
                  <a:gd name="connsiteX1" fmla="*/ 586219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623796 w 623796"/>
                  <a:gd name="connsiteY0" fmla="*/ 325676 h 325676"/>
                  <a:gd name="connsiteX1" fmla="*/ 596240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588723 w 597072"/>
                  <a:gd name="connsiteY0" fmla="*/ 255531 h 255531"/>
                  <a:gd name="connsiteX1" fmla="*/ 596240 w 597072"/>
                  <a:gd name="connsiteY1" fmla="*/ 212942 h 255531"/>
                  <a:gd name="connsiteX2" fmla="*/ 571188 w 597072"/>
                  <a:gd name="connsiteY2" fmla="*/ 172860 h 255531"/>
                  <a:gd name="connsiteX3" fmla="*/ 513567 w 597072"/>
                  <a:gd name="connsiteY3" fmla="*/ 142797 h 255531"/>
                  <a:gd name="connsiteX4" fmla="*/ 443421 w 597072"/>
                  <a:gd name="connsiteY4" fmla="*/ 120250 h 255531"/>
                  <a:gd name="connsiteX5" fmla="*/ 398328 w 597072"/>
                  <a:gd name="connsiteY5" fmla="*/ 112734 h 255531"/>
                  <a:gd name="connsiteX6" fmla="*/ 348224 w 597072"/>
                  <a:gd name="connsiteY6" fmla="*/ 105219 h 255531"/>
                  <a:gd name="connsiteX7" fmla="*/ 295614 w 597072"/>
                  <a:gd name="connsiteY7" fmla="*/ 97703 h 255531"/>
                  <a:gd name="connsiteX8" fmla="*/ 283088 w 597072"/>
                  <a:gd name="connsiteY8" fmla="*/ 87682 h 255531"/>
                  <a:gd name="connsiteX9" fmla="*/ 260541 w 597072"/>
                  <a:gd name="connsiteY9" fmla="*/ 62630 h 255531"/>
                  <a:gd name="connsiteX10" fmla="*/ 220458 w 597072"/>
                  <a:gd name="connsiteY10" fmla="*/ 57620 h 255531"/>
                  <a:gd name="connsiteX11" fmla="*/ 150312 w 597072"/>
                  <a:gd name="connsiteY11" fmla="*/ 47599 h 255531"/>
                  <a:gd name="connsiteX12" fmla="*/ 75156 w 597072"/>
                  <a:gd name="connsiteY12" fmla="*/ 20042 h 255531"/>
                  <a:gd name="connsiteX13" fmla="*/ 35073 w 597072"/>
                  <a:gd name="connsiteY13" fmla="*/ 15031 h 255531"/>
                  <a:gd name="connsiteX14" fmla="*/ 0 w 597072"/>
                  <a:gd name="connsiteY14" fmla="*/ 0 h 255531"/>
                  <a:gd name="connsiteX0" fmla="*/ 588723 w 604318"/>
                  <a:gd name="connsiteY0" fmla="*/ 255531 h 255531"/>
                  <a:gd name="connsiteX1" fmla="*/ 603756 w 604318"/>
                  <a:gd name="connsiteY1" fmla="*/ 202921 h 255531"/>
                  <a:gd name="connsiteX2" fmla="*/ 571188 w 604318"/>
                  <a:gd name="connsiteY2" fmla="*/ 172860 h 255531"/>
                  <a:gd name="connsiteX3" fmla="*/ 513567 w 604318"/>
                  <a:gd name="connsiteY3" fmla="*/ 142797 h 255531"/>
                  <a:gd name="connsiteX4" fmla="*/ 443421 w 604318"/>
                  <a:gd name="connsiteY4" fmla="*/ 120250 h 255531"/>
                  <a:gd name="connsiteX5" fmla="*/ 398328 w 604318"/>
                  <a:gd name="connsiteY5" fmla="*/ 112734 h 255531"/>
                  <a:gd name="connsiteX6" fmla="*/ 348224 w 604318"/>
                  <a:gd name="connsiteY6" fmla="*/ 105219 h 255531"/>
                  <a:gd name="connsiteX7" fmla="*/ 295614 w 604318"/>
                  <a:gd name="connsiteY7" fmla="*/ 97703 h 255531"/>
                  <a:gd name="connsiteX8" fmla="*/ 283088 w 604318"/>
                  <a:gd name="connsiteY8" fmla="*/ 87682 h 255531"/>
                  <a:gd name="connsiteX9" fmla="*/ 260541 w 604318"/>
                  <a:gd name="connsiteY9" fmla="*/ 62630 h 255531"/>
                  <a:gd name="connsiteX10" fmla="*/ 220458 w 604318"/>
                  <a:gd name="connsiteY10" fmla="*/ 57620 h 255531"/>
                  <a:gd name="connsiteX11" fmla="*/ 150312 w 604318"/>
                  <a:gd name="connsiteY11" fmla="*/ 47599 h 255531"/>
                  <a:gd name="connsiteX12" fmla="*/ 75156 w 604318"/>
                  <a:gd name="connsiteY12" fmla="*/ 20042 h 255531"/>
                  <a:gd name="connsiteX13" fmla="*/ 35073 w 604318"/>
                  <a:gd name="connsiteY13" fmla="*/ 15031 h 255531"/>
                  <a:gd name="connsiteX14" fmla="*/ 0 w 604318"/>
                  <a:gd name="connsiteY14" fmla="*/ 0 h 255531"/>
                  <a:gd name="connsiteX0" fmla="*/ 571187 w 604076"/>
                  <a:gd name="connsiteY0" fmla="*/ 243005 h 243005"/>
                  <a:gd name="connsiteX1" fmla="*/ 603756 w 604076"/>
                  <a:gd name="connsiteY1" fmla="*/ 202921 h 243005"/>
                  <a:gd name="connsiteX2" fmla="*/ 571188 w 604076"/>
                  <a:gd name="connsiteY2" fmla="*/ 172860 h 243005"/>
                  <a:gd name="connsiteX3" fmla="*/ 513567 w 604076"/>
                  <a:gd name="connsiteY3" fmla="*/ 142797 h 243005"/>
                  <a:gd name="connsiteX4" fmla="*/ 443421 w 604076"/>
                  <a:gd name="connsiteY4" fmla="*/ 120250 h 243005"/>
                  <a:gd name="connsiteX5" fmla="*/ 398328 w 604076"/>
                  <a:gd name="connsiteY5" fmla="*/ 112734 h 243005"/>
                  <a:gd name="connsiteX6" fmla="*/ 348224 w 604076"/>
                  <a:gd name="connsiteY6" fmla="*/ 105219 h 243005"/>
                  <a:gd name="connsiteX7" fmla="*/ 295614 w 604076"/>
                  <a:gd name="connsiteY7" fmla="*/ 97703 h 243005"/>
                  <a:gd name="connsiteX8" fmla="*/ 283088 w 604076"/>
                  <a:gd name="connsiteY8" fmla="*/ 87682 h 243005"/>
                  <a:gd name="connsiteX9" fmla="*/ 260541 w 604076"/>
                  <a:gd name="connsiteY9" fmla="*/ 62630 h 243005"/>
                  <a:gd name="connsiteX10" fmla="*/ 220458 w 604076"/>
                  <a:gd name="connsiteY10" fmla="*/ 57620 h 243005"/>
                  <a:gd name="connsiteX11" fmla="*/ 150312 w 604076"/>
                  <a:gd name="connsiteY11" fmla="*/ 47599 h 243005"/>
                  <a:gd name="connsiteX12" fmla="*/ 75156 w 604076"/>
                  <a:gd name="connsiteY12" fmla="*/ 20042 h 243005"/>
                  <a:gd name="connsiteX13" fmla="*/ 35073 w 604076"/>
                  <a:gd name="connsiteY13" fmla="*/ 15031 h 243005"/>
                  <a:gd name="connsiteX14" fmla="*/ 0 w 604076"/>
                  <a:gd name="connsiteY14" fmla="*/ 0 h 243005"/>
                  <a:gd name="connsiteX0" fmla="*/ 571187 w 603756"/>
                  <a:gd name="connsiteY0" fmla="*/ 243005 h 244159"/>
                  <a:gd name="connsiteX1" fmla="*/ 571186 w 603756"/>
                  <a:gd name="connsiteY1" fmla="*/ 240500 h 244159"/>
                  <a:gd name="connsiteX2" fmla="*/ 603756 w 603756"/>
                  <a:gd name="connsiteY2" fmla="*/ 202921 h 244159"/>
                  <a:gd name="connsiteX3" fmla="*/ 571188 w 603756"/>
                  <a:gd name="connsiteY3" fmla="*/ 172860 h 244159"/>
                  <a:gd name="connsiteX4" fmla="*/ 513567 w 603756"/>
                  <a:gd name="connsiteY4" fmla="*/ 142797 h 244159"/>
                  <a:gd name="connsiteX5" fmla="*/ 443421 w 603756"/>
                  <a:gd name="connsiteY5" fmla="*/ 120250 h 244159"/>
                  <a:gd name="connsiteX6" fmla="*/ 398328 w 603756"/>
                  <a:gd name="connsiteY6" fmla="*/ 112734 h 244159"/>
                  <a:gd name="connsiteX7" fmla="*/ 348224 w 603756"/>
                  <a:gd name="connsiteY7" fmla="*/ 105219 h 244159"/>
                  <a:gd name="connsiteX8" fmla="*/ 295614 w 603756"/>
                  <a:gd name="connsiteY8" fmla="*/ 97703 h 244159"/>
                  <a:gd name="connsiteX9" fmla="*/ 283088 w 603756"/>
                  <a:gd name="connsiteY9" fmla="*/ 87682 h 244159"/>
                  <a:gd name="connsiteX10" fmla="*/ 260541 w 603756"/>
                  <a:gd name="connsiteY10" fmla="*/ 62630 h 244159"/>
                  <a:gd name="connsiteX11" fmla="*/ 220458 w 603756"/>
                  <a:gd name="connsiteY11" fmla="*/ 57620 h 244159"/>
                  <a:gd name="connsiteX12" fmla="*/ 150312 w 603756"/>
                  <a:gd name="connsiteY12" fmla="*/ 47599 h 244159"/>
                  <a:gd name="connsiteX13" fmla="*/ 75156 w 603756"/>
                  <a:gd name="connsiteY13" fmla="*/ 20042 h 244159"/>
                  <a:gd name="connsiteX14" fmla="*/ 35073 w 603756"/>
                  <a:gd name="connsiteY14" fmla="*/ 15031 h 244159"/>
                  <a:gd name="connsiteX15" fmla="*/ 0 w 603756"/>
                  <a:gd name="connsiteY15" fmla="*/ 0 h 244159"/>
                  <a:gd name="connsiteX0" fmla="*/ 571187 w 629452"/>
                  <a:gd name="connsiteY0" fmla="*/ 243005 h 306086"/>
                  <a:gd name="connsiteX1" fmla="*/ 628805 w 629452"/>
                  <a:gd name="connsiteY1" fmla="*/ 305635 h 306086"/>
                  <a:gd name="connsiteX2" fmla="*/ 603756 w 629452"/>
                  <a:gd name="connsiteY2" fmla="*/ 202921 h 306086"/>
                  <a:gd name="connsiteX3" fmla="*/ 571188 w 629452"/>
                  <a:gd name="connsiteY3" fmla="*/ 172860 h 306086"/>
                  <a:gd name="connsiteX4" fmla="*/ 513567 w 629452"/>
                  <a:gd name="connsiteY4" fmla="*/ 142797 h 306086"/>
                  <a:gd name="connsiteX5" fmla="*/ 443421 w 629452"/>
                  <a:gd name="connsiteY5" fmla="*/ 120250 h 306086"/>
                  <a:gd name="connsiteX6" fmla="*/ 398328 w 629452"/>
                  <a:gd name="connsiteY6" fmla="*/ 112734 h 306086"/>
                  <a:gd name="connsiteX7" fmla="*/ 348224 w 629452"/>
                  <a:gd name="connsiteY7" fmla="*/ 105219 h 306086"/>
                  <a:gd name="connsiteX8" fmla="*/ 295614 w 629452"/>
                  <a:gd name="connsiteY8" fmla="*/ 97703 h 306086"/>
                  <a:gd name="connsiteX9" fmla="*/ 283088 w 629452"/>
                  <a:gd name="connsiteY9" fmla="*/ 87682 h 306086"/>
                  <a:gd name="connsiteX10" fmla="*/ 260541 w 629452"/>
                  <a:gd name="connsiteY10" fmla="*/ 62630 h 306086"/>
                  <a:gd name="connsiteX11" fmla="*/ 220458 w 629452"/>
                  <a:gd name="connsiteY11" fmla="*/ 57620 h 306086"/>
                  <a:gd name="connsiteX12" fmla="*/ 150312 w 629452"/>
                  <a:gd name="connsiteY12" fmla="*/ 47599 h 306086"/>
                  <a:gd name="connsiteX13" fmla="*/ 75156 w 629452"/>
                  <a:gd name="connsiteY13" fmla="*/ 20042 h 306086"/>
                  <a:gd name="connsiteX14" fmla="*/ 35073 w 629452"/>
                  <a:gd name="connsiteY14" fmla="*/ 15031 h 306086"/>
                  <a:gd name="connsiteX15" fmla="*/ 0 w 629452"/>
                  <a:gd name="connsiteY15" fmla="*/ 0 h 306086"/>
                  <a:gd name="connsiteX0" fmla="*/ 576197 w 629452"/>
                  <a:gd name="connsiteY0" fmla="*/ 388307 h 388307"/>
                  <a:gd name="connsiteX1" fmla="*/ 628805 w 629452"/>
                  <a:gd name="connsiteY1" fmla="*/ 305635 h 388307"/>
                  <a:gd name="connsiteX2" fmla="*/ 603756 w 629452"/>
                  <a:gd name="connsiteY2" fmla="*/ 202921 h 388307"/>
                  <a:gd name="connsiteX3" fmla="*/ 571188 w 629452"/>
                  <a:gd name="connsiteY3" fmla="*/ 172860 h 388307"/>
                  <a:gd name="connsiteX4" fmla="*/ 513567 w 629452"/>
                  <a:gd name="connsiteY4" fmla="*/ 142797 h 388307"/>
                  <a:gd name="connsiteX5" fmla="*/ 443421 w 629452"/>
                  <a:gd name="connsiteY5" fmla="*/ 120250 h 388307"/>
                  <a:gd name="connsiteX6" fmla="*/ 398328 w 629452"/>
                  <a:gd name="connsiteY6" fmla="*/ 112734 h 388307"/>
                  <a:gd name="connsiteX7" fmla="*/ 348224 w 629452"/>
                  <a:gd name="connsiteY7" fmla="*/ 105219 h 388307"/>
                  <a:gd name="connsiteX8" fmla="*/ 295614 w 629452"/>
                  <a:gd name="connsiteY8" fmla="*/ 97703 h 388307"/>
                  <a:gd name="connsiteX9" fmla="*/ 283088 w 629452"/>
                  <a:gd name="connsiteY9" fmla="*/ 87682 h 388307"/>
                  <a:gd name="connsiteX10" fmla="*/ 260541 w 629452"/>
                  <a:gd name="connsiteY10" fmla="*/ 62630 h 388307"/>
                  <a:gd name="connsiteX11" fmla="*/ 220458 w 629452"/>
                  <a:gd name="connsiteY11" fmla="*/ 57620 h 388307"/>
                  <a:gd name="connsiteX12" fmla="*/ 150312 w 629452"/>
                  <a:gd name="connsiteY12" fmla="*/ 47599 h 388307"/>
                  <a:gd name="connsiteX13" fmla="*/ 75156 w 629452"/>
                  <a:gd name="connsiteY13" fmla="*/ 20042 h 388307"/>
                  <a:gd name="connsiteX14" fmla="*/ 35073 w 629452"/>
                  <a:gd name="connsiteY14" fmla="*/ 15031 h 388307"/>
                  <a:gd name="connsiteX15" fmla="*/ 0 w 629452"/>
                  <a:gd name="connsiteY15" fmla="*/ 0 h 388307"/>
                  <a:gd name="connsiteX0" fmla="*/ 576197 w 603756"/>
                  <a:gd name="connsiteY0" fmla="*/ 388307 h 388307"/>
                  <a:gd name="connsiteX1" fmla="*/ 583711 w 603756"/>
                  <a:gd name="connsiteY1" fmla="*/ 237994 h 388307"/>
                  <a:gd name="connsiteX2" fmla="*/ 603756 w 603756"/>
                  <a:gd name="connsiteY2" fmla="*/ 202921 h 388307"/>
                  <a:gd name="connsiteX3" fmla="*/ 571188 w 603756"/>
                  <a:gd name="connsiteY3" fmla="*/ 172860 h 388307"/>
                  <a:gd name="connsiteX4" fmla="*/ 513567 w 603756"/>
                  <a:gd name="connsiteY4" fmla="*/ 142797 h 388307"/>
                  <a:gd name="connsiteX5" fmla="*/ 443421 w 603756"/>
                  <a:gd name="connsiteY5" fmla="*/ 120250 h 388307"/>
                  <a:gd name="connsiteX6" fmla="*/ 398328 w 603756"/>
                  <a:gd name="connsiteY6" fmla="*/ 112734 h 388307"/>
                  <a:gd name="connsiteX7" fmla="*/ 348224 w 603756"/>
                  <a:gd name="connsiteY7" fmla="*/ 105219 h 388307"/>
                  <a:gd name="connsiteX8" fmla="*/ 295614 w 603756"/>
                  <a:gd name="connsiteY8" fmla="*/ 97703 h 388307"/>
                  <a:gd name="connsiteX9" fmla="*/ 283088 w 603756"/>
                  <a:gd name="connsiteY9" fmla="*/ 87682 h 388307"/>
                  <a:gd name="connsiteX10" fmla="*/ 260541 w 603756"/>
                  <a:gd name="connsiteY10" fmla="*/ 62630 h 388307"/>
                  <a:gd name="connsiteX11" fmla="*/ 220458 w 603756"/>
                  <a:gd name="connsiteY11" fmla="*/ 57620 h 388307"/>
                  <a:gd name="connsiteX12" fmla="*/ 150312 w 603756"/>
                  <a:gd name="connsiteY12" fmla="*/ 47599 h 388307"/>
                  <a:gd name="connsiteX13" fmla="*/ 75156 w 603756"/>
                  <a:gd name="connsiteY13" fmla="*/ 20042 h 388307"/>
                  <a:gd name="connsiteX14" fmla="*/ 35073 w 603756"/>
                  <a:gd name="connsiteY14" fmla="*/ 15031 h 388307"/>
                  <a:gd name="connsiteX15" fmla="*/ 0 w 603756"/>
                  <a:gd name="connsiteY15" fmla="*/ 0 h 388307"/>
                  <a:gd name="connsiteX0" fmla="*/ 616281 w 616281"/>
                  <a:gd name="connsiteY0" fmla="*/ 323171 h 323171"/>
                  <a:gd name="connsiteX1" fmla="*/ 583711 w 616281"/>
                  <a:gd name="connsiteY1" fmla="*/ 237994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3731 w 616281"/>
                  <a:gd name="connsiteY1" fmla="*/ 240499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81205 w 616281"/>
                  <a:gd name="connsiteY1" fmla="*/ 230478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593735 w 616281"/>
                  <a:gd name="connsiteY2" fmla="*/ 197910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717669 w 717669"/>
                  <a:gd name="connsiteY0" fmla="*/ 508718 h 508718"/>
                  <a:gd name="connsiteX1" fmla="*/ 591226 w 717669"/>
                  <a:gd name="connsiteY1" fmla="*/ 232983 h 508718"/>
                  <a:gd name="connsiteX2" fmla="*/ 593735 w 717669"/>
                  <a:gd name="connsiteY2" fmla="*/ 197910 h 508718"/>
                  <a:gd name="connsiteX3" fmla="*/ 571188 w 717669"/>
                  <a:gd name="connsiteY3" fmla="*/ 172860 h 508718"/>
                  <a:gd name="connsiteX4" fmla="*/ 513567 w 717669"/>
                  <a:gd name="connsiteY4" fmla="*/ 142797 h 508718"/>
                  <a:gd name="connsiteX5" fmla="*/ 443421 w 717669"/>
                  <a:gd name="connsiteY5" fmla="*/ 120250 h 508718"/>
                  <a:gd name="connsiteX6" fmla="*/ 398328 w 717669"/>
                  <a:gd name="connsiteY6" fmla="*/ 112734 h 508718"/>
                  <a:gd name="connsiteX7" fmla="*/ 348224 w 717669"/>
                  <a:gd name="connsiteY7" fmla="*/ 105219 h 508718"/>
                  <a:gd name="connsiteX8" fmla="*/ 295614 w 717669"/>
                  <a:gd name="connsiteY8" fmla="*/ 97703 h 508718"/>
                  <a:gd name="connsiteX9" fmla="*/ 283088 w 717669"/>
                  <a:gd name="connsiteY9" fmla="*/ 87682 h 508718"/>
                  <a:gd name="connsiteX10" fmla="*/ 260541 w 717669"/>
                  <a:gd name="connsiteY10" fmla="*/ 62630 h 508718"/>
                  <a:gd name="connsiteX11" fmla="*/ 220458 w 717669"/>
                  <a:gd name="connsiteY11" fmla="*/ 57620 h 508718"/>
                  <a:gd name="connsiteX12" fmla="*/ 150312 w 717669"/>
                  <a:gd name="connsiteY12" fmla="*/ 47599 h 508718"/>
                  <a:gd name="connsiteX13" fmla="*/ 75156 w 717669"/>
                  <a:gd name="connsiteY13" fmla="*/ 20042 h 508718"/>
                  <a:gd name="connsiteX14" fmla="*/ 35073 w 717669"/>
                  <a:gd name="connsiteY14" fmla="*/ 15031 h 508718"/>
                  <a:gd name="connsiteX15" fmla="*/ 0 w 717669"/>
                  <a:gd name="connsiteY15" fmla="*/ 0 h 508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17669" h="508718">
                    <a:moveTo>
                      <a:pt x="717669" y="508718"/>
                    </a:moveTo>
                    <a:cubicBezTo>
                      <a:pt x="717669" y="508301"/>
                      <a:pt x="611882" y="284784"/>
                      <a:pt x="591226" y="232983"/>
                    </a:cubicBezTo>
                    <a:cubicBezTo>
                      <a:pt x="570570" y="181182"/>
                      <a:pt x="593735" y="209183"/>
                      <a:pt x="593735" y="197910"/>
                    </a:cubicBezTo>
                    <a:cubicBezTo>
                      <a:pt x="593735" y="186637"/>
                      <a:pt x="583714" y="184551"/>
                      <a:pt x="571188" y="172860"/>
                    </a:cubicBezTo>
                    <a:cubicBezTo>
                      <a:pt x="558662" y="161169"/>
                      <a:pt x="534861" y="151565"/>
                      <a:pt x="513567" y="142797"/>
                    </a:cubicBezTo>
                    <a:cubicBezTo>
                      <a:pt x="492273" y="134029"/>
                      <a:pt x="462627" y="125260"/>
                      <a:pt x="443421" y="120250"/>
                    </a:cubicBezTo>
                    <a:cubicBezTo>
                      <a:pt x="424215" y="115240"/>
                      <a:pt x="398328" y="112734"/>
                      <a:pt x="398328" y="112734"/>
                    </a:cubicBezTo>
                    <a:lnTo>
                      <a:pt x="348224" y="105219"/>
                    </a:lnTo>
                    <a:cubicBezTo>
                      <a:pt x="331105" y="102714"/>
                      <a:pt x="306470" y="100626"/>
                      <a:pt x="295614" y="97703"/>
                    </a:cubicBezTo>
                    <a:cubicBezTo>
                      <a:pt x="284758" y="94780"/>
                      <a:pt x="288933" y="93527"/>
                      <a:pt x="283088" y="87682"/>
                    </a:cubicBezTo>
                    <a:cubicBezTo>
                      <a:pt x="277243" y="81837"/>
                      <a:pt x="270979" y="67640"/>
                      <a:pt x="260541" y="62630"/>
                    </a:cubicBezTo>
                    <a:cubicBezTo>
                      <a:pt x="250103" y="57620"/>
                      <a:pt x="220458" y="57620"/>
                      <a:pt x="220458" y="57620"/>
                    </a:cubicBezTo>
                    <a:cubicBezTo>
                      <a:pt x="202087" y="55115"/>
                      <a:pt x="174529" y="53862"/>
                      <a:pt x="150312" y="47599"/>
                    </a:cubicBezTo>
                    <a:cubicBezTo>
                      <a:pt x="126095" y="41336"/>
                      <a:pt x="94362" y="25470"/>
                      <a:pt x="75156" y="20042"/>
                    </a:cubicBezTo>
                    <a:cubicBezTo>
                      <a:pt x="55949" y="14614"/>
                      <a:pt x="47599" y="18371"/>
                      <a:pt x="35073" y="15031"/>
                    </a:cubicBezTo>
                    <a:cubicBezTo>
                      <a:pt x="22547" y="11691"/>
                      <a:pt x="11273" y="5845"/>
                      <a:pt x="0" y="0"/>
                    </a:cubicBezTo>
                  </a:path>
                </a:pathLst>
              </a:custGeom>
              <a:noFill/>
              <a:ln w="317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99" name="Блок-схема: узел 898"/>
              <p:cNvSpPr/>
              <p:nvPr/>
            </p:nvSpPr>
            <p:spPr>
              <a:xfrm>
                <a:off x="4468525" y="1636503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900" name="Блок-схема: узел 899"/>
              <p:cNvSpPr/>
              <p:nvPr/>
            </p:nvSpPr>
            <p:spPr>
              <a:xfrm>
                <a:off x="4987246" y="2007163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901" name="Полилиния 900"/>
              <p:cNvSpPr/>
              <p:nvPr/>
            </p:nvSpPr>
            <p:spPr>
              <a:xfrm>
                <a:off x="3532030" y="1349202"/>
                <a:ext cx="148643" cy="814388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902" name="Полилиния 901"/>
              <p:cNvSpPr/>
              <p:nvPr/>
            </p:nvSpPr>
            <p:spPr>
              <a:xfrm>
                <a:off x="3553786" y="1347614"/>
                <a:ext cx="148643" cy="814388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noFill/>
              <a:ln w="317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903" name="Блок-схема: узел 902"/>
              <p:cNvSpPr/>
              <p:nvPr/>
            </p:nvSpPr>
            <p:spPr>
              <a:xfrm>
                <a:off x="3563196" y="2157376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904" name="Блок-схема: узел 903"/>
              <p:cNvSpPr/>
              <p:nvPr/>
            </p:nvSpPr>
            <p:spPr>
              <a:xfrm>
                <a:off x="3667541" y="1303441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905" name="Полилиния 904"/>
              <p:cNvSpPr/>
              <p:nvPr/>
            </p:nvSpPr>
            <p:spPr>
              <a:xfrm>
                <a:off x="6053017" y="1916907"/>
                <a:ext cx="755674" cy="452438"/>
              </a:xfrm>
              <a:custGeom>
                <a:avLst/>
                <a:gdLst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6713 w 723900"/>
                  <a:gd name="connsiteY9" fmla="*/ 290513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23900" h="452438">
                    <a:moveTo>
                      <a:pt x="0" y="452438"/>
                    </a:moveTo>
                    <a:cubicBezTo>
                      <a:pt x="10120" y="429022"/>
                      <a:pt x="20241" y="405606"/>
                      <a:pt x="28575" y="390525"/>
                    </a:cubicBezTo>
                    <a:cubicBezTo>
                      <a:pt x="36909" y="375444"/>
                      <a:pt x="43259" y="369094"/>
                      <a:pt x="50006" y="361950"/>
                    </a:cubicBezTo>
                    <a:cubicBezTo>
                      <a:pt x="56753" y="354806"/>
                      <a:pt x="57944" y="351632"/>
                      <a:pt x="69056" y="347663"/>
                    </a:cubicBezTo>
                    <a:cubicBezTo>
                      <a:pt x="80168" y="343694"/>
                      <a:pt x="98822" y="341313"/>
                      <a:pt x="116681" y="338138"/>
                    </a:cubicBezTo>
                    <a:cubicBezTo>
                      <a:pt x="134540" y="334963"/>
                      <a:pt x="157163" y="331391"/>
                      <a:pt x="176213" y="328613"/>
                    </a:cubicBezTo>
                    <a:cubicBezTo>
                      <a:pt x="195263" y="325835"/>
                      <a:pt x="214312" y="323056"/>
                      <a:pt x="230981" y="321469"/>
                    </a:cubicBezTo>
                    <a:cubicBezTo>
                      <a:pt x="247650" y="319882"/>
                      <a:pt x="261541" y="321072"/>
                      <a:pt x="276225" y="319088"/>
                    </a:cubicBezTo>
                    <a:cubicBezTo>
                      <a:pt x="290909" y="317104"/>
                      <a:pt x="304007" y="314325"/>
                      <a:pt x="319088" y="309563"/>
                    </a:cubicBezTo>
                    <a:cubicBezTo>
                      <a:pt x="334169" y="304800"/>
                      <a:pt x="349647" y="298847"/>
                      <a:pt x="366713" y="290513"/>
                    </a:cubicBezTo>
                    <a:cubicBezTo>
                      <a:pt x="383779" y="282179"/>
                      <a:pt x="399653" y="267891"/>
                      <a:pt x="421481" y="259557"/>
                    </a:cubicBezTo>
                    <a:cubicBezTo>
                      <a:pt x="443309" y="251223"/>
                      <a:pt x="497681" y="240507"/>
                      <a:pt x="497681" y="240507"/>
                    </a:cubicBezTo>
                    <a:lnTo>
                      <a:pt x="557213" y="226219"/>
                    </a:lnTo>
                    <a:cubicBezTo>
                      <a:pt x="573485" y="222647"/>
                      <a:pt x="580232" y="219075"/>
                      <a:pt x="595313" y="219075"/>
                    </a:cubicBezTo>
                    <a:cubicBezTo>
                      <a:pt x="610394" y="219075"/>
                      <a:pt x="635397" y="227806"/>
                      <a:pt x="647700" y="226219"/>
                    </a:cubicBezTo>
                    <a:cubicBezTo>
                      <a:pt x="660003" y="224632"/>
                      <a:pt x="662781" y="226616"/>
                      <a:pt x="669131" y="209550"/>
                    </a:cubicBezTo>
                    <a:cubicBezTo>
                      <a:pt x="675481" y="192484"/>
                      <a:pt x="683419" y="144859"/>
                      <a:pt x="685800" y="123825"/>
                    </a:cubicBezTo>
                    <a:cubicBezTo>
                      <a:pt x="688181" y="102791"/>
                      <a:pt x="677069" y="103981"/>
                      <a:pt x="683419" y="83344"/>
                    </a:cubicBezTo>
                    <a:cubicBezTo>
                      <a:pt x="689769" y="62707"/>
                      <a:pt x="706834" y="31353"/>
                      <a:pt x="723900" y="0"/>
                    </a:cubicBezTo>
                  </a:path>
                </a:pathLst>
              </a:custGeom>
              <a:ln w="1047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906" name="Полилиния 905"/>
              <p:cNvSpPr/>
              <p:nvPr/>
            </p:nvSpPr>
            <p:spPr>
              <a:xfrm>
                <a:off x="6040949" y="1896206"/>
                <a:ext cx="755674" cy="452438"/>
              </a:xfrm>
              <a:custGeom>
                <a:avLst/>
                <a:gdLst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6713 w 723900"/>
                  <a:gd name="connsiteY9" fmla="*/ 290513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23900" h="452438">
                    <a:moveTo>
                      <a:pt x="0" y="452438"/>
                    </a:moveTo>
                    <a:cubicBezTo>
                      <a:pt x="10120" y="429022"/>
                      <a:pt x="20241" y="405606"/>
                      <a:pt x="28575" y="390525"/>
                    </a:cubicBezTo>
                    <a:cubicBezTo>
                      <a:pt x="36909" y="375444"/>
                      <a:pt x="43259" y="369094"/>
                      <a:pt x="50006" y="361950"/>
                    </a:cubicBezTo>
                    <a:cubicBezTo>
                      <a:pt x="56753" y="354806"/>
                      <a:pt x="57944" y="351632"/>
                      <a:pt x="69056" y="347663"/>
                    </a:cubicBezTo>
                    <a:cubicBezTo>
                      <a:pt x="80168" y="343694"/>
                      <a:pt x="98822" y="341313"/>
                      <a:pt x="116681" y="338138"/>
                    </a:cubicBezTo>
                    <a:cubicBezTo>
                      <a:pt x="134540" y="334963"/>
                      <a:pt x="157163" y="331391"/>
                      <a:pt x="176213" y="328613"/>
                    </a:cubicBezTo>
                    <a:cubicBezTo>
                      <a:pt x="195263" y="325835"/>
                      <a:pt x="214312" y="323056"/>
                      <a:pt x="230981" y="321469"/>
                    </a:cubicBezTo>
                    <a:cubicBezTo>
                      <a:pt x="247650" y="319882"/>
                      <a:pt x="261541" y="321072"/>
                      <a:pt x="276225" y="319088"/>
                    </a:cubicBezTo>
                    <a:cubicBezTo>
                      <a:pt x="290909" y="317104"/>
                      <a:pt x="304007" y="314325"/>
                      <a:pt x="319088" y="309563"/>
                    </a:cubicBezTo>
                    <a:cubicBezTo>
                      <a:pt x="334169" y="304800"/>
                      <a:pt x="349647" y="298847"/>
                      <a:pt x="366713" y="290513"/>
                    </a:cubicBezTo>
                    <a:cubicBezTo>
                      <a:pt x="383779" y="282179"/>
                      <a:pt x="399653" y="267891"/>
                      <a:pt x="421481" y="259557"/>
                    </a:cubicBezTo>
                    <a:cubicBezTo>
                      <a:pt x="443309" y="251223"/>
                      <a:pt x="497681" y="240507"/>
                      <a:pt x="497681" y="240507"/>
                    </a:cubicBezTo>
                    <a:lnTo>
                      <a:pt x="557213" y="226219"/>
                    </a:lnTo>
                    <a:cubicBezTo>
                      <a:pt x="573485" y="222647"/>
                      <a:pt x="580232" y="219075"/>
                      <a:pt x="595313" y="219075"/>
                    </a:cubicBezTo>
                    <a:cubicBezTo>
                      <a:pt x="610394" y="219075"/>
                      <a:pt x="635397" y="227806"/>
                      <a:pt x="647700" y="226219"/>
                    </a:cubicBezTo>
                    <a:cubicBezTo>
                      <a:pt x="660003" y="224632"/>
                      <a:pt x="662781" y="226616"/>
                      <a:pt x="669131" y="209550"/>
                    </a:cubicBezTo>
                    <a:cubicBezTo>
                      <a:pt x="675481" y="192484"/>
                      <a:pt x="683419" y="144859"/>
                      <a:pt x="685800" y="123825"/>
                    </a:cubicBezTo>
                    <a:cubicBezTo>
                      <a:pt x="688181" y="102791"/>
                      <a:pt x="677069" y="103981"/>
                      <a:pt x="683419" y="83344"/>
                    </a:cubicBezTo>
                    <a:cubicBezTo>
                      <a:pt x="689769" y="62707"/>
                      <a:pt x="706834" y="31353"/>
                      <a:pt x="723900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907" name="Полилиния 906"/>
              <p:cNvSpPr/>
              <p:nvPr/>
            </p:nvSpPr>
            <p:spPr>
              <a:xfrm>
                <a:off x="6057404" y="1909970"/>
                <a:ext cx="755674" cy="452438"/>
              </a:xfrm>
              <a:custGeom>
                <a:avLst/>
                <a:gdLst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6713 w 723900"/>
                  <a:gd name="connsiteY9" fmla="*/ 290513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23900" h="452438">
                    <a:moveTo>
                      <a:pt x="0" y="452438"/>
                    </a:moveTo>
                    <a:cubicBezTo>
                      <a:pt x="10120" y="429022"/>
                      <a:pt x="20241" y="405606"/>
                      <a:pt x="28575" y="390525"/>
                    </a:cubicBezTo>
                    <a:cubicBezTo>
                      <a:pt x="36909" y="375444"/>
                      <a:pt x="43259" y="369094"/>
                      <a:pt x="50006" y="361950"/>
                    </a:cubicBezTo>
                    <a:cubicBezTo>
                      <a:pt x="56753" y="354806"/>
                      <a:pt x="57944" y="351632"/>
                      <a:pt x="69056" y="347663"/>
                    </a:cubicBezTo>
                    <a:cubicBezTo>
                      <a:pt x="80168" y="343694"/>
                      <a:pt x="98822" y="341313"/>
                      <a:pt x="116681" y="338138"/>
                    </a:cubicBezTo>
                    <a:cubicBezTo>
                      <a:pt x="134540" y="334963"/>
                      <a:pt x="157163" y="331391"/>
                      <a:pt x="176213" y="328613"/>
                    </a:cubicBezTo>
                    <a:cubicBezTo>
                      <a:pt x="195263" y="325835"/>
                      <a:pt x="214312" y="323056"/>
                      <a:pt x="230981" y="321469"/>
                    </a:cubicBezTo>
                    <a:cubicBezTo>
                      <a:pt x="247650" y="319882"/>
                      <a:pt x="261541" y="321072"/>
                      <a:pt x="276225" y="319088"/>
                    </a:cubicBezTo>
                    <a:cubicBezTo>
                      <a:pt x="290909" y="317104"/>
                      <a:pt x="304007" y="314325"/>
                      <a:pt x="319088" y="309563"/>
                    </a:cubicBezTo>
                    <a:cubicBezTo>
                      <a:pt x="334169" y="304800"/>
                      <a:pt x="349647" y="298847"/>
                      <a:pt x="366713" y="290513"/>
                    </a:cubicBezTo>
                    <a:cubicBezTo>
                      <a:pt x="383779" y="282179"/>
                      <a:pt x="399653" y="267891"/>
                      <a:pt x="421481" y="259557"/>
                    </a:cubicBezTo>
                    <a:cubicBezTo>
                      <a:pt x="443309" y="251223"/>
                      <a:pt x="497681" y="240507"/>
                      <a:pt x="497681" y="240507"/>
                    </a:cubicBezTo>
                    <a:lnTo>
                      <a:pt x="557213" y="226219"/>
                    </a:lnTo>
                    <a:cubicBezTo>
                      <a:pt x="573485" y="222647"/>
                      <a:pt x="580232" y="219075"/>
                      <a:pt x="595313" y="219075"/>
                    </a:cubicBezTo>
                    <a:cubicBezTo>
                      <a:pt x="610394" y="219075"/>
                      <a:pt x="635397" y="227806"/>
                      <a:pt x="647700" y="226219"/>
                    </a:cubicBezTo>
                    <a:cubicBezTo>
                      <a:pt x="660003" y="224632"/>
                      <a:pt x="662781" y="226616"/>
                      <a:pt x="669131" y="209550"/>
                    </a:cubicBezTo>
                    <a:cubicBezTo>
                      <a:pt x="675481" y="192484"/>
                      <a:pt x="683419" y="144859"/>
                      <a:pt x="685800" y="123825"/>
                    </a:cubicBezTo>
                    <a:cubicBezTo>
                      <a:pt x="688181" y="102791"/>
                      <a:pt x="677069" y="103981"/>
                      <a:pt x="683419" y="83344"/>
                    </a:cubicBezTo>
                    <a:cubicBezTo>
                      <a:pt x="689769" y="62707"/>
                      <a:pt x="706834" y="31353"/>
                      <a:pt x="723900" y="0"/>
                    </a:cubicBezTo>
                  </a:path>
                </a:pathLst>
              </a:custGeom>
              <a:noFill/>
              <a:ln w="317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908" name="Блок-схема: узел 907"/>
              <p:cNvSpPr/>
              <p:nvPr/>
            </p:nvSpPr>
            <p:spPr>
              <a:xfrm>
                <a:off x="6796218" y="1855095"/>
                <a:ext cx="69165" cy="63894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909" name="Овал 908"/>
              <p:cNvSpPr/>
              <p:nvPr/>
            </p:nvSpPr>
            <p:spPr>
              <a:xfrm>
                <a:off x="6005919" y="2332917"/>
                <a:ext cx="70956" cy="6512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00"/>
              </a:p>
            </p:txBody>
          </p:sp>
        </p:grpSp>
        <p:sp>
          <p:nvSpPr>
            <p:cNvPr id="604" name="Полилиния 603"/>
            <p:cNvSpPr/>
            <p:nvPr/>
          </p:nvSpPr>
          <p:spPr>
            <a:xfrm>
              <a:off x="6072860" y="1383121"/>
              <a:ext cx="568682" cy="317615"/>
            </a:xfrm>
            <a:custGeom>
              <a:avLst/>
              <a:gdLst>
                <a:gd name="connsiteX0" fmla="*/ 0 w 723900"/>
                <a:gd name="connsiteY0" fmla="*/ 452438 h 452438"/>
                <a:gd name="connsiteX1" fmla="*/ 28575 w 723900"/>
                <a:gd name="connsiteY1" fmla="*/ 390525 h 452438"/>
                <a:gd name="connsiteX2" fmla="*/ 50006 w 723900"/>
                <a:gd name="connsiteY2" fmla="*/ 361950 h 452438"/>
                <a:gd name="connsiteX3" fmla="*/ 69056 w 723900"/>
                <a:gd name="connsiteY3" fmla="*/ 347663 h 452438"/>
                <a:gd name="connsiteX4" fmla="*/ 116681 w 723900"/>
                <a:gd name="connsiteY4" fmla="*/ 338138 h 452438"/>
                <a:gd name="connsiteX5" fmla="*/ 176213 w 723900"/>
                <a:gd name="connsiteY5" fmla="*/ 328613 h 452438"/>
                <a:gd name="connsiteX6" fmla="*/ 230981 w 723900"/>
                <a:gd name="connsiteY6" fmla="*/ 321469 h 452438"/>
                <a:gd name="connsiteX7" fmla="*/ 276225 w 723900"/>
                <a:gd name="connsiteY7" fmla="*/ 319088 h 452438"/>
                <a:gd name="connsiteX8" fmla="*/ 319088 w 723900"/>
                <a:gd name="connsiteY8" fmla="*/ 309563 h 452438"/>
                <a:gd name="connsiteX9" fmla="*/ 366713 w 723900"/>
                <a:gd name="connsiteY9" fmla="*/ 290513 h 452438"/>
                <a:gd name="connsiteX10" fmla="*/ 421481 w 723900"/>
                <a:gd name="connsiteY10" fmla="*/ 259557 h 452438"/>
                <a:gd name="connsiteX11" fmla="*/ 497681 w 723900"/>
                <a:gd name="connsiteY11" fmla="*/ 240507 h 452438"/>
                <a:gd name="connsiteX12" fmla="*/ 557213 w 723900"/>
                <a:gd name="connsiteY12" fmla="*/ 226219 h 452438"/>
                <a:gd name="connsiteX13" fmla="*/ 595313 w 723900"/>
                <a:gd name="connsiteY13" fmla="*/ 219075 h 452438"/>
                <a:gd name="connsiteX14" fmla="*/ 647700 w 723900"/>
                <a:gd name="connsiteY14" fmla="*/ 226219 h 452438"/>
                <a:gd name="connsiteX15" fmla="*/ 669131 w 723900"/>
                <a:gd name="connsiteY15" fmla="*/ 209550 h 452438"/>
                <a:gd name="connsiteX16" fmla="*/ 685800 w 723900"/>
                <a:gd name="connsiteY16" fmla="*/ 123825 h 452438"/>
                <a:gd name="connsiteX17" fmla="*/ 683419 w 723900"/>
                <a:gd name="connsiteY17" fmla="*/ 83344 h 452438"/>
                <a:gd name="connsiteX18" fmla="*/ 723900 w 723900"/>
                <a:gd name="connsiteY18" fmla="*/ 0 h 4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23900" h="452438">
                  <a:moveTo>
                    <a:pt x="0" y="452438"/>
                  </a:moveTo>
                  <a:cubicBezTo>
                    <a:pt x="10120" y="429022"/>
                    <a:pt x="20241" y="405606"/>
                    <a:pt x="28575" y="390525"/>
                  </a:cubicBezTo>
                  <a:cubicBezTo>
                    <a:pt x="36909" y="375444"/>
                    <a:pt x="43259" y="369094"/>
                    <a:pt x="50006" y="361950"/>
                  </a:cubicBezTo>
                  <a:cubicBezTo>
                    <a:pt x="56753" y="354806"/>
                    <a:pt x="57944" y="351632"/>
                    <a:pt x="69056" y="347663"/>
                  </a:cubicBezTo>
                  <a:cubicBezTo>
                    <a:pt x="80168" y="343694"/>
                    <a:pt x="98822" y="341313"/>
                    <a:pt x="116681" y="338138"/>
                  </a:cubicBezTo>
                  <a:cubicBezTo>
                    <a:pt x="134540" y="334963"/>
                    <a:pt x="157163" y="331391"/>
                    <a:pt x="176213" y="328613"/>
                  </a:cubicBezTo>
                  <a:cubicBezTo>
                    <a:pt x="195263" y="325835"/>
                    <a:pt x="214312" y="323056"/>
                    <a:pt x="230981" y="321469"/>
                  </a:cubicBezTo>
                  <a:cubicBezTo>
                    <a:pt x="247650" y="319882"/>
                    <a:pt x="261541" y="321072"/>
                    <a:pt x="276225" y="319088"/>
                  </a:cubicBezTo>
                  <a:cubicBezTo>
                    <a:pt x="290909" y="317104"/>
                    <a:pt x="304007" y="314325"/>
                    <a:pt x="319088" y="309563"/>
                  </a:cubicBezTo>
                  <a:cubicBezTo>
                    <a:pt x="334169" y="304800"/>
                    <a:pt x="349647" y="298847"/>
                    <a:pt x="366713" y="290513"/>
                  </a:cubicBezTo>
                  <a:cubicBezTo>
                    <a:pt x="383779" y="282179"/>
                    <a:pt x="399653" y="267891"/>
                    <a:pt x="421481" y="259557"/>
                  </a:cubicBezTo>
                  <a:cubicBezTo>
                    <a:pt x="443309" y="251223"/>
                    <a:pt x="497681" y="240507"/>
                    <a:pt x="497681" y="240507"/>
                  </a:cubicBezTo>
                  <a:lnTo>
                    <a:pt x="557213" y="226219"/>
                  </a:lnTo>
                  <a:cubicBezTo>
                    <a:pt x="573485" y="222647"/>
                    <a:pt x="580232" y="219075"/>
                    <a:pt x="595313" y="219075"/>
                  </a:cubicBezTo>
                  <a:cubicBezTo>
                    <a:pt x="610394" y="219075"/>
                    <a:pt x="635397" y="227806"/>
                    <a:pt x="647700" y="226219"/>
                  </a:cubicBezTo>
                  <a:cubicBezTo>
                    <a:pt x="660003" y="224632"/>
                    <a:pt x="662781" y="226616"/>
                    <a:pt x="669131" y="209550"/>
                  </a:cubicBezTo>
                  <a:cubicBezTo>
                    <a:pt x="675481" y="192484"/>
                    <a:pt x="683419" y="144859"/>
                    <a:pt x="685800" y="123825"/>
                  </a:cubicBezTo>
                  <a:cubicBezTo>
                    <a:pt x="688181" y="102791"/>
                    <a:pt x="677069" y="103981"/>
                    <a:pt x="683419" y="83344"/>
                  </a:cubicBezTo>
                  <a:cubicBezTo>
                    <a:pt x="689769" y="62707"/>
                    <a:pt x="706834" y="31353"/>
                    <a:pt x="723900" y="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7369"/>
              <a:endParaRPr lang="ru-RU" sz="1100">
                <a:solidFill>
                  <a:prstClr val="white"/>
                </a:solidFill>
              </a:endParaRPr>
            </a:p>
          </p:txBody>
        </p:sp>
      </p:grpSp>
      <p:sp>
        <p:nvSpPr>
          <p:cNvPr id="324" name="Прямоугольник 1"/>
          <p:cNvSpPr>
            <a:spLocks noChangeArrowheads="1"/>
          </p:cNvSpPr>
          <p:nvPr/>
        </p:nvSpPr>
        <p:spPr bwMode="auto">
          <a:xfrm>
            <a:off x="-5487" y="949945"/>
            <a:ext cx="5796910" cy="529822"/>
          </a:xfrm>
          <a:prstGeom prst="rect">
            <a:avLst/>
          </a:prstGeom>
          <a:noFill/>
          <a:ln>
            <a:noFill/>
          </a:ln>
        </p:spPr>
        <p:txBody>
          <a:bodyPr wrap="square" lIns="82736" tIns="41369" rIns="82736" bIns="41369" anchor="ctr">
            <a:spAutoFit/>
          </a:bodyPr>
          <a:lstStyle>
            <a:lvl1pPr defTabSz="16144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6144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6144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6144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6144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614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614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614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614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70C0"/>
              </a:buClr>
              <a:defRPr/>
            </a:pPr>
            <a:r>
              <a:rPr lang="ru-RU" altLang="ru-RU" sz="1100" b="1" dirty="0">
                <a:solidFill>
                  <a:srgbClr val="0070C0"/>
                </a:solidFill>
              </a:rPr>
              <a:t>Охват </a:t>
            </a:r>
            <a:r>
              <a:rPr lang="en-US" altLang="ru-RU" sz="1100" b="1" dirty="0">
                <a:solidFill>
                  <a:srgbClr val="0070C0"/>
                </a:solidFill>
              </a:rPr>
              <a:t> </a:t>
            </a:r>
            <a:r>
              <a:rPr lang="ru-RU" altLang="ru-RU" sz="1100" b="1" dirty="0">
                <a:solidFill>
                  <a:srgbClr val="0070C0"/>
                </a:solidFill>
              </a:rPr>
              <a:t>ремонтными работами </a:t>
            </a:r>
            <a:r>
              <a:rPr lang="ru-RU" altLang="ru-RU" sz="1200" b="1" dirty="0">
                <a:solidFill>
                  <a:srgbClr val="0070C0"/>
                </a:solidFill>
              </a:rPr>
              <a:t>-  </a:t>
            </a:r>
            <a:r>
              <a:rPr lang="ru-RU" altLang="ru-RU" b="1" dirty="0">
                <a:solidFill>
                  <a:srgbClr val="0070C0"/>
                </a:solidFill>
                <a:latin typeface="Arial Black" pitchFamily="34" charset="0"/>
              </a:rPr>
              <a:t>3,4</a:t>
            </a:r>
            <a:r>
              <a:rPr lang="ru-RU" altLang="ru-RU" b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altLang="ru-RU" sz="800" b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altLang="ru-RU" sz="1200" b="1" dirty="0">
                <a:solidFill>
                  <a:srgbClr val="0070C0"/>
                </a:solidFill>
                <a:latin typeface="Arial Black" pitchFamily="34" charset="0"/>
              </a:rPr>
              <a:t>тыс. км</a:t>
            </a:r>
          </a:p>
          <a:p>
            <a:pPr eaLnBrk="1" hangingPunct="1">
              <a:buClr>
                <a:srgbClr val="0070C0"/>
              </a:buClr>
              <a:defRPr/>
            </a:pPr>
            <a:r>
              <a:rPr lang="ru-RU" altLang="ru-RU" sz="1100" i="1" dirty="0">
                <a:solidFill>
                  <a:srgbClr val="00B050"/>
                </a:solidFill>
              </a:rPr>
              <a:t>в </a:t>
            </a:r>
            <a:r>
              <a:rPr lang="ru-RU" altLang="ru-RU" sz="1100" i="1" dirty="0" err="1">
                <a:solidFill>
                  <a:srgbClr val="00B050"/>
                </a:solidFill>
              </a:rPr>
              <a:t>т.ч</a:t>
            </a:r>
            <a:r>
              <a:rPr lang="ru-RU" altLang="ru-RU" sz="1100" i="1" dirty="0">
                <a:solidFill>
                  <a:srgbClr val="00B050"/>
                </a:solidFill>
              </a:rPr>
              <a:t>. сдача в эксплуатацию –1,5 тыс.</a:t>
            </a:r>
            <a:r>
              <a:rPr lang="ru-RU" altLang="ru-RU" sz="1100" b="1" i="1" dirty="0">
                <a:solidFill>
                  <a:srgbClr val="00B050"/>
                </a:solidFill>
              </a:rPr>
              <a:t> км</a:t>
            </a:r>
          </a:p>
        </p:txBody>
      </p:sp>
    </p:spTree>
    <p:extLst>
      <p:ext uri="{BB962C8B-B14F-4D97-AF65-F5344CB8AC3E}">
        <p14:creationId xmlns:p14="http://schemas.microsoft.com/office/powerpoint/2010/main" val="322531686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421049" y="1503758"/>
            <a:ext cx="1438870" cy="3208734"/>
          </a:xfrm>
          <a:custGeom>
            <a:avLst/>
            <a:gdLst>
              <a:gd name="connsiteX0" fmla="*/ 0 w 2159000"/>
              <a:gd name="connsiteY0" fmla="*/ 0 h 4521200"/>
              <a:gd name="connsiteX1" fmla="*/ 63500 w 2159000"/>
              <a:gd name="connsiteY1" fmla="*/ 254000 h 4521200"/>
              <a:gd name="connsiteX2" fmla="*/ 190500 w 2159000"/>
              <a:gd name="connsiteY2" fmla="*/ 508000 h 4521200"/>
              <a:gd name="connsiteX3" fmla="*/ 355600 w 2159000"/>
              <a:gd name="connsiteY3" fmla="*/ 901700 h 4521200"/>
              <a:gd name="connsiteX4" fmla="*/ 457200 w 2159000"/>
              <a:gd name="connsiteY4" fmla="*/ 1295400 h 4521200"/>
              <a:gd name="connsiteX5" fmla="*/ 800100 w 2159000"/>
              <a:gd name="connsiteY5" fmla="*/ 1625600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1918493"/>
              <a:gd name="connsiteY0" fmla="*/ 0 h 4278312"/>
              <a:gd name="connsiteX1" fmla="*/ 63500 w 1918493"/>
              <a:gd name="connsiteY1" fmla="*/ 254000 h 4278312"/>
              <a:gd name="connsiteX2" fmla="*/ 190500 w 1918493"/>
              <a:gd name="connsiteY2" fmla="*/ 508000 h 4278312"/>
              <a:gd name="connsiteX3" fmla="*/ 355600 w 1918493"/>
              <a:gd name="connsiteY3" fmla="*/ 901700 h 4278312"/>
              <a:gd name="connsiteX4" fmla="*/ 457200 w 1918493"/>
              <a:gd name="connsiteY4" fmla="*/ 1295400 h 4278312"/>
              <a:gd name="connsiteX5" fmla="*/ 800100 w 1918493"/>
              <a:gd name="connsiteY5" fmla="*/ 1625600 h 4278312"/>
              <a:gd name="connsiteX6" fmla="*/ 952500 w 1918493"/>
              <a:gd name="connsiteY6" fmla="*/ 1841500 h 4278312"/>
              <a:gd name="connsiteX7" fmla="*/ 965200 w 1918493"/>
              <a:gd name="connsiteY7" fmla="*/ 1993900 h 4278312"/>
              <a:gd name="connsiteX8" fmla="*/ 800100 w 1918493"/>
              <a:gd name="connsiteY8" fmla="*/ 2108200 h 4278312"/>
              <a:gd name="connsiteX9" fmla="*/ 381000 w 1918493"/>
              <a:gd name="connsiteY9" fmla="*/ 2387600 h 4278312"/>
              <a:gd name="connsiteX10" fmla="*/ 215900 w 1918493"/>
              <a:gd name="connsiteY10" fmla="*/ 2565400 h 4278312"/>
              <a:gd name="connsiteX11" fmla="*/ 127000 w 1918493"/>
              <a:gd name="connsiteY11" fmla="*/ 2819400 h 4278312"/>
              <a:gd name="connsiteX12" fmla="*/ 190500 w 1918493"/>
              <a:gd name="connsiteY12" fmla="*/ 3136900 h 4278312"/>
              <a:gd name="connsiteX13" fmla="*/ 393700 w 1918493"/>
              <a:gd name="connsiteY13" fmla="*/ 3276600 h 4278312"/>
              <a:gd name="connsiteX14" fmla="*/ 762000 w 1918493"/>
              <a:gd name="connsiteY14" fmla="*/ 3644900 h 4278312"/>
              <a:gd name="connsiteX15" fmla="*/ 1003300 w 1918493"/>
              <a:gd name="connsiteY15" fmla="*/ 3784600 h 4278312"/>
              <a:gd name="connsiteX16" fmla="*/ 1574800 w 1918493"/>
              <a:gd name="connsiteY16" fmla="*/ 3886200 h 4278312"/>
              <a:gd name="connsiteX17" fmla="*/ 1828800 w 1918493"/>
              <a:gd name="connsiteY17" fmla="*/ 4165600 h 4278312"/>
              <a:gd name="connsiteX18" fmla="*/ 1918493 w 1918493"/>
              <a:gd name="connsiteY18" fmla="*/ 4278312 h 427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18493" h="4278312">
                <a:moveTo>
                  <a:pt x="0" y="0"/>
                </a:moveTo>
                <a:cubicBezTo>
                  <a:pt x="15875" y="84666"/>
                  <a:pt x="31750" y="169333"/>
                  <a:pt x="63500" y="254000"/>
                </a:cubicBezTo>
                <a:cubicBezTo>
                  <a:pt x="95250" y="338667"/>
                  <a:pt x="141817" y="400050"/>
                  <a:pt x="190500" y="508000"/>
                </a:cubicBezTo>
                <a:cubicBezTo>
                  <a:pt x="239183" y="615950"/>
                  <a:pt x="311150" y="770467"/>
                  <a:pt x="355600" y="901700"/>
                </a:cubicBezTo>
                <a:cubicBezTo>
                  <a:pt x="400050" y="1032933"/>
                  <a:pt x="383117" y="1174750"/>
                  <a:pt x="457200" y="1295400"/>
                </a:cubicBezTo>
                <a:cubicBezTo>
                  <a:pt x="531283" y="1416050"/>
                  <a:pt x="717550" y="1534583"/>
                  <a:pt x="800100" y="1625600"/>
                </a:cubicBezTo>
                <a:cubicBezTo>
                  <a:pt x="882650" y="1716617"/>
                  <a:pt x="924983" y="1780117"/>
                  <a:pt x="952500" y="1841500"/>
                </a:cubicBezTo>
                <a:cubicBezTo>
                  <a:pt x="980017" y="1902883"/>
                  <a:pt x="990600" y="1949450"/>
                  <a:pt x="965200" y="1993900"/>
                </a:cubicBezTo>
                <a:cubicBezTo>
                  <a:pt x="939800" y="2038350"/>
                  <a:pt x="800100" y="2108200"/>
                  <a:pt x="800100" y="2108200"/>
                </a:cubicBezTo>
                <a:cubicBezTo>
                  <a:pt x="702733" y="2173817"/>
                  <a:pt x="478367" y="2311400"/>
                  <a:pt x="381000" y="2387600"/>
                </a:cubicBezTo>
                <a:cubicBezTo>
                  <a:pt x="283633" y="2463800"/>
                  <a:pt x="258233" y="2493433"/>
                  <a:pt x="215900" y="2565400"/>
                </a:cubicBezTo>
                <a:cubicBezTo>
                  <a:pt x="173567" y="2637367"/>
                  <a:pt x="131233" y="2724150"/>
                  <a:pt x="127000" y="2819400"/>
                </a:cubicBezTo>
                <a:cubicBezTo>
                  <a:pt x="122767" y="2914650"/>
                  <a:pt x="146050" y="3060700"/>
                  <a:pt x="190500" y="3136900"/>
                </a:cubicBezTo>
                <a:cubicBezTo>
                  <a:pt x="234950" y="3213100"/>
                  <a:pt x="298450" y="3191933"/>
                  <a:pt x="393700" y="3276600"/>
                </a:cubicBezTo>
                <a:cubicBezTo>
                  <a:pt x="488950" y="3361267"/>
                  <a:pt x="660400" y="3560233"/>
                  <a:pt x="762000" y="3644900"/>
                </a:cubicBezTo>
                <a:cubicBezTo>
                  <a:pt x="863600" y="3729567"/>
                  <a:pt x="867833" y="3744383"/>
                  <a:pt x="1003300" y="3784600"/>
                </a:cubicBezTo>
                <a:cubicBezTo>
                  <a:pt x="1138767" y="3824817"/>
                  <a:pt x="1437217" y="3822700"/>
                  <a:pt x="1574800" y="3886200"/>
                </a:cubicBezTo>
                <a:cubicBezTo>
                  <a:pt x="1712383" y="3949700"/>
                  <a:pt x="1731433" y="4059767"/>
                  <a:pt x="1828800" y="4165600"/>
                </a:cubicBezTo>
                <a:cubicBezTo>
                  <a:pt x="1926167" y="4271433"/>
                  <a:pt x="1802076" y="4153428"/>
                  <a:pt x="1918493" y="4278312"/>
                </a:cubicBezTo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65" y="-7127"/>
            <a:ext cx="6858000" cy="5105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олилиния 14"/>
          <p:cNvSpPr/>
          <p:nvPr/>
        </p:nvSpPr>
        <p:spPr>
          <a:xfrm>
            <a:off x="3350370" y="1496957"/>
            <a:ext cx="1442443" cy="3239095"/>
          </a:xfrm>
          <a:custGeom>
            <a:avLst/>
            <a:gdLst>
              <a:gd name="connsiteX0" fmla="*/ 0 w 2159000"/>
              <a:gd name="connsiteY0" fmla="*/ 0 h 4521200"/>
              <a:gd name="connsiteX1" fmla="*/ 63500 w 2159000"/>
              <a:gd name="connsiteY1" fmla="*/ 254000 h 4521200"/>
              <a:gd name="connsiteX2" fmla="*/ 190500 w 2159000"/>
              <a:gd name="connsiteY2" fmla="*/ 508000 h 4521200"/>
              <a:gd name="connsiteX3" fmla="*/ 355600 w 2159000"/>
              <a:gd name="connsiteY3" fmla="*/ 901700 h 4521200"/>
              <a:gd name="connsiteX4" fmla="*/ 457200 w 2159000"/>
              <a:gd name="connsiteY4" fmla="*/ 1295400 h 4521200"/>
              <a:gd name="connsiteX5" fmla="*/ 800100 w 2159000"/>
              <a:gd name="connsiteY5" fmla="*/ 1625600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90500 w 2159000"/>
              <a:gd name="connsiteY2" fmla="*/ 508000 h 4521200"/>
              <a:gd name="connsiteX3" fmla="*/ 355600 w 2159000"/>
              <a:gd name="connsiteY3" fmla="*/ 901700 h 4521200"/>
              <a:gd name="connsiteX4" fmla="*/ 457200 w 2159000"/>
              <a:gd name="connsiteY4" fmla="*/ 1295400 h 4521200"/>
              <a:gd name="connsiteX5" fmla="*/ 800100 w 2159000"/>
              <a:gd name="connsiteY5" fmla="*/ 1625600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55600 w 2159000"/>
              <a:gd name="connsiteY3" fmla="*/ 901700 h 4521200"/>
              <a:gd name="connsiteX4" fmla="*/ 457200 w 2159000"/>
              <a:gd name="connsiteY4" fmla="*/ 1295400 h 4521200"/>
              <a:gd name="connsiteX5" fmla="*/ 800100 w 2159000"/>
              <a:gd name="connsiteY5" fmla="*/ 1625600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7200 w 2159000"/>
              <a:gd name="connsiteY4" fmla="*/ 1295400 h 4521200"/>
              <a:gd name="connsiteX5" fmla="*/ 800100 w 2159000"/>
              <a:gd name="connsiteY5" fmla="*/ 1625600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40531 w 2159000"/>
              <a:gd name="connsiteY4" fmla="*/ 1297781 h 4521200"/>
              <a:gd name="connsiteX5" fmla="*/ 800100 w 2159000"/>
              <a:gd name="connsiteY5" fmla="*/ 1625600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40531 w 2159000"/>
              <a:gd name="connsiteY4" fmla="*/ 1297781 h 4521200"/>
              <a:gd name="connsiteX5" fmla="*/ 785812 w 2159000"/>
              <a:gd name="connsiteY5" fmla="*/ 1654175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85774 w 2159000"/>
              <a:gd name="connsiteY4" fmla="*/ 1347787 h 4521200"/>
              <a:gd name="connsiteX5" fmla="*/ 785812 w 2159000"/>
              <a:gd name="connsiteY5" fmla="*/ 1654175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5812 w 2159000"/>
              <a:gd name="connsiteY5" fmla="*/ 1654175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88119 w 2159000"/>
              <a:gd name="connsiteY12" fmla="*/ 3146425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88119 w 2159000"/>
              <a:gd name="connsiteY12" fmla="*/ 3146425 h 4521200"/>
              <a:gd name="connsiteX13" fmla="*/ 384175 w 2159000"/>
              <a:gd name="connsiteY13" fmla="*/ 3302794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88119 w 2159000"/>
              <a:gd name="connsiteY12" fmla="*/ 3146425 h 4521200"/>
              <a:gd name="connsiteX13" fmla="*/ 377031 w 2159000"/>
              <a:gd name="connsiteY13" fmla="*/ 3319463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77031 w 2159000"/>
              <a:gd name="connsiteY13" fmla="*/ 3319463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77031 w 2159000"/>
              <a:gd name="connsiteY13" fmla="*/ 3319463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9887 w 2159000"/>
              <a:gd name="connsiteY13" fmla="*/ 3333751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9887 w 2159000"/>
              <a:gd name="connsiteY13" fmla="*/ 3333751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50094 w 2159000"/>
              <a:gd name="connsiteY14" fmla="*/ 3668712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50094 w 2159000"/>
              <a:gd name="connsiteY14" fmla="*/ 3668712 h 4521200"/>
              <a:gd name="connsiteX15" fmla="*/ 991393 w 2159000"/>
              <a:gd name="connsiteY15" fmla="*/ 3810793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50094 w 2159000"/>
              <a:gd name="connsiteY14" fmla="*/ 3668712 h 4521200"/>
              <a:gd name="connsiteX15" fmla="*/ 991393 w 2159000"/>
              <a:gd name="connsiteY15" fmla="*/ 3810793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91393 w 2159000"/>
              <a:gd name="connsiteY15" fmla="*/ 3810793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84250 w 2159000"/>
              <a:gd name="connsiteY15" fmla="*/ 3834605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84250 w 2159000"/>
              <a:gd name="connsiteY15" fmla="*/ 3834605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65200 w 2159000"/>
              <a:gd name="connsiteY15" fmla="*/ 3860799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65200 w 2159000"/>
              <a:gd name="connsiteY15" fmla="*/ 3860799 h 4521200"/>
              <a:gd name="connsiteX16" fmla="*/ 1565275 w 2159000"/>
              <a:gd name="connsiteY16" fmla="*/ 3917156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65200 w 2159000"/>
              <a:gd name="connsiteY15" fmla="*/ 3860799 h 4521200"/>
              <a:gd name="connsiteX16" fmla="*/ 1558131 w 2159000"/>
              <a:gd name="connsiteY16" fmla="*/ 3955256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65200 w 2159000"/>
              <a:gd name="connsiteY15" fmla="*/ 3860799 h 4521200"/>
              <a:gd name="connsiteX16" fmla="*/ 1558131 w 2159000"/>
              <a:gd name="connsiteY16" fmla="*/ 3955256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65200 w 2159000"/>
              <a:gd name="connsiteY15" fmla="*/ 3860799 h 4521200"/>
              <a:gd name="connsiteX16" fmla="*/ 1550987 w 2159000"/>
              <a:gd name="connsiteY16" fmla="*/ 3983831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65200 w 2159000"/>
              <a:gd name="connsiteY15" fmla="*/ 3860799 h 4521200"/>
              <a:gd name="connsiteX16" fmla="*/ 1553368 w 2159000"/>
              <a:gd name="connsiteY16" fmla="*/ 3969544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65200 w 2159000"/>
              <a:gd name="connsiteY15" fmla="*/ 3860799 h 4521200"/>
              <a:gd name="connsiteX16" fmla="*/ 1553368 w 2159000"/>
              <a:gd name="connsiteY16" fmla="*/ 3969544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65200 w 2159000"/>
              <a:gd name="connsiteY15" fmla="*/ 3860799 h 4521200"/>
              <a:gd name="connsiteX16" fmla="*/ 1553368 w 2159000"/>
              <a:gd name="connsiteY16" fmla="*/ 3969544 h 4521200"/>
              <a:gd name="connsiteX17" fmla="*/ 1804987 w 2159000"/>
              <a:gd name="connsiteY17" fmla="*/ 4184650 h 4521200"/>
              <a:gd name="connsiteX18" fmla="*/ 2159000 w 2159000"/>
              <a:gd name="connsiteY18" fmla="*/ 4521200 h 4521200"/>
              <a:gd name="connsiteX0" fmla="*/ 0 w 2149475"/>
              <a:gd name="connsiteY0" fmla="*/ 0 h 4545012"/>
              <a:gd name="connsiteX1" fmla="*/ 49213 w 2149475"/>
              <a:gd name="connsiteY1" fmla="*/ 254000 h 4545012"/>
              <a:gd name="connsiteX2" fmla="*/ 180975 w 2149475"/>
              <a:gd name="connsiteY2" fmla="*/ 519906 h 4545012"/>
              <a:gd name="connsiteX3" fmla="*/ 346075 w 2149475"/>
              <a:gd name="connsiteY3" fmla="*/ 901700 h 4545012"/>
              <a:gd name="connsiteX4" fmla="*/ 452436 w 2149475"/>
              <a:gd name="connsiteY4" fmla="*/ 1352550 h 4545012"/>
              <a:gd name="connsiteX5" fmla="*/ 781049 w 2149475"/>
              <a:gd name="connsiteY5" fmla="*/ 1668463 h 4545012"/>
              <a:gd name="connsiteX6" fmla="*/ 935832 w 2149475"/>
              <a:gd name="connsiteY6" fmla="*/ 1841500 h 4545012"/>
              <a:gd name="connsiteX7" fmla="*/ 948531 w 2149475"/>
              <a:gd name="connsiteY7" fmla="*/ 1977231 h 4545012"/>
              <a:gd name="connsiteX8" fmla="*/ 781050 w 2149475"/>
              <a:gd name="connsiteY8" fmla="*/ 2089150 h 4545012"/>
              <a:gd name="connsiteX9" fmla="*/ 376237 w 2149475"/>
              <a:gd name="connsiteY9" fmla="*/ 2361406 h 4545012"/>
              <a:gd name="connsiteX10" fmla="*/ 215900 w 2149475"/>
              <a:gd name="connsiteY10" fmla="*/ 2565400 h 4545012"/>
              <a:gd name="connsiteX11" fmla="*/ 127000 w 2149475"/>
              <a:gd name="connsiteY11" fmla="*/ 2819400 h 4545012"/>
              <a:gd name="connsiteX12" fmla="*/ 176212 w 2149475"/>
              <a:gd name="connsiteY12" fmla="*/ 3146425 h 4545012"/>
              <a:gd name="connsiteX13" fmla="*/ 365124 w 2149475"/>
              <a:gd name="connsiteY13" fmla="*/ 3345658 h 4545012"/>
              <a:gd name="connsiteX14" fmla="*/ 726281 w 2149475"/>
              <a:gd name="connsiteY14" fmla="*/ 3673474 h 4545012"/>
              <a:gd name="connsiteX15" fmla="*/ 965200 w 2149475"/>
              <a:gd name="connsiteY15" fmla="*/ 3860799 h 4545012"/>
              <a:gd name="connsiteX16" fmla="*/ 1553368 w 2149475"/>
              <a:gd name="connsiteY16" fmla="*/ 3969544 h 4545012"/>
              <a:gd name="connsiteX17" fmla="*/ 1804987 w 2149475"/>
              <a:gd name="connsiteY17" fmla="*/ 4184650 h 4545012"/>
              <a:gd name="connsiteX18" fmla="*/ 2149475 w 2149475"/>
              <a:gd name="connsiteY18" fmla="*/ 4545012 h 4545012"/>
              <a:gd name="connsiteX0" fmla="*/ 0 w 2139950"/>
              <a:gd name="connsiteY0" fmla="*/ 0 h 4559299"/>
              <a:gd name="connsiteX1" fmla="*/ 49213 w 2139950"/>
              <a:gd name="connsiteY1" fmla="*/ 254000 h 4559299"/>
              <a:gd name="connsiteX2" fmla="*/ 180975 w 2139950"/>
              <a:gd name="connsiteY2" fmla="*/ 519906 h 4559299"/>
              <a:gd name="connsiteX3" fmla="*/ 346075 w 2139950"/>
              <a:gd name="connsiteY3" fmla="*/ 901700 h 4559299"/>
              <a:gd name="connsiteX4" fmla="*/ 452436 w 2139950"/>
              <a:gd name="connsiteY4" fmla="*/ 1352550 h 4559299"/>
              <a:gd name="connsiteX5" fmla="*/ 781049 w 2139950"/>
              <a:gd name="connsiteY5" fmla="*/ 1668463 h 4559299"/>
              <a:gd name="connsiteX6" fmla="*/ 935832 w 2139950"/>
              <a:gd name="connsiteY6" fmla="*/ 1841500 h 4559299"/>
              <a:gd name="connsiteX7" fmla="*/ 948531 w 2139950"/>
              <a:gd name="connsiteY7" fmla="*/ 1977231 h 4559299"/>
              <a:gd name="connsiteX8" fmla="*/ 781050 w 2139950"/>
              <a:gd name="connsiteY8" fmla="*/ 2089150 h 4559299"/>
              <a:gd name="connsiteX9" fmla="*/ 376237 w 2139950"/>
              <a:gd name="connsiteY9" fmla="*/ 2361406 h 4559299"/>
              <a:gd name="connsiteX10" fmla="*/ 215900 w 2139950"/>
              <a:gd name="connsiteY10" fmla="*/ 2565400 h 4559299"/>
              <a:gd name="connsiteX11" fmla="*/ 127000 w 2139950"/>
              <a:gd name="connsiteY11" fmla="*/ 2819400 h 4559299"/>
              <a:gd name="connsiteX12" fmla="*/ 176212 w 2139950"/>
              <a:gd name="connsiteY12" fmla="*/ 3146425 h 4559299"/>
              <a:gd name="connsiteX13" fmla="*/ 365124 w 2139950"/>
              <a:gd name="connsiteY13" fmla="*/ 3345658 h 4559299"/>
              <a:gd name="connsiteX14" fmla="*/ 726281 w 2139950"/>
              <a:gd name="connsiteY14" fmla="*/ 3673474 h 4559299"/>
              <a:gd name="connsiteX15" fmla="*/ 965200 w 2139950"/>
              <a:gd name="connsiteY15" fmla="*/ 3860799 h 4559299"/>
              <a:gd name="connsiteX16" fmla="*/ 1553368 w 2139950"/>
              <a:gd name="connsiteY16" fmla="*/ 3969544 h 4559299"/>
              <a:gd name="connsiteX17" fmla="*/ 1804987 w 2139950"/>
              <a:gd name="connsiteY17" fmla="*/ 4184650 h 4559299"/>
              <a:gd name="connsiteX18" fmla="*/ 2139950 w 2139950"/>
              <a:gd name="connsiteY18" fmla="*/ 4559299 h 4559299"/>
              <a:gd name="connsiteX0" fmla="*/ 0 w 1923257"/>
              <a:gd name="connsiteY0" fmla="*/ 0 h 4318793"/>
              <a:gd name="connsiteX1" fmla="*/ 49213 w 1923257"/>
              <a:gd name="connsiteY1" fmla="*/ 254000 h 4318793"/>
              <a:gd name="connsiteX2" fmla="*/ 180975 w 1923257"/>
              <a:gd name="connsiteY2" fmla="*/ 519906 h 4318793"/>
              <a:gd name="connsiteX3" fmla="*/ 346075 w 1923257"/>
              <a:gd name="connsiteY3" fmla="*/ 901700 h 4318793"/>
              <a:gd name="connsiteX4" fmla="*/ 452436 w 1923257"/>
              <a:gd name="connsiteY4" fmla="*/ 1352550 h 4318793"/>
              <a:gd name="connsiteX5" fmla="*/ 781049 w 1923257"/>
              <a:gd name="connsiteY5" fmla="*/ 1668463 h 4318793"/>
              <a:gd name="connsiteX6" fmla="*/ 935832 w 1923257"/>
              <a:gd name="connsiteY6" fmla="*/ 1841500 h 4318793"/>
              <a:gd name="connsiteX7" fmla="*/ 948531 w 1923257"/>
              <a:gd name="connsiteY7" fmla="*/ 1977231 h 4318793"/>
              <a:gd name="connsiteX8" fmla="*/ 781050 w 1923257"/>
              <a:gd name="connsiteY8" fmla="*/ 2089150 h 4318793"/>
              <a:gd name="connsiteX9" fmla="*/ 376237 w 1923257"/>
              <a:gd name="connsiteY9" fmla="*/ 2361406 h 4318793"/>
              <a:gd name="connsiteX10" fmla="*/ 215900 w 1923257"/>
              <a:gd name="connsiteY10" fmla="*/ 2565400 h 4318793"/>
              <a:gd name="connsiteX11" fmla="*/ 127000 w 1923257"/>
              <a:gd name="connsiteY11" fmla="*/ 2819400 h 4318793"/>
              <a:gd name="connsiteX12" fmla="*/ 176212 w 1923257"/>
              <a:gd name="connsiteY12" fmla="*/ 3146425 h 4318793"/>
              <a:gd name="connsiteX13" fmla="*/ 365124 w 1923257"/>
              <a:gd name="connsiteY13" fmla="*/ 3345658 h 4318793"/>
              <a:gd name="connsiteX14" fmla="*/ 726281 w 1923257"/>
              <a:gd name="connsiteY14" fmla="*/ 3673474 h 4318793"/>
              <a:gd name="connsiteX15" fmla="*/ 965200 w 1923257"/>
              <a:gd name="connsiteY15" fmla="*/ 3860799 h 4318793"/>
              <a:gd name="connsiteX16" fmla="*/ 1553368 w 1923257"/>
              <a:gd name="connsiteY16" fmla="*/ 3969544 h 4318793"/>
              <a:gd name="connsiteX17" fmla="*/ 1804987 w 1923257"/>
              <a:gd name="connsiteY17" fmla="*/ 4184650 h 4318793"/>
              <a:gd name="connsiteX18" fmla="*/ 1923257 w 1923257"/>
              <a:gd name="connsiteY18" fmla="*/ 4318793 h 4318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23257" h="4318793">
                <a:moveTo>
                  <a:pt x="0" y="0"/>
                </a:moveTo>
                <a:cubicBezTo>
                  <a:pt x="15875" y="84666"/>
                  <a:pt x="19051" y="167349"/>
                  <a:pt x="49213" y="254000"/>
                </a:cubicBezTo>
                <a:cubicBezTo>
                  <a:pt x="79375" y="340651"/>
                  <a:pt x="131498" y="411956"/>
                  <a:pt x="180975" y="519906"/>
                </a:cubicBezTo>
                <a:cubicBezTo>
                  <a:pt x="230452" y="627856"/>
                  <a:pt x="300832" y="762926"/>
                  <a:pt x="346075" y="901700"/>
                </a:cubicBezTo>
                <a:cubicBezTo>
                  <a:pt x="391318" y="1040474"/>
                  <a:pt x="379940" y="1224756"/>
                  <a:pt x="452436" y="1352550"/>
                </a:cubicBezTo>
                <a:cubicBezTo>
                  <a:pt x="524932" y="1480344"/>
                  <a:pt x="700483" y="1586971"/>
                  <a:pt x="781049" y="1668463"/>
                </a:cubicBezTo>
                <a:cubicBezTo>
                  <a:pt x="861615" y="1749955"/>
                  <a:pt x="907918" y="1790039"/>
                  <a:pt x="935832" y="1841500"/>
                </a:cubicBezTo>
                <a:cubicBezTo>
                  <a:pt x="963746" y="1892961"/>
                  <a:pt x="974328" y="1935956"/>
                  <a:pt x="948531" y="1977231"/>
                </a:cubicBezTo>
                <a:cubicBezTo>
                  <a:pt x="922734" y="2018506"/>
                  <a:pt x="876432" y="2025121"/>
                  <a:pt x="781050" y="2089150"/>
                </a:cubicBezTo>
                <a:cubicBezTo>
                  <a:pt x="685668" y="2153179"/>
                  <a:pt x="470429" y="2282031"/>
                  <a:pt x="376237" y="2361406"/>
                </a:cubicBezTo>
                <a:cubicBezTo>
                  <a:pt x="282045" y="2440781"/>
                  <a:pt x="257440" y="2489068"/>
                  <a:pt x="215900" y="2565400"/>
                </a:cubicBezTo>
                <a:cubicBezTo>
                  <a:pt x="174360" y="2641732"/>
                  <a:pt x="133615" y="2722563"/>
                  <a:pt x="127000" y="2819400"/>
                </a:cubicBezTo>
                <a:cubicBezTo>
                  <a:pt x="120385" y="2916238"/>
                  <a:pt x="136525" y="3058715"/>
                  <a:pt x="176212" y="3146425"/>
                </a:cubicBezTo>
                <a:cubicBezTo>
                  <a:pt x="215899" y="3234135"/>
                  <a:pt x="273446" y="3257817"/>
                  <a:pt x="365124" y="3345658"/>
                </a:cubicBezTo>
                <a:cubicBezTo>
                  <a:pt x="456802" y="3433500"/>
                  <a:pt x="626268" y="3587617"/>
                  <a:pt x="726281" y="3673474"/>
                </a:cubicBezTo>
                <a:cubicBezTo>
                  <a:pt x="826294" y="3759331"/>
                  <a:pt x="827352" y="3811454"/>
                  <a:pt x="965200" y="3860799"/>
                </a:cubicBezTo>
                <a:cubicBezTo>
                  <a:pt x="1103048" y="3910144"/>
                  <a:pt x="1413404" y="3915569"/>
                  <a:pt x="1553368" y="3969544"/>
                </a:cubicBezTo>
                <a:cubicBezTo>
                  <a:pt x="1693333" y="4023519"/>
                  <a:pt x="1707223" y="4086358"/>
                  <a:pt x="1804987" y="4184650"/>
                </a:cubicBezTo>
                <a:cubicBezTo>
                  <a:pt x="1902751" y="4282943"/>
                  <a:pt x="1806840" y="4193909"/>
                  <a:pt x="1923257" y="4318793"/>
                </a:cubicBezTo>
              </a:path>
            </a:pathLst>
          </a:cu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3425829" y="1506975"/>
            <a:ext cx="1429941" cy="3198019"/>
          </a:xfrm>
          <a:custGeom>
            <a:avLst/>
            <a:gdLst>
              <a:gd name="connsiteX0" fmla="*/ 0 w 2159000"/>
              <a:gd name="connsiteY0" fmla="*/ 0 h 4521200"/>
              <a:gd name="connsiteX1" fmla="*/ 63500 w 2159000"/>
              <a:gd name="connsiteY1" fmla="*/ 254000 h 4521200"/>
              <a:gd name="connsiteX2" fmla="*/ 190500 w 2159000"/>
              <a:gd name="connsiteY2" fmla="*/ 508000 h 4521200"/>
              <a:gd name="connsiteX3" fmla="*/ 355600 w 2159000"/>
              <a:gd name="connsiteY3" fmla="*/ 901700 h 4521200"/>
              <a:gd name="connsiteX4" fmla="*/ 457200 w 2159000"/>
              <a:gd name="connsiteY4" fmla="*/ 1295400 h 4521200"/>
              <a:gd name="connsiteX5" fmla="*/ 800100 w 2159000"/>
              <a:gd name="connsiteY5" fmla="*/ 1625600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1906588"/>
              <a:gd name="connsiteY0" fmla="*/ 0 h 4264025"/>
              <a:gd name="connsiteX1" fmla="*/ 63500 w 1906588"/>
              <a:gd name="connsiteY1" fmla="*/ 254000 h 4264025"/>
              <a:gd name="connsiteX2" fmla="*/ 190500 w 1906588"/>
              <a:gd name="connsiteY2" fmla="*/ 508000 h 4264025"/>
              <a:gd name="connsiteX3" fmla="*/ 355600 w 1906588"/>
              <a:gd name="connsiteY3" fmla="*/ 901700 h 4264025"/>
              <a:gd name="connsiteX4" fmla="*/ 457200 w 1906588"/>
              <a:gd name="connsiteY4" fmla="*/ 1295400 h 4264025"/>
              <a:gd name="connsiteX5" fmla="*/ 800100 w 1906588"/>
              <a:gd name="connsiteY5" fmla="*/ 1625600 h 4264025"/>
              <a:gd name="connsiteX6" fmla="*/ 952500 w 1906588"/>
              <a:gd name="connsiteY6" fmla="*/ 1841500 h 4264025"/>
              <a:gd name="connsiteX7" fmla="*/ 965200 w 1906588"/>
              <a:gd name="connsiteY7" fmla="*/ 1993900 h 4264025"/>
              <a:gd name="connsiteX8" fmla="*/ 800100 w 1906588"/>
              <a:gd name="connsiteY8" fmla="*/ 2108200 h 4264025"/>
              <a:gd name="connsiteX9" fmla="*/ 381000 w 1906588"/>
              <a:gd name="connsiteY9" fmla="*/ 2387600 h 4264025"/>
              <a:gd name="connsiteX10" fmla="*/ 215900 w 1906588"/>
              <a:gd name="connsiteY10" fmla="*/ 2565400 h 4264025"/>
              <a:gd name="connsiteX11" fmla="*/ 127000 w 1906588"/>
              <a:gd name="connsiteY11" fmla="*/ 2819400 h 4264025"/>
              <a:gd name="connsiteX12" fmla="*/ 190500 w 1906588"/>
              <a:gd name="connsiteY12" fmla="*/ 3136900 h 4264025"/>
              <a:gd name="connsiteX13" fmla="*/ 393700 w 1906588"/>
              <a:gd name="connsiteY13" fmla="*/ 3276600 h 4264025"/>
              <a:gd name="connsiteX14" fmla="*/ 762000 w 1906588"/>
              <a:gd name="connsiteY14" fmla="*/ 3644900 h 4264025"/>
              <a:gd name="connsiteX15" fmla="*/ 1003300 w 1906588"/>
              <a:gd name="connsiteY15" fmla="*/ 3784600 h 4264025"/>
              <a:gd name="connsiteX16" fmla="*/ 1574800 w 1906588"/>
              <a:gd name="connsiteY16" fmla="*/ 3886200 h 4264025"/>
              <a:gd name="connsiteX17" fmla="*/ 1828800 w 1906588"/>
              <a:gd name="connsiteY17" fmla="*/ 4165600 h 4264025"/>
              <a:gd name="connsiteX18" fmla="*/ 1906588 w 1906588"/>
              <a:gd name="connsiteY18" fmla="*/ 4264025 h 426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06588" h="4264025">
                <a:moveTo>
                  <a:pt x="0" y="0"/>
                </a:moveTo>
                <a:cubicBezTo>
                  <a:pt x="15875" y="84666"/>
                  <a:pt x="31750" y="169333"/>
                  <a:pt x="63500" y="254000"/>
                </a:cubicBezTo>
                <a:cubicBezTo>
                  <a:pt x="95250" y="338667"/>
                  <a:pt x="141817" y="400050"/>
                  <a:pt x="190500" y="508000"/>
                </a:cubicBezTo>
                <a:cubicBezTo>
                  <a:pt x="239183" y="615950"/>
                  <a:pt x="311150" y="770467"/>
                  <a:pt x="355600" y="901700"/>
                </a:cubicBezTo>
                <a:cubicBezTo>
                  <a:pt x="400050" y="1032933"/>
                  <a:pt x="383117" y="1174750"/>
                  <a:pt x="457200" y="1295400"/>
                </a:cubicBezTo>
                <a:cubicBezTo>
                  <a:pt x="531283" y="1416050"/>
                  <a:pt x="717550" y="1534583"/>
                  <a:pt x="800100" y="1625600"/>
                </a:cubicBezTo>
                <a:cubicBezTo>
                  <a:pt x="882650" y="1716617"/>
                  <a:pt x="924983" y="1780117"/>
                  <a:pt x="952500" y="1841500"/>
                </a:cubicBezTo>
                <a:cubicBezTo>
                  <a:pt x="980017" y="1902883"/>
                  <a:pt x="990600" y="1949450"/>
                  <a:pt x="965200" y="1993900"/>
                </a:cubicBezTo>
                <a:cubicBezTo>
                  <a:pt x="939800" y="2038350"/>
                  <a:pt x="800100" y="2108200"/>
                  <a:pt x="800100" y="2108200"/>
                </a:cubicBezTo>
                <a:cubicBezTo>
                  <a:pt x="702733" y="2173817"/>
                  <a:pt x="478367" y="2311400"/>
                  <a:pt x="381000" y="2387600"/>
                </a:cubicBezTo>
                <a:cubicBezTo>
                  <a:pt x="283633" y="2463800"/>
                  <a:pt x="258233" y="2493433"/>
                  <a:pt x="215900" y="2565400"/>
                </a:cubicBezTo>
                <a:cubicBezTo>
                  <a:pt x="173567" y="2637367"/>
                  <a:pt x="131233" y="2724150"/>
                  <a:pt x="127000" y="2819400"/>
                </a:cubicBezTo>
                <a:cubicBezTo>
                  <a:pt x="122767" y="2914650"/>
                  <a:pt x="146050" y="3060700"/>
                  <a:pt x="190500" y="3136900"/>
                </a:cubicBezTo>
                <a:cubicBezTo>
                  <a:pt x="234950" y="3213100"/>
                  <a:pt x="298450" y="3191933"/>
                  <a:pt x="393700" y="3276600"/>
                </a:cubicBezTo>
                <a:cubicBezTo>
                  <a:pt x="488950" y="3361267"/>
                  <a:pt x="660400" y="3560233"/>
                  <a:pt x="762000" y="3644900"/>
                </a:cubicBezTo>
                <a:cubicBezTo>
                  <a:pt x="863600" y="3729567"/>
                  <a:pt x="867833" y="3744383"/>
                  <a:pt x="1003300" y="3784600"/>
                </a:cubicBezTo>
                <a:cubicBezTo>
                  <a:pt x="1138767" y="3824817"/>
                  <a:pt x="1437217" y="3822700"/>
                  <a:pt x="1574800" y="3886200"/>
                </a:cubicBezTo>
                <a:cubicBezTo>
                  <a:pt x="1712383" y="3949700"/>
                  <a:pt x="1731433" y="4059767"/>
                  <a:pt x="1828800" y="4165600"/>
                </a:cubicBezTo>
                <a:cubicBezTo>
                  <a:pt x="1926167" y="4271433"/>
                  <a:pt x="1790171" y="4139141"/>
                  <a:pt x="1906588" y="4264025"/>
                </a:cubicBezTo>
              </a:path>
            </a:pathLst>
          </a:cu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cxnSp>
        <p:nvCxnSpPr>
          <p:cNvPr id="37" name="Прямая со стрелкой 36"/>
          <p:cNvCxnSpPr>
            <a:cxnSpLocks/>
            <a:stCxn id="136" idx="1"/>
          </p:cNvCxnSpPr>
          <p:nvPr/>
        </p:nvCxnSpPr>
        <p:spPr>
          <a:xfrm flipH="1">
            <a:off x="3589735" y="1240796"/>
            <a:ext cx="1827434" cy="70230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123" idx="1"/>
            <a:endCxn id="28" idx="11"/>
          </p:cNvCxnSpPr>
          <p:nvPr/>
        </p:nvCxnSpPr>
        <p:spPr>
          <a:xfrm flipH="1">
            <a:off x="3521079" y="2637645"/>
            <a:ext cx="1934921" cy="98388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олилиния 49"/>
          <p:cNvSpPr/>
          <p:nvPr/>
        </p:nvSpPr>
        <p:spPr bwMode="auto">
          <a:xfrm>
            <a:off x="3441869" y="3252788"/>
            <a:ext cx="249069" cy="809625"/>
          </a:xfrm>
          <a:custGeom>
            <a:avLst/>
            <a:gdLst>
              <a:gd name="connsiteX0" fmla="*/ 289592 w 340392"/>
              <a:gd name="connsiteY0" fmla="*/ 0 h 1076325"/>
              <a:gd name="connsiteX1" fmla="*/ 118142 w 340392"/>
              <a:gd name="connsiteY1" fmla="*/ 187325 h 1076325"/>
              <a:gd name="connsiteX2" fmla="*/ 48292 w 340392"/>
              <a:gd name="connsiteY2" fmla="*/ 323850 h 1076325"/>
              <a:gd name="connsiteX3" fmla="*/ 667 w 340392"/>
              <a:gd name="connsiteY3" fmla="*/ 508000 h 1076325"/>
              <a:gd name="connsiteX4" fmla="*/ 29242 w 340392"/>
              <a:gd name="connsiteY4" fmla="*/ 701675 h 1076325"/>
              <a:gd name="connsiteX5" fmla="*/ 143542 w 340392"/>
              <a:gd name="connsiteY5" fmla="*/ 930275 h 1076325"/>
              <a:gd name="connsiteX6" fmla="*/ 340392 w 340392"/>
              <a:gd name="connsiteY6" fmla="*/ 1076325 h 1076325"/>
              <a:gd name="connsiteX0" fmla="*/ 276892 w 340392"/>
              <a:gd name="connsiteY0" fmla="*/ 0 h 1085850"/>
              <a:gd name="connsiteX1" fmla="*/ 118142 w 340392"/>
              <a:gd name="connsiteY1" fmla="*/ 196850 h 1085850"/>
              <a:gd name="connsiteX2" fmla="*/ 48292 w 340392"/>
              <a:gd name="connsiteY2" fmla="*/ 333375 h 1085850"/>
              <a:gd name="connsiteX3" fmla="*/ 667 w 340392"/>
              <a:gd name="connsiteY3" fmla="*/ 517525 h 1085850"/>
              <a:gd name="connsiteX4" fmla="*/ 29242 w 340392"/>
              <a:gd name="connsiteY4" fmla="*/ 711200 h 1085850"/>
              <a:gd name="connsiteX5" fmla="*/ 143542 w 340392"/>
              <a:gd name="connsiteY5" fmla="*/ 939800 h 1085850"/>
              <a:gd name="connsiteX6" fmla="*/ 340392 w 340392"/>
              <a:gd name="connsiteY6" fmla="*/ 1085850 h 1085850"/>
              <a:gd name="connsiteX0" fmla="*/ 292767 w 340392"/>
              <a:gd name="connsiteY0" fmla="*/ 0 h 1079500"/>
              <a:gd name="connsiteX1" fmla="*/ 118142 w 340392"/>
              <a:gd name="connsiteY1" fmla="*/ 190500 h 1079500"/>
              <a:gd name="connsiteX2" fmla="*/ 48292 w 340392"/>
              <a:gd name="connsiteY2" fmla="*/ 327025 h 1079500"/>
              <a:gd name="connsiteX3" fmla="*/ 667 w 340392"/>
              <a:gd name="connsiteY3" fmla="*/ 511175 h 1079500"/>
              <a:gd name="connsiteX4" fmla="*/ 29242 w 340392"/>
              <a:gd name="connsiteY4" fmla="*/ 704850 h 1079500"/>
              <a:gd name="connsiteX5" fmla="*/ 143542 w 340392"/>
              <a:gd name="connsiteY5" fmla="*/ 933450 h 1079500"/>
              <a:gd name="connsiteX6" fmla="*/ 340392 w 340392"/>
              <a:gd name="connsiteY6" fmla="*/ 1079500 h 1079500"/>
              <a:gd name="connsiteX0" fmla="*/ 286417 w 340392"/>
              <a:gd name="connsiteY0" fmla="*/ 0 h 1079500"/>
              <a:gd name="connsiteX1" fmla="*/ 118142 w 340392"/>
              <a:gd name="connsiteY1" fmla="*/ 190500 h 1079500"/>
              <a:gd name="connsiteX2" fmla="*/ 48292 w 340392"/>
              <a:gd name="connsiteY2" fmla="*/ 327025 h 1079500"/>
              <a:gd name="connsiteX3" fmla="*/ 667 w 340392"/>
              <a:gd name="connsiteY3" fmla="*/ 511175 h 1079500"/>
              <a:gd name="connsiteX4" fmla="*/ 29242 w 340392"/>
              <a:gd name="connsiteY4" fmla="*/ 704850 h 1079500"/>
              <a:gd name="connsiteX5" fmla="*/ 143542 w 340392"/>
              <a:gd name="connsiteY5" fmla="*/ 933450 h 1079500"/>
              <a:gd name="connsiteX6" fmla="*/ 340392 w 340392"/>
              <a:gd name="connsiteY6" fmla="*/ 1079500 h 1079500"/>
              <a:gd name="connsiteX0" fmla="*/ 286417 w 340392"/>
              <a:gd name="connsiteY0" fmla="*/ 0 h 1079500"/>
              <a:gd name="connsiteX1" fmla="*/ 118142 w 340392"/>
              <a:gd name="connsiteY1" fmla="*/ 190500 h 1079500"/>
              <a:gd name="connsiteX2" fmla="*/ 48292 w 340392"/>
              <a:gd name="connsiteY2" fmla="*/ 327025 h 1079500"/>
              <a:gd name="connsiteX3" fmla="*/ 667 w 340392"/>
              <a:gd name="connsiteY3" fmla="*/ 511175 h 1079500"/>
              <a:gd name="connsiteX4" fmla="*/ 29242 w 340392"/>
              <a:gd name="connsiteY4" fmla="*/ 704850 h 1079500"/>
              <a:gd name="connsiteX5" fmla="*/ 143542 w 340392"/>
              <a:gd name="connsiteY5" fmla="*/ 933450 h 1079500"/>
              <a:gd name="connsiteX6" fmla="*/ 340392 w 340392"/>
              <a:gd name="connsiteY6" fmla="*/ 1079500 h 1079500"/>
              <a:gd name="connsiteX0" fmla="*/ 286537 w 340512"/>
              <a:gd name="connsiteY0" fmla="*/ 0 h 1079500"/>
              <a:gd name="connsiteX1" fmla="*/ 118262 w 340512"/>
              <a:gd name="connsiteY1" fmla="*/ 190500 h 1079500"/>
              <a:gd name="connsiteX2" fmla="*/ 48412 w 340512"/>
              <a:gd name="connsiteY2" fmla="*/ 327025 h 1079500"/>
              <a:gd name="connsiteX3" fmla="*/ 787 w 340512"/>
              <a:gd name="connsiteY3" fmla="*/ 511175 h 1079500"/>
              <a:gd name="connsiteX4" fmla="*/ 29362 w 340512"/>
              <a:gd name="connsiteY4" fmla="*/ 704850 h 1079500"/>
              <a:gd name="connsiteX5" fmla="*/ 156362 w 340512"/>
              <a:gd name="connsiteY5" fmla="*/ 933450 h 1079500"/>
              <a:gd name="connsiteX6" fmla="*/ 340512 w 340512"/>
              <a:gd name="connsiteY6" fmla="*/ 1079500 h 1079500"/>
              <a:gd name="connsiteX0" fmla="*/ 286537 w 340512"/>
              <a:gd name="connsiteY0" fmla="*/ 0 h 1079500"/>
              <a:gd name="connsiteX1" fmla="*/ 118262 w 340512"/>
              <a:gd name="connsiteY1" fmla="*/ 190500 h 1079500"/>
              <a:gd name="connsiteX2" fmla="*/ 48412 w 340512"/>
              <a:gd name="connsiteY2" fmla="*/ 327025 h 1079500"/>
              <a:gd name="connsiteX3" fmla="*/ 787 w 340512"/>
              <a:gd name="connsiteY3" fmla="*/ 511175 h 1079500"/>
              <a:gd name="connsiteX4" fmla="*/ 29362 w 340512"/>
              <a:gd name="connsiteY4" fmla="*/ 704850 h 1079500"/>
              <a:gd name="connsiteX5" fmla="*/ 156362 w 340512"/>
              <a:gd name="connsiteY5" fmla="*/ 933450 h 1079500"/>
              <a:gd name="connsiteX6" fmla="*/ 340512 w 340512"/>
              <a:gd name="connsiteY6" fmla="*/ 1079500 h 1079500"/>
              <a:gd name="connsiteX0" fmla="*/ 286537 w 340512"/>
              <a:gd name="connsiteY0" fmla="*/ 0 h 1079500"/>
              <a:gd name="connsiteX1" fmla="*/ 118262 w 340512"/>
              <a:gd name="connsiteY1" fmla="*/ 190500 h 1079500"/>
              <a:gd name="connsiteX2" fmla="*/ 48412 w 340512"/>
              <a:gd name="connsiteY2" fmla="*/ 327025 h 1079500"/>
              <a:gd name="connsiteX3" fmla="*/ 787 w 340512"/>
              <a:gd name="connsiteY3" fmla="*/ 511175 h 1079500"/>
              <a:gd name="connsiteX4" fmla="*/ 29362 w 340512"/>
              <a:gd name="connsiteY4" fmla="*/ 704850 h 1079500"/>
              <a:gd name="connsiteX5" fmla="*/ 156362 w 340512"/>
              <a:gd name="connsiteY5" fmla="*/ 933450 h 1079500"/>
              <a:gd name="connsiteX6" fmla="*/ 340512 w 340512"/>
              <a:gd name="connsiteY6" fmla="*/ 1079500 h 1079500"/>
              <a:gd name="connsiteX0" fmla="*/ 278117 w 332092"/>
              <a:gd name="connsiteY0" fmla="*/ 0 h 1079500"/>
              <a:gd name="connsiteX1" fmla="*/ 109842 w 332092"/>
              <a:gd name="connsiteY1" fmla="*/ 190500 h 1079500"/>
              <a:gd name="connsiteX2" fmla="*/ 39992 w 332092"/>
              <a:gd name="connsiteY2" fmla="*/ 327025 h 1079500"/>
              <a:gd name="connsiteX3" fmla="*/ 1892 w 332092"/>
              <a:gd name="connsiteY3" fmla="*/ 511175 h 1079500"/>
              <a:gd name="connsiteX4" fmla="*/ 20942 w 332092"/>
              <a:gd name="connsiteY4" fmla="*/ 704850 h 1079500"/>
              <a:gd name="connsiteX5" fmla="*/ 147942 w 332092"/>
              <a:gd name="connsiteY5" fmla="*/ 933450 h 1079500"/>
              <a:gd name="connsiteX6" fmla="*/ 332092 w 332092"/>
              <a:gd name="connsiteY6" fmla="*/ 107950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092" h="1079500">
                <a:moveTo>
                  <a:pt x="278117" y="0"/>
                </a:moveTo>
                <a:cubicBezTo>
                  <a:pt x="202975" y="63500"/>
                  <a:pt x="149530" y="135996"/>
                  <a:pt x="109842" y="190500"/>
                </a:cubicBezTo>
                <a:cubicBezTo>
                  <a:pt x="70155" y="245004"/>
                  <a:pt x="57984" y="273579"/>
                  <a:pt x="39992" y="327025"/>
                </a:cubicBezTo>
                <a:cubicBezTo>
                  <a:pt x="22000" y="380471"/>
                  <a:pt x="5067" y="448204"/>
                  <a:pt x="1892" y="511175"/>
                </a:cubicBezTo>
                <a:cubicBezTo>
                  <a:pt x="-1283" y="574146"/>
                  <a:pt x="-3400" y="634471"/>
                  <a:pt x="20942" y="704850"/>
                </a:cubicBezTo>
                <a:cubicBezTo>
                  <a:pt x="45284" y="775229"/>
                  <a:pt x="89734" y="880533"/>
                  <a:pt x="147942" y="933450"/>
                </a:cubicBezTo>
                <a:cubicBezTo>
                  <a:pt x="206150" y="986367"/>
                  <a:pt x="300342" y="1054629"/>
                  <a:pt x="332092" y="1079500"/>
                </a:cubicBezTo>
              </a:path>
            </a:pathLst>
          </a:cu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51" name="Полилиния 50"/>
          <p:cNvSpPr/>
          <p:nvPr/>
        </p:nvSpPr>
        <p:spPr bwMode="auto">
          <a:xfrm>
            <a:off x="4861458" y="4643662"/>
            <a:ext cx="257175" cy="55607"/>
          </a:xfrm>
          <a:custGeom>
            <a:avLst/>
            <a:gdLst>
              <a:gd name="connsiteX0" fmla="*/ 0 w 342900"/>
              <a:gd name="connsiteY0" fmla="*/ 74143 h 74143"/>
              <a:gd name="connsiteX1" fmla="*/ 142875 w 342900"/>
              <a:gd name="connsiteY1" fmla="*/ 7468 h 74143"/>
              <a:gd name="connsiteX2" fmla="*/ 259556 w 342900"/>
              <a:gd name="connsiteY2" fmla="*/ 7468 h 74143"/>
              <a:gd name="connsiteX3" fmla="*/ 342900 w 342900"/>
              <a:gd name="connsiteY3" fmla="*/ 59856 h 7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" h="74143">
                <a:moveTo>
                  <a:pt x="0" y="74143"/>
                </a:moveTo>
                <a:cubicBezTo>
                  <a:pt x="49808" y="46362"/>
                  <a:pt x="99616" y="18581"/>
                  <a:pt x="142875" y="7468"/>
                </a:cubicBezTo>
                <a:cubicBezTo>
                  <a:pt x="186134" y="-3645"/>
                  <a:pt x="226219" y="-1263"/>
                  <a:pt x="259556" y="7468"/>
                </a:cubicBezTo>
                <a:cubicBezTo>
                  <a:pt x="292893" y="16199"/>
                  <a:pt x="317896" y="38027"/>
                  <a:pt x="342900" y="59856"/>
                </a:cubicBezTo>
              </a:path>
            </a:pathLst>
          </a:cu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52" name="Полилиния 51"/>
          <p:cNvSpPr/>
          <p:nvPr/>
        </p:nvSpPr>
        <p:spPr bwMode="auto">
          <a:xfrm>
            <a:off x="4830754" y="4566297"/>
            <a:ext cx="326827" cy="61753"/>
          </a:xfrm>
          <a:custGeom>
            <a:avLst/>
            <a:gdLst>
              <a:gd name="connsiteX0" fmla="*/ 0 w 342900"/>
              <a:gd name="connsiteY0" fmla="*/ 74143 h 74143"/>
              <a:gd name="connsiteX1" fmla="*/ 142875 w 342900"/>
              <a:gd name="connsiteY1" fmla="*/ 7468 h 74143"/>
              <a:gd name="connsiteX2" fmla="*/ 259556 w 342900"/>
              <a:gd name="connsiteY2" fmla="*/ 7468 h 74143"/>
              <a:gd name="connsiteX3" fmla="*/ 342900 w 342900"/>
              <a:gd name="connsiteY3" fmla="*/ 59856 h 74143"/>
              <a:gd name="connsiteX0" fmla="*/ 0 w 390525"/>
              <a:gd name="connsiteY0" fmla="*/ 74569 h 74569"/>
              <a:gd name="connsiteX1" fmla="*/ 142875 w 390525"/>
              <a:gd name="connsiteY1" fmla="*/ 7894 h 74569"/>
              <a:gd name="connsiteX2" fmla="*/ 259556 w 390525"/>
              <a:gd name="connsiteY2" fmla="*/ 7894 h 74569"/>
              <a:gd name="connsiteX3" fmla="*/ 390525 w 390525"/>
              <a:gd name="connsiteY3" fmla="*/ 67425 h 74569"/>
              <a:gd name="connsiteX0" fmla="*/ 0 w 409575"/>
              <a:gd name="connsiteY0" fmla="*/ 74284 h 74284"/>
              <a:gd name="connsiteX1" fmla="*/ 142875 w 409575"/>
              <a:gd name="connsiteY1" fmla="*/ 7609 h 74284"/>
              <a:gd name="connsiteX2" fmla="*/ 259556 w 409575"/>
              <a:gd name="connsiteY2" fmla="*/ 7609 h 74284"/>
              <a:gd name="connsiteX3" fmla="*/ 409575 w 409575"/>
              <a:gd name="connsiteY3" fmla="*/ 62377 h 74284"/>
              <a:gd name="connsiteX0" fmla="*/ 0 w 409575"/>
              <a:gd name="connsiteY0" fmla="*/ 82510 h 82510"/>
              <a:gd name="connsiteX1" fmla="*/ 142875 w 409575"/>
              <a:gd name="connsiteY1" fmla="*/ 15835 h 82510"/>
              <a:gd name="connsiteX2" fmla="*/ 276225 w 409575"/>
              <a:gd name="connsiteY2" fmla="*/ 3928 h 82510"/>
              <a:gd name="connsiteX3" fmla="*/ 409575 w 409575"/>
              <a:gd name="connsiteY3" fmla="*/ 70603 h 82510"/>
              <a:gd name="connsiteX0" fmla="*/ 0 w 435769"/>
              <a:gd name="connsiteY0" fmla="*/ 82337 h 82337"/>
              <a:gd name="connsiteX1" fmla="*/ 142875 w 435769"/>
              <a:gd name="connsiteY1" fmla="*/ 15662 h 82337"/>
              <a:gd name="connsiteX2" fmla="*/ 276225 w 435769"/>
              <a:gd name="connsiteY2" fmla="*/ 3755 h 82337"/>
              <a:gd name="connsiteX3" fmla="*/ 435769 w 435769"/>
              <a:gd name="connsiteY3" fmla="*/ 68049 h 8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769" h="82337">
                <a:moveTo>
                  <a:pt x="0" y="82337"/>
                </a:moveTo>
                <a:cubicBezTo>
                  <a:pt x="49808" y="54556"/>
                  <a:pt x="96838" y="28759"/>
                  <a:pt x="142875" y="15662"/>
                </a:cubicBezTo>
                <a:cubicBezTo>
                  <a:pt x="188913" y="2565"/>
                  <a:pt x="227409" y="-4976"/>
                  <a:pt x="276225" y="3755"/>
                </a:cubicBezTo>
                <a:cubicBezTo>
                  <a:pt x="325041" y="12486"/>
                  <a:pt x="410765" y="46220"/>
                  <a:pt x="435769" y="68049"/>
                </a:cubicBezTo>
              </a:path>
            </a:pathLst>
          </a:cu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12" name="Блок-схема: узел 11"/>
          <p:cNvSpPr/>
          <p:nvPr/>
        </p:nvSpPr>
        <p:spPr bwMode="auto">
          <a:xfrm>
            <a:off x="4863050" y="4772014"/>
            <a:ext cx="268458" cy="210248"/>
          </a:xfrm>
          <a:prstGeom prst="flowChartConnector">
            <a:avLst/>
          </a:prstGeom>
          <a:gradFill flip="none" rotWithShape="1">
            <a:gsLst>
              <a:gs pos="0">
                <a:srgbClr val="FFC000">
                  <a:lumMod val="40000"/>
                  <a:lumOff val="60000"/>
                </a:srgbClr>
              </a:gs>
              <a:gs pos="46000">
                <a:srgbClr val="FFC000">
                  <a:lumMod val="95000"/>
                  <a:lumOff val="5000"/>
                </a:srgbClr>
              </a:gs>
              <a:gs pos="100000">
                <a:srgbClr val="FFC000">
                  <a:lumMod val="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34737" tIns="17369" rIns="34737" bIns="17369" anchor="ctr"/>
          <a:lstStyle/>
          <a:p>
            <a:pPr algn="just" defTabSz="367400">
              <a:defRPr/>
            </a:pPr>
            <a:endParaRPr lang="ru-RU" sz="643" kern="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7" name="AutoShape 19"/>
          <p:cNvSpPr>
            <a:spLocks noChangeArrowheads="1"/>
          </p:cNvSpPr>
          <p:nvPr/>
        </p:nvSpPr>
        <p:spPr bwMode="auto">
          <a:xfrm>
            <a:off x="3852725" y="3856427"/>
            <a:ext cx="878887" cy="14086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7" tIns="21415" rIns="10707" bIns="21415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0066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Бурылбайтал</a:t>
            </a:r>
          </a:p>
        </p:txBody>
      </p:sp>
      <p:sp>
        <p:nvSpPr>
          <p:cNvPr id="61" name="AutoShape 19"/>
          <p:cNvSpPr>
            <a:spLocks noChangeArrowheads="1"/>
          </p:cNvSpPr>
          <p:nvPr/>
        </p:nvSpPr>
        <p:spPr bwMode="auto">
          <a:xfrm>
            <a:off x="5327411" y="4580958"/>
            <a:ext cx="479785" cy="14086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7" tIns="21415" rIns="10707" bIns="21415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 err="1">
                <a:solidFill>
                  <a:srgbClr val="000066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Конаев</a:t>
            </a:r>
            <a:endParaRPr lang="ru-RU" sz="1050" b="1" dirty="0">
              <a:solidFill>
                <a:srgbClr val="000066"/>
              </a:solidFill>
              <a:latin typeface="Arial Narrow" panose="020B0606020202030204" pitchFamily="34" charset="0"/>
              <a:ea typeface="MS PGothic"/>
              <a:cs typeface="Arial" pitchFamily="34" charset="0"/>
            </a:endParaRPr>
          </a:p>
        </p:txBody>
      </p:sp>
      <p:sp>
        <p:nvSpPr>
          <p:cNvPr id="62" name="AutoShape 19"/>
          <p:cNvSpPr>
            <a:spLocks noChangeArrowheads="1"/>
          </p:cNvSpPr>
          <p:nvPr/>
        </p:nvSpPr>
        <p:spPr bwMode="auto">
          <a:xfrm>
            <a:off x="4265490" y="4671070"/>
            <a:ext cx="474609" cy="14755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7" tIns="21415" rIns="10707" bIns="21415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 err="1">
                <a:solidFill>
                  <a:srgbClr val="000066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Курты</a:t>
            </a:r>
            <a:endParaRPr lang="ru-RU" sz="1050" b="1" dirty="0">
              <a:solidFill>
                <a:srgbClr val="000066"/>
              </a:solidFill>
              <a:latin typeface="Arial Narrow" panose="020B0606020202030204" pitchFamily="34" charset="0"/>
              <a:ea typeface="MS PGothic"/>
              <a:cs typeface="Arial" pitchFamily="34" charset="0"/>
            </a:endParaRPr>
          </a:p>
        </p:txBody>
      </p:sp>
      <p:sp>
        <p:nvSpPr>
          <p:cNvPr id="63" name="AutoShape 19"/>
          <p:cNvSpPr>
            <a:spLocks noChangeArrowheads="1"/>
          </p:cNvSpPr>
          <p:nvPr/>
        </p:nvSpPr>
        <p:spPr bwMode="auto">
          <a:xfrm>
            <a:off x="5154794" y="4903308"/>
            <a:ext cx="663317" cy="14086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7" tIns="21415" rIns="10707" bIns="21415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b="1" dirty="0">
                <a:solidFill>
                  <a:srgbClr val="000066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Алматы</a:t>
            </a:r>
          </a:p>
        </p:txBody>
      </p:sp>
      <p:cxnSp>
        <p:nvCxnSpPr>
          <p:cNvPr id="66" name="Прямая со стрелкой 65"/>
          <p:cNvCxnSpPr>
            <a:cxnSpLocks/>
            <a:stCxn id="137" idx="1"/>
            <a:endCxn id="52" idx="1"/>
          </p:cNvCxnSpPr>
          <p:nvPr/>
        </p:nvCxnSpPr>
        <p:spPr>
          <a:xfrm flipH="1">
            <a:off x="4937910" y="3868853"/>
            <a:ext cx="548542" cy="709191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олилиния 1"/>
          <p:cNvSpPr/>
          <p:nvPr/>
        </p:nvSpPr>
        <p:spPr bwMode="auto">
          <a:xfrm>
            <a:off x="3832676" y="3010848"/>
            <a:ext cx="200025" cy="119063"/>
          </a:xfrm>
          <a:custGeom>
            <a:avLst/>
            <a:gdLst>
              <a:gd name="connsiteX0" fmla="*/ 0 w 266700"/>
              <a:gd name="connsiteY0" fmla="*/ 158750 h 158750"/>
              <a:gd name="connsiteX1" fmla="*/ 266700 w 266700"/>
              <a:gd name="connsiteY1" fmla="*/ 0 h 15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6700" h="158750">
                <a:moveTo>
                  <a:pt x="0" y="158750"/>
                </a:moveTo>
                <a:cubicBezTo>
                  <a:pt x="111919" y="90223"/>
                  <a:pt x="223838" y="21696"/>
                  <a:pt x="266700" y="0"/>
                </a:cubicBezTo>
              </a:path>
            </a:pathLst>
          </a:custGeom>
          <a:noFill/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3" name="Полилиния 2"/>
          <p:cNvSpPr/>
          <p:nvPr/>
        </p:nvSpPr>
        <p:spPr bwMode="auto">
          <a:xfrm>
            <a:off x="3604914" y="3133306"/>
            <a:ext cx="229195" cy="152996"/>
          </a:xfrm>
          <a:custGeom>
            <a:avLst/>
            <a:gdLst>
              <a:gd name="connsiteX0" fmla="*/ 0 w 269875"/>
              <a:gd name="connsiteY0" fmla="*/ 187325 h 187325"/>
              <a:gd name="connsiteX1" fmla="*/ 88900 w 269875"/>
              <a:gd name="connsiteY1" fmla="*/ 117475 h 187325"/>
              <a:gd name="connsiteX2" fmla="*/ 165100 w 269875"/>
              <a:gd name="connsiteY2" fmla="*/ 63500 h 187325"/>
              <a:gd name="connsiteX3" fmla="*/ 269875 w 269875"/>
              <a:gd name="connsiteY3" fmla="*/ 0 h 187325"/>
              <a:gd name="connsiteX0" fmla="*/ 0 w 305593"/>
              <a:gd name="connsiteY0" fmla="*/ 203994 h 203994"/>
              <a:gd name="connsiteX1" fmla="*/ 88900 w 305593"/>
              <a:gd name="connsiteY1" fmla="*/ 134144 h 203994"/>
              <a:gd name="connsiteX2" fmla="*/ 165100 w 305593"/>
              <a:gd name="connsiteY2" fmla="*/ 80169 h 203994"/>
              <a:gd name="connsiteX3" fmla="*/ 305593 w 305593"/>
              <a:gd name="connsiteY3" fmla="*/ 0 h 203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593" h="203994">
                <a:moveTo>
                  <a:pt x="0" y="203994"/>
                </a:moveTo>
                <a:cubicBezTo>
                  <a:pt x="30691" y="179387"/>
                  <a:pt x="61383" y="154781"/>
                  <a:pt x="88900" y="134144"/>
                </a:cubicBezTo>
                <a:cubicBezTo>
                  <a:pt x="116417" y="113507"/>
                  <a:pt x="134938" y="99748"/>
                  <a:pt x="165100" y="80169"/>
                </a:cubicBezTo>
                <a:cubicBezTo>
                  <a:pt x="195263" y="60590"/>
                  <a:pt x="268287" y="21960"/>
                  <a:pt x="305593" y="0"/>
                </a:cubicBezTo>
              </a:path>
            </a:pathLst>
          </a:custGeom>
          <a:noFill/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5" name="Полилиния 4"/>
          <p:cNvSpPr/>
          <p:nvPr/>
        </p:nvSpPr>
        <p:spPr bwMode="auto">
          <a:xfrm>
            <a:off x="3676607" y="3035358"/>
            <a:ext cx="428372" cy="284159"/>
          </a:xfrm>
          <a:custGeom>
            <a:avLst/>
            <a:gdLst>
              <a:gd name="connsiteX0" fmla="*/ 0 w 450850"/>
              <a:gd name="connsiteY0" fmla="*/ 304800 h 304800"/>
              <a:gd name="connsiteX1" fmla="*/ 117475 w 450850"/>
              <a:gd name="connsiteY1" fmla="*/ 219075 h 304800"/>
              <a:gd name="connsiteX2" fmla="*/ 260350 w 450850"/>
              <a:gd name="connsiteY2" fmla="*/ 133350 h 304800"/>
              <a:gd name="connsiteX3" fmla="*/ 450850 w 450850"/>
              <a:gd name="connsiteY3" fmla="*/ 0 h 304800"/>
              <a:gd name="connsiteX0" fmla="*/ 0 w 529431"/>
              <a:gd name="connsiteY0" fmla="*/ 350044 h 350044"/>
              <a:gd name="connsiteX1" fmla="*/ 196056 w 529431"/>
              <a:gd name="connsiteY1" fmla="*/ 219075 h 350044"/>
              <a:gd name="connsiteX2" fmla="*/ 338931 w 529431"/>
              <a:gd name="connsiteY2" fmla="*/ 133350 h 350044"/>
              <a:gd name="connsiteX3" fmla="*/ 529431 w 529431"/>
              <a:gd name="connsiteY3" fmla="*/ 0 h 350044"/>
              <a:gd name="connsiteX0" fmla="*/ 0 w 524669"/>
              <a:gd name="connsiteY0" fmla="*/ 357187 h 357187"/>
              <a:gd name="connsiteX1" fmla="*/ 191294 w 524669"/>
              <a:gd name="connsiteY1" fmla="*/ 219075 h 357187"/>
              <a:gd name="connsiteX2" fmla="*/ 334169 w 524669"/>
              <a:gd name="connsiteY2" fmla="*/ 133350 h 357187"/>
              <a:gd name="connsiteX3" fmla="*/ 524669 w 524669"/>
              <a:gd name="connsiteY3" fmla="*/ 0 h 357187"/>
              <a:gd name="connsiteX0" fmla="*/ 0 w 531813"/>
              <a:gd name="connsiteY0" fmla="*/ 352424 h 352424"/>
              <a:gd name="connsiteX1" fmla="*/ 198438 w 531813"/>
              <a:gd name="connsiteY1" fmla="*/ 219075 h 352424"/>
              <a:gd name="connsiteX2" fmla="*/ 341313 w 531813"/>
              <a:gd name="connsiteY2" fmla="*/ 133350 h 352424"/>
              <a:gd name="connsiteX3" fmla="*/ 531813 w 531813"/>
              <a:gd name="connsiteY3" fmla="*/ 0 h 352424"/>
              <a:gd name="connsiteX0" fmla="*/ 13170 w 544983"/>
              <a:gd name="connsiteY0" fmla="*/ 352424 h 360622"/>
              <a:gd name="connsiteX1" fmla="*/ 15153 w 544983"/>
              <a:gd name="connsiteY1" fmla="*/ 350232 h 360622"/>
              <a:gd name="connsiteX2" fmla="*/ 211608 w 544983"/>
              <a:gd name="connsiteY2" fmla="*/ 219075 h 360622"/>
              <a:gd name="connsiteX3" fmla="*/ 354483 w 544983"/>
              <a:gd name="connsiteY3" fmla="*/ 133350 h 360622"/>
              <a:gd name="connsiteX4" fmla="*/ 544983 w 544983"/>
              <a:gd name="connsiteY4" fmla="*/ 0 h 360622"/>
              <a:gd name="connsiteX0" fmla="*/ 39350 w 571163"/>
              <a:gd name="connsiteY0" fmla="*/ 352424 h 378879"/>
              <a:gd name="connsiteX1" fmla="*/ 9583 w 571163"/>
              <a:gd name="connsiteY1" fmla="*/ 372457 h 378879"/>
              <a:gd name="connsiteX2" fmla="*/ 237788 w 571163"/>
              <a:gd name="connsiteY2" fmla="*/ 219075 h 378879"/>
              <a:gd name="connsiteX3" fmla="*/ 380663 w 571163"/>
              <a:gd name="connsiteY3" fmla="*/ 133350 h 378879"/>
              <a:gd name="connsiteX4" fmla="*/ 571163 w 571163"/>
              <a:gd name="connsiteY4" fmla="*/ 0 h 378879"/>
              <a:gd name="connsiteX0" fmla="*/ 39350 w 571163"/>
              <a:gd name="connsiteY0" fmla="*/ 352424 h 378879"/>
              <a:gd name="connsiteX1" fmla="*/ 9583 w 571163"/>
              <a:gd name="connsiteY1" fmla="*/ 372457 h 378879"/>
              <a:gd name="connsiteX2" fmla="*/ 149283 w 571163"/>
              <a:gd name="connsiteY2" fmla="*/ 267682 h 378879"/>
              <a:gd name="connsiteX3" fmla="*/ 237788 w 571163"/>
              <a:gd name="connsiteY3" fmla="*/ 219075 h 378879"/>
              <a:gd name="connsiteX4" fmla="*/ 380663 w 571163"/>
              <a:gd name="connsiteY4" fmla="*/ 133350 h 378879"/>
              <a:gd name="connsiteX5" fmla="*/ 571163 w 571163"/>
              <a:gd name="connsiteY5" fmla="*/ 0 h 378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163" h="378879">
                <a:moveTo>
                  <a:pt x="39350" y="352424"/>
                </a:moveTo>
                <a:cubicBezTo>
                  <a:pt x="39680" y="352059"/>
                  <a:pt x="-23490" y="394682"/>
                  <a:pt x="9583" y="372457"/>
                </a:cubicBezTo>
                <a:cubicBezTo>
                  <a:pt x="31080" y="357275"/>
                  <a:pt x="111249" y="293246"/>
                  <a:pt x="149283" y="267682"/>
                </a:cubicBezTo>
                <a:cubicBezTo>
                  <a:pt x="187317" y="242118"/>
                  <a:pt x="199225" y="241464"/>
                  <a:pt x="237788" y="219075"/>
                </a:cubicBezTo>
                <a:cubicBezTo>
                  <a:pt x="276351" y="196686"/>
                  <a:pt x="325101" y="169862"/>
                  <a:pt x="380663" y="133350"/>
                </a:cubicBezTo>
                <a:cubicBezTo>
                  <a:pt x="436226" y="96837"/>
                  <a:pt x="571163" y="0"/>
                  <a:pt x="571163" y="0"/>
                </a:cubicBezTo>
              </a:path>
            </a:pathLst>
          </a:custGeom>
          <a:noFill/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7" name="Полилиния 6"/>
          <p:cNvSpPr/>
          <p:nvPr/>
        </p:nvSpPr>
        <p:spPr bwMode="auto">
          <a:xfrm>
            <a:off x="3461198" y="3824109"/>
            <a:ext cx="123825" cy="154781"/>
          </a:xfrm>
          <a:custGeom>
            <a:avLst/>
            <a:gdLst>
              <a:gd name="connsiteX0" fmla="*/ 0 w 149225"/>
              <a:gd name="connsiteY0" fmla="*/ 0 h 177800"/>
              <a:gd name="connsiteX1" fmla="*/ 69850 w 149225"/>
              <a:gd name="connsiteY1" fmla="*/ 92075 h 177800"/>
              <a:gd name="connsiteX2" fmla="*/ 149225 w 149225"/>
              <a:gd name="connsiteY2" fmla="*/ 177800 h 177800"/>
              <a:gd name="connsiteX0" fmla="*/ 0 w 165100"/>
              <a:gd name="connsiteY0" fmla="*/ 0 h 206375"/>
              <a:gd name="connsiteX1" fmla="*/ 85725 w 165100"/>
              <a:gd name="connsiteY1" fmla="*/ 120650 h 206375"/>
              <a:gd name="connsiteX2" fmla="*/ 165100 w 165100"/>
              <a:gd name="connsiteY2" fmla="*/ 206375 h 20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" h="206375">
                <a:moveTo>
                  <a:pt x="0" y="0"/>
                </a:moveTo>
                <a:cubicBezTo>
                  <a:pt x="22489" y="31221"/>
                  <a:pt x="60854" y="91017"/>
                  <a:pt x="85725" y="120650"/>
                </a:cubicBezTo>
                <a:cubicBezTo>
                  <a:pt x="110596" y="150283"/>
                  <a:pt x="137848" y="178329"/>
                  <a:pt x="165100" y="206375"/>
                </a:cubicBezTo>
              </a:path>
            </a:pathLst>
          </a:custGeom>
          <a:noFill/>
          <a:ln w="857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14" name="Полилиния 13"/>
          <p:cNvSpPr/>
          <p:nvPr/>
        </p:nvSpPr>
        <p:spPr bwMode="auto">
          <a:xfrm>
            <a:off x="3543229" y="3793546"/>
            <a:ext cx="146447" cy="150614"/>
          </a:xfrm>
          <a:custGeom>
            <a:avLst/>
            <a:gdLst>
              <a:gd name="connsiteX0" fmla="*/ 130175 w 130175"/>
              <a:gd name="connsiteY0" fmla="*/ 98425 h 98425"/>
              <a:gd name="connsiteX1" fmla="*/ 25400 w 130175"/>
              <a:gd name="connsiteY1" fmla="*/ 47625 h 98425"/>
              <a:gd name="connsiteX2" fmla="*/ 0 w 130175"/>
              <a:gd name="connsiteY2" fmla="*/ 0 h 98425"/>
              <a:gd name="connsiteX0" fmla="*/ 151607 w 151607"/>
              <a:gd name="connsiteY0" fmla="*/ 115094 h 115094"/>
              <a:gd name="connsiteX1" fmla="*/ 25400 w 151607"/>
              <a:gd name="connsiteY1" fmla="*/ 47625 h 115094"/>
              <a:gd name="connsiteX2" fmla="*/ 0 w 151607"/>
              <a:gd name="connsiteY2" fmla="*/ 0 h 115094"/>
              <a:gd name="connsiteX0" fmla="*/ 151607 w 151607"/>
              <a:gd name="connsiteY0" fmla="*/ 115094 h 115094"/>
              <a:gd name="connsiteX1" fmla="*/ 25400 w 151607"/>
              <a:gd name="connsiteY1" fmla="*/ 47625 h 115094"/>
              <a:gd name="connsiteX2" fmla="*/ 0 w 151607"/>
              <a:gd name="connsiteY2" fmla="*/ 0 h 115094"/>
              <a:gd name="connsiteX0" fmla="*/ 151607 w 151607"/>
              <a:gd name="connsiteY0" fmla="*/ 115094 h 115094"/>
              <a:gd name="connsiteX1" fmla="*/ 25400 w 151607"/>
              <a:gd name="connsiteY1" fmla="*/ 47625 h 115094"/>
              <a:gd name="connsiteX2" fmla="*/ 0 w 151607"/>
              <a:gd name="connsiteY2" fmla="*/ 0 h 115094"/>
              <a:gd name="connsiteX0" fmla="*/ 163513 w 163513"/>
              <a:gd name="connsiteY0" fmla="*/ 134144 h 134144"/>
              <a:gd name="connsiteX1" fmla="*/ 37306 w 163513"/>
              <a:gd name="connsiteY1" fmla="*/ 66675 h 134144"/>
              <a:gd name="connsiteX2" fmla="*/ 0 w 163513"/>
              <a:gd name="connsiteY2" fmla="*/ 0 h 134144"/>
              <a:gd name="connsiteX0" fmla="*/ 195263 w 195263"/>
              <a:gd name="connsiteY0" fmla="*/ 200819 h 200819"/>
              <a:gd name="connsiteX1" fmla="*/ 69056 w 195263"/>
              <a:gd name="connsiteY1" fmla="*/ 133350 h 200819"/>
              <a:gd name="connsiteX2" fmla="*/ 0 w 195263"/>
              <a:gd name="connsiteY2" fmla="*/ 0 h 200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263" h="200819">
                <a:moveTo>
                  <a:pt x="195263" y="200819"/>
                </a:moveTo>
                <a:cubicBezTo>
                  <a:pt x="158486" y="176477"/>
                  <a:pt x="90752" y="149754"/>
                  <a:pt x="69056" y="133350"/>
                </a:cubicBezTo>
                <a:cubicBezTo>
                  <a:pt x="47360" y="116946"/>
                  <a:pt x="4762" y="7408"/>
                  <a:pt x="0" y="0"/>
                </a:cubicBezTo>
              </a:path>
            </a:pathLst>
          </a:custGeom>
          <a:noFill/>
          <a:ln w="857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16" name="Полилиния 15"/>
          <p:cNvSpPr/>
          <p:nvPr/>
        </p:nvSpPr>
        <p:spPr bwMode="auto">
          <a:xfrm>
            <a:off x="3861553" y="4109533"/>
            <a:ext cx="126049" cy="116935"/>
          </a:xfrm>
          <a:custGeom>
            <a:avLst/>
            <a:gdLst>
              <a:gd name="connsiteX0" fmla="*/ 0 w 119288"/>
              <a:gd name="connsiteY0" fmla="*/ 0 h 115145"/>
              <a:gd name="connsiteX1" fmla="*/ 111125 w 119288"/>
              <a:gd name="connsiteY1" fmla="*/ 111125 h 115145"/>
              <a:gd name="connsiteX0" fmla="*/ 0 w 97819"/>
              <a:gd name="connsiteY0" fmla="*/ 0 h 92803"/>
              <a:gd name="connsiteX1" fmla="*/ 87313 w 97819"/>
              <a:gd name="connsiteY1" fmla="*/ 87312 h 92803"/>
              <a:gd name="connsiteX0" fmla="*/ 0 w 168066"/>
              <a:gd name="connsiteY0" fmla="*/ 0 h 155914"/>
              <a:gd name="connsiteX1" fmla="*/ 162631 w 168066"/>
              <a:gd name="connsiteY1" fmla="*/ 153215 h 155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8066" h="155914">
                <a:moveTo>
                  <a:pt x="0" y="0"/>
                </a:moveTo>
                <a:cubicBezTo>
                  <a:pt x="71966" y="66146"/>
                  <a:pt x="195439" y="174382"/>
                  <a:pt x="162631" y="153215"/>
                </a:cubicBezTo>
              </a:path>
            </a:pathLst>
          </a:custGeom>
          <a:noFill/>
          <a:ln w="857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17" name="Полилиния 16"/>
          <p:cNvSpPr/>
          <p:nvPr/>
        </p:nvSpPr>
        <p:spPr bwMode="auto">
          <a:xfrm>
            <a:off x="3801566" y="4167893"/>
            <a:ext cx="133350" cy="121444"/>
          </a:xfrm>
          <a:custGeom>
            <a:avLst/>
            <a:gdLst>
              <a:gd name="connsiteX0" fmla="*/ 0 w 177800"/>
              <a:gd name="connsiteY0" fmla="*/ 0 h 161925"/>
              <a:gd name="connsiteX1" fmla="*/ 101600 w 177800"/>
              <a:gd name="connsiteY1" fmla="*/ 88900 h 161925"/>
              <a:gd name="connsiteX2" fmla="*/ 177800 w 177800"/>
              <a:gd name="connsiteY2" fmla="*/ 161925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800" h="161925">
                <a:moveTo>
                  <a:pt x="0" y="0"/>
                </a:moveTo>
                <a:cubicBezTo>
                  <a:pt x="35983" y="30956"/>
                  <a:pt x="71967" y="61913"/>
                  <a:pt x="101600" y="88900"/>
                </a:cubicBezTo>
                <a:cubicBezTo>
                  <a:pt x="131233" y="115888"/>
                  <a:pt x="160338" y="146050"/>
                  <a:pt x="177800" y="161925"/>
                </a:cubicBezTo>
              </a:path>
            </a:pathLst>
          </a:custGeom>
          <a:noFill/>
          <a:ln w="857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18" name="Полилиния 17"/>
          <p:cNvSpPr/>
          <p:nvPr/>
        </p:nvSpPr>
        <p:spPr bwMode="auto">
          <a:xfrm>
            <a:off x="3934029" y="4291505"/>
            <a:ext cx="312539" cy="135732"/>
          </a:xfrm>
          <a:custGeom>
            <a:avLst/>
            <a:gdLst>
              <a:gd name="connsiteX0" fmla="*/ 0 w 369093"/>
              <a:gd name="connsiteY0" fmla="*/ 0 h 126207"/>
              <a:gd name="connsiteX1" fmla="*/ 64293 w 369093"/>
              <a:gd name="connsiteY1" fmla="*/ 50007 h 126207"/>
              <a:gd name="connsiteX2" fmla="*/ 157162 w 369093"/>
              <a:gd name="connsiteY2" fmla="*/ 85725 h 126207"/>
              <a:gd name="connsiteX3" fmla="*/ 319087 w 369093"/>
              <a:gd name="connsiteY3" fmla="*/ 119063 h 126207"/>
              <a:gd name="connsiteX4" fmla="*/ 369093 w 369093"/>
              <a:gd name="connsiteY4" fmla="*/ 126207 h 126207"/>
              <a:gd name="connsiteX0" fmla="*/ 0 w 416718"/>
              <a:gd name="connsiteY0" fmla="*/ 0 h 180976"/>
              <a:gd name="connsiteX1" fmla="*/ 111918 w 416718"/>
              <a:gd name="connsiteY1" fmla="*/ 104776 h 180976"/>
              <a:gd name="connsiteX2" fmla="*/ 204787 w 416718"/>
              <a:gd name="connsiteY2" fmla="*/ 140494 h 180976"/>
              <a:gd name="connsiteX3" fmla="*/ 366712 w 416718"/>
              <a:gd name="connsiteY3" fmla="*/ 173832 h 180976"/>
              <a:gd name="connsiteX4" fmla="*/ 416718 w 416718"/>
              <a:gd name="connsiteY4" fmla="*/ 180976 h 18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718" h="180976">
                <a:moveTo>
                  <a:pt x="0" y="0"/>
                </a:moveTo>
                <a:cubicBezTo>
                  <a:pt x="19049" y="17860"/>
                  <a:pt x="77787" y="81360"/>
                  <a:pt x="111918" y="104776"/>
                </a:cubicBezTo>
                <a:cubicBezTo>
                  <a:pt x="146049" y="128192"/>
                  <a:pt x="162321" y="128985"/>
                  <a:pt x="204787" y="140494"/>
                </a:cubicBezTo>
                <a:cubicBezTo>
                  <a:pt x="247253" y="152003"/>
                  <a:pt x="331390" y="167085"/>
                  <a:pt x="366712" y="173832"/>
                </a:cubicBezTo>
                <a:cubicBezTo>
                  <a:pt x="402034" y="180579"/>
                  <a:pt x="409376" y="180777"/>
                  <a:pt x="416718" y="180976"/>
                </a:cubicBezTo>
              </a:path>
            </a:pathLst>
          </a:custGeom>
          <a:noFill/>
          <a:ln w="857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19" name="Полилиния 18"/>
          <p:cNvSpPr/>
          <p:nvPr/>
        </p:nvSpPr>
        <p:spPr bwMode="auto">
          <a:xfrm>
            <a:off x="3998417" y="4248632"/>
            <a:ext cx="252143" cy="108652"/>
          </a:xfrm>
          <a:custGeom>
            <a:avLst/>
            <a:gdLst>
              <a:gd name="connsiteX0" fmla="*/ 0 w 240506"/>
              <a:gd name="connsiteY0" fmla="*/ 0 h 61912"/>
              <a:gd name="connsiteX1" fmla="*/ 102393 w 240506"/>
              <a:gd name="connsiteY1" fmla="*/ 33337 h 61912"/>
              <a:gd name="connsiteX2" fmla="*/ 183356 w 240506"/>
              <a:gd name="connsiteY2" fmla="*/ 54769 h 61912"/>
              <a:gd name="connsiteX3" fmla="*/ 240506 w 240506"/>
              <a:gd name="connsiteY3" fmla="*/ 61912 h 61912"/>
              <a:gd name="connsiteX0" fmla="*/ 0 w 283369"/>
              <a:gd name="connsiteY0" fmla="*/ 0 h 104775"/>
              <a:gd name="connsiteX1" fmla="*/ 145256 w 283369"/>
              <a:gd name="connsiteY1" fmla="*/ 76200 h 104775"/>
              <a:gd name="connsiteX2" fmla="*/ 226219 w 283369"/>
              <a:gd name="connsiteY2" fmla="*/ 97632 h 104775"/>
              <a:gd name="connsiteX3" fmla="*/ 283369 w 283369"/>
              <a:gd name="connsiteY3" fmla="*/ 104775 h 104775"/>
              <a:gd name="connsiteX0" fmla="*/ 0 w 283369"/>
              <a:gd name="connsiteY0" fmla="*/ 0 h 104775"/>
              <a:gd name="connsiteX1" fmla="*/ 76162 w 283369"/>
              <a:gd name="connsiteY1" fmla="*/ 57688 h 104775"/>
              <a:gd name="connsiteX2" fmla="*/ 145256 w 283369"/>
              <a:gd name="connsiteY2" fmla="*/ 76200 h 104775"/>
              <a:gd name="connsiteX3" fmla="*/ 226219 w 283369"/>
              <a:gd name="connsiteY3" fmla="*/ 97632 h 104775"/>
              <a:gd name="connsiteX4" fmla="*/ 283369 w 283369"/>
              <a:gd name="connsiteY4" fmla="*/ 104775 h 104775"/>
              <a:gd name="connsiteX0" fmla="*/ 0 w 283369"/>
              <a:gd name="connsiteY0" fmla="*/ 0 h 104775"/>
              <a:gd name="connsiteX1" fmla="*/ 76162 w 283369"/>
              <a:gd name="connsiteY1" fmla="*/ 50544 h 104775"/>
              <a:gd name="connsiteX2" fmla="*/ 145256 w 283369"/>
              <a:gd name="connsiteY2" fmla="*/ 76200 h 104775"/>
              <a:gd name="connsiteX3" fmla="*/ 226219 w 283369"/>
              <a:gd name="connsiteY3" fmla="*/ 97632 h 104775"/>
              <a:gd name="connsiteX4" fmla="*/ 283369 w 283369"/>
              <a:gd name="connsiteY4" fmla="*/ 104775 h 104775"/>
              <a:gd name="connsiteX0" fmla="*/ 0 w 297657"/>
              <a:gd name="connsiteY0" fmla="*/ 0 h 121443"/>
              <a:gd name="connsiteX1" fmla="*/ 90450 w 297657"/>
              <a:gd name="connsiteY1" fmla="*/ 67212 h 121443"/>
              <a:gd name="connsiteX2" fmla="*/ 159544 w 297657"/>
              <a:gd name="connsiteY2" fmla="*/ 92868 h 121443"/>
              <a:gd name="connsiteX3" fmla="*/ 240507 w 297657"/>
              <a:gd name="connsiteY3" fmla="*/ 114300 h 121443"/>
              <a:gd name="connsiteX4" fmla="*/ 297657 w 297657"/>
              <a:gd name="connsiteY4" fmla="*/ 121443 h 121443"/>
              <a:gd name="connsiteX0" fmla="*/ 4921 w 302578"/>
              <a:gd name="connsiteY0" fmla="*/ 11844 h 133287"/>
              <a:gd name="connsiteX1" fmla="*/ 7265 w 302578"/>
              <a:gd name="connsiteY1" fmla="*/ 3650 h 133287"/>
              <a:gd name="connsiteX2" fmla="*/ 95371 w 302578"/>
              <a:gd name="connsiteY2" fmla="*/ 79056 h 133287"/>
              <a:gd name="connsiteX3" fmla="*/ 164465 w 302578"/>
              <a:gd name="connsiteY3" fmla="*/ 104712 h 133287"/>
              <a:gd name="connsiteX4" fmla="*/ 245428 w 302578"/>
              <a:gd name="connsiteY4" fmla="*/ 126144 h 133287"/>
              <a:gd name="connsiteX5" fmla="*/ 302578 w 302578"/>
              <a:gd name="connsiteY5" fmla="*/ 133287 h 133287"/>
              <a:gd name="connsiteX0" fmla="*/ 38533 w 336190"/>
              <a:gd name="connsiteY0" fmla="*/ 22603 h 144046"/>
              <a:gd name="connsiteX1" fmla="*/ 2777 w 336190"/>
              <a:gd name="connsiteY1" fmla="*/ 2503 h 144046"/>
              <a:gd name="connsiteX2" fmla="*/ 128983 w 336190"/>
              <a:gd name="connsiteY2" fmla="*/ 89815 h 144046"/>
              <a:gd name="connsiteX3" fmla="*/ 198077 w 336190"/>
              <a:gd name="connsiteY3" fmla="*/ 115471 h 144046"/>
              <a:gd name="connsiteX4" fmla="*/ 279040 w 336190"/>
              <a:gd name="connsiteY4" fmla="*/ 136903 h 144046"/>
              <a:gd name="connsiteX5" fmla="*/ 336190 w 336190"/>
              <a:gd name="connsiteY5" fmla="*/ 144046 h 144046"/>
              <a:gd name="connsiteX0" fmla="*/ 38533 w 336190"/>
              <a:gd name="connsiteY0" fmla="*/ 23426 h 144869"/>
              <a:gd name="connsiteX1" fmla="*/ 2777 w 336190"/>
              <a:gd name="connsiteY1" fmla="*/ 3326 h 144869"/>
              <a:gd name="connsiteX2" fmla="*/ 128983 w 336190"/>
              <a:gd name="connsiteY2" fmla="*/ 90638 h 144869"/>
              <a:gd name="connsiteX3" fmla="*/ 198077 w 336190"/>
              <a:gd name="connsiteY3" fmla="*/ 116294 h 144869"/>
              <a:gd name="connsiteX4" fmla="*/ 279040 w 336190"/>
              <a:gd name="connsiteY4" fmla="*/ 137726 h 144869"/>
              <a:gd name="connsiteX5" fmla="*/ 336190 w 336190"/>
              <a:gd name="connsiteY5" fmla="*/ 144869 h 144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190" h="144869">
                <a:moveTo>
                  <a:pt x="38533" y="23426"/>
                </a:moveTo>
                <a:cubicBezTo>
                  <a:pt x="38924" y="22060"/>
                  <a:pt x="-12298" y="-10258"/>
                  <a:pt x="2777" y="3326"/>
                </a:cubicBezTo>
                <a:cubicBezTo>
                  <a:pt x="17852" y="14528"/>
                  <a:pt x="96433" y="71810"/>
                  <a:pt x="128983" y="90638"/>
                </a:cubicBezTo>
                <a:cubicBezTo>
                  <a:pt x="161533" y="109466"/>
                  <a:pt x="173068" y="108446"/>
                  <a:pt x="198077" y="116294"/>
                </a:cubicBezTo>
                <a:cubicBezTo>
                  <a:pt x="223086" y="124142"/>
                  <a:pt x="256021" y="132964"/>
                  <a:pt x="279040" y="137726"/>
                </a:cubicBezTo>
                <a:cubicBezTo>
                  <a:pt x="302059" y="142489"/>
                  <a:pt x="319124" y="143679"/>
                  <a:pt x="336190" y="144869"/>
                </a:cubicBezTo>
              </a:path>
            </a:pathLst>
          </a:custGeom>
          <a:noFill/>
          <a:ln w="857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21" name="Полилиния 20"/>
          <p:cNvSpPr/>
          <p:nvPr/>
        </p:nvSpPr>
        <p:spPr bwMode="auto">
          <a:xfrm>
            <a:off x="4732153" y="4550847"/>
            <a:ext cx="46434" cy="60722"/>
          </a:xfrm>
          <a:custGeom>
            <a:avLst/>
            <a:gdLst>
              <a:gd name="connsiteX0" fmla="*/ 61912 w 61912"/>
              <a:gd name="connsiteY0" fmla="*/ 80963 h 80963"/>
              <a:gd name="connsiteX1" fmla="*/ 0 w 61912"/>
              <a:gd name="connsiteY1" fmla="*/ 0 h 8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912" h="80963">
                <a:moveTo>
                  <a:pt x="61912" y="80963"/>
                </a:moveTo>
                <a:lnTo>
                  <a:pt x="0" y="0"/>
                </a:lnTo>
              </a:path>
            </a:pathLst>
          </a:custGeom>
          <a:noFill/>
          <a:ln w="857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22" name="Полилиния 21"/>
          <p:cNvSpPr/>
          <p:nvPr/>
        </p:nvSpPr>
        <p:spPr bwMode="auto">
          <a:xfrm>
            <a:off x="4997279" y="4564054"/>
            <a:ext cx="108942" cy="25004"/>
          </a:xfrm>
          <a:custGeom>
            <a:avLst/>
            <a:gdLst>
              <a:gd name="connsiteX0" fmla="*/ 114300 w 114300"/>
              <a:gd name="connsiteY0" fmla="*/ 35719 h 35719"/>
              <a:gd name="connsiteX1" fmla="*/ 0 w 114300"/>
              <a:gd name="connsiteY1" fmla="*/ 0 h 35719"/>
              <a:gd name="connsiteX0" fmla="*/ 145256 w 145256"/>
              <a:gd name="connsiteY0" fmla="*/ 33338 h 33338"/>
              <a:gd name="connsiteX1" fmla="*/ 0 w 145256"/>
              <a:gd name="connsiteY1" fmla="*/ 0 h 33338"/>
              <a:gd name="connsiteX0" fmla="*/ 145256 w 145256"/>
              <a:gd name="connsiteY0" fmla="*/ 33338 h 33338"/>
              <a:gd name="connsiteX1" fmla="*/ 0 w 145256"/>
              <a:gd name="connsiteY1" fmla="*/ 0 h 33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256" h="33338">
                <a:moveTo>
                  <a:pt x="145256" y="33338"/>
                </a:moveTo>
                <a:cubicBezTo>
                  <a:pt x="107156" y="21432"/>
                  <a:pt x="38100" y="0"/>
                  <a:pt x="0" y="0"/>
                </a:cubicBezTo>
              </a:path>
            </a:pathLst>
          </a:custGeom>
          <a:noFill/>
          <a:ln w="857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24" name="Полилиния 23"/>
          <p:cNvSpPr/>
          <p:nvPr/>
        </p:nvSpPr>
        <p:spPr bwMode="auto">
          <a:xfrm>
            <a:off x="5016814" y="4637850"/>
            <a:ext cx="42863" cy="16073"/>
          </a:xfrm>
          <a:custGeom>
            <a:avLst/>
            <a:gdLst>
              <a:gd name="connsiteX0" fmla="*/ 0 w 57150"/>
              <a:gd name="connsiteY0" fmla="*/ 0 h 21431"/>
              <a:gd name="connsiteX1" fmla="*/ 57150 w 57150"/>
              <a:gd name="connsiteY1" fmla="*/ 21431 h 2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0" h="21431">
                <a:moveTo>
                  <a:pt x="0" y="0"/>
                </a:moveTo>
                <a:lnTo>
                  <a:pt x="57150" y="21431"/>
                </a:lnTo>
              </a:path>
            </a:pathLst>
          </a:custGeom>
          <a:noFill/>
          <a:ln w="857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126" name="Полилиния 125"/>
          <p:cNvSpPr/>
          <p:nvPr/>
        </p:nvSpPr>
        <p:spPr bwMode="auto">
          <a:xfrm>
            <a:off x="3561290" y="3279202"/>
            <a:ext cx="47625" cy="73819"/>
          </a:xfrm>
          <a:custGeom>
            <a:avLst/>
            <a:gdLst>
              <a:gd name="connsiteX0" fmla="*/ 0 w 76200"/>
              <a:gd name="connsiteY0" fmla="*/ 244475 h 244475"/>
              <a:gd name="connsiteX1" fmla="*/ 25400 w 76200"/>
              <a:gd name="connsiteY1" fmla="*/ 95250 h 244475"/>
              <a:gd name="connsiteX2" fmla="*/ 76200 w 76200"/>
              <a:gd name="connsiteY2" fmla="*/ 0 h 244475"/>
              <a:gd name="connsiteX0" fmla="*/ 0 w 60325"/>
              <a:gd name="connsiteY0" fmla="*/ 247650 h 247650"/>
              <a:gd name="connsiteX1" fmla="*/ 25400 w 60325"/>
              <a:gd name="connsiteY1" fmla="*/ 98425 h 247650"/>
              <a:gd name="connsiteX2" fmla="*/ 60325 w 60325"/>
              <a:gd name="connsiteY2" fmla="*/ 0 h 247650"/>
              <a:gd name="connsiteX0" fmla="*/ 0 w 60325"/>
              <a:gd name="connsiteY0" fmla="*/ 247650 h 247650"/>
              <a:gd name="connsiteX1" fmla="*/ 25400 w 60325"/>
              <a:gd name="connsiteY1" fmla="*/ 98425 h 247650"/>
              <a:gd name="connsiteX2" fmla="*/ 60325 w 60325"/>
              <a:gd name="connsiteY2" fmla="*/ 0 h 247650"/>
              <a:gd name="connsiteX0" fmla="*/ 0 w 60325"/>
              <a:gd name="connsiteY0" fmla="*/ 247650 h 247650"/>
              <a:gd name="connsiteX1" fmla="*/ 25400 w 60325"/>
              <a:gd name="connsiteY1" fmla="*/ 98425 h 247650"/>
              <a:gd name="connsiteX2" fmla="*/ 60325 w 60325"/>
              <a:gd name="connsiteY2" fmla="*/ 0 h 247650"/>
              <a:gd name="connsiteX0" fmla="*/ 0 w 34925"/>
              <a:gd name="connsiteY0" fmla="*/ 98425 h 98425"/>
              <a:gd name="connsiteX1" fmla="*/ 34925 w 34925"/>
              <a:gd name="connsiteY1" fmla="*/ 0 h 98425"/>
              <a:gd name="connsiteX0" fmla="*/ 0 w 57150"/>
              <a:gd name="connsiteY0" fmla="*/ 85725 h 85725"/>
              <a:gd name="connsiteX1" fmla="*/ 57150 w 57150"/>
              <a:gd name="connsiteY1" fmla="*/ 0 h 85725"/>
              <a:gd name="connsiteX0" fmla="*/ 0 w 63500"/>
              <a:gd name="connsiteY0" fmla="*/ 82550 h 82550"/>
              <a:gd name="connsiteX1" fmla="*/ 63500 w 63500"/>
              <a:gd name="connsiteY1" fmla="*/ 0 h 82550"/>
              <a:gd name="connsiteX0" fmla="*/ 0 w 50800"/>
              <a:gd name="connsiteY0" fmla="*/ 66675 h 66675"/>
              <a:gd name="connsiteX1" fmla="*/ 50800 w 50800"/>
              <a:gd name="connsiteY1" fmla="*/ 0 h 66675"/>
              <a:gd name="connsiteX0" fmla="*/ 0 w 63500"/>
              <a:gd name="connsiteY0" fmla="*/ 98425 h 98425"/>
              <a:gd name="connsiteX1" fmla="*/ 63500 w 63500"/>
              <a:gd name="connsiteY1" fmla="*/ 0 h 9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0" h="98425">
                <a:moveTo>
                  <a:pt x="0" y="98425"/>
                </a:moveTo>
                <a:cubicBezTo>
                  <a:pt x="10054" y="57150"/>
                  <a:pt x="44450" y="27252"/>
                  <a:pt x="63500" y="0"/>
                </a:cubicBezTo>
              </a:path>
            </a:pathLst>
          </a:custGeom>
          <a:noFill/>
          <a:ln w="857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5456000" y="2065485"/>
            <a:ext cx="2841253" cy="1144320"/>
          </a:xfrm>
          <a:prstGeom prst="roundRect">
            <a:avLst>
              <a:gd name="adj" fmla="val 810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9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Балхаш - Бурылбайтал – 288 км</a:t>
            </a:r>
          </a:p>
          <a:p>
            <a:pPr>
              <a:defRPr/>
            </a:pPr>
            <a:r>
              <a:rPr lang="ru-RU" sz="9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Подрядчики: </a:t>
            </a:r>
            <a:r>
              <a:rPr lang="ru-RU" sz="800" b="1" i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</a:t>
            </a:r>
            <a:r>
              <a:rPr lang="ru-RU" sz="800" b="1" i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Синохайдро</a:t>
            </a:r>
            <a:r>
              <a:rPr lang="ru-RU" sz="800" b="1" i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 (км 1864-1905, км 2069-2105) «Колин/СМС» (км 1905-1955), «</a:t>
            </a:r>
            <a:r>
              <a:rPr lang="ru-RU" sz="800" b="1" i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Тодини</a:t>
            </a:r>
            <a:r>
              <a:rPr lang="ru-RU" sz="800" b="1" i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 (км 1955-2005), «СМС» (км 2005-2069), «</a:t>
            </a:r>
            <a:r>
              <a:rPr lang="ru-RU" sz="800" b="1" i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Синохайдро</a:t>
            </a:r>
            <a:r>
              <a:rPr lang="ru-RU" sz="800" b="1" i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Бюро 16» (км 2105-2152).</a:t>
            </a:r>
          </a:p>
          <a:p>
            <a:pPr defTabSz="0" eaLnBrk="0" hangingPunct="0">
              <a:defRPr/>
            </a:pPr>
            <a:r>
              <a:rPr lang="ru-RU" altLang="ru-RU" sz="9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Период реализации: 2019-2024 гг.</a:t>
            </a:r>
          </a:p>
          <a:p>
            <a:pPr>
              <a:defRPr/>
            </a:pPr>
            <a:r>
              <a:rPr lang="ru-RU" sz="9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Стоимость – 137 млрд.тг.</a:t>
            </a:r>
          </a:p>
          <a:p>
            <a:pPr>
              <a:defRPr/>
            </a:pPr>
            <a:r>
              <a:rPr lang="ru-RU" sz="9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Открыто движение на 135 км, в </a:t>
            </a:r>
            <a:r>
              <a:rPr lang="ru-RU" sz="9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т.ч</a:t>
            </a:r>
            <a:r>
              <a:rPr lang="ru-RU" sz="9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 2022 год – 16 км. </a:t>
            </a:r>
          </a:p>
          <a:p>
            <a:pPr>
              <a:defRPr/>
            </a:pPr>
            <a:r>
              <a:rPr lang="ru-RU" altLang="ru-RU" sz="900" b="1" dirty="0">
                <a:solidFill>
                  <a:schemeClr val="tx1"/>
                </a:solidFill>
                <a:latin typeface="Arial Narrow" panose="020B0606020202030204" pitchFamily="34" charset="0"/>
                <a:ea typeface="MS PGothic" pitchFamily="34" charset="-128"/>
                <a:cs typeface="Arial" pitchFamily="34" charset="0"/>
              </a:rPr>
              <a:t>Остаток  до конца проекта 153 км</a:t>
            </a:r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117140" y="3924768"/>
            <a:ext cx="2615798" cy="946987"/>
          </a:xfrm>
          <a:prstGeom prst="roundRect">
            <a:avLst>
              <a:gd name="adj" fmla="val 810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54000" anchor="ctr"/>
          <a:lstStyle/>
          <a:p>
            <a:pPr>
              <a:defRPr/>
            </a:pPr>
            <a:r>
              <a:rPr lang="ru-RU" sz="9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Курты</a:t>
            </a:r>
            <a:r>
              <a:rPr lang="ru-RU" sz="9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- Бурылбайтал – 228 км </a:t>
            </a:r>
          </a:p>
          <a:p>
            <a:pPr>
              <a:defRPr/>
            </a:pPr>
            <a:r>
              <a:rPr lang="ru-RU" sz="9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Подрядчики: </a:t>
            </a:r>
            <a:r>
              <a:rPr lang="ru-RU" sz="800" b="1" i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Тодини/СМС, </a:t>
            </a:r>
            <a:r>
              <a:rPr lang="ru-RU" sz="800" b="1" i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Синохайдро</a:t>
            </a:r>
            <a:r>
              <a:rPr lang="ru-RU" sz="800" b="1" i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КЛВ Иншаат</a:t>
            </a:r>
          </a:p>
          <a:p>
            <a:pPr>
              <a:defRPr/>
            </a:pPr>
            <a:r>
              <a:rPr lang="ru-RU" altLang="ru-RU" sz="9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Период реализации: 2017-2025 гг.</a:t>
            </a:r>
          </a:p>
          <a:p>
            <a:pPr>
              <a:defRPr/>
            </a:pPr>
            <a:r>
              <a:rPr lang="ru-RU" sz="9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Стоимость – 117 </a:t>
            </a:r>
            <a:r>
              <a:rPr lang="ru-RU" sz="9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млрд.тг</a:t>
            </a:r>
            <a:r>
              <a:rPr lang="ru-RU" sz="9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 </a:t>
            </a:r>
          </a:p>
          <a:p>
            <a:pPr>
              <a:defRPr/>
            </a:pPr>
            <a:r>
              <a:rPr lang="ru-RU" sz="9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Открыто движение на 141 км. </a:t>
            </a:r>
          </a:p>
          <a:p>
            <a:pPr>
              <a:defRPr/>
            </a:pPr>
            <a:r>
              <a:rPr lang="ru-RU" altLang="ru-RU" sz="900" b="1" dirty="0">
                <a:solidFill>
                  <a:schemeClr val="tx1"/>
                </a:solidFill>
                <a:latin typeface="Arial Narrow" panose="020B0606020202030204" pitchFamily="34" charset="0"/>
                <a:ea typeface="MS PGothic" pitchFamily="34" charset="-128"/>
                <a:cs typeface="Arial" pitchFamily="34" charset="0"/>
              </a:rPr>
              <a:t>Остаток  до конца проекта 87 км.</a:t>
            </a:r>
            <a:endParaRPr lang="ru-RU" sz="9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Блок-схема: узел 8"/>
          <p:cNvSpPr/>
          <p:nvPr/>
        </p:nvSpPr>
        <p:spPr bwMode="auto">
          <a:xfrm>
            <a:off x="3241347" y="1314378"/>
            <a:ext cx="268458" cy="210248"/>
          </a:xfrm>
          <a:prstGeom prst="flowChartConnector">
            <a:avLst/>
          </a:prstGeom>
          <a:gradFill flip="none" rotWithShape="1">
            <a:gsLst>
              <a:gs pos="0">
                <a:srgbClr val="FFC000">
                  <a:lumMod val="40000"/>
                  <a:lumOff val="60000"/>
                </a:srgbClr>
              </a:gs>
              <a:gs pos="46000">
                <a:srgbClr val="FFC000">
                  <a:lumMod val="95000"/>
                  <a:lumOff val="5000"/>
                </a:srgbClr>
              </a:gs>
              <a:gs pos="100000">
                <a:srgbClr val="FFC000">
                  <a:lumMod val="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34737" tIns="17369" rIns="34737" bIns="17369" anchor="ctr"/>
          <a:lstStyle/>
          <a:p>
            <a:pPr algn="just" defTabSz="367400">
              <a:defRPr/>
            </a:pPr>
            <a:endParaRPr lang="ru-RU" sz="643" kern="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34" name="Полилиния 133"/>
          <p:cNvSpPr/>
          <p:nvPr/>
        </p:nvSpPr>
        <p:spPr bwMode="auto">
          <a:xfrm>
            <a:off x="3825685" y="2545793"/>
            <a:ext cx="76634" cy="68071"/>
          </a:xfrm>
          <a:custGeom>
            <a:avLst/>
            <a:gdLst>
              <a:gd name="connsiteX0" fmla="*/ 85725 w 85725"/>
              <a:gd name="connsiteY0" fmla="*/ 185738 h 185738"/>
              <a:gd name="connsiteX1" fmla="*/ 23812 w 85725"/>
              <a:gd name="connsiteY1" fmla="*/ 80963 h 185738"/>
              <a:gd name="connsiteX2" fmla="*/ 0 w 85725"/>
              <a:gd name="connsiteY2" fmla="*/ 0 h 185738"/>
              <a:gd name="connsiteX0" fmla="*/ 79930 w 79930"/>
              <a:gd name="connsiteY0" fmla="*/ 187509 h 187509"/>
              <a:gd name="connsiteX1" fmla="*/ 18017 w 79930"/>
              <a:gd name="connsiteY1" fmla="*/ 82734 h 187509"/>
              <a:gd name="connsiteX2" fmla="*/ 0 w 79930"/>
              <a:gd name="connsiteY2" fmla="*/ 0 h 187509"/>
              <a:gd name="connsiteX0" fmla="*/ 84277 w 84277"/>
              <a:gd name="connsiteY0" fmla="*/ 191052 h 191052"/>
              <a:gd name="connsiteX1" fmla="*/ 22364 w 84277"/>
              <a:gd name="connsiteY1" fmla="*/ 86277 h 191052"/>
              <a:gd name="connsiteX2" fmla="*/ 0 w 84277"/>
              <a:gd name="connsiteY2" fmla="*/ 0 h 191052"/>
              <a:gd name="connsiteX0" fmla="*/ 89894 w 89894"/>
              <a:gd name="connsiteY0" fmla="*/ 179045 h 179045"/>
              <a:gd name="connsiteX1" fmla="*/ 27981 w 89894"/>
              <a:gd name="connsiteY1" fmla="*/ 74270 h 179045"/>
              <a:gd name="connsiteX2" fmla="*/ 0 w 89894"/>
              <a:gd name="connsiteY2" fmla="*/ 0 h 179045"/>
              <a:gd name="connsiteX0" fmla="*/ 27981 w 27981"/>
              <a:gd name="connsiteY0" fmla="*/ 74270 h 74270"/>
              <a:gd name="connsiteX1" fmla="*/ 0 w 27981"/>
              <a:gd name="connsiteY1" fmla="*/ 0 h 74270"/>
              <a:gd name="connsiteX0" fmla="*/ 20118 w 20118"/>
              <a:gd name="connsiteY0" fmla="*/ 88278 h 88278"/>
              <a:gd name="connsiteX1" fmla="*/ 0 w 20118"/>
              <a:gd name="connsiteY1" fmla="*/ 0 h 88278"/>
              <a:gd name="connsiteX0" fmla="*/ 30228 w 30228"/>
              <a:gd name="connsiteY0" fmla="*/ 114292 h 114292"/>
              <a:gd name="connsiteX1" fmla="*/ 0 w 30228"/>
              <a:gd name="connsiteY1" fmla="*/ 0 h 114292"/>
              <a:gd name="connsiteX0" fmla="*/ 39215 w 39215"/>
              <a:gd name="connsiteY0" fmla="*/ 136304 h 136304"/>
              <a:gd name="connsiteX1" fmla="*/ 0 w 39215"/>
              <a:gd name="connsiteY1" fmla="*/ 0 h 136304"/>
              <a:gd name="connsiteX0" fmla="*/ 42585 w 42585"/>
              <a:gd name="connsiteY0" fmla="*/ 92280 h 92280"/>
              <a:gd name="connsiteX1" fmla="*/ 0 w 42585"/>
              <a:gd name="connsiteY1" fmla="*/ 0 h 92280"/>
              <a:gd name="connsiteX0" fmla="*/ 43708 w 43708"/>
              <a:gd name="connsiteY0" fmla="*/ 78272 h 78272"/>
              <a:gd name="connsiteX1" fmla="*/ 0 w 43708"/>
              <a:gd name="connsiteY1" fmla="*/ 0 h 78272"/>
              <a:gd name="connsiteX0" fmla="*/ 42585 w 42585"/>
              <a:gd name="connsiteY0" fmla="*/ 70268 h 70268"/>
              <a:gd name="connsiteX1" fmla="*/ 0 w 42585"/>
              <a:gd name="connsiteY1" fmla="*/ 0 h 70268"/>
              <a:gd name="connsiteX0" fmla="*/ 48202 w 48202"/>
              <a:gd name="connsiteY0" fmla="*/ 76271 h 76271"/>
              <a:gd name="connsiteX1" fmla="*/ 0 w 48202"/>
              <a:gd name="connsiteY1" fmla="*/ 0 h 76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202" h="76271">
                <a:moveTo>
                  <a:pt x="48202" y="76271"/>
                </a:moveTo>
                <a:cubicBezTo>
                  <a:pt x="33914" y="45315"/>
                  <a:pt x="4762" y="25003"/>
                  <a:pt x="0" y="0"/>
                </a:cubicBezTo>
              </a:path>
            </a:pathLst>
          </a:custGeom>
          <a:noFill/>
          <a:ln w="85725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54" name="Полилиния 53"/>
          <p:cNvSpPr/>
          <p:nvPr/>
        </p:nvSpPr>
        <p:spPr bwMode="auto">
          <a:xfrm>
            <a:off x="4863522" y="4644839"/>
            <a:ext cx="257175" cy="55607"/>
          </a:xfrm>
          <a:custGeom>
            <a:avLst/>
            <a:gdLst>
              <a:gd name="connsiteX0" fmla="*/ 0 w 342900"/>
              <a:gd name="connsiteY0" fmla="*/ 74143 h 74143"/>
              <a:gd name="connsiteX1" fmla="*/ 142875 w 342900"/>
              <a:gd name="connsiteY1" fmla="*/ 7468 h 74143"/>
              <a:gd name="connsiteX2" fmla="*/ 259556 w 342900"/>
              <a:gd name="connsiteY2" fmla="*/ 7468 h 74143"/>
              <a:gd name="connsiteX3" fmla="*/ 342900 w 342900"/>
              <a:gd name="connsiteY3" fmla="*/ 59856 h 7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" h="74143">
                <a:moveTo>
                  <a:pt x="0" y="74143"/>
                </a:moveTo>
                <a:cubicBezTo>
                  <a:pt x="49808" y="46362"/>
                  <a:pt x="99616" y="18581"/>
                  <a:pt x="142875" y="7468"/>
                </a:cubicBezTo>
                <a:cubicBezTo>
                  <a:pt x="186134" y="-3645"/>
                  <a:pt x="226219" y="-1263"/>
                  <a:pt x="259556" y="7468"/>
                </a:cubicBezTo>
                <a:cubicBezTo>
                  <a:pt x="292893" y="16199"/>
                  <a:pt x="317896" y="38027"/>
                  <a:pt x="342900" y="59856"/>
                </a:cubicBezTo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136" name="Скругленный прямоугольник 135"/>
          <p:cNvSpPr/>
          <p:nvPr/>
        </p:nvSpPr>
        <p:spPr>
          <a:xfrm>
            <a:off x="5417169" y="771550"/>
            <a:ext cx="2880083" cy="938491"/>
          </a:xfrm>
          <a:prstGeom prst="roundRect">
            <a:avLst>
              <a:gd name="adj" fmla="val 8102"/>
            </a:avLst>
          </a:prstGeom>
          <a:solidFill>
            <a:srgbClr val="DCE6F2"/>
          </a:solidFill>
          <a:ln w="952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0" eaLnBrk="0" hangingPunct="0"/>
            <a:r>
              <a:rPr lang="ru-RU" altLang="ru-RU" sz="900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MS PGothic"/>
              </a:rPr>
              <a:t>Караганда - Балхаш – 363  км</a:t>
            </a:r>
          </a:p>
          <a:p>
            <a:pPr defTabSz="0" eaLnBrk="0" hangingPunct="0"/>
            <a:r>
              <a:rPr lang="ru-RU" altLang="ru-RU" sz="900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MS PGothic"/>
              </a:rPr>
              <a:t>Подрядчик: </a:t>
            </a:r>
            <a:r>
              <a:rPr lang="ru-RU" altLang="ru-RU" sz="800" b="1" i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MS PGothic"/>
              </a:rPr>
              <a:t>«СИТИК» (км 1492-1855)</a:t>
            </a:r>
          </a:p>
          <a:p>
            <a:pPr defTabSz="0" eaLnBrk="0" hangingPunct="0"/>
            <a:r>
              <a:rPr lang="ru-RU" altLang="ru-RU" sz="9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Период реализации: 2019-2024 гг.</a:t>
            </a:r>
          </a:p>
          <a:p>
            <a:pPr defTabSz="0" eaLnBrk="0" hangingPunct="0"/>
            <a:r>
              <a:rPr lang="ru-RU" altLang="ru-RU" sz="900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MS PGothic"/>
              </a:rPr>
              <a:t>Стоимость – 248 млрд. </a:t>
            </a:r>
            <a:r>
              <a:rPr lang="ru-RU" altLang="ru-RU" sz="900" b="1" dirty="0" err="1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MS PGothic"/>
              </a:rPr>
              <a:t>тг</a:t>
            </a:r>
            <a:r>
              <a:rPr lang="ru-RU" altLang="ru-RU" sz="900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MS PGothic"/>
              </a:rPr>
              <a:t>.</a:t>
            </a:r>
          </a:p>
          <a:p>
            <a:pPr defTabSz="0" eaLnBrk="0" hangingPunct="0"/>
            <a:r>
              <a:rPr lang="ru-RU" altLang="ru-RU" sz="900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MS PGothic"/>
              </a:rPr>
              <a:t>Открыто движение на 281 км, в </a:t>
            </a:r>
            <a:r>
              <a:rPr lang="ru-RU" altLang="ru-RU" sz="900" b="1" dirty="0" err="1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MS PGothic"/>
              </a:rPr>
              <a:t>т.ч</a:t>
            </a:r>
            <a:r>
              <a:rPr lang="ru-RU" altLang="ru-RU" sz="900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MS PGothic"/>
              </a:rPr>
              <a:t>. 2022 год – 70 км. </a:t>
            </a:r>
          </a:p>
          <a:p>
            <a:pPr defTabSz="0" eaLnBrk="0" hangingPunct="0"/>
            <a:r>
              <a:rPr lang="ru-RU" altLang="ru-RU" sz="900" b="1" dirty="0">
                <a:solidFill>
                  <a:schemeClr val="tx1"/>
                </a:solidFill>
                <a:latin typeface="Arial Narrow" panose="020B0606020202030204" pitchFamily="34" charset="0"/>
                <a:ea typeface="MS PGothic" pitchFamily="34" charset="-128"/>
                <a:cs typeface="Arial" pitchFamily="34" charset="0"/>
              </a:rPr>
              <a:t>Остаток  до конца проекта 82 км</a:t>
            </a:r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5486452" y="3413235"/>
            <a:ext cx="2810801" cy="911235"/>
          </a:xfrm>
          <a:prstGeom prst="roundRect">
            <a:avLst>
              <a:gd name="adj" fmla="val 810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0" eaLnBrk="0" hangingPunct="0">
              <a:defRPr/>
            </a:pPr>
            <a:r>
              <a:rPr lang="ru-RU" altLang="ru-RU" sz="900" b="1" kern="0" dirty="0" err="1">
                <a:solidFill>
                  <a:schemeClr val="tx1"/>
                </a:solidFill>
                <a:latin typeface="Arial Narrow" panose="020B0606020202030204" pitchFamily="34" charset="0"/>
                <a:ea typeface="MS PGothic"/>
              </a:rPr>
              <a:t>Курты</a:t>
            </a:r>
            <a:r>
              <a:rPr lang="ru-RU" altLang="ru-RU" sz="900" b="1" kern="0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</a:rPr>
              <a:t> - </a:t>
            </a:r>
            <a:r>
              <a:rPr lang="ru-RU" altLang="ru-RU" sz="900" b="1" kern="0" dirty="0" err="1">
                <a:solidFill>
                  <a:schemeClr val="tx1"/>
                </a:solidFill>
                <a:latin typeface="Arial Narrow" panose="020B0606020202030204" pitchFamily="34" charset="0"/>
                <a:ea typeface="MS PGothic"/>
              </a:rPr>
              <a:t>Конаев</a:t>
            </a:r>
            <a:r>
              <a:rPr lang="ru-RU" altLang="ru-RU" sz="900" b="1" kern="0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</a:rPr>
              <a:t> – 67  км</a:t>
            </a:r>
          </a:p>
          <a:p>
            <a:pPr defTabSz="0" eaLnBrk="0" hangingPunct="0">
              <a:defRPr/>
            </a:pPr>
            <a:r>
              <a:rPr lang="ru-RU" altLang="ru-RU" sz="900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MS PGothic"/>
              </a:rPr>
              <a:t>Подрядчик</a:t>
            </a:r>
            <a:r>
              <a:rPr lang="ru-RU" altLang="ru-RU" sz="900" b="1" kern="0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</a:rPr>
              <a:t>: </a:t>
            </a:r>
            <a:r>
              <a:rPr lang="ru-RU" altLang="ru-RU" sz="800" b="1" i="1" kern="0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</a:rPr>
              <a:t>ТОО «</a:t>
            </a:r>
            <a:r>
              <a:rPr lang="ru-RU" altLang="ru-RU" sz="800" b="1" i="1" kern="0" dirty="0" err="1">
                <a:solidFill>
                  <a:schemeClr val="tx1"/>
                </a:solidFill>
                <a:latin typeface="Arial Narrow" panose="020B0606020202030204" pitchFamily="34" charset="0"/>
                <a:ea typeface="MS PGothic"/>
              </a:rPr>
              <a:t>Атырауинжстрой</a:t>
            </a:r>
            <a:r>
              <a:rPr lang="ru-RU" altLang="ru-RU" sz="800" b="1" i="1" kern="0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</a:rPr>
              <a:t>-АИС»</a:t>
            </a:r>
          </a:p>
          <a:p>
            <a:pPr defTabSz="0" eaLnBrk="0" hangingPunct="0">
              <a:defRPr/>
            </a:pPr>
            <a:r>
              <a:rPr lang="ru-RU" altLang="ru-RU" sz="9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Период реализации: 2020-2025 гг.</a:t>
            </a:r>
          </a:p>
          <a:p>
            <a:pPr defTabSz="0" eaLnBrk="0" hangingPunct="0">
              <a:defRPr/>
            </a:pPr>
            <a:r>
              <a:rPr lang="ru-RU" altLang="ru-RU" sz="900" b="1" kern="0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</a:rPr>
              <a:t>Стоимость – 32,9 </a:t>
            </a:r>
            <a:r>
              <a:rPr lang="ru-RU" altLang="ru-RU" sz="900" b="1" kern="0" dirty="0" err="1">
                <a:solidFill>
                  <a:schemeClr val="tx1"/>
                </a:solidFill>
                <a:latin typeface="Arial Narrow" panose="020B0606020202030204" pitchFamily="34" charset="0"/>
                <a:ea typeface="MS PGothic"/>
              </a:rPr>
              <a:t>млрд.тг</a:t>
            </a:r>
            <a:r>
              <a:rPr lang="ru-RU" altLang="ru-RU" sz="900" b="1" kern="0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</a:rPr>
              <a:t> (</a:t>
            </a:r>
            <a:r>
              <a:rPr lang="ru-RU" altLang="ru-RU" sz="900" b="1" kern="0" dirty="0" err="1">
                <a:solidFill>
                  <a:schemeClr val="tx1"/>
                </a:solidFill>
                <a:latin typeface="Arial Narrow" panose="020B0606020202030204" pitchFamily="34" charset="0"/>
                <a:ea typeface="MS PGothic"/>
              </a:rPr>
              <a:t>займ</a:t>
            </a:r>
            <a:r>
              <a:rPr lang="ru-RU" altLang="ru-RU" sz="900" b="1" kern="0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</a:rPr>
              <a:t> ЕБРР)</a:t>
            </a:r>
          </a:p>
          <a:p>
            <a:pPr defTabSz="0" eaLnBrk="0" hangingPunct="0">
              <a:defRPr/>
            </a:pPr>
            <a:r>
              <a:rPr lang="en-US" altLang="ru-RU" sz="900" b="1" kern="0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</a:rPr>
              <a:t>				</a:t>
            </a:r>
            <a:r>
              <a:rPr lang="ru-RU" altLang="ru-RU" sz="900" b="1" kern="0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</a:rPr>
              <a:t>В 2022 году будет открыто движение на 5 км. </a:t>
            </a:r>
          </a:p>
          <a:p>
            <a:pPr defTabSz="0" eaLnBrk="0" hangingPunct="0">
              <a:defRPr/>
            </a:pPr>
            <a:r>
              <a:rPr lang="ru-RU" altLang="ru-RU" sz="900" b="1" dirty="0">
                <a:solidFill>
                  <a:schemeClr val="tx1"/>
                </a:solidFill>
                <a:latin typeface="Arial Narrow" panose="020B0606020202030204" pitchFamily="34" charset="0"/>
                <a:ea typeface="MS PGothic" pitchFamily="34" charset="-128"/>
                <a:cs typeface="Arial" pitchFamily="34" charset="0"/>
              </a:rPr>
              <a:t>Остаток  до конца проекта 62 км.</a:t>
            </a:r>
            <a:r>
              <a:rPr lang="ru-RU" altLang="ru-RU" sz="900" b="1" kern="0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</a:rPr>
              <a:t> </a:t>
            </a:r>
          </a:p>
        </p:txBody>
      </p:sp>
      <p:grpSp>
        <p:nvGrpSpPr>
          <p:cNvPr id="131" name="Группа 130"/>
          <p:cNvGrpSpPr/>
          <p:nvPr/>
        </p:nvGrpSpPr>
        <p:grpSpPr>
          <a:xfrm>
            <a:off x="7070368" y="4594769"/>
            <a:ext cx="1728192" cy="456399"/>
            <a:chOff x="8822120" y="-5815795"/>
            <a:chExt cx="2480673" cy="664512"/>
          </a:xfrm>
        </p:grpSpPr>
        <p:sp>
          <p:nvSpPr>
            <p:cNvPr id="135" name="Скругленный прямоугольник 134"/>
            <p:cNvSpPr/>
            <p:nvPr/>
          </p:nvSpPr>
          <p:spPr>
            <a:xfrm>
              <a:off x="8822120" y="-5815795"/>
              <a:ext cx="2480673" cy="664512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r>
                <a:rPr lang="ru-RU" sz="675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Условные обозначения</a:t>
              </a:r>
              <a:r>
                <a:rPr lang="en-US" sz="675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:</a:t>
              </a:r>
              <a:endParaRPr lang="ru-RU" sz="675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ru-RU" sz="675" i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.             - ведутся работы на участках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ru-RU" sz="675" b="1" i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              </a:t>
              </a:r>
              <a:r>
                <a:rPr lang="ru-RU" sz="675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-</a:t>
              </a:r>
              <a:r>
                <a:rPr lang="ru-RU" sz="675" b="1" i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ru-RU" sz="675" i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открыто движение на участках</a:t>
              </a: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9021868" y="-5544394"/>
              <a:ext cx="306640" cy="11488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latin typeface="Arial Narrow" panose="020B0606020202030204" pitchFamily="34" charset="0"/>
              </a:endParaRP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9021852" y="-5354995"/>
              <a:ext cx="306640" cy="11488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latin typeface="Arial Narrow" panose="020B0606020202030204" pitchFamily="34" charset="0"/>
              </a:endParaRPr>
            </a:p>
          </p:txBody>
        </p:sp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xmlns="" id="{E14A4D76-F7C9-4F15-A59F-BF9DD2416EA5}"/>
              </a:ext>
            </a:extLst>
          </p:cNvPr>
          <p:cNvGrpSpPr/>
          <p:nvPr/>
        </p:nvGrpSpPr>
        <p:grpSpPr>
          <a:xfrm>
            <a:off x="0" y="3561"/>
            <a:ext cx="9144000" cy="328169"/>
            <a:chOff x="0" y="4011"/>
            <a:chExt cx="9144000" cy="328169"/>
          </a:xfrm>
        </p:grpSpPr>
        <p:sp>
          <p:nvSpPr>
            <p:cNvPr id="121" name="Прямоугольник 120">
              <a:extLst>
                <a:ext uri="{FF2B5EF4-FFF2-40B4-BE49-F238E27FC236}">
                  <a16:creationId xmlns:a16="http://schemas.microsoft.com/office/drawing/2014/main" xmlns="" id="{6E884D9C-4C71-41A2-A490-49DC325E370D}"/>
                </a:ext>
              </a:extLst>
            </p:cNvPr>
            <p:cNvSpPr/>
            <p:nvPr/>
          </p:nvSpPr>
          <p:spPr>
            <a:xfrm>
              <a:off x="0" y="4011"/>
              <a:ext cx="9144000" cy="3281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22" name="TextBox 7">
              <a:extLst>
                <a:ext uri="{FF2B5EF4-FFF2-40B4-BE49-F238E27FC236}">
                  <a16:creationId xmlns:a16="http://schemas.microsoft.com/office/drawing/2014/main" xmlns="" id="{288AEE6E-73B0-4D97-98A2-B590C037FE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6416" y="16711"/>
              <a:ext cx="7331172" cy="276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sz="135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Реконструкция автомобильной дороги «Караганда – Алматы» (Центр-Юг)</a:t>
              </a:r>
            </a:p>
          </p:txBody>
        </p:sp>
      </p:grpSp>
      <p:sp>
        <p:nvSpPr>
          <p:cNvPr id="124" name="Номер слайда 2">
            <a:extLst>
              <a:ext uri="{FF2B5EF4-FFF2-40B4-BE49-F238E27FC236}">
                <a16:creationId xmlns:a16="http://schemas.microsoft.com/office/drawing/2014/main" xmlns="" id="{D25D7F5C-5952-4C73-A26C-947B71EABC61}"/>
              </a:ext>
            </a:extLst>
          </p:cNvPr>
          <p:cNvSpPr txBox="1">
            <a:spLocks/>
          </p:cNvSpPr>
          <p:nvPr/>
        </p:nvSpPr>
        <p:spPr>
          <a:xfrm>
            <a:off x="7079456" y="4870478"/>
            <a:ext cx="20574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defPPr>
              <a:defRPr lang="en-US"/>
            </a:defPPr>
            <a:lvl1pPr marL="0" algn="r" defTabSz="514419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20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1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628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837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04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25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465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674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5</a:t>
            </a:r>
          </a:p>
        </p:txBody>
      </p:sp>
      <p:cxnSp>
        <p:nvCxnSpPr>
          <p:cNvPr id="45" name="Прямая со стрелкой 44"/>
          <p:cNvCxnSpPr>
            <a:cxnSpLocks/>
            <a:stCxn id="132" idx="3"/>
          </p:cNvCxnSpPr>
          <p:nvPr/>
        </p:nvCxnSpPr>
        <p:spPr>
          <a:xfrm>
            <a:off x="2732938" y="4398262"/>
            <a:ext cx="1637786" cy="59592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utoShape 19"/>
          <p:cNvSpPr>
            <a:spLocks noChangeArrowheads="1"/>
          </p:cNvSpPr>
          <p:nvPr/>
        </p:nvSpPr>
        <p:spPr bwMode="auto">
          <a:xfrm>
            <a:off x="3348831" y="2874693"/>
            <a:ext cx="611891" cy="14086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7" tIns="21415" rIns="10707" bIns="21415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0066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Балхаш</a:t>
            </a:r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xmlns="" id="{1C3FC3C3-6CEF-4C43-9802-6013BA3034F1}"/>
              </a:ext>
            </a:extLst>
          </p:cNvPr>
          <p:cNvSpPr/>
          <p:nvPr/>
        </p:nvSpPr>
        <p:spPr>
          <a:xfrm>
            <a:off x="3428981" y="1514059"/>
            <a:ext cx="289708" cy="826137"/>
          </a:xfrm>
          <a:custGeom>
            <a:avLst/>
            <a:gdLst>
              <a:gd name="connsiteX0" fmla="*/ 0 w 289708"/>
              <a:gd name="connsiteY0" fmla="*/ 0 h 826137"/>
              <a:gd name="connsiteX1" fmla="*/ 31775 w 289708"/>
              <a:gd name="connsiteY1" fmla="*/ 144750 h 826137"/>
              <a:gd name="connsiteX2" fmla="*/ 109446 w 289708"/>
              <a:gd name="connsiteY2" fmla="*/ 303623 h 826137"/>
              <a:gd name="connsiteX3" fmla="*/ 187117 w 289708"/>
              <a:gd name="connsiteY3" fmla="*/ 476618 h 826137"/>
              <a:gd name="connsiteX4" fmla="*/ 247135 w 289708"/>
              <a:gd name="connsiteY4" fmla="*/ 635490 h 826137"/>
              <a:gd name="connsiteX5" fmla="*/ 285971 w 289708"/>
              <a:gd name="connsiteY5" fmla="*/ 790832 h 826137"/>
              <a:gd name="connsiteX6" fmla="*/ 285971 w 289708"/>
              <a:gd name="connsiteY6" fmla="*/ 826137 h 82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708" h="826137">
                <a:moveTo>
                  <a:pt x="0" y="0"/>
                </a:moveTo>
                <a:cubicBezTo>
                  <a:pt x="6767" y="47073"/>
                  <a:pt x="13534" y="94146"/>
                  <a:pt x="31775" y="144750"/>
                </a:cubicBezTo>
                <a:cubicBezTo>
                  <a:pt x="50016" y="195354"/>
                  <a:pt x="83556" y="248312"/>
                  <a:pt x="109446" y="303623"/>
                </a:cubicBezTo>
                <a:cubicBezTo>
                  <a:pt x="135336" y="358934"/>
                  <a:pt x="164169" y="421307"/>
                  <a:pt x="187117" y="476618"/>
                </a:cubicBezTo>
                <a:cubicBezTo>
                  <a:pt x="210065" y="531929"/>
                  <a:pt x="230659" y="583121"/>
                  <a:pt x="247135" y="635490"/>
                </a:cubicBezTo>
                <a:cubicBezTo>
                  <a:pt x="263611" y="687859"/>
                  <a:pt x="279498" y="759058"/>
                  <a:pt x="285971" y="790832"/>
                </a:cubicBezTo>
                <a:cubicBezTo>
                  <a:pt x="292444" y="822606"/>
                  <a:pt x="289207" y="824371"/>
                  <a:pt x="285971" y="826137"/>
                </a:cubicBezTo>
              </a:path>
            </a:pathLst>
          </a:custGeom>
          <a:noFill/>
          <a:ln w="92075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aa-ET" sz="135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6" name="Полилиния: фигура 75">
            <a:extLst>
              <a:ext uri="{FF2B5EF4-FFF2-40B4-BE49-F238E27FC236}">
                <a16:creationId xmlns:a16="http://schemas.microsoft.com/office/drawing/2014/main" xmlns="" id="{51C23EF9-9894-45D6-87C8-E16D175AEC12}"/>
              </a:ext>
            </a:extLst>
          </p:cNvPr>
          <p:cNvSpPr/>
          <p:nvPr/>
        </p:nvSpPr>
        <p:spPr>
          <a:xfrm>
            <a:off x="3352413" y="1523381"/>
            <a:ext cx="289708" cy="826137"/>
          </a:xfrm>
          <a:custGeom>
            <a:avLst/>
            <a:gdLst>
              <a:gd name="connsiteX0" fmla="*/ 0 w 289708"/>
              <a:gd name="connsiteY0" fmla="*/ 0 h 826137"/>
              <a:gd name="connsiteX1" fmla="*/ 31775 w 289708"/>
              <a:gd name="connsiteY1" fmla="*/ 144750 h 826137"/>
              <a:gd name="connsiteX2" fmla="*/ 109446 w 289708"/>
              <a:gd name="connsiteY2" fmla="*/ 303623 h 826137"/>
              <a:gd name="connsiteX3" fmla="*/ 187117 w 289708"/>
              <a:gd name="connsiteY3" fmla="*/ 476618 h 826137"/>
              <a:gd name="connsiteX4" fmla="*/ 247135 w 289708"/>
              <a:gd name="connsiteY4" fmla="*/ 635490 h 826137"/>
              <a:gd name="connsiteX5" fmla="*/ 285971 w 289708"/>
              <a:gd name="connsiteY5" fmla="*/ 790832 h 826137"/>
              <a:gd name="connsiteX6" fmla="*/ 285971 w 289708"/>
              <a:gd name="connsiteY6" fmla="*/ 826137 h 82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708" h="826137">
                <a:moveTo>
                  <a:pt x="0" y="0"/>
                </a:moveTo>
                <a:cubicBezTo>
                  <a:pt x="6767" y="47073"/>
                  <a:pt x="13534" y="94146"/>
                  <a:pt x="31775" y="144750"/>
                </a:cubicBezTo>
                <a:cubicBezTo>
                  <a:pt x="50016" y="195354"/>
                  <a:pt x="83556" y="248312"/>
                  <a:pt x="109446" y="303623"/>
                </a:cubicBezTo>
                <a:cubicBezTo>
                  <a:pt x="135336" y="358934"/>
                  <a:pt x="164169" y="421307"/>
                  <a:pt x="187117" y="476618"/>
                </a:cubicBezTo>
                <a:cubicBezTo>
                  <a:pt x="210065" y="531929"/>
                  <a:pt x="230659" y="583121"/>
                  <a:pt x="247135" y="635490"/>
                </a:cubicBezTo>
                <a:cubicBezTo>
                  <a:pt x="263611" y="687859"/>
                  <a:pt x="279498" y="759058"/>
                  <a:pt x="285971" y="790832"/>
                </a:cubicBezTo>
                <a:cubicBezTo>
                  <a:pt x="292444" y="822606"/>
                  <a:pt x="289207" y="824371"/>
                  <a:pt x="285971" y="826137"/>
                </a:cubicBezTo>
              </a:path>
            </a:pathLst>
          </a:custGeom>
          <a:noFill/>
          <a:ln w="92075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aa-ET" sz="135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xmlns="" id="{E5ACEE88-37F9-49F9-8617-96528B374F80}"/>
              </a:ext>
            </a:extLst>
          </p:cNvPr>
          <p:cNvSpPr/>
          <p:nvPr/>
        </p:nvSpPr>
        <p:spPr>
          <a:xfrm>
            <a:off x="3747841" y="2591032"/>
            <a:ext cx="335397" cy="324806"/>
          </a:xfrm>
          <a:custGeom>
            <a:avLst/>
            <a:gdLst>
              <a:gd name="connsiteX0" fmla="*/ 335397 w 335397"/>
              <a:gd name="connsiteY0" fmla="*/ 324806 h 324806"/>
              <a:gd name="connsiteX1" fmla="*/ 275379 w 335397"/>
              <a:gd name="connsiteY1" fmla="*/ 236544 h 324806"/>
              <a:gd name="connsiteX2" fmla="*/ 197708 w 335397"/>
              <a:gd name="connsiteY2" fmla="*/ 165934 h 324806"/>
              <a:gd name="connsiteX3" fmla="*/ 123567 w 335397"/>
              <a:gd name="connsiteY3" fmla="*/ 102384 h 324806"/>
              <a:gd name="connsiteX4" fmla="*/ 52957 w 335397"/>
              <a:gd name="connsiteY4" fmla="*/ 31774 h 324806"/>
              <a:gd name="connsiteX5" fmla="*/ 0 w 335397"/>
              <a:gd name="connsiteY5" fmla="*/ 0 h 32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397" h="324806">
                <a:moveTo>
                  <a:pt x="335397" y="324806"/>
                </a:moveTo>
                <a:cubicBezTo>
                  <a:pt x="316862" y="293914"/>
                  <a:pt x="298327" y="263023"/>
                  <a:pt x="275379" y="236544"/>
                </a:cubicBezTo>
                <a:cubicBezTo>
                  <a:pt x="252431" y="210065"/>
                  <a:pt x="223010" y="188294"/>
                  <a:pt x="197708" y="165934"/>
                </a:cubicBezTo>
                <a:cubicBezTo>
                  <a:pt x="172406" y="143574"/>
                  <a:pt x="147692" y="124744"/>
                  <a:pt x="123567" y="102384"/>
                </a:cubicBezTo>
                <a:cubicBezTo>
                  <a:pt x="99442" y="80024"/>
                  <a:pt x="73551" y="48838"/>
                  <a:pt x="52957" y="31774"/>
                </a:cubicBezTo>
                <a:cubicBezTo>
                  <a:pt x="32363" y="14710"/>
                  <a:pt x="16181" y="7355"/>
                  <a:pt x="0" y="0"/>
                </a:cubicBezTo>
              </a:path>
            </a:pathLst>
          </a:custGeom>
          <a:noFill/>
          <a:ln w="92075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aa-ET" sz="135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8" name="Полилиния: фигура 77">
            <a:extLst>
              <a:ext uri="{FF2B5EF4-FFF2-40B4-BE49-F238E27FC236}">
                <a16:creationId xmlns:a16="http://schemas.microsoft.com/office/drawing/2014/main" xmlns="" id="{E890D33D-7DB1-45F9-B35A-E408568CAC4A}"/>
              </a:ext>
            </a:extLst>
          </p:cNvPr>
          <p:cNvSpPr/>
          <p:nvPr/>
        </p:nvSpPr>
        <p:spPr>
          <a:xfrm>
            <a:off x="3812415" y="2548927"/>
            <a:ext cx="342458" cy="367172"/>
          </a:xfrm>
          <a:custGeom>
            <a:avLst/>
            <a:gdLst>
              <a:gd name="connsiteX0" fmla="*/ 335397 w 335397"/>
              <a:gd name="connsiteY0" fmla="*/ 324806 h 324806"/>
              <a:gd name="connsiteX1" fmla="*/ 275379 w 335397"/>
              <a:gd name="connsiteY1" fmla="*/ 236544 h 324806"/>
              <a:gd name="connsiteX2" fmla="*/ 197708 w 335397"/>
              <a:gd name="connsiteY2" fmla="*/ 165934 h 324806"/>
              <a:gd name="connsiteX3" fmla="*/ 123567 w 335397"/>
              <a:gd name="connsiteY3" fmla="*/ 102384 h 324806"/>
              <a:gd name="connsiteX4" fmla="*/ 52957 w 335397"/>
              <a:gd name="connsiteY4" fmla="*/ 31774 h 324806"/>
              <a:gd name="connsiteX5" fmla="*/ 0 w 335397"/>
              <a:gd name="connsiteY5" fmla="*/ 0 h 324806"/>
              <a:gd name="connsiteX0" fmla="*/ 335397 w 335397"/>
              <a:gd name="connsiteY0" fmla="*/ 349520 h 349520"/>
              <a:gd name="connsiteX1" fmla="*/ 275379 w 335397"/>
              <a:gd name="connsiteY1" fmla="*/ 236544 h 349520"/>
              <a:gd name="connsiteX2" fmla="*/ 197708 w 335397"/>
              <a:gd name="connsiteY2" fmla="*/ 165934 h 349520"/>
              <a:gd name="connsiteX3" fmla="*/ 123567 w 335397"/>
              <a:gd name="connsiteY3" fmla="*/ 102384 h 349520"/>
              <a:gd name="connsiteX4" fmla="*/ 52957 w 335397"/>
              <a:gd name="connsiteY4" fmla="*/ 31774 h 349520"/>
              <a:gd name="connsiteX5" fmla="*/ 0 w 335397"/>
              <a:gd name="connsiteY5" fmla="*/ 0 h 349520"/>
              <a:gd name="connsiteX0" fmla="*/ 342458 w 342458"/>
              <a:gd name="connsiteY0" fmla="*/ 367172 h 367172"/>
              <a:gd name="connsiteX1" fmla="*/ 275379 w 342458"/>
              <a:gd name="connsiteY1" fmla="*/ 236544 h 367172"/>
              <a:gd name="connsiteX2" fmla="*/ 197708 w 342458"/>
              <a:gd name="connsiteY2" fmla="*/ 165934 h 367172"/>
              <a:gd name="connsiteX3" fmla="*/ 123567 w 342458"/>
              <a:gd name="connsiteY3" fmla="*/ 102384 h 367172"/>
              <a:gd name="connsiteX4" fmla="*/ 52957 w 342458"/>
              <a:gd name="connsiteY4" fmla="*/ 31774 h 367172"/>
              <a:gd name="connsiteX5" fmla="*/ 0 w 342458"/>
              <a:gd name="connsiteY5" fmla="*/ 0 h 36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458" h="367172">
                <a:moveTo>
                  <a:pt x="342458" y="367172"/>
                </a:moveTo>
                <a:cubicBezTo>
                  <a:pt x="323923" y="336280"/>
                  <a:pt x="299504" y="270084"/>
                  <a:pt x="275379" y="236544"/>
                </a:cubicBezTo>
                <a:cubicBezTo>
                  <a:pt x="251254" y="203004"/>
                  <a:pt x="223010" y="188294"/>
                  <a:pt x="197708" y="165934"/>
                </a:cubicBezTo>
                <a:cubicBezTo>
                  <a:pt x="172406" y="143574"/>
                  <a:pt x="147692" y="124744"/>
                  <a:pt x="123567" y="102384"/>
                </a:cubicBezTo>
                <a:cubicBezTo>
                  <a:pt x="99442" y="80024"/>
                  <a:pt x="73551" y="48838"/>
                  <a:pt x="52957" y="31774"/>
                </a:cubicBezTo>
                <a:cubicBezTo>
                  <a:pt x="32363" y="14710"/>
                  <a:pt x="16181" y="7355"/>
                  <a:pt x="0" y="0"/>
                </a:cubicBezTo>
              </a:path>
            </a:pathLst>
          </a:custGeom>
          <a:noFill/>
          <a:ln w="92075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aa-ET" sz="135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3347560" y="1487330"/>
            <a:ext cx="1446014" cy="3237309"/>
          </a:xfrm>
          <a:custGeom>
            <a:avLst/>
            <a:gdLst>
              <a:gd name="connsiteX0" fmla="*/ 0 w 2159000"/>
              <a:gd name="connsiteY0" fmla="*/ 0 h 4521200"/>
              <a:gd name="connsiteX1" fmla="*/ 63500 w 2159000"/>
              <a:gd name="connsiteY1" fmla="*/ 254000 h 4521200"/>
              <a:gd name="connsiteX2" fmla="*/ 190500 w 2159000"/>
              <a:gd name="connsiteY2" fmla="*/ 508000 h 4521200"/>
              <a:gd name="connsiteX3" fmla="*/ 355600 w 2159000"/>
              <a:gd name="connsiteY3" fmla="*/ 901700 h 4521200"/>
              <a:gd name="connsiteX4" fmla="*/ 457200 w 2159000"/>
              <a:gd name="connsiteY4" fmla="*/ 1295400 h 4521200"/>
              <a:gd name="connsiteX5" fmla="*/ 800100 w 2159000"/>
              <a:gd name="connsiteY5" fmla="*/ 1625600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90500 w 2159000"/>
              <a:gd name="connsiteY2" fmla="*/ 508000 h 4521200"/>
              <a:gd name="connsiteX3" fmla="*/ 355600 w 2159000"/>
              <a:gd name="connsiteY3" fmla="*/ 901700 h 4521200"/>
              <a:gd name="connsiteX4" fmla="*/ 457200 w 2159000"/>
              <a:gd name="connsiteY4" fmla="*/ 1295400 h 4521200"/>
              <a:gd name="connsiteX5" fmla="*/ 800100 w 2159000"/>
              <a:gd name="connsiteY5" fmla="*/ 1625600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55600 w 2159000"/>
              <a:gd name="connsiteY3" fmla="*/ 901700 h 4521200"/>
              <a:gd name="connsiteX4" fmla="*/ 457200 w 2159000"/>
              <a:gd name="connsiteY4" fmla="*/ 1295400 h 4521200"/>
              <a:gd name="connsiteX5" fmla="*/ 800100 w 2159000"/>
              <a:gd name="connsiteY5" fmla="*/ 1625600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7200 w 2159000"/>
              <a:gd name="connsiteY4" fmla="*/ 1295400 h 4521200"/>
              <a:gd name="connsiteX5" fmla="*/ 800100 w 2159000"/>
              <a:gd name="connsiteY5" fmla="*/ 1625600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40531 w 2159000"/>
              <a:gd name="connsiteY4" fmla="*/ 1297781 h 4521200"/>
              <a:gd name="connsiteX5" fmla="*/ 800100 w 2159000"/>
              <a:gd name="connsiteY5" fmla="*/ 1625600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40531 w 2159000"/>
              <a:gd name="connsiteY4" fmla="*/ 1297781 h 4521200"/>
              <a:gd name="connsiteX5" fmla="*/ 785812 w 2159000"/>
              <a:gd name="connsiteY5" fmla="*/ 1654175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85774 w 2159000"/>
              <a:gd name="connsiteY4" fmla="*/ 1347787 h 4521200"/>
              <a:gd name="connsiteX5" fmla="*/ 785812 w 2159000"/>
              <a:gd name="connsiteY5" fmla="*/ 1654175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5812 w 2159000"/>
              <a:gd name="connsiteY5" fmla="*/ 1654175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88119 w 2159000"/>
              <a:gd name="connsiteY12" fmla="*/ 3146425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88119 w 2159000"/>
              <a:gd name="connsiteY12" fmla="*/ 3146425 h 4521200"/>
              <a:gd name="connsiteX13" fmla="*/ 384175 w 2159000"/>
              <a:gd name="connsiteY13" fmla="*/ 3302794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88119 w 2159000"/>
              <a:gd name="connsiteY12" fmla="*/ 3146425 h 4521200"/>
              <a:gd name="connsiteX13" fmla="*/ 377031 w 2159000"/>
              <a:gd name="connsiteY13" fmla="*/ 3319463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77031 w 2159000"/>
              <a:gd name="connsiteY13" fmla="*/ 3319463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77031 w 2159000"/>
              <a:gd name="connsiteY13" fmla="*/ 3319463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9887 w 2159000"/>
              <a:gd name="connsiteY13" fmla="*/ 3333751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9887 w 2159000"/>
              <a:gd name="connsiteY13" fmla="*/ 3333751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50094 w 2159000"/>
              <a:gd name="connsiteY14" fmla="*/ 3668712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50094 w 2159000"/>
              <a:gd name="connsiteY14" fmla="*/ 3668712 h 4521200"/>
              <a:gd name="connsiteX15" fmla="*/ 991393 w 2159000"/>
              <a:gd name="connsiteY15" fmla="*/ 3810793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50094 w 2159000"/>
              <a:gd name="connsiteY14" fmla="*/ 3668712 h 4521200"/>
              <a:gd name="connsiteX15" fmla="*/ 991393 w 2159000"/>
              <a:gd name="connsiteY15" fmla="*/ 3810793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91393 w 2159000"/>
              <a:gd name="connsiteY15" fmla="*/ 3810793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84250 w 2159000"/>
              <a:gd name="connsiteY15" fmla="*/ 3834605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84250 w 2159000"/>
              <a:gd name="connsiteY15" fmla="*/ 3834605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65200 w 2159000"/>
              <a:gd name="connsiteY15" fmla="*/ 3860799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65200 w 2159000"/>
              <a:gd name="connsiteY15" fmla="*/ 3860799 h 4521200"/>
              <a:gd name="connsiteX16" fmla="*/ 1565275 w 2159000"/>
              <a:gd name="connsiteY16" fmla="*/ 3917156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65200 w 2159000"/>
              <a:gd name="connsiteY15" fmla="*/ 3860799 h 4521200"/>
              <a:gd name="connsiteX16" fmla="*/ 1558131 w 2159000"/>
              <a:gd name="connsiteY16" fmla="*/ 3955256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65200 w 2159000"/>
              <a:gd name="connsiteY15" fmla="*/ 3860799 h 4521200"/>
              <a:gd name="connsiteX16" fmla="*/ 1558131 w 2159000"/>
              <a:gd name="connsiteY16" fmla="*/ 3955256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65200 w 2159000"/>
              <a:gd name="connsiteY15" fmla="*/ 3860799 h 4521200"/>
              <a:gd name="connsiteX16" fmla="*/ 1550987 w 2159000"/>
              <a:gd name="connsiteY16" fmla="*/ 3983831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65200 w 2159000"/>
              <a:gd name="connsiteY15" fmla="*/ 3860799 h 4521200"/>
              <a:gd name="connsiteX16" fmla="*/ 1553368 w 2159000"/>
              <a:gd name="connsiteY16" fmla="*/ 3969544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65200 w 2159000"/>
              <a:gd name="connsiteY15" fmla="*/ 3860799 h 4521200"/>
              <a:gd name="connsiteX16" fmla="*/ 1553368 w 2159000"/>
              <a:gd name="connsiteY16" fmla="*/ 3969544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65200 w 2159000"/>
              <a:gd name="connsiteY15" fmla="*/ 3860799 h 4521200"/>
              <a:gd name="connsiteX16" fmla="*/ 1553368 w 2159000"/>
              <a:gd name="connsiteY16" fmla="*/ 3969544 h 4521200"/>
              <a:gd name="connsiteX17" fmla="*/ 1804987 w 2159000"/>
              <a:gd name="connsiteY17" fmla="*/ 4184650 h 4521200"/>
              <a:gd name="connsiteX18" fmla="*/ 2159000 w 2159000"/>
              <a:gd name="connsiteY18" fmla="*/ 4521200 h 4521200"/>
              <a:gd name="connsiteX0" fmla="*/ 0 w 2149475"/>
              <a:gd name="connsiteY0" fmla="*/ 0 h 4545012"/>
              <a:gd name="connsiteX1" fmla="*/ 49213 w 2149475"/>
              <a:gd name="connsiteY1" fmla="*/ 254000 h 4545012"/>
              <a:gd name="connsiteX2" fmla="*/ 180975 w 2149475"/>
              <a:gd name="connsiteY2" fmla="*/ 519906 h 4545012"/>
              <a:gd name="connsiteX3" fmla="*/ 346075 w 2149475"/>
              <a:gd name="connsiteY3" fmla="*/ 901700 h 4545012"/>
              <a:gd name="connsiteX4" fmla="*/ 452436 w 2149475"/>
              <a:gd name="connsiteY4" fmla="*/ 1352550 h 4545012"/>
              <a:gd name="connsiteX5" fmla="*/ 781049 w 2149475"/>
              <a:gd name="connsiteY5" fmla="*/ 1668463 h 4545012"/>
              <a:gd name="connsiteX6" fmla="*/ 935832 w 2149475"/>
              <a:gd name="connsiteY6" fmla="*/ 1841500 h 4545012"/>
              <a:gd name="connsiteX7" fmla="*/ 948531 w 2149475"/>
              <a:gd name="connsiteY7" fmla="*/ 1977231 h 4545012"/>
              <a:gd name="connsiteX8" fmla="*/ 781050 w 2149475"/>
              <a:gd name="connsiteY8" fmla="*/ 2089150 h 4545012"/>
              <a:gd name="connsiteX9" fmla="*/ 376237 w 2149475"/>
              <a:gd name="connsiteY9" fmla="*/ 2361406 h 4545012"/>
              <a:gd name="connsiteX10" fmla="*/ 215900 w 2149475"/>
              <a:gd name="connsiteY10" fmla="*/ 2565400 h 4545012"/>
              <a:gd name="connsiteX11" fmla="*/ 127000 w 2149475"/>
              <a:gd name="connsiteY11" fmla="*/ 2819400 h 4545012"/>
              <a:gd name="connsiteX12" fmla="*/ 176212 w 2149475"/>
              <a:gd name="connsiteY12" fmla="*/ 3146425 h 4545012"/>
              <a:gd name="connsiteX13" fmla="*/ 365124 w 2149475"/>
              <a:gd name="connsiteY13" fmla="*/ 3345658 h 4545012"/>
              <a:gd name="connsiteX14" fmla="*/ 726281 w 2149475"/>
              <a:gd name="connsiteY14" fmla="*/ 3673474 h 4545012"/>
              <a:gd name="connsiteX15" fmla="*/ 965200 w 2149475"/>
              <a:gd name="connsiteY15" fmla="*/ 3860799 h 4545012"/>
              <a:gd name="connsiteX16" fmla="*/ 1553368 w 2149475"/>
              <a:gd name="connsiteY16" fmla="*/ 3969544 h 4545012"/>
              <a:gd name="connsiteX17" fmla="*/ 1804987 w 2149475"/>
              <a:gd name="connsiteY17" fmla="*/ 4184650 h 4545012"/>
              <a:gd name="connsiteX18" fmla="*/ 2149475 w 2149475"/>
              <a:gd name="connsiteY18" fmla="*/ 4545012 h 4545012"/>
              <a:gd name="connsiteX0" fmla="*/ 0 w 2139950"/>
              <a:gd name="connsiteY0" fmla="*/ 0 h 4559299"/>
              <a:gd name="connsiteX1" fmla="*/ 49213 w 2139950"/>
              <a:gd name="connsiteY1" fmla="*/ 254000 h 4559299"/>
              <a:gd name="connsiteX2" fmla="*/ 180975 w 2139950"/>
              <a:gd name="connsiteY2" fmla="*/ 519906 h 4559299"/>
              <a:gd name="connsiteX3" fmla="*/ 346075 w 2139950"/>
              <a:gd name="connsiteY3" fmla="*/ 901700 h 4559299"/>
              <a:gd name="connsiteX4" fmla="*/ 452436 w 2139950"/>
              <a:gd name="connsiteY4" fmla="*/ 1352550 h 4559299"/>
              <a:gd name="connsiteX5" fmla="*/ 781049 w 2139950"/>
              <a:gd name="connsiteY5" fmla="*/ 1668463 h 4559299"/>
              <a:gd name="connsiteX6" fmla="*/ 935832 w 2139950"/>
              <a:gd name="connsiteY6" fmla="*/ 1841500 h 4559299"/>
              <a:gd name="connsiteX7" fmla="*/ 948531 w 2139950"/>
              <a:gd name="connsiteY7" fmla="*/ 1977231 h 4559299"/>
              <a:gd name="connsiteX8" fmla="*/ 781050 w 2139950"/>
              <a:gd name="connsiteY8" fmla="*/ 2089150 h 4559299"/>
              <a:gd name="connsiteX9" fmla="*/ 376237 w 2139950"/>
              <a:gd name="connsiteY9" fmla="*/ 2361406 h 4559299"/>
              <a:gd name="connsiteX10" fmla="*/ 215900 w 2139950"/>
              <a:gd name="connsiteY10" fmla="*/ 2565400 h 4559299"/>
              <a:gd name="connsiteX11" fmla="*/ 127000 w 2139950"/>
              <a:gd name="connsiteY11" fmla="*/ 2819400 h 4559299"/>
              <a:gd name="connsiteX12" fmla="*/ 176212 w 2139950"/>
              <a:gd name="connsiteY12" fmla="*/ 3146425 h 4559299"/>
              <a:gd name="connsiteX13" fmla="*/ 365124 w 2139950"/>
              <a:gd name="connsiteY13" fmla="*/ 3345658 h 4559299"/>
              <a:gd name="connsiteX14" fmla="*/ 726281 w 2139950"/>
              <a:gd name="connsiteY14" fmla="*/ 3673474 h 4559299"/>
              <a:gd name="connsiteX15" fmla="*/ 965200 w 2139950"/>
              <a:gd name="connsiteY15" fmla="*/ 3860799 h 4559299"/>
              <a:gd name="connsiteX16" fmla="*/ 1553368 w 2139950"/>
              <a:gd name="connsiteY16" fmla="*/ 3969544 h 4559299"/>
              <a:gd name="connsiteX17" fmla="*/ 1804987 w 2139950"/>
              <a:gd name="connsiteY17" fmla="*/ 4184650 h 4559299"/>
              <a:gd name="connsiteX18" fmla="*/ 2139950 w 2139950"/>
              <a:gd name="connsiteY18" fmla="*/ 4559299 h 4559299"/>
              <a:gd name="connsiteX0" fmla="*/ 0 w 1928019"/>
              <a:gd name="connsiteY0" fmla="*/ 0 h 4316412"/>
              <a:gd name="connsiteX1" fmla="*/ 49213 w 1928019"/>
              <a:gd name="connsiteY1" fmla="*/ 254000 h 4316412"/>
              <a:gd name="connsiteX2" fmla="*/ 180975 w 1928019"/>
              <a:gd name="connsiteY2" fmla="*/ 519906 h 4316412"/>
              <a:gd name="connsiteX3" fmla="*/ 346075 w 1928019"/>
              <a:gd name="connsiteY3" fmla="*/ 901700 h 4316412"/>
              <a:gd name="connsiteX4" fmla="*/ 452436 w 1928019"/>
              <a:gd name="connsiteY4" fmla="*/ 1352550 h 4316412"/>
              <a:gd name="connsiteX5" fmla="*/ 781049 w 1928019"/>
              <a:gd name="connsiteY5" fmla="*/ 1668463 h 4316412"/>
              <a:gd name="connsiteX6" fmla="*/ 935832 w 1928019"/>
              <a:gd name="connsiteY6" fmla="*/ 1841500 h 4316412"/>
              <a:gd name="connsiteX7" fmla="*/ 948531 w 1928019"/>
              <a:gd name="connsiteY7" fmla="*/ 1977231 h 4316412"/>
              <a:gd name="connsiteX8" fmla="*/ 781050 w 1928019"/>
              <a:gd name="connsiteY8" fmla="*/ 2089150 h 4316412"/>
              <a:gd name="connsiteX9" fmla="*/ 376237 w 1928019"/>
              <a:gd name="connsiteY9" fmla="*/ 2361406 h 4316412"/>
              <a:gd name="connsiteX10" fmla="*/ 215900 w 1928019"/>
              <a:gd name="connsiteY10" fmla="*/ 2565400 h 4316412"/>
              <a:gd name="connsiteX11" fmla="*/ 127000 w 1928019"/>
              <a:gd name="connsiteY11" fmla="*/ 2819400 h 4316412"/>
              <a:gd name="connsiteX12" fmla="*/ 176212 w 1928019"/>
              <a:gd name="connsiteY12" fmla="*/ 3146425 h 4316412"/>
              <a:gd name="connsiteX13" fmla="*/ 365124 w 1928019"/>
              <a:gd name="connsiteY13" fmla="*/ 3345658 h 4316412"/>
              <a:gd name="connsiteX14" fmla="*/ 726281 w 1928019"/>
              <a:gd name="connsiteY14" fmla="*/ 3673474 h 4316412"/>
              <a:gd name="connsiteX15" fmla="*/ 965200 w 1928019"/>
              <a:gd name="connsiteY15" fmla="*/ 3860799 h 4316412"/>
              <a:gd name="connsiteX16" fmla="*/ 1553368 w 1928019"/>
              <a:gd name="connsiteY16" fmla="*/ 3969544 h 4316412"/>
              <a:gd name="connsiteX17" fmla="*/ 1804987 w 1928019"/>
              <a:gd name="connsiteY17" fmla="*/ 4184650 h 4316412"/>
              <a:gd name="connsiteX18" fmla="*/ 1928019 w 1928019"/>
              <a:gd name="connsiteY18" fmla="*/ 4316412 h 431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28019" h="4316412">
                <a:moveTo>
                  <a:pt x="0" y="0"/>
                </a:moveTo>
                <a:cubicBezTo>
                  <a:pt x="15875" y="84666"/>
                  <a:pt x="19051" y="167349"/>
                  <a:pt x="49213" y="254000"/>
                </a:cubicBezTo>
                <a:cubicBezTo>
                  <a:pt x="79375" y="340651"/>
                  <a:pt x="131498" y="411956"/>
                  <a:pt x="180975" y="519906"/>
                </a:cubicBezTo>
                <a:cubicBezTo>
                  <a:pt x="230452" y="627856"/>
                  <a:pt x="300832" y="762926"/>
                  <a:pt x="346075" y="901700"/>
                </a:cubicBezTo>
                <a:cubicBezTo>
                  <a:pt x="391318" y="1040474"/>
                  <a:pt x="379940" y="1224756"/>
                  <a:pt x="452436" y="1352550"/>
                </a:cubicBezTo>
                <a:cubicBezTo>
                  <a:pt x="524932" y="1480344"/>
                  <a:pt x="700483" y="1586971"/>
                  <a:pt x="781049" y="1668463"/>
                </a:cubicBezTo>
                <a:cubicBezTo>
                  <a:pt x="861615" y="1749955"/>
                  <a:pt x="907918" y="1790039"/>
                  <a:pt x="935832" y="1841500"/>
                </a:cubicBezTo>
                <a:cubicBezTo>
                  <a:pt x="963746" y="1892961"/>
                  <a:pt x="974328" y="1935956"/>
                  <a:pt x="948531" y="1977231"/>
                </a:cubicBezTo>
                <a:cubicBezTo>
                  <a:pt x="922734" y="2018506"/>
                  <a:pt x="876432" y="2025121"/>
                  <a:pt x="781050" y="2089150"/>
                </a:cubicBezTo>
                <a:cubicBezTo>
                  <a:pt x="685668" y="2153179"/>
                  <a:pt x="470429" y="2282031"/>
                  <a:pt x="376237" y="2361406"/>
                </a:cubicBezTo>
                <a:cubicBezTo>
                  <a:pt x="282045" y="2440781"/>
                  <a:pt x="257440" y="2489068"/>
                  <a:pt x="215900" y="2565400"/>
                </a:cubicBezTo>
                <a:cubicBezTo>
                  <a:pt x="174360" y="2641732"/>
                  <a:pt x="133615" y="2722563"/>
                  <a:pt x="127000" y="2819400"/>
                </a:cubicBezTo>
                <a:cubicBezTo>
                  <a:pt x="120385" y="2916238"/>
                  <a:pt x="136525" y="3058715"/>
                  <a:pt x="176212" y="3146425"/>
                </a:cubicBezTo>
                <a:cubicBezTo>
                  <a:pt x="215899" y="3234135"/>
                  <a:pt x="273446" y="3257817"/>
                  <a:pt x="365124" y="3345658"/>
                </a:cubicBezTo>
                <a:cubicBezTo>
                  <a:pt x="456802" y="3433500"/>
                  <a:pt x="626268" y="3587617"/>
                  <a:pt x="726281" y="3673474"/>
                </a:cubicBezTo>
                <a:cubicBezTo>
                  <a:pt x="826294" y="3759331"/>
                  <a:pt x="827352" y="3811454"/>
                  <a:pt x="965200" y="3860799"/>
                </a:cubicBezTo>
                <a:cubicBezTo>
                  <a:pt x="1103048" y="3910144"/>
                  <a:pt x="1413404" y="3915569"/>
                  <a:pt x="1553368" y="3969544"/>
                </a:cubicBezTo>
                <a:cubicBezTo>
                  <a:pt x="1693333" y="4023519"/>
                  <a:pt x="1707223" y="4086358"/>
                  <a:pt x="1804987" y="4184650"/>
                </a:cubicBezTo>
                <a:cubicBezTo>
                  <a:pt x="1902751" y="4282943"/>
                  <a:pt x="1811602" y="4191528"/>
                  <a:pt x="1928019" y="4316412"/>
                </a:cubicBezTo>
              </a:path>
            </a:pathLst>
          </a:custGeom>
          <a:noFill/>
          <a:ln w="19050">
            <a:solidFill>
              <a:schemeClr val="bg1"/>
            </a:solidFill>
            <a:prstDash val="sysDash"/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221" name="Полилиния 220"/>
          <p:cNvSpPr/>
          <p:nvPr/>
        </p:nvSpPr>
        <p:spPr bwMode="auto">
          <a:xfrm>
            <a:off x="3423285" y="1514475"/>
            <a:ext cx="1743075" cy="3103245"/>
          </a:xfrm>
          <a:custGeom>
            <a:avLst/>
            <a:gdLst>
              <a:gd name="connsiteX0" fmla="*/ 0 w 2324100"/>
              <a:gd name="connsiteY0" fmla="*/ 0 h 4137660"/>
              <a:gd name="connsiteX1" fmla="*/ 68580 w 2324100"/>
              <a:gd name="connsiteY1" fmla="*/ 274320 h 4137660"/>
              <a:gd name="connsiteX2" fmla="*/ 220980 w 2324100"/>
              <a:gd name="connsiteY2" fmla="*/ 571500 h 4137660"/>
              <a:gd name="connsiteX3" fmla="*/ 396240 w 2324100"/>
              <a:gd name="connsiteY3" fmla="*/ 1021080 h 4137660"/>
              <a:gd name="connsiteX4" fmla="*/ 419100 w 2324100"/>
              <a:gd name="connsiteY4" fmla="*/ 1234440 h 4137660"/>
              <a:gd name="connsiteX5" fmla="*/ 579120 w 2324100"/>
              <a:gd name="connsiteY5" fmla="*/ 1409700 h 4137660"/>
              <a:gd name="connsiteX6" fmla="*/ 883920 w 2324100"/>
              <a:gd name="connsiteY6" fmla="*/ 1722120 h 4137660"/>
              <a:gd name="connsiteX7" fmla="*/ 929640 w 2324100"/>
              <a:gd name="connsiteY7" fmla="*/ 1912620 h 4137660"/>
              <a:gd name="connsiteX8" fmla="*/ 883920 w 2324100"/>
              <a:gd name="connsiteY8" fmla="*/ 2057400 h 4137660"/>
              <a:gd name="connsiteX9" fmla="*/ 662940 w 2324100"/>
              <a:gd name="connsiteY9" fmla="*/ 2164080 h 4137660"/>
              <a:gd name="connsiteX10" fmla="*/ 457200 w 2324100"/>
              <a:gd name="connsiteY10" fmla="*/ 2308860 h 4137660"/>
              <a:gd name="connsiteX11" fmla="*/ 220980 w 2324100"/>
              <a:gd name="connsiteY11" fmla="*/ 2552700 h 4137660"/>
              <a:gd name="connsiteX12" fmla="*/ 137160 w 2324100"/>
              <a:gd name="connsiteY12" fmla="*/ 2735580 h 4137660"/>
              <a:gd name="connsiteX13" fmla="*/ 137160 w 2324100"/>
              <a:gd name="connsiteY13" fmla="*/ 3002280 h 4137660"/>
              <a:gd name="connsiteX14" fmla="*/ 289560 w 2324100"/>
              <a:gd name="connsiteY14" fmla="*/ 3200400 h 4137660"/>
              <a:gd name="connsiteX15" fmla="*/ 457200 w 2324100"/>
              <a:gd name="connsiteY15" fmla="*/ 3284220 h 4137660"/>
              <a:gd name="connsiteX16" fmla="*/ 464820 w 2324100"/>
              <a:gd name="connsiteY16" fmla="*/ 3345180 h 4137660"/>
              <a:gd name="connsiteX17" fmla="*/ 685800 w 2324100"/>
              <a:gd name="connsiteY17" fmla="*/ 3543300 h 4137660"/>
              <a:gd name="connsiteX18" fmla="*/ 807720 w 2324100"/>
              <a:gd name="connsiteY18" fmla="*/ 3695700 h 4137660"/>
              <a:gd name="connsiteX19" fmla="*/ 1120140 w 2324100"/>
              <a:gd name="connsiteY19" fmla="*/ 3810000 h 4137660"/>
              <a:gd name="connsiteX20" fmla="*/ 1440180 w 2324100"/>
              <a:gd name="connsiteY20" fmla="*/ 3848100 h 4137660"/>
              <a:gd name="connsiteX21" fmla="*/ 1638300 w 2324100"/>
              <a:gd name="connsiteY21" fmla="*/ 3893820 h 4137660"/>
              <a:gd name="connsiteX22" fmla="*/ 1737360 w 2324100"/>
              <a:gd name="connsiteY22" fmla="*/ 4046220 h 4137660"/>
              <a:gd name="connsiteX23" fmla="*/ 1897380 w 2324100"/>
              <a:gd name="connsiteY23" fmla="*/ 4114800 h 4137660"/>
              <a:gd name="connsiteX24" fmla="*/ 2042160 w 2324100"/>
              <a:gd name="connsiteY24" fmla="*/ 4084320 h 4137660"/>
              <a:gd name="connsiteX25" fmla="*/ 2263140 w 2324100"/>
              <a:gd name="connsiteY25" fmla="*/ 4107180 h 4137660"/>
              <a:gd name="connsiteX26" fmla="*/ 2324100 w 2324100"/>
              <a:gd name="connsiteY26" fmla="*/ 4130040 h 4137660"/>
              <a:gd name="connsiteX27" fmla="*/ 2324100 w 2324100"/>
              <a:gd name="connsiteY27" fmla="*/ 4130040 h 4137660"/>
              <a:gd name="connsiteX28" fmla="*/ 2270760 w 2324100"/>
              <a:gd name="connsiteY28" fmla="*/ 4137660 h 4137660"/>
              <a:gd name="connsiteX0" fmla="*/ 0 w 2324100"/>
              <a:gd name="connsiteY0" fmla="*/ 0 h 4137660"/>
              <a:gd name="connsiteX1" fmla="*/ 68580 w 2324100"/>
              <a:gd name="connsiteY1" fmla="*/ 274320 h 4137660"/>
              <a:gd name="connsiteX2" fmla="*/ 220980 w 2324100"/>
              <a:gd name="connsiteY2" fmla="*/ 571500 h 4137660"/>
              <a:gd name="connsiteX3" fmla="*/ 396240 w 2324100"/>
              <a:gd name="connsiteY3" fmla="*/ 1021080 h 4137660"/>
              <a:gd name="connsiteX4" fmla="*/ 419100 w 2324100"/>
              <a:gd name="connsiteY4" fmla="*/ 1234440 h 4137660"/>
              <a:gd name="connsiteX5" fmla="*/ 579120 w 2324100"/>
              <a:gd name="connsiteY5" fmla="*/ 1409700 h 4137660"/>
              <a:gd name="connsiteX6" fmla="*/ 883920 w 2324100"/>
              <a:gd name="connsiteY6" fmla="*/ 1722120 h 4137660"/>
              <a:gd name="connsiteX7" fmla="*/ 929640 w 2324100"/>
              <a:gd name="connsiteY7" fmla="*/ 1912620 h 4137660"/>
              <a:gd name="connsiteX8" fmla="*/ 883920 w 2324100"/>
              <a:gd name="connsiteY8" fmla="*/ 2057400 h 4137660"/>
              <a:gd name="connsiteX9" fmla="*/ 677228 w 2324100"/>
              <a:gd name="connsiteY9" fmla="*/ 2175986 h 4137660"/>
              <a:gd name="connsiteX10" fmla="*/ 457200 w 2324100"/>
              <a:gd name="connsiteY10" fmla="*/ 2308860 h 4137660"/>
              <a:gd name="connsiteX11" fmla="*/ 220980 w 2324100"/>
              <a:gd name="connsiteY11" fmla="*/ 2552700 h 4137660"/>
              <a:gd name="connsiteX12" fmla="*/ 137160 w 2324100"/>
              <a:gd name="connsiteY12" fmla="*/ 2735580 h 4137660"/>
              <a:gd name="connsiteX13" fmla="*/ 137160 w 2324100"/>
              <a:gd name="connsiteY13" fmla="*/ 3002280 h 4137660"/>
              <a:gd name="connsiteX14" fmla="*/ 289560 w 2324100"/>
              <a:gd name="connsiteY14" fmla="*/ 3200400 h 4137660"/>
              <a:gd name="connsiteX15" fmla="*/ 457200 w 2324100"/>
              <a:gd name="connsiteY15" fmla="*/ 3284220 h 4137660"/>
              <a:gd name="connsiteX16" fmla="*/ 464820 w 2324100"/>
              <a:gd name="connsiteY16" fmla="*/ 3345180 h 4137660"/>
              <a:gd name="connsiteX17" fmla="*/ 685800 w 2324100"/>
              <a:gd name="connsiteY17" fmla="*/ 3543300 h 4137660"/>
              <a:gd name="connsiteX18" fmla="*/ 807720 w 2324100"/>
              <a:gd name="connsiteY18" fmla="*/ 3695700 h 4137660"/>
              <a:gd name="connsiteX19" fmla="*/ 1120140 w 2324100"/>
              <a:gd name="connsiteY19" fmla="*/ 3810000 h 4137660"/>
              <a:gd name="connsiteX20" fmla="*/ 1440180 w 2324100"/>
              <a:gd name="connsiteY20" fmla="*/ 3848100 h 4137660"/>
              <a:gd name="connsiteX21" fmla="*/ 1638300 w 2324100"/>
              <a:gd name="connsiteY21" fmla="*/ 3893820 h 4137660"/>
              <a:gd name="connsiteX22" fmla="*/ 1737360 w 2324100"/>
              <a:gd name="connsiteY22" fmla="*/ 4046220 h 4137660"/>
              <a:gd name="connsiteX23" fmla="*/ 1897380 w 2324100"/>
              <a:gd name="connsiteY23" fmla="*/ 4114800 h 4137660"/>
              <a:gd name="connsiteX24" fmla="*/ 2042160 w 2324100"/>
              <a:gd name="connsiteY24" fmla="*/ 4084320 h 4137660"/>
              <a:gd name="connsiteX25" fmla="*/ 2263140 w 2324100"/>
              <a:gd name="connsiteY25" fmla="*/ 4107180 h 4137660"/>
              <a:gd name="connsiteX26" fmla="*/ 2324100 w 2324100"/>
              <a:gd name="connsiteY26" fmla="*/ 4130040 h 4137660"/>
              <a:gd name="connsiteX27" fmla="*/ 2324100 w 2324100"/>
              <a:gd name="connsiteY27" fmla="*/ 4130040 h 4137660"/>
              <a:gd name="connsiteX28" fmla="*/ 2270760 w 2324100"/>
              <a:gd name="connsiteY28" fmla="*/ 4137660 h 4137660"/>
              <a:gd name="connsiteX0" fmla="*/ 0 w 2324100"/>
              <a:gd name="connsiteY0" fmla="*/ 0 h 4137660"/>
              <a:gd name="connsiteX1" fmla="*/ 68580 w 2324100"/>
              <a:gd name="connsiteY1" fmla="*/ 274320 h 4137660"/>
              <a:gd name="connsiteX2" fmla="*/ 220980 w 2324100"/>
              <a:gd name="connsiteY2" fmla="*/ 571500 h 4137660"/>
              <a:gd name="connsiteX3" fmla="*/ 396240 w 2324100"/>
              <a:gd name="connsiteY3" fmla="*/ 1021080 h 4137660"/>
              <a:gd name="connsiteX4" fmla="*/ 419100 w 2324100"/>
              <a:gd name="connsiteY4" fmla="*/ 1234440 h 4137660"/>
              <a:gd name="connsiteX5" fmla="*/ 579120 w 2324100"/>
              <a:gd name="connsiteY5" fmla="*/ 1409700 h 4137660"/>
              <a:gd name="connsiteX6" fmla="*/ 883920 w 2324100"/>
              <a:gd name="connsiteY6" fmla="*/ 1722120 h 4137660"/>
              <a:gd name="connsiteX7" fmla="*/ 929640 w 2324100"/>
              <a:gd name="connsiteY7" fmla="*/ 1912620 h 4137660"/>
              <a:gd name="connsiteX8" fmla="*/ 883920 w 2324100"/>
              <a:gd name="connsiteY8" fmla="*/ 2057400 h 4137660"/>
              <a:gd name="connsiteX9" fmla="*/ 677228 w 2324100"/>
              <a:gd name="connsiteY9" fmla="*/ 2175986 h 4137660"/>
              <a:gd name="connsiteX10" fmla="*/ 461962 w 2324100"/>
              <a:gd name="connsiteY10" fmla="*/ 2316004 h 4137660"/>
              <a:gd name="connsiteX11" fmla="*/ 220980 w 2324100"/>
              <a:gd name="connsiteY11" fmla="*/ 2552700 h 4137660"/>
              <a:gd name="connsiteX12" fmla="*/ 137160 w 2324100"/>
              <a:gd name="connsiteY12" fmla="*/ 2735580 h 4137660"/>
              <a:gd name="connsiteX13" fmla="*/ 137160 w 2324100"/>
              <a:gd name="connsiteY13" fmla="*/ 3002280 h 4137660"/>
              <a:gd name="connsiteX14" fmla="*/ 289560 w 2324100"/>
              <a:gd name="connsiteY14" fmla="*/ 3200400 h 4137660"/>
              <a:gd name="connsiteX15" fmla="*/ 457200 w 2324100"/>
              <a:gd name="connsiteY15" fmla="*/ 3284220 h 4137660"/>
              <a:gd name="connsiteX16" fmla="*/ 464820 w 2324100"/>
              <a:gd name="connsiteY16" fmla="*/ 3345180 h 4137660"/>
              <a:gd name="connsiteX17" fmla="*/ 685800 w 2324100"/>
              <a:gd name="connsiteY17" fmla="*/ 3543300 h 4137660"/>
              <a:gd name="connsiteX18" fmla="*/ 807720 w 2324100"/>
              <a:gd name="connsiteY18" fmla="*/ 3695700 h 4137660"/>
              <a:gd name="connsiteX19" fmla="*/ 1120140 w 2324100"/>
              <a:gd name="connsiteY19" fmla="*/ 3810000 h 4137660"/>
              <a:gd name="connsiteX20" fmla="*/ 1440180 w 2324100"/>
              <a:gd name="connsiteY20" fmla="*/ 3848100 h 4137660"/>
              <a:gd name="connsiteX21" fmla="*/ 1638300 w 2324100"/>
              <a:gd name="connsiteY21" fmla="*/ 3893820 h 4137660"/>
              <a:gd name="connsiteX22" fmla="*/ 1737360 w 2324100"/>
              <a:gd name="connsiteY22" fmla="*/ 4046220 h 4137660"/>
              <a:gd name="connsiteX23" fmla="*/ 1897380 w 2324100"/>
              <a:gd name="connsiteY23" fmla="*/ 4114800 h 4137660"/>
              <a:gd name="connsiteX24" fmla="*/ 2042160 w 2324100"/>
              <a:gd name="connsiteY24" fmla="*/ 4084320 h 4137660"/>
              <a:gd name="connsiteX25" fmla="*/ 2263140 w 2324100"/>
              <a:gd name="connsiteY25" fmla="*/ 4107180 h 4137660"/>
              <a:gd name="connsiteX26" fmla="*/ 2324100 w 2324100"/>
              <a:gd name="connsiteY26" fmla="*/ 4130040 h 4137660"/>
              <a:gd name="connsiteX27" fmla="*/ 2324100 w 2324100"/>
              <a:gd name="connsiteY27" fmla="*/ 4130040 h 4137660"/>
              <a:gd name="connsiteX28" fmla="*/ 2270760 w 2324100"/>
              <a:gd name="connsiteY28" fmla="*/ 4137660 h 413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24100" h="4137660">
                <a:moveTo>
                  <a:pt x="0" y="0"/>
                </a:moveTo>
                <a:cubicBezTo>
                  <a:pt x="15875" y="89535"/>
                  <a:pt x="31750" y="179070"/>
                  <a:pt x="68580" y="274320"/>
                </a:cubicBezTo>
                <a:cubicBezTo>
                  <a:pt x="105410" y="369570"/>
                  <a:pt x="166370" y="447040"/>
                  <a:pt x="220980" y="571500"/>
                </a:cubicBezTo>
                <a:cubicBezTo>
                  <a:pt x="275590" y="695960"/>
                  <a:pt x="363220" y="910590"/>
                  <a:pt x="396240" y="1021080"/>
                </a:cubicBezTo>
                <a:cubicBezTo>
                  <a:pt x="429260" y="1131570"/>
                  <a:pt x="388620" y="1169670"/>
                  <a:pt x="419100" y="1234440"/>
                </a:cubicBezTo>
                <a:cubicBezTo>
                  <a:pt x="449580" y="1299210"/>
                  <a:pt x="501650" y="1328420"/>
                  <a:pt x="579120" y="1409700"/>
                </a:cubicBezTo>
                <a:cubicBezTo>
                  <a:pt x="656590" y="1490980"/>
                  <a:pt x="825500" y="1638300"/>
                  <a:pt x="883920" y="1722120"/>
                </a:cubicBezTo>
                <a:cubicBezTo>
                  <a:pt x="942340" y="1805940"/>
                  <a:pt x="929640" y="1856740"/>
                  <a:pt x="929640" y="1912620"/>
                </a:cubicBezTo>
                <a:cubicBezTo>
                  <a:pt x="929640" y="1968500"/>
                  <a:pt x="925989" y="2013506"/>
                  <a:pt x="883920" y="2057400"/>
                </a:cubicBezTo>
                <a:cubicBezTo>
                  <a:pt x="841851" y="2101294"/>
                  <a:pt x="747554" y="2132885"/>
                  <a:pt x="677228" y="2175986"/>
                </a:cubicBezTo>
                <a:cubicBezTo>
                  <a:pt x="606902" y="2219087"/>
                  <a:pt x="538003" y="2253218"/>
                  <a:pt x="461962" y="2316004"/>
                </a:cubicBezTo>
                <a:cubicBezTo>
                  <a:pt x="385921" y="2378790"/>
                  <a:pt x="275114" y="2482771"/>
                  <a:pt x="220980" y="2552700"/>
                </a:cubicBezTo>
                <a:cubicBezTo>
                  <a:pt x="166846" y="2622629"/>
                  <a:pt x="151130" y="2660650"/>
                  <a:pt x="137160" y="2735580"/>
                </a:cubicBezTo>
                <a:cubicBezTo>
                  <a:pt x="123190" y="2810510"/>
                  <a:pt x="111760" y="2924810"/>
                  <a:pt x="137160" y="3002280"/>
                </a:cubicBezTo>
                <a:cubicBezTo>
                  <a:pt x="162560" y="3079750"/>
                  <a:pt x="236220" y="3153410"/>
                  <a:pt x="289560" y="3200400"/>
                </a:cubicBezTo>
                <a:cubicBezTo>
                  <a:pt x="342900" y="3247390"/>
                  <a:pt x="427990" y="3260090"/>
                  <a:pt x="457200" y="3284220"/>
                </a:cubicBezTo>
                <a:cubicBezTo>
                  <a:pt x="486410" y="3308350"/>
                  <a:pt x="426720" y="3302000"/>
                  <a:pt x="464820" y="3345180"/>
                </a:cubicBezTo>
                <a:cubicBezTo>
                  <a:pt x="502920" y="3388360"/>
                  <a:pt x="628650" y="3484880"/>
                  <a:pt x="685800" y="3543300"/>
                </a:cubicBezTo>
                <a:cubicBezTo>
                  <a:pt x="742950" y="3601720"/>
                  <a:pt x="735330" y="3651250"/>
                  <a:pt x="807720" y="3695700"/>
                </a:cubicBezTo>
                <a:cubicBezTo>
                  <a:pt x="880110" y="3740150"/>
                  <a:pt x="1014730" y="3784600"/>
                  <a:pt x="1120140" y="3810000"/>
                </a:cubicBezTo>
                <a:cubicBezTo>
                  <a:pt x="1225550" y="3835400"/>
                  <a:pt x="1353820" y="3834130"/>
                  <a:pt x="1440180" y="3848100"/>
                </a:cubicBezTo>
                <a:cubicBezTo>
                  <a:pt x="1526540" y="3862070"/>
                  <a:pt x="1588770" y="3860800"/>
                  <a:pt x="1638300" y="3893820"/>
                </a:cubicBezTo>
                <a:cubicBezTo>
                  <a:pt x="1687830" y="3926840"/>
                  <a:pt x="1694180" y="4009390"/>
                  <a:pt x="1737360" y="4046220"/>
                </a:cubicBezTo>
                <a:cubicBezTo>
                  <a:pt x="1780540" y="4083050"/>
                  <a:pt x="1846580" y="4108450"/>
                  <a:pt x="1897380" y="4114800"/>
                </a:cubicBezTo>
                <a:cubicBezTo>
                  <a:pt x="1948180" y="4121150"/>
                  <a:pt x="1981200" y="4085590"/>
                  <a:pt x="2042160" y="4084320"/>
                </a:cubicBezTo>
                <a:cubicBezTo>
                  <a:pt x="2103120" y="4083050"/>
                  <a:pt x="2216150" y="4099560"/>
                  <a:pt x="2263140" y="4107180"/>
                </a:cubicBezTo>
                <a:cubicBezTo>
                  <a:pt x="2310130" y="4114800"/>
                  <a:pt x="2324100" y="4130040"/>
                  <a:pt x="2324100" y="4130040"/>
                </a:cubicBezTo>
                <a:lnTo>
                  <a:pt x="2324100" y="4130040"/>
                </a:lnTo>
                <a:lnTo>
                  <a:pt x="2270760" y="4137660"/>
                </a:lnTo>
              </a:path>
            </a:pathLst>
          </a:custGeom>
          <a:noFill/>
          <a:ln w="19050">
            <a:solidFill>
              <a:schemeClr val="bg1"/>
            </a:solidFill>
            <a:prstDash val="sysDash"/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10" name="Блок-схема: узел 9"/>
          <p:cNvSpPr/>
          <p:nvPr/>
        </p:nvSpPr>
        <p:spPr bwMode="auto">
          <a:xfrm>
            <a:off x="4031940" y="2895787"/>
            <a:ext cx="173703" cy="162018"/>
          </a:xfrm>
          <a:prstGeom prst="flowChartConnector">
            <a:avLst/>
          </a:prstGeom>
          <a:gradFill flip="none" rotWithShape="1">
            <a:gsLst>
              <a:gs pos="0">
                <a:srgbClr val="FFC000">
                  <a:lumMod val="40000"/>
                  <a:lumOff val="60000"/>
                </a:srgbClr>
              </a:gs>
              <a:gs pos="46000">
                <a:srgbClr val="FFC000">
                  <a:lumMod val="95000"/>
                  <a:lumOff val="5000"/>
                </a:srgbClr>
              </a:gs>
              <a:gs pos="100000">
                <a:srgbClr val="FFC000">
                  <a:lumMod val="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34737" tIns="17369" rIns="34737" bIns="17369" anchor="ctr"/>
          <a:lstStyle/>
          <a:p>
            <a:pPr algn="just" defTabSz="367400">
              <a:defRPr/>
            </a:pPr>
            <a:endParaRPr lang="ru-RU" sz="643" kern="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9" name="Скругленный прямоугольник 69">
            <a:extLst>
              <a:ext uri="{FF2B5EF4-FFF2-40B4-BE49-F238E27FC236}">
                <a16:creationId xmlns:a16="http://schemas.microsoft.com/office/drawing/2014/main" xmlns="" id="{A4655197-06BA-457C-985F-5C3AF51D8899}"/>
              </a:ext>
            </a:extLst>
          </p:cNvPr>
          <p:cNvSpPr/>
          <p:nvPr/>
        </p:nvSpPr>
        <p:spPr>
          <a:xfrm>
            <a:off x="53508" y="386891"/>
            <a:ext cx="2853551" cy="1098497"/>
          </a:xfrm>
          <a:prstGeom prst="roundRect">
            <a:avLst>
              <a:gd name="adj" fmla="val 8102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1278731" algn="l"/>
                <a:tab pos="1345406" algn="l"/>
              </a:tabLst>
              <a:defRPr/>
            </a:pPr>
            <a:r>
              <a:rPr lang="ru-RU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Протяженность (всего):  	            - 946 км</a:t>
            </a:r>
          </a:p>
          <a:p>
            <a:pPr defTabSz="226219">
              <a:tabLst>
                <a:tab pos="1278731" algn="l"/>
              </a:tabLst>
              <a:defRPr/>
            </a:pPr>
            <a:r>
              <a:rPr lang="kk-KZ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  - по Карагандинской обл.	            - 423 км</a:t>
            </a:r>
          </a:p>
          <a:p>
            <a:pPr defTabSz="226219">
              <a:tabLst>
                <a:tab pos="1278731" algn="l"/>
              </a:tabLst>
              <a:defRPr/>
            </a:pPr>
            <a:r>
              <a:rPr lang="kk-KZ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  - по Жамбылской обл.	            - 309 км</a:t>
            </a:r>
          </a:p>
          <a:p>
            <a:pPr defTabSz="226219">
              <a:tabLst>
                <a:tab pos="1278731" algn="l"/>
              </a:tabLst>
              <a:defRPr/>
            </a:pPr>
            <a:r>
              <a:rPr lang="kk-KZ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  - по Алматинской обл.	            - 214 км</a:t>
            </a:r>
          </a:p>
          <a:p>
            <a:pPr defTabSz="226219">
              <a:tabLst>
                <a:tab pos="1278731" algn="l"/>
              </a:tabLst>
              <a:defRPr/>
            </a:pPr>
            <a:r>
              <a:rPr lang="kk-KZ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Количество участков                         - 19</a:t>
            </a:r>
            <a:endParaRPr lang="ru-RU" sz="825" b="1" i="1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defTabSz="459581">
              <a:tabLst>
                <a:tab pos="1278731" algn="l"/>
              </a:tabLst>
              <a:defRPr/>
            </a:pPr>
            <a:r>
              <a:rPr lang="ru-RU" altLang="ru-RU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Категория дороги:	             - </a:t>
            </a:r>
            <a:r>
              <a:rPr lang="en-US" altLang="ru-RU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I</a:t>
            </a:r>
            <a:endParaRPr lang="ru-RU" altLang="ru-RU" sz="825" b="1" i="1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defTabSz="226219">
              <a:tabLst>
                <a:tab pos="1278731" algn="l"/>
              </a:tabLst>
              <a:defRPr/>
            </a:pPr>
            <a:r>
              <a:rPr lang="ru-RU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Стоимость проекта: 	            - 534,9 млрд. </a:t>
            </a:r>
            <a:r>
              <a:rPr lang="ru-RU" sz="825" b="1" i="1" dirty="0" err="1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тг</a:t>
            </a:r>
            <a:r>
              <a:rPr lang="ru-RU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.</a:t>
            </a:r>
          </a:p>
        </p:txBody>
      </p:sp>
      <p:sp>
        <p:nvSpPr>
          <p:cNvPr id="60" name="AutoShape 19"/>
          <p:cNvSpPr>
            <a:spLocks noChangeArrowheads="1"/>
          </p:cNvSpPr>
          <p:nvPr/>
        </p:nvSpPr>
        <p:spPr bwMode="auto">
          <a:xfrm>
            <a:off x="2958025" y="1103147"/>
            <a:ext cx="926047" cy="20490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7" tIns="21415" rIns="10707" bIns="21415" anchor="ctr"/>
          <a:lstStyle/>
          <a:p>
            <a:pPr algn="ctr"/>
            <a:r>
              <a:rPr lang="ru-RU" sz="1350" b="1" dirty="0">
                <a:solidFill>
                  <a:srgbClr val="000066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Караганда</a:t>
            </a:r>
          </a:p>
        </p:txBody>
      </p:sp>
      <p:sp>
        <p:nvSpPr>
          <p:cNvPr id="11" name="Блок-схема: узел 10"/>
          <p:cNvSpPr/>
          <p:nvPr/>
        </p:nvSpPr>
        <p:spPr bwMode="auto">
          <a:xfrm>
            <a:off x="3668145" y="3972449"/>
            <a:ext cx="179800" cy="162018"/>
          </a:xfrm>
          <a:prstGeom prst="flowChartConnector">
            <a:avLst/>
          </a:prstGeom>
          <a:gradFill flip="none" rotWithShape="1">
            <a:gsLst>
              <a:gs pos="0">
                <a:srgbClr val="FFC000">
                  <a:lumMod val="40000"/>
                  <a:lumOff val="60000"/>
                </a:srgbClr>
              </a:gs>
              <a:gs pos="46000">
                <a:srgbClr val="FFC000">
                  <a:lumMod val="95000"/>
                  <a:lumOff val="5000"/>
                </a:srgbClr>
              </a:gs>
              <a:gs pos="100000">
                <a:srgbClr val="FFC000">
                  <a:lumMod val="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34737" tIns="17369" rIns="34737" bIns="17369" anchor="ctr"/>
          <a:lstStyle/>
          <a:p>
            <a:pPr algn="just" defTabSz="367400">
              <a:defRPr/>
            </a:pPr>
            <a:endParaRPr lang="ru-RU" sz="643" kern="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5" name="Блок-схема: узел 54"/>
          <p:cNvSpPr/>
          <p:nvPr/>
        </p:nvSpPr>
        <p:spPr bwMode="auto">
          <a:xfrm>
            <a:off x="4733221" y="4604995"/>
            <a:ext cx="170513" cy="143756"/>
          </a:xfrm>
          <a:prstGeom prst="flowChartConnector">
            <a:avLst/>
          </a:prstGeom>
          <a:gradFill flip="none" rotWithShape="1">
            <a:gsLst>
              <a:gs pos="0">
                <a:srgbClr val="FFC000">
                  <a:lumMod val="40000"/>
                  <a:lumOff val="60000"/>
                </a:srgbClr>
              </a:gs>
              <a:gs pos="46000">
                <a:srgbClr val="FFC000">
                  <a:lumMod val="95000"/>
                  <a:lumOff val="5000"/>
                </a:srgbClr>
              </a:gs>
              <a:gs pos="100000">
                <a:srgbClr val="FFC000">
                  <a:lumMod val="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34737" tIns="17369" rIns="34737" bIns="17369" anchor="ctr"/>
          <a:lstStyle/>
          <a:p>
            <a:pPr algn="just" defTabSz="367400">
              <a:defRPr/>
            </a:pPr>
            <a:endParaRPr lang="ru-RU" sz="643" kern="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6" name="Блок-схема: узел 55"/>
          <p:cNvSpPr/>
          <p:nvPr/>
        </p:nvSpPr>
        <p:spPr bwMode="auto">
          <a:xfrm>
            <a:off x="5048751" y="4578472"/>
            <a:ext cx="170513" cy="125714"/>
          </a:xfrm>
          <a:prstGeom prst="flowChartConnector">
            <a:avLst/>
          </a:prstGeom>
          <a:gradFill flip="none" rotWithShape="1">
            <a:gsLst>
              <a:gs pos="0">
                <a:srgbClr val="FFC000">
                  <a:lumMod val="40000"/>
                  <a:lumOff val="60000"/>
                </a:srgbClr>
              </a:gs>
              <a:gs pos="46000">
                <a:srgbClr val="FFC000">
                  <a:lumMod val="95000"/>
                  <a:lumOff val="5000"/>
                </a:srgbClr>
              </a:gs>
              <a:gs pos="100000">
                <a:srgbClr val="FFC000">
                  <a:lumMod val="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34737" tIns="17369" rIns="34737" bIns="17369" anchor="ctr"/>
          <a:lstStyle/>
          <a:p>
            <a:pPr algn="just" defTabSz="367400">
              <a:defRPr/>
            </a:pPr>
            <a:endParaRPr lang="ru-RU" sz="643" kern="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934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Рисунок 4100">
            <a:extLst>
              <a:ext uri="{FF2B5EF4-FFF2-40B4-BE49-F238E27FC236}">
                <a16:creationId xmlns:a16="http://schemas.microsoft.com/office/drawing/2014/main" xmlns="" id="{871A650F-C041-804F-30B5-BE18400C76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346" r="31888" b="23821"/>
          <a:stretch/>
        </p:blipFill>
        <p:spPr>
          <a:xfrm>
            <a:off x="1719064" y="0"/>
            <a:ext cx="6858000" cy="5069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Рисунок 4097">
            <a:extLst>
              <a:ext uri="{FF2B5EF4-FFF2-40B4-BE49-F238E27FC236}">
                <a16:creationId xmlns:a16="http://schemas.microsoft.com/office/drawing/2014/main" xmlns="" id="{9FFDAC6C-5E04-61C2-72A3-E67AE6A02E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02" t="-110" r="25931"/>
          <a:stretch/>
        </p:blipFill>
        <p:spPr>
          <a:xfrm rot="150463">
            <a:off x="1674007" y="906040"/>
            <a:ext cx="3906818" cy="4012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олилиния 3"/>
          <p:cNvSpPr/>
          <p:nvPr/>
        </p:nvSpPr>
        <p:spPr bwMode="auto">
          <a:xfrm>
            <a:off x="3309078" y="927499"/>
            <a:ext cx="299288" cy="516731"/>
          </a:xfrm>
          <a:custGeom>
            <a:avLst/>
            <a:gdLst>
              <a:gd name="connsiteX0" fmla="*/ 0 w 342900"/>
              <a:gd name="connsiteY0" fmla="*/ 469106 h 469106"/>
              <a:gd name="connsiteX1" fmla="*/ 50007 w 342900"/>
              <a:gd name="connsiteY1" fmla="*/ 442912 h 469106"/>
              <a:gd name="connsiteX2" fmla="*/ 76200 w 342900"/>
              <a:gd name="connsiteY2" fmla="*/ 428625 h 469106"/>
              <a:gd name="connsiteX3" fmla="*/ 100013 w 342900"/>
              <a:gd name="connsiteY3" fmla="*/ 414337 h 469106"/>
              <a:gd name="connsiteX4" fmla="*/ 114300 w 342900"/>
              <a:gd name="connsiteY4" fmla="*/ 402431 h 469106"/>
              <a:gd name="connsiteX5" fmla="*/ 121444 w 342900"/>
              <a:gd name="connsiteY5" fmla="*/ 395287 h 469106"/>
              <a:gd name="connsiteX6" fmla="*/ 123825 w 342900"/>
              <a:gd name="connsiteY6" fmla="*/ 369093 h 469106"/>
              <a:gd name="connsiteX7" fmla="*/ 123825 w 342900"/>
              <a:gd name="connsiteY7" fmla="*/ 333375 h 469106"/>
              <a:gd name="connsiteX8" fmla="*/ 123825 w 342900"/>
              <a:gd name="connsiteY8" fmla="*/ 302418 h 469106"/>
              <a:gd name="connsiteX9" fmla="*/ 123825 w 342900"/>
              <a:gd name="connsiteY9" fmla="*/ 273843 h 469106"/>
              <a:gd name="connsiteX10" fmla="*/ 128588 w 342900"/>
              <a:gd name="connsiteY10" fmla="*/ 247650 h 469106"/>
              <a:gd name="connsiteX11" fmla="*/ 135732 w 342900"/>
              <a:gd name="connsiteY11" fmla="*/ 221456 h 469106"/>
              <a:gd name="connsiteX12" fmla="*/ 145257 w 342900"/>
              <a:gd name="connsiteY12" fmla="*/ 207168 h 469106"/>
              <a:gd name="connsiteX13" fmla="*/ 171450 w 342900"/>
              <a:gd name="connsiteY13" fmla="*/ 178593 h 469106"/>
              <a:gd name="connsiteX14" fmla="*/ 202407 w 342900"/>
              <a:gd name="connsiteY14" fmla="*/ 157162 h 469106"/>
              <a:gd name="connsiteX15" fmla="*/ 221457 w 342900"/>
              <a:gd name="connsiteY15" fmla="*/ 135731 h 469106"/>
              <a:gd name="connsiteX16" fmla="*/ 235744 w 342900"/>
              <a:gd name="connsiteY16" fmla="*/ 114300 h 469106"/>
              <a:gd name="connsiteX17" fmla="*/ 254794 w 342900"/>
              <a:gd name="connsiteY17" fmla="*/ 95250 h 469106"/>
              <a:gd name="connsiteX18" fmla="*/ 278607 w 342900"/>
              <a:gd name="connsiteY18" fmla="*/ 76200 h 469106"/>
              <a:gd name="connsiteX19" fmla="*/ 314325 w 342900"/>
              <a:gd name="connsiteY19" fmla="*/ 61912 h 469106"/>
              <a:gd name="connsiteX20" fmla="*/ 323850 w 342900"/>
              <a:gd name="connsiteY20" fmla="*/ 47625 h 469106"/>
              <a:gd name="connsiteX21" fmla="*/ 335757 w 342900"/>
              <a:gd name="connsiteY21" fmla="*/ 23812 h 469106"/>
              <a:gd name="connsiteX22" fmla="*/ 335757 w 342900"/>
              <a:gd name="connsiteY22" fmla="*/ 19050 h 469106"/>
              <a:gd name="connsiteX23" fmla="*/ 340519 w 342900"/>
              <a:gd name="connsiteY23" fmla="*/ 4762 h 469106"/>
              <a:gd name="connsiteX24" fmla="*/ 342900 w 342900"/>
              <a:gd name="connsiteY24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42900" h="469106">
                <a:moveTo>
                  <a:pt x="0" y="469106"/>
                </a:moveTo>
                <a:lnTo>
                  <a:pt x="50007" y="442912"/>
                </a:lnTo>
                <a:cubicBezTo>
                  <a:pt x="62707" y="436165"/>
                  <a:pt x="67866" y="433387"/>
                  <a:pt x="76200" y="428625"/>
                </a:cubicBezTo>
                <a:cubicBezTo>
                  <a:pt x="84534" y="423863"/>
                  <a:pt x="93663" y="418703"/>
                  <a:pt x="100013" y="414337"/>
                </a:cubicBezTo>
                <a:cubicBezTo>
                  <a:pt x="106363" y="409971"/>
                  <a:pt x="110728" y="405606"/>
                  <a:pt x="114300" y="402431"/>
                </a:cubicBezTo>
                <a:cubicBezTo>
                  <a:pt x="117872" y="399256"/>
                  <a:pt x="119857" y="400843"/>
                  <a:pt x="121444" y="395287"/>
                </a:cubicBezTo>
                <a:cubicBezTo>
                  <a:pt x="123031" y="389731"/>
                  <a:pt x="123428" y="379412"/>
                  <a:pt x="123825" y="369093"/>
                </a:cubicBezTo>
                <a:cubicBezTo>
                  <a:pt x="124222" y="358774"/>
                  <a:pt x="123825" y="333375"/>
                  <a:pt x="123825" y="333375"/>
                </a:cubicBezTo>
                <a:lnTo>
                  <a:pt x="123825" y="302418"/>
                </a:lnTo>
                <a:cubicBezTo>
                  <a:pt x="123825" y="292496"/>
                  <a:pt x="123031" y="282971"/>
                  <a:pt x="123825" y="273843"/>
                </a:cubicBezTo>
                <a:cubicBezTo>
                  <a:pt x="124619" y="264715"/>
                  <a:pt x="126604" y="256381"/>
                  <a:pt x="128588" y="247650"/>
                </a:cubicBezTo>
                <a:cubicBezTo>
                  <a:pt x="130572" y="238919"/>
                  <a:pt x="132954" y="228203"/>
                  <a:pt x="135732" y="221456"/>
                </a:cubicBezTo>
                <a:cubicBezTo>
                  <a:pt x="138510" y="214709"/>
                  <a:pt x="139304" y="214312"/>
                  <a:pt x="145257" y="207168"/>
                </a:cubicBezTo>
                <a:cubicBezTo>
                  <a:pt x="151210" y="200024"/>
                  <a:pt x="161925" y="186927"/>
                  <a:pt x="171450" y="178593"/>
                </a:cubicBezTo>
                <a:cubicBezTo>
                  <a:pt x="180975" y="170259"/>
                  <a:pt x="194073" y="164306"/>
                  <a:pt x="202407" y="157162"/>
                </a:cubicBezTo>
                <a:cubicBezTo>
                  <a:pt x="210741" y="150018"/>
                  <a:pt x="215901" y="142875"/>
                  <a:pt x="221457" y="135731"/>
                </a:cubicBezTo>
                <a:cubicBezTo>
                  <a:pt x="227013" y="128587"/>
                  <a:pt x="230188" y="121047"/>
                  <a:pt x="235744" y="114300"/>
                </a:cubicBezTo>
                <a:cubicBezTo>
                  <a:pt x="241300" y="107553"/>
                  <a:pt x="247650" y="101600"/>
                  <a:pt x="254794" y="95250"/>
                </a:cubicBezTo>
                <a:cubicBezTo>
                  <a:pt x="261938" y="88900"/>
                  <a:pt x="268685" y="81756"/>
                  <a:pt x="278607" y="76200"/>
                </a:cubicBezTo>
                <a:cubicBezTo>
                  <a:pt x="288529" y="70644"/>
                  <a:pt x="306785" y="66674"/>
                  <a:pt x="314325" y="61912"/>
                </a:cubicBezTo>
                <a:cubicBezTo>
                  <a:pt x="321866" y="57149"/>
                  <a:pt x="320278" y="53975"/>
                  <a:pt x="323850" y="47625"/>
                </a:cubicBezTo>
                <a:cubicBezTo>
                  <a:pt x="327422" y="41275"/>
                  <a:pt x="333773" y="28574"/>
                  <a:pt x="335757" y="23812"/>
                </a:cubicBezTo>
                <a:cubicBezTo>
                  <a:pt x="337741" y="19050"/>
                  <a:pt x="334963" y="22225"/>
                  <a:pt x="335757" y="19050"/>
                </a:cubicBezTo>
                <a:cubicBezTo>
                  <a:pt x="336551" y="15875"/>
                  <a:pt x="339329" y="7937"/>
                  <a:pt x="340519" y="4762"/>
                </a:cubicBezTo>
                <a:cubicBezTo>
                  <a:pt x="341709" y="1587"/>
                  <a:pt x="340519" y="0"/>
                  <a:pt x="342900" y="0"/>
                </a:cubicBezTo>
              </a:path>
            </a:pathLst>
          </a:custGeom>
          <a:noFill/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15" name="Полилиния 14"/>
          <p:cNvSpPr/>
          <p:nvPr/>
        </p:nvSpPr>
        <p:spPr bwMode="auto">
          <a:xfrm>
            <a:off x="2956348" y="1444229"/>
            <a:ext cx="353801" cy="1509713"/>
          </a:xfrm>
          <a:custGeom>
            <a:avLst/>
            <a:gdLst>
              <a:gd name="connsiteX0" fmla="*/ 376534 w 376534"/>
              <a:gd name="connsiteY0" fmla="*/ 0 h 1371600"/>
              <a:gd name="connsiteX1" fmla="*/ 314622 w 376534"/>
              <a:gd name="connsiteY1" fmla="*/ 33338 h 1371600"/>
              <a:gd name="connsiteX2" fmla="*/ 302716 w 376534"/>
              <a:gd name="connsiteY2" fmla="*/ 47625 h 1371600"/>
              <a:gd name="connsiteX3" fmla="*/ 276522 w 376534"/>
              <a:gd name="connsiteY3" fmla="*/ 69056 h 1371600"/>
              <a:gd name="connsiteX4" fmla="*/ 259853 w 376534"/>
              <a:gd name="connsiteY4" fmla="*/ 83344 h 1371600"/>
              <a:gd name="connsiteX5" fmla="*/ 238422 w 376534"/>
              <a:gd name="connsiteY5" fmla="*/ 100013 h 1371600"/>
              <a:gd name="connsiteX6" fmla="*/ 224134 w 376534"/>
              <a:gd name="connsiteY6" fmla="*/ 114300 h 1371600"/>
              <a:gd name="connsiteX7" fmla="*/ 205084 w 376534"/>
              <a:gd name="connsiteY7" fmla="*/ 130969 h 1371600"/>
              <a:gd name="connsiteX8" fmla="*/ 195559 w 376534"/>
              <a:gd name="connsiteY8" fmla="*/ 140494 h 1371600"/>
              <a:gd name="connsiteX9" fmla="*/ 186034 w 376534"/>
              <a:gd name="connsiteY9" fmla="*/ 154781 h 1371600"/>
              <a:gd name="connsiteX10" fmla="*/ 178891 w 376534"/>
              <a:gd name="connsiteY10" fmla="*/ 169069 h 1371600"/>
              <a:gd name="connsiteX11" fmla="*/ 169366 w 376534"/>
              <a:gd name="connsiteY11" fmla="*/ 190500 h 1371600"/>
              <a:gd name="connsiteX12" fmla="*/ 162222 w 376534"/>
              <a:gd name="connsiteY12" fmla="*/ 202406 h 1371600"/>
              <a:gd name="connsiteX13" fmla="*/ 152697 w 376534"/>
              <a:gd name="connsiteY13" fmla="*/ 216694 h 1371600"/>
              <a:gd name="connsiteX14" fmla="*/ 143172 w 376534"/>
              <a:gd name="connsiteY14" fmla="*/ 242888 h 1371600"/>
              <a:gd name="connsiteX15" fmla="*/ 136028 w 376534"/>
              <a:gd name="connsiteY15" fmla="*/ 257175 h 1371600"/>
              <a:gd name="connsiteX16" fmla="*/ 133647 w 376534"/>
              <a:gd name="connsiteY16" fmla="*/ 264319 h 1371600"/>
              <a:gd name="connsiteX17" fmla="*/ 121741 w 376534"/>
              <a:gd name="connsiteY17" fmla="*/ 280988 h 1371600"/>
              <a:gd name="connsiteX18" fmla="*/ 112216 w 376534"/>
              <a:gd name="connsiteY18" fmla="*/ 290513 h 1371600"/>
              <a:gd name="connsiteX19" fmla="*/ 100309 w 376534"/>
              <a:gd name="connsiteY19" fmla="*/ 307181 h 1371600"/>
              <a:gd name="connsiteX20" fmla="*/ 90784 w 376534"/>
              <a:gd name="connsiteY20" fmla="*/ 321469 h 1371600"/>
              <a:gd name="connsiteX21" fmla="*/ 83641 w 376534"/>
              <a:gd name="connsiteY21" fmla="*/ 338138 h 1371600"/>
              <a:gd name="connsiteX22" fmla="*/ 86022 w 376534"/>
              <a:gd name="connsiteY22" fmla="*/ 350044 h 1371600"/>
              <a:gd name="connsiteX23" fmla="*/ 86022 w 376534"/>
              <a:gd name="connsiteY23" fmla="*/ 369094 h 1371600"/>
              <a:gd name="connsiteX24" fmla="*/ 93166 w 376534"/>
              <a:gd name="connsiteY24" fmla="*/ 388144 h 1371600"/>
              <a:gd name="connsiteX25" fmla="*/ 100309 w 376534"/>
              <a:gd name="connsiteY25" fmla="*/ 402431 h 1371600"/>
              <a:gd name="connsiteX26" fmla="*/ 102691 w 376534"/>
              <a:gd name="connsiteY26" fmla="*/ 414338 h 1371600"/>
              <a:gd name="connsiteX27" fmla="*/ 112216 w 376534"/>
              <a:gd name="connsiteY27" fmla="*/ 428625 h 1371600"/>
              <a:gd name="connsiteX28" fmla="*/ 119359 w 376534"/>
              <a:gd name="connsiteY28" fmla="*/ 438150 h 1371600"/>
              <a:gd name="connsiteX29" fmla="*/ 124122 w 376534"/>
              <a:gd name="connsiteY29" fmla="*/ 445294 h 1371600"/>
              <a:gd name="connsiteX30" fmla="*/ 131266 w 376534"/>
              <a:gd name="connsiteY30" fmla="*/ 464344 h 1371600"/>
              <a:gd name="connsiteX31" fmla="*/ 124122 w 376534"/>
              <a:gd name="connsiteY31" fmla="*/ 478631 h 1371600"/>
              <a:gd name="connsiteX32" fmla="*/ 112216 w 376534"/>
              <a:gd name="connsiteY32" fmla="*/ 488156 h 1371600"/>
              <a:gd name="connsiteX33" fmla="*/ 102691 w 376534"/>
              <a:gd name="connsiteY33" fmla="*/ 495300 h 1371600"/>
              <a:gd name="connsiteX34" fmla="*/ 95547 w 376534"/>
              <a:gd name="connsiteY34" fmla="*/ 507206 h 1371600"/>
              <a:gd name="connsiteX35" fmla="*/ 95547 w 376534"/>
              <a:gd name="connsiteY35" fmla="*/ 521494 h 1371600"/>
              <a:gd name="connsiteX36" fmla="*/ 97928 w 376534"/>
              <a:gd name="connsiteY36" fmla="*/ 540544 h 1371600"/>
              <a:gd name="connsiteX37" fmla="*/ 81259 w 376534"/>
              <a:gd name="connsiteY37" fmla="*/ 550069 h 1371600"/>
              <a:gd name="connsiteX38" fmla="*/ 64591 w 376534"/>
              <a:gd name="connsiteY38" fmla="*/ 557213 h 1371600"/>
              <a:gd name="connsiteX39" fmla="*/ 43159 w 376534"/>
              <a:gd name="connsiteY39" fmla="*/ 631031 h 1371600"/>
              <a:gd name="connsiteX40" fmla="*/ 36016 w 376534"/>
              <a:gd name="connsiteY40" fmla="*/ 666750 h 1371600"/>
              <a:gd name="connsiteX41" fmla="*/ 28872 w 376534"/>
              <a:gd name="connsiteY41" fmla="*/ 681038 h 1371600"/>
              <a:gd name="connsiteX42" fmla="*/ 21728 w 376534"/>
              <a:gd name="connsiteY42" fmla="*/ 695325 h 1371600"/>
              <a:gd name="connsiteX43" fmla="*/ 9822 w 376534"/>
              <a:gd name="connsiteY43" fmla="*/ 719138 h 1371600"/>
              <a:gd name="connsiteX44" fmla="*/ 9822 w 376534"/>
              <a:gd name="connsiteY44" fmla="*/ 738188 h 1371600"/>
              <a:gd name="connsiteX45" fmla="*/ 2678 w 376534"/>
              <a:gd name="connsiteY45" fmla="*/ 754856 h 1371600"/>
              <a:gd name="connsiteX46" fmla="*/ 297 w 376534"/>
              <a:gd name="connsiteY46" fmla="*/ 776288 h 1371600"/>
              <a:gd name="connsiteX47" fmla="*/ 297 w 376534"/>
              <a:gd name="connsiteY47" fmla="*/ 790575 h 1371600"/>
              <a:gd name="connsiteX48" fmla="*/ 2678 w 376534"/>
              <a:gd name="connsiteY48" fmla="*/ 802481 h 1371600"/>
              <a:gd name="connsiteX49" fmla="*/ 7441 w 376534"/>
              <a:gd name="connsiteY49" fmla="*/ 819150 h 1371600"/>
              <a:gd name="connsiteX50" fmla="*/ 12203 w 376534"/>
              <a:gd name="connsiteY50" fmla="*/ 821531 h 1371600"/>
              <a:gd name="connsiteX51" fmla="*/ 19347 w 376534"/>
              <a:gd name="connsiteY51" fmla="*/ 831056 h 1371600"/>
              <a:gd name="connsiteX52" fmla="*/ 24109 w 376534"/>
              <a:gd name="connsiteY52" fmla="*/ 842963 h 1371600"/>
              <a:gd name="connsiteX53" fmla="*/ 33634 w 376534"/>
              <a:gd name="connsiteY53" fmla="*/ 859631 h 1371600"/>
              <a:gd name="connsiteX54" fmla="*/ 33634 w 376534"/>
              <a:gd name="connsiteY54" fmla="*/ 871538 h 1371600"/>
              <a:gd name="connsiteX55" fmla="*/ 36016 w 376534"/>
              <a:gd name="connsiteY55" fmla="*/ 892969 h 1371600"/>
              <a:gd name="connsiteX56" fmla="*/ 36016 w 376534"/>
              <a:gd name="connsiteY56" fmla="*/ 919163 h 1371600"/>
              <a:gd name="connsiteX57" fmla="*/ 36016 w 376534"/>
              <a:gd name="connsiteY57" fmla="*/ 926306 h 1371600"/>
              <a:gd name="connsiteX58" fmla="*/ 36016 w 376534"/>
              <a:gd name="connsiteY58" fmla="*/ 945356 h 1371600"/>
              <a:gd name="connsiteX59" fmla="*/ 36016 w 376534"/>
              <a:gd name="connsiteY59" fmla="*/ 957263 h 1371600"/>
              <a:gd name="connsiteX60" fmla="*/ 36016 w 376534"/>
              <a:gd name="connsiteY60" fmla="*/ 966788 h 1371600"/>
              <a:gd name="connsiteX61" fmla="*/ 43159 w 376534"/>
              <a:gd name="connsiteY61" fmla="*/ 985838 h 1371600"/>
              <a:gd name="connsiteX62" fmla="*/ 50303 w 376534"/>
              <a:gd name="connsiteY62" fmla="*/ 997744 h 1371600"/>
              <a:gd name="connsiteX63" fmla="*/ 59828 w 376534"/>
              <a:gd name="connsiteY63" fmla="*/ 1007269 h 1371600"/>
              <a:gd name="connsiteX64" fmla="*/ 66972 w 376534"/>
              <a:gd name="connsiteY64" fmla="*/ 1014413 h 1371600"/>
              <a:gd name="connsiteX65" fmla="*/ 74116 w 376534"/>
              <a:gd name="connsiteY65" fmla="*/ 1023938 h 1371600"/>
              <a:gd name="connsiteX66" fmla="*/ 88403 w 376534"/>
              <a:gd name="connsiteY66" fmla="*/ 1038225 h 1371600"/>
              <a:gd name="connsiteX67" fmla="*/ 97928 w 376534"/>
              <a:gd name="connsiteY67" fmla="*/ 1042988 h 1371600"/>
              <a:gd name="connsiteX68" fmla="*/ 105072 w 376534"/>
              <a:gd name="connsiteY68" fmla="*/ 1057275 h 1371600"/>
              <a:gd name="connsiteX69" fmla="*/ 119359 w 376534"/>
              <a:gd name="connsiteY69" fmla="*/ 1066800 h 1371600"/>
              <a:gd name="connsiteX70" fmla="*/ 138409 w 376534"/>
              <a:gd name="connsiteY70" fmla="*/ 1085850 h 1371600"/>
              <a:gd name="connsiteX71" fmla="*/ 150316 w 376534"/>
              <a:gd name="connsiteY71" fmla="*/ 1092994 h 1371600"/>
              <a:gd name="connsiteX72" fmla="*/ 162222 w 376534"/>
              <a:gd name="connsiteY72" fmla="*/ 1112044 h 1371600"/>
              <a:gd name="connsiteX73" fmla="*/ 171747 w 376534"/>
              <a:gd name="connsiteY73" fmla="*/ 1116806 h 1371600"/>
              <a:gd name="connsiteX74" fmla="*/ 183653 w 376534"/>
              <a:gd name="connsiteY74" fmla="*/ 1126331 h 1371600"/>
              <a:gd name="connsiteX75" fmla="*/ 193178 w 376534"/>
              <a:gd name="connsiteY75" fmla="*/ 1135856 h 1371600"/>
              <a:gd name="connsiteX76" fmla="*/ 207466 w 376534"/>
              <a:gd name="connsiteY76" fmla="*/ 1164431 h 1371600"/>
              <a:gd name="connsiteX77" fmla="*/ 212228 w 376534"/>
              <a:gd name="connsiteY77" fmla="*/ 1173956 h 1371600"/>
              <a:gd name="connsiteX78" fmla="*/ 212228 w 376534"/>
              <a:gd name="connsiteY78" fmla="*/ 1231106 h 1371600"/>
              <a:gd name="connsiteX79" fmla="*/ 209847 w 376534"/>
              <a:gd name="connsiteY79" fmla="*/ 1259681 h 1371600"/>
              <a:gd name="connsiteX80" fmla="*/ 205084 w 376534"/>
              <a:gd name="connsiteY80" fmla="*/ 1269206 h 1371600"/>
              <a:gd name="connsiteX81" fmla="*/ 202703 w 376534"/>
              <a:gd name="connsiteY81" fmla="*/ 1300163 h 1371600"/>
              <a:gd name="connsiteX82" fmla="*/ 202703 w 376534"/>
              <a:gd name="connsiteY82" fmla="*/ 1328738 h 1371600"/>
              <a:gd name="connsiteX83" fmla="*/ 212228 w 376534"/>
              <a:gd name="connsiteY83" fmla="*/ 1350169 h 1371600"/>
              <a:gd name="connsiteX84" fmla="*/ 226516 w 376534"/>
              <a:gd name="connsiteY84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76534" h="1371600">
                <a:moveTo>
                  <a:pt x="376534" y="0"/>
                </a:moveTo>
                <a:cubicBezTo>
                  <a:pt x="351729" y="12700"/>
                  <a:pt x="326925" y="25401"/>
                  <a:pt x="314622" y="33338"/>
                </a:cubicBezTo>
                <a:cubicBezTo>
                  <a:pt x="302319" y="41275"/>
                  <a:pt x="309066" y="41672"/>
                  <a:pt x="302716" y="47625"/>
                </a:cubicBezTo>
                <a:cubicBezTo>
                  <a:pt x="296366" y="53578"/>
                  <a:pt x="283666" y="63103"/>
                  <a:pt x="276522" y="69056"/>
                </a:cubicBezTo>
                <a:cubicBezTo>
                  <a:pt x="269378" y="75009"/>
                  <a:pt x="266203" y="78185"/>
                  <a:pt x="259853" y="83344"/>
                </a:cubicBezTo>
                <a:cubicBezTo>
                  <a:pt x="253503" y="88503"/>
                  <a:pt x="244375" y="94854"/>
                  <a:pt x="238422" y="100013"/>
                </a:cubicBezTo>
                <a:cubicBezTo>
                  <a:pt x="232469" y="105172"/>
                  <a:pt x="229690" y="109141"/>
                  <a:pt x="224134" y="114300"/>
                </a:cubicBezTo>
                <a:cubicBezTo>
                  <a:pt x="218578" y="119459"/>
                  <a:pt x="209846" y="126603"/>
                  <a:pt x="205084" y="130969"/>
                </a:cubicBezTo>
                <a:cubicBezTo>
                  <a:pt x="200322" y="135335"/>
                  <a:pt x="198734" y="136525"/>
                  <a:pt x="195559" y="140494"/>
                </a:cubicBezTo>
                <a:cubicBezTo>
                  <a:pt x="192384" y="144463"/>
                  <a:pt x="188812" y="150019"/>
                  <a:pt x="186034" y="154781"/>
                </a:cubicBezTo>
                <a:cubicBezTo>
                  <a:pt x="183256" y="159543"/>
                  <a:pt x="181669" y="163116"/>
                  <a:pt x="178891" y="169069"/>
                </a:cubicBezTo>
                <a:cubicBezTo>
                  <a:pt x="176113" y="175022"/>
                  <a:pt x="172144" y="184944"/>
                  <a:pt x="169366" y="190500"/>
                </a:cubicBezTo>
                <a:cubicBezTo>
                  <a:pt x="166588" y="196056"/>
                  <a:pt x="165000" y="198040"/>
                  <a:pt x="162222" y="202406"/>
                </a:cubicBezTo>
                <a:cubicBezTo>
                  <a:pt x="159444" y="206772"/>
                  <a:pt x="155872" y="209947"/>
                  <a:pt x="152697" y="216694"/>
                </a:cubicBezTo>
                <a:cubicBezTo>
                  <a:pt x="149522" y="223441"/>
                  <a:pt x="145950" y="236141"/>
                  <a:pt x="143172" y="242888"/>
                </a:cubicBezTo>
                <a:cubicBezTo>
                  <a:pt x="140394" y="249635"/>
                  <a:pt x="137615" y="253603"/>
                  <a:pt x="136028" y="257175"/>
                </a:cubicBezTo>
                <a:cubicBezTo>
                  <a:pt x="134440" y="260747"/>
                  <a:pt x="136028" y="260350"/>
                  <a:pt x="133647" y="264319"/>
                </a:cubicBezTo>
                <a:cubicBezTo>
                  <a:pt x="131266" y="268288"/>
                  <a:pt x="125313" y="276623"/>
                  <a:pt x="121741" y="280988"/>
                </a:cubicBezTo>
                <a:cubicBezTo>
                  <a:pt x="118169" y="285353"/>
                  <a:pt x="115788" y="286148"/>
                  <a:pt x="112216" y="290513"/>
                </a:cubicBezTo>
                <a:cubicBezTo>
                  <a:pt x="108644" y="294878"/>
                  <a:pt x="103881" y="302022"/>
                  <a:pt x="100309" y="307181"/>
                </a:cubicBezTo>
                <a:cubicBezTo>
                  <a:pt x="96737" y="312340"/>
                  <a:pt x="93562" y="316310"/>
                  <a:pt x="90784" y="321469"/>
                </a:cubicBezTo>
                <a:cubicBezTo>
                  <a:pt x="88006" y="326628"/>
                  <a:pt x="84435" y="333376"/>
                  <a:pt x="83641" y="338138"/>
                </a:cubicBezTo>
                <a:cubicBezTo>
                  <a:pt x="82847" y="342900"/>
                  <a:pt x="85625" y="344885"/>
                  <a:pt x="86022" y="350044"/>
                </a:cubicBezTo>
                <a:cubicBezTo>
                  <a:pt x="86419" y="355203"/>
                  <a:pt x="84831" y="362744"/>
                  <a:pt x="86022" y="369094"/>
                </a:cubicBezTo>
                <a:cubicBezTo>
                  <a:pt x="87213" y="375444"/>
                  <a:pt x="90785" y="382588"/>
                  <a:pt x="93166" y="388144"/>
                </a:cubicBezTo>
                <a:cubicBezTo>
                  <a:pt x="95547" y="393700"/>
                  <a:pt x="98722" y="398065"/>
                  <a:pt x="100309" y="402431"/>
                </a:cubicBezTo>
                <a:cubicBezTo>
                  <a:pt x="101896" y="406797"/>
                  <a:pt x="100707" y="409972"/>
                  <a:pt x="102691" y="414338"/>
                </a:cubicBezTo>
                <a:cubicBezTo>
                  <a:pt x="104675" y="418704"/>
                  <a:pt x="109438" y="424656"/>
                  <a:pt x="112216" y="428625"/>
                </a:cubicBezTo>
                <a:cubicBezTo>
                  <a:pt x="114994" y="432594"/>
                  <a:pt x="117375" y="435372"/>
                  <a:pt x="119359" y="438150"/>
                </a:cubicBezTo>
                <a:cubicBezTo>
                  <a:pt x="121343" y="440928"/>
                  <a:pt x="122138" y="440928"/>
                  <a:pt x="124122" y="445294"/>
                </a:cubicBezTo>
                <a:cubicBezTo>
                  <a:pt x="126106" y="449660"/>
                  <a:pt x="131266" y="458788"/>
                  <a:pt x="131266" y="464344"/>
                </a:cubicBezTo>
                <a:cubicBezTo>
                  <a:pt x="131266" y="469900"/>
                  <a:pt x="127297" y="474662"/>
                  <a:pt x="124122" y="478631"/>
                </a:cubicBezTo>
                <a:cubicBezTo>
                  <a:pt x="120947" y="482600"/>
                  <a:pt x="115788" y="485378"/>
                  <a:pt x="112216" y="488156"/>
                </a:cubicBezTo>
                <a:cubicBezTo>
                  <a:pt x="108644" y="490934"/>
                  <a:pt x="105469" y="492125"/>
                  <a:pt x="102691" y="495300"/>
                </a:cubicBezTo>
                <a:cubicBezTo>
                  <a:pt x="99913" y="498475"/>
                  <a:pt x="96738" y="502840"/>
                  <a:pt x="95547" y="507206"/>
                </a:cubicBezTo>
                <a:cubicBezTo>
                  <a:pt x="94356" y="511572"/>
                  <a:pt x="95150" y="515938"/>
                  <a:pt x="95547" y="521494"/>
                </a:cubicBezTo>
                <a:cubicBezTo>
                  <a:pt x="95944" y="527050"/>
                  <a:pt x="100309" y="535782"/>
                  <a:pt x="97928" y="540544"/>
                </a:cubicBezTo>
                <a:cubicBezTo>
                  <a:pt x="95547" y="545306"/>
                  <a:pt x="86815" y="547291"/>
                  <a:pt x="81259" y="550069"/>
                </a:cubicBezTo>
                <a:cubicBezTo>
                  <a:pt x="75703" y="552847"/>
                  <a:pt x="70941" y="543719"/>
                  <a:pt x="64591" y="557213"/>
                </a:cubicBezTo>
                <a:cubicBezTo>
                  <a:pt x="58241" y="570707"/>
                  <a:pt x="47921" y="612775"/>
                  <a:pt x="43159" y="631031"/>
                </a:cubicBezTo>
                <a:cubicBezTo>
                  <a:pt x="38397" y="649287"/>
                  <a:pt x="38397" y="658416"/>
                  <a:pt x="36016" y="666750"/>
                </a:cubicBezTo>
                <a:cubicBezTo>
                  <a:pt x="33635" y="675084"/>
                  <a:pt x="28872" y="681038"/>
                  <a:pt x="28872" y="681038"/>
                </a:cubicBezTo>
                <a:lnTo>
                  <a:pt x="21728" y="695325"/>
                </a:lnTo>
                <a:cubicBezTo>
                  <a:pt x="18553" y="701675"/>
                  <a:pt x="11806" y="711994"/>
                  <a:pt x="9822" y="719138"/>
                </a:cubicBezTo>
                <a:cubicBezTo>
                  <a:pt x="7838" y="726282"/>
                  <a:pt x="11013" y="732235"/>
                  <a:pt x="9822" y="738188"/>
                </a:cubicBezTo>
                <a:cubicBezTo>
                  <a:pt x="8631" y="744141"/>
                  <a:pt x="4265" y="748506"/>
                  <a:pt x="2678" y="754856"/>
                </a:cubicBezTo>
                <a:cubicBezTo>
                  <a:pt x="1090" y="761206"/>
                  <a:pt x="694" y="770335"/>
                  <a:pt x="297" y="776288"/>
                </a:cubicBezTo>
                <a:cubicBezTo>
                  <a:pt x="-100" y="782241"/>
                  <a:pt x="-100" y="786210"/>
                  <a:pt x="297" y="790575"/>
                </a:cubicBezTo>
                <a:cubicBezTo>
                  <a:pt x="694" y="794940"/>
                  <a:pt x="1487" y="797719"/>
                  <a:pt x="2678" y="802481"/>
                </a:cubicBezTo>
                <a:cubicBezTo>
                  <a:pt x="3869" y="807243"/>
                  <a:pt x="5854" y="815975"/>
                  <a:pt x="7441" y="819150"/>
                </a:cubicBezTo>
                <a:cubicBezTo>
                  <a:pt x="9028" y="822325"/>
                  <a:pt x="10219" y="819547"/>
                  <a:pt x="12203" y="821531"/>
                </a:cubicBezTo>
                <a:cubicBezTo>
                  <a:pt x="14187" y="823515"/>
                  <a:pt x="17363" y="827484"/>
                  <a:pt x="19347" y="831056"/>
                </a:cubicBezTo>
                <a:cubicBezTo>
                  <a:pt x="21331" y="834628"/>
                  <a:pt x="21728" y="838201"/>
                  <a:pt x="24109" y="842963"/>
                </a:cubicBezTo>
                <a:cubicBezTo>
                  <a:pt x="26490" y="847725"/>
                  <a:pt x="32047" y="854869"/>
                  <a:pt x="33634" y="859631"/>
                </a:cubicBezTo>
                <a:cubicBezTo>
                  <a:pt x="35221" y="864393"/>
                  <a:pt x="33237" y="865982"/>
                  <a:pt x="33634" y="871538"/>
                </a:cubicBezTo>
                <a:cubicBezTo>
                  <a:pt x="34031" y="877094"/>
                  <a:pt x="35619" y="885032"/>
                  <a:pt x="36016" y="892969"/>
                </a:cubicBezTo>
                <a:cubicBezTo>
                  <a:pt x="36413" y="900906"/>
                  <a:pt x="36016" y="919163"/>
                  <a:pt x="36016" y="919163"/>
                </a:cubicBezTo>
                <a:lnTo>
                  <a:pt x="36016" y="926306"/>
                </a:lnTo>
                <a:lnTo>
                  <a:pt x="36016" y="945356"/>
                </a:lnTo>
                <a:lnTo>
                  <a:pt x="36016" y="957263"/>
                </a:lnTo>
                <a:cubicBezTo>
                  <a:pt x="36016" y="960835"/>
                  <a:pt x="34825" y="962025"/>
                  <a:pt x="36016" y="966788"/>
                </a:cubicBezTo>
                <a:cubicBezTo>
                  <a:pt x="37207" y="971551"/>
                  <a:pt x="40778" y="980679"/>
                  <a:pt x="43159" y="985838"/>
                </a:cubicBezTo>
                <a:cubicBezTo>
                  <a:pt x="45540" y="990997"/>
                  <a:pt x="47525" y="994172"/>
                  <a:pt x="50303" y="997744"/>
                </a:cubicBezTo>
                <a:cubicBezTo>
                  <a:pt x="53081" y="1001316"/>
                  <a:pt x="59828" y="1007269"/>
                  <a:pt x="59828" y="1007269"/>
                </a:cubicBezTo>
                <a:cubicBezTo>
                  <a:pt x="62606" y="1010047"/>
                  <a:pt x="64591" y="1011635"/>
                  <a:pt x="66972" y="1014413"/>
                </a:cubicBezTo>
                <a:cubicBezTo>
                  <a:pt x="69353" y="1017191"/>
                  <a:pt x="70544" y="1019969"/>
                  <a:pt x="74116" y="1023938"/>
                </a:cubicBezTo>
                <a:cubicBezTo>
                  <a:pt x="77688" y="1027907"/>
                  <a:pt x="84434" y="1035050"/>
                  <a:pt x="88403" y="1038225"/>
                </a:cubicBezTo>
                <a:cubicBezTo>
                  <a:pt x="92372" y="1041400"/>
                  <a:pt x="95150" y="1039813"/>
                  <a:pt x="97928" y="1042988"/>
                </a:cubicBezTo>
                <a:cubicBezTo>
                  <a:pt x="100706" y="1046163"/>
                  <a:pt x="101500" y="1053306"/>
                  <a:pt x="105072" y="1057275"/>
                </a:cubicBezTo>
                <a:cubicBezTo>
                  <a:pt x="108644" y="1061244"/>
                  <a:pt x="113803" y="1062038"/>
                  <a:pt x="119359" y="1066800"/>
                </a:cubicBezTo>
                <a:cubicBezTo>
                  <a:pt x="124915" y="1071562"/>
                  <a:pt x="133249" y="1081484"/>
                  <a:pt x="138409" y="1085850"/>
                </a:cubicBezTo>
                <a:cubicBezTo>
                  <a:pt x="143568" y="1090216"/>
                  <a:pt x="146347" y="1088628"/>
                  <a:pt x="150316" y="1092994"/>
                </a:cubicBezTo>
                <a:cubicBezTo>
                  <a:pt x="154285" y="1097360"/>
                  <a:pt x="158650" y="1108075"/>
                  <a:pt x="162222" y="1112044"/>
                </a:cubicBezTo>
                <a:cubicBezTo>
                  <a:pt x="165794" y="1116013"/>
                  <a:pt x="168175" y="1114425"/>
                  <a:pt x="171747" y="1116806"/>
                </a:cubicBezTo>
                <a:cubicBezTo>
                  <a:pt x="175319" y="1119187"/>
                  <a:pt x="180081" y="1123156"/>
                  <a:pt x="183653" y="1126331"/>
                </a:cubicBezTo>
                <a:cubicBezTo>
                  <a:pt x="187225" y="1129506"/>
                  <a:pt x="189209" y="1129506"/>
                  <a:pt x="193178" y="1135856"/>
                </a:cubicBezTo>
                <a:cubicBezTo>
                  <a:pt x="197147" y="1142206"/>
                  <a:pt x="207466" y="1164431"/>
                  <a:pt x="207466" y="1164431"/>
                </a:cubicBezTo>
                <a:cubicBezTo>
                  <a:pt x="210641" y="1170781"/>
                  <a:pt x="211434" y="1162844"/>
                  <a:pt x="212228" y="1173956"/>
                </a:cubicBezTo>
                <a:cubicBezTo>
                  <a:pt x="213022" y="1185068"/>
                  <a:pt x="212625" y="1216819"/>
                  <a:pt x="212228" y="1231106"/>
                </a:cubicBezTo>
                <a:cubicBezTo>
                  <a:pt x="211831" y="1245393"/>
                  <a:pt x="211038" y="1253331"/>
                  <a:pt x="209847" y="1259681"/>
                </a:cubicBezTo>
                <a:cubicBezTo>
                  <a:pt x="208656" y="1266031"/>
                  <a:pt x="206275" y="1262459"/>
                  <a:pt x="205084" y="1269206"/>
                </a:cubicBezTo>
                <a:cubicBezTo>
                  <a:pt x="203893" y="1275953"/>
                  <a:pt x="203100" y="1290241"/>
                  <a:pt x="202703" y="1300163"/>
                </a:cubicBezTo>
                <a:cubicBezTo>
                  <a:pt x="202306" y="1310085"/>
                  <a:pt x="201116" y="1320404"/>
                  <a:pt x="202703" y="1328738"/>
                </a:cubicBezTo>
                <a:cubicBezTo>
                  <a:pt x="204290" y="1337072"/>
                  <a:pt x="208259" y="1343026"/>
                  <a:pt x="212228" y="1350169"/>
                </a:cubicBezTo>
                <a:cubicBezTo>
                  <a:pt x="216197" y="1357312"/>
                  <a:pt x="226516" y="1371600"/>
                  <a:pt x="226516" y="1371600"/>
                </a:cubicBezTo>
              </a:path>
            </a:pathLst>
          </a:custGeom>
          <a:noFill/>
          <a:ln w="165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19" name="Полилиния 18"/>
          <p:cNvSpPr/>
          <p:nvPr/>
        </p:nvSpPr>
        <p:spPr bwMode="auto">
          <a:xfrm>
            <a:off x="2470006" y="2933701"/>
            <a:ext cx="947031" cy="1972866"/>
          </a:xfrm>
          <a:custGeom>
            <a:avLst/>
            <a:gdLst>
              <a:gd name="connsiteX0" fmla="*/ 727258 w 1007268"/>
              <a:gd name="connsiteY0" fmla="*/ 0 h 1790700"/>
              <a:gd name="connsiteX1" fmla="*/ 755833 w 1007268"/>
              <a:gd name="connsiteY1" fmla="*/ 47625 h 1790700"/>
              <a:gd name="connsiteX2" fmla="*/ 768533 w 1007268"/>
              <a:gd name="connsiteY2" fmla="*/ 73025 h 1790700"/>
              <a:gd name="connsiteX3" fmla="*/ 784408 w 1007268"/>
              <a:gd name="connsiteY3" fmla="*/ 82550 h 1790700"/>
              <a:gd name="connsiteX4" fmla="*/ 797108 w 1007268"/>
              <a:gd name="connsiteY4" fmla="*/ 92075 h 1790700"/>
              <a:gd name="connsiteX5" fmla="*/ 803458 w 1007268"/>
              <a:gd name="connsiteY5" fmla="*/ 98425 h 1790700"/>
              <a:gd name="connsiteX6" fmla="*/ 803458 w 1007268"/>
              <a:gd name="connsiteY6" fmla="*/ 127000 h 1790700"/>
              <a:gd name="connsiteX7" fmla="*/ 803458 w 1007268"/>
              <a:gd name="connsiteY7" fmla="*/ 149225 h 1790700"/>
              <a:gd name="connsiteX8" fmla="*/ 806633 w 1007268"/>
              <a:gd name="connsiteY8" fmla="*/ 168275 h 1790700"/>
              <a:gd name="connsiteX9" fmla="*/ 806633 w 1007268"/>
              <a:gd name="connsiteY9" fmla="*/ 177800 h 1790700"/>
              <a:gd name="connsiteX10" fmla="*/ 797108 w 1007268"/>
              <a:gd name="connsiteY10" fmla="*/ 190500 h 1790700"/>
              <a:gd name="connsiteX11" fmla="*/ 793933 w 1007268"/>
              <a:gd name="connsiteY11" fmla="*/ 219075 h 1790700"/>
              <a:gd name="connsiteX12" fmla="*/ 793933 w 1007268"/>
              <a:gd name="connsiteY12" fmla="*/ 231775 h 1790700"/>
              <a:gd name="connsiteX13" fmla="*/ 803458 w 1007268"/>
              <a:gd name="connsiteY13" fmla="*/ 254000 h 1790700"/>
              <a:gd name="connsiteX14" fmla="*/ 816158 w 1007268"/>
              <a:gd name="connsiteY14" fmla="*/ 269875 h 1790700"/>
              <a:gd name="connsiteX15" fmla="*/ 825683 w 1007268"/>
              <a:gd name="connsiteY15" fmla="*/ 285750 h 1790700"/>
              <a:gd name="connsiteX16" fmla="*/ 828858 w 1007268"/>
              <a:gd name="connsiteY16" fmla="*/ 295275 h 1790700"/>
              <a:gd name="connsiteX17" fmla="*/ 825683 w 1007268"/>
              <a:gd name="connsiteY17" fmla="*/ 342900 h 1790700"/>
              <a:gd name="connsiteX18" fmla="*/ 819333 w 1007268"/>
              <a:gd name="connsiteY18" fmla="*/ 365125 h 1790700"/>
              <a:gd name="connsiteX19" fmla="*/ 812983 w 1007268"/>
              <a:gd name="connsiteY19" fmla="*/ 400050 h 1790700"/>
              <a:gd name="connsiteX20" fmla="*/ 806633 w 1007268"/>
              <a:gd name="connsiteY20" fmla="*/ 438150 h 1790700"/>
              <a:gd name="connsiteX21" fmla="*/ 809808 w 1007268"/>
              <a:gd name="connsiteY21" fmla="*/ 466725 h 1790700"/>
              <a:gd name="connsiteX22" fmla="*/ 816158 w 1007268"/>
              <a:gd name="connsiteY22" fmla="*/ 501650 h 1790700"/>
              <a:gd name="connsiteX23" fmla="*/ 838383 w 1007268"/>
              <a:gd name="connsiteY23" fmla="*/ 536575 h 1790700"/>
              <a:gd name="connsiteX24" fmla="*/ 847908 w 1007268"/>
              <a:gd name="connsiteY24" fmla="*/ 542925 h 1790700"/>
              <a:gd name="connsiteX25" fmla="*/ 860608 w 1007268"/>
              <a:gd name="connsiteY25" fmla="*/ 558800 h 1790700"/>
              <a:gd name="connsiteX26" fmla="*/ 873308 w 1007268"/>
              <a:gd name="connsiteY26" fmla="*/ 568325 h 1790700"/>
              <a:gd name="connsiteX27" fmla="*/ 898708 w 1007268"/>
              <a:gd name="connsiteY27" fmla="*/ 600075 h 1790700"/>
              <a:gd name="connsiteX28" fmla="*/ 943158 w 1007268"/>
              <a:gd name="connsiteY28" fmla="*/ 625475 h 1790700"/>
              <a:gd name="connsiteX29" fmla="*/ 968558 w 1007268"/>
              <a:gd name="connsiteY29" fmla="*/ 641350 h 1790700"/>
              <a:gd name="connsiteX30" fmla="*/ 984433 w 1007268"/>
              <a:gd name="connsiteY30" fmla="*/ 657225 h 1790700"/>
              <a:gd name="connsiteX31" fmla="*/ 1000308 w 1007268"/>
              <a:gd name="connsiteY31" fmla="*/ 676275 h 1790700"/>
              <a:gd name="connsiteX32" fmla="*/ 1006658 w 1007268"/>
              <a:gd name="connsiteY32" fmla="*/ 701675 h 1790700"/>
              <a:gd name="connsiteX33" fmla="*/ 1006658 w 1007268"/>
              <a:gd name="connsiteY33" fmla="*/ 723900 h 1790700"/>
              <a:gd name="connsiteX34" fmla="*/ 1003483 w 1007268"/>
              <a:gd name="connsiteY34" fmla="*/ 739775 h 1790700"/>
              <a:gd name="connsiteX35" fmla="*/ 997133 w 1007268"/>
              <a:gd name="connsiteY35" fmla="*/ 749300 h 1790700"/>
              <a:gd name="connsiteX36" fmla="*/ 1000308 w 1007268"/>
              <a:gd name="connsiteY36" fmla="*/ 765175 h 1790700"/>
              <a:gd name="connsiteX37" fmla="*/ 1003483 w 1007268"/>
              <a:gd name="connsiteY37" fmla="*/ 777875 h 1790700"/>
              <a:gd name="connsiteX38" fmla="*/ 990783 w 1007268"/>
              <a:gd name="connsiteY38" fmla="*/ 800100 h 1790700"/>
              <a:gd name="connsiteX39" fmla="*/ 984433 w 1007268"/>
              <a:gd name="connsiteY39" fmla="*/ 819150 h 1790700"/>
              <a:gd name="connsiteX40" fmla="*/ 984433 w 1007268"/>
              <a:gd name="connsiteY40" fmla="*/ 831850 h 1790700"/>
              <a:gd name="connsiteX41" fmla="*/ 974908 w 1007268"/>
              <a:gd name="connsiteY41" fmla="*/ 847725 h 1790700"/>
              <a:gd name="connsiteX42" fmla="*/ 974908 w 1007268"/>
              <a:gd name="connsiteY42" fmla="*/ 857250 h 1790700"/>
              <a:gd name="connsiteX43" fmla="*/ 968558 w 1007268"/>
              <a:gd name="connsiteY43" fmla="*/ 876300 h 1790700"/>
              <a:gd name="connsiteX44" fmla="*/ 965383 w 1007268"/>
              <a:gd name="connsiteY44" fmla="*/ 898525 h 1790700"/>
              <a:gd name="connsiteX45" fmla="*/ 952683 w 1007268"/>
              <a:gd name="connsiteY45" fmla="*/ 911225 h 1790700"/>
              <a:gd name="connsiteX46" fmla="*/ 946333 w 1007268"/>
              <a:gd name="connsiteY46" fmla="*/ 927100 h 1790700"/>
              <a:gd name="connsiteX47" fmla="*/ 939983 w 1007268"/>
              <a:gd name="connsiteY47" fmla="*/ 936625 h 1790700"/>
              <a:gd name="connsiteX48" fmla="*/ 936808 w 1007268"/>
              <a:gd name="connsiteY48" fmla="*/ 949325 h 1790700"/>
              <a:gd name="connsiteX49" fmla="*/ 936808 w 1007268"/>
              <a:gd name="connsiteY49" fmla="*/ 955675 h 1790700"/>
              <a:gd name="connsiteX50" fmla="*/ 936808 w 1007268"/>
              <a:gd name="connsiteY50" fmla="*/ 974725 h 1790700"/>
              <a:gd name="connsiteX51" fmla="*/ 936808 w 1007268"/>
              <a:gd name="connsiteY51" fmla="*/ 993775 h 1790700"/>
              <a:gd name="connsiteX52" fmla="*/ 946333 w 1007268"/>
              <a:gd name="connsiteY52" fmla="*/ 1000125 h 1790700"/>
              <a:gd name="connsiteX53" fmla="*/ 952683 w 1007268"/>
              <a:gd name="connsiteY53" fmla="*/ 1012825 h 1790700"/>
              <a:gd name="connsiteX54" fmla="*/ 949508 w 1007268"/>
              <a:gd name="connsiteY54" fmla="*/ 1019175 h 1790700"/>
              <a:gd name="connsiteX55" fmla="*/ 949508 w 1007268"/>
              <a:gd name="connsiteY55" fmla="*/ 1038225 h 1790700"/>
              <a:gd name="connsiteX56" fmla="*/ 939983 w 1007268"/>
              <a:gd name="connsiteY56" fmla="*/ 1038225 h 1790700"/>
              <a:gd name="connsiteX57" fmla="*/ 920933 w 1007268"/>
              <a:gd name="connsiteY57" fmla="*/ 1038225 h 1790700"/>
              <a:gd name="connsiteX58" fmla="*/ 905058 w 1007268"/>
              <a:gd name="connsiteY58" fmla="*/ 1038225 h 1790700"/>
              <a:gd name="connsiteX59" fmla="*/ 886008 w 1007268"/>
              <a:gd name="connsiteY59" fmla="*/ 1044575 h 1790700"/>
              <a:gd name="connsiteX60" fmla="*/ 870133 w 1007268"/>
              <a:gd name="connsiteY60" fmla="*/ 1050925 h 1790700"/>
              <a:gd name="connsiteX61" fmla="*/ 854258 w 1007268"/>
              <a:gd name="connsiteY61" fmla="*/ 1054100 h 1790700"/>
              <a:gd name="connsiteX62" fmla="*/ 835208 w 1007268"/>
              <a:gd name="connsiteY62" fmla="*/ 1054100 h 1790700"/>
              <a:gd name="connsiteX63" fmla="*/ 822508 w 1007268"/>
              <a:gd name="connsiteY63" fmla="*/ 1047750 h 1790700"/>
              <a:gd name="connsiteX64" fmla="*/ 793933 w 1007268"/>
              <a:gd name="connsiteY64" fmla="*/ 1063625 h 1790700"/>
              <a:gd name="connsiteX65" fmla="*/ 803458 w 1007268"/>
              <a:gd name="connsiteY65" fmla="*/ 1069975 h 1790700"/>
              <a:gd name="connsiteX66" fmla="*/ 819333 w 1007268"/>
              <a:gd name="connsiteY66" fmla="*/ 1079500 h 1790700"/>
              <a:gd name="connsiteX67" fmla="*/ 819333 w 1007268"/>
              <a:gd name="connsiteY67" fmla="*/ 1092200 h 1790700"/>
              <a:gd name="connsiteX68" fmla="*/ 819333 w 1007268"/>
              <a:gd name="connsiteY68" fmla="*/ 1108075 h 1790700"/>
              <a:gd name="connsiteX69" fmla="*/ 809808 w 1007268"/>
              <a:gd name="connsiteY69" fmla="*/ 1114425 h 1790700"/>
              <a:gd name="connsiteX70" fmla="*/ 803458 w 1007268"/>
              <a:gd name="connsiteY70" fmla="*/ 1133475 h 1790700"/>
              <a:gd name="connsiteX71" fmla="*/ 803458 w 1007268"/>
              <a:gd name="connsiteY71" fmla="*/ 1139825 h 1790700"/>
              <a:gd name="connsiteX72" fmla="*/ 803458 w 1007268"/>
              <a:gd name="connsiteY72" fmla="*/ 1152525 h 1790700"/>
              <a:gd name="connsiteX73" fmla="*/ 803458 w 1007268"/>
              <a:gd name="connsiteY73" fmla="*/ 1165225 h 1790700"/>
              <a:gd name="connsiteX74" fmla="*/ 790758 w 1007268"/>
              <a:gd name="connsiteY74" fmla="*/ 1177925 h 1790700"/>
              <a:gd name="connsiteX75" fmla="*/ 762183 w 1007268"/>
              <a:gd name="connsiteY75" fmla="*/ 1200150 h 1790700"/>
              <a:gd name="connsiteX76" fmla="*/ 759008 w 1007268"/>
              <a:gd name="connsiteY76" fmla="*/ 1219200 h 1790700"/>
              <a:gd name="connsiteX77" fmla="*/ 755833 w 1007268"/>
              <a:gd name="connsiteY77" fmla="*/ 1254125 h 1790700"/>
              <a:gd name="connsiteX78" fmla="*/ 759008 w 1007268"/>
              <a:gd name="connsiteY78" fmla="*/ 1260475 h 1790700"/>
              <a:gd name="connsiteX79" fmla="*/ 752658 w 1007268"/>
              <a:gd name="connsiteY79" fmla="*/ 1276350 h 1790700"/>
              <a:gd name="connsiteX80" fmla="*/ 743133 w 1007268"/>
              <a:gd name="connsiteY80" fmla="*/ 1282700 h 1790700"/>
              <a:gd name="connsiteX81" fmla="*/ 730433 w 1007268"/>
              <a:gd name="connsiteY81" fmla="*/ 1295400 h 1790700"/>
              <a:gd name="connsiteX82" fmla="*/ 714558 w 1007268"/>
              <a:gd name="connsiteY82" fmla="*/ 1308100 h 1790700"/>
              <a:gd name="connsiteX83" fmla="*/ 705033 w 1007268"/>
              <a:gd name="connsiteY83" fmla="*/ 1320800 h 1790700"/>
              <a:gd name="connsiteX84" fmla="*/ 701858 w 1007268"/>
              <a:gd name="connsiteY84" fmla="*/ 1339850 h 1790700"/>
              <a:gd name="connsiteX85" fmla="*/ 692333 w 1007268"/>
              <a:gd name="connsiteY85" fmla="*/ 1346200 h 1790700"/>
              <a:gd name="connsiteX86" fmla="*/ 676458 w 1007268"/>
              <a:gd name="connsiteY86" fmla="*/ 1355725 h 1790700"/>
              <a:gd name="connsiteX87" fmla="*/ 663758 w 1007268"/>
              <a:gd name="connsiteY87" fmla="*/ 1365250 h 1790700"/>
              <a:gd name="connsiteX88" fmla="*/ 606608 w 1007268"/>
              <a:gd name="connsiteY88" fmla="*/ 1384300 h 1790700"/>
              <a:gd name="connsiteX89" fmla="*/ 536758 w 1007268"/>
              <a:gd name="connsiteY89" fmla="*/ 1400175 h 1790700"/>
              <a:gd name="connsiteX90" fmla="*/ 489133 w 1007268"/>
              <a:gd name="connsiteY90" fmla="*/ 1409700 h 1790700"/>
              <a:gd name="connsiteX91" fmla="*/ 466908 w 1007268"/>
              <a:gd name="connsiteY91" fmla="*/ 1412875 h 1790700"/>
              <a:gd name="connsiteX92" fmla="*/ 428808 w 1007268"/>
              <a:gd name="connsiteY92" fmla="*/ 1416050 h 1790700"/>
              <a:gd name="connsiteX93" fmla="*/ 387533 w 1007268"/>
              <a:gd name="connsiteY93" fmla="*/ 1419225 h 1790700"/>
              <a:gd name="connsiteX94" fmla="*/ 343083 w 1007268"/>
              <a:gd name="connsiteY94" fmla="*/ 1428750 h 1790700"/>
              <a:gd name="connsiteX95" fmla="*/ 314508 w 1007268"/>
              <a:gd name="connsiteY95" fmla="*/ 1435100 h 1790700"/>
              <a:gd name="connsiteX96" fmla="*/ 289108 w 1007268"/>
              <a:gd name="connsiteY96" fmla="*/ 1438275 h 1790700"/>
              <a:gd name="connsiteX97" fmla="*/ 257358 w 1007268"/>
              <a:gd name="connsiteY97" fmla="*/ 1450975 h 1790700"/>
              <a:gd name="connsiteX98" fmla="*/ 222433 w 1007268"/>
              <a:gd name="connsiteY98" fmla="*/ 1460500 h 1790700"/>
              <a:gd name="connsiteX99" fmla="*/ 209733 w 1007268"/>
              <a:gd name="connsiteY99" fmla="*/ 1463675 h 1790700"/>
              <a:gd name="connsiteX100" fmla="*/ 171633 w 1007268"/>
              <a:gd name="connsiteY100" fmla="*/ 1470025 h 1790700"/>
              <a:gd name="connsiteX101" fmla="*/ 165283 w 1007268"/>
              <a:gd name="connsiteY101" fmla="*/ 1476375 h 1790700"/>
              <a:gd name="connsiteX102" fmla="*/ 117658 w 1007268"/>
              <a:gd name="connsiteY102" fmla="*/ 1489075 h 1790700"/>
              <a:gd name="connsiteX103" fmla="*/ 85908 w 1007268"/>
              <a:gd name="connsiteY103" fmla="*/ 1495425 h 1790700"/>
              <a:gd name="connsiteX104" fmla="*/ 70033 w 1007268"/>
              <a:gd name="connsiteY104" fmla="*/ 1504950 h 1790700"/>
              <a:gd name="connsiteX105" fmla="*/ 70033 w 1007268"/>
              <a:gd name="connsiteY105" fmla="*/ 1530350 h 1790700"/>
              <a:gd name="connsiteX106" fmla="*/ 76383 w 1007268"/>
              <a:gd name="connsiteY106" fmla="*/ 1552575 h 1790700"/>
              <a:gd name="connsiteX107" fmla="*/ 76383 w 1007268"/>
              <a:gd name="connsiteY107" fmla="*/ 1568450 h 1790700"/>
              <a:gd name="connsiteX108" fmla="*/ 41458 w 1007268"/>
              <a:gd name="connsiteY108" fmla="*/ 1628775 h 1790700"/>
              <a:gd name="connsiteX109" fmla="*/ 38283 w 1007268"/>
              <a:gd name="connsiteY109" fmla="*/ 1660525 h 1790700"/>
              <a:gd name="connsiteX110" fmla="*/ 31933 w 1007268"/>
              <a:gd name="connsiteY110" fmla="*/ 1685925 h 1790700"/>
              <a:gd name="connsiteX111" fmla="*/ 25583 w 1007268"/>
              <a:gd name="connsiteY111" fmla="*/ 1711325 h 1790700"/>
              <a:gd name="connsiteX112" fmla="*/ 25583 w 1007268"/>
              <a:gd name="connsiteY112" fmla="*/ 1724025 h 1790700"/>
              <a:gd name="connsiteX113" fmla="*/ 12883 w 1007268"/>
              <a:gd name="connsiteY113" fmla="*/ 1749425 h 1790700"/>
              <a:gd name="connsiteX114" fmla="*/ 183 w 1007268"/>
              <a:gd name="connsiteY114" fmla="*/ 1774825 h 1790700"/>
              <a:gd name="connsiteX115" fmla="*/ 6533 w 1007268"/>
              <a:gd name="connsiteY115" fmla="*/ 1790700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1007268" h="1790700">
                <a:moveTo>
                  <a:pt x="727258" y="0"/>
                </a:moveTo>
                <a:cubicBezTo>
                  <a:pt x="738106" y="17727"/>
                  <a:pt x="748954" y="35454"/>
                  <a:pt x="755833" y="47625"/>
                </a:cubicBezTo>
                <a:cubicBezTo>
                  <a:pt x="762712" y="59796"/>
                  <a:pt x="763771" y="67204"/>
                  <a:pt x="768533" y="73025"/>
                </a:cubicBezTo>
                <a:cubicBezTo>
                  <a:pt x="773295" y="78846"/>
                  <a:pt x="779646" y="79375"/>
                  <a:pt x="784408" y="82550"/>
                </a:cubicBezTo>
                <a:cubicBezTo>
                  <a:pt x="789170" y="85725"/>
                  <a:pt x="793933" y="89429"/>
                  <a:pt x="797108" y="92075"/>
                </a:cubicBezTo>
                <a:cubicBezTo>
                  <a:pt x="800283" y="94721"/>
                  <a:pt x="802400" y="92604"/>
                  <a:pt x="803458" y="98425"/>
                </a:cubicBezTo>
                <a:cubicBezTo>
                  <a:pt x="804516" y="104246"/>
                  <a:pt x="803458" y="127000"/>
                  <a:pt x="803458" y="127000"/>
                </a:cubicBezTo>
                <a:cubicBezTo>
                  <a:pt x="803458" y="135467"/>
                  <a:pt x="802929" y="142346"/>
                  <a:pt x="803458" y="149225"/>
                </a:cubicBezTo>
                <a:cubicBezTo>
                  <a:pt x="803987" y="156104"/>
                  <a:pt x="806104" y="163513"/>
                  <a:pt x="806633" y="168275"/>
                </a:cubicBezTo>
                <a:cubicBezTo>
                  <a:pt x="807162" y="173038"/>
                  <a:pt x="808220" y="174096"/>
                  <a:pt x="806633" y="177800"/>
                </a:cubicBezTo>
                <a:cubicBezTo>
                  <a:pt x="805046" y="181504"/>
                  <a:pt x="799225" y="183621"/>
                  <a:pt x="797108" y="190500"/>
                </a:cubicBezTo>
                <a:cubicBezTo>
                  <a:pt x="794991" y="197379"/>
                  <a:pt x="794462" y="212196"/>
                  <a:pt x="793933" y="219075"/>
                </a:cubicBezTo>
                <a:cubicBezTo>
                  <a:pt x="793404" y="225954"/>
                  <a:pt x="792346" y="225954"/>
                  <a:pt x="793933" y="231775"/>
                </a:cubicBezTo>
                <a:cubicBezTo>
                  <a:pt x="795521" y="237596"/>
                  <a:pt x="799754" y="247650"/>
                  <a:pt x="803458" y="254000"/>
                </a:cubicBezTo>
                <a:cubicBezTo>
                  <a:pt x="807162" y="260350"/>
                  <a:pt x="812454" y="264583"/>
                  <a:pt x="816158" y="269875"/>
                </a:cubicBezTo>
                <a:cubicBezTo>
                  <a:pt x="819862" y="275167"/>
                  <a:pt x="823566" y="281517"/>
                  <a:pt x="825683" y="285750"/>
                </a:cubicBezTo>
                <a:cubicBezTo>
                  <a:pt x="827800" y="289983"/>
                  <a:pt x="828858" y="285750"/>
                  <a:pt x="828858" y="295275"/>
                </a:cubicBezTo>
                <a:cubicBezTo>
                  <a:pt x="828858" y="304800"/>
                  <a:pt x="827270" y="331258"/>
                  <a:pt x="825683" y="342900"/>
                </a:cubicBezTo>
                <a:cubicBezTo>
                  <a:pt x="824096" y="354542"/>
                  <a:pt x="821450" y="355600"/>
                  <a:pt x="819333" y="365125"/>
                </a:cubicBezTo>
                <a:cubicBezTo>
                  <a:pt x="817216" y="374650"/>
                  <a:pt x="815100" y="387879"/>
                  <a:pt x="812983" y="400050"/>
                </a:cubicBezTo>
                <a:cubicBezTo>
                  <a:pt x="810866" y="412221"/>
                  <a:pt x="807162" y="427038"/>
                  <a:pt x="806633" y="438150"/>
                </a:cubicBezTo>
                <a:cubicBezTo>
                  <a:pt x="806104" y="449262"/>
                  <a:pt x="808221" y="456142"/>
                  <a:pt x="809808" y="466725"/>
                </a:cubicBezTo>
                <a:cubicBezTo>
                  <a:pt x="811396" y="477308"/>
                  <a:pt x="811396" y="490008"/>
                  <a:pt x="816158" y="501650"/>
                </a:cubicBezTo>
                <a:cubicBezTo>
                  <a:pt x="820920" y="513292"/>
                  <a:pt x="833091" y="529696"/>
                  <a:pt x="838383" y="536575"/>
                </a:cubicBezTo>
                <a:cubicBezTo>
                  <a:pt x="843675" y="543454"/>
                  <a:pt x="844204" y="539221"/>
                  <a:pt x="847908" y="542925"/>
                </a:cubicBezTo>
                <a:cubicBezTo>
                  <a:pt x="851612" y="546629"/>
                  <a:pt x="856375" y="554567"/>
                  <a:pt x="860608" y="558800"/>
                </a:cubicBezTo>
                <a:cubicBezTo>
                  <a:pt x="864841" y="563033"/>
                  <a:pt x="866958" y="561446"/>
                  <a:pt x="873308" y="568325"/>
                </a:cubicBezTo>
                <a:cubicBezTo>
                  <a:pt x="879658" y="575204"/>
                  <a:pt x="887066" y="590550"/>
                  <a:pt x="898708" y="600075"/>
                </a:cubicBezTo>
                <a:cubicBezTo>
                  <a:pt x="910350" y="609600"/>
                  <a:pt x="931516" y="618596"/>
                  <a:pt x="943158" y="625475"/>
                </a:cubicBezTo>
                <a:cubicBezTo>
                  <a:pt x="954800" y="632354"/>
                  <a:pt x="961679" y="636058"/>
                  <a:pt x="968558" y="641350"/>
                </a:cubicBezTo>
                <a:cubicBezTo>
                  <a:pt x="975437" y="646642"/>
                  <a:pt x="979141" y="651404"/>
                  <a:pt x="984433" y="657225"/>
                </a:cubicBezTo>
                <a:cubicBezTo>
                  <a:pt x="989725" y="663046"/>
                  <a:pt x="996604" y="668867"/>
                  <a:pt x="1000308" y="676275"/>
                </a:cubicBezTo>
                <a:cubicBezTo>
                  <a:pt x="1004012" y="683683"/>
                  <a:pt x="1005600" y="693738"/>
                  <a:pt x="1006658" y="701675"/>
                </a:cubicBezTo>
                <a:cubicBezTo>
                  <a:pt x="1007716" y="709612"/>
                  <a:pt x="1007187" y="717550"/>
                  <a:pt x="1006658" y="723900"/>
                </a:cubicBezTo>
                <a:cubicBezTo>
                  <a:pt x="1006129" y="730250"/>
                  <a:pt x="1005070" y="735542"/>
                  <a:pt x="1003483" y="739775"/>
                </a:cubicBezTo>
                <a:cubicBezTo>
                  <a:pt x="1001896" y="744008"/>
                  <a:pt x="997662" y="745067"/>
                  <a:pt x="997133" y="749300"/>
                </a:cubicBezTo>
                <a:cubicBezTo>
                  <a:pt x="996604" y="753533"/>
                  <a:pt x="999250" y="760413"/>
                  <a:pt x="1000308" y="765175"/>
                </a:cubicBezTo>
                <a:cubicBezTo>
                  <a:pt x="1001366" y="769937"/>
                  <a:pt x="1005071" y="772054"/>
                  <a:pt x="1003483" y="777875"/>
                </a:cubicBezTo>
                <a:cubicBezTo>
                  <a:pt x="1001896" y="783696"/>
                  <a:pt x="993958" y="793221"/>
                  <a:pt x="990783" y="800100"/>
                </a:cubicBezTo>
                <a:cubicBezTo>
                  <a:pt x="987608" y="806979"/>
                  <a:pt x="985491" y="813859"/>
                  <a:pt x="984433" y="819150"/>
                </a:cubicBezTo>
                <a:cubicBezTo>
                  <a:pt x="983375" y="824441"/>
                  <a:pt x="986020" y="827088"/>
                  <a:pt x="984433" y="831850"/>
                </a:cubicBezTo>
                <a:cubicBezTo>
                  <a:pt x="982846" y="836612"/>
                  <a:pt x="976495" y="843492"/>
                  <a:pt x="974908" y="847725"/>
                </a:cubicBezTo>
                <a:cubicBezTo>
                  <a:pt x="973321" y="851958"/>
                  <a:pt x="975966" y="852488"/>
                  <a:pt x="974908" y="857250"/>
                </a:cubicBezTo>
                <a:cubicBezTo>
                  <a:pt x="973850" y="862012"/>
                  <a:pt x="970145" y="869421"/>
                  <a:pt x="968558" y="876300"/>
                </a:cubicBezTo>
                <a:cubicBezTo>
                  <a:pt x="966971" y="883179"/>
                  <a:pt x="968029" y="892704"/>
                  <a:pt x="965383" y="898525"/>
                </a:cubicBezTo>
                <a:cubicBezTo>
                  <a:pt x="962737" y="904346"/>
                  <a:pt x="955858" y="906463"/>
                  <a:pt x="952683" y="911225"/>
                </a:cubicBezTo>
                <a:cubicBezTo>
                  <a:pt x="949508" y="915987"/>
                  <a:pt x="948450" y="922867"/>
                  <a:pt x="946333" y="927100"/>
                </a:cubicBezTo>
                <a:cubicBezTo>
                  <a:pt x="944216" y="931333"/>
                  <a:pt x="941570" y="932921"/>
                  <a:pt x="939983" y="936625"/>
                </a:cubicBezTo>
                <a:cubicBezTo>
                  <a:pt x="938396" y="940329"/>
                  <a:pt x="937337" y="946150"/>
                  <a:pt x="936808" y="949325"/>
                </a:cubicBezTo>
                <a:cubicBezTo>
                  <a:pt x="936279" y="952500"/>
                  <a:pt x="936808" y="955675"/>
                  <a:pt x="936808" y="955675"/>
                </a:cubicBezTo>
                <a:lnTo>
                  <a:pt x="936808" y="974725"/>
                </a:lnTo>
                <a:cubicBezTo>
                  <a:pt x="936808" y="981075"/>
                  <a:pt x="935221" y="989542"/>
                  <a:pt x="936808" y="993775"/>
                </a:cubicBezTo>
                <a:cubicBezTo>
                  <a:pt x="938395" y="998008"/>
                  <a:pt x="943687" y="996950"/>
                  <a:pt x="946333" y="1000125"/>
                </a:cubicBezTo>
                <a:cubicBezTo>
                  <a:pt x="948979" y="1003300"/>
                  <a:pt x="952154" y="1009650"/>
                  <a:pt x="952683" y="1012825"/>
                </a:cubicBezTo>
                <a:cubicBezTo>
                  <a:pt x="953212" y="1016000"/>
                  <a:pt x="950037" y="1014942"/>
                  <a:pt x="949508" y="1019175"/>
                </a:cubicBezTo>
                <a:cubicBezTo>
                  <a:pt x="948979" y="1023408"/>
                  <a:pt x="951095" y="1035050"/>
                  <a:pt x="949508" y="1038225"/>
                </a:cubicBezTo>
                <a:cubicBezTo>
                  <a:pt x="947921" y="1041400"/>
                  <a:pt x="939983" y="1038225"/>
                  <a:pt x="939983" y="1038225"/>
                </a:cubicBezTo>
                <a:lnTo>
                  <a:pt x="920933" y="1038225"/>
                </a:lnTo>
                <a:cubicBezTo>
                  <a:pt x="915112" y="1038225"/>
                  <a:pt x="910879" y="1037167"/>
                  <a:pt x="905058" y="1038225"/>
                </a:cubicBezTo>
                <a:cubicBezTo>
                  <a:pt x="899237" y="1039283"/>
                  <a:pt x="891829" y="1042458"/>
                  <a:pt x="886008" y="1044575"/>
                </a:cubicBezTo>
                <a:cubicBezTo>
                  <a:pt x="880187" y="1046692"/>
                  <a:pt x="875425" y="1049338"/>
                  <a:pt x="870133" y="1050925"/>
                </a:cubicBezTo>
                <a:cubicBezTo>
                  <a:pt x="864841" y="1052512"/>
                  <a:pt x="860079" y="1053571"/>
                  <a:pt x="854258" y="1054100"/>
                </a:cubicBezTo>
                <a:cubicBezTo>
                  <a:pt x="848437" y="1054629"/>
                  <a:pt x="840499" y="1055158"/>
                  <a:pt x="835208" y="1054100"/>
                </a:cubicBezTo>
                <a:cubicBezTo>
                  <a:pt x="829917" y="1053042"/>
                  <a:pt x="829387" y="1046163"/>
                  <a:pt x="822508" y="1047750"/>
                </a:cubicBezTo>
                <a:cubicBezTo>
                  <a:pt x="815629" y="1049337"/>
                  <a:pt x="797108" y="1059921"/>
                  <a:pt x="793933" y="1063625"/>
                </a:cubicBezTo>
                <a:cubicBezTo>
                  <a:pt x="790758" y="1067329"/>
                  <a:pt x="799225" y="1067329"/>
                  <a:pt x="803458" y="1069975"/>
                </a:cubicBezTo>
                <a:cubicBezTo>
                  <a:pt x="807691" y="1072621"/>
                  <a:pt x="816687" y="1075796"/>
                  <a:pt x="819333" y="1079500"/>
                </a:cubicBezTo>
                <a:cubicBezTo>
                  <a:pt x="821979" y="1083204"/>
                  <a:pt x="819333" y="1092200"/>
                  <a:pt x="819333" y="1092200"/>
                </a:cubicBezTo>
                <a:cubicBezTo>
                  <a:pt x="819333" y="1096962"/>
                  <a:pt x="820920" y="1104371"/>
                  <a:pt x="819333" y="1108075"/>
                </a:cubicBezTo>
                <a:cubicBezTo>
                  <a:pt x="817746" y="1111779"/>
                  <a:pt x="812454" y="1110192"/>
                  <a:pt x="809808" y="1114425"/>
                </a:cubicBezTo>
                <a:cubicBezTo>
                  <a:pt x="807162" y="1118658"/>
                  <a:pt x="804516" y="1129242"/>
                  <a:pt x="803458" y="1133475"/>
                </a:cubicBezTo>
                <a:cubicBezTo>
                  <a:pt x="802400" y="1137708"/>
                  <a:pt x="803458" y="1139825"/>
                  <a:pt x="803458" y="1139825"/>
                </a:cubicBezTo>
                <a:lnTo>
                  <a:pt x="803458" y="1152525"/>
                </a:lnTo>
                <a:cubicBezTo>
                  <a:pt x="803458" y="1156758"/>
                  <a:pt x="805575" y="1160992"/>
                  <a:pt x="803458" y="1165225"/>
                </a:cubicBezTo>
                <a:cubicBezTo>
                  <a:pt x="801341" y="1169458"/>
                  <a:pt x="797637" y="1172104"/>
                  <a:pt x="790758" y="1177925"/>
                </a:cubicBezTo>
                <a:cubicBezTo>
                  <a:pt x="783879" y="1183746"/>
                  <a:pt x="767475" y="1193271"/>
                  <a:pt x="762183" y="1200150"/>
                </a:cubicBezTo>
                <a:cubicBezTo>
                  <a:pt x="756891" y="1207029"/>
                  <a:pt x="760066" y="1210204"/>
                  <a:pt x="759008" y="1219200"/>
                </a:cubicBezTo>
                <a:cubicBezTo>
                  <a:pt x="757950" y="1228196"/>
                  <a:pt x="755833" y="1247246"/>
                  <a:pt x="755833" y="1254125"/>
                </a:cubicBezTo>
                <a:cubicBezTo>
                  <a:pt x="755833" y="1261004"/>
                  <a:pt x="759537" y="1256771"/>
                  <a:pt x="759008" y="1260475"/>
                </a:cubicBezTo>
                <a:cubicBezTo>
                  <a:pt x="758479" y="1264179"/>
                  <a:pt x="755304" y="1272646"/>
                  <a:pt x="752658" y="1276350"/>
                </a:cubicBezTo>
                <a:cubicBezTo>
                  <a:pt x="750012" y="1280054"/>
                  <a:pt x="746837" y="1279525"/>
                  <a:pt x="743133" y="1282700"/>
                </a:cubicBezTo>
                <a:cubicBezTo>
                  <a:pt x="739429" y="1285875"/>
                  <a:pt x="735195" y="1291167"/>
                  <a:pt x="730433" y="1295400"/>
                </a:cubicBezTo>
                <a:cubicBezTo>
                  <a:pt x="725671" y="1299633"/>
                  <a:pt x="718791" y="1303867"/>
                  <a:pt x="714558" y="1308100"/>
                </a:cubicBezTo>
                <a:cubicBezTo>
                  <a:pt x="710325" y="1312333"/>
                  <a:pt x="707150" y="1315508"/>
                  <a:pt x="705033" y="1320800"/>
                </a:cubicBezTo>
                <a:cubicBezTo>
                  <a:pt x="702916" y="1326092"/>
                  <a:pt x="703975" y="1335617"/>
                  <a:pt x="701858" y="1339850"/>
                </a:cubicBezTo>
                <a:cubicBezTo>
                  <a:pt x="699741" y="1344083"/>
                  <a:pt x="696566" y="1343554"/>
                  <a:pt x="692333" y="1346200"/>
                </a:cubicBezTo>
                <a:cubicBezTo>
                  <a:pt x="688100" y="1348846"/>
                  <a:pt x="681220" y="1352550"/>
                  <a:pt x="676458" y="1355725"/>
                </a:cubicBezTo>
                <a:cubicBezTo>
                  <a:pt x="671696" y="1358900"/>
                  <a:pt x="675400" y="1360488"/>
                  <a:pt x="663758" y="1365250"/>
                </a:cubicBezTo>
                <a:cubicBezTo>
                  <a:pt x="652116" y="1370012"/>
                  <a:pt x="627775" y="1378479"/>
                  <a:pt x="606608" y="1384300"/>
                </a:cubicBezTo>
                <a:cubicBezTo>
                  <a:pt x="585441" y="1390121"/>
                  <a:pt x="556337" y="1395942"/>
                  <a:pt x="536758" y="1400175"/>
                </a:cubicBezTo>
                <a:cubicBezTo>
                  <a:pt x="517179" y="1404408"/>
                  <a:pt x="500775" y="1407583"/>
                  <a:pt x="489133" y="1409700"/>
                </a:cubicBezTo>
                <a:cubicBezTo>
                  <a:pt x="477491" y="1411817"/>
                  <a:pt x="476962" y="1411817"/>
                  <a:pt x="466908" y="1412875"/>
                </a:cubicBezTo>
                <a:cubicBezTo>
                  <a:pt x="456854" y="1413933"/>
                  <a:pt x="428808" y="1416050"/>
                  <a:pt x="428808" y="1416050"/>
                </a:cubicBezTo>
                <a:cubicBezTo>
                  <a:pt x="415579" y="1417108"/>
                  <a:pt x="401820" y="1417108"/>
                  <a:pt x="387533" y="1419225"/>
                </a:cubicBezTo>
                <a:cubicBezTo>
                  <a:pt x="373245" y="1421342"/>
                  <a:pt x="343083" y="1428750"/>
                  <a:pt x="343083" y="1428750"/>
                </a:cubicBezTo>
                <a:cubicBezTo>
                  <a:pt x="330912" y="1431396"/>
                  <a:pt x="323504" y="1433513"/>
                  <a:pt x="314508" y="1435100"/>
                </a:cubicBezTo>
                <a:cubicBezTo>
                  <a:pt x="305512" y="1436687"/>
                  <a:pt x="298633" y="1435629"/>
                  <a:pt x="289108" y="1438275"/>
                </a:cubicBezTo>
                <a:cubicBezTo>
                  <a:pt x="279583" y="1440921"/>
                  <a:pt x="268470" y="1447271"/>
                  <a:pt x="257358" y="1450975"/>
                </a:cubicBezTo>
                <a:cubicBezTo>
                  <a:pt x="246246" y="1454679"/>
                  <a:pt x="230370" y="1458383"/>
                  <a:pt x="222433" y="1460500"/>
                </a:cubicBezTo>
                <a:cubicBezTo>
                  <a:pt x="214496" y="1462617"/>
                  <a:pt x="218200" y="1462088"/>
                  <a:pt x="209733" y="1463675"/>
                </a:cubicBezTo>
                <a:cubicBezTo>
                  <a:pt x="201266" y="1465262"/>
                  <a:pt x="179041" y="1467908"/>
                  <a:pt x="171633" y="1470025"/>
                </a:cubicBezTo>
                <a:cubicBezTo>
                  <a:pt x="164225" y="1472142"/>
                  <a:pt x="174279" y="1473200"/>
                  <a:pt x="165283" y="1476375"/>
                </a:cubicBezTo>
                <a:cubicBezTo>
                  <a:pt x="156287" y="1479550"/>
                  <a:pt x="130887" y="1485900"/>
                  <a:pt x="117658" y="1489075"/>
                </a:cubicBezTo>
                <a:cubicBezTo>
                  <a:pt x="104429" y="1492250"/>
                  <a:pt x="93845" y="1492779"/>
                  <a:pt x="85908" y="1495425"/>
                </a:cubicBezTo>
                <a:cubicBezTo>
                  <a:pt x="77971" y="1498071"/>
                  <a:pt x="72679" y="1499129"/>
                  <a:pt x="70033" y="1504950"/>
                </a:cubicBezTo>
                <a:cubicBezTo>
                  <a:pt x="67387" y="1510771"/>
                  <a:pt x="68975" y="1522413"/>
                  <a:pt x="70033" y="1530350"/>
                </a:cubicBezTo>
                <a:cubicBezTo>
                  <a:pt x="71091" y="1538287"/>
                  <a:pt x="75325" y="1546225"/>
                  <a:pt x="76383" y="1552575"/>
                </a:cubicBezTo>
                <a:cubicBezTo>
                  <a:pt x="77441" y="1558925"/>
                  <a:pt x="82204" y="1555750"/>
                  <a:pt x="76383" y="1568450"/>
                </a:cubicBezTo>
                <a:cubicBezTo>
                  <a:pt x="70562" y="1581150"/>
                  <a:pt x="47808" y="1613429"/>
                  <a:pt x="41458" y="1628775"/>
                </a:cubicBezTo>
                <a:cubicBezTo>
                  <a:pt x="35108" y="1644121"/>
                  <a:pt x="39870" y="1651000"/>
                  <a:pt x="38283" y="1660525"/>
                </a:cubicBezTo>
                <a:cubicBezTo>
                  <a:pt x="36695" y="1670050"/>
                  <a:pt x="31933" y="1685925"/>
                  <a:pt x="31933" y="1685925"/>
                </a:cubicBezTo>
                <a:cubicBezTo>
                  <a:pt x="29816" y="1694392"/>
                  <a:pt x="26641" y="1704975"/>
                  <a:pt x="25583" y="1711325"/>
                </a:cubicBezTo>
                <a:cubicBezTo>
                  <a:pt x="24525" y="1717675"/>
                  <a:pt x="27700" y="1717675"/>
                  <a:pt x="25583" y="1724025"/>
                </a:cubicBezTo>
                <a:cubicBezTo>
                  <a:pt x="23466" y="1730375"/>
                  <a:pt x="12883" y="1749425"/>
                  <a:pt x="12883" y="1749425"/>
                </a:cubicBezTo>
                <a:cubicBezTo>
                  <a:pt x="8650" y="1757892"/>
                  <a:pt x="1241" y="1767946"/>
                  <a:pt x="183" y="1774825"/>
                </a:cubicBezTo>
                <a:cubicBezTo>
                  <a:pt x="-875" y="1781704"/>
                  <a:pt x="2829" y="1786202"/>
                  <a:pt x="6533" y="1790700"/>
                </a:cubicBezTo>
              </a:path>
            </a:pathLst>
          </a:custGeom>
          <a:noFill/>
          <a:ln w="165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25" name="Полилиния 24"/>
          <p:cNvSpPr/>
          <p:nvPr/>
        </p:nvSpPr>
        <p:spPr bwMode="auto">
          <a:xfrm>
            <a:off x="3309078" y="915592"/>
            <a:ext cx="299288" cy="515540"/>
          </a:xfrm>
          <a:custGeom>
            <a:avLst/>
            <a:gdLst>
              <a:gd name="connsiteX0" fmla="*/ 0 w 342900"/>
              <a:gd name="connsiteY0" fmla="*/ 469106 h 469106"/>
              <a:gd name="connsiteX1" fmla="*/ 50007 w 342900"/>
              <a:gd name="connsiteY1" fmla="*/ 442912 h 469106"/>
              <a:gd name="connsiteX2" fmla="*/ 76200 w 342900"/>
              <a:gd name="connsiteY2" fmla="*/ 428625 h 469106"/>
              <a:gd name="connsiteX3" fmla="*/ 100013 w 342900"/>
              <a:gd name="connsiteY3" fmla="*/ 414337 h 469106"/>
              <a:gd name="connsiteX4" fmla="*/ 114300 w 342900"/>
              <a:gd name="connsiteY4" fmla="*/ 402431 h 469106"/>
              <a:gd name="connsiteX5" fmla="*/ 121444 w 342900"/>
              <a:gd name="connsiteY5" fmla="*/ 395287 h 469106"/>
              <a:gd name="connsiteX6" fmla="*/ 123825 w 342900"/>
              <a:gd name="connsiteY6" fmla="*/ 369093 h 469106"/>
              <a:gd name="connsiteX7" fmla="*/ 123825 w 342900"/>
              <a:gd name="connsiteY7" fmla="*/ 333375 h 469106"/>
              <a:gd name="connsiteX8" fmla="*/ 123825 w 342900"/>
              <a:gd name="connsiteY8" fmla="*/ 302418 h 469106"/>
              <a:gd name="connsiteX9" fmla="*/ 123825 w 342900"/>
              <a:gd name="connsiteY9" fmla="*/ 273843 h 469106"/>
              <a:gd name="connsiteX10" fmla="*/ 128588 w 342900"/>
              <a:gd name="connsiteY10" fmla="*/ 247650 h 469106"/>
              <a:gd name="connsiteX11" fmla="*/ 135732 w 342900"/>
              <a:gd name="connsiteY11" fmla="*/ 221456 h 469106"/>
              <a:gd name="connsiteX12" fmla="*/ 145257 w 342900"/>
              <a:gd name="connsiteY12" fmla="*/ 207168 h 469106"/>
              <a:gd name="connsiteX13" fmla="*/ 171450 w 342900"/>
              <a:gd name="connsiteY13" fmla="*/ 178593 h 469106"/>
              <a:gd name="connsiteX14" fmla="*/ 202407 w 342900"/>
              <a:gd name="connsiteY14" fmla="*/ 157162 h 469106"/>
              <a:gd name="connsiteX15" fmla="*/ 221457 w 342900"/>
              <a:gd name="connsiteY15" fmla="*/ 135731 h 469106"/>
              <a:gd name="connsiteX16" fmla="*/ 235744 w 342900"/>
              <a:gd name="connsiteY16" fmla="*/ 114300 h 469106"/>
              <a:gd name="connsiteX17" fmla="*/ 254794 w 342900"/>
              <a:gd name="connsiteY17" fmla="*/ 95250 h 469106"/>
              <a:gd name="connsiteX18" fmla="*/ 278607 w 342900"/>
              <a:gd name="connsiteY18" fmla="*/ 76200 h 469106"/>
              <a:gd name="connsiteX19" fmla="*/ 314325 w 342900"/>
              <a:gd name="connsiteY19" fmla="*/ 61912 h 469106"/>
              <a:gd name="connsiteX20" fmla="*/ 323850 w 342900"/>
              <a:gd name="connsiteY20" fmla="*/ 47625 h 469106"/>
              <a:gd name="connsiteX21" fmla="*/ 335757 w 342900"/>
              <a:gd name="connsiteY21" fmla="*/ 23812 h 469106"/>
              <a:gd name="connsiteX22" fmla="*/ 335757 w 342900"/>
              <a:gd name="connsiteY22" fmla="*/ 19050 h 469106"/>
              <a:gd name="connsiteX23" fmla="*/ 340519 w 342900"/>
              <a:gd name="connsiteY23" fmla="*/ 4762 h 469106"/>
              <a:gd name="connsiteX24" fmla="*/ 342900 w 342900"/>
              <a:gd name="connsiteY24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42900" h="469106">
                <a:moveTo>
                  <a:pt x="0" y="469106"/>
                </a:moveTo>
                <a:lnTo>
                  <a:pt x="50007" y="442912"/>
                </a:lnTo>
                <a:cubicBezTo>
                  <a:pt x="62707" y="436165"/>
                  <a:pt x="67866" y="433387"/>
                  <a:pt x="76200" y="428625"/>
                </a:cubicBezTo>
                <a:cubicBezTo>
                  <a:pt x="84534" y="423863"/>
                  <a:pt x="93663" y="418703"/>
                  <a:pt x="100013" y="414337"/>
                </a:cubicBezTo>
                <a:cubicBezTo>
                  <a:pt x="106363" y="409971"/>
                  <a:pt x="110728" y="405606"/>
                  <a:pt x="114300" y="402431"/>
                </a:cubicBezTo>
                <a:cubicBezTo>
                  <a:pt x="117872" y="399256"/>
                  <a:pt x="119857" y="400843"/>
                  <a:pt x="121444" y="395287"/>
                </a:cubicBezTo>
                <a:cubicBezTo>
                  <a:pt x="123031" y="389731"/>
                  <a:pt x="123428" y="379412"/>
                  <a:pt x="123825" y="369093"/>
                </a:cubicBezTo>
                <a:cubicBezTo>
                  <a:pt x="124222" y="358774"/>
                  <a:pt x="123825" y="333375"/>
                  <a:pt x="123825" y="333375"/>
                </a:cubicBezTo>
                <a:lnTo>
                  <a:pt x="123825" y="302418"/>
                </a:lnTo>
                <a:cubicBezTo>
                  <a:pt x="123825" y="292496"/>
                  <a:pt x="123031" y="282971"/>
                  <a:pt x="123825" y="273843"/>
                </a:cubicBezTo>
                <a:cubicBezTo>
                  <a:pt x="124619" y="264715"/>
                  <a:pt x="126604" y="256381"/>
                  <a:pt x="128588" y="247650"/>
                </a:cubicBezTo>
                <a:cubicBezTo>
                  <a:pt x="130572" y="238919"/>
                  <a:pt x="132954" y="228203"/>
                  <a:pt x="135732" y="221456"/>
                </a:cubicBezTo>
                <a:cubicBezTo>
                  <a:pt x="138510" y="214709"/>
                  <a:pt x="139304" y="214312"/>
                  <a:pt x="145257" y="207168"/>
                </a:cubicBezTo>
                <a:cubicBezTo>
                  <a:pt x="151210" y="200024"/>
                  <a:pt x="161925" y="186927"/>
                  <a:pt x="171450" y="178593"/>
                </a:cubicBezTo>
                <a:cubicBezTo>
                  <a:pt x="180975" y="170259"/>
                  <a:pt x="194073" y="164306"/>
                  <a:pt x="202407" y="157162"/>
                </a:cubicBezTo>
                <a:cubicBezTo>
                  <a:pt x="210741" y="150018"/>
                  <a:pt x="215901" y="142875"/>
                  <a:pt x="221457" y="135731"/>
                </a:cubicBezTo>
                <a:cubicBezTo>
                  <a:pt x="227013" y="128587"/>
                  <a:pt x="230188" y="121047"/>
                  <a:pt x="235744" y="114300"/>
                </a:cubicBezTo>
                <a:cubicBezTo>
                  <a:pt x="241300" y="107553"/>
                  <a:pt x="247650" y="101600"/>
                  <a:pt x="254794" y="95250"/>
                </a:cubicBezTo>
                <a:cubicBezTo>
                  <a:pt x="261938" y="88900"/>
                  <a:pt x="268685" y="81756"/>
                  <a:pt x="278607" y="76200"/>
                </a:cubicBezTo>
                <a:cubicBezTo>
                  <a:pt x="288529" y="70644"/>
                  <a:pt x="306785" y="66674"/>
                  <a:pt x="314325" y="61912"/>
                </a:cubicBezTo>
                <a:cubicBezTo>
                  <a:pt x="321866" y="57149"/>
                  <a:pt x="320278" y="53975"/>
                  <a:pt x="323850" y="47625"/>
                </a:cubicBezTo>
                <a:cubicBezTo>
                  <a:pt x="327422" y="41275"/>
                  <a:pt x="333773" y="28574"/>
                  <a:pt x="335757" y="23812"/>
                </a:cubicBezTo>
                <a:cubicBezTo>
                  <a:pt x="337741" y="19050"/>
                  <a:pt x="334963" y="22225"/>
                  <a:pt x="335757" y="19050"/>
                </a:cubicBezTo>
                <a:cubicBezTo>
                  <a:pt x="336551" y="15875"/>
                  <a:pt x="339329" y="7937"/>
                  <a:pt x="340519" y="4762"/>
                </a:cubicBezTo>
                <a:cubicBezTo>
                  <a:pt x="341709" y="1587"/>
                  <a:pt x="340519" y="0"/>
                  <a:pt x="342900" y="0"/>
                </a:cubicBezTo>
              </a:path>
            </a:pathLst>
          </a:custGeom>
          <a:noFill/>
          <a:ln w="158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29" name="AutoShape 19"/>
          <p:cNvSpPr>
            <a:spLocks noChangeArrowheads="1"/>
          </p:cNvSpPr>
          <p:nvPr/>
        </p:nvSpPr>
        <p:spPr bwMode="auto">
          <a:xfrm>
            <a:off x="5438020" y="2091705"/>
            <a:ext cx="717614" cy="182166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27000" rIns="13500" bIns="27000" anchor="ctr"/>
          <a:lstStyle/>
          <a:p>
            <a:pPr algn="ctr">
              <a:defRPr/>
            </a:pPr>
            <a:r>
              <a:rPr 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Майкапшагай</a:t>
            </a:r>
            <a:endParaRPr lang="ru-RU" sz="9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3" name="AutoShape 19"/>
          <p:cNvSpPr>
            <a:spLocks noChangeArrowheads="1"/>
          </p:cNvSpPr>
          <p:nvPr/>
        </p:nvSpPr>
        <p:spPr bwMode="auto">
          <a:xfrm>
            <a:off x="2662404" y="4726782"/>
            <a:ext cx="965201" cy="236936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27000" rIns="13500" bIns="27000" anchor="ctr"/>
          <a:lstStyle/>
          <a:p>
            <a:pPr algn="ctr">
              <a:defRPr/>
            </a:pP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ТАЛДЫКОРГАН</a:t>
            </a:r>
            <a:endParaRPr lang="ru-RU" sz="9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1151" y="856011"/>
            <a:ext cx="1200889" cy="189308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27000" rIns="13500" bIns="27000" anchor="ctr"/>
          <a:lstStyle/>
          <a:p>
            <a:pPr algn="ctr">
              <a:defRPr/>
            </a:pPr>
            <a:r>
              <a:rPr lang="kk-KZ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УСТЬ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-КАМЕНОГОРСК</a:t>
            </a:r>
            <a:endParaRPr lang="ru-RU" sz="9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AutoShape 19"/>
          <p:cNvSpPr>
            <a:spLocks noChangeArrowheads="1"/>
          </p:cNvSpPr>
          <p:nvPr/>
        </p:nvSpPr>
        <p:spPr bwMode="auto">
          <a:xfrm>
            <a:off x="3536943" y="3547807"/>
            <a:ext cx="558063" cy="180975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27000" rIns="13500" bIns="27000" anchor="ctr"/>
          <a:lstStyle/>
          <a:p>
            <a:pPr algn="ctr">
              <a:defRPr/>
            </a:pP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Ушарал</a:t>
            </a:r>
          </a:p>
        </p:txBody>
      </p:sp>
      <p:sp>
        <p:nvSpPr>
          <p:cNvPr id="105" name="AutoShape 19"/>
          <p:cNvSpPr>
            <a:spLocks noChangeArrowheads="1"/>
          </p:cNvSpPr>
          <p:nvPr/>
        </p:nvSpPr>
        <p:spPr bwMode="auto">
          <a:xfrm>
            <a:off x="3156311" y="2377657"/>
            <a:ext cx="441256" cy="180975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27000" rIns="13500" bIns="27000" anchor="ctr"/>
          <a:lstStyle/>
          <a:p>
            <a:pPr algn="ctr">
              <a:defRPr/>
            </a:pPr>
            <a:r>
              <a:rPr 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Аягоз</a:t>
            </a:r>
            <a:endParaRPr lang="ru-RU" sz="9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AutoShape 19"/>
          <p:cNvSpPr>
            <a:spLocks noChangeArrowheads="1"/>
          </p:cNvSpPr>
          <p:nvPr/>
        </p:nvSpPr>
        <p:spPr bwMode="auto">
          <a:xfrm>
            <a:off x="3339661" y="2957008"/>
            <a:ext cx="563300" cy="180975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27000" rIns="13500" bIns="27000" anchor="ctr"/>
          <a:lstStyle/>
          <a:p>
            <a:pPr algn="ctr">
              <a:defRPr/>
            </a:pP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Таскескен</a:t>
            </a:r>
          </a:p>
        </p:txBody>
      </p:sp>
      <p:sp>
        <p:nvSpPr>
          <p:cNvPr id="199" name="AutoShape 19"/>
          <p:cNvSpPr>
            <a:spLocks noChangeArrowheads="1"/>
          </p:cNvSpPr>
          <p:nvPr/>
        </p:nvSpPr>
        <p:spPr bwMode="auto">
          <a:xfrm>
            <a:off x="4059685" y="1863045"/>
            <a:ext cx="328459" cy="170469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27000" rIns="13500" bIns="27000" anchor="ctr"/>
          <a:lstStyle/>
          <a:p>
            <a:pPr algn="ctr">
              <a:defRPr/>
            </a:pPr>
            <a:r>
              <a:rPr lang="ru-RU" sz="675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Богаз</a:t>
            </a:r>
            <a:endParaRPr lang="ru-RU" sz="675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0" name="Блок-схема: узел 89"/>
          <p:cNvSpPr/>
          <p:nvPr/>
        </p:nvSpPr>
        <p:spPr bwMode="auto">
          <a:xfrm>
            <a:off x="3515374" y="887016"/>
            <a:ext cx="153919" cy="152400"/>
          </a:xfrm>
          <a:prstGeom prst="flowChartConnector">
            <a:avLst/>
          </a:prstGeom>
          <a:solidFill>
            <a:srgbClr val="FFC000"/>
          </a:solidFill>
          <a:ln w="6350">
            <a:solidFill>
              <a:schemeClr val="tx1"/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4843" tIns="32421" rIns="64843" bIns="32421" anchor="ctr"/>
          <a:lstStyle/>
          <a:p>
            <a:pPr algn="just">
              <a:defRPr/>
            </a:pPr>
            <a:endParaRPr lang="ru-RU" sz="788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11" name="Прямая со стрелкой 10"/>
          <p:cNvCxnSpPr>
            <a:cxnSpLocks/>
            <a:stCxn id="118" idx="1"/>
          </p:cNvCxnSpPr>
          <p:nvPr/>
        </p:nvCxnSpPr>
        <p:spPr>
          <a:xfrm flipH="1">
            <a:off x="4246883" y="1153254"/>
            <a:ext cx="2037604" cy="104165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3483306" y="984647"/>
            <a:ext cx="85511" cy="103584"/>
          </a:xfrm>
          <a:prstGeom prst="line">
            <a:avLst/>
          </a:prstGeom>
          <a:noFill/>
          <a:ln w="2508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2" name="Прямая соединительная линия 201"/>
          <p:cNvCxnSpPr/>
          <p:nvPr/>
        </p:nvCxnSpPr>
        <p:spPr>
          <a:xfrm flipH="1">
            <a:off x="3452309" y="937022"/>
            <a:ext cx="85511" cy="103584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3" name="Прямая соединительная линия 202"/>
          <p:cNvCxnSpPr/>
          <p:nvPr/>
        </p:nvCxnSpPr>
        <p:spPr>
          <a:xfrm flipH="1">
            <a:off x="3523924" y="1026319"/>
            <a:ext cx="84442" cy="104775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4" name="Прямая соединительная линия 203"/>
          <p:cNvCxnSpPr/>
          <p:nvPr/>
        </p:nvCxnSpPr>
        <p:spPr>
          <a:xfrm flipH="1">
            <a:off x="3479032" y="982267"/>
            <a:ext cx="86579" cy="105965"/>
          </a:xfrm>
          <a:prstGeom prst="line">
            <a:avLst/>
          </a:prstGeom>
          <a:noFill/>
          <a:ln w="952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3" name="Прямая соединительная линия 212"/>
          <p:cNvCxnSpPr/>
          <p:nvPr/>
        </p:nvCxnSpPr>
        <p:spPr>
          <a:xfrm flipH="1">
            <a:off x="2484970" y="4642248"/>
            <a:ext cx="50237" cy="188119"/>
          </a:xfrm>
          <a:prstGeom prst="line">
            <a:avLst/>
          </a:prstGeom>
          <a:noFill/>
          <a:ln w="292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1" name="Прямая со стрелкой 90"/>
          <p:cNvCxnSpPr>
            <a:cxnSpLocks/>
            <a:stCxn id="117" idx="1"/>
            <a:endCxn id="24" idx="8"/>
          </p:cNvCxnSpPr>
          <p:nvPr/>
        </p:nvCxnSpPr>
        <p:spPr>
          <a:xfrm flipH="1">
            <a:off x="3243058" y="3251311"/>
            <a:ext cx="2423681" cy="237817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олилиния 9"/>
          <p:cNvSpPr/>
          <p:nvPr/>
        </p:nvSpPr>
        <p:spPr>
          <a:xfrm>
            <a:off x="3029231" y="1586654"/>
            <a:ext cx="119714" cy="349846"/>
          </a:xfrm>
          <a:custGeom>
            <a:avLst/>
            <a:gdLst>
              <a:gd name="connsiteX0" fmla="*/ 142541 w 142541"/>
              <a:gd name="connsiteY0" fmla="*/ 0 h 462825"/>
              <a:gd name="connsiteX1" fmla="*/ 75866 w 142541"/>
              <a:gd name="connsiteY1" fmla="*/ 140493 h 462825"/>
              <a:gd name="connsiteX2" fmla="*/ 35385 w 142541"/>
              <a:gd name="connsiteY2" fmla="*/ 221456 h 462825"/>
              <a:gd name="connsiteX3" fmla="*/ 2047 w 142541"/>
              <a:gd name="connsiteY3" fmla="*/ 273843 h 462825"/>
              <a:gd name="connsiteX4" fmla="*/ 6810 w 142541"/>
              <a:gd name="connsiteY4" fmla="*/ 342900 h 462825"/>
              <a:gd name="connsiteX5" fmla="*/ 33004 w 142541"/>
              <a:gd name="connsiteY5" fmla="*/ 445293 h 462825"/>
              <a:gd name="connsiteX6" fmla="*/ 54435 w 142541"/>
              <a:gd name="connsiteY6" fmla="*/ 461962 h 462825"/>
              <a:gd name="connsiteX0" fmla="*/ 142541 w 142541"/>
              <a:gd name="connsiteY0" fmla="*/ 0 h 504878"/>
              <a:gd name="connsiteX1" fmla="*/ 75866 w 142541"/>
              <a:gd name="connsiteY1" fmla="*/ 140493 h 504878"/>
              <a:gd name="connsiteX2" fmla="*/ 35385 w 142541"/>
              <a:gd name="connsiteY2" fmla="*/ 221456 h 504878"/>
              <a:gd name="connsiteX3" fmla="*/ 2047 w 142541"/>
              <a:gd name="connsiteY3" fmla="*/ 273843 h 504878"/>
              <a:gd name="connsiteX4" fmla="*/ 6810 w 142541"/>
              <a:gd name="connsiteY4" fmla="*/ 342900 h 504878"/>
              <a:gd name="connsiteX5" fmla="*/ 33004 w 142541"/>
              <a:gd name="connsiteY5" fmla="*/ 445293 h 504878"/>
              <a:gd name="connsiteX6" fmla="*/ 104442 w 142541"/>
              <a:gd name="connsiteY6" fmla="*/ 504825 h 504878"/>
              <a:gd name="connsiteX0" fmla="*/ 142541 w 142541"/>
              <a:gd name="connsiteY0" fmla="*/ 0 h 521532"/>
              <a:gd name="connsiteX1" fmla="*/ 75866 w 142541"/>
              <a:gd name="connsiteY1" fmla="*/ 140493 h 521532"/>
              <a:gd name="connsiteX2" fmla="*/ 35385 w 142541"/>
              <a:gd name="connsiteY2" fmla="*/ 221456 h 521532"/>
              <a:gd name="connsiteX3" fmla="*/ 2047 w 142541"/>
              <a:gd name="connsiteY3" fmla="*/ 273843 h 521532"/>
              <a:gd name="connsiteX4" fmla="*/ 6810 w 142541"/>
              <a:gd name="connsiteY4" fmla="*/ 342900 h 521532"/>
              <a:gd name="connsiteX5" fmla="*/ 33004 w 142541"/>
              <a:gd name="connsiteY5" fmla="*/ 445293 h 521532"/>
              <a:gd name="connsiteX6" fmla="*/ 104442 w 142541"/>
              <a:gd name="connsiteY6" fmla="*/ 521494 h 521532"/>
              <a:gd name="connsiteX0" fmla="*/ 142541 w 142541"/>
              <a:gd name="connsiteY0" fmla="*/ 0 h 514393"/>
              <a:gd name="connsiteX1" fmla="*/ 75866 w 142541"/>
              <a:gd name="connsiteY1" fmla="*/ 140493 h 514393"/>
              <a:gd name="connsiteX2" fmla="*/ 35385 w 142541"/>
              <a:gd name="connsiteY2" fmla="*/ 221456 h 514393"/>
              <a:gd name="connsiteX3" fmla="*/ 2047 w 142541"/>
              <a:gd name="connsiteY3" fmla="*/ 273843 h 514393"/>
              <a:gd name="connsiteX4" fmla="*/ 6810 w 142541"/>
              <a:gd name="connsiteY4" fmla="*/ 342900 h 514393"/>
              <a:gd name="connsiteX5" fmla="*/ 33004 w 142541"/>
              <a:gd name="connsiteY5" fmla="*/ 445293 h 514393"/>
              <a:gd name="connsiteX6" fmla="*/ 73486 w 142541"/>
              <a:gd name="connsiteY6" fmla="*/ 514350 h 514393"/>
              <a:gd name="connsiteX0" fmla="*/ 142541 w 142541"/>
              <a:gd name="connsiteY0" fmla="*/ 0 h 483500"/>
              <a:gd name="connsiteX1" fmla="*/ 75866 w 142541"/>
              <a:gd name="connsiteY1" fmla="*/ 140493 h 483500"/>
              <a:gd name="connsiteX2" fmla="*/ 35385 w 142541"/>
              <a:gd name="connsiteY2" fmla="*/ 221456 h 483500"/>
              <a:gd name="connsiteX3" fmla="*/ 2047 w 142541"/>
              <a:gd name="connsiteY3" fmla="*/ 273843 h 483500"/>
              <a:gd name="connsiteX4" fmla="*/ 6810 w 142541"/>
              <a:gd name="connsiteY4" fmla="*/ 342900 h 483500"/>
              <a:gd name="connsiteX5" fmla="*/ 33004 w 142541"/>
              <a:gd name="connsiteY5" fmla="*/ 445293 h 483500"/>
              <a:gd name="connsiteX6" fmla="*/ 78249 w 142541"/>
              <a:gd name="connsiteY6" fmla="*/ 483394 h 483500"/>
              <a:gd name="connsiteX0" fmla="*/ 142541 w 142541"/>
              <a:gd name="connsiteY0" fmla="*/ 0 h 445293"/>
              <a:gd name="connsiteX1" fmla="*/ 75866 w 142541"/>
              <a:gd name="connsiteY1" fmla="*/ 140493 h 445293"/>
              <a:gd name="connsiteX2" fmla="*/ 35385 w 142541"/>
              <a:gd name="connsiteY2" fmla="*/ 221456 h 445293"/>
              <a:gd name="connsiteX3" fmla="*/ 2047 w 142541"/>
              <a:gd name="connsiteY3" fmla="*/ 273843 h 445293"/>
              <a:gd name="connsiteX4" fmla="*/ 6810 w 142541"/>
              <a:gd name="connsiteY4" fmla="*/ 342900 h 445293"/>
              <a:gd name="connsiteX5" fmla="*/ 33004 w 142541"/>
              <a:gd name="connsiteY5" fmla="*/ 445293 h 445293"/>
              <a:gd name="connsiteX0" fmla="*/ 143743 w 143743"/>
              <a:gd name="connsiteY0" fmla="*/ 0 h 452437"/>
              <a:gd name="connsiteX1" fmla="*/ 77068 w 143743"/>
              <a:gd name="connsiteY1" fmla="*/ 140493 h 452437"/>
              <a:gd name="connsiteX2" fmla="*/ 36587 w 143743"/>
              <a:gd name="connsiteY2" fmla="*/ 221456 h 452437"/>
              <a:gd name="connsiteX3" fmla="*/ 3249 w 143743"/>
              <a:gd name="connsiteY3" fmla="*/ 273843 h 452437"/>
              <a:gd name="connsiteX4" fmla="*/ 8012 w 143743"/>
              <a:gd name="connsiteY4" fmla="*/ 342900 h 452437"/>
              <a:gd name="connsiteX5" fmla="*/ 62781 w 143743"/>
              <a:gd name="connsiteY5" fmla="*/ 452437 h 452437"/>
              <a:gd name="connsiteX0" fmla="*/ 143743 w 143743"/>
              <a:gd name="connsiteY0" fmla="*/ 0 h 452437"/>
              <a:gd name="connsiteX1" fmla="*/ 77068 w 143743"/>
              <a:gd name="connsiteY1" fmla="*/ 140493 h 452437"/>
              <a:gd name="connsiteX2" fmla="*/ 36587 w 143743"/>
              <a:gd name="connsiteY2" fmla="*/ 221456 h 452437"/>
              <a:gd name="connsiteX3" fmla="*/ 3249 w 143743"/>
              <a:gd name="connsiteY3" fmla="*/ 273843 h 452437"/>
              <a:gd name="connsiteX4" fmla="*/ 8012 w 143743"/>
              <a:gd name="connsiteY4" fmla="*/ 342900 h 452437"/>
              <a:gd name="connsiteX5" fmla="*/ 62781 w 143743"/>
              <a:gd name="connsiteY5" fmla="*/ 452437 h 452437"/>
              <a:gd name="connsiteX0" fmla="*/ 77068 w 77068"/>
              <a:gd name="connsiteY0" fmla="*/ 0 h 311944"/>
              <a:gd name="connsiteX1" fmla="*/ 36587 w 77068"/>
              <a:gd name="connsiteY1" fmla="*/ 80963 h 311944"/>
              <a:gd name="connsiteX2" fmla="*/ 3249 w 77068"/>
              <a:gd name="connsiteY2" fmla="*/ 133350 h 311944"/>
              <a:gd name="connsiteX3" fmla="*/ 8012 w 77068"/>
              <a:gd name="connsiteY3" fmla="*/ 202407 h 311944"/>
              <a:gd name="connsiteX4" fmla="*/ 62781 w 77068"/>
              <a:gd name="connsiteY4" fmla="*/ 311944 h 311944"/>
              <a:gd name="connsiteX0" fmla="*/ 108818 w 108818"/>
              <a:gd name="connsiteY0" fmla="*/ 0 h 381794"/>
              <a:gd name="connsiteX1" fmla="*/ 36587 w 108818"/>
              <a:gd name="connsiteY1" fmla="*/ 150813 h 381794"/>
              <a:gd name="connsiteX2" fmla="*/ 3249 w 108818"/>
              <a:gd name="connsiteY2" fmla="*/ 203200 h 381794"/>
              <a:gd name="connsiteX3" fmla="*/ 8012 w 108818"/>
              <a:gd name="connsiteY3" fmla="*/ 272257 h 381794"/>
              <a:gd name="connsiteX4" fmla="*/ 62781 w 108818"/>
              <a:gd name="connsiteY4" fmla="*/ 381794 h 381794"/>
              <a:gd name="connsiteX0" fmla="*/ 159618 w 159618"/>
              <a:gd name="connsiteY0" fmla="*/ 0 h 466461"/>
              <a:gd name="connsiteX1" fmla="*/ 36587 w 159618"/>
              <a:gd name="connsiteY1" fmla="*/ 235480 h 466461"/>
              <a:gd name="connsiteX2" fmla="*/ 3249 w 159618"/>
              <a:gd name="connsiteY2" fmla="*/ 287867 h 466461"/>
              <a:gd name="connsiteX3" fmla="*/ 8012 w 159618"/>
              <a:gd name="connsiteY3" fmla="*/ 356924 h 466461"/>
              <a:gd name="connsiteX4" fmla="*/ 62781 w 159618"/>
              <a:gd name="connsiteY4" fmla="*/ 466461 h 46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618" h="466461">
                <a:moveTo>
                  <a:pt x="159618" y="0"/>
                </a:moveTo>
                <a:cubicBezTo>
                  <a:pt x="141759" y="36909"/>
                  <a:pt x="62649" y="187502"/>
                  <a:pt x="36587" y="235480"/>
                </a:cubicBezTo>
                <a:cubicBezTo>
                  <a:pt x="10526" y="283458"/>
                  <a:pt x="8011" y="267626"/>
                  <a:pt x="3249" y="287867"/>
                </a:cubicBezTo>
                <a:cubicBezTo>
                  <a:pt x="-1514" y="308108"/>
                  <a:pt x="-1910" y="327158"/>
                  <a:pt x="8012" y="356924"/>
                </a:cubicBezTo>
                <a:cubicBezTo>
                  <a:pt x="17934" y="386690"/>
                  <a:pt x="48494" y="447807"/>
                  <a:pt x="62781" y="466461"/>
                </a:cubicBezTo>
              </a:path>
            </a:pathLst>
          </a:custGeom>
          <a:noFill/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2949933" y="2080617"/>
            <a:ext cx="66080" cy="232172"/>
          </a:xfrm>
          <a:custGeom>
            <a:avLst/>
            <a:gdLst>
              <a:gd name="connsiteX0" fmla="*/ 88106 w 88106"/>
              <a:gd name="connsiteY0" fmla="*/ 0 h 309563"/>
              <a:gd name="connsiteX1" fmla="*/ 54768 w 88106"/>
              <a:gd name="connsiteY1" fmla="*/ 90488 h 309563"/>
              <a:gd name="connsiteX2" fmla="*/ 40481 w 88106"/>
              <a:gd name="connsiteY2" fmla="*/ 164307 h 309563"/>
              <a:gd name="connsiteX3" fmla="*/ 16668 w 88106"/>
              <a:gd name="connsiteY3" fmla="*/ 242888 h 309563"/>
              <a:gd name="connsiteX4" fmla="*/ 0 w 88106"/>
              <a:gd name="connsiteY4" fmla="*/ 309563 h 30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06" h="309563">
                <a:moveTo>
                  <a:pt x="88106" y="0"/>
                </a:moveTo>
                <a:cubicBezTo>
                  <a:pt x="75405" y="31552"/>
                  <a:pt x="62705" y="63104"/>
                  <a:pt x="54768" y="90488"/>
                </a:cubicBezTo>
                <a:cubicBezTo>
                  <a:pt x="46830" y="117873"/>
                  <a:pt x="46831" y="138907"/>
                  <a:pt x="40481" y="164307"/>
                </a:cubicBezTo>
                <a:cubicBezTo>
                  <a:pt x="34131" y="189707"/>
                  <a:pt x="23415" y="218679"/>
                  <a:pt x="16668" y="242888"/>
                </a:cubicBezTo>
                <a:cubicBezTo>
                  <a:pt x="9921" y="267097"/>
                  <a:pt x="0" y="309563"/>
                  <a:pt x="0" y="309563"/>
                </a:cubicBezTo>
              </a:path>
            </a:pathLst>
          </a:custGeom>
          <a:noFill/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3356563" y="1468041"/>
            <a:ext cx="180380" cy="230386"/>
          </a:xfrm>
          <a:custGeom>
            <a:avLst/>
            <a:gdLst>
              <a:gd name="connsiteX0" fmla="*/ 0 w 240506"/>
              <a:gd name="connsiteY0" fmla="*/ 0 h 307181"/>
              <a:gd name="connsiteX1" fmla="*/ 92868 w 240506"/>
              <a:gd name="connsiteY1" fmla="*/ 33337 h 307181"/>
              <a:gd name="connsiteX2" fmla="*/ 140493 w 240506"/>
              <a:gd name="connsiteY2" fmla="*/ 83343 h 307181"/>
              <a:gd name="connsiteX3" fmla="*/ 164306 w 240506"/>
              <a:gd name="connsiteY3" fmla="*/ 180975 h 307181"/>
              <a:gd name="connsiteX4" fmla="*/ 183356 w 240506"/>
              <a:gd name="connsiteY4" fmla="*/ 252412 h 307181"/>
              <a:gd name="connsiteX5" fmla="*/ 240506 w 240506"/>
              <a:gd name="connsiteY5" fmla="*/ 307181 h 30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506" h="307181">
                <a:moveTo>
                  <a:pt x="0" y="0"/>
                </a:moveTo>
                <a:cubicBezTo>
                  <a:pt x="34726" y="9723"/>
                  <a:pt x="69453" y="19447"/>
                  <a:pt x="92868" y="33337"/>
                </a:cubicBezTo>
                <a:cubicBezTo>
                  <a:pt x="116283" y="47227"/>
                  <a:pt x="128587" y="58737"/>
                  <a:pt x="140493" y="83343"/>
                </a:cubicBezTo>
                <a:cubicBezTo>
                  <a:pt x="152399" y="107949"/>
                  <a:pt x="157162" y="152797"/>
                  <a:pt x="164306" y="180975"/>
                </a:cubicBezTo>
                <a:cubicBezTo>
                  <a:pt x="171450" y="209153"/>
                  <a:pt x="170656" y="231378"/>
                  <a:pt x="183356" y="252412"/>
                </a:cubicBezTo>
                <a:cubicBezTo>
                  <a:pt x="196056" y="273446"/>
                  <a:pt x="240506" y="307181"/>
                  <a:pt x="240506" y="307181"/>
                </a:cubicBezTo>
              </a:path>
            </a:pathLst>
          </a:custGeom>
          <a:noFill/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2534989" y="4313037"/>
            <a:ext cx="652129" cy="382788"/>
          </a:xfrm>
          <a:custGeom>
            <a:avLst/>
            <a:gdLst>
              <a:gd name="connsiteX0" fmla="*/ 9881 w 752831"/>
              <a:gd name="connsiteY0" fmla="*/ 261938 h 261938"/>
              <a:gd name="connsiteX1" fmla="*/ 12262 w 752831"/>
              <a:gd name="connsiteY1" fmla="*/ 188119 h 261938"/>
              <a:gd name="connsiteX2" fmla="*/ 131324 w 752831"/>
              <a:gd name="connsiteY2" fmla="*/ 150019 h 261938"/>
              <a:gd name="connsiteX3" fmla="*/ 307537 w 752831"/>
              <a:gd name="connsiteY3" fmla="*/ 104775 h 261938"/>
              <a:gd name="connsiteX4" fmla="*/ 417074 w 752831"/>
              <a:gd name="connsiteY4" fmla="*/ 78581 h 261938"/>
              <a:gd name="connsiteX5" fmla="*/ 550424 w 752831"/>
              <a:gd name="connsiteY5" fmla="*/ 54769 h 261938"/>
              <a:gd name="connsiteX6" fmla="*/ 752831 w 752831"/>
              <a:gd name="connsiteY6" fmla="*/ 0 h 261938"/>
              <a:gd name="connsiteX0" fmla="*/ 11155 w 751724"/>
              <a:gd name="connsiteY0" fmla="*/ 288132 h 288132"/>
              <a:gd name="connsiteX1" fmla="*/ 11155 w 751724"/>
              <a:gd name="connsiteY1" fmla="*/ 188119 h 288132"/>
              <a:gd name="connsiteX2" fmla="*/ 130217 w 751724"/>
              <a:gd name="connsiteY2" fmla="*/ 150019 h 288132"/>
              <a:gd name="connsiteX3" fmla="*/ 306430 w 751724"/>
              <a:gd name="connsiteY3" fmla="*/ 104775 h 288132"/>
              <a:gd name="connsiteX4" fmla="*/ 415967 w 751724"/>
              <a:gd name="connsiteY4" fmla="*/ 78581 h 288132"/>
              <a:gd name="connsiteX5" fmla="*/ 549317 w 751724"/>
              <a:gd name="connsiteY5" fmla="*/ 54769 h 288132"/>
              <a:gd name="connsiteX6" fmla="*/ 751724 w 751724"/>
              <a:gd name="connsiteY6" fmla="*/ 0 h 288132"/>
              <a:gd name="connsiteX0" fmla="*/ 11894 w 752463"/>
              <a:gd name="connsiteY0" fmla="*/ 288132 h 288132"/>
              <a:gd name="connsiteX1" fmla="*/ 11894 w 752463"/>
              <a:gd name="connsiteY1" fmla="*/ 188119 h 288132"/>
              <a:gd name="connsiteX2" fmla="*/ 130956 w 752463"/>
              <a:gd name="connsiteY2" fmla="*/ 150019 h 288132"/>
              <a:gd name="connsiteX3" fmla="*/ 307169 w 752463"/>
              <a:gd name="connsiteY3" fmla="*/ 104775 h 288132"/>
              <a:gd name="connsiteX4" fmla="*/ 416706 w 752463"/>
              <a:gd name="connsiteY4" fmla="*/ 78581 h 288132"/>
              <a:gd name="connsiteX5" fmla="*/ 550056 w 752463"/>
              <a:gd name="connsiteY5" fmla="*/ 54769 h 288132"/>
              <a:gd name="connsiteX6" fmla="*/ 752463 w 752463"/>
              <a:gd name="connsiteY6" fmla="*/ 0 h 288132"/>
              <a:gd name="connsiteX0" fmla="*/ 8618 w 756331"/>
              <a:gd name="connsiteY0" fmla="*/ 290514 h 290514"/>
              <a:gd name="connsiteX1" fmla="*/ 15762 w 756331"/>
              <a:gd name="connsiteY1" fmla="*/ 188119 h 290514"/>
              <a:gd name="connsiteX2" fmla="*/ 134824 w 756331"/>
              <a:gd name="connsiteY2" fmla="*/ 150019 h 290514"/>
              <a:gd name="connsiteX3" fmla="*/ 311037 w 756331"/>
              <a:gd name="connsiteY3" fmla="*/ 104775 h 290514"/>
              <a:gd name="connsiteX4" fmla="*/ 420574 w 756331"/>
              <a:gd name="connsiteY4" fmla="*/ 78581 h 290514"/>
              <a:gd name="connsiteX5" fmla="*/ 553924 w 756331"/>
              <a:gd name="connsiteY5" fmla="*/ 54769 h 290514"/>
              <a:gd name="connsiteX6" fmla="*/ 756331 w 756331"/>
              <a:gd name="connsiteY6" fmla="*/ 0 h 290514"/>
              <a:gd name="connsiteX0" fmla="*/ 8618 w 749188"/>
              <a:gd name="connsiteY0" fmla="*/ 300039 h 300039"/>
              <a:gd name="connsiteX1" fmla="*/ 15762 w 749188"/>
              <a:gd name="connsiteY1" fmla="*/ 197644 h 300039"/>
              <a:gd name="connsiteX2" fmla="*/ 134824 w 749188"/>
              <a:gd name="connsiteY2" fmla="*/ 159544 h 300039"/>
              <a:gd name="connsiteX3" fmla="*/ 311037 w 749188"/>
              <a:gd name="connsiteY3" fmla="*/ 114300 h 300039"/>
              <a:gd name="connsiteX4" fmla="*/ 420574 w 749188"/>
              <a:gd name="connsiteY4" fmla="*/ 88106 h 300039"/>
              <a:gd name="connsiteX5" fmla="*/ 553924 w 749188"/>
              <a:gd name="connsiteY5" fmla="*/ 64294 h 300039"/>
              <a:gd name="connsiteX6" fmla="*/ 749188 w 749188"/>
              <a:gd name="connsiteY6" fmla="*/ 0 h 300039"/>
              <a:gd name="connsiteX0" fmla="*/ 8618 w 762177"/>
              <a:gd name="connsiteY0" fmla="*/ 305035 h 305035"/>
              <a:gd name="connsiteX1" fmla="*/ 15762 w 762177"/>
              <a:gd name="connsiteY1" fmla="*/ 202640 h 305035"/>
              <a:gd name="connsiteX2" fmla="*/ 134824 w 762177"/>
              <a:gd name="connsiteY2" fmla="*/ 164540 h 305035"/>
              <a:gd name="connsiteX3" fmla="*/ 311037 w 762177"/>
              <a:gd name="connsiteY3" fmla="*/ 119296 h 305035"/>
              <a:gd name="connsiteX4" fmla="*/ 420574 w 762177"/>
              <a:gd name="connsiteY4" fmla="*/ 93102 h 305035"/>
              <a:gd name="connsiteX5" fmla="*/ 553924 w 762177"/>
              <a:gd name="connsiteY5" fmla="*/ 69290 h 305035"/>
              <a:gd name="connsiteX6" fmla="*/ 749188 w 762177"/>
              <a:gd name="connsiteY6" fmla="*/ 4996 h 305035"/>
              <a:gd name="connsiteX7" fmla="*/ 743736 w 762177"/>
              <a:gd name="connsiteY7" fmla="*/ 4204 h 305035"/>
              <a:gd name="connsiteX0" fmla="*/ 8618 w 754911"/>
              <a:gd name="connsiteY0" fmla="*/ 302058 h 302058"/>
              <a:gd name="connsiteX1" fmla="*/ 15762 w 754911"/>
              <a:gd name="connsiteY1" fmla="*/ 199663 h 302058"/>
              <a:gd name="connsiteX2" fmla="*/ 134824 w 754911"/>
              <a:gd name="connsiteY2" fmla="*/ 161563 h 302058"/>
              <a:gd name="connsiteX3" fmla="*/ 311037 w 754911"/>
              <a:gd name="connsiteY3" fmla="*/ 116319 h 302058"/>
              <a:gd name="connsiteX4" fmla="*/ 420574 w 754911"/>
              <a:gd name="connsiteY4" fmla="*/ 90125 h 302058"/>
              <a:gd name="connsiteX5" fmla="*/ 553924 w 754911"/>
              <a:gd name="connsiteY5" fmla="*/ 66313 h 302058"/>
              <a:gd name="connsiteX6" fmla="*/ 749188 w 754911"/>
              <a:gd name="connsiteY6" fmla="*/ 2019 h 302058"/>
              <a:gd name="connsiteX7" fmla="*/ 669917 w 754911"/>
              <a:gd name="connsiteY7" fmla="*/ 27421 h 302058"/>
              <a:gd name="connsiteX0" fmla="*/ 8618 w 753388"/>
              <a:gd name="connsiteY0" fmla="*/ 301347 h 301347"/>
              <a:gd name="connsiteX1" fmla="*/ 15762 w 753388"/>
              <a:gd name="connsiteY1" fmla="*/ 198952 h 301347"/>
              <a:gd name="connsiteX2" fmla="*/ 134824 w 753388"/>
              <a:gd name="connsiteY2" fmla="*/ 160852 h 301347"/>
              <a:gd name="connsiteX3" fmla="*/ 311037 w 753388"/>
              <a:gd name="connsiteY3" fmla="*/ 115608 h 301347"/>
              <a:gd name="connsiteX4" fmla="*/ 420574 w 753388"/>
              <a:gd name="connsiteY4" fmla="*/ 89414 h 301347"/>
              <a:gd name="connsiteX5" fmla="*/ 553924 w 753388"/>
              <a:gd name="connsiteY5" fmla="*/ 65602 h 301347"/>
              <a:gd name="connsiteX6" fmla="*/ 749188 w 753388"/>
              <a:gd name="connsiteY6" fmla="*/ 1308 h 301347"/>
              <a:gd name="connsiteX7" fmla="*/ 622292 w 753388"/>
              <a:gd name="connsiteY7" fmla="*/ 50522 h 301347"/>
              <a:gd name="connsiteX0" fmla="*/ 8618 w 723311"/>
              <a:gd name="connsiteY0" fmla="*/ 282810 h 282810"/>
              <a:gd name="connsiteX1" fmla="*/ 15762 w 723311"/>
              <a:gd name="connsiteY1" fmla="*/ 180415 h 282810"/>
              <a:gd name="connsiteX2" fmla="*/ 134824 w 723311"/>
              <a:gd name="connsiteY2" fmla="*/ 142315 h 282810"/>
              <a:gd name="connsiteX3" fmla="*/ 311037 w 723311"/>
              <a:gd name="connsiteY3" fmla="*/ 97071 h 282810"/>
              <a:gd name="connsiteX4" fmla="*/ 420574 w 723311"/>
              <a:gd name="connsiteY4" fmla="*/ 70877 h 282810"/>
              <a:gd name="connsiteX5" fmla="*/ 553924 w 723311"/>
              <a:gd name="connsiteY5" fmla="*/ 47065 h 282810"/>
              <a:gd name="connsiteX6" fmla="*/ 718232 w 723311"/>
              <a:gd name="connsiteY6" fmla="*/ 1821 h 282810"/>
              <a:gd name="connsiteX7" fmla="*/ 622292 w 723311"/>
              <a:gd name="connsiteY7" fmla="*/ 31985 h 282810"/>
              <a:gd name="connsiteX0" fmla="*/ 8618 w 719633"/>
              <a:gd name="connsiteY0" fmla="*/ 281030 h 281030"/>
              <a:gd name="connsiteX1" fmla="*/ 15762 w 719633"/>
              <a:gd name="connsiteY1" fmla="*/ 178635 h 281030"/>
              <a:gd name="connsiteX2" fmla="*/ 134824 w 719633"/>
              <a:gd name="connsiteY2" fmla="*/ 140535 h 281030"/>
              <a:gd name="connsiteX3" fmla="*/ 311037 w 719633"/>
              <a:gd name="connsiteY3" fmla="*/ 95291 h 281030"/>
              <a:gd name="connsiteX4" fmla="*/ 420574 w 719633"/>
              <a:gd name="connsiteY4" fmla="*/ 69097 h 281030"/>
              <a:gd name="connsiteX5" fmla="*/ 553924 w 719633"/>
              <a:gd name="connsiteY5" fmla="*/ 45285 h 281030"/>
              <a:gd name="connsiteX6" fmla="*/ 718232 w 719633"/>
              <a:gd name="connsiteY6" fmla="*/ 41 h 281030"/>
              <a:gd name="connsiteX7" fmla="*/ 622292 w 719633"/>
              <a:gd name="connsiteY7" fmla="*/ 30205 h 281030"/>
              <a:gd name="connsiteX0" fmla="*/ 8618 w 719938"/>
              <a:gd name="connsiteY0" fmla="*/ 281002 h 281002"/>
              <a:gd name="connsiteX1" fmla="*/ 15762 w 719938"/>
              <a:gd name="connsiteY1" fmla="*/ 178607 h 281002"/>
              <a:gd name="connsiteX2" fmla="*/ 134824 w 719938"/>
              <a:gd name="connsiteY2" fmla="*/ 140507 h 281002"/>
              <a:gd name="connsiteX3" fmla="*/ 311037 w 719938"/>
              <a:gd name="connsiteY3" fmla="*/ 95263 h 281002"/>
              <a:gd name="connsiteX4" fmla="*/ 420574 w 719938"/>
              <a:gd name="connsiteY4" fmla="*/ 69069 h 281002"/>
              <a:gd name="connsiteX5" fmla="*/ 553924 w 719938"/>
              <a:gd name="connsiteY5" fmla="*/ 45257 h 281002"/>
              <a:gd name="connsiteX6" fmla="*/ 718232 w 719938"/>
              <a:gd name="connsiteY6" fmla="*/ 13 h 281002"/>
              <a:gd name="connsiteX7" fmla="*/ 643723 w 719938"/>
              <a:gd name="connsiteY7" fmla="*/ 99233 h 281002"/>
              <a:gd name="connsiteX0" fmla="*/ 8618 w 881854"/>
              <a:gd name="connsiteY0" fmla="*/ 460375 h 460375"/>
              <a:gd name="connsiteX1" fmla="*/ 15762 w 881854"/>
              <a:gd name="connsiteY1" fmla="*/ 357980 h 460375"/>
              <a:gd name="connsiteX2" fmla="*/ 134824 w 881854"/>
              <a:gd name="connsiteY2" fmla="*/ 319880 h 460375"/>
              <a:gd name="connsiteX3" fmla="*/ 311037 w 881854"/>
              <a:gd name="connsiteY3" fmla="*/ 274636 h 460375"/>
              <a:gd name="connsiteX4" fmla="*/ 420574 w 881854"/>
              <a:gd name="connsiteY4" fmla="*/ 248442 h 460375"/>
              <a:gd name="connsiteX5" fmla="*/ 553924 w 881854"/>
              <a:gd name="connsiteY5" fmla="*/ 224630 h 460375"/>
              <a:gd name="connsiteX6" fmla="*/ 718232 w 881854"/>
              <a:gd name="connsiteY6" fmla="*/ 179386 h 460375"/>
              <a:gd name="connsiteX7" fmla="*/ 881848 w 881854"/>
              <a:gd name="connsiteY7" fmla="*/ 0 h 460375"/>
              <a:gd name="connsiteX0" fmla="*/ 8618 w 718232"/>
              <a:gd name="connsiteY0" fmla="*/ 280989 h 280989"/>
              <a:gd name="connsiteX1" fmla="*/ 15762 w 718232"/>
              <a:gd name="connsiteY1" fmla="*/ 178594 h 280989"/>
              <a:gd name="connsiteX2" fmla="*/ 134824 w 718232"/>
              <a:gd name="connsiteY2" fmla="*/ 140494 h 280989"/>
              <a:gd name="connsiteX3" fmla="*/ 311037 w 718232"/>
              <a:gd name="connsiteY3" fmla="*/ 95250 h 280989"/>
              <a:gd name="connsiteX4" fmla="*/ 420574 w 718232"/>
              <a:gd name="connsiteY4" fmla="*/ 69056 h 280989"/>
              <a:gd name="connsiteX5" fmla="*/ 553924 w 718232"/>
              <a:gd name="connsiteY5" fmla="*/ 45244 h 280989"/>
              <a:gd name="connsiteX6" fmla="*/ 718232 w 718232"/>
              <a:gd name="connsiteY6" fmla="*/ 0 h 280989"/>
              <a:gd name="connsiteX0" fmla="*/ 8618 w 728944"/>
              <a:gd name="connsiteY0" fmla="*/ 283917 h 283917"/>
              <a:gd name="connsiteX1" fmla="*/ 15762 w 728944"/>
              <a:gd name="connsiteY1" fmla="*/ 181522 h 283917"/>
              <a:gd name="connsiteX2" fmla="*/ 134824 w 728944"/>
              <a:gd name="connsiteY2" fmla="*/ 143422 h 283917"/>
              <a:gd name="connsiteX3" fmla="*/ 311037 w 728944"/>
              <a:gd name="connsiteY3" fmla="*/ 98178 h 283917"/>
              <a:gd name="connsiteX4" fmla="*/ 420574 w 728944"/>
              <a:gd name="connsiteY4" fmla="*/ 71984 h 283917"/>
              <a:gd name="connsiteX5" fmla="*/ 553924 w 728944"/>
              <a:gd name="connsiteY5" fmla="*/ 48172 h 283917"/>
              <a:gd name="connsiteX6" fmla="*/ 718232 w 728944"/>
              <a:gd name="connsiteY6" fmla="*/ 2928 h 283917"/>
              <a:gd name="connsiteX7" fmla="*/ 712779 w 728944"/>
              <a:gd name="connsiteY7" fmla="*/ 4516 h 283917"/>
              <a:gd name="connsiteX0" fmla="*/ 8618 w 723826"/>
              <a:gd name="connsiteY0" fmla="*/ 282211 h 282211"/>
              <a:gd name="connsiteX1" fmla="*/ 15762 w 723826"/>
              <a:gd name="connsiteY1" fmla="*/ 179816 h 282211"/>
              <a:gd name="connsiteX2" fmla="*/ 134824 w 723826"/>
              <a:gd name="connsiteY2" fmla="*/ 141716 h 282211"/>
              <a:gd name="connsiteX3" fmla="*/ 311037 w 723826"/>
              <a:gd name="connsiteY3" fmla="*/ 96472 h 282211"/>
              <a:gd name="connsiteX4" fmla="*/ 420574 w 723826"/>
              <a:gd name="connsiteY4" fmla="*/ 70278 h 282211"/>
              <a:gd name="connsiteX5" fmla="*/ 553924 w 723826"/>
              <a:gd name="connsiteY5" fmla="*/ 46466 h 282211"/>
              <a:gd name="connsiteX6" fmla="*/ 718232 w 723826"/>
              <a:gd name="connsiteY6" fmla="*/ 1222 h 282211"/>
              <a:gd name="connsiteX7" fmla="*/ 667535 w 723826"/>
              <a:gd name="connsiteY7" fmla="*/ 21860 h 282211"/>
              <a:gd name="connsiteX0" fmla="*/ 8618 w 667573"/>
              <a:gd name="connsiteY0" fmla="*/ 260374 h 260374"/>
              <a:gd name="connsiteX1" fmla="*/ 15762 w 667573"/>
              <a:gd name="connsiteY1" fmla="*/ 157979 h 260374"/>
              <a:gd name="connsiteX2" fmla="*/ 134824 w 667573"/>
              <a:gd name="connsiteY2" fmla="*/ 119879 h 260374"/>
              <a:gd name="connsiteX3" fmla="*/ 311037 w 667573"/>
              <a:gd name="connsiteY3" fmla="*/ 74635 h 260374"/>
              <a:gd name="connsiteX4" fmla="*/ 420574 w 667573"/>
              <a:gd name="connsiteY4" fmla="*/ 48441 h 260374"/>
              <a:gd name="connsiteX5" fmla="*/ 553924 w 667573"/>
              <a:gd name="connsiteY5" fmla="*/ 24629 h 260374"/>
              <a:gd name="connsiteX6" fmla="*/ 618220 w 667573"/>
              <a:gd name="connsiteY6" fmla="*/ 10341 h 260374"/>
              <a:gd name="connsiteX7" fmla="*/ 667535 w 667573"/>
              <a:gd name="connsiteY7" fmla="*/ 23 h 260374"/>
              <a:gd name="connsiteX0" fmla="*/ 8618 w 653335"/>
              <a:gd name="connsiteY0" fmla="*/ 252962 h 252962"/>
              <a:gd name="connsiteX1" fmla="*/ 15762 w 653335"/>
              <a:gd name="connsiteY1" fmla="*/ 150567 h 252962"/>
              <a:gd name="connsiteX2" fmla="*/ 134824 w 653335"/>
              <a:gd name="connsiteY2" fmla="*/ 112467 h 252962"/>
              <a:gd name="connsiteX3" fmla="*/ 311037 w 653335"/>
              <a:gd name="connsiteY3" fmla="*/ 67223 h 252962"/>
              <a:gd name="connsiteX4" fmla="*/ 420574 w 653335"/>
              <a:gd name="connsiteY4" fmla="*/ 41029 h 252962"/>
              <a:gd name="connsiteX5" fmla="*/ 553924 w 653335"/>
              <a:gd name="connsiteY5" fmla="*/ 17217 h 252962"/>
              <a:gd name="connsiteX6" fmla="*/ 618220 w 653335"/>
              <a:gd name="connsiteY6" fmla="*/ 2929 h 252962"/>
              <a:gd name="connsiteX7" fmla="*/ 653247 w 653335"/>
              <a:gd name="connsiteY7" fmla="*/ 4517 h 252962"/>
              <a:gd name="connsiteX0" fmla="*/ 8618 w 708029"/>
              <a:gd name="connsiteY0" fmla="*/ 286547 h 286547"/>
              <a:gd name="connsiteX1" fmla="*/ 15762 w 708029"/>
              <a:gd name="connsiteY1" fmla="*/ 184152 h 286547"/>
              <a:gd name="connsiteX2" fmla="*/ 134824 w 708029"/>
              <a:gd name="connsiteY2" fmla="*/ 146052 h 286547"/>
              <a:gd name="connsiteX3" fmla="*/ 311037 w 708029"/>
              <a:gd name="connsiteY3" fmla="*/ 100808 h 286547"/>
              <a:gd name="connsiteX4" fmla="*/ 420574 w 708029"/>
              <a:gd name="connsiteY4" fmla="*/ 74614 h 286547"/>
              <a:gd name="connsiteX5" fmla="*/ 553924 w 708029"/>
              <a:gd name="connsiteY5" fmla="*/ 50802 h 286547"/>
              <a:gd name="connsiteX6" fmla="*/ 618220 w 708029"/>
              <a:gd name="connsiteY6" fmla="*/ 36514 h 286547"/>
              <a:gd name="connsiteX7" fmla="*/ 708015 w 708029"/>
              <a:gd name="connsiteY7" fmla="*/ 2 h 286547"/>
              <a:gd name="connsiteX0" fmla="*/ 8618 w 696127"/>
              <a:gd name="connsiteY0" fmla="*/ 291310 h 291310"/>
              <a:gd name="connsiteX1" fmla="*/ 15762 w 696127"/>
              <a:gd name="connsiteY1" fmla="*/ 188915 h 291310"/>
              <a:gd name="connsiteX2" fmla="*/ 134824 w 696127"/>
              <a:gd name="connsiteY2" fmla="*/ 150815 h 291310"/>
              <a:gd name="connsiteX3" fmla="*/ 311037 w 696127"/>
              <a:gd name="connsiteY3" fmla="*/ 105571 h 291310"/>
              <a:gd name="connsiteX4" fmla="*/ 420574 w 696127"/>
              <a:gd name="connsiteY4" fmla="*/ 79377 h 291310"/>
              <a:gd name="connsiteX5" fmla="*/ 553924 w 696127"/>
              <a:gd name="connsiteY5" fmla="*/ 55565 h 291310"/>
              <a:gd name="connsiteX6" fmla="*/ 618220 w 696127"/>
              <a:gd name="connsiteY6" fmla="*/ 41277 h 291310"/>
              <a:gd name="connsiteX7" fmla="*/ 696109 w 696127"/>
              <a:gd name="connsiteY7" fmla="*/ 2 h 291310"/>
              <a:gd name="connsiteX0" fmla="*/ 8618 w 715172"/>
              <a:gd name="connsiteY0" fmla="*/ 274645 h 274645"/>
              <a:gd name="connsiteX1" fmla="*/ 15762 w 715172"/>
              <a:gd name="connsiteY1" fmla="*/ 172250 h 274645"/>
              <a:gd name="connsiteX2" fmla="*/ 134824 w 715172"/>
              <a:gd name="connsiteY2" fmla="*/ 134150 h 274645"/>
              <a:gd name="connsiteX3" fmla="*/ 311037 w 715172"/>
              <a:gd name="connsiteY3" fmla="*/ 88906 h 274645"/>
              <a:gd name="connsiteX4" fmla="*/ 420574 w 715172"/>
              <a:gd name="connsiteY4" fmla="*/ 62712 h 274645"/>
              <a:gd name="connsiteX5" fmla="*/ 553924 w 715172"/>
              <a:gd name="connsiteY5" fmla="*/ 38900 h 274645"/>
              <a:gd name="connsiteX6" fmla="*/ 618220 w 715172"/>
              <a:gd name="connsiteY6" fmla="*/ 24612 h 274645"/>
              <a:gd name="connsiteX7" fmla="*/ 715159 w 715172"/>
              <a:gd name="connsiteY7" fmla="*/ 5 h 274645"/>
              <a:gd name="connsiteX0" fmla="*/ 8618 w 708015"/>
              <a:gd name="connsiteY0" fmla="*/ 274640 h 274640"/>
              <a:gd name="connsiteX1" fmla="*/ 15762 w 708015"/>
              <a:gd name="connsiteY1" fmla="*/ 172245 h 274640"/>
              <a:gd name="connsiteX2" fmla="*/ 134824 w 708015"/>
              <a:gd name="connsiteY2" fmla="*/ 134145 h 274640"/>
              <a:gd name="connsiteX3" fmla="*/ 311037 w 708015"/>
              <a:gd name="connsiteY3" fmla="*/ 88901 h 274640"/>
              <a:gd name="connsiteX4" fmla="*/ 420574 w 708015"/>
              <a:gd name="connsiteY4" fmla="*/ 62707 h 274640"/>
              <a:gd name="connsiteX5" fmla="*/ 553924 w 708015"/>
              <a:gd name="connsiteY5" fmla="*/ 38895 h 274640"/>
              <a:gd name="connsiteX6" fmla="*/ 618220 w 708015"/>
              <a:gd name="connsiteY6" fmla="*/ 24607 h 274640"/>
              <a:gd name="connsiteX7" fmla="*/ 708015 w 708015"/>
              <a:gd name="connsiteY7" fmla="*/ 0 h 274640"/>
              <a:gd name="connsiteX0" fmla="*/ 11895 w 704149"/>
              <a:gd name="connsiteY0" fmla="*/ 291308 h 291308"/>
              <a:gd name="connsiteX1" fmla="*/ 11896 w 704149"/>
              <a:gd name="connsiteY1" fmla="*/ 172245 h 291308"/>
              <a:gd name="connsiteX2" fmla="*/ 130958 w 704149"/>
              <a:gd name="connsiteY2" fmla="*/ 134145 h 291308"/>
              <a:gd name="connsiteX3" fmla="*/ 307171 w 704149"/>
              <a:gd name="connsiteY3" fmla="*/ 88901 h 291308"/>
              <a:gd name="connsiteX4" fmla="*/ 416708 w 704149"/>
              <a:gd name="connsiteY4" fmla="*/ 62707 h 291308"/>
              <a:gd name="connsiteX5" fmla="*/ 550058 w 704149"/>
              <a:gd name="connsiteY5" fmla="*/ 38895 h 291308"/>
              <a:gd name="connsiteX6" fmla="*/ 614354 w 704149"/>
              <a:gd name="connsiteY6" fmla="*/ 24607 h 291308"/>
              <a:gd name="connsiteX7" fmla="*/ 704149 w 704149"/>
              <a:gd name="connsiteY7" fmla="*/ 0 h 291308"/>
              <a:gd name="connsiteX0" fmla="*/ 17690 w 700419"/>
              <a:gd name="connsiteY0" fmla="*/ 319883 h 319883"/>
              <a:gd name="connsiteX1" fmla="*/ 8166 w 700419"/>
              <a:gd name="connsiteY1" fmla="*/ 172245 h 319883"/>
              <a:gd name="connsiteX2" fmla="*/ 127228 w 700419"/>
              <a:gd name="connsiteY2" fmla="*/ 134145 h 319883"/>
              <a:gd name="connsiteX3" fmla="*/ 303441 w 700419"/>
              <a:gd name="connsiteY3" fmla="*/ 88901 h 319883"/>
              <a:gd name="connsiteX4" fmla="*/ 412978 w 700419"/>
              <a:gd name="connsiteY4" fmla="*/ 62707 h 319883"/>
              <a:gd name="connsiteX5" fmla="*/ 546328 w 700419"/>
              <a:gd name="connsiteY5" fmla="*/ 38895 h 319883"/>
              <a:gd name="connsiteX6" fmla="*/ 610624 w 700419"/>
              <a:gd name="connsiteY6" fmla="*/ 24607 h 319883"/>
              <a:gd name="connsiteX7" fmla="*/ 700419 w 700419"/>
              <a:gd name="connsiteY7" fmla="*/ 0 h 319883"/>
              <a:gd name="connsiteX0" fmla="*/ 17690 w 707797"/>
              <a:gd name="connsiteY0" fmla="*/ 324645 h 324645"/>
              <a:gd name="connsiteX1" fmla="*/ 8166 w 707797"/>
              <a:gd name="connsiteY1" fmla="*/ 177007 h 324645"/>
              <a:gd name="connsiteX2" fmla="*/ 127228 w 707797"/>
              <a:gd name="connsiteY2" fmla="*/ 138907 h 324645"/>
              <a:gd name="connsiteX3" fmla="*/ 303441 w 707797"/>
              <a:gd name="connsiteY3" fmla="*/ 93663 h 324645"/>
              <a:gd name="connsiteX4" fmla="*/ 412978 w 707797"/>
              <a:gd name="connsiteY4" fmla="*/ 67469 h 324645"/>
              <a:gd name="connsiteX5" fmla="*/ 546328 w 707797"/>
              <a:gd name="connsiteY5" fmla="*/ 43657 h 324645"/>
              <a:gd name="connsiteX6" fmla="*/ 610624 w 707797"/>
              <a:gd name="connsiteY6" fmla="*/ 29369 h 324645"/>
              <a:gd name="connsiteX7" fmla="*/ 700419 w 707797"/>
              <a:gd name="connsiteY7" fmla="*/ 4762 h 324645"/>
              <a:gd name="connsiteX8" fmla="*/ 702803 w 707797"/>
              <a:gd name="connsiteY8" fmla="*/ 0 h 324645"/>
              <a:gd name="connsiteX0" fmla="*/ 17690 w 759953"/>
              <a:gd name="connsiteY0" fmla="*/ 384177 h 384177"/>
              <a:gd name="connsiteX1" fmla="*/ 8166 w 759953"/>
              <a:gd name="connsiteY1" fmla="*/ 236539 h 384177"/>
              <a:gd name="connsiteX2" fmla="*/ 127228 w 759953"/>
              <a:gd name="connsiteY2" fmla="*/ 198439 h 384177"/>
              <a:gd name="connsiteX3" fmla="*/ 303441 w 759953"/>
              <a:gd name="connsiteY3" fmla="*/ 153195 h 384177"/>
              <a:gd name="connsiteX4" fmla="*/ 412978 w 759953"/>
              <a:gd name="connsiteY4" fmla="*/ 127001 h 384177"/>
              <a:gd name="connsiteX5" fmla="*/ 546328 w 759953"/>
              <a:gd name="connsiteY5" fmla="*/ 103189 h 384177"/>
              <a:gd name="connsiteX6" fmla="*/ 610624 w 759953"/>
              <a:gd name="connsiteY6" fmla="*/ 88901 h 384177"/>
              <a:gd name="connsiteX7" fmla="*/ 700419 w 759953"/>
              <a:gd name="connsiteY7" fmla="*/ 64294 h 384177"/>
              <a:gd name="connsiteX8" fmla="*/ 759953 w 759953"/>
              <a:gd name="connsiteY8" fmla="*/ 0 h 384177"/>
              <a:gd name="connsiteX0" fmla="*/ 17690 w 795672"/>
              <a:gd name="connsiteY0" fmla="*/ 400846 h 400846"/>
              <a:gd name="connsiteX1" fmla="*/ 8166 w 795672"/>
              <a:gd name="connsiteY1" fmla="*/ 253208 h 400846"/>
              <a:gd name="connsiteX2" fmla="*/ 127228 w 795672"/>
              <a:gd name="connsiteY2" fmla="*/ 215108 h 400846"/>
              <a:gd name="connsiteX3" fmla="*/ 303441 w 795672"/>
              <a:gd name="connsiteY3" fmla="*/ 169864 h 400846"/>
              <a:gd name="connsiteX4" fmla="*/ 412978 w 795672"/>
              <a:gd name="connsiteY4" fmla="*/ 143670 h 400846"/>
              <a:gd name="connsiteX5" fmla="*/ 546328 w 795672"/>
              <a:gd name="connsiteY5" fmla="*/ 119858 h 400846"/>
              <a:gd name="connsiteX6" fmla="*/ 610624 w 795672"/>
              <a:gd name="connsiteY6" fmla="*/ 105570 h 400846"/>
              <a:gd name="connsiteX7" fmla="*/ 700419 w 795672"/>
              <a:gd name="connsiteY7" fmla="*/ 80963 h 400846"/>
              <a:gd name="connsiteX8" fmla="*/ 795672 w 795672"/>
              <a:gd name="connsiteY8" fmla="*/ 0 h 400846"/>
              <a:gd name="connsiteX0" fmla="*/ 17690 w 795672"/>
              <a:gd name="connsiteY0" fmla="*/ 400846 h 400846"/>
              <a:gd name="connsiteX1" fmla="*/ 8166 w 795672"/>
              <a:gd name="connsiteY1" fmla="*/ 253208 h 400846"/>
              <a:gd name="connsiteX2" fmla="*/ 127228 w 795672"/>
              <a:gd name="connsiteY2" fmla="*/ 215108 h 400846"/>
              <a:gd name="connsiteX3" fmla="*/ 303441 w 795672"/>
              <a:gd name="connsiteY3" fmla="*/ 169864 h 400846"/>
              <a:gd name="connsiteX4" fmla="*/ 412978 w 795672"/>
              <a:gd name="connsiteY4" fmla="*/ 143670 h 400846"/>
              <a:gd name="connsiteX5" fmla="*/ 546328 w 795672"/>
              <a:gd name="connsiteY5" fmla="*/ 119858 h 400846"/>
              <a:gd name="connsiteX6" fmla="*/ 610624 w 795672"/>
              <a:gd name="connsiteY6" fmla="*/ 105570 h 400846"/>
              <a:gd name="connsiteX7" fmla="*/ 700419 w 795672"/>
              <a:gd name="connsiteY7" fmla="*/ 80963 h 400846"/>
              <a:gd name="connsiteX8" fmla="*/ 795672 w 795672"/>
              <a:gd name="connsiteY8" fmla="*/ 0 h 400846"/>
              <a:gd name="connsiteX0" fmla="*/ 17690 w 807578"/>
              <a:gd name="connsiteY0" fmla="*/ 396084 h 396084"/>
              <a:gd name="connsiteX1" fmla="*/ 8166 w 807578"/>
              <a:gd name="connsiteY1" fmla="*/ 248446 h 396084"/>
              <a:gd name="connsiteX2" fmla="*/ 127228 w 807578"/>
              <a:gd name="connsiteY2" fmla="*/ 210346 h 396084"/>
              <a:gd name="connsiteX3" fmla="*/ 303441 w 807578"/>
              <a:gd name="connsiteY3" fmla="*/ 165102 h 396084"/>
              <a:gd name="connsiteX4" fmla="*/ 412978 w 807578"/>
              <a:gd name="connsiteY4" fmla="*/ 138908 h 396084"/>
              <a:gd name="connsiteX5" fmla="*/ 546328 w 807578"/>
              <a:gd name="connsiteY5" fmla="*/ 115096 h 396084"/>
              <a:gd name="connsiteX6" fmla="*/ 610624 w 807578"/>
              <a:gd name="connsiteY6" fmla="*/ 100808 h 396084"/>
              <a:gd name="connsiteX7" fmla="*/ 700419 w 807578"/>
              <a:gd name="connsiteY7" fmla="*/ 76201 h 396084"/>
              <a:gd name="connsiteX8" fmla="*/ 807578 w 807578"/>
              <a:gd name="connsiteY8" fmla="*/ 0 h 396084"/>
              <a:gd name="connsiteX0" fmla="*/ 17690 w 814271"/>
              <a:gd name="connsiteY0" fmla="*/ 401088 h 401088"/>
              <a:gd name="connsiteX1" fmla="*/ 8166 w 814271"/>
              <a:gd name="connsiteY1" fmla="*/ 253450 h 401088"/>
              <a:gd name="connsiteX2" fmla="*/ 127228 w 814271"/>
              <a:gd name="connsiteY2" fmla="*/ 215350 h 401088"/>
              <a:gd name="connsiteX3" fmla="*/ 303441 w 814271"/>
              <a:gd name="connsiteY3" fmla="*/ 170106 h 401088"/>
              <a:gd name="connsiteX4" fmla="*/ 412978 w 814271"/>
              <a:gd name="connsiteY4" fmla="*/ 143912 h 401088"/>
              <a:gd name="connsiteX5" fmla="*/ 546328 w 814271"/>
              <a:gd name="connsiteY5" fmla="*/ 120100 h 401088"/>
              <a:gd name="connsiteX6" fmla="*/ 610624 w 814271"/>
              <a:gd name="connsiteY6" fmla="*/ 105812 h 401088"/>
              <a:gd name="connsiteX7" fmla="*/ 700419 w 814271"/>
              <a:gd name="connsiteY7" fmla="*/ 81205 h 401088"/>
              <a:gd name="connsiteX8" fmla="*/ 807578 w 814271"/>
              <a:gd name="connsiteY8" fmla="*/ 5004 h 401088"/>
              <a:gd name="connsiteX9" fmla="*/ 802815 w 814271"/>
              <a:gd name="connsiteY9" fmla="*/ 7387 h 401088"/>
              <a:gd name="connsiteX0" fmla="*/ 17690 w 816093"/>
              <a:gd name="connsiteY0" fmla="*/ 450855 h 450855"/>
              <a:gd name="connsiteX1" fmla="*/ 8166 w 816093"/>
              <a:gd name="connsiteY1" fmla="*/ 303217 h 450855"/>
              <a:gd name="connsiteX2" fmla="*/ 127228 w 816093"/>
              <a:gd name="connsiteY2" fmla="*/ 265117 h 450855"/>
              <a:gd name="connsiteX3" fmla="*/ 303441 w 816093"/>
              <a:gd name="connsiteY3" fmla="*/ 219873 h 450855"/>
              <a:gd name="connsiteX4" fmla="*/ 412978 w 816093"/>
              <a:gd name="connsiteY4" fmla="*/ 193679 h 450855"/>
              <a:gd name="connsiteX5" fmla="*/ 546328 w 816093"/>
              <a:gd name="connsiteY5" fmla="*/ 169867 h 450855"/>
              <a:gd name="connsiteX6" fmla="*/ 610624 w 816093"/>
              <a:gd name="connsiteY6" fmla="*/ 155579 h 450855"/>
              <a:gd name="connsiteX7" fmla="*/ 700419 w 816093"/>
              <a:gd name="connsiteY7" fmla="*/ 130972 h 450855"/>
              <a:gd name="connsiteX8" fmla="*/ 807578 w 816093"/>
              <a:gd name="connsiteY8" fmla="*/ 54771 h 450855"/>
              <a:gd name="connsiteX9" fmla="*/ 809959 w 816093"/>
              <a:gd name="connsiteY9" fmla="*/ 4 h 450855"/>
              <a:gd name="connsiteX0" fmla="*/ 17690 w 826796"/>
              <a:gd name="connsiteY0" fmla="*/ 477047 h 477047"/>
              <a:gd name="connsiteX1" fmla="*/ 8166 w 826796"/>
              <a:gd name="connsiteY1" fmla="*/ 329409 h 477047"/>
              <a:gd name="connsiteX2" fmla="*/ 127228 w 826796"/>
              <a:gd name="connsiteY2" fmla="*/ 291309 h 477047"/>
              <a:gd name="connsiteX3" fmla="*/ 303441 w 826796"/>
              <a:gd name="connsiteY3" fmla="*/ 246065 h 477047"/>
              <a:gd name="connsiteX4" fmla="*/ 412978 w 826796"/>
              <a:gd name="connsiteY4" fmla="*/ 219871 h 477047"/>
              <a:gd name="connsiteX5" fmla="*/ 546328 w 826796"/>
              <a:gd name="connsiteY5" fmla="*/ 196059 h 477047"/>
              <a:gd name="connsiteX6" fmla="*/ 610624 w 826796"/>
              <a:gd name="connsiteY6" fmla="*/ 181771 h 477047"/>
              <a:gd name="connsiteX7" fmla="*/ 700419 w 826796"/>
              <a:gd name="connsiteY7" fmla="*/ 157164 h 477047"/>
              <a:gd name="connsiteX8" fmla="*/ 807578 w 826796"/>
              <a:gd name="connsiteY8" fmla="*/ 80963 h 477047"/>
              <a:gd name="connsiteX9" fmla="*/ 826627 w 826796"/>
              <a:gd name="connsiteY9" fmla="*/ 2 h 477047"/>
              <a:gd name="connsiteX0" fmla="*/ 17690 w 852845"/>
              <a:gd name="connsiteY0" fmla="*/ 510383 h 510383"/>
              <a:gd name="connsiteX1" fmla="*/ 8166 w 852845"/>
              <a:gd name="connsiteY1" fmla="*/ 362745 h 510383"/>
              <a:gd name="connsiteX2" fmla="*/ 127228 w 852845"/>
              <a:gd name="connsiteY2" fmla="*/ 324645 h 510383"/>
              <a:gd name="connsiteX3" fmla="*/ 303441 w 852845"/>
              <a:gd name="connsiteY3" fmla="*/ 279401 h 510383"/>
              <a:gd name="connsiteX4" fmla="*/ 412978 w 852845"/>
              <a:gd name="connsiteY4" fmla="*/ 253207 h 510383"/>
              <a:gd name="connsiteX5" fmla="*/ 546328 w 852845"/>
              <a:gd name="connsiteY5" fmla="*/ 229395 h 510383"/>
              <a:gd name="connsiteX6" fmla="*/ 610624 w 852845"/>
              <a:gd name="connsiteY6" fmla="*/ 215107 h 510383"/>
              <a:gd name="connsiteX7" fmla="*/ 700419 w 852845"/>
              <a:gd name="connsiteY7" fmla="*/ 190500 h 510383"/>
              <a:gd name="connsiteX8" fmla="*/ 807578 w 852845"/>
              <a:gd name="connsiteY8" fmla="*/ 114299 h 510383"/>
              <a:gd name="connsiteX9" fmla="*/ 852821 w 852845"/>
              <a:gd name="connsiteY9" fmla="*/ 1 h 510383"/>
              <a:gd name="connsiteX0" fmla="*/ 17690 w 869505"/>
              <a:gd name="connsiteY0" fmla="*/ 510383 h 510383"/>
              <a:gd name="connsiteX1" fmla="*/ 8166 w 869505"/>
              <a:gd name="connsiteY1" fmla="*/ 362745 h 510383"/>
              <a:gd name="connsiteX2" fmla="*/ 127228 w 869505"/>
              <a:gd name="connsiteY2" fmla="*/ 324645 h 510383"/>
              <a:gd name="connsiteX3" fmla="*/ 303441 w 869505"/>
              <a:gd name="connsiteY3" fmla="*/ 279401 h 510383"/>
              <a:gd name="connsiteX4" fmla="*/ 412978 w 869505"/>
              <a:gd name="connsiteY4" fmla="*/ 253207 h 510383"/>
              <a:gd name="connsiteX5" fmla="*/ 546328 w 869505"/>
              <a:gd name="connsiteY5" fmla="*/ 229395 h 510383"/>
              <a:gd name="connsiteX6" fmla="*/ 610624 w 869505"/>
              <a:gd name="connsiteY6" fmla="*/ 215107 h 510383"/>
              <a:gd name="connsiteX7" fmla="*/ 700419 w 869505"/>
              <a:gd name="connsiteY7" fmla="*/ 190500 h 510383"/>
              <a:gd name="connsiteX8" fmla="*/ 807578 w 869505"/>
              <a:gd name="connsiteY8" fmla="*/ 114299 h 510383"/>
              <a:gd name="connsiteX9" fmla="*/ 869490 w 869505"/>
              <a:gd name="connsiteY9" fmla="*/ 1 h 510383"/>
              <a:gd name="connsiteX0" fmla="*/ 17690 w 869502"/>
              <a:gd name="connsiteY0" fmla="*/ 510384 h 510384"/>
              <a:gd name="connsiteX1" fmla="*/ 8166 w 869502"/>
              <a:gd name="connsiteY1" fmla="*/ 362746 h 510384"/>
              <a:gd name="connsiteX2" fmla="*/ 127228 w 869502"/>
              <a:gd name="connsiteY2" fmla="*/ 324646 h 510384"/>
              <a:gd name="connsiteX3" fmla="*/ 303441 w 869502"/>
              <a:gd name="connsiteY3" fmla="*/ 279402 h 510384"/>
              <a:gd name="connsiteX4" fmla="*/ 412978 w 869502"/>
              <a:gd name="connsiteY4" fmla="*/ 253208 h 510384"/>
              <a:gd name="connsiteX5" fmla="*/ 546328 w 869502"/>
              <a:gd name="connsiteY5" fmla="*/ 229396 h 510384"/>
              <a:gd name="connsiteX6" fmla="*/ 610624 w 869502"/>
              <a:gd name="connsiteY6" fmla="*/ 215108 h 510384"/>
              <a:gd name="connsiteX7" fmla="*/ 700419 w 869502"/>
              <a:gd name="connsiteY7" fmla="*/ 190501 h 510384"/>
              <a:gd name="connsiteX8" fmla="*/ 795671 w 869502"/>
              <a:gd name="connsiteY8" fmla="*/ 102393 h 510384"/>
              <a:gd name="connsiteX9" fmla="*/ 869490 w 869502"/>
              <a:gd name="connsiteY9" fmla="*/ 2 h 510384"/>
              <a:gd name="connsiteX0" fmla="*/ 17690 w 869502"/>
              <a:gd name="connsiteY0" fmla="*/ 510384 h 510384"/>
              <a:gd name="connsiteX1" fmla="*/ 8166 w 869502"/>
              <a:gd name="connsiteY1" fmla="*/ 362746 h 510384"/>
              <a:gd name="connsiteX2" fmla="*/ 127228 w 869502"/>
              <a:gd name="connsiteY2" fmla="*/ 324646 h 510384"/>
              <a:gd name="connsiteX3" fmla="*/ 303441 w 869502"/>
              <a:gd name="connsiteY3" fmla="*/ 279402 h 510384"/>
              <a:gd name="connsiteX4" fmla="*/ 412978 w 869502"/>
              <a:gd name="connsiteY4" fmla="*/ 253208 h 510384"/>
              <a:gd name="connsiteX5" fmla="*/ 546328 w 869502"/>
              <a:gd name="connsiteY5" fmla="*/ 229396 h 510384"/>
              <a:gd name="connsiteX6" fmla="*/ 610624 w 869502"/>
              <a:gd name="connsiteY6" fmla="*/ 215108 h 510384"/>
              <a:gd name="connsiteX7" fmla="*/ 719469 w 869502"/>
              <a:gd name="connsiteY7" fmla="*/ 188120 h 510384"/>
              <a:gd name="connsiteX8" fmla="*/ 795671 w 869502"/>
              <a:gd name="connsiteY8" fmla="*/ 102393 h 510384"/>
              <a:gd name="connsiteX9" fmla="*/ 869490 w 869502"/>
              <a:gd name="connsiteY9" fmla="*/ 2 h 510384"/>
              <a:gd name="connsiteX0" fmla="*/ 17690 w 869502"/>
              <a:gd name="connsiteY0" fmla="*/ 510384 h 510384"/>
              <a:gd name="connsiteX1" fmla="*/ 8166 w 869502"/>
              <a:gd name="connsiteY1" fmla="*/ 362746 h 510384"/>
              <a:gd name="connsiteX2" fmla="*/ 127228 w 869502"/>
              <a:gd name="connsiteY2" fmla="*/ 324646 h 510384"/>
              <a:gd name="connsiteX3" fmla="*/ 303441 w 869502"/>
              <a:gd name="connsiteY3" fmla="*/ 279402 h 510384"/>
              <a:gd name="connsiteX4" fmla="*/ 412978 w 869502"/>
              <a:gd name="connsiteY4" fmla="*/ 253208 h 510384"/>
              <a:gd name="connsiteX5" fmla="*/ 546328 w 869502"/>
              <a:gd name="connsiteY5" fmla="*/ 229396 h 510384"/>
              <a:gd name="connsiteX6" fmla="*/ 610624 w 869502"/>
              <a:gd name="connsiteY6" fmla="*/ 215108 h 510384"/>
              <a:gd name="connsiteX7" fmla="*/ 719469 w 869502"/>
              <a:gd name="connsiteY7" fmla="*/ 188120 h 510384"/>
              <a:gd name="connsiteX8" fmla="*/ 771857 w 869502"/>
              <a:gd name="connsiteY8" fmla="*/ 152403 h 510384"/>
              <a:gd name="connsiteX9" fmla="*/ 795671 w 869502"/>
              <a:gd name="connsiteY9" fmla="*/ 102393 h 510384"/>
              <a:gd name="connsiteX10" fmla="*/ 869490 w 869502"/>
              <a:gd name="connsiteY10" fmla="*/ 2 h 510384"/>
              <a:gd name="connsiteX0" fmla="*/ 17690 w 869505"/>
              <a:gd name="connsiteY0" fmla="*/ 510384 h 510384"/>
              <a:gd name="connsiteX1" fmla="*/ 8166 w 869505"/>
              <a:gd name="connsiteY1" fmla="*/ 362746 h 510384"/>
              <a:gd name="connsiteX2" fmla="*/ 127228 w 869505"/>
              <a:gd name="connsiteY2" fmla="*/ 324646 h 510384"/>
              <a:gd name="connsiteX3" fmla="*/ 303441 w 869505"/>
              <a:gd name="connsiteY3" fmla="*/ 279402 h 510384"/>
              <a:gd name="connsiteX4" fmla="*/ 412978 w 869505"/>
              <a:gd name="connsiteY4" fmla="*/ 253208 h 510384"/>
              <a:gd name="connsiteX5" fmla="*/ 546328 w 869505"/>
              <a:gd name="connsiteY5" fmla="*/ 229396 h 510384"/>
              <a:gd name="connsiteX6" fmla="*/ 610624 w 869505"/>
              <a:gd name="connsiteY6" fmla="*/ 215108 h 510384"/>
              <a:gd name="connsiteX7" fmla="*/ 719469 w 869505"/>
              <a:gd name="connsiteY7" fmla="*/ 188120 h 510384"/>
              <a:gd name="connsiteX8" fmla="*/ 771857 w 869505"/>
              <a:gd name="connsiteY8" fmla="*/ 152403 h 510384"/>
              <a:gd name="connsiteX9" fmla="*/ 805196 w 869505"/>
              <a:gd name="connsiteY9" fmla="*/ 102393 h 510384"/>
              <a:gd name="connsiteX10" fmla="*/ 869490 w 869505"/>
              <a:gd name="connsiteY10" fmla="*/ 2 h 51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9505" h="510384">
                <a:moveTo>
                  <a:pt x="17690" y="510384"/>
                </a:moveTo>
                <a:cubicBezTo>
                  <a:pt x="6379" y="499470"/>
                  <a:pt x="-10090" y="393702"/>
                  <a:pt x="8166" y="362746"/>
                </a:cubicBezTo>
                <a:cubicBezTo>
                  <a:pt x="26422" y="331790"/>
                  <a:pt x="78016" y="338537"/>
                  <a:pt x="127228" y="324646"/>
                </a:cubicBezTo>
                <a:cubicBezTo>
                  <a:pt x="176440" y="310755"/>
                  <a:pt x="255816" y="291308"/>
                  <a:pt x="303441" y="279402"/>
                </a:cubicBezTo>
                <a:cubicBezTo>
                  <a:pt x="351066" y="267496"/>
                  <a:pt x="372497" y="261542"/>
                  <a:pt x="412978" y="253208"/>
                </a:cubicBezTo>
                <a:cubicBezTo>
                  <a:pt x="453459" y="244874"/>
                  <a:pt x="513387" y="235746"/>
                  <a:pt x="546328" y="229396"/>
                </a:cubicBezTo>
                <a:cubicBezTo>
                  <a:pt x="579269" y="223046"/>
                  <a:pt x="610624" y="215108"/>
                  <a:pt x="610624" y="215108"/>
                </a:cubicBezTo>
                <a:lnTo>
                  <a:pt x="719469" y="188120"/>
                </a:lnTo>
                <a:cubicBezTo>
                  <a:pt x="744754" y="176875"/>
                  <a:pt x="759157" y="166691"/>
                  <a:pt x="771857" y="152403"/>
                </a:cubicBezTo>
                <a:cubicBezTo>
                  <a:pt x="784557" y="138115"/>
                  <a:pt x="787336" y="126999"/>
                  <a:pt x="805196" y="102393"/>
                </a:cubicBezTo>
                <a:cubicBezTo>
                  <a:pt x="822262" y="90090"/>
                  <a:pt x="870482" y="-494"/>
                  <a:pt x="869490" y="2"/>
                </a:cubicBezTo>
              </a:path>
            </a:pathLst>
          </a:custGeom>
          <a:noFill/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788">
              <a:latin typeface="Arial Narrow" panose="020B0606020202030204" pitchFamily="34" charset="0"/>
            </a:endParaRPr>
          </a:p>
        </p:txBody>
      </p:sp>
      <p:cxnSp>
        <p:nvCxnSpPr>
          <p:cNvPr id="214" name="Прямая соединительная линия 213"/>
          <p:cNvCxnSpPr/>
          <p:nvPr/>
        </p:nvCxnSpPr>
        <p:spPr>
          <a:xfrm flipH="1">
            <a:off x="2422487" y="4627960"/>
            <a:ext cx="71615" cy="1905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5" name="Прямая соединительная линия 214"/>
          <p:cNvCxnSpPr/>
          <p:nvPr/>
        </p:nvCxnSpPr>
        <p:spPr>
          <a:xfrm flipH="1">
            <a:off x="2527672" y="4661741"/>
            <a:ext cx="61435" cy="167981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6" name="Прямая соединительная линия 215"/>
          <p:cNvCxnSpPr/>
          <p:nvPr/>
        </p:nvCxnSpPr>
        <p:spPr>
          <a:xfrm flipH="1">
            <a:off x="2467770" y="4641922"/>
            <a:ext cx="72878" cy="184006"/>
          </a:xfrm>
          <a:prstGeom prst="line">
            <a:avLst/>
          </a:prstGeom>
          <a:noFill/>
          <a:ln w="158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Полилиния 23"/>
          <p:cNvSpPr/>
          <p:nvPr/>
        </p:nvSpPr>
        <p:spPr>
          <a:xfrm>
            <a:off x="3238266" y="3485115"/>
            <a:ext cx="177800" cy="457046"/>
          </a:xfrm>
          <a:custGeom>
            <a:avLst/>
            <a:gdLst>
              <a:gd name="connsiteX0" fmla="*/ 171450 w 228296"/>
              <a:gd name="connsiteY0" fmla="*/ 593725 h 593725"/>
              <a:gd name="connsiteX1" fmla="*/ 206375 w 228296"/>
              <a:gd name="connsiteY1" fmla="*/ 476250 h 593725"/>
              <a:gd name="connsiteX2" fmla="*/ 222250 w 228296"/>
              <a:gd name="connsiteY2" fmla="*/ 355600 h 593725"/>
              <a:gd name="connsiteX3" fmla="*/ 222250 w 228296"/>
              <a:gd name="connsiteY3" fmla="*/ 301625 h 593725"/>
              <a:gd name="connsiteX4" fmla="*/ 149225 w 228296"/>
              <a:gd name="connsiteY4" fmla="*/ 228600 h 593725"/>
              <a:gd name="connsiteX5" fmla="*/ 66675 w 228296"/>
              <a:gd name="connsiteY5" fmla="*/ 158750 h 593725"/>
              <a:gd name="connsiteX6" fmla="*/ 19050 w 228296"/>
              <a:gd name="connsiteY6" fmla="*/ 73025 h 593725"/>
              <a:gd name="connsiteX7" fmla="*/ 0 w 228296"/>
              <a:gd name="connsiteY7" fmla="*/ 0 h 593725"/>
              <a:gd name="connsiteX0" fmla="*/ 171450 w 228296"/>
              <a:gd name="connsiteY0" fmla="*/ 593725 h 596720"/>
              <a:gd name="connsiteX1" fmla="*/ 181777 w 228296"/>
              <a:gd name="connsiteY1" fmla="*/ 585788 h 596720"/>
              <a:gd name="connsiteX2" fmla="*/ 206375 w 228296"/>
              <a:gd name="connsiteY2" fmla="*/ 476250 h 596720"/>
              <a:gd name="connsiteX3" fmla="*/ 222250 w 228296"/>
              <a:gd name="connsiteY3" fmla="*/ 355600 h 596720"/>
              <a:gd name="connsiteX4" fmla="*/ 222250 w 228296"/>
              <a:gd name="connsiteY4" fmla="*/ 301625 h 596720"/>
              <a:gd name="connsiteX5" fmla="*/ 149225 w 228296"/>
              <a:gd name="connsiteY5" fmla="*/ 228600 h 596720"/>
              <a:gd name="connsiteX6" fmla="*/ 66675 w 228296"/>
              <a:gd name="connsiteY6" fmla="*/ 158750 h 596720"/>
              <a:gd name="connsiteX7" fmla="*/ 19050 w 228296"/>
              <a:gd name="connsiteY7" fmla="*/ 73025 h 596720"/>
              <a:gd name="connsiteX8" fmla="*/ 0 w 228296"/>
              <a:gd name="connsiteY8" fmla="*/ 0 h 596720"/>
              <a:gd name="connsiteX0" fmla="*/ 171450 w 228296"/>
              <a:gd name="connsiteY0" fmla="*/ 593725 h 622504"/>
              <a:gd name="connsiteX1" fmla="*/ 127802 w 228296"/>
              <a:gd name="connsiteY1" fmla="*/ 617538 h 622504"/>
              <a:gd name="connsiteX2" fmla="*/ 206375 w 228296"/>
              <a:gd name="connsiteY2" fmla="*/ 476250 h 622504"/>
              <a:gd name="connsiteX3" fmla="*/ 222250 w 228296"/>
              <a:gd name="connsiteY3" fmla="*/ 355600 h 622504"/>
              <a:gd name="connsiteX4" fmla="*/ 222250 w 228296"/>
              <a:gd name="connsiteY4" fmla="*/ 301625 h 622504"/>
              <a:gd name="connsiteX5" fmla="*/ 149225 w 228296"/>
              <a:gd name="connsiteY5" fmla="*/ 228600 h 622504"/>
              <a:gd name="connsiteX6" fmla="*/ 66675 w 228296"/>
              <a:gd name="connsiteY6" fmla="*/ 158750 h 622504"/>
              <a:gd name="connsiteX7" fmla="*/ 19050 w 228296"/>
              <a:gd name="connsiteY7" fmla="*/ 73025 h 622504"/>
              <a:gd name="connsiteX8" fmla="*/ 0 w 228296"/>
              <a:gd name="connsiteY8" fmla="*/ 0 h 622504"/>
              <a:gd name="connsiteX0" fmla="*/ 193675 w 228296"/>
              <a:gd name="connsiteY0" fmla="*/ 600075 h 623115"/>
              <a:gd name="connsiteX1" fmla="*/ 127802 w 228296"/>
              <a:gd name="connsiteY1" fmla="*/ 617538 h 623115"/>
              <a:gd name="connsiteX2" fmla="*/ 206375 w 228296"/>
              <a:gd name="connsiteY2" fmla="*/ 476250 h 623115"/>
              <a:gd name="connsiteX3" fmla="*/ 222250 w 228296"/>
              <a:gd name="connsiteY3" fmla="*/ 355600 h 623115"/>
              <a:gd name="connsiteX4" fmla="*/ 222250 w 228296"/>
              <a:gd name="connsiteY4" fmla="*/ 301625 h 623115"/>
              <a:gd name="connsiteX5" fmla="*/ 149225 w 228296"/>
              <a:gd name="connsiteY5" fmla="*/ 228600 h 623115"/>
              <a:gd name="connsiteX6" fmla="*/ 66675 w 228296"/>
              <a:gd name="connsiteY6" fmla="*/ 158750 h 623115"/>
              <a:gd name="connsiteX7" fmla="*/ 19050 w 228296"/>
              <a:gd name="connsiteY7" fmla="*/ 73025 h 623115"/>
              <a:gd name="connsiteX8" fmla="*/ 0 w 228296"/>
              <a:gd name="connsiteY8" fmla="*/ 0 h 623115"/>
              <a:gd name="connsiteX0" fmla="*/ 250825 w 250841"/>
              <a:gd name="connsiteY0" fmla="*/ 736600 h 736600"/>
              <a:gd name="connsiteX1" fmla="*/ 127802 w 250841"/>
              <a:gd name="connsiteY1" fmla="*/ 617538 h 736600"/>
              <a:gd name="connsiteX2" fmla="*/ 206375 w 250841"/>
              <a:gd name="connsiteY2" fmla="*/ 476250 h 736600"/>
              <a:gd name="connsiteX3" fmla="*/ 222250 w 250841"/>
              <a:gd name="connsiteY3" fmla="*/ 355600 h 736600"/>
              <a:gd name="connsiteX4" fmla="*/ 222250 w 250841"/>
              <a:gd name="connsiteY4" fmla="*/ 301625 h 736600"/>
              <a:gd name="connsiteX5" fmla="*/ 149225 w 250841"/>
              <a:gd name="connsiteY5" fmla="*/ 228600 h 736600"/>
              <a:gd name="connsiteX6" fmla="*/ 66675 w 250841"/>
              <a:gd name="connsiteY6" fmla="*/ 158750 h 736600"/>
              <a:gd name="connsiteX7" fmla="*/ 19050 w 250841"/>
              <a:gd name="connsiteY7" fmla="*/ 73025 h 736600"/>
              <a:gd name="connsiteX8" fmla="*/ 0 w 250841"/>
              <a:gd name="connsiteY8" fmla="*/ 0 h 736600"/>
              <a:gd name="connsiteX0" fmla="*/ 250825 w 250847"/>
              <a:gd name="connsiteY0" fmla="*/ 736600 h 736600"/>
              <a:gd name="connsiteX1" fmla="*/ 159552 w 250847"/>
              <a:gd name="connsiteY1" fmla="*/ 611188 h 736600"/>
              <a:gd name="connsiteX2" fmla="*/ 206375 w 250847"/>
              <a:gd name="connsiteY2" fmla="*/ 476250 h 736600"/>
              <a:gd name="connsiteX3" fmla="*/ 222250 w 250847"/>
              <a:gd name="connsiteY3" fmla="*/ 355600 h 736600"/>
              <a:gd name="connsiteX4" fmla="*/ 222250 w 250847"/>
              <a:gd name="connsiteY4" fmla="*/ 301625 h 736600"/>
              <a:gd name="connsiteX5" fmla="*/ 149225 w 250847"/>
              <a:gd name="connsiteY5" fmla="*/ 228600 h 736600"/>
              <a:gd name="connsiteX6" fmla="*/ 66675 w 250847"/>
              <a:gd name="connsiteY6" fmla="*/ 158750 h 736600"/>
              <a:gd name="connsiteX7" fmla="*/ 19050 w 250847"/>
              <a:gd name="connsiteY7" fmla="*/ 73025 h 736600"/>
              <a:gd name="connsiteX8" fmla="*/ 0 w 250847"/>
              <a:gd name="connsiteY8" fmla="*/ 0 h 736600"/>
              <a:gd name="connsiteX0" fmla="*/ 190500 w 228296"/>
              <a:gd name="connsiteY0" fmla="*/ 698500 h 698500"/>
              <a:gd name="connsiteX1" fmla="*/ 159552 w 228296"/>
              <a:gd name="connsiteY1" fmla="*/ 611188 h 698500"/>
              <a:gd name="connsiteX2" fmla="*/ 206375 w 228296"/>
              <a:gd name="connsiteY2" fmla="*/ 476250 h 698500"/>
              <a:gd name="connsiteX3" fmla="*/ 222250 w 228296"/>
              <a:gd name="connsiteY3" fmla="*/ 355600 h 698500"/>
              <a:gd name="connsiteX4" fmla="*/ 222250 w 228296"/>
              <a:gd name="connsiteY4" fmla="*/ 301625 h 698500"/>
              <a:gd name="connsiteX5" fmla="*/ 149225 w 228296"/>
              <a:gd name="connsiteY5" fmla="*/ 228600 h 698500"/>
              <a:gd name="connsiteX6" fmla="*/ 66675 w 228296"/>
              <a:gd name="connsiteY6" fmla="*/ 158750 h 698500"/>
              <a:gd name="connsiteX7" fmla="*/ 19050 w 228296"/>
              <a:gd name="connsiteY7" fmla="*/ 73025 h 698500"/>
              <a:gd name="connsiteX8" fmla="*/ 0 w 228296"/>
              <a:gd name="connsiteY8" fmla="*/ 0 h 698500"/>
              <a:gd name="connsiteX0" fmla="*/ 184150 w 228296"/>
              <a:gd name="connsiteY0" fmla="*/ 666750 h 666750"/>
              <a:gd name="connsiteX1" fmla="*/ 159552 w 228296"/>
              <a:gd name="connsiteY1" fmla="*/ 611188 h 666750"/>
              <a:gd name="connsiteX2" fmla="*/ 206375 w 228296"/>
              <a:gd name="connsiteY2" fmla="*/ 476250 h 666750"/>
              <a:gd name="connsiteX3" fmla="*/ 222250 w 228296"/>
              <a:gd name="connsiteY3" fmla="*/ 355600 h 666750"/>
              <a:gd name="connsiteX4" fmla="*/ 222250 w 228296"/>
              <a:gd name="connsiteY4" fmla="*/ 301625 h 666750"/>
              <a:gd name="connsiteX5" fmla="*/ 149225 w 228296"/>
              <a:gd name="connsiteY5" fmla="*/ 228600 h 666750"/>
              <a:gd name="connsiteX6" fmla="*/ 66675 w 228296"/>
              <a:gd name="connsiteY6" fmla="*/ 158750 h 666750"/>
              <a:gd name="connsiteX7" fmla="*/ 19050 w 228296"/>
              <a:gd name="connsiteY7" fmla="*/ 73025 h 666750"/>
              <a:gd name="connsiteX8" fmla="*/ 0 w 228296"/>
              <a:gd name="connsiteY8" fmla="*/ 0 h 666750"/>
              <a:gd name="connsiteX0" fmla="*/ 165100 w 228296"/>
              <a:gd name="connsiteY0" fmla="*/ 657225 h 657225"/>
              <a:gd name="connsiteX1" fmla="*/ 159552 w 228296"/>
              <a:gd name="connsiteY1" fmla="*/ 611188 h 657225"/>
              <a:gd name="connsiteX2" fmla="*/ 206375 w 228296"/>
              <a:gd name="connsiteY2" fmla="*/ 476250 h 657225"/>
              <a:gd name="connsiteX3" fmla="*/ 222250 w 228296"/>
              <a:gd name="connsiteY3" fmla="*/ 355600 h 657225"/>
              <a:gd name="connsiteX4" fmla="*/ 222250 w 228296"/>
              <a:gd name="connsiteY4" fmla="*/ 301625 h 657225"/>
              <a:gd name="connsiteX5" fmla="*/ 149225 w 228296"/>
              <a:gd name="connsiteY5" fmla="*/ 228600 h 657225"/>
              <a:gd name="connsiteX6" fmla="*/ 66675 w 228296"/>
              <a:gd name="connsiteY6" fmla="*/ 158750 h 657225"/>
              <a:gd name="connsiteX7" fmla="*/ 19050 w 228296"/>
              <a:gd name="connsiteY7" fmla="*/ 73025 h 657225"/>
              <a:gd name="connsiteX8" fmla="*/ 0 w 228296"/>
              <a:gd name="connsiteY8" fmla="*/ 0 h 657225"/>
              <a:gd name="connsiteX0" fmla="*/ 158750 w 228296"/>
              <a:gd name="connsiteY0" fmla="*/ 635000 h 635000"/>
              <a:gd name="connsiteX1" fmla="*/ 159552 w 228296"/>
              <a:gd name="connsiteY1" fmla="*/ 611188 h 635000"/>
              <a:gd name="connsiteX2" fmla="*/ 206375 w 228296"/>
              <a:gd name="connsiteY2" fmla="*/ 476250 h 635000"/>
              <a:gd name="connsiteX3" fmla="*/ 222250 w 228296"/>
              <a:gd name="connsiteY3" fmla="*/ 355600 h 635000"/>
              <a:gd name="connsiteX4" fmla="*/ 222250 w 228296"/>
              <a:gd name="connsiteY4" fmla="*/ 301625 h 635000"/>
              <a:gd name="connsiteX5" fmla="*/ 149225 w 228296"/>
              <a:gd name="connsiteY5" fmla="*/ 228600 h 635000"/>
              <a:gd name="connsiteX6" fmla="*/ 66675 w 228296"/>
              <a:gd name="connsiteY6" fmla="*/ 158750 h 635000"/>
              <a:gd name="connsiteX7" fmla="*/ 19050 w 228296"/>
              <a:gd name="connsiteY7" fmla="*/ 73025 h 635000"/>
              <a:gd name="connsiteX8" fmla="*/ 0 w 228296"/>
              <a:gd name="connsiteY8" fmla="*/ 0 h 635000"/>
              <a:gd name="connsiteX0" fmla="*/ 158750 w 228296"/>
              <a:gd name="connsiteY0" fmla="*/ 635000 h 635000"/>
              <a:gd name="connsiteX1" fmla="*/ 181777 w 228296"/>
              <a:gd name="connsiteY1" fmla="*/ 569913 h 635000"/>
              <a:gd name="connsiteX2" fmla="*/ 206375 w 228296"/>
              <a:gd name="connsiteY2" fmla="*/ 476250 h 635000"/>
              <a:gd name="connsiteX3" fmla="*/ 222250 w 228296"/>
              <a:gd name="connsiteY3" fmla="*/ 355600 h 635000"/>
              <a:gd name="connsiteX4" fmla="*/ 222250 w 228296"/>
              <a:gd name="connsiteY4" fmla="*/ 301625 h 635000"/>
              <a:gd name="connsiteX5" fmla="*/ 149225 w 228296"/>
              <a:gd name="connsiteY5" fmla="*/ 228600 h 635000"/>
              <a:gd name="connsiteX6" fmla="*/ 66675 w 228296"/>
              <a:gd name="connsiteY6" fmla="*/ 158750 h 635000"/>
              <a:gd name="connsiteX7" fmla="*/ 19050 w 228296"/>
              <a:gd name="connsiteY7" fmla="*/ 73025 h 635000"/>
              <a:gd name="connsiteX8" fmla="*/ 0 w 228296"/>
              <a:gd name="connsiteY8" fmla="*/ 0 h 635000"/>
              <a:gd name="connsiteX0" fmla="*/ 158750 w 228296"/>
              <a:gd name="connsiteY0" fmla="*/ 635000 h 635000"/>
              <a:gd name="connsiteX1" fmla="*/ 181777 w 228296"/>
              <a:gd name="connsiteY1" fmla="*/ 569913 h 635000"/>
              <a:gd name="connsiteX2" fmla="*/ 206375 w 228296"/>
              <a:gd name="connsiteY2" fmla="*/ 476250 h 635000"/>
              <a:gd name="connsiteX3" fmla="*/ 222250 w 228296"/>
              <a:gd name="connsiteY3" fmla="*/ 355600 h 635000"/>
              <a:gd name="connsiteX4" fmla="*/ 222250 w 228296"/>
              <a:gd name="connsiteY4" fmla="*/ 301625 h 635000"/>
              <a:gd name="connsiteX5" fmla="*/ 149225 w 228296"/>
              <a:gd name="connsiteY5" fmla="*/ 228600 h 635000"/>
              <a:gd name="connsiteX6" fmla="*/ 69850 w 228296"/>
              <a:gd name="connsiteY6" fmla="*/ 149225 h 635000"/>
              <a:gd name="connsiteX7" fmla="*/ 19050 w 228296"/>
              <a:gd name="connsiteY7" fmla="*/ 73025 h 635000"/>
              <a:gd name="connsiteX8" fmla="*/ 0 w 228296"/>
              <a:gd name="connsiteY8" fmla="*/ 0 h 635000"/>
              <a:gd name="connsiteX0" fmla="*/ 158750 w 228296"/>
              <a:gd name="connsiteY0" fmla="*/ 635000 h 635000"/>
              <a:gd name="connsiteX1" fmla="*/ 181777 w 228296"/>
              <a:gd name="connsiteY1" fmla="*/ 569913 h 635000"/>
              <a:gd name="connsiteX2" fmla="*/ 206375 w 228296"/>
              <a:gd name="connsiteY2" fmla="*/ 476250 h 635000"/>
              <a:gd name="connsiteX3" fmla="*/ 222250 w 228296"/>
              <a:gd name="connsiteY3" fmla="*/ 355600 h 635000"/>
              <a:gd name="connsiteX4" fmla="*/ 222250 w 228296"/>
              <a:gd name="connsiteY4" fmla="*/ 301625 h 635000"/>
              <a:gd name="connsiteX5" fmla="*/ 149225 w 228296"/>
              <a:gd name="connsiteY5" fmla="*/ 228600 h 635000"/>
              <a:gd name="connsiteX6" fmla="*/ 73025 w 228296"/>
              <a:gd name="connsiteY6" fmla="*/ 139700 h 635000"/>
              <a:gd name="connsiteX7" fmla="*/ 19050 w 228296"/>
              <a:gd name="connsiteY7" fmla="*/ 73025 h 635000"/>
              <a:gd name="connsiteX8" fmla="*/ 0 w 228296"/>
              <a:gd name="connsiteY8" fmla="*/ 0 h 635000"/>
              <a:gd name="connsiteX0" fmla="*/ 139700 w 209246"/>
              <a:gd name="connsiteY0" fmla="*/ 561975 h 561975"/>
              <a:gd name="connsiteX1" fmla="*/ 162727 w 209246"/>
              <a:gd name="connsiteY1" fmla="*/ 496888 h 561975"/>
              <a:gd name="connsiteX2" fmla="*/ 187325 w 209246"/>
              <a:gd name="connsiteY2" fmla="*/ 403225 h 561975"/>
              <a:gd name="connsiteX3" fmla="*/ 203200 w 209246"/>
              <a:gd name="connsiteY3" fmla="*/ 282575 h 561975"/>
              <a:gd name="connsiteX4" fmla="*/ 203200 w 209246"/>
              <a:gd name="connsiteY4" fmla="*/ 228600 h 561975"/>
              <a:gd name="connsiteX5" fmla="*/ 130175 w 209246"/>
              <a:gd name="connsiteY5" fmla="*/ 155575 h 561975"/>
              <a:gd name="connsiteX6" fmla="*/ 53975 w 209246"/>
              <a:gd name="connsiteY6" fmla="*/ 66675 h 561975"/>
              <a:gd name="connsiteX7" fmla="*/ 0 w 209246"/>
              <a:gd name="connsiteY7" fmla="*/ 0 h 561975"/>
              <a:gd name="connsiteX0" fmla="*/ 177800 w 247346"/>
              <a:gd name="connsiteY0" fmla="*/ 615950 h 615950"/>
              <a:gd name="connsiteX1" fmla="*/ 200827 w 247346"/>
              <a:gd name="connsiteY1" fmla="*/ 550863 h 615950"/>
              <a:gd name="connsiteX2" fmla="*/ 225425 w 247346"/>
              <a:gd name="connsiteY2" fmla="*/ 457200 h 615950"/>
              <a:gd name="connsiteX3" fmla="*/ 241300 w 247346"/>
              <a:gd name="connsiteY3" fmla="*/ 336550 h 615950"/>
              <a:gd name="connsiteX4" fmla="*/ 241300 w 247346"/>
              <a:gd name="connsiteY4" fmla="*/ 282575 h 615950"/>
              <a:gd name="connsiteX5" fmla="*/ 168275 w 247346"/>
              <a:gd name="connsiteY5" fmla="*/ 209550 h 615950"/>
              <a:gd name="connsiteX6" fmla="*/ 92075 w 247346"/>
              <a:gd name="connsiteY6" fmla="*/ 120650 h 615950"/>
              <a:gd name="connsiteX7" fmla="*/ 0 w 247346"/>
              <a:gd name="connsiteY7" fmla="*/ 0 h 615950"/>
              <a:gd name="connsiteX0" fmla="*/ 183578 w 253124"/>
              <a:gd name="connsiteY0" fmla="*/ 626384 h 626384"/>
              <a:gd name="connsiteX1" fmla="*/ 206605 w 253124"/>
              <a:gd name="connsiteY1" fmla="*/ 561297 h 626384"/>
              <a:gd name="connsiteX2" fmla="*/ 231203 w 253124"/>
              <a:gd name="connsiteY2" fmla="*/ 467634 h 626384"/>
              <a:gd name="connsiteX3" fmla="*/ 247078 w 253124"/>
              <a:gd name="connsiteY3" fmla="*/ 346984 h 626384"/>
              <a:gd name="connsiteX4" fmla="*/ 247078 w 253124"/>
              <a:gd name="connsiteY4" fmla="*/ 293009 h 626384"/>
              <a:gd name="connsiteX5" fmla="*/ 174053 w 253124"/>
              <a:gd name="connsiteY5" fmla="*/ 219984 h 626384"/>
              <a:gd name="connsiteX6" fmla="*/ 97853 w 253124"/>
              <a:gd name="connsiteY6" fmla="*/ 131084 h 626384"/>
              <a:gd name="connsiteX7" fmla="*/ 5778 w 253124"/>
              <a:gd name="connsiteY7" fmla="*/ 10434 h 626384"/>
              <a:gd name="connsiteX8" fmla="*/ 9755 w 253124"/>
              <a:gd name="connsiteY8" fmla="*/ 5671 h 626384"/>
              <a:gd name="connsiteX0" fmla="*/ 182521 w 252067"/>
              <a:gd name="connsiteY0" fmla="*/ 668338 h 668338"/>
              <a:gd name="connsiteX1" fmla="*/ 205548 w 252067"/>
              <a:gd name="connsiteY1" fmla="*/ 603251 h 668338"/>
              <a:gd name="connsiteX2" fmla="*/ 230146 w 252067"/>
              <a:gd name="connsiteY2" fmla="*/ 509588 h 668338"/>
              <a:gd name="connsiteX3" fmla="*/ 246021 w 252067"/>
              <a:gd name="connsiteY3" fmla="*/ 388938 h 668338"/>
              <a:gd name="connsiteX4" fmla="*/ 246021 w 252067"/>
              <a:gd name="connsiteY4" fmla="*/ 334963 h 668338"/>
              <a:gd name="connsiteX5" fmla="*/ 172996 w 252067"/>
              <a:gd name="connsiteY5" fmla="*/ 261938 h 668338"/>
              <a:gd name="connsiteX6" fmla="*/ 96796 w 252067"/>
              <a:gd name="connsiteY6" fmla="*/ 173038 h 668338"/>
              <a:gd name="connsiteX7" fmla="*/ 4721 w 252067"/>
              <a:gd name="connsiteY7" fmla="*/ 52388 h 668338"/>
              <a:gd name="connsiteX8" fmla="*/ 15048 w 252067"/>
              <a:gd name="connsiteY8" fmla="*/ 0 h 668338"/>
              <a:gd name="connsiteX0" fmla="*/ 182124 w 251670"/>
              <a:gd name="connsiteY0" fmla="*/ 684213 h 684213"/>
              <a:gd name="connsiteX1" fmla="*/ 205151 w 251670"/>
              <a:gd name="connsiteY1" fmla="*/ 619126 h 684213"/>
              <a:gd name="connsiteX2" fmla="*/ 229749 w 251670"/>
              <a:gd name="connsiteY2" fmla="*/ 525463 h 684213"/>
              <a:gd name="connsiteX3" fmla="*/ 245624 w 251670"/>
              <a:gd name="connsiteY3" fmla="*/ 404813 h 684213"/>
              <a:gd name="connsiteX4" fmla="*/ 245624 w 251670"/>
              <a:gd name="connsiteY4" fmla="*/ 350838 h 684213"/>
              <a:gd name="connsiteX5" fmla="*/ 172599 w 251670"/>
              <a:gd name="connsiteY5" fmla="*/ 277813 h 684213"/>
              <a:gd name="connsiteX6" fmla="*/ 96399 w 251670"/>
              <a:gd name="connsiteY6" fmla="*/ 188913 h 684213"/>
              <a:gd name="connsiteX7" fmla="*/ 4324 w 251670"/>
              <a:gd name="connsiteY7" fmla="*/ 68263 h 684213"/>
              <a:gd name="connsiteX8" fmla="*/ 17826 w 251670"/>
              <a:gd name="connsiteY8" fmla="*/ 0 h 684213"/>
              <a:gd name="connsiteX0" fmla="*/ 199284 w 268830"/>
              <a:gd name="connsiteY0" fmla="*/ 674688 h 674688"/>
              <a:gd name="connsiteX1" fmla="*/ 222311 w 268830"/>
              <a:gd name="connsiteY1" fmla="*/ 609601 h 674688"/>
              <a:gd name="connsiteX2" fmla="*/ 246909 w 268830"/>
              <a:gd name="connsiteY2" fmla="*/ 515938 h 674688"/>
              <a:gd name="connsiteX3" fmla="*/ 262784 w 268830"/>
              <a:gd name="connsiteY3" fmla="*/ 395288 h 674688"/>
              <a:gd name="connsiteX4" fmla="*/ 262784 w 268830"/>
              <a:gd name="connsiteY4" fmla="*/ 341313 h 674688"/>
              <a:gd name="connsiteX5" fmla="*/ 189759 w 268830"/>
              <a:gd name="connsiteY5" fmla="*/ 268288 h 674688"/>
              <a:gd name="connsiteX6" fmla="*/ 113559 w 268830"/>
              <a:gd name="connsiteY6" fmla="*/ 179388 h 674688"/>
              <a:gd name="connsiteX7" fmla="*/ 21484 w 268830"/>
              <a:gd name="connsiteY7" fmla="*/ 58738 h 674688"/>
              <a:gd name="connsiteX8" fmla="*/ 61 w 268830"/>
              <a:gd name="connsiteY8" fmla="*/ 0 h 674688"/>
              <a:gd name="connsiteX0" fmla="*/ 199284 w 268830"/>
              <a:gd name="connsiteY0" fmla="*/ 674688 h 674688"/>
              <a:gd name="connsiteX1" fmla="*/ 222311 w 268830"/>
              <a:gd name="connsiteY1" fmla="*/ 609601 h 674688"/>
              <a:gd name="connsiteX2" fmla="*/ 246909 w 268830"/>
              <a:gd name="connsiteY2" fmla="*/ 515938 h 674688"/>
              <a:gd name="connsiteX3" fmla="*/ 262784 w 268830"/>
              <a:gd name="connsiteY3" fmla="*/ 395288 h 674688"/>
              <a:gd name="connsiteX4" fmla="*/ 262784 w 268830"/>
              <a:gd name="connsiteY4" fmla="*/ 341313 h 674688"/>
              <a:gd name="connsiteX5" fmla="*/ 189759 w 268830"/>
              <a:gd name="connsiteY5" fmla="*/ 268288 h 674688"/>
              <a:gd name="connsiteX6" fmla="*/ 113559 w 268830"/>
              <a:gd name="connsiteY6" fmla="*/ 179388 h 674688"/>
              <a:gd name="connsiteX7" fmla="*/ 21484 w 268830"/>
              <a:gd name="connsiteY7" fmla="*/ 58738 h 674688"/>
              <a:gd name="connsiteX8" fmla="*/ 61 w 268830"/>
              <a:gd name="connsiteY8" fmla="*/ 0 h 674688"/>
              <a:gd name="connsiteX0" fmla="*/ 201765 w 271311"/>
              <a:gd name="connsiteY0" fmla="*/ 674688 h 674688"/>
              <a:gd name="connsiteX1" fmla="*/ 224792 w 271311"/>
              <a:gd name="connsiteY1" fmla="*/ 609601 h 674688"/>
              <a:gd name="connsiteX2" fmla="*/ 249390 w 271311"/>
              <a:gd name="connsiteY2" fmla="*/ 515938 h 674688"/>
              <a:gd name="connsiteX3" fmla="*/ 265265 w 271311"/>
              <a:gd name="connsiteY3" fmla="*/ 395288 h 674688"/>
              <a:gd name="connsiteX4" fmla="*/ 265265 w 271311"/>
              <a:gd name="connsiteY4" fmla="*/ 341313 h 674688"/>
              <a:gd name="connsiteX5" fmla="*/ 192240 w 271311"/>
              <a:gd name="connsiteY5" fmla="*/ 268288 h 674688"/>
              <a:gd name="connsiteX6" fmla="*/ 116040 w 271311"/>
              <a:gd name="connsiteY6" fmla="*/ 179388 h 674688"/>
              <a:gd name="connsiteX7" fmla="*/ 23965 w 271311"/>
              <a:gd name="connsiteY7" fmla="*/ 58738 h 674688"/>
              <a:gd name="connsiteX8" fmla="*/ 2542 w 271311"/>
              <a:gd name="connsiteY8" fmla="*/ 0 h 674688"/>
              <a:gd name="connsiteX0" fmla="*/ 199257 w 268803"/>
              <a:gd name="connsiteY0" fmla="*/ 674688 h 674688"/>
              <a:gd name="connsiteX1" fmla="*/ 222284 w 268803"/>
              <a:gd name="connsiteY1" fmla="*/ 609601 h 674688"/>
              <a:gd name="connsiteX2" fmla="*/ 246882 w 268803"/>
              <a:gd name="connsiteY2" fmla="*/ 515938 h 674688"/>
              <a:gd name="connsiteX3" fmla="*/ 262757 w 268803"/>
              <a:gd name="connsiteY3" fmla="*/ 395288 h 674688"/>
              <a:gd name="connsiteX4" fmla="*/ 262757 w 268803"/>
              <a:gd name="connsiteY4" fmla="*/ 341313 h 674688"/>
              <a:gd name="connsiteX5" fmla="*/ 189732 w 268803"/>
              <a:gd name="connsiteY5" fmla="*/ 268288 h 674688"/>
              <a:gd name="connsiteX6" fmla="*/ 113532 w 268803"/>
              <a:gd name="connsiteY6" fmla="*/ 179388 h 674688"/>
              <a:gd name="connsiteX7" fmla="*/ 21457 w 268803"/>
              <a:gd name="connsiteY7" fmla="*/ 58738 h 674688"/>
              <a:gd name="connsiteX8" fmla="*/ 34 w 268803"/>
              <a:gd name="connsiteY8" fmla="*/ 0 h 674688"/>
              <a:gd name="connsiteX0" fmla="*/ 199241 w 268787"/>
              <a:gd name="connsiteY0" fmla="*/ 674688 h 674688"/>
              <a:gd name="connsiteX1" fmla="*/ 222268 w 268787"/>
              <a:gd name="connsiteY1" fmla="*/ 609601 h 674688"/>
              <a:gd name="connsiteX2" fmla="*/ 246866 w 268787"/>
              <a:gd name="connsiteY2" fmla="*/ 515938 h 674688"/>
              <a:gd name="connsiteX3" fmla="*/ 262741 w 268787"/>
              <a:gd name="connsiteY3" fmla="*/ 395288 h 674688"/>
              <a:gd name="connsiteX4" fmla="*/ 262741 w 268787"/>
              <a:gd name="connsiteY4" fmla="*/ 341313 h 674688"/>
              <a:gd name="connsiteX5" fmla="*/ 189716 w 268787"/>
              <a:gd name="connsiteY5" fmla="*/ 268288 h 674688"/>
              <a:gd name="connsiteX6" fmla="*/ 113516 w 268787"/>
              <a:gd name="connsiteY6" fmla="*/ 179388 h 674688"/>
              <a:gd name="connsiteX7" fmla="*/ 21441 w 268787"/>
              <a:gd name="connsiteY7" fmla="*/ 58738 h 674688"/>
              <a:gd name="connsiteX8" fmla="*/ 18 w 268787"/>
              <a:gd name="connsiteY8" fmla="*/ 0 h 674688"/>
              <a:gd name="connsiteX0" fmla="*/ 199235 w 268781"/>
              <a:gd name="connsiteY0" fmla="*/ 674688 h 674688"/>
              <a:gd name="connsiteX1" fmla="*/ 222262 w 268781"/>
              <a:gd name="connsiteY1" fmla="*/ 609601 h 674688"/>
              <a:gd name="connsiteX2" fmla="*/ 246860 w 268781"/>
              <a:gd name="connsiteY2" fmla="*/ 515938 h 674688"/>
              <a:gd name="connsiteX3" fmla="*/ 262735 w 268781"/>
              <a:gd name="connsiteY3" fmla="*/ 395288 h 674688"/>
              <a:gd name="connsiteX4" fmla="*/ 262735 w 268781"/>
              <a:gd name="connsiteY4" fmla="*/ 341313 h 674688"/>
              <a:gd name="connsiteX5" fmla="*/ 189710 w 268781"/>
              <a:gd name="connsiteY5" fmla="*/ 268288 h 674688"/>
              <a:gd name="connsiteX6" fmla="*/ 113510 w 268781"/>
              <a:gd name="connsiteY6" fmla="*/ 179388 h 674688"/>
              <a:gd name="connsiteX7" fmla="*/ 38104 w 268781"/>
              <a:gd name="connsiteY7" fmla="*/ 56357 h 674688"/>
              <a:gd name="connsiteX8" fmla="*/ 12 w 268781"/>
              <a:gd name="connsiteY8" fmla="*/ 0 h 674688"/>
              <a:gd name="connsiteX0" fmla="*/ 199237 w 268783"/>
              <a:gd name="connsiteY0" fmla="*/ 674688 h 674688"/>
              <a:gd name="connsiteX1" fmla="*/ 222264 w 268783"/>
              <a:gd name="connsiteY1" fmla="*/ 609601 h 674688"/>
              <a:gd name="connsiteX2" fmla="*/ 246862 w 268783"/>
              <a:gd name="connsiteY2" fmla="*/ 515938 h 674688"/>
              <a:gd name="connsiteX3" fmla="*/ 262737 w 268783"/>
              <a:gd name="connsiteY3" fmla="*/ 395288 h 674688"/>
              <a:gd name="connsiteX4" fmla="*/ 262737 w 268783"/>
              <a:gd name="connsiteY4" fmla="*/ 341313 h 674688"/>
              <a:gd name="connsiteX5" fmla="*/ 189712 w 268783"/>
              <a:gd name="connsiteY5" fmla="*/ 268288 h 674688"/>
              <a:gd name="connsiteX6" fmla="*/ 113512 w 268783"/>
              <a:gd name="connsiteY6" fmla="*/ 179388 h 674688"/>
              <a:gd name="connsiteX7" fmla="*/ 28581 w 268783"/>
              <a:gd name="connsiteY7" fmla="*/ 56357 h 674688"/>
              <a:gd name="connsiteX8" fmla="*/ 14 w 268783"/>
              <a:gd name="connsiteY8" fmla="*/ 0 h 674688"/>
              <a:gd name="connsiteX0" fmla="*/ 192097 w 261643"/>
              <a:gd name="connsiteY0" fmla="*/ 655638 h 655638"/>
              <a:gd name="connsiteX1" fmla="*/ 215124 w 261643"/>
              <a:gd name="connsiteY1" fmla="*/ 590551 h 655638"/>
              <a:gd name="connsiteX2" fmla="*/ 239722 w 261643"/>
              <a:gd name="connsiteY2" fmla="*/ 496888 h 655638"/>
              <a:gd name="connsiteX3" fmla="*/ 255597 w 261643"/>
              <a:gd name="connsiteY3" fmla="*/ 376238 h 655638"/>
              <a:gd name="connsiteX4" fmla="*/ 255597 w 261643"/>
              <a:gd name="connsiteY4" fmla="*/ 322263 h 655638"/>
              <a:gd name="connsiteX5" fmla="*/ 182572 w 261643"/>
              <a:gd name="connsiteY5" fmla="*/ 249238 h 655638"/>
              <a:gd name="connsiteX6" fmla="*/ 106372 w 261643"/>
              <a:gd name="connsiteY6" fmla="*/ 160338 h 655638"/>
              <a:gd name="connsiteX7" fmla="*/ 21441 w 261643"/>
              <a:gd name="connsiteY7" fmla="*/ 37307 h 655638"/>
              <a:gd name="connsiteX8" fmla="*/ 18 w 261643"/>
              <a:gd name="connsiteY8" fmla="*/ 0 h 655638"/>
              <a:gd name="connsiteX0" fmla="*/ 170656 w 240202"/>
              <a:gd name="connsiteY0" fmla="*/ 618331 h 618331"/>
              <a:gd name="connsiteX1" fmla="*/ 193683 w 240202"/>
              <a:gd name="connsiteY1" fmla="*/ 553244 h 618331"/>
              <a:gd name="connsiteX2" fmla="*/ 218281 w 240202"/>
              <a:gd name="connsiteY2" fmla="*/ 459581 h 618331"/>
              <a:gd name="connsiteX3" fmla="*/ 234156 w 240202"/>
              <a:gd name="connsiteY3" fmla="*/ 338931 h 618331"/>
              <a:gd name="connsiteX4" fmla="*/ 234156 w 240202"/>
              <a:gd name="connsiteY4" fmla="*/ 284956 h 618331"/>
              <a:gd name="connsiteX5" fmla="*/ 161131 w 240202"/>
              <a:gd name="connsiteY5" fmla="*/ 211931 h 618331"/>
              <a:gd name="connsiteX6" fmla="*/ 84931 w 240202"/>
              <a:gd name="connsiteY6" fmla="*/ 123031 h 618331"/>
              <a:gd name="connsiteX7" fmla="*/ 0 w 240202"/>
              <a:gd name="connsiteY7" fmla="*/ 0 h 618331"/>
              <a:gd name="connsiteX0" fmla="*/ 187325 w 256871"/>
              <a:gd name="connsiteY0" fmla="*/ 637381 h 637381"/>
              <a:gd name="connsiteX1" fmla="*/ 210352 w 256871"/>
              <a:gd name="connsiteY1" fmla="*/ 572294 h 637381"/>
              <a:gd name="connsiteX2" fmla="*/ 234950 w 256871"/>
              <a:gd name="connsiteY2" fmla="*/ 478631 h 637381"/>
              <a:gd name="connsiteX3" fmla="*/ 250825 w 256871"/>
              <a:gd name="connsiteY3" fmla="*/ 357981 h 637381"/>
              <a:gd name="connsiteX4" fmla="*/ 250825 w 256871"/>
              <a:gd name="connsiteY4" fmla="*/ 304006 h 637381"/>
              <a:gd name="connsiteX5" fmla="*/ 177800 w 256871"/>
              <a:gd name="connsiteY5" fmla="*/ 230981 h 637381"/>
              <a:gd name="connsiteX6" fmla="*/ 101600 w 256871"/>
              <a:gd name="connsiteY6" fmla="*/ 142081 h 637381"/>
              <a:gd name="connsiteX7" fmla="*/ 0 w 256871"/>
              <a:gd name="connsiteY7" fmla="*/ 0 h 637381"/>
              <a:gd name="connsiteX0" fmla="*/ 196660 w 266206"/>
              <a:gd name="connsiteY0" fmla="*/ 645878 h 645878"/>
              <a:gd name="connsiteX1" fmla="*/ 219687 w 266206"/>
              <a:gd name="connsiteY1" fmla="*/ 580791 h 645878"/>
              <a:gd name="connsiteX2" fmla="*/ 244285 w 266206"/>
              <a:gd name="connsiteY2" fmla="*/ 487128 h 645878"/>
              <a:gd name="connsiteX3" fmla="*/ 260160 w 266206"/>
              <a:gd name="connsiteY3" fmla="*/ 366478 h 645878"/>
              <a:gd name="connsiteX4" fmla="*/ 260160 w 266206"/>
              <a:gd name="connsiteY4" fmla="*/ 312503 h 645878"/>
              <a:gd name="connsiteX5" fmla="*/ 187135 w 266206"/>
              <a:gd name="connsiteY5" fmla="*/ 239478 h 645878"/>
              <a:gd name="connsiteX6" fmla="*/ 110935 w 266206"/>
              <a:gd name="connsiteY6" fmla="*/ 150578 h 645878"/>
              <a:gd name="connsiteX7" fmla="*/ 9335 w 266206"/>
              <a:gd name="connsiteY7" fmla="*/ 8497 h 645878"/>
              <a:gd name="connsiteX8" fmla="*/ 3787 w 266206"/>
              <a:gd name="connsiteY8" fmla="*/ 16434 h 645878"/>
              <a:gd name="connsiteX0" fmla="*/ 193334 w 262880"/>
              <a:gd name="connsiteY0" fmla="*/ 642239 h 642239"/>
              <a:gd name="connsiteX1" fmla="*/ 216361 w 262880"/>
              <a:gd name="connsiteY1" fmla="*/ 577152 h 642239"/>
              <a:gd name="connsiteX2" fmla="*/ 240959 w 262880"/>
              <a:gd name="connsiteY2" fmla="*/ 483489 h 642239"/>
              <a:gd name="connsiteX3" fmla="*/ 256834 w 262880"/>
              <a:gd name="connsiteY3" fmla="*/ 362839 h 642239"/>
              <a:gd name="connsiteX4" fmla="*/ 256834 w 262880"/>
              <a:gd name="connsiteY4" fmla="*/ 308864 h 642239"/>
              <a:gd name="connsiteX5" fmla="*/ 183809 w 262880"/>
              <a:gd name="connsiteY5" fmla="*/ 235839 h 642239"/>
              <a:gd name="connsiteX6" fmla="*/ 107609 w 262880"/>
              <a:gd name="connsiteY6" fmla="*/ 146939 h 642239"/>
              <a:gd name="connsiteX7" fmla="*/ 6009 w 262880"/>
              <a:gd name="connsiteY7" fmla="*/ 4858 h 642239"/>
              <a:gd name="connsiteX8" fmla="*/ 14748 w 262880"/>
              <a:gd name="connsiteY8" fmla="*/ 46132 h 642239"/>
              <a:gd name="connsiteX0" fmla="*/ 178586 w 248132"/>
              <a:gd name="connsiteY0" fmla="*/ 612542 h 612542"/>
              <a:gd name="connsiteX1" fmla="*/ 201613 w 248132"/>
              <a:gd name="connsiteY1" fmla="*/ 547455 h 612542"/>
              <a:gd name="connsiteX2" fmla="*/ 226211 w 248132"/>
              <a:gd name="connsiteY2" fmla="*/ 453792 h 612542"/>
              <a:gd name="connsiteX3" fmla="*/ 242086 w 248132"/>
              <a:gd name="connsiteY3" fmla="*/ 333142 h 612542"/>
              <a:gd name="connsiteX4" fmla="*/ 242086 w 248132"/>
              <a:gd name="connsiteY4" fmla="*/ 279167 h 612542"/>
              <a:gd name="connsiteX5" fmla="*/ 169061 w 248132"/>
              <a:gd name="connsiteY5" fmla="*/ 206142 h 612542"/>
              <a:gd name="connsiteX6" fmla="*/ 92861 w 248132"/>
              <a:gd name="connsiteY6" fmla="*/ 117242 h 612542"/>
              <a:gd name="connsiteX7" fmla="*/ 17455 w 248132"/>
              <a:gd name="connsiteY7" fmla="*/ 8498 h 612542"/>
              <a:gd name="connsiteX8" fmla="*/ 0 w 248132"/>
              <a:gd name="connsiteY8" fmla="*/ 16435 h 612542"/>
              <a:gd name="connsiteX0" fmla="*/ 174008 w 243554"/>
              <a:gd name="connsiteY0" fmla="*/ 609783 h 609783"/>
              <a:gd name="connsiteX1" fmla="*/ 197035 w 243554"/>
              <a:gd name="connsiteY1" fmla="*/ 544696 h 609783"/>
              <a:gd name="connsiteX2" fmla="*/ 221633 w 243554"/>
              <a:gd name="connsiteY2" fmla="*/ 451033 h 609783"/>
              <a:gd name="connsiteX3" fmla="*/ 237508 w 243554"/>
              <a:gd name="connsiteY3" fmla="*/ 330383 h 609783"/>
              <a:gd name="connsiteX4" fmla="*/ 237508 w 243554"/>
              <a:gd name="connsiteY4" fmla="*/ 276408 h 609783"/>
              <a:gd name="connsiteX5" fmla="*/ 164483 w 243554"/>
              <a:gd name="connsiteY5" fmla="*/ 203383 h 609783"/>
              <a:gd name="connsiteX6" fmla="*/ 88283 w 243554"/>
              <a:gd name="connsiteY6" fmla="*/ 114483 h 609783"/>
              <a:gd name="connsiteX7" fmla="*/ 12877 w 243554"/>
              <a:gd name="connsiteY7" fmla="*/ 5739 h 609783"/>
              <a:gd name="connsiteX8" fmla="*/ 185 w 243554"/>
              <a:gd name="connsiteY8" fmla="*/ 35108 h 609783"/>
              <a:gd name="connsiteX0" fmla="*/ 167520 w 237066"/>
              <a:gd name="connsiteY0" fmla="*/ 609395 h 609395"/>
              <a:gd name="connsiteX1" fmla="*/ 190547 w 237066"/>
              <a:gd name="connsiteY1" fmla="*/ 544308 h 609395"/>
              <a:gd name="connsiteX2" fmla="*/ 215145 w 237066"/>
              <a:gd name="connsiteY2" fmla="*/ 450645 h 609395"/>
              <a:gd name="connsiteX3" fmla="*/ 231020 w 237066"/>
              <a:gd name="connsiteY3" fmla="*/ 329995 h 609395"/>
              <a:gd name="connsiteX4" fmla="*/ 231020 w 237066"/>
              <a:gd name="connsiteY4" fmla="*/ 276020 h 609395"/>
              <a:gd name="connsiteX5" fmla="*/ 157995 w 237066"/>
              <a:gd name="connsiteY5" fmla="*/ 202995 h 609395"/>
              <a:gd name="connsiteX6" fmla="*/ 81795 w 237066"/>
              <a:gd name="connsiteY6" fmla="*/ 114095 h 609395"/>
              <a:gd name="connsiteX7" fmla="*/ 6389 w 237066"/>
              <a:gd name="connsiteY7" fmla="*/ 5351 h 609395"/>
              <a:gd name="connsiteX8" fmla="*/ 12747 w 237066"/>
              <a:gd name="connsiteY8" fmla="*/ 39483 h 609395"/>
              <a:gd name="connsiteX0" fmla="*/ 167520 w 237066"/>
              <a:gd name="connsiteY0" fmla="*/ 609395 h 609395"/>
              <a:gd name="connsiteX1" fmla="*/ 190547 w 237066"/>
              <a:gd name="connsiteY1" fmla="*/ 544308 h 609395"/>
              <a:gd name="connsiteX2" fmla="*/ 215145 w 237066"/>
              <a:gd name="connsiteY2" fmla="*/ 450645 h 609395"/>
              <a:gd name="connsiteX3" fmla="*/ 231020 w 237066"/>
              <a:gd name="connsiteY3" fmla="*/ 329995 h 609395"/>
              <a:gd name="connsiteX4" fmla="*/ 231020 w 237066"/>
              <a:gd name="connsiteY4" fmla="*/ 276020 h 609395"/>
              <a:gd name="connsiteX5" fmla="*/ 157995 w 237066"/>
              <a:gd name="connsiteY5" fmla="*/ 202995 h 609395"/>
              <a:gd name="connsiteX6" fmla="*/ 81795 w 237066"/>
              <a:gd name="connsiteY6" fmla="*/ 114095 h 609395"/>
              <a:gd name="connsiteX7" fmla="*/ 34178 w 237066"/>
              <a:gd name="connsiteY7" fmla="*/ 68056 h 609395"/>
              <a:gd name="connsiteX8" fmla="*/ 6389 w 237066"/>
              <a:gd name="connsiteY8" fmla="*/ 5351 h 609395"/>
              <a:gd name="connsiteX9" fmla="*/ 12747 w 237066"/>
              <a:gd name="connsiteY9" fmla="*/ 39483 h 60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066" h="609395">
                <a:moveTo>
                  <a:pt x="167520" y="609395"/>
                </a:moveTo>
                <a:cubicBezTo>
                  <a:pt x="169241" y="608072"/>
                  <a:pt x="184726" y="563887"/>
                  <a:pt x="190547" y="544308"/>
                </a:cubicBezTo>
                <a:cubicBezTo>
                  <a:pt x="196368" y="524729"/>
                  <a:pt x="208400" y="486364"/>
                  <a:pt x="215145" y="450645"/>
                </a:cubicBezTo>
                <a:cubicBezTo>
                  <a:pt x="221890" y="414926"/>
                  <a:pt x="228374" y="359099"/>
                  <a:pt x="231020" y="329995"/>
                </a:cubicBezTo>
                <a:cubicBezTo>
                  <a:pt x="233666" y="300891"/>
                  <a:pt x="243191" y="297187"/>
                  <a:pt x="231020" y="276020"/>
                </a:cubicBezTo>
                <a:cubicBezTo>
                  <a:pt x="218849" y="254853"/>
                  <a:pt x="182866" y="229982"/>
                  <a:pt x="157995" y="202995"/>
                </a:cubicBezTo>
                <a:cubicBezTo>
                  <a:pt x="133124" y="176008"/>
                  <a:pt x="101240" y="136982"/>
                  <a:pt x="81795" y="114095"/>
                </a:cubicBezTo>
                <a:cubicBezTo>
                  <a:pt x="62350" y="91208"/>
                  <a:pt x="46746" y="86180"/>
                  <a:pt x="34178" y="68056"/>
                </a:cubicBezTo>
                <a:cubicBezTo>
                  <a:pt x="21610" y="49932"/>
                  <a:pt x="11152" y="9716"/>
                  <a:pt x="6389" y="5351"/>
                </a:cubicBezTo>
                <a:cubicBezTo>
                  <a:pt x="-11469" y="-17006"/>
                  <a:pt x="13903" y="37829"/>
                  <a:pt x="12747" y="39483"/>
                </a:cubicBezTo>
              </a:path>
            </a:pathLst>
          </a:custGeom>
          <a:noFill/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79" name="Блок-схема: узел 78"/>
          <p:cNvSpPr/>
          <p:nvPr/>
        </p:nvSpPr>
        <p:spPr bwMode="auto">
          <a:xfrm>
            <a:off x="2382356" y="4808936"/>
            <a:ext cx="164609" cy="166687"/>
          </a:xfrm>
          <a:prstGeom prst="flowChartConnector">
            <a:avLst/>
          </a:prstGeom>
          <a:solidFill>
            <a:srgbClr val="FFC000"/>
          </a:solidFill>
          <a:ln w="6350">
            <a:solidFill>
              <a:schemeClr val="tx1"/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4843" tIns="32421" rIns="64843" bIns="32421" anchor="ctr"/>
          <a:lstStyle/>
          <a:p>
            <a:pPr algn="just">
              <a:defRPr/>
            </a:pPr>
            <a:endParaRPr lang="ru-RU" sz="788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9" name="Блок-схема: узел 58"/>
          <p:cNvSpPr/>
          <p:nvPr/>
        </p:nvSpPr>
        <p:spPr bwMode="auto">
          <a:xfrm>
            <a:off x="3512166" y="885826"/>
            <a:ext cx="193586" cy="179785"/>
          </a:xfrm>
          <a:prstGeom prst="flowChartConnector">
            <a:avLst/>
          </a:prstGeom>
          <a:solidFill>
            <a:srgbClr val="FFC000"/>
          </a:solidFill>
          <a:ln w="6350">
            <a:solidFill>
              <a:schemeClr val="tx1"/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4843" tIns="32421" rIns="64843" bIns="32421" anchor="ctr"/>
          <a:lstStyle/>
          <a:p>
            <a:pPr algn="just">
              <a:defRPr/>
            </a:pPr>
            <a:endParaRPr lang="ru-RU" sz="788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3163365" y="3939774"/>
            <a:ext cx="209052" cy="414337"/>
          </a:xfrm>
          <a:custGeom>
            <a:avLst/>
            <a:gdLst>
              <a:gd name="connsiteX0" fmla="*/ 278606 w 278606"/>
              <a:gd name="connsiteY0" fmla="*/ 0 h 535781"/>
              <a:gd name="connsiteX1" fmla="*/ 242888 w 278606"/>
              <a:gd name="connsiteY1" fmla="*/ 59531 h 535781"/>
              <a:gd name="connsiteX2" fmla="*/ 245269 w 278606"/>
              <a:gd name="connsiteY2" fmla="*/ 111919 h 535781"/>
              <a:gd name="connsiteX3" fmla="*/ 254794 w 278606"/>
              <a:gd name="connsiteY3" fmla="*/ 152400 h 535781"/>
              <a:gd name="connsiteX4" fmla="*/ 226219 w 278606"/>
              <a:gd name="connsiteY4" fmla="*/ 180975 h 535781"/>
              <a:gd name="connsiteX5" fmla="*/ 171450 w 278606"/>
              <a:gd name="connsiteY5" fmla="*/ 190500 h 535781"/>
              <a:gd name="connsiteX6" fmla="*/ 102394 w 278606"/>
              <a:gd name="connsiteY6" fmla="*/ 200025 h 535781"/>
              <a:gd name="connsiteX7" fmla="*/ 69056 w 278606"/>
              <a:gd name="connsiteY7" fmla="*/ 233363 h 535781"/>
              <a:gd name="connsiteX8" fmla="*/ 90488 w 278606"/>
              <a:gd name="connsiteY8" fmla="*/ 292894 h 535781"/>
              <a:gd name="connsiteX9" fmla="*/ 64294 w 278606"/>
              <a:gd name="connsiteY9" fmla="*/ 340519 h 535781"/>
              <a:gd name="connsiteX10" fmla="*/ 52388 w 278606"/>
              <a:gd name="connsiteY10" fmla="*/ 404813 h 535781"/>
              <a:gd name="connsiteX11" fmla="*/ 16669 w 278606"/>
              <a:gd name="connsiteY11" fmla="*/ 435769 h 535781"/>
              <a:gd name="connsiteX12" fmla="*/ 16669 w 278606"/>
              <a:gd name="connsiteY12" fmla="*/ 497681 h 535781"/>
              <a:gd name="connsiteX13" fmla="*/ 0 w 278606"/>
              <a:gd name="connsiteY13" fmla="*/ 535781 h 535781"/>
              <a:gd name="connsiteX0" fmla="*/ 266700 w 266700"/>
              <a:gd name="connsiteY0" fmla="*/ 0 h 538162"/>
              <a:gd name="connsiteX1" fmla="*/ 242888 w 266700"/>
              <a:gd name="connsiteY1" fmla="*/ 61912 h 538162"/>
              <a:gd name="connsiteX2" fmla="*/ 245269 w 266700"/>
              <a:gd name="connsiteY2" fmla="*/ 114300 h 538162"/>
              <a:gd name="connsiteX3" fmla="*/ 254794 w 266700"/>
              <a:gd name="connsiteY3" fmla="*/ 154781 h 538162"/>
              <a:gd name="connsiteX4" fmla="*/ 226219 w 266700"/>
              <a:gd name="connsiteY4" fmla="*/ 183356 h 538162"/>
              <a:gd name="connsiteX5" fmla="*/ 171450 w 266700"/>
              <a:gd name="connsiteY5" fmla="*/ 192881 h 538162"/>
              <a:gd name="connsiteX6" fmla="*/ 102394 w 266700"/>
              <a:gd name="connsiteY6" fmla="*/ 202406 h 538162"/>
              <a:gd name="connsiteX7" fmla="*/ 69056 w 266700"/>
              <a:gd name="connsiteY7" fmla="*/ 235744 h 538162"/>
              <a:gd name="connsiteX8" fmla="*/ 90488 w 266700"/>
              <a:gd name="connsiteY8" fmla="*/ 295275 h 538162"/>
              <a:gd name="connsiteX9" fmla="*/ 64294 w 266700"/>
              <a:gd name="connsiteY9" fmla="*/ 342900 h 538162"/>
              <a:gd name="connsiteX10" fmla="*/ 52388 w 266700"/>
              <a:gd name="connsiteY10" fmla="*/ 407194 h 538162"/>
              <a:gd name="connsiteX11" fmla="*/ 16669 w 266700"/>
              <a:gd name="connsiteY11" fmla="*/ 438150 h 538162"/>
              <a:gd name="connsiteX12" fmla="*/ 16669 w 266700"/>
              <a:gd name="connsiteY12" fmla="*/ 500062 h 538162"/>
              <a:gd name="connsiteX13" fmla="*/ 0 w 266700"/>
              <a:gd name="connsiteY13" fmla="*/ 538162 h 538162"/>
              <a:gd name="connsiteX0" fmla="*/ 266700 w 266700"/>
              <a:gd name="connsiteY0" fmla="*/ 0 h 538162"/>
              <a:gd name="connsiteX1" fmla="*/ 242888 w 266700"/>
              <a:gd name="connsiteY1" fmla="*/ 61912 h 538162"/>
              <a:gd name="connsiteX2" fmla="*/ 245269 w 266700"/>
              <a:gd name="connsiteY2" fmla="*/ 114300 h 538162"/>
              <a:gd name="connsiteX3" fmla="*/ 254794 w 266700"/>
              <a:gd name="connsiteY3" fmla="*/ 154781 h 538162"/>
              <a:gd name="connsiteX4" fmla="*/ 226219 w 266700"/>
              <a:gd name="connsiteY4" fmla="*/ 183356 h 538162"/>
              <a:gd name="connsiteX5" fmla="*/ 171450 w 266700"/>
              <a:gd name="connsiteY5" fmla="*/ 192881 h 538162"/>
              <a:gd name="connsiteX6" fmla="*/ 102394 w 266700"/>
              <a:gd name="connsiteY6" fmla="*/ 202406 h 538162"/>
              <a:gd name="connsiteX7" fmla="*/ 69056 w 266700"/>
              <a:gd name="connsiteY7" fmla="*/ 235744 h 538162"/>
              <a:gd name="connsiteX8" fmla="*/ 90488 w 266700"/>
              <a:gd name="connsiteY8" fmla="*/ 295275 h 538162"/>
              <a:gd name="connsiteX9" fmla="*/ 64294 w 266700"/>
              <a:gd name="connsiteY9" fmla="*/ 342900 h 538162"/>
              <a:gd name="connsiteX10" fmla="*/ 52388 w 266700"/>
              <a:gd name="connsiteY10" fmla="*/ 407194 h 538162"/>
              <a:gd name="connsiteX11" fmla="*/ 16669 w 266700"/>
              <a:gd name="connsiteY11" fmla="*/ 438150 h 538162"/>
              <a:gd name="connsiteX12" fmla="*/ 16669 w 266700"/>
              <a:gd name="connsiteY12" fmla="*/ 500062 h 538162"/>
              <a:gd name="connsiteX13" fmla="*/ 0 w 266700"/>
              <a:gd name="connsiteY13" fmla="*/ 538162 h 538162"/>
              <a:gd name="connsiteX0" fmla="*/ 276225 w 276225"/>
              <a:gd name="connsiteY0" fmla="*/ 0 h 552449"/>
              <a:gd name="connsiteX1" fmla="*/ 252413 w 276225"/>
              <a:gd name="connsiteY1" fmla="*/ 61912 h 552449"/>
              <a:gd name="connsiteX2" fmla="*/ 254794 w 276225"/>
              <a:gd name="connsiteY2" fmla="*/ 114300 h 552449"/>
              <a:gd name="connsiteX3" fmla="*/ 264319 w 276225"/>
              <a:gd name="connsiteY3" fmla="*/ 154781 h 552449"/>
              <a:gd name="connsiteX4" fmla="*/ 235744 w 276225"/>
              <a:gd name="connsiteY4" fmla="*/ 183356 h 552449"/>
              <a:gd name="connsiteX5" fmla="*/ 180975 w 276225"/>
              <a:gd name="connsiteY5" fmla="*/ 192881 h 552449"/>
              <a:gd name="connsiteX6" fmla="*/ 111919 w 276225"/>
              <a:gd name="connsiteY6" fmla="*/ 202406 h 552449"/>
              <a:gd name="connsiteX7" fmla="*/ 78581 w 276225"/>
              <a:gd name="connsiteY7" fmla="*/ 235744 h 552449"/>
              <a:gd name="connsiteX8" fmla="*/ 100013 w 276225"/>
              <a:gd name="connsiteY8" fmla="*/ 295275 h 552449"/>
              <a:gd name="connsiteX9" fmla="*/ 73819 w 276225"/>
              <a:gd name="connsiteY9" fmla="*/ 342900 h 552449"/>
              <a:gd name="connsiteX10" fmla="*/ 61913 w 276225"/>
              <a:gd name="connsiteY10" fmla="*/ 407194 h 552449"/>
              <a:gd name="connsiteX11" fmla="*/ 26194 w 276225"/>
              <a:gd name="connsiteY11" fmla="*/ 438150 h 552449"/>
              <a:gd name="connsiteX12" fmla="*/ 26194 w 276225"/>
              <a:gd name="connsiteY12" fmla="*/ 500062 h 552449"/>
              <a:gd name="connsiteX13" fmla="*/ 0 w 276225"/>
              <a:gd name="connsiteY13" fmla="*/ 552449 h 552449"/>
              <a:gd name="connsiteX0" fmla="*/ 276225 w 276225"/>
              <a:gd name="connsiteY0" fmla="*/ 0 h 552449"/>
              <a:gd name="connsiteX1" fmla="*/ 252413 w 276225"/>
              <a:gd name="connsiteY1" fmla="*/ 61912 h 552449"/>
              <a:gd name="connsiteX2" fmla="*/ 254794 w 276225"/>
              <a:gd name="connsiteY2" fmla="*/ 114300 h 552449"/>
              <a:gd name="connsiteX3" fmla="*/ 264319 w 276225"/>
              <a:gd name="connsiteY3" fmla="*/ 154781 h 552449"/>
              <a:gd name="connsiteX4" fmla="*/ 235744 w 276225"/>
              <a:gd name="connsiteY4" fmla="*/ 183356 h 552449"/>
              <a:gd name="connsiteX5" fmla="*/ 180975 w 276225"/>
              <a:gd name="connsiteY5" fmla="*/ 192881 h 552449"/>
              <a:gd name="connsiteX6" fmla="*/ 111919 w 276225"/>
              <a:gd name="connsiteY6" fmla="*/ 202406 h 552449"/>
              <a:gd name="connsiteX7" fmla="*/ 73818 w 276225"/>
              <a:gd name="connsiteY7" fmla="*/ 233363 h 552449"/>
              <a:gd name="connsiteX8" fmla="*/ 100013 w 276225"/>
              <a:gd name="connsiteY8" fmla="*/ 295275 h 552449"/>
              <a:gd name="connsiteX9" fmla="*/ 73819 w 276225"/>
              <a:gd name="connsiteY9" fmla="*/ 342900 h 552449"/>
              <a:gd name="connsiteX10" fmla="*/ 61913 w 276225"/>
              <a:gd name="connsiteY10" fmla="*/ 407194 h 552449"/>
              <a:gd name="connsiteX11" fmla="*/ 26194 w 276225"/>
              <a:gd name="connsiteY11" fmla="*/ 438150 h 552449"/>
              <a:gd name="connsiteX12" fmla="*/ 26194 w 276225"/>
              <a:gd name="connsiteY12" fmla="*/ 500062 h 552449"/>
              <a:gd name="connsiteX13" fmla="*/ 0 w 276225"/>
              <a:gd name="connsiteY13" fmla="*/ 552449 h 552449"/>
              <a:gd name="connsiteX0" fmla="*/ 276225 w 276225"/>
              <a:gd name="connsiteY0" fmla="*/ 0 h 552449"/>
              <a:gd name="connsiteX1" fmla="*/ 252413 w 276225"/>
              <a:gd name="connsiteY1" fmla="*/ 61912 h 552449"/>
              <a:gd name="connsiteX2" fmla="*/ 254794 w 276225"/>
              <a:gd name="connsiteY2" fmla="*/ 114300 h 552449"/>
              <a:gd name="connsiteX3" fmla="*/ 264319 w 276225"/>
              <a:gd name="connsiteY3" fmla="*/ 154781 h 552449"/>
              <a:gd name="connsiteX4" fmla="*/ 235744 w 276225"/>
              <a:gd name="connsiteY4" fmla="*/ 183356 h 552449"/>
              <a:gd name="connsiteX5" fmla="*/ 180975 w 276225"/>
              <a:gd name="connsiteY5" fmla="*/ 192881 h 552449"/>
              <a:gd name="connsiteX6" fmla="*/ 111919 w 276225"/>
              <a:gd name="connsiteY6" fmla="*/ 202406 h 552449"/>
              <a:gd name="connsiteX7" fmla="*/ 73818 w 276225"/>
              <a:gd name="connsiteY7" fmla="*/ 233363 h 552449"/>
              <a:gd name="connsiteX8" fmla="*/ 100013 w 276225"/>
              <a:gd name="connsiteY8" fmla="*/ 295275 h 552449"/>
              <a:gd name="connsiteX9" fmla="*/ 88107 w 276225"/>
              <a:gd name="connsiteY9" fmla="*/ 345281 h 552449"/>
              <a:gd name="connsiteX10" fmla="*/ 61913 w 276225"/>
              <a:gd name="connsiteY10" fmla="*/ 407194 h 552449"/>
              <a:gd name="connsiteX11" fmla="*/ 26194 w 276225"/>
              <a:gd name="connsiteY11" fmla="*/ 438150 h 552449"/>
              <a:gd name="connsiteX12" fmla="*/ 26194 w 276225"/>
              <a:gd name="connsiteY12" fmla="*/ 500062 h 552449"/>
              <a:gd name="connsiteX13" fmla="*/ 0 w 276225"/>
              <a:gd name="connsiteY13" fmla="*/ 552449 h 552449"/>
              <a:gd name="connsiteX0" fmla="*/ 276225 w 276225"/>
              <a:gd name="connsiteY0" fmla="*/ 0 h 552449"/>
              <a:gd name="connsiteX1" fmla="*/ 252413 w 276225"/>
              <a:gd name="connsiteY1" fmla="*/ 61912 h 552449"/>
              <a:gd name="connsiteX2" fmla="*/ 254794 w 276225"/>
              <a:gd name="connsiteY2" fmla="*/ 114300 h 552449"/>
              <a:gd name="connsiteX3" fmla="*/ 264319 w 276225"/>
              <a:gd name="connsiteY3" fmla="*/ 154781 h 552449"/>
              <a:gd name="connsiteX4" fmla="*/ 235744 w 276225"/>
              <a:gd name="connsiteY4" fmla="*/ 183356 h 552449"/>
              <a:gd name="connsiteX5" fmla="*/ 180975 w 276225"/>
              <a:gd name="connsiteY5" fmla="*/ 192881 h 552449"/>
              <a:gd name="connsiteX6" fmla="*/ 111919 w 276225"/>
              <a:gd name="connsiteY6" fmla="*/ 202406 h 552449"/>
              <a:gd name="connsiteX7" fmla="*/ 73818 w 276225"/>
              <a:gd name="connsiteY7" fmla="*/ 233363 h 552449"/>
              <a:gd name="connsiteX8" fmla="*/ 100013 w 276225"/>
              <a:gd name="connsiteY8" fmla="*/ 295275 h 552449"/>
              <a:gd name="connsiteX9" fmla="*/ 88107 w 276225"/>
              <a:gd name="connsiteY9" fmla="*/ 345281 h 552449"/>
              <a:gd name="connsiteX10" fmla="*/ 54769 w 276225"/>
              <a:gd name="connsiteY10" fmla="*/ 402432 h 552449"/>
              <a:gd name="connsiteX11" fmla="*/ 26194 w 276225"/>
              <a:gd name="connsiteY11" fmla="*/ 438150 h 552449"/>
              <a:gd name="connsiteX12" fmla="*/ 26194 w 276225"/>
              <a:gd name="connsiteY12" fmla="*/ 500062 h 552449"/>
              <a:gd name="connsiteX13" fmla="*/ 0 w 276225"/>
              <a:gd name="connsiteY13" fmla="*/ 552449 h 552449"/>
              <a:gd name="connsiteX0" fmla="*/ 276225 w 276225"/>
              <a:gd name="connsiteY0" fmla="*/ 0 h 552449"/>
              <a:gd name="connsiteX1" fmla="*/ 252413 w 276225"/>
              <a:gd name="connsiteY1" fmla="*/ 61912 h 552449"/>
              <a:gd name="connsiteX2" fmla="*/ 254794 w 276225"/>
              <a:gd name="connsiteY2" fmla="*/ 114300 h 552449"/>
              <a:gd name="connsiteX3" fmla="*/ 264319 w 276225"/>
              <a:gd name="connsiteY3" fmla="*/ 154781 h 552449"/>
              <a:gd name="connsiteX4" fmla="*/ 235744 w 276225"/>
              <a:gd name="connsiteY4" fmla="*/ 183356 h 552449"/>
              <a:gd name="connsiteX5" fmla="*/ 180975 w 276225"/>
              <a:gd name="connsiteY5" fmla="*/ 192881 h 552449"/>
              <a:gd name="connsiteX6" fmla="*/ 111919 w 276225"/>
              <a:gd name="connsiteY6" fmla="*/ 202406 h 552449"/>
              <a:gd name="connsiteX7" fmla="*/ 73818 w 276225"/>
              <a:gd name="connsiteY7" fmla="*/ 233363 h 552449"/>
              <a:gd name="connsiteX8" fmla="*/ 100013 w 276225"/>
              <a:gd name="connsiteY8" fmla="*/ 295275 h 552449"/>
              <a:gd name="connsiteX9" fmla="*/ 83345 w 276225"/>
              <a:gd name="connsiteY9" fmla="*/ 345281 h 552449"/>
              <a:gd name="connsiteX10" fmla="*/ 54769 w 276225"/>
              <a:gd name="connsiteY10" fmla="*/ 402432 h 552449"/>
              <a:gd name="connsiteX11" fmla="*/ 26194 w 276225"/>
              <a:gd name="connsiteY11" fmla="*/ 438150 h 552449"/>
              <a:gd name="connsiteX12" fmla="*/ 26194 w 276225"/>
              <a:gd name="connsiteY12" fmla="*/ 500062 h 552449"/>
              <a:gd name="connsiteX13" fmla="*/ 0 w 276225"/>
              <a:gd name="connsiteY13" fmla="*/ 552449 h 552449"/>
              <a:gd name="connsiteX0" fmla="*/ 276225 w 276225"/>
              <a:gd name="connsiteY0" fmla="*/ 0 h 552449"/>
              <a:gd name="connsiteX1" fmla="*/ 252413 w 276225"/>
              <a:gd name="connsiteY1" fmla="*/ 61912 h 552449"/>
              <a:gd name="connsiteX2" fmla="*/ 254794 w 276225"/>
              <a:gd name="connsiteY2" fmla="*/ 114300 h 552449"/>
              <a:gd name="connsiteX3" fmla="*/ 271463 w 276225"/>
              <a:gd name="connsiteY3" fmla="*/ 159544 h 552449"/>
              <a:gd name="connsiteX4" fmla="*/ 235744 w 276225"/>
              <a:gd name="connsiteY4" fmla="*/ 183356 h 552449"/>
              <a:gd name="connsiteX5" fmla="*/ 180975 w 276225"/>
              <a:gd name="connsiteY5" fmla="*/ 192881 h 552449"/>
              <a:gd name="connsiteX6" fmla="*/ 111919 w 276225"/>
              <a:gd name="connsiteY6" fmla="*/ 202406 h 552449"/>
              <a:gd name="connsiteX7" fmla="*/ 73818 w 276225"/>
              <a:gd name="connsiteY7" fmla="*/ 233363 h 552449"/>
              <a:gd name="connsiteX8" fmla="*/ 100013 w 276225"/>
              <a:gd name="connsiteY8" fmla="*/ 295275 h 552449"/>
              <a:gd name="connsiteX9" fmla="*/ 83345 w 276225"/>
              <a:gd name="connsiteY9" fmla="*/ 345281 h 552449"/>
              <a:gd name="connsiteX10" fmla="*/ 54769 w 276225"/>
              <a:gd name="connsiteY10" fmla="*/ 402432 h 552449"/>
              <a:gd name="connsiteX11" fmla="*/ 26194 w 276225"/>
              <a:gd name="connsiteY11" fmla="*/ 438150 h 552449"/>
              <a:gd name="connsiteX12" fmla="*/ 26194 w 276225"/>
              <a:gd name="connsiteY12" fmla="*/ 500062 h 552449"/>
              <a:gd name="connsiteX13" fmla="*/ 0 w 276225"/>
              <a:gd name="connsiteY13" fmla="*/ 552449 h 552449"/>
              <a:gd name="connsiteX0" fmla="*/ 276225 w 276225"/>
              <a:gd name="connsiteY0" fmla="*/ 0 h 552449"/>
              <a:gd name="connsiteX1" fmla="*/ 252413 w 276225"/>
              <a:gd name="connsiteY1" fmla="*/ 61912 h 552449"/>
              <a:gd name="connsiteX2" fmla="*/ 254794 w 276225"/>
              <a:gd name="connsiteY2" fmla="*/ 114300 h 552449"/>
              <a:gd name="connsiteX3" fmla="*/ 271463 w 276225"/>
              <a:gd name="connsiteY3" fmla="*/ 159544 h 552449"/>
              <a:gd name="connsiteX4" fmla="*/ 235744 w 276225"/>
              <a:gd name="connsiteY4" fmla="*/ 195262 h 552449"/>
              <a:gd name="connsiteX5" fmla="*/ 180975 w 276225"/>
              <a:gd name="connsiteY5" fmla="*/ 192881 h 552449"/>
              <a:gd name="connsiteX6" fmla="*/ 111919 w 276225"/>
              <a:gd name="connsiteY6" fmla="*/ 202406 h 552449"/>
              <a:gd name="connsiteX7" fmla="*/ 73818 w 276225"/>
              <a:gd name="connsiteY7" fmla="*/ 233363 h 552449"/>
              <a:gd name="connsiteX8" fmla="*/ 100013 w 276225"/>
              <a:gd name="connsiteY8" fmla="*/ 295275 h 552449"/>
              <a:gd name="connsiteX9" fmla="*/ 83345 w 276225"/>
              <a:gd name="connsiteY9" fmla="*/ 345281 h 552449"/>
              <a:gd name="connsiteX10" fmla="*/ 54769 w 276225"/>
              <a:gd name="connsiteY10" fmla="*/ 402432 h 552449"/>
              <a:gd name="connsiteX11" fmla="*/ 26194 w 276225"/>
              <a:gd name="connsiteY11" fmla="*/ 438150 h 552449"/>
              <a:gd name="connsiteX12" fmla="*/ 26194 w 276225"/>
              <a:gd name="connsiteY12" fmla="*/ 500062 h 552449"/>
              <a:gd name="connsiteX13" fmla="*/ 0 w 276225"/>
              <a:gd name="connsiteY13" fmla="*/ 552449 h 552449"/>
              <a:gd name="connsiteX0" fmla="*/ 276225 w 278911"/>
              <a:gd name="connsiteY0" fmla="*/ 0 h 552449"/>
              <a:gd name="connsiteX1" fmla="*/ 252413 w 278911"/>
              <a:gd name="connsiteY1" fmla="*/ 61912 h 552449"/>
              <a:gd name="connsiteX2" fmla="*/ 254794 w 278911"/>
              <a:gd name="connsiteY2" fmla="*/ 114300 h 552449"/>
              <a:gd name="connsiteX3" fmla="*/ 278607 w 278911"/>
              <a:gd name="connsiteY3" fmla="*/ 159544 h 552449"/>
              <a:gd name="connsiteX4" fmla="*/ 235744 w 278911"/>
              <a:gd name="connsiteY4" fmla="*/ 195262 h 552449"/>
              <a:gd name="connsiteX5" fmla="*/ 180975 w 278911"/>
              <a:gd name="connsiteY5" fmla="*/ 192881 h 552449"/>
              <a:gd name="connsiteX6" fmla="*/ 111919 w 278911"/>
              <a:gd name="connsiteY6" fmla="*/ 202406 h 552449"/>
              <a:gd name="connsiteX7" fmla="*/ 73818 w 278911"/>
              <a:gd name="connsiteY7" fmla="*/ 233363 h 552449"/>
              <a:gd name="connsiteX8" fmla="*/ 100013 w 278911"/>
              <a:gd name="connsiteY8" fmla="*/ 295275 h 552449"/>
              <a:gd name="connsiteX9" fmla="*/ 83345 w 278911"/>
              <a:gd name="connsiteY9" fmla="*/ 345281 h 552449"/>
              <a:gd name="connsiteX10" fmla="*/ 54769 w 278911"/>
              <a:gd name="connsiteY10" fmla="*/ 402432 h 552449"/>
              <a:gd name="connsiteX11" fmla="*/ 26194 w 278911"/>
              <a:gd name="connsiteY11" fmla="*/ 438150 h 552449"/>
              <a:gd name="connsiteX12" fmla="*/ 26194 w 278911"/>
              <a:gd name="connsiteY12" fmla="*/ 500062 h 552449"/>
              <a:gd name="connsiteX13" fmla="*/ 0 w 278911"/>
              <a:gd name="connsiteY13" fmla="*/ 552449 h 552449"/>
              <a:gd name="connsiteX0" fmla="*/ 276225 w 278911"/>
              <a:gd name="connsiteY0" fmla="*/ 0 h 552449"/>
              <a:gd name="connsiteX1" fmla="*/ 252413 w 278911"/>
              <a:gd name="connsiteY1" fmla="*/ 61912 h 552449"/>
              <a:gd name="connsiteX2" fmla="*/ 254794 w 278911"/>
              <a:gd name="connsiteY2" fmla="*/ 114300 h 552449"/>
              <a:gd name="connsiteX3" fmla="*/ 278607 w 278911"/>
              <a:gd name="connsiteY3" fmla="*/ 159544 h 552449"/>
              <a:gd name="connsiteX4" fmla="*/ 235744 w 278911"/>
              <a:gd name="connsiteY4" fmla="*/ 195262 h 552449"/>
              <a:gd name="connsiteX5" fmla="*/ 180975 w 278911"/>
              <a:gd name="connsiteY5" fmla="*/ 192881 h 552449"/>
              <a:gd name="connsiteX6" fmla="*/ 111919 w 278911"/>
              <a:gd name="connsiteY6" fmla="*/ 202406 h 552449"/>
              <a:gd name="connsiteX7" fmla="*/ 64293 w 278911"/>
              <a:gd name="connsiteY7" fmla="*/ 233363 h 552449"/>
              <a:gd name="connsiteX8" fmla="*/ 100013 w 278911"/>
              <a:gd name="connsiteY8" fmla="*/ 295275 h 552449"/>
              <a:gd name="connsiteX9" fmla="*/ 83345 w 278911"/>
              <a:gd name="connsiteY9" fmla="*/ 345281 h 552449"/>
              <a:gd name="connsiteX10" fmla="*/ 54769 w 278911"/>
              <a:gd name="connsiteY10" fmla="*/ 402432 h 552449"/>
              <a:gd name="connsiteX11" fmla="*/ 26194 w 278911"/>
              <a:gd name="connsiteY11" fmla="*/ 438150 h 552449"/>
              <a:gd name="connsiteX12" fmla="*/ 26194 w 278911"/>
              <a:gd name="connsiteY12" fmla="*/ 500062 h 552449"/>
              <a:gd name="connsiteX13" fmla="*/ 0 w 278911"/>
              <a:gd name="connsiteY13" fmla="*/ 552449 h 552449"/>
              <a:gd name="connsiteX0" fmla="*/ 276225 w 278911"/>
              <a:gd name="connsiteY0" fmla="*/ 0 h 552449"/>
              <a:gd name="connsiteX1" fmla="*/ 252413 w 278911"/>
              <a:gd name="connsiteY1" fmla="*/ 61912 h 552449"/>
              <a:gd name="connsiteX2" fmla="*/ 254794 w 278911"/>
              <a:gd name="connsiteY2" fmla="*/ 114300 h 552449"/>
              <a:gd name="connsiteX3" fmla="*/ 278607 w 278911"/>
              <a:gd name="connsiteY3" fmla="*/ 159544 h 552449"/>
              <a:gd name="connsiteX4" fmla="*/ 235744 w 278911"/>
              <a:gd name="connsiteY4" fmla="*/ 195262 h 552449"/>
              <a:gd name="connsiteX5" fmla="*/ 180975 w 278911"/>
              <a:gd name="connsiteY5" fmla="*/ 192881 h 552449"/>
              <a:gd name="connsiteX6" fmla="*/ 107157 w 278911"/>
              <a:gd name="connsiteY6" fmla="*/ 190500 h 552449"/>
              <a:gd name="connsiteX7" fmla="*/ 64293 w 278911"/>
              <a:gd name="connsiteY7" fmla="*/ 233363 h 552449"/>
              <a:gd name="connsiteX8" fmla="*/ 100013 w 278911"/>
              <a:gd name="connsiteY8" fmla="*/ 295275 h 552449"/>
              <a:gd name="connsiteX9" fmla="*/ 83345 w 278911"/>
              <a:gd name="connsiteY9" fmla="*/ 345281 h 552449"/>
              <a:gd name="connsiteX10" fmla="*/ 54769 w 278911"/>
              <a:gd name="connsiteY10" fmla="*/ 402432 h 552449"/>
              <a:gd name="connsiteX11" fmla="*/ 26194 w 278911"/>
              <a:gd name="connsiteY11" fmla="*/ 438150 h 552449"/>
              <a:gd name="connsiteX12" fmla="*/ 26194 w 278911"/>
              <a:gd name="connsiteY12" fmla="*/ 500062 h 552449"/>
              <a:gd name="connsiteX13" fmla="*/ 0 w 278911"/>
              <a:gd name="connsiteY13" fmla="*/ 552449 h 552449"/>
              <a:gd name="connsiteX0" fmla="*/ 276225 w 278736"/>
              <a:gd name="connsiteY0" fmla="*/ 0 h 552449"/>
              <a:gd name="connsiteX1" fmla="*/ 252413 w 278736"/>
              <a:gd name="connsiteY1" fmla="*/ 61912 h 552449"/>
              <a:gd name="connsiteX2" fmla="*/ 254794 w 278736"/>
              <a:gd name="connsiteY2" fmla="*/ 114300 h 552449"/>
              <a:gd name="connsiteX3" fmla="*/ 278607 w 278736"/>
              <a:gd name="connsiteY3" fmla="*/ 159544 h 552449"/>
              <a:gd name="connsiteX4" fmla="*/ 242887 w 278736"/>
              <a:gd name="connsiteY4" fmla="*/ 195262 h 552449"/>
              <a:gd name="connsiteX5" fmla="*/ 180975 w 278736"/>
              <a:gd name="connsiteY5" fmla="*/ 192881 h 552449"/>
              <a:gd name="connsiteX6" fmla="*/ 107157 w 278736"/>
              <a:gd name="connsiteY6" fmla="*/ 190500 h 552449"/>
              <a:gd name="connsiteX7" fmla="*/ 64293 w 278736"/>
              <a:gd name="connsiteY7" fmla="*/ 233363 h 552449"/>
              <a:gd name="connsiteX8" fmla="*/ 100013 w 278736"/>
              <a:gd name="connsiteY8" fmla="*/ 295275 h 552449"/>
              <a:gd name="connsiteX9" fmla="*/ 83345 w 278736"/>
              <a:gd name="connsiteY9" fmla="*/ 345281 h 552449"/>
              <a:gd name="connsiteX10" fmla="*/ 54769 w 278736"/>
              <a:gd name="connsiteY10" fmla="*/ 402432 h 552449"/>
              <a:gd name="connsiteX11" fmla="*/ 26194 w 278736"/>
              <a:gd name="connsiteY11" fmla="*/ 438150 h 552449"/>
              <a:gd name="connsiteX12" fmla="*/ 26194 w 278736"/>
              <a:gd name="connsiteY12" fmla="*/ 500062 h 552449"/>
              <a:gd name="connsiteX13" fmla="*/ 0 w 278736"/>
              <a:gd name="connsiteY13" fmla="*/ 552449 h 55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736" h="552449">
                <a:moveTo>
                  <a:pt x="276225" y="0"/>
                </a:moveTo>
                <a:cubicBezTo>
                  <a:pt x="261144" y="20439"/>
                  <a:pt x="255985" y="42862"/>
                  <a:pt x="252413" y="61912"/>
                </a:cubicBezTo>
                <a:cubicBezTo>
                  <a:pt x="248841" y="80962"/>
                  <a:pt x="250428" y="98028"/>
                  <a:pt x="254794" y="114300"/>
                </a:cubicBezTo>
                <a:cubicBezTo>
                  <a:pt x="259160" y="130572"/>
                  <a:pt x="280591" y="146050"/>
                  <a:pt x="278607" y="159544"/>
                </a:cubicBezTo>
                <a:cubicBezTo>
                  <a:pt x="276623" y="173038"/>
                  <a:pt x="259159" y="189706"/>
                  <a:pt x="242887" y="195262"/>
                </a:cubicBezTo>
                <a:cubicBezTo>
                  <a:pt x="226615" y="200818"/>
                  <a:pt x="203597" y="193675"/>
                  <a:pt x="180975" y="192881"/>
                </a:cubicBezTo>
                <a:cubicBezTo>
                  <a:pt x="158353" y="192087"/>
                  <a:pt x="126604" y="183753"/>
                  <a:pt x="107157" y="190500"/>
                </a:cubicBezTo>
                <a:cubicBezTo>
                  <a:pt x="87710" y="197247"/>
                  <a:pt x="65484" y="215901"/>
                  <a:pt x="64293" y="233363"/>
                </a:cubicBezTo>
                <a:cubicBezTo>
                  <a:pt x="63102" y="250826"/>
                  <a:pt x="96838" y="276622"/>
                  <a:pt x="100013" y="295275"/>
                </a:cubicBezTo>
                <a:cubicBezTo>
                  <a:pt x="103188" y="313928"/>
                  <a:pt x="90886" y="327422"/>
                  <a:pt x="83345" y="345281"/>
                </a:cubicBezTo>
                <a:cubicBezTo>
                  <a:pt x="75804" y="363141"/>
                  <a:pt x="64294" y="386954"/>
                  <a:pt x="54769" y="402432"/>
                </a:cubicBezTo>
                <a:cubicBezTo>
                  <a:pt x="45244" y="417910"/>
                  <a:pt x="30957" y="421878"/>
                  <a:pt x="26194" y="438150"/>
                </a:cubicBezTo>
                <a:cubicBezTo>
                  <a:pt x="21431" y="454422"/>
                  <a:pt x="30560" y="481012"/>
                  <a:pt x="26194" y="500062"/>
                </a:cubicBezTo>
                <a:cubicBezTo>
                  <a:pt x="21828" y="519112"/>
                  <a:pt x="6945" y="541733"/>
                  <a:pt x="0" y="552449"/>
                </a:cubicBezTo>
              </a:path>
            </a:pathLst>
          </a:custGeom>
          <a:noFill/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788">
              <a:latin typeface="Arial Narrow" panose="020B0606020202030204" pitchFamily="34" charset="0"/>
            </a:endParaRPr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 flipV="1">
            <a:off x="3344589" y="3735982"/>
            <a:ext cx="139453" cy="7367"/>
          </a:xfrm>
          <a:prstGeom prst="line">
            <a:avLst/>
          </a:prstGeom>
          <a:ln w="793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олилиния 41"/>
          <p:cNvSpPr/>
          <p:nvPr/>
        </p:nvSpPr>
        <p:spPr>
          <a:xfrm>
            <a:off x="3013869" y="1891308"/>
            <a:ext cx="64380" cy="196453"/>
          </a:xfrm>
          <a:custGeom>
            <a:avLst/>
            <a:gdLst>
              <a:gd name="connsiteX0" fmla="*/ 69057 w 95594"/>
              <a:gd name="connsiteY0" fmla="*/ 0 h 261937"/>
              <a:gd name="connsiteX1" fmla="*/ 95250 w 95594"/>
              <a:gd name="connsiteY1" fmla="*/ 95250 h 261937"/>
              <a:gd name="connsiteX2" fmla="*/ 52388 w 95594"/>
              <a:gd name="connsiteY2" fmla="*/ 133350 h 261937"/>
              <a:gd name="connsiteX3" fmla="*/ 33338 w 95594"/>
              <a:gd name="connsiteY3" fmla="*/ 178594 h 261937"/>
              <a:gd name="connsiteX4" fmla="*/ 0 w 95594"/>
              <a:gd name="connsiteY4" fmla="*/ 261937 h 261937"/>
              <a:gd name="connsiteX0" fmla="*/ 69057 w 86462"/>
              <a:gd name="connsiteY0" fmla="*/ 0 h 261937"/>
              <a:gd name="connsiteX1" fmla="*/ 85725 w 86462"/>
              <a:gd name="connsiteY1" fmla="*/ 92869 h 261937"/>
              <a:gd name="connsiteX2" fmla="*/ 52388 w 86462"/>
              <a:gd name="connsiteY2" fmla="*/ 133350 h 261937"/>
              <a:gd name="connsiteX3" fmla="*/ 33338 w 86462"/>
              <a:gd name="connsiteY3" fmla="*/ 178594 h 261937"/>
              <a:gd name="connsiteX4" fmla="*/ 0 w 86462"/>
              <a:gd name="connsiteY4" fmla="*/ 261937 h 261937"/>
              <a:gd name="connsiteX0" fmla="*/ 69057 w 86462"/>
              <a:gd name="connsiteY0" fmla="*/ 0 h 261937"/>
              <a:gd name="connsiteX1" fmla="*/ 85725 w 86462"/>
              <a:gd name="connsiteY1" fmla="*/ 92869 h 261937"/>
              <a:gd name="connsiteX2" fmla="*/ 52388 w 86462"/>
              <a:gd name="connsiteY2" fmla="*/ 133350 h 261937"/>
              <a:gd name="connsiteX3" fmla="*/ 23813 w 86462"/>
              <a:gd name="connsiteY3" fmla="*/ 178594 h 261937"/>
              <a:gd name="connsiteX4" fmla="*/ 0 w 86462"/>
              <a:gd name="connsiteY4" fmla="*/ 261937 h 261937"/>
              <a:gd name="connsiteX0" fmla="*/ 69057 w 85945"/>
              <a:gd name="connsiteY0" fmla="*/ 0 h 261937"/>
              <a:gd name="connsiteX1" fmla="*/ 85725 w 85945"/>
              <a:gd name="connsiteY1" fmla="*/ 92869 h 261937"/>
              <a:gd name="connsiteX2" fmla="*/ 61913 w 85945"/>
              <a:gd name="connsiteY2" fmla="*/ 135731 h 261937"/>
              <a:gd name="connsiteX3" fmla="*/ 23813 w 85945"/>
              <a:gd name="connsiteY3" fmla="*/ 178594 h 261937"/>
              <a:gd name="connsiteX4" fmla="*/ 0 w 85945"/>
              <a:gd name="connsiteY4" fmla="*/ 261937 h 261937"/>
              <a:gd name="connsiteX0" fmla="*/ 61914 w 85725"/>
              <a:gd name="connsiteY0" fmla="*/ 0 h 261937"/>
              <a:gd name="connsiteX1" fmla="*/ 85725 w 85725"/>
              <a:gd name="connsiteY1" fmla="*/ 92869 h 261937"/>
              <a:gd name="connsiteX2" fmla="*/ 61913 w 85725"/>
              <a:gd name="connsiteY2" fmla="*/ 135731 h 261937"/>
              <a:gd name="connsiteX3" fmla="*/ 23813 w 85725"/>
              <a:gd name="connsiteY3" fmla="*/ 178594 h 261937"/>
              <a:gd name="connsiteX4" fmla="*/ 0 w 85725"/>
              <a:gd name="connsiteY4" fmla="*/ 261937 h 261937"/>
              <a:gd name="connsiteX0" fmla="*/ 61914 w 85725"/>
              <a:gd name="connsiteY0" fmla="*/ 0 h 261937"/>
              <a:gd name="connsiteX1" fmla="*/ 85725 w 85725"/>
              <a:gd name="connsiteY1" fmla="*/ 92869 h 261937"/>
              <a:gd name="connsiteX2" fmla="*/ 61913 w 85725"/>
              <a:gd name="connsiteY2" fmla="*/ 135731 h 261937"/>
              <a:gd name="connsiteX3" fmla="*/ 23813 w 85725"/>
              <a:gd name="connsiteY3" fmla="*/ 178594 h 261937"/>
              <a:gd name="connsiteX4" fmla="*/ 0 w 85725"/>
              <a:gd name="connsiteY4" fmla="*/ 261937 h 261937"/>
              <a:gd name="connsiteX0" fmla="*/ 52389 w 85840"/>
              <a:gd name="connsiteY0" fmla="*/ 0 h 261937"/>
              <a:gd name="connsiteX1" fmla="*/ 85725 w 85840"/>
              <a:gd name="connsiteY1" fmla="*/ 92869 h 261937"/>
              <a:gd name="connsiteX2" fmla="*/ 61913 w 85840"/>
              <a:gd name="connsiteY2" fmla="*/ 135731 h 261937"/>
              <a:gd name="connsiteX3" fmla="*/ 23813 w 85840"/>
              <a:gd name="connsiteY3" fmla="*/ 178594 h 261937"/>
              <a:gd name="connsiteX4" fmla="*/ 0 w 85840"/>
              <a:gd name="connsiteY4" fmla="*/ 261937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40" h="261937">
                <a:moveTo>
                  <a:pt x="52389" y="0"/>
                </a:moveTo>
                <a:cubicBezTo>
                  <a:pt x="66874" y="36512"/>
                  <a:pt x="84138" y="70247"/>
                  <a:pt x="85725" y="92869"/>
                </a:cubicBezTo>
                <a:cubicBezTo>
                  <a:pt x="87312" y="115491"/>
                  <a:pt x="72232" y="121444"/>
                  <a:pt x="61913" y="135731"/>
                </a:cubicBezTo>
                <a:cubicBezTo>
                  <a:pt x="51594" y="150018"/>
                  <a:pt x="34132" y="157560"/>
                  <a:pt x="23813" y="178594"/>
                </a:cubicBezTo>
                <a:cubicBezTo>
                  <a:pt x="13494" y="199628"/>
                  <a:pt x="6747" y="248443"/>
                  <a:pt x="0" y="261937"/>
                </a:cubicBezTo>
              </a:path>
            </a:pathLst>
          </a:custGeom>
          <a:noFill/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124" name="Полилиния: фигура 21">
            <a:extLst>
              <a:ext uri="{FF2B5EF4-FFF2-40B4-BE49-F238E27FC236}">
                <a16:creationId xmlns:a16="http://schemas.microsoft.com/office/drawing/2014/main" xmlns="" id="{6721C6F7-963B-4621-B850-586CF168D248}"/>
              </a:ext>
            </a:extLst>
          </p:cNvPr>
          <p:cNvSpPr/>
          <p:nvPr/>
        </p:nvSpPr>
        <p:spPr>
          <a:xfrm>
            <a:off x="3214290" y="3140280"/>
            <a:ext cx="31873" cy="317500"/>
          </a:xfrm>
          <a:custGeom>
            <a:avLst/>
            <a:gdLst>
              <a:gd name="connsiteX0" fmla="*/ 0 w 20882"/>
              <a:gd name="connsiteY0" fmla="*/ 152400 h 152400"/>
              <a:gd name="connsiteX1" fmla="*/ 19050 w 20882"/>
              <a:gd name="connsiteY1" fmla="*/ 45243 h 152400"/>
              <a:gd name="connsiteX2" fmla="*/ 19050 w 20882"/>
              <a:gd name="connsiteY2" fmla="*/ 0 h 152400"/>
              <a:gd name="connsiteX0" fmla="*/ 0 w 19415"/>
              <a:gd name="connsiteY0" fmla="*/ 270933 h 270933"/>
              <a:gd name="connsiteX1" fmla="*/ 19050 w 19415"/>
              <a:gd name="connsiteY1" fmla="*/ 163776 h 270933"/>
              <a:gd name="connsiteX2" fmla="*/ 2117 w 19415"/>
              <a:gd name="connsiteY2" fmla="*/ 0 h 270933"/>
              <a:gd name="connsiteX0" fmla="*/ 0 w 19415"/>
              <a:gd name="connsiteY0" fmla="*/ 347133 h 347133"/>
              <a:gd name="connsiteX1" fmla="*/ 19050 w 19415"/>
              <a:gd name="connsiteY1" fmla="*/ 163776 h 347133"/>
              <a:gd name="connsiteX2" fmla="*/ 2117 w 19415"/>
              <a:gd name="connsiteY2" fmla="*/ 0 h 347133"/>
              <a:gd name="connsiteX0" fmla="*/ 23281 w 42495"/>
              <a:gd name="connsiteY0" fmla="*/ 423333 h 423333"/>
              <a:gd name="connsiteX1" fmla="*/ 42331 w 42495"/>
              <a:gd name="connsiteY1" fmla="*/ 239976 h 423333"/>
              <a:gd name="connsiteX2" fmla="*/ 0 w 42495"/>
              <a:gd name="connsiteY2" fmla="*/ 0 h 42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95" h="423333">
                <a:moveTo>
                  <a:pt x="23281" y="423333"/>
                </a:moveTo>
                <a:cubicBezTo>
                  <a:pt x="31218" y="382454"/>
                  <a:pt x="39156" y="265376"/>
                  <a:pt x="42331" y="239976"/>
                </a:cubicBezTo>
                <a:cubicBezTo>
                  <a:pt x="45506" y="214576"/>
                  <a:pt x="1587" y="9921"/>
                  <a:pt x="0" y="0"/>
                </a:cubicBezTo>
              </a:path>
            </a:pathLst>
          </a:custGeom>
          <a:noFill/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125" name="Полилиния: фигура 33">
            <a:extLst>
              <a:ext uri="{FF2B5EF4-FFF2-40B4-BE49-F238E27FC236}">
                <a16:creationId xmlns:a16="http://schemas.microsoft.com/office/drawing/2014/main" xmlns="" id="{EC06A272-5A7E-412F-B067-1ED9C4D79619}"/>
              </a:ext>
            </a:extLst>
          </p:cNvPr>
          <p:cNvSpPr/>
          <p:nvPr/>
        </p:nvSpPr>
        <p:spPr>
          <a:xfrm>
            <a:off x="3214990" y="3175398"/>
            <a:ext cx="19646" cy="58936"/>
          </a:xfrm>
          <a:custGeom>
            <a:avLst/>
            <a:gdLst>
              <a:gd name="connsiteX0" fmla="*/ 0 w 26194"/>
              <a:gd name="connsiteY0" fmla="*/ 0 h 78581"/>
              <a:gd name="connsiteX1" fmla="*/ 26194 w 26194"/>
              <a:gd name="connsiteY1" fmla="*/ 78581 h 7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194" h="78581">
                <a:moveTo>
                  <a:pt x="0" y="0"/>
                </a:moveTo>
                <a:lnTo>
                  <a:pt x="26194" y="78581"/>
                </a:lnTo>
              </a:path>
            </a:pathLst>
          </a:custGeom>
          <a:noFill/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127" name="Полилиния: фигура 117">
            <a:extLst>
              <a:ext uri="{FF2B5EF4-FFF2-40B4-BE49-F238E27FC236}">
                <a16:creationId xmlns:a16="http://schemas.microsoft.com/office/drawing/2014/main" xmlns="" id="{E904BA39-7A3F-44C8-85FD-4AA2294E4AE0}"/>
              </a:ext>
            </a:extLst>
          </p:cNvPr>
          <p:cNvSpPr/>
          <p:nvPr/>
        </p:nvSpPr>
        <p:spPr>
          <a:xfrm>
            <a:off x="3189559" y="3025231"/>
            <a:ext cx="17860" cy="53579"/>
          </a:xfrm>
          <a:custGeom>
            <a:avLst/>
            <a:gdLst>
              <a:gd name="connsiteX0" fmla="*/ 0 w 23813"/>
              <a:gd name="connsiteY0" fmla="*/ 0 h 71438"/>
              <a:gd name="connsiteX1" fmla="*/ 23813 w 23813"/>
              <a:gd name="connsiteY1" fmla="*/ 71438 h 71438"/>
              <a:gd name="connsiteX2" fmla="*/ 23813 w 23813"/>
              <a:gd name="connsiteY2" fmla="*/ 71438 h 71438"/>
              <a:gd name="connsiteX3" fmla="*/ 23813 w 23813"/>
              <a:gd name="connsiteY3" fmla="*/ 71438 h 7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3" h="71438">
                <a:moveTo>
                  <a:pt x="0" y="0"/>
                </a:moveTo>
                <a:lnTo>
                  <a:pt x="23813" y="71438"/>
                </a:lnTo>
                <a:lnTo>
                  <a:pt x="23813" y="71438"/>
                </a:lnTo>
                <a:lnTo>
                  <a:pt x="23813" y="71438"/>
                </a:lnTo>
              </a:path>
            </a:pathLst>
          </a:custGeom>
          <a:noFill/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95" name="Полилиния 94"/>
          <p:cNvSpPr/>
          <p:nvPr/>
        </p:nvSpPr>
        <p:spPr bwMode="auto">
          <a:xfrm>
            <a:off x="2529291" y="2943226"/>
            <a:ext cx="884539" cy="1685013"/>
          </a:xfrm>
          <a:custGeom>
            <a:avLst/>
            <a:gdLst>
              <a:gd name="connsiteX0" fmla="*/ 727258 w 1007268"/>
              <a:gd name="connsiteY0" fmla="*/ 0 h 1790700"/>
              <a:gd name="connsiteX1" fmla="*/ 755833 w 1007268"/>
              <a:gd name="connsiteY1" fmla="*/ 47625 h 1790700"/>
              <a:gd name="connsiteX2" fmla="*/ 768533 w 1007268"/>
              <a:gd name="connsiteY2" fmla="*/ 73025 h 1790700"/>
              <a:gd name="connsiteX3" fmla="*/ 784408 w 1007268"/>
              <a:gd name="connsiteY3" fmla="*/ 82550 h 1790700"/>
              <a:gd name="connsiteX4" fmla="*/ 797108 w 1007268"/>
              <a:gd name="connsiteY4" fmla="*/ 92075 h 1790700"/>
              <a:gd name="connsiteX5" fmla="*/ 803458 w 1007268"/>
              <a:gd name="connsiteY5" fmla="*/ 98425 h 1790700"/>
              <a:gd name="connsiteX6" fmla="*/ 803458 w 1007268"/>
              <a:gd name="connsiteY6" fmla="*/ 127000 h 1790700"/>
              <a:gd name="connsiteX7" fmla="*/ 803458 w 1007268"/>
              <a:gd name="connsiteY7" fmla="*/ 149225 h 1790700"/>
              <a:gd name="connsiteX8" fmla="*/ 806633 w 1007268"/>
              <a:gd name="connsiteY8" fmla="*/ 168275 h 1790700"/>
              <a:gd name="connsiteX9" fmla="*/ 806633 w 1007268"/>
              <a:gd name="connsiteY9" fmla="*/ 177800 h 1790700"/>
              <a:gd name="connsiteX10" fmla="*/ 797108 w 1007268"/>
              <a:gd name="connsiteY10" fmla="*/ 190500 h 1790700"/>
              <a:gd name="connsiteX11" fmla="*/ 793933 w 1007268"/>
              <a:gd name="connsiteY11" fmla="*/ 219075 h 1790700"/>
              <a:gd name="connsiteX12" fmla="*/ 793933 w 1007268"/>
              <a:gd name="connsiteY12" fmla="*/ 231775 h 1790700"/>
              <a:gd name="connsiteX13" fmla="*/ 803458 w 1007268"/>
              <a:gd name="connsiteY13" fmla="*/ 254000 h 1790700"/>
              <a:gd name="connsiteX14" fmla="*/ 816158 w 1007268"/>
              <a:gd name="connsiteY14" fmla="*/ 269875 h 1790700"/>
              <a:gd name="connsiteX15" fmla="*/ 825683 w 1007268"/>
              <a:gd name="connsiteY15" fmla="*/ 285750 h 1790700"/>
              <a:gd name="connsiteX16" fmla="*/ 828858 w 1007268"/>
              <a:gd name="connsiteY16" fmla="*/ 295275 h 1790700"/>
              <a:gd name="connsiteX17" fmla="*/ 825683 w 1007268"/>
              <a:gd name="connsiteY17" fmla="*/ 342900 h 1790700"/>
              <a:gd name="connsiteX18" fmla="*/ 819333 w 1007268"/>
              <a:gd name="connsiteY18" fmla="*/ 365125 h 1790700"/>
              <a:gd name="connsiteX19" fmla="*/ 812983 w 1007268"/>
              <a:gd name="connsiteY19" fmla="*/ 400050 h 1790700"/>
              <a:gd name="connsiteX20" fmla="*/ 806633 w 1007268"/>
              <a:gd name="connsiteY20" fmla="*/ 438150 h 1790700"/>
              <a:gd name="connsiteX21" fmla="*/ 809808 w 1007268"/>
              <a:gd name="connsiteY21" fmla="*/ 466725 h 1790700"/>
              <a:gd name="connsiteX22" fmla="*/ 816158 w 1007268"/>
              <a:gd name="connsiteY22" fmla="*/ 501650 h 1790700"/>
              <a:gd name="connsiteX23" fmla="*/ 838383 w 1007268"/>
              <a:gd name="connsiteY23" fmla="*/ 536575 h 1790700"/>
              <a:gd name="connsiteX24" fmla="*/ 847908 w 1007268"/>
              <a:gd name="connsiteY24" fmla="*/ 542925 h 1790700"/>
              <a:gd name="connsiteX25" fmla="*/ 860608 w 1007268"/>
              <a:gd name="connsiteY25" fmla="*/ 558800 h 1790700"/>
              <a:gd name="connsiteX26" fmla="*/ 873308 w 1007268"/>
              <a:gd name="connsiteY26" fmla="*/ 568325 h 1790700"/>
              <a:gd name="connsiteX27" fmla="*/ 898708 w 1007268"/>
              <a:gd name="connsiteY27" fmla="*/ 600075 h 1790700"/>
              <a:gd name="connsiteX28" fmla="*/ 943158 w 1007268"/>
              <a:gd name="connsiteY28" fmla="*/ 625475 h 1790700"/>
              <a:gd name="connsiteX29" fmla="*/ 968558 w 1007268"/>
              <a:gd name="connsiteY29" fmla="*/ 641350 h 1790700"/>
              <a:gd name="connsiteX30" fmla="*/ 984433 w 1007268"/>
              <a:gd name="connsiteY30" fmla="*/ 657225 h 1790700"/>
              <a:gd name="connsiteX31" fmla="*/ 1000308 w 1007268"/>
              <a:gd name="connsiteY31" fmla="*/ 676275 h 1790700"/>
              <a:gd name="connsiteX32" fmla="*/ 1006658 w 1007268"/>
              <a:gd name="connsiteY32" fmla="*/ 701675 h 1790700"/>
              <a:gd name="connsiteX33" fmla="*/ 1006658 w 1007268"/>
              <a:gd name="connsiteY33" fmla="*/ 723900 h 1790700"/>
              <a:gd name="connsiteX34" fmla="*/ 1003483 w 1007268"/>
              <a:gd name="connsiteY34" fmla="*/ 739775 h 1790700"/>
              <a:gd name="connsiteX35" fmla="*/ 997133 w 1007268"/>
              <a:gd name="connsiteY35" fmla="*/ 749300 h 1790700"/>
              <a:gd name="connsiteX36" fmla="*/ 1000308 w 1007268"/>
              <a:gd name="connsiteY36" fmla="*/ 765175 h 1790700"/>
              <a:gd name="connsiteX37" fmla="*/ 1003483 w 1007268"/>
              <a:gd name="connsiteY37" fmla="*/ 777875 h 1790700"/>
              <a:gd name="connsiteX38" fmla="*/ 990783 w 1007268"/>
              <a:gd name="connsiteY38" fmla="*/ 800100 h 1790700"/>
              <a:gd name="connsiteX39" fmla="*/ 984433 w 1007268"/>
              <a:gd name="connsiteY39" fmla="*/ 819150 h 1790700"/>
              <a:gd name="connsiteX40" fmla="*/ 984433 w 1007268"/>
              <a:gd name="connsiteY40" fmla="*/ 831850 h 1790700"/>
              <a:gd name="connsiteX41" fmla="*/ 974908 w 1007268"/>
              <a:gd name="connsiteY41" fmla="*/ 847725 h 1790700"/>
              <a:gd name="connsiteX42" fmla="*/ 974908 w 1007268"/>
              <a:gd name="connsiteY42" fmla="*/ 857250 h 1790700"/>
              <a:gd name="connsiteX43" fmla="*/ 968558 w 1007268"/>
              <a:gd name="connsiteY43" fmla="*/ 876300 h 1790700"/>
              <a:gd name="connsiteX44" fmla="*/ 965383 w 1007268"/>
              <a:gd name="connsiteY44" fmla="*/ 898525 h 1790700"/>
              <a:gd name="connsiteX45" fmla="*/ 952683 w 1007268"/>
              <a:gd name="connsiteY45" fmla="*/ 911225 h 1790700"/>
              <a:gd name="connsiteX46" fmla="*/ 946333 w 1007268"/>
              <a:gd name="connsiteY46" fmla="*/ 927100 h 1790700"/>
              <a:gd name="connsiteX47" fmla="*/ 939983 w 1007268"/>
              <a:gd name="connsiteY47" fmla="*/ 936625 h 1790700"/>
              <a:gd name="connsiteX48" fmla="*/ 936808 w 1007268"/>
              <a:gd name="connsiteY48" fmla="*/ 949325 h 1790700"/>
              <a:gd name="connsiteX49" fmla="*/ 936808 w 1007268"/>
              <a:gd name="connsiteY49" fmla="*/ 955675 h 1790700"/>
              <a:gd name="connsiteX50" fmla="*/ 936808 w 1007268"/>
              <a:gd name="connsiteY50" fmla="*/ 974725 h 1790700"/>
              <a:gd name="connsiteX51" fmla="*/ 936808 w 1007268"/>
              <a:gd name="connsiteY51" fmla="*/ 993775 h 1790700"/>
              <a:gd name="connsiteX52" fmla="*/ 946333 w 1007268"/>
              <a:gd name="connsiteY52" fmla="*/ 1000125 h 1790700"/>
              <a:gd name="connsiteX53" fmla="*/ 952683 w 1007268"/>
              <a:gd name="connsiteY53" fmla="*/ 1012825 h 1790700"/>
              <a:gd name="connsiteX54" fmla="*/ 949508 w 1007268"/>
              <a:gd name="connsiteY54" fmla="*/ 1019175 h 1790700"/>
              <a:gd name="connsiteX55" fmla="*/ 949508 w 1007268"/>
              <a:gd name="connsiteY55" fmla="*/ 1038225 h 1790700"/>
              <a:gd name="connsiteX56" fmla="*/ 939983 w 1007268"/>
              <a:gd name="connsiteY56" fmla="*/ 1038225 h 1790700"/>
              <a:gd name="connsiteX57" fmla="*/ 920933 w 1007268"/>
              <a:gd name="connsiteY57" fmla="*/ 1038225 h 1790700"/>
              <a:gd name="connsiteX58" fmla="*/ 905058 w 1007268"/>
              <a:gd name="connsiteY58" fmla="*/ 1038225 h 1790700"/>
              <a:gd name="connsiteX59" fmla="*/ 886008 w 1007268"/>
              <a:gd name="connsiteY59" fmla="*/ 1044575 h 1790700"/>
              <a:gd name="connsiteX60" fmla="*/ 870133 w 1007268"/>
              <a:gd name="connsiteY60" fmla="*/ 1050925 h 1790700"/>
              <a:gd name="connsiteX61" fmla="*/ 854258 w 1007268"/>
              <a:gd name="connsiteY61" fmla="*/ 1054100 h 1790700"/>
              <a:gd name="connsiteX62" fmla="*/ 835208 w 1007268"/>
              <a:gd name="connsiteY62" fmla="*/ 1054100 h 1790700"/>
              <a:gd name="connsiteX63" fmla="*/ 822508 w 1007268"/>
              <a:gd name="connsiteY63" fmla="*/ 1047750 h 1790700"/>
              <a:gd name="connsiteX64" fmla="*/ 793933 w 1007268"/>
              <a:gd name="connsiteY64" fmla="*/ 1063625 h 1790700"/>
              <a:gd name="connsiteX65" fmla="*/ 803458 w 1007268"/>
              <a:gd name="connsiteY65" fmla="*/ 1069975 h 1790700"/>
              <a:gd name="connsiteX66" fmla="*/ 819333 w 1007268"/>
              <a:gd name="connsiteY66" fmla="*/ 1079500 h 1790700"/>
              <a:gd name="connsiteX67" fmla="*/ 819333 w 1007268"/>
              <a:gd name="connsiteY67" fmla="*/ 1092200 h 1790700"/>
              <a:gd name="connsiteX68" fmla="*/ 819333 w 1007268"/>
              <a:gd name="connsiteY68" fmla="*/ 1108075 h 1790700"/>
              <a:gd name="connsiteX69" fmla="*/ 809808 w 1007268"/>
              <a:gd name="connsiteY69" fmla="*/ 1114425 h 1790700"/>
              <a:gd name="connsiteX70" fmla="*/ 803458 w 1007268"/>
              <a:gd name="connsiteY70" fmla="*/ 1133475 h 1790700"/>
              <a:gd name="connsiteX71" fmla="*/ 803458 w 1007268"/>
              <a:gd name="connsiteY71" fmla="*/ 1139825 h 1790700"/>
              <a:gd name="connsiteX72" fmla="*/ 803458 w 1007268"/>
              <a:gd name="connsiteY72" fmla="*/ 1152525 h 1790700"/>
              <a:gd name="connsiteX73" fmla="*/ 803458 w 1007268"/>
              <a:gd name="connsiteY73" fmla="*/ 1165225 h 1790700"/>
              <a:gd name="connsiteX74" fmla="*/ 790758 w 1007268"/>
              <a:gd name="connsiteY74" fmla="*/ 1177925 h 1790700"/>
              <a:gd name="connsiteX75" fmla="*/ 762183 w 1007268"/>
              <a:gd name="connsiteY75" fmla="*/ 1200150 h 1790700"/>
              <a:gd name="connsiteX76" fmla="*/ 759008 w 1007268"/>
              <a:gd name="connsiteY76" fmla="*/ 1219200 h 1790700"/>
              <a:gd name="connsiteX77" fmla="*/ 755833 w 1007268"/>
              <a:gd name="connsiteY77" fmla="*/ 1254125 h 1790700"/>
              <a:gd name="connsiteX78" fmla="*/ 759008 w 1007268"/>
              <a:gd name="connsiteY78" fmla="*/ 1260475 h 1790700"/>
              <a:gd name="connsiteX79" fmla="*/ 752658 w 1007268"/>
              <a:gd name="connsiteY79" fmla="*/ 1276350 h 1790700"/>
              <a:gd name="connsiteX80" fmla="*/ 743133 w 1007268"/>
              <a:gd name="connsiteY80" fmla="*/ 1282700 h 1790700"/>
              <a:gd name="connsiteX81" fmla="*/ 730433 w 1007268"/>
              <a:gd name="connsiteY81" fmla="*/ 1295400 h 1790700"/>
              <a:gd name="connsiteX82" fmla="*/ 714558 w 1007268"/>
              <a:gd name="connsiteY82" fmla="*/ 1308100 h 1790700"/>
              <a:gd name="connsiteX83" fmla="*/ 705033 w 1007268"/>
              <a:gd name="connsiteY83" fmla="*/ 1320800 h 1790700"/>
              <a:gd name="connsiteX84" fmla="*/ 701858 w 1007268"/>
              <a:gd name="connsiteY84" fmla="*/ 1339850 h 1790700"/>
              <a:gd name="connsiteX85" fmla="*/ 692333 w 1007268"/>
              <a:gd name="connsiteY85" fmla="*/ 1346200 h 1790700"/>
              <a:gd name="connsiteX86" fmla="*/ 676458 w 1007268"/>
              <a:gd name="connsiteY86" fmla="*/ 1355725 h 1790700"/>
              <a:gd name="connsiteX87" fmla="*/ 663758 w 1007268"/>
              <a:gd name="connsiteY87" fmla="*/ 1365250 h 1790700"/>
              <a:gd name="connsiteX88" fmla="*/ 606608 w 1007268"/>
              <a:gd name="connsiteY88" fmla="*/ 1384300 h 1790700"/>
              <a:gd name="connsiteX89" fmla="*/ 536758 w 1007268"/>
              <a:gd name="connsiteY89" fmla="*/ 1400175 h 1790700"/>
              <a:gd name="connsiteX90" fmla="*/ 489133 w 1007268"/>
              <a:gd name="connsiteY90" fmla="*/ 1409700 h 1790700"/>
              <a:gd name="connsiteX91" fmla="*/ 466908 w 1007268"/>
              <a:gd name="connsiteY91" fmla="*/ 1412875 h 1790700"/>
              <a:gd name="connsiteX92" fmla="*/ 428808 w 1007268"/>
              <a:gd name="connsiteY92" fmla="*/ 1416050 h 1790700"/>
              <a:gd name="connsiteX93" fmla="*/ 387533 w 1007268"/>
              <a:gd name="connsiteY93" fmla="*/ 1419225 h 1790700"/>
              <a:gd name="connsiteX94" fmla="*/ 343083 w 1007268"/>
              <a:gd name="connsiteY94" fmla="*/ 1428750 h 1790700"/>
              <a:gd name="connsiteX95" fmla="*/ 314508 w 1007268"/>
              <a:gd name="connsiteY95" fmla="*/ 1435100 h 1790700"/>
              <a:gd name="connsiteX96" fmla="*/ 289108 w 1007268"/>
              <a:gd name="connsiteY96" fmla="*/ 1438275 h 1790700"/>
              <a:gd name="connsiteX97" fmla="*/ 257358 w 1007268"/>
              <a:gd name="connsiteY97" fmla="*/ 1450975 h 1790700"/>
              <a:gd name="connsiteX98" fmla="*/ 222433 w 1007268"/>
              <a:gd name="connsiteY98" fmla="*/ 1460500 h 1790700"/>
              <a:gd name="connsiteX99" fmla="*/ 209733 w 1007268"/>
              <a:gd name="connsiteY99" fmla="*/ 1463675 h 1790700"/>
              <a:gd name="connsiteX100" fmla="*/ 171633 w 1007268"/>
              <a:gd name="connsiteY100" fmla="*/ 1470025 h 1790700"/>
              <a:gd name="connsiteX101" fmla="*/ 165283 w 1007268"/>
              <a:gd name="connsiteY101" fmla="*/ 1476375 h 1790700"/>
              <a:gd name="connsiteX102" fmla="*/ 117658 w 1007268"/>
              <a:gd name="connsiteY102" fmla="*/ 1489075 h 1790700"/>
              <a:gd name="connsiteX103" fmla="*/ 85908 w 1007268"/>
              <a:gd name="connsiteY103" fmla="*/ 1495425 h 1790700"/>
              <a:gd name="connsiteX104" fmla="*/ 70033 w 1007268"/>
              <a:gd name="connsiteY104" fmla="*/ 1504950 h 1790700"/>
              <a:gd name="connsiteX105" fmla="*/ 70033 w 1007268"/>
              <a:gd name="connsiteY105" fmla="*/ 1530350 h 1790700"/>
              <a:gd name="connsiteX106" fmla="*/ 76383 w 1007268"/>
              <a:gd name="connsiteY106" fmla="*/ 1552575 h 1790700"/>
              <a:gd name="connsiteX107" fmla="*/ 76383 w 1007268"/>
              <a:gd name="connsiteY107" fmla="*/ 1568450 h 1790700"/>
              <a:gd name="connsiteX108" fmla="*/ 41458 w 1007268"/>
              <a:gd name="connsiteY108" fmla="*/ 1628775 h 1790700"/>
              <a:gd name="connsiteX109" fmla="*/ 38283 w 1007268"/>
              <a:gd name="connsiteY109" fmla="*/ 1660525 h 1790700"/>
              <a:gd name="connsiteX110" fmla="*/ 31933 w 1007268"/>
              <a:gd name="connsiteY110" fmla="*/ 1685925 h 1790700"/>
              <a:gd name="connsiteX111" fmla="*/ 25583 w 1007268"/>
              <a:gd name="connsiteY111" fmla="*/ 1711325 h 1790700"/>
              <a:gd name="connsiteX112" fmla="*/ 25583 w 1007268"/>
              <a:gd name="connsiteY112" fmla="*/ 1724025 h 1790700"/>
              <a:gd name="connsiteX113" fmla="*/ 12883 w 1007268"/>
              <a:gd name="connsiteY113" fmla="*/ 1749425 h 1790700"/>
              <a:gd name="connsiteX114" fmla="*/ 183 w 1007268"/>
              <a:gd name="connsiteY114" fmla="*/ 1774825 h 1790700"/>
              <a:gd name="connsiteX115" fmla="*/ 6533 w 1007268"/>
              <a:gd name="connsiteY115" fmla="*/ 1790700 h 1790700"/>
              <a:gd name="connsiteX0" fmla="*/ 727075 w 1007085"/>
              <a:gd name="connsiteY0" fmla="*/ 0 h 1774825"/>
              <a:gd name="connsiteX1" fmla="*/ 755650 w 1007085"/>
              <a:gd name="connsiteY1" fmla="*/ 47625 h 1774825"/>
              <a:gd name="connsiteX2" fmla="*/ 768350 w 1007085"/>
              <a:gd name="connsiteY2" fmla="*/ 73025 h 1774825"/>
              <a:gd name="connsiteX3" fmla="*/ 784225 w 1007085"/>
              <a:gd name="connsiteY3" fmla="*/ 82550 h 1774825"/>
              <a:gd name="connsiteX4" fmla="*/ 796925 w 1007085"/>
              <a:gd name="connsiteY4" fmla="*/ 92075 h 1774825"/>
              <a:gd name="connsiteX5" fmla="*/ 803275 w 1007085"/>
              <a:gd name="connsiteY5" fmla="*/ 98425 h 1774825"/>
              <a:gd name="connsiteX6" fmla="*/ 803275 w 1007085"/>
              <a:gd name="connsiteY6" fmla="*/ 127000 h 1774825"/>
              <a:gd name="connsiteX7" fmla="*/ 803275 w 1007085"/>
              <a:gd name="connsiteY7" fmla="*/ 149225 h 1774825"/>
              <a:gd name="connsiteX8" fmla="*/ 806450 w 1007085"/>
              <a:gd name="connsiteY8" fmla="*/ 168275 h 1774825"/>
              <a:gd name="connsiteX9" fmla="*/ 806450 w 1007085"/>
              <a:gd name="connsiteY9" fmla="*/ 177800 h 1774825"/>
              <a:gd name="connsiteX10" fmla="*/ 796925 w 1007085"/>
              <a:gd name="connsiteY10" fmla="*/ 190500 h 1774825"/>
              <a:gd name="connsiteX11" fmla="*/ 793750 w 1007085"/>
              <a:gd name="connsiteY11" fmla="*/ 219075 h 1774825"/>
              <a:gd name="connsiteX12" fmla="*/ 793750 w 1007085"/>
              <a:gd name="connsiteY12" fmla="*/ 231775 h 1774825"/>
              <a:gd name="connsiteX13" fmla="*/ 803275 w 1007085"/>
              <a:gd name="connsiteY13" fmla="*/ 254000 h 1774825"/>
              <a:gd name="connsiteX14" fmla="*/ 815975 w 1007085"/>
              <a:gd name="connsiteY14" fmla="*/ 269875 h 1774825"/>
              <a:gd name="connsiteX15" fmla="*/ 825500 w 1007085"/>
              <a:gd name="connsiteY15" fmla="*/ 285750 h 1774825"/>
              <a:gd name="connsiteX16" fmla="*/ 828675 w 1007085"/>
              <a:gd name="connsiteY16" fmla="*/ 295275 h 1774825"/>
              <a:gd name="connsiteX17" fmla="*/ 825500 w 1007085"/>
              <a:gd name="connsiteY17" fmla="*/ 342900 h 1774825"/>
              <a:gd name="connsiteX18" fmla="*/ 819150 w 1007085"/>
              <a:gd name="connsiteY18" fmla="*/ 365125 h 1774825"/>
              <a:gd name="connsiteX19" fmla="*/ 812800 w 1007085"/>
              <a:gd name="connsiteY19" fmla="*/ 400050 h 1774825"/>
              <a:gd name="connsiteX20" fmla="*/ 806450 w 1007085"/>
              <a:gd name="connsiteY20" fmla="*/ 438150 h 1774825"/>
              <a:gd name="connsiteX21" fmla="*/ 809625 w 1007085"/>
              <a:gd name="connsiteY21" fmla="*/ 466725 h 1774825"/>
              <a:gd name="connsiteX22" fmla="*/ 815975 w 1007085"/>
              <a:gd name="connsiteY22" fmla="*/ 501650 h 1774825"/>
              <a:gd name="connsiteX23" fmla="*/ 838200 w 1007085"/>
              <a:gd name="connsiteY23" fmla="*/ 536575 h 1774825"/>
              <a:gd name="connsiteX24" fmla="*/ 847725 w 1007085"/>
              <a:gd name="connsiteY24" fmla="*/ 542925 h 1774825"/>
              <a:gd name="connsiteX25" fmla="*/ 860425 w 1007085"/>
              <a:gd name="connsiteY25" fmla="*/ 558800 h 1774825"/>
              <a:gd name="connsiteX26" fmla="*/ 873125 w 1007085"/>
              <a:gd name="connsiteY26" fmla="*/ 568325 h 1774825"/>
              <a:gd name="connsiteX27" fmla="*/ 898525 w 1007085"/>
              <a:gd name="connsiteY27" fmla="*/ 600075 h 1774825"/>
              <a:gd name="connsiteX28" fmla="*/ 942975 w 1007085"/>
              <a:gd name="connsiteY28" fmla="*/ 625475 h 1774825"/>
              <a:gd name="connsiteX29" fmla="*/ 968375 w 1007085"/>
              <a:gd name="connsiteY29" fmla="*/ 641350 h 1774825"/>
              <a:gd name="connsiteX30" fmla="*/ 984250 w 1007085"/>
              <a:gd name="connsiteY30" fmla="*/ 657225 h 1774825"/>
              <a:gd name="connsiteX31" fmla="*/ 1000125 w 1007085"/>
              <a:gd name="connsiteY31" fmla="*/ 676275 h 1774825"/>
              <a:gd name="connsiteX32" fmla="*/ 1006475 w 1007085"/>
              <a:gd name="connsiteY32" fmla="*/ 701675 h 1774825"/>
              <a:gd name="connsiteX33" fmla="*/ 1006475 w 1007085"/>
              <a:gd name="connsiteY33" fmla="*/ 723900 h 1774825"/>
              <a:gd name="connsiteX34" fmla="*/ 1003300 w 1007085"/>
              <a:gd name="connsiteY34" fmla="*/ 739775 h 1774825"/>
              <a:gd name="connsiteX35" fmla="*/ 996950 w 1007085"/>
              <a:gd name="connsiteY35" fmla="*/ 749300 h 1774825"/>
              <a:gd name="connsiteX36" fmla="*/ 1000125 w 1007085"/>
              <a:gd name="connsiteY36" fmla="*/ 765175 h 1774825"/>
              <a:gd name="connsiteX37" fmla="*/ 1003300 w 1007085"/>
              <a:gd name="connsiteY37" fmla="*/ 777875 h 1774825"/>
              <a:gd name="connsiteX38" fmla="*/ 990600 w 1007085"/>
              <a:gd name="connsiteY38" fmla="*/ 800100 h 1774825"/>
              <a:gd name="connsiteX39" fmla="*/ 984250 w 1007085"/>
              <a:gd name="connsiteY39" fmla="*/ 819150 h 1774825"/>
              <a:gd name="connsiteX40" fmla="*/ 984250 w 1007085"/>
              <a:gd name="connsiteY40" fmla="*/ 831850 h 1774825"/>
              <a:gd name="connsiteX41" fmla="*/ 974725 w 1007085"/>
              <a:gd name="connsiteY41" fmla="*/ 847725 h 1774825"/>
              <a:gd name="connsiteX42" fmla="*/ 974725 w 1007085"/>
              <a:gd name="connsiteY42" fmla="*/ 857250 h 1774825"/>
              <a:gd name="connsiteX43" fmla="*/ 968375 w 1007085"/>
              <a:gd name="connsiteY43" fmla="*/ 876300 h 1774825"/>
              <a:gd name="connsiteX44" fmla="*/ 965200 w 1007085"/>
              <a:gd name="connsiteY44" fmla="*/ 898525 h 1774825"/>
              <a:gd name="connsiteX45" fmla="*/ 952500 w 1007085"/>
              <a:gd name="connsiteY45" fmla="*/ 911225 h 1774825"/>
              <a:gd name="connsiteX46" fmla="*/ 946150 w 1007085"/>
              <a:gd name="connsiteY46" fmla="*/ 927100 h 1774825"/>
              <a:gd name="connsiteX47" fmla="*/ 939800 w 1007085"/>
              <a:gd name="connsiteY47" fmla="*/ 936625 h 1774825"/>
              <a:gd name="connsiteX48" fmla="*/ 936625 w 1007085"/>
              <a:gd name="connsiteY48" fmla="*/ 949325 h 1774825"/>
              <a:gd name="connsiteX49" fmla="*/ 936625 w 1007085"/>
              <a:gd name="connsiteY49" fmla="*/ 955675 h 1774825"/>
              <a:gd name="connsiteX50" fmla="*/ 936625 w 1007085"/>
              <a:gd name="connsiteY50" fmla="*/ 974725 h 1774825"/>
              <a:gd name="connsiteX51" fmla="*/ 936625 w 1007085"/>
              <a:gd name="connsiteY51" fmla="*/ 993775 h 1774825"/>
              <a:gd name="connsiteX52" fmla="*/ 946150 w 1007085"/>
              <a:gd name="connsiteY52" fmla="*/ 1000125 h 1774825"/>
              <a:gd name="connsiteX53" fmla="*/ 952500 w 1007085"/>
              <a:gd name="connsiteY53" fmla="*/ 1012825 h 1774825"/>
              <a:gd name="connsiteX54" fmla="*/ 949325 w 1007085"/>
              <a:gd name="connsiteY54" fmla="*/ 1019175 h 1774825"/>
              <a:gd name="connsiteX55" fmla="*/ 949325 w 1007085"/>
              <a:gd name="connsiteY55" fmla="*/ 1038225 h 1774825"/>
              <a:gd name="connsiteX56" fmla="*/ 939800 w 1007085"/>
              <a:gd name="connsiteY56" fmla="*/ 1038225 h 1774825"/>
              <a:gd name="connsiteX57" fmla="*/ 920750 w 1007085"/>
              <a:gd name="connsiteY57" fmla="*/ 1038225 h 1774825"/>
              <a:gd name="connsiteX58" fmla="*/ 904875 w 1007085"/>
              <a:gd name="connsiteY58" fmla="*/ 1038225 h 1774825"/>
              <a:gd name="connsiteX59" fmla="*/ 885825 w 1007085"/>
              <a:gd name="connsiteY59" fmla="*/ 1044575 h 1774825"/>
              <a:gd name="connsiteX60" fmla="*/ 869950 w 1007085"/>
              <a:gd name="connsiteY60" fmla="*/ 1050925 h 1774825"/>
              <a:gd name="connsiteX61" fmla="*/ 854075 w 1007085"/>
              <a:gd name="connsiteY61" fmla="*/ 1054100 h 1774825"/>
              <a:gd name="connsiteX62" fmla="*/ 835025 w 1007085"/>
              <a:gd name="connsiteY62" fmla="*/ 1054100 h 1774825"/>
              <a:gd name="connsiteX63" fmla="*/ 822325 w 1007085"/>
              <a:gd name="connsiteY63" fmla="*/ 1047750 h 1774825"/>
              <a:gd name="connsiteX64" fmla="*/ 793750 w 1007085"/>
              <a:gd name="connsiteY64" fmla="*/ 1063625 h 1774825"/>
              <a:gd name="connsiteX65" fmla="*/ 803275 w 1007085"/>
              <a:gd name="connsiteY65" fmla="*/ 1069975 h 1774825"/>
              <a:gd name="connsiteX66" fmla="*/ 819150 w 1007085"/>
              <a:gd name="connsiteY66" fmla="*/ 1079500 h 1774825"/>
              <a:gd name="connsiteX67" fmla="*/ 819150 w 1007085"/>
              <a:gd name="connsiteY67" fmla="*/ 1092200 h 1774825"/>
              <a:gd name="connsiteX68" fmla="*/ 819150 w 1007085"/>
              <a:gd name="connsiteY68" fmla="*/ 1108075 h 1774825"/>
              <a:gd name="connsiteX69" fmla="*/ 809625 w 1007085"/>
              <a:gd name="connsiteY69" fmla="*/ 1114425 h 1774825"/>
              <a:gd name="connsiteX70" fmla="*/ 803275 w 1007085"/>
              <a:gd name="connsiteY70" fmla="*/ 1133475 h 1774825"/>
              <a:gd name="connsiteX71" fmla="*/ 803275 w 1007085"/>
              <a:gd name="connsiteY71" fmla="*/ 1139825 h 1774825"/>
              <a:gd name="connsiteX72" fmla="*/ 803275 w 1007085"/>
              <a:gd name="connsiteY72" fmla="*/ 1152525 h 1774825"/>
              <a:gd name="connsiteX73" fmla="*/ 803275 w 1007085"/>
              <a:gd name="connsiteY73" fmla="*/ 1165225 h 1774825"/>
              <a:gd name="connsiteX74" fmla="*/ 790575 w 1007085"/>
              <a:gd name="connsiteY74" fmla="*/ 1177925 h 1774825"/>
              <a:gd name="connsiteX75" fmla="*/ 762000 w 1007085"/>
              <a:gd name="connsiteY75" fmla="*/ 1200150 h 1774825"/>
              <a:gd name="connsiteX76" fmla="*/ 758825 w 1007085"/>
              <a:gd name="connsiteY76" fmla="*/ 1219200 h 1774825"/>
              <a:gd name="connsiteX77" fmla="*/ 755650 w 1007085"/>
              <a:gd name="connsiteY77" fmla="*/ 1254125 h 1774825"/>
              <a:gd name="connsiteX78" fmla="*/ 758825 w 1007085"/>
              <a:gd name="connsiteY78" fmla="*/ 1260475 h 1774825"/>
              <a:gd name="connsiteX79" fmla="*/ 752475 w 1007085"/>
              <a:gd name="connsiteY79" fmla="*/ 1276350 h 1774825"/>
              <a:gd name="connsiteX80" fmla="*/ 742950 w 1007085"/>
              <a:gd name="connsiteY80" fmla="*/ 1282700 h 1774825"/>
              <a:gd name="connsiteX81" fmla="*/ 730250 w 1007085"/>
              <a:gd name="connsiteY81" fmla="*/ 1295400 h 1774825"/>
              <a:gd name="connsiteX82" fmla="*/ 714375 w 1007085"/>
              <a:gd name="connsiteY82" fmla="*/ 1308100 h 1774825"/>
              <a:gd name="connsiteX83" fmla="*/ 704850 w 1007085"/>
              <a:gd name="connsiteY83" fmla="*/ 1320800 h 1774825"/>
              <a:gd name="connsiteX84" fmla="*/ 701675 w 1007085"/>
              <a:gd name="connsiteY84" fmla="*/ 1339850 h 1774825"/>
              <a:gd name="connsiteX85" fmla="*/ 692150 w 1007085"/>
              <a:gd name="connsiteY85" fmla="*/ 1346200 h 1774825"/>
              <a:gd name="connsiteX86" fmla="*/ 676275 w 1007085"/>
              <a:gd name="connsiteY86" fmla="*/ 1355725 h 1774825"/>
              <a:gd name="connsiteX87" fmla="*/ 663575 w 1007085"/>
              <a:gd name="connsiteY87" fmla="*/ 1365250 h 1774825"/>
              <a:gd name="connsiteX88" fmla="*/ 606425 w 1007085"/>
              <a:gd name="connsiteY88" fmla="*/ 1384300 h 1774825"/>
              <a:gd name="connsiteX89" fmla="*/ 536575 w 1007085"/>
              <a:gd name="connsiteY89" fmla="*/ 1400175 h 1774825"/>
              <a:gd name="connsiteX90" fmla="*/ 488950 w 1007085"/>
              <a:gd name="connsiteY90" fmla="*/ 1409700 h 1774825"/>
              <a:gd name="connsiteX91" fmla="*/ 466725 w 1007085"/>
              <a:gd name="connsiteY91" fmla="*/ 1412875 h 1774825"/>
              <a:gd name="connsiteX92" fmla="*/ 428625 w 1007085"/>
              <a:gd name="connsiteY92" fmla="*/ 1416050 h 1774825"/>
              <a:gd name="connsiteX93" fmla="*/ 387350 w 1007085"/>
              <a:gd name="connsiteY93" fmla="*/ 1419225 h 1774825"/>
              <a:gd name="connsiteX94" fmla="*/ 342900 w 1007085"/>
              <a:gd name="connsiteY94" fmla="*/ 1428750 h 1774825"/>
              <a:gd name="connsiteX95" fmla="*/ 314325 w 1007085"/>
              <a:gd name="connsiteY95" fmla="*/ 1435100 h 1774825"/>
              <a:gd name="connsiteX96" fmla="*/ 288925 w 1007085"/>
              <a:gd name="connsiteY96" fmla="*/ 1438275 h 1774825"/>
              <a:gd name="connsiteX97" fmla="*/ 257175 w 1007085"/>
              <a:gd name="connsiteY97" fmla="*/ 1450975 h 1774825"/>
              <a:gd name="connsiteX98" fmla="*/ 222250 w 1007085"/>
              <a:gd name="connsiteY98" fmla="*/ 1460500 h 1774825"/>
              <a:gd name="connsiteX99" fmla="*/ 209550 w 1007085"/>
              <a:gd name="connsiteY99" fmla="*/ 1463675 h 1774825"/>
              <a:gd name="connsiteX100" fmla="*/ 171450 w 1007085"/>
              <a:gd name="connsiteY100" fmla="*/ 1470025 h 1774825"/>
              <a:gd name="connsiteX101" fmla="*/ 165100 w 1007085"/>
              <a:gd name="connsiteY101" fmla="*/ 1476375 h 1774825"/>
              <a:gd name="connsiteX102" fmla="*/ 117475 w 1007085"/>
              <a:gd name="connsiteY102" fmla="*/ 1489075 h 1774825"/>
              <a:gd name="connsiteX103" fmla="*/ 85725 w 1007085"/>
              <a:gd name="connsiteY103" fmla="*/ 1495425 h 1774825"/>
              <a:gd name="connsiteX104" fmla="*/ 69850 w 1007085"/>
              <a:gd name="connsiteY104" fmla="*/ 1504950 h 1774825"/>
              <a:gd name="connsiteX105" fmla="*/ 69850 w 1007085"/>
              <a:gd name="connsiteY105" fmla="*/ 1530350 h 1774825"/>
              <a:gd name="connsiteX106" fmla="*/ 76200 w 1007085"/>
              <a:gd name="connsiteY106" fmla="*/ 1552575 h 1774825"/>
              <a:gd name="connsiteX107" fmla="*/ 76200 w 1007085"/>
              <a:gd name="connsiteY107" fmla="*/ 1568450 h 1774825"/>
              <a:gd name="connsiteX108" fmla="*/ 41275 w 1007085"/>
              <a:gd name="connsiteY108" fmla="*/ 1628775 h 1774825"/>
              <a:gd name="connsiteX109" fmla="*/ 38100 w 1007085"/>
              <a:gd name="connsiteY109" fmla="*/ 1660525 h 1774825"/>
              <a:gd name="connsiteX110" fmla="*/ 31750 w 1007085"/>
              <a:gd name="connsiteY110" fmla="*/ 1685925 h 1774825"/>
              <a:gd name="connsiteX111" fmla="*/ 25400 w 1007085"/>
              <a:gd name="connsiteY111" fmla="*/ 1711325 h 1774825"/>
              <a:gd name="connsiteX112" fmla="*/ 25400 w 1007085"/>
              <a:gd name="connsiteY112" fmla="*/ 1724025 h 1774825"/>
              <a:gd name="connsiteX113" fmla="*/ 12700 w 1007085"/>
              <a:gd name="connsiteY113" fmla="*/ 1749425 h 1774825"/>
              <a:gd name="connsiteX114" fmla="*/ 0 w 1007085"/>
              <a:gd name="connsiteY114" fmla="*/ 1774825 h 1774825"/>
              <a:gd name="connsiteX0" fmla="*/ 727075 w 1007085"/>
              <a:gd name="connsiteY0" fmla="*/ 0 h 1774825"/>
              <a:gd name="connsiteX1" fmla="*/ 755650 w 1007085"/>
              <a:gd name="connsiteY1" fmla="*/ 47625 h 1774825"/>
              <a:gd name="connsiteX2" fmla="*/ 768350 w 1007085"/>
              <a:gd name="connsiteY2" fmla="*/ 73025 h 1774825"/>
              <a:gd name="connsiteX3" fmla="*/ 784225 w 1007085"/>
              <a:gd name="connsiteY3" fmla="*/ 82550 h 1774825"/>
              <a:gd name="connsiteX4" fmla="*/ 796925 w 1007085"/>
              <a:gd name="connsiteY4" fmla="*/ 92075 h 1774825"/>
              <a:gd name="connsiteX5" fmla="*/ 803275 w 1007085"/>
              <a:gd name="connsiteY5" fmla="*/ 98425 h 1774825"/>
              <a:gd name="connsiteX6" fmla="*/ 803275 w 1007085"/>
              <a:gd name="connsiteY6" fmla="*/ 127000 h 1774825"/>
              <a:gd name="connsiteX7" fmla="*/ 803275 w 1007085"/>
              <a:gd name="connsiteY7" fmla="*/ 149225 h 1774825"/>
              <a:gd name="connsiteX8" fmla="*/ 806450 w 1007085"/>
              <a:gd name="connsiteY8" fmla="*/ 168275 h 1774825"/>
              <a:gd name="connsiteX9" fmla="*/ 806450 w 1007085"/>
              <a:gd name="connsiteY9" fmla="*/ 177800 h 1774825"/>
              <a:gd name="connsiteX10" fmla="*/ 796925 w 1007085"/>
              <a:gd name="connsiteY10" fmla="*/ 190500 h 1774825"/>
              <a:gd name="connsiteX11" fmla="*/ 793750 w 1007085"/>
              <a:gd name="connsiteY11" fmla="*/ 219075 h 1774825"/>
              <a:gd name="connsiteX12" fmla="*/ 793750 w 1007085"/>
              <a:gd name="connsiteY12" fmla="*/ 231775 h 1774825"/>
              <a:gd name="connsiteX13" fmla="*/ 803275 w 1007085"/>
              <a:gd name="connsiteY13" fmla="*/ 254000 h 1774825"/>
              <a:gd name="connsiteX14" fmla="*/ 815975 w 1007085"/>
              <a:gd name="connsiteY14" fmla="*/ 269875 h 1774825"/>
              <a:gd name="connsiteX15" fmla="*/ 825500 w 1007085"/>
              <a:gd name="connsiteY15" fmla="*/ 285750 h 1774825"/>
              <a:gd name="connsiteX16" fmla="*/ 828675 w 1007085"/>
              <a:gd name="connsiteY16" fmla="*/ 295275 h 1774825"/>
              <a:gd name="connsiteX17" fmla="*/ 825500 w 1007085"/>
              <a:gd name="connsiteY17" fmla="*/ 342900 h 1774825"/>
              <a:gd name="connsiteX18" fmla="*/ 819150 w 1007085"/>
              <a:gd name="connsiteY18" fmla="*/ 365125 h 1774825"/>
              <a:gd name="connsiteX19" fmla="*/ 812800 w 1007085"/>
              <a:gd name="connsiteY19" fmla="*/ 400050 h 1774825"/>
              <a:gd name="connsiteX20" fmla="*/ 806450 w 1007085"/>
              <a:gd name="connsiteY20" fmla="*/ 438150 h 1774825"/>
              <a:gd name="connsiteX21" fmla="*/ 809625 w 1007085"/>
              <a:gd name="connsiteY21" fmla="*/ 466725 h 1774825"/>
              <a:gd name="connsiteX22" fmla="*/ 815975 w 1007085"/>
              <a:gd name="connsiteY22" fmla="*/ 501650 h 1774825"/>
              <a:gd name="connsiteX23" fmla="*/ 838200 w 1007085"/>
              <a:gd name="connsiteY23" fmla="*/ 536575 h 1774825"/>
              <a:gd name="connsiteX24" fmla="*/ 847725 w 1007085"/>
              <a:gd name="connsiteY24" fmla="*/ 542925 h 1774825"/>
              <a:gd name="connsiteX25" fmla="*/ 860425 w 1007085"/>
              <a:gd name="connsiteY25" fmla="*/ 558800 h 1774825"/>
              <a:gd name="connsiteX26" fmla="*/ 873125 w 1007085"/>
              <a:gd name="connsiteY26" fmla="*/ 568325 h 1774825"/>
              <a:gd name="connsiteX27" fmla="*/ 898525 w 1007085"/>
              <a:gd name="connsiteY27" fmla="*/ 600075 h 1774825"/>
              <a:gd name="connsiteX28" fmla="*/ 942975 w 1007085"/>
              <a:gd name="connsiteY28" fmla="*/ 625475 h 1774825"/>
              <a:gd name="connsiteX29" fmla="*/ 968375 w 1007085"/>
              <a:gd name="connsiteY29" fmla="*/ 641350 h 1774825"/>
              <a:gd name="connsiteX30" fmla="*/ 984250 w 1007085"/>
              <a:gd name="connsiteY30" fmla="*/ 657225 h 1774825"/>
              <a:gd name="connsiteX31" fmla="*/ 1000125 w 1007085"/>
              <a:gd name="connsiteY31" fmla="*/ 676275 h 1774825"/>
              <a:gd name="connsiteX32" fmla="*/ 1006475 w 1007085"/>
              <a:gd name="connsiteY32" fmla="*/ 701675 h 1774825"/>
              <a:gd name="connsiteX33" fmla="*/ 1006475 w 1007085"/>
              <a:gd name="connsiteY33" fmla="*/ 723900 h 1774825"/>
              <a:gd name="connsiteX34" fmla="*/ 1003300 w 1007085"/>
              <a:gd name="connsiteY34" fmla="*/ 739775 h 1774825"/>
              <a:gd name="connsiteX35" fmla="*/ 996950 w 1007085"/>
              <a:gd name="connsiteY35" fmla="*/ 749300 h 1774825"/>
              <a:gd name="connsiteX36" fmla="*/ 1000125 w 1007085"/>
              <a:gd name="connsiteY36" fmla="*/ 765175 h 1774825"/>
              <a:gd name="connsiteX37" fmla="*/ 1003300 w 1007085"/>
              <a:gd name="connsiteY37" fmla="*/ 777875 h 1774825"/>
              <a:gd name="connsiteX38" fmla="*/ 990600 w 1007085"/>
              <a:gd name="connsiteY38" fmla="*/ 800100 h 1774825"/>
              <a:gd name="connsiteX39" fmla="*/ 984250 w 1007085"/>
              <a:gd name="connsiteY39" fmla="*/ 819150 h 1774825"/>
              <a:gd name="connsiteX40" fmla="*/ 984250 w 1007085"/>
              <a:gd name="connsiteY40" fmla="*/ 831850 h 1774825"/>
              <a:gd name="connsiteX41" fmla="*/ 974725 w 1007085"/>
              <a:gd name="connsiteY41" fmla="*/ 847725 h 1774825"/>
              <a:gd name="connsiteX42" fmla="*/ 974725 w 1007085"/>
              <a:gd name="connsiteY42" fmla="*/ 857250 h 1774825"/>
              <a:gd name="connsiteX43" fmla="*/ 968375 w 1007085"/>
              <a:gd name="connsiteY43" fmla="*/ 876300 h 1774825"/>
              <a:gd name="connsiteX44" fmla="*/ 965200 w 1007085"/>
              <a:gd name="connsiteY44" fmla="*/ 898525 h 1774825"/>
              <a:gd name="connsiteX45" fmla="*/ 952500 w 1007085"/>
              <a:gd name="connsiteY45" fmla="*/ 911225 h 1774825"/>
              <a:gd name="connsiteX46" fmla="*/ 946150 w 1007085"/>
              <a:gd name="connsiteY46" fmla="*/ 927100 h 1774825"/>
              <a:gd name="connsiteX47" fmla="*/ 939800 w 1007085"/>
              <a:gd name="connsiteY47" fmla="*/ 936625 h 1774825"/>
              <a:gd name="connsiteX48" fmla="*/ 936625 w 1007085"/>
              <a:gd name="connsiteY48" fmla="*/ 949325 h 1774825"/>
              <a:gd name="connsiteX49" fmla="*/ 936625 w 1007085"/>
              <a:gd name="connsiteY49" fmla="*/ 955675 h 1774825"/>
              <a:gd name="connsiteX50" fmla="*/ 936625 w 1007085"/>
              <a:gd name="connsiteY50" fmla="*/ 974725 h 1774825"/>
              <a:gd name="connsiteX51" fmla="*/ 936625 w 1007085"/>
              <a:gd name="connsiteY51" fmla="*/ 993775 h 1774825"/>
              <a:gd name="connsiteX52" fmla="*/ 946150 w 1007085"/>
              <a:gd name="connsiteY52" fmla="*/ 1000125 h 1774825"/>
              <a:gd name="connsiteX53" fmla="*/ 952500 w 1007085"/>
              <a:gd name="connsiteY53" fmla="*/ 1012825 h 1774825"/>
              <a:gd name="connsiteX54" fmla="*/ 949325 w 1007085"/>
              <a:gd name="connsiteY54" fmla="*/ 1019175 h 1774825"/>
              <a:gd name="connsiteX55" fmla="*/ 949325 w 1007085"/>
              <a:gd name="connsiteY55" fmla="*/ 1038225 h 1774825"/>
              <a:gd name="connsiteX56" fmla="*/ 939800 w 1007085"/>
              <a:gd name="connsiteY56" fmla="*/ 1038225 h 1774825"/>
              <a:gd name="connsiteX57" fmla="*/ 920750 w 1007085"/>
              <a:gd name="connsiteY57" fmla="*/ 1038225 h 1774825"/>
              <a:gd name="connsiteX58" fmla="*/ 904875 w 1007085"/>
              <a:gd name="connsiteY58" fmla="*/ 1038225 h 1774825"/>
              <a:gd name="connsiteX59" fmla="*/ 885825 w 1007085"/>
              <a:gd name="connsiteY59" fmla="*/ 1044575 h 1774825"/>
              <a:gd name="connsiteX60" fmla="*/ 869950 w 1007085"/>
              <a:gd name="connsiteY60" fmla="*/ 1050925 h 1774825"/>
              <a:gd name="connsiteX61" fmla="*/ 854075 w 1007085"/>
              <a:gd name="connsiteY61" fmla="*/ 1054100 h 1774825"/>
              <a:gd name="connsiteX62" fmla="*/ 835025 w 1007085"/>
              <a:gd name="connsiteY62" fmla="*/ 1054100 h 1774825"/>
              <a:gd name="connsiteX63" fmla="*/ 822325 w 1007085"/>
              <a:gd name="connsiteY63" fmla="*/ 1047750 h 1774825"/>
              <a:gd name="connsiteX64" fmla="*/ 793750 w 1007085"/>
              <a:gd name="connsiteY64" fmla="*/ 1063625 h 1774825"/>
              <a:gd name="connsiteX65" fmla="*/ 803275 w 1007085"/>
              <a:gd name="connsiteY65" fmla="*/ 1069975 h 1774825"/>
              <a:gd name="connsiteX66" fmla="*/ 819150 w 1007085"/>
              <a:gd name="connsiteY66" fmla="*/ 1079500 h 1774825"/>
              <a:gd name="connsiteX67" fmla="*/ 819150 w 1007085"/>
              <a:gd name="connsiteY67" fmla="*/ 1092200 h 1774825"/>
              <a:gd name="connsiteX68" fmla="*/ 819150 w 1007085"/>
              <a:gd name="connsiteY68" fmla="*/ 1108075 h 1774825"/>
              <a:gd name="connsiteX69" fmla="*/ 809625 w 1007085"/>
              <a:gd name="connsiteY69" fmla="*/ 1114425 h 1774825"/>
              <a:gd name="connsiteX70" fmla="*/ 803275 w 1007085"/>
              <a:gd name="connsiteY70" fmla="*/ 1133475 h 1774825"/>
              <a:gd name="connsiteX71" fmla="*/ 803275 w 1007085"/>
              <a:gd name="connsiteY71" fmla="*/ 1139825 h 1774825"/>
              <a:gd name="connsiteX72" fmla="*/ 803275 w 1007085"/>
              <a:gd name="connsiteY72" fmla="*/ 1152525 h 1774825"/>
              <a:gd name="connsiteX73" fmla="*/ 803275 w 1007085"/>
              <a:gd name="connsiteY73" fmla="*/ 1165225 h 1774825"/>
              <a:gd name="connsiteX74" fmla="*/ 790575 w 1007085"/>
              <a:gd name="connsiteY74" fmla="*/ 1177925 h 1774825"/>
              <a:gd name="connsiteX75" fmla="*/ 762000 w 1007085"/>
              <a:gd name="connsiteY75" fmla="*/ 1200150 h 1774825"/>
              <a:gd name="connsiteX76" fmla="*/ 758825 w 1007085"/>
              <a:gd name="connsiteY76" fmla="*/ 1219200 h 1774825"/>
              <a:gd name="connsiteX77" fmla="*/ 755650 w 1007085"/>
              <a:gd name="connsiteY77" fmla="*/ 1254125 h 1774825"/>
              <a:gd name="connsiteX78" fmla="*/ 758825 w 1007085"/>
              <a:gd name="connsiteY78" fmla="*/ 1260475 h 1774825"/>
              <a:gd name="connsiteX79" fmla="*/ 752475 w 1007085"/>
              <a:gd name="connsiteY79" fmla="*/ 1276350 h 1774825"/>
              <a:gd name="connsiteX80" fmla="*/ 742950 w 1007085"/>
              <a:gd name="connsiteY80" fmla="*/ 1282700 h 1774825"/>
              <a:gd name="connsiteX81" fmla="*/ 730250 w 1007085"/>
              <a:gd name="connsiteY81" fmla="*/ 1295400 h 1774825"/>
              <a:gd name="connsiteX82" fmla="*/ 714375 w 1007085"/>
              <a:gd name="connsiteY82" fmla="*/ 1308100 h 1774825"/>
              <a:gd name="connsiteX83" fmla="*/ 704850 w 1007085"/>
              <a:gd name="connsiteY83" fmla="*/ 1320800 h 1774825"/>
              <a:gd name="connsiteX84" fmla="*/ 701675 w 1007085"/>
              <a:gd name="connsiteY84" fmla="*/ 1339850 h 1774825"/>
              <a:gd name="connsiteX85" fmla="*/ 692150 w 1007085"/>
              <a:gd name="connsiteY85" fmla="*/ 1346200 h 1774825"/>
              <a:gd name="connsiteX86" fmla="*/ 676275 w 1007085"/>
              <a:gd name="connsiteY86" fmla="*/ 1355725 h 1774825"/>
              <a:gd name="connsiteX87" fmla="*/ 663575 w 1007085"/>
              <a:gd name="connsiteY87" fmla="*/ 1365250 h 1774825"/>
              <a:gd name="connsiteX88" fmla="*/ 606425 w 1007085"/>
              <a:gd name="connsiteY88" fmla="*/ 1384300 h 1774825"/>
              <a:gd name="connsiteX89" fmla="*/ 536575 w 1007085"/>
              <a:gd name="connsiteY89" fmla="*/ 1400175 h 1774825"/>
              <a:gd name="connsiteX90" fmla="*/ 488950 w 1007085"/>
              <a:gd name="connsiteY90" fmla="*/ 1409700 h 1774825"/>
              <a:gd name="connsiteX91" fmla="*/ 466725 w 1007085"/>
              <a:gd name="connsiteY91" fmla="*/ 1412875 h 1774825"/>
              <a:gd name="connsiteX92" fmla="*/ 428625 w 1007085"/>
              <a:gd name="connsiteY92" fmla="*/ 1416050 h 1774825"/>
              <a:gd name="connsiteX93" fmla="*/ 387350 w 1007085"/>
              <a:gd name="connsiteY93" fmla="*/ 1419225 h 1774825"/>
              <a:gd name="connsiteX94" fmla="*/ 342900 w 1007085"/>
              <a:gd name="connsiteY94" fmla="*/ 1428750 h 1774825"/>
              <a:gd name="connsiteX95" fmla="*/ 314325 w 1007085"/>
              <a:gd name="connsiteY95" fmla="*/ 1435100 h 1774825"/>
              <a:gd name="connsiteX96" fmla="*/ 288925 w 1007085"/>
              <a:gd name="connsiteY96" fmla="*/ 1438275 h 1774825"/>
              <a:gd name="connsiteX97" fmla="*/ 257175 w 1007085"/>
              <a:gd name="connsiteY97" fmla="*/ 1450975 h 1774825"/>
              <a:gd name="connsiteX98" fmla="*/ 222250 w 1007085"/>
              <a:gd name="connsiteY98" fmla="*/ 1460500 h 1774825"/>
              <a:gd name="connsiteX99" fmla="*/ 209550 w 1007085"/>
              <a:gd name="connsiteY99" fmla="*/ 1463675 h 1774825"/>
              <a:gd name="connsiteX100" fmla="*/ 171450 w 1007085"/>
              <a:gd name="connsiteY100" fmla="*/ 1470025 h 1774825"/>
              <a:gd name="connsiteX101" fmla="*/ 165100 w 1007085"/>
              <a:gd name="connsiteY101" fmla="*/ 1476375 h 1774825"/>
              <a:gd name="connsiteX102" fmla="*/ 117475 w 1007085"/>
              <a:gd name="connsiteY102" fmla="*/ 1489075 h 1774825"/>
              <a:gd name="connsiteX103" fmla="*/ 85725 w 1007085"/>
              <a:gd name="connsiteY103" fmla="*/ 1495425 h 1774825"/>
              <a:gd name="connsiteX104" fmla="*/ 69850 w 1007085"/>
              <a:gd name="connsiteY104" fmla="*/ 1504950 h 1774825"/>
              <a:gd name="connsiteX105" fmla="*/ 69850 w 1007085"/>
              <a:gd name="connsiteY105" fmla="*/ 1530350 h 1774825"/>
              <a:gd name="connsiteX106" fmla="*/ 76200 w 1007085"/>
              <a:gd name="connsiteY106" fmla="*/ 1552575 h 1774825"/>
              <a:gd name="connsiteX107" fmla="*/ 76200 w 1007085"/>
              <a:gd name="connsiteY107" fmla="*/ 1568450 h 1774825"/>
              <a:gd name="connsiteX108" fmla="*/ 41275 w 1007085"/>
              <a:gd name="connsiteY108" fmla="*/ 1628775 h 1774825"/>
              <a:gd name="connsiteX109" fmla="*/ 38100 w 1007085"/>
              <a:gd name="connsiteY109" fmla="*/ 1660525 h 1774825"/>
              <a:gd name="connsiteX110" fmla="*/ 31750 w 1007085"/>
              <a:gd name="connsiteY110" fmla="*/ 1685925 h 1774825"/>
              <a:gd name="connsiteX111" fmla="*/ 25400 w 1007085"/>
              <a:gd name="connsiteY111" fmla="*/ 1711325 h 1774825"/>
              <a:gd name="connsiteX112" fmla="*/ 25400 w 1007085"/>
              <a:gd name="connsiteY112" fmla="*/ 1724025 h 1774825"/>
              <a:gd name="connsiteX113" fmla="*/ 0 w 1007085"/>
              <a:gd name="connsiteY113" fmla="*/ 1774825 h 1774825"/>
              <a:gd name="connsiteX0" fmla="*/ 727075 w 1007085"/>
              <a:gd name="connsiteY0" fmla="*/ 0 h 1774825"/>
              <a:gd name="connsiteX1" fmla="*/ 755650 w 1007085"/>
              <a:gd name="connsiteY1" fmla="*/ 47625 h 1774825"/>
              <a:gd name="connsiteX2" fmla="*/ 768350 w 1007085"/>
              <a:gd name="connsiteY2" fmla="*/ 73025 h 1774825"/>
              <a:gd name="connsiteX3" fmla="*/ 784225 w 1007085"/>
              <a:gd name="connsiteY3" fmla="*/ 82550 h 1774825"/>
              <a:gd name="connsiteX4" fmla="*/ 796925 w 1007085"/>
              <a:gd name="connsiteY4" fmla="*/ 92075 h 1774825"/>
              <a:gd name="connsiteX5" fmla="*/ 803275 w 1007085"/>
              <a:gd name="connsiteY5" fmla="*/ 98425 h 1774825"/>
              <a:gd name="connsiteX6" fmla="*/ 803275 w 1007085"/>
              <a:gd name="connsiteY6" fmla="*/ 127000 h 1774825"/>
              <a:gd name="connsiteX7" fmla="*/ 803275 w 1007085"/>
              <a:gd name="connsiteY7" fmla="*/ 149225 h 1774825"/>
              <a:gd name="connsiteX8" fmla="*/ 806450 w 1007085"/>
              <a:gd name="connsiteY8" fmla="*/ 168275 h 1774825"/>
              <a:gd name="connsiteX9" fmla="*/ 806450 w 1007085"/>
              <a:gd name="connsiteY9" fmla="*/ 177800 h 1774825"/>
              <a:gd name="connsiteX10" fmla="*/ 796925 w 1007085"/>
              <a:gd name="connsiteY10" fmla="*/ 190500 h 1774825"/>
              <a:gd name="connsiteX11" fmla="*/ 793750 w 1007085"/>
              <a:gd name="connsiteY11" fmla="*/ 219075 h 1774825"/>
              <a:gd name="connsiteX12" fmla="*/ 793750 w 1007085"/>
              <a:gd name="connsiteY12" fmla="*/ 231775 h 1774825"/>
              <a:gd name="connsiteX13" fmla="*/ 803275 w 1007085"/>
              <a:gd name="connsiteY13" fmla="*/ 254000 h 1774825"/>
              <a:gd name="connsiteX14" fmla="*/ 815975 w 1007085"/>
              <a:gd name="connsiteY14" fmla="*/ 269875 h 1774825"/>
              <a:gd name="connsiteX15" fmla="*/ 825500 w 1007085"/>
              <a:gd name="connsiteY15" fmla="*/ 285750 h 1774825"/>
              <a:gd name="connsiteX16" fmla="*/ 828675 w 1007085"/>
              <a:gd name="connsiteY16" fmla="*/ 295275 h 1774825"/>
              <a:gd name="connsiteX17" fmla="*/ 825500 w 1007085"/>
              <a:gd name="connsiteY17" fmla="*/ 342900 h 1774825"/>
              <a:gd name="connsiteX18" fmla="*/ 819150 w 1007085"/>
              <a:gd name="connsiteY18" fmla="*/ 365125 h 1774825"/>
              <a:gd name="connsiteX19" fmla="*/ 812800 w 1007085"/>
              <a:gd name="connsiteY19" fmla="*/ 400050 h 1774825"/>
              <a:gd name="connsiteX20" fmla="*/ 806450 w 1007085"/>
              <a:gd name="connsiteY20" fmla="*/ 438150 h 1774825"/>
              <a:gd name="connsiteX21" fmla="*/ 809625 w 1007085"/>
              <a:gd name="connsiteY21" fmla="*/ 466725 h 1774825"/>
              <a:gd name="connsiteX22" fmla="*/ 815975 w 1007085"/>
              <a:gd name="connsiteY22" fmla="*/ 501650 h 1774825"/>
              <a:gd name="connsiteX23" fmla="*/ 838200 w 1007085"/>
              <a:gd name="connsiteY23" fmla="*/ 536575 h 1774825"/>
              <a:gd name="connsiteX24" fmla="*/ 847725 w 1007085"/>
              <a:gd name="connsiteY24" fmla="*/ 542925 h 1774825"/>
              <a:gd name="connsiteX25" fmla="*/ 860425 w 1007085"/>
              <a:gd name="connsiteY25" fmla="*/ 558800 h 1774825"/>
              <a:gd name="connsiteX26" fmla="*/ 873125 w 1007085"/>
              <a:gd name="connsiteY26" fmla="*/ 568325 h 1774825"/>
              <a:gd name="connsiteX27" fmla="*/ 898525 w 1007085"/>
              <a:gd name="connsiteY27" fmla="*/ 600075 h 1774825"/>
              <a:gd name="connsiteX28" fmla="*/ 942975 w 1007085"/>
              <a:gd name="connsiteY28" fmla="*/ 625475 h 1774825"/>
              <a:gd name="connsiteX29" fmla="*/ 968375 w 1007085"/>
              <a:gd name="connsiteY29" fmla="*/ 641350 h 1774825"/>
              <a:gd name="connsiteX30" fmla="*/ 984250 w 1007085"/>
              <a:gd name="connsiteY30" fmla="*/ 657225 h 1774825"/>
              <a:gd name="connsiteX31" fmla="*/ 1000125 w 1007085"/>
              <a:gd name="connsiteY31" fmla="*/ 676275 h 1774825"/>
              <a:gd name="connsiteX32" fmla="*/ 1006475 w 1007085"/>
              <a:gd name="connsiteY32" fmla="*/ 701675 h 1774825"/>
              <a:gd name="connsiteX33" fmla="*/ 1006475 w 1007085"/>
              <a:gd name="connsiteY33" fmla="*/ 723900 h 1774825"/>
              <a:gd name="connsiteX34" fmla="*/ 1003300 w 1007085"/>
              <a:gd name="connsiteY34" fmla="*/ 739775 h 1774825"/>
              <a:gd name="connsiteX35" fmla="*/ 996950 w 1007085"/>
              <a:gd name="connsiteY35" fmla="*/ 749300 h 1774825"/>
              <a:gd name="connsiteX36" fmla="*/ 1000125 w 1007085"/>
              <a:gd name="connsiteY36" fmla="*/ 765175 h 1774825"/>
              <a:gd name="connsiteX37" fmla="*/ 1003300 w 1007085"/>
              <a:gd name="connsiteY37" fmla="*/ 777875 h 1774825"/>
              <a:gd name="connsiteX38" fmla="*/ 990600 w 1007085"/>
              <a:gd name="connsiteY38" fmla="*/ 800100 h 1774825"/>
              <a:gd name="connsiteX39" fmla="*/ 984250 w 1007085"/>
              <a:gd name="connsiteY39" fmla="*/ 819150 h 1774825"/>
              <a:gd name="connsiteX40" fmla="*/ 984250 w 1007085"/>
              <a:gd name="connsiteY40" fmla="*/ 831850 h 1774825"/>
              <a:gd name="connsiteX41" fmla="*/ 974725 w 1007085"/>
              <a:gd name="connsiteY41" fmla="*/ 847725 h 1774825"/>
              <a:gd name="connsiteX42" fmla="*/ 974725 w 1007085"/>
              <a:gd name="connsiteY42" fmla="*/ 857250 h 1774825"/>
              <a:gd name="connsiteX43" fmla="*/ 968375 w 1007085"/>
              <a:gd name="connsiteY43" fmla="*/ 876300 h 1774825"/>
              <a:gd name="connsiteX44" fmla="*/ 965200 w 1007085"/>
              <a:gd name="connsiteY44" fmla="*/ 898525 h 1774825"/>
              <a:gd name="connsiteX45" fmla="*/ 952500 w 1007085"/>
              <a:gd name="connsiteY45" fmla="*/ 911225 h 1774825"/>
              <a:gd name="connsiteX46" fmla="*/ 946150 w 1007085"/>
              <a:gd name="connsiteY46" fmla="*/ 927100 h 1774825"/>
              <a:gd name="connsiteX47" fmla="*/ 939800 w 1007085"/>
              <a:gd name="connsiteY47" fmla="*/ 936625 h 1774825"/>
              <a:gd name="connsiteX48" fmla="*/ 936625 w 1007085"/>
              <a:gd name="connsiteY48" fmla="*/ 949325 h 1774825"/>
              <a:gd name="connsiteX49" fmla="*/ 936625 w 1007085"/>
              <a:gd name="connsiteY49" fmla="*/ 955675 h 1774825"/>
              <a:gd name="connsiteX50" fmla="*/ 936625 w 1007085"/>
              <a:gd name="connsiteY50" fmla="*/ 974725 h 1774825"/>
              <a:gd name="connsiteX51" fmla="*/ 936625 w 1007085"/>
              <a:gd name="connsiteY51" fmla="*/ 993775 h 1774825"/>
              <a:gd name="connsiteX52" fmla="*/ 946150 w 1007085"/>
              <a:gd name="connsiteY52" fmla="*/ 1000125 h 1774825"/>
              <a:gd name="connsiteX53" fmla="*/ 952500 w 1007085"/>
              <a:gd name="connsiteY53" fmla="*/ 1012825 h 1774825"/>
              <a:gd name="connsiteX54" fmla="*/ 949325 w 1007085"/>
              <a:gd name="connsiteY54" fmla="*/ 1019175 h 1774825"/>
              <a:gd name="connsiteX55" fmla="*/ 949325 w 1007085"/>
              <a:gd name="connsiteY55" fmla="*/ 1038225 h 1774825"/>
              <a:gd name="connsiteX56" fmla="*/ 939800 w 1007085"/>
              <a:gd name="connsiteY56" fmla="*/ 1038225 h 1774825"/>
              <a:gd name="connsiteX57" fmla="*/ 920750 w 1007085"/>
              <a:gd name="connsiteY57" fmla="*/ 1038225 h 1774825"/>
              <a:gd name="connsiteX58" fmla="*/ 904875 w 1007085"/>
              <a:gd name="connsiteY58" fmla="*/ 1038225 h 1774825"/>
              <a:gd name="connsiteX59" fmla="*/ 885825 w 1007085"/>
              <a:gd name="connsiteY59" fmla="*/ 1044575 h 1774825"/>
              <a:gd name="connsiteX60" fmla="*/ 869950 w 1007085"/>
              <a:gd name="connsiteY60" fmla="*/ 1050925 h 1774825"/>
              <a:gd name="connsiteX61" fmla="*/ 854075 w 1007085"/>
              <a:gd name="connsiteY61" fmla="*/ 1054100 h 1774825"/>
              <a:gd name="connsiteX62" fmla="*/ 835025 w 1007085"/>
              <a:gd name="connsiteY62" fmla="*/ 1054100 h 1774825"/>
              <a:gd name="connsiteX63" fmla="*/ 822325 w 1007085"/>
              <a:gd name="connsiteY63" fmla="*/ 1047750 h 1774825"/>
              <a:gd name="connsiteX64" fmla="*/ 793750 w 1007085"/>
              <a:gd name="connsiteY64" fmla="*/ 1063625 h 1774825"/>
              <a:gd name="connsiteX65" fmla="*/ 803275 w 1007085"/>
              <a:gd name="connsiteY65" fmla="*/ 1069975 h 1774825"/>
              <a:gd name="connsiteX66" fmla="*/ 819150 w 1007085"/>
              <a:gd name="connsiteY66" fmla="*/ 1079500 h 1774825"/>
              <a:gd name="connsiteX67" fmla="*/ 819150 w 1007085"/>
              <a:gd name="connsiteY67" fmla="*/ 1092200 h 1774825"/>
              <a:gd name="connsiteX68" fmla="*/ 819150 w 1007085"/>
              <a:gd name="connsiteY68" fmla="*/ 1108075 h 1774825"/>
              <a:gd name="connsiteX69" fmla="*/ 809625 w 1007085"/>
              <a:gd name="connsiteY69" fmla="*/ 1114425 h 1774825"/>
              <a:gd name="connsiteX70" fmla="*/ 803275 w 1007085"/>
              <a:gd name="connsiteY70" fmla="*/ 1133475 h 1774825"/>
              <a:gd name="connsiteX71" fmla="*/ 803275 w 1007085"/>
              <a:gd name="connsiteY71" fmla="*/ 1139825 h 1774825"/>
              <a:gd name="connsiteX72" fmla="*/ 803275 w 1007085"/>
              <a:gd name="connsiteY72" fmla="*/ 1152525 h 1774825"/>
              <a:gd name="connsiteX73" fmla="*/ 803275 w 1007085"/>
              <a:gd name="connsiteY73" fmla="*/ 1165225 h 1774825"/>
              <a:gd name="connsiteX74" fmla="*/ 790575 w 1007085"/>
              <a:gd name="connsiteY74" fmla="*/ 1177925 h 1774825"/>
              <a:gd name="connsiteX75" fmla="*/ 762000 w 1007085"/>
              <a:gd name="connsiteY75" fmla="*/ 1200150 h 1774825"/>
              <a:gd name="connsiteX76" fmla="*/ 758825 w 1007085"/>
              <a:gd name="connsiteY76" fmla="*/ 1219200 h 1774825"/>
              <a:gd name="connsiteX77" fmla="*/ 755650 w 1007085"/>
              <a:gd name="connsiteY77" fmla="*/ 1254125 h 1774825"/>
              <a:gd name="connsiteX78" fmla="*/ 758825 w 1007085"/>
              <a:gd name="connsiteY78" fmla="*/ 1260475 h 1774825"/>
              <a:gd name="connsiteX79" fmla="*/ 752475 w 1007085"/>
              <a:gd name="connsiteY79" fmla="*/ 1276350 h 1774825"/>
              <a:gd name="connsiteX80" fmla="*/ 742950 w 1007085"/>
              <a:gd name="connsiteY80" fmla="*/ 1282700 h 1774825"/>
              <a:gd name="connsiteX81" fmla="*/ 730250 w 1007085"/>
              <a:gd name="connsiteY81" fmla="*/ 1295400 h 1774825"/>
              <a:gd name="connsiteX82" fmla="*/ 714375 w 1007085"/>
              <a:gd name="connsiteY82" fmla="*/ 1308100 h 1774825"/>
              <a:gd name="connsiteX83" fmla="*/ 704850 w 1007085"/>
              <a:gd name="connsiteY83" fmla="*/ 1320800 h 1774825"/>
              <a:gd name="connsiteX84" fmla="*/ 701675 w 1007085"/>
              <a:gd name="connsiteY84" fmla="*/ 1339850 h 1774825"/>
              <a:gd name="connsiteX85" fmla="*/ 692150 w 1007085"/>
              <a:gd name="connsiteY85" fmla="*/ 1346200 h 1774825"/>
              <a:gd name="connsiteX86" fmla="*/ 676275 w 1007085"/>
              <a:gd name="connsiteY86" fmla="*/ 1355725 h 1774825"/>
              <a:gd name="connsiteX87" fmla="*/ 663575 w 1007085"/>
              <a:gd name="connsiteY87" fmla="*/ 1365250 h 1774825"/>
              <a:gd name="connsiteX88" fmla="*/ 606425 w 1007085"/>
              <a:gd name="connsiteY88" fmla="*/ 1384300 h 1774825"/>
              <a:gd name="connsiteX89" fmla="*/ 536575 w 1007085"/>
              <a:gd name="connsiteY89" fmla="*/ 1400175 h 1774825"/>
              <a:gd name="connsiteX90" fmla="*/ 488950 w 1007085"/>
              <a:gd name="connsiteY90" fmla="*/ 1409700 h 1774825"/>
              <a:gd name="connsiteX91" fmla="*/ 466725 w 1007085"/>
              <a:gd name="connsiteY91" fmla="*/ 1412875 h 1774825"/>
              <a:gd name="connsiteX92" fmla="*/ 428625 w 1007085"/>
              <a:gd name="connsiteY92" fmla="*/ 1416050 h 1774825"/>
              <a:gd name="connsiteX93" fmla="*/ 387350 w 1007085"/>
              <a:gd name="connsiteY93" fmla="*/ 1419225 h 1774825"/>
              <a:gd name="connsiteX94" fmla="*/ 342900 w 1007085"/>
              <a:gd name="connsiteY94" fmla="*/ 1428750 h 1774825"/>
              <a:gd name="connsiteX95" fmla="*/ 314325 w 1007085"/>
              <a:gd name="connsiteY95" fmla="*/ 1435100 h 1774825"/>
              <a:gd name="connsiteX96" fmla="*/ 288925 w 1007085"/>
              <a:gd name="connsiteY96" fmla="*/ 1438275 h 1774825"/>
              <a:gd name="connsiteX97" fmla="*/ 257175 w 1007085"/>
              <a:gd name="connsiteY97" fmla="*/ 1450975 h 1774825"/>
              <a:gd name="connsiteX98" fmla="*/ 222250 w 1007085"/>
              <a:gd name="connsiteY98" fmla="*/ 1460500 h 1774825"/>
              <a:gd name="connsiteX99" fmla="*/ 209550 w 1007085"/>
              <a:gd name="connsiteY99" fmla="*/ 1463675 h 1774825"/>
              <a:gd name="connsiteX100" fmla="*/ 171450 w 1007085"/>
              <a:gd name="connsiteY100" fmla="*/ 1470025 h 1774825"/>
              <a:gd name="connsiteX101" fmla="*/ 165100 w 1007085"/>
              <a:gd name="connsiteY101" fmla="*/ 1476375 h 1774825"/>
              <a:gd name="connsiteX102" fmla="*/ 117475 w 1007085"/>
              <a:gd name="connsiteY102" fmla="*/ 1489075 h 1774825"/>
              <a:gd name="connsiteX103" fmla="*/ 85725 w 1007085"/>
              <a:gd name="connsiteY103" fmla="*/ 1495425 h 1774825"/>
              <a:gd name="connsiteX104" fmla="*/ 69850 w 1007085"/>
              <a:gd name="connsiteY104" fmla="*/ 1504950 h 1774825"/>
              <a:gd name="connsiteX105" fmla="*/ 69850 w 1007085"/>
              <a:gd name="connsiteY105" fmla="*/ 1530350 h 1774825"/>
              <a:gd name="connsiteX106" fmla="*/ 76200 w 1007085"/>
              <a:gd name="connsiteY106" fmla="*/ 1552575 h 1774825"/>
              <a:gd name="connsiteX107" fmla="*/ 76200 w 1007085"/>
              <a:gd name="connsiteY107" fmla="*/ 1568450 h 1774825"/>
              <a:gd name="connsiteX108" fmla="*/ 41275 w 1007085"/>
              <a:gd name="connsiteY108" fmla="*/ 1628775 h 1774825"/>
              <a:gd name="connsiteX109" fmla="*/ 38100 w 1007085"/>
              <a:gd name="connsiteY109" fmla="*/ 1660525 h 1774825"/>
              <a:gd name="connsiteX110" fmla="*/ 31750 w 1007085"/>
              <a:gd name="connsiteY110" fmla="*/ 1685925 h 1774825"/>
              <a:gd name="connsiteX111" fmla="*/ 25400 w 1007085"/>
              <a:gd name="connsiteY111" fmla="*/ 1711325 h 1774825"/>
              <a:gd name="connsiteX112" fmla="*/ 0 w 1007085"/>
              <a:gd name="connsiteY112" fmla="*/ 1774825 h 1774825"/>
              <a:gd name="connsiteX0" fmla="*/ 727075 w 1007085"/>
              <a:gd name="connsiteY0" fmla="*/ 0 h 1774825"/>
              <a:gd name="connsiteX1" fmla="*/ 755650 w 1007085"/>
              <a:gd name="connsiteY1" fmla="*/ 47625 h 1774825"/>
              <a:gd name="connsiteX2" fmla="*/ 768350 w 1007085"/>
              <a:gd name="connsiteY2" fmla="*/ 73025 h 1774825"/>
              <a:gd name="connsiteX3" fmla="*/ 784225 w 1007085"/>
              <a:gd name="connsiteY3" fmla="*/ 82550 h 1774825"/>
              <a:gd name="connsiteX4" fmla="*/ 796925 w 1007085"/>
              <a:gd name="connsiteY4" fmla="*/ 92075 h 1774825"/>
              <a:gd name="connsiteX5" fmla="*/ 803275 w 1007085"/>
              <a:gd name="connsiteY5" fmla="*/ 98425 h 1774825"/>
              <a:gd name="connsiteX6" fmla="*/ 803275 w 1007085"/>
              <a:gd name="connsiteY6" fmla="*/ 127000 h 1774825"/>
              <a:gd name="connsiteX7" fmla="*/ 803275 w 1007085"/>
              <a:gd name="connsiteY7" fmla="*/ 149225 h 1774825"/>
              <a:gd name="connsiteX8" fmla="*/ 806450 w 1007085"/>
              <a:gd name="connsiteY8" fmla="*/ 168275 h 1774825"/>
              <a:gd name="connsiteX9" fmla="*/ 806450 w 1007085"/>
              <a:gd name="connsiteY9" fmla="*/ 177800 h 1774825"/>
              <a:gd name="connsiteX10" fmla="*/ 796925 w 1007085"/>
              <a:gd name="connsiteY10" fmla="*/ 190500 h 1774825"/>
              <a:gd name="connsiteX11" fmla="*/ 793750 w 1007085"/>
              <a:gd name="connsiteY11" fmla="*/ 219075 h 1774825"/>
              <a:gd name="connsiteX12" fmla="*/ 793750 w 1007085"/>
              <a:gd name="connsiteY12" fmla="*/ 231775 h 1774825"/>
              <a:gd name="connsiteX13" fmla="*/ 803275 w 1007085"/>
              <a:gd name="connsiteY13" fmla="*/ 254000 h 1774825"/>
              <a:gd name="connsiteX14" fmla="*/ 815975 w 1007085"/>
              <a:gd name="connsiteY14" fmla="*/ 269875 h 1774825"/>
              <a:gd name="connsiteX15" fmla="*/ 825500 w 1007085"/>
              <a:gd name="connsiteY15" fmla="*/ 285750 h 1774825"/>
              <a:gd name="connsiteX16" fmla="*/ 828675 w 1007085"/>
              <a:gd name="connsiteY16" fmla="*/ 295275 h 1774825"/>
              <a:gd name="connsiteX17" fmla="*/ 825500 w 1007085"/>
              <a:gd name="connsiteY17" fmla="*/ 342900 h 1774825"/>
              <a:gd name="connsiteX18" fmla="*/ 819150 w 1007085"/>
              <a:gd name="connsiteY18" fmla="*/ 365125 h 1774825"/>
              <a:gd name="connsiteX19" fmla="*/ 812800 w 1007085"/>
              <a:gd name="connsiteY19" fmla="*/ 400050 h 1774825"/>
              <a:gd name="connsiteX20" fmla="*/ 806450 w 1007085"/>
              <a:gd name="connsiteY20" fmla="*/ 438150 h 1774825"/>
              <a:gd name="connsiteX21" fmla="*/ 809625 w 1007085"/>
              <a:gd name="connsiteY21" fmla="*/ 466725 h 1774825"/>
              <a:gd name="connsiteX22" fmla="*/ 815975 w 1007085"/>
              <a:gd name="connsiteY22" fmla="*/ 501650 h 1774825"/>
              <a:gd name="connsiteX23" fmla="*/ 838200 w 1007085"/>
              <a:gd name="connsiteY23" fmla="*/ 536575 h 1774825"/>
              <a:gd name="connsiteX24" fmla="*/ 847725 w 1007085"/>
              <a:gd name="connsiteY24" fmla="*/ 542925 h 1774825"/>
              <a:gd name="connsiteX25" fmla="*/ 860425 w 1007085"/>
              <a:gd name="connsiteY25" fmla="*/ 558800 h 1774825"/>
              <a:gd name="connsiteX26" fmla="*/ 873125 w 1007085"/>
              <a:gd name="connsiteY26" fmla="*/ 568325 h 1774825"/>
              <a:gd name="connsiteX27" fmla="*/ 898525 w 1007085"/>
              <a:gd name="connsiteY27" fmla="*/ 600075 h 1774825"/>
              <a:gd name="connsiteX28" fmla="*/ 942975 w 1007085"/>
              <a:gd name="connsiteY28" fmla="*/ 625475 h 1774825"/>
              <a:gd name="connsiteX29" fmla="*/ 968375 w 1007085"/>
              <a:gd name="connsiteY29" fmla="*/ 641350 h 1774825"/>
              <a:gd name="connsiteX30" fmla="*/ 984250 w 1007085"/>
              <a:gd name="connsiteY30" fmla="*/ 657225 h 1774825"/>
              <a:gd name="connsiteX31" fmla="*/ 1000125 w 1007085"/>
              <a:gd name="connsiteY31" fmla="*/ 676275 h 1774825"/>
              <a:gd name="connsiteX32" fmla="*/ 1006475 w 1007085"/>
              <a:gd name="connsiteY32" fmla="*/ 701675 h 1774825"/>
              <a:gd name="connsiteX33" fmla="*/ 1006475 w 1007085"/>
              <a:gd name="connsiteY33" fmla="*/ 723900 h 1774825"/>
              <a:gd name="connsiteX34" fmla="*/ 1003300 w 1007085"/>
              <a:gd name="connsiteY34" fmla="*/ 739775 h 1774825"/>
              <a:gd name="connsiteX35" fmla="*/ 996950 w 1007085"/>
              <a:gd name="connsiteY35" fmla="*/ 749300 h 1774825"/>
              <a:gd name="connsiteX36" fmla="*/ 1000125 w 1007085"/>
              <a:gd name="connsiteY36" fmla="*/ 765175 h 1774825"/>
              <a:gd name="connsiteX37" fmla="*/ 1003300 w 1007085"/>
              <a:gd name="connsiteY37" fmla="*/ 777875 h 1774825"/>
              <a:gd name="connsiteX38" fmla="*/ 990600 w 1007085"/>
              <a:gd name="connsiteY38" fmla="*/ 800100 h 1774825"/>
              <a:gd name="connsiteX39" fmla="*/ 984250 w 1007085"/>
              <a:gd name="connsiteY39" fmla="*/ 819150 h 1774825"/>
              <a:gd name="connsiteX40" fmla="*/ 984250 w 1007085"/>
              <a:gd name="connsiteY40" fmla="*/ 831850 h 1774825"/>
              <a:gd name="connsiteX41" fmla="*/ 974725 w 1007085"/>
              <a:gd name="connsiteY41" fmla="*/ 847725 h 1774825"/>
              <a:gd name="connsiteX42" fmla="*/ 974725 w 1007085"/>
              <a:gd name="connsiteY42" fmla="*/ 857250 h 1774825"/>
              <a:gd name="connsiteX43" fmla="*/ 968375 w 1007085"/>
              <a:gd name="connsiteY43" fmla="*/ 876300 h 1774825"/>
              <a:gd name="connsiteX44" fmla="*/ 965200 w 1007085"/>
              <a:gd name="connsiteY44" fmla="*/ 898525 h 1774825"/>
              <a:gd name="connsiteX45" fmla="*/ 952500 w 1007085"/>
              <a:gd name="connsiteY45" fmla="*/ 911225 h 1774825"/>
              <a:gd name="connsiteX46" fmla="*/ 946150 w 1007085"/>
              <a:gd name="connsiteY46" fmla="*/ 927100 h 1774825"/>
              <a:gd name="connsiteX47" fmla="*/ 939800 w 1007085"/>
              <a:gd name="connsiteY47" fmla="*/ 936625 h 1774825"/>
              <a:gd name="connsiteX48" fmla="*/ 936625 w 1007085"/>
              <a:gd name="connsiteY48" fmla="*/ 949325 h 1774825"/>
              <a:gd name="connsiteX49" fmla="*/ 936625 w 1007085"/>
              <a:gd name="connsiteY49" fmla="*/ 955675 h 1774825"/>
              <a:gd name="connsiteX50" fmla="*/ 936625 w 1007085"/>
              <a:gd name="connsiteY50" fmla="*/ 974725 h 1774825"/>
              <a:gd name="connsiteX51" fmla="*/ 936625 w 1007085"/>
              <a:gd name="connsiteY51" fmla="*/ 993775 h 1774825"/>
              <a:gd name="connsiteX52" fmla="*/ 946150 w 1007085"/>
              <a:gd name="connsiteY52" fmla="*/ 1000125 h 1774825"/>
              <a:gd name="connsiteX53" fmla="*/ 952500 w 1007085"/>
              <a:gd name="connsiteY53" fmla="*/ 1012825 h 1774825"/>
              <a:gd name="connsiteX54" fmla="*/ 949325 w 1007085"/>
              <a:gd name="connsiteY54" fmla="*/ 1019175 h 1774825"/>
              <a:gd name="connsiteX55" fmla="*/ 949325 w 1007085"/>
              <a:gd name="connsiteY55" fmla="*/ 1038225 h 1774825"/>
              <a:gd name="connsiteX56" fmla="*/ 939800 w 1007085"/>
              <a:gd name="connsiteY56" fmla="*/ 1038225 h 1774825"/>
              <a:gd name="connsiteX57" fmla="*/ 920750 w 1007085"/>
              <a:gd name="connsiteY57" fmla="*/ 1038225 h 1774825"/>
              <a:gd name="connsiteX58" fmla="*/ 904875 w 1007085"/>
              <a:gd name="connsiteY58" fmla="*/ 1038225 h 1774825"/>
              <a:gd name="connsiteX59" fmla="*/ 885825 w 1007085"/>
              <a:gd name="connsiteY59" fmla="*/ 1044575 h 1774825"/>
              <a:gd name="connsiteX60" fmla="*/ 869950 w 1007085"/>
              <a:gd name="connsiteY60" fmla="*/ 1050925 h 1774825"/>
              <a:gd name="connsiteX61" fmla="*/ 854075 w 1007085"/>
              <a:gd name="connsiteY61" fmla="*/ 1054100 h 1774825"/>
              <a:gd name="connsiteX62" fmla="*/ 835025 w 1007085"/>
              <a:gd name="connsiteY62" fmla="*/ 1054100 h 1774825"/>
              <a:gd name="connsiteX63" fmla="*/ 822325 w 1007085"/>
              <a:gd name="connsiteY63" fmla="*/ 1047750 h 1774825"/>
              <a:gd name="connsiteX64" fmla="*/ 793750 w 1007085"/>
              <a:gd name="connsiteY64" fmla="*/ 1063625 h 1774825"/>
              <a:gd name="connsiteX65" fmla="*/ 803275 w 1007085"/>
              <a:gd name="connsiteY65" fmla="*/ 1069975 h 1774825"/>
              <a:gd name="connsiteX66" fmla="*/ 819150 w 1007085"/>
              <a:gd name="connsiteY66" fmla="*/ 1079500 h 1774825"/>
              <a:gd name="connsiteX67" fmla="*/ 819150 w 1007085"/>
              <a:gd name="connsiteY67" fmla="*/ 1092200 h 1774825"/>
              <a:gd name="connsiteX68" fmla="*/ 819150 w 1007085"/>
              <a:gd name="connsiteY68" fmla="*/ 1108075 h 1774825"/>
              <a:gd name="connsiteX69" fmla="*/ 809625 w 1007085"/>
              <a:gd name="connsiteY69" fmla="*/ 1114425 h 1774825"/>
              <a:gd name="connsiteX70" fmla="*/ 803275 w 1007085"/>
              <a:gd name="connsiteY70" fmla="*/ 1133475 h 1774825"/>
              <a:gd name="connsiteX71" fmla="*/ 803275 w 1007085"/>
              <a:gd name="connsiteY71" fmla="*/ 1139825 h 1774825"/>
              <a:gd name="connsiteX72" fmla="*/ 803275 w 1007085"/>
              <a:gd name="connsiteY72" fmla="*/ 1152525 h 1774825"/>
              <a:gd name="connsiteX73" fmla="*/ 803275 w 1007085"/>
              <a:gd name="connsiteY73" fmla="*/ 1165225 h 1774825"/>
              <a:gd name="connsiteX74" fmla="*/ 790575 w 1007085"/>
              <a:gd name="connsiteY74" fmla="*/ 1177925 h 1774825"/>
              <a:gd name="connsiteX75" fmla="*/ 762000 w 1007085"/>
              <a:gd name="connsiteY75" fmla="*/ 1200150 h 1774825"/>
              <a:gd name="connsiteX76" fmla="*/ 758825 w 1007085"/>
              <a:gd name="connsiteY76" fmla="*/ 1219200 h 1774825"/>
              <a:gd name="connsiteX77" fmla="*/ 755650 w 1007085"/>
              <a:gd name="connsiteY77" fmla="*/ 1254125 h 1774825"/>
              <a:gd name="connsiteX78" fmla="*/ 758825 w 1007085"/>
              <a:gd name="connsiteY78" fmla="*/ 1260475 h 1774825"/>
              <a:gd name="connsiteX79" fmla="*/ 752475 w 1007085"/>
              <a:gd name="connsiteY79" fmla="*/ 1276350 h 1774825"/>
              <a:gd name="connsiteX80" fmla="*/ 742950 w 1007085"/>
              <a:gd name="connsiteY80" fmla="*/ 1282700 h 1774825"/>
              <a:gd name="connsiteX81" fmla="*/ 730250 w 1007085"/>
              <a:gd name="connsiteY81" fmla="*/ 1295400 h 1774825"/>
              <a:gd name="connsiteX82" fmla="*/ 714375 w 1007085"/>
              <a:gd name="connsiteY82" fmla="*/ 1308100 h 1774825"/>
              <a:gd name="connsiteX83" fmla="*/ 704850 w 1007085"/>
              <a:gd name="connsiteY83" fmla="*/ 1320800 h 1774825"/>
              <a:gd name="connsiteX84" fmla="*/ 701675 w 1007085"/>
              <a:gd name="connsiteY84" fmla="*/ 1339850 h 1774825"/>
              <a:gd name="connsiteX85" fmla="*/ 692150 w 1007085"/>
              <a:gd name="connsiteY85" fmla="*/ 1346200 h 1774825"/>
              <a:gd name="connsiteX86" fmla="*/ 676275 w 1007085"/>
              <a:gd name="connsiteY86" fmla="*/ 1355725 h 1774825"/>
              <a:gd name="connsiteX87" fmla="*/ 663575 w 1007085"/>
              <a:gd name="connsiteY87" fmla="*/ 1365250 h 1774825"/>
              <a:gd name="connsiteX88" fmla="*/ 606425 w 1007085"/>
              <a:gd name="connsiteY88" fmla="*/ 1384300 h 1774825"/>
              <a:gd name="connsiteX89" fmla="*/ 536575 w 1007085"/>
              <a:gd name="connsiteY89" fmla="*/ 1400175 h 1774825"/>
              <a:gd name="connsiteX90" fmla="*/ 488950 w 1007085"/>
              <a:gd name="connsiteY90" fmla="*/ 1409700 h 1774825"/>
              <a:gd name="connsiteX91" fmla="*/ 466725 w 1007085"/>
              <a:gd name="connsiteY91" fmla="*/ 1412875 h 1774825"/>
              <a:gd name="connsiteX92" fmla="*/ 428625 w 1007085"/>
              <a:gd name="connsiteY92" fmla="*/ 1416050 h 1774825"/>
              <a:gd name="connsiteX93" fmla="*/ 387350 w 1007085"/>
              <a:gd name="connsiteY93" fmla="*/ 1419225 h 1774825"/>
              <a:gd name="connsiteX94" fmla="*/ 342900 w 1007085"/>
              <a:gd name="connsiteY94" fmla="*/ 1428750 h 1774825"/>
              <a:gd name="connsiteX95" fmla="*/ 314325 w 1007085"/>
              <a:gd name="connsiteY95" fmla="*/ 1435100 h 1774825"/>
              <a:gd name="connsiteX96" fmla="*/ 288925 w 1007085"/>
              <a:gd name="connsiteY96" fmla="*/ 1438275 h 1774825"/>
              <a:gd name="connsiteX97" fmla="*/ 257175 w 1007085"/>
              <a:gd name="connsiteY97" fmla="*/ 1450975 h 1774825"/>
              <a:gd name="connsiteX98" fmla="*/ 222250 w 1007085"/>
              <a:gd name="connsiteY98" fmla="*/ 1460500 h 1774825"/>
              <a:gd name="connsiteX99" fmla="*/ 209550 w 1007085"/>
              <a:gd name="connsiteY99" fmla="*/ 1463675 h 1774825"/>
              <a:gd name="connsiteX100" fmla="*/ 171450 w 1007085"/>
              <a:gd name="connsiteY100" fmla="*/ 1470025 h 1774825"/>
              <a:gd name="connsiteX101" fmla="*/ 165100 w 1007085"/>
              <a:gd name="connsiteY101" fmla="*/ 1476375 h 1774825"/>
              <a:gd name="connsiteX102" fmla="*/ 117475 w 1007085"/>
              <a:gd name="connsiteY102" fmla="*/ 1489075 h 1774825"/>
              <a:gd name="connsiteX103" fmla="*/ 85725 w 1007085"/>
              <a:gd name="connsiteY103" fmla="*/ 1495425 h 1774825"/>
              <a:gd name="connsiteX104" fmla="*/ 69850 w 1007085"/>
              <a:gd name="connsiteY104" fmla="*/ 1504950 h 1774825"/>
              <a:gd name="connsiteX105" fmla="*/ 69850 w 1007085"/>
              <a:gd name="connsiteY105" fmla="*/ 1530350 h 1774825"/>
              <a:gd name="connsiteX106" fmla="*/ 76200 w 1007085"/>
              <a:gd name="connsiteY106" fmla="*/ 1552575 h 1774825"/>
              <a:gd name="connsiteX107" fmla="*/ 76200 w 1007085"/>
              <a:gd name="connsiteY107" fmla="*/ 1568450 h 1774825"/>
              <a:gd name="connsiteX108" fmla="*/ 41275 w 1007085"/>
              <a:gd name="connsiteY108" fmla="*/ 1628775 h 1774825"/>
              <a:gd name="connsiteX109" fmla="*/ 38100 w 1007085"/>
              <a:gd name="connsiteY109" fmla="*/ 1660525 h 1774825"/>
              <a:gd name="connsiteX110" fmla="*/ 25400 w 1007085"/>
              <a:gd name="connsiteY110" fmla="*/ 1711325 h 1774825"/>
              <a:gd name="connsiteX111" fmla="*/ 0 w 1007085"/>
              <a:gd name="connsiteY111" fmla="*/ 1774825 h 1774825"/>
              <a:gd name="connsiteX0" fmla="*/ 727075 w 1007085"/>
              <a:gd name="connsiteY0" fmla="*/ 0 h 1774825"/>
              <a:gd name="connsiteX1" fmla="*/ 755650 w 1007085"/>
              <a:gd name="connsiteY1" fmla="*/ 47625 h 1774825"/>
              <a:gd name="connsiteX2" fmla="*/ 768350 w 1007085"/>
              <a:gd name="connsiteY2" fmla="*/ 73025 h 1774825"/>
              <a:gd name="connsiteX3" fmla="*/ 784225 w 1007085"/>
              <a:gd name="connsiteY3" fmla="*/ 82550 h 1774825"/>
              <a:gd name="connsiteX4" fmla="*/ 796925 w 1007085"/>
              <a:gd name="connsiteY4" fmla="*/ 92075 h 1774825"/>
              <a:gd name="connsiteX5" fmla="*/ 803275 w 1007085"/>
              <a:gd name="connsiteY5" fmla="*/ 98425 h 1774825"/>
              <a:gd name="connsiteX6" fmla="*/ 803275 w 1007085"/>
              <a:gd name="connsiteY6" fmla="*/ 127000 h 1774825"/>
              <a:gd name="connsiteX7" fmla="*/ 803275 w 1007085"/>
              <a:gd name="connsiteY7" fmla="*/ 149225 h 1774825"/>
              <a:gd name="connsiteX8" fmla="*/ 806450 w 1007085"/>
              <a:gd name="connsiteY8" fmla="*/ 168275 h 1774825"/>
              <a:gd name="connsiteX9" fmla="*/ 806450 w 1007085"/>
              <a:gd name="connsiteY9" fmla="*/ 177800 h 1774825"/>
              <a:gd name="connsiteX10" fmla="*/ 796925 w 1007085"/>
              <a:gd name="connsiteY10" fmla="*/ 190500 h 1774825"/>
              <a:gd name="connsiteX11" fmla="*/ 793750 w 1007085"/>
              <a:gd name="connsiteY11" fmla="*/ 219075 h 1774825"/>
              <a:gd name="connsiteX12" fmla="*/ 793750 w 1007085"/>
              <a:gd name="connsiteY12" fmla="*/ 231775 h 1774825"/>
              <a:gd name="connsiteX13" fmla="*/ 803275 w 1007085"/>
              <a:gd name="connsiteY13" fmla="*/ 254000 h 1774825"/>
              <a:gd name="connsiteX14" fmla="*/ 815975 w 1007085"/>
              <a:gd name="connsiteY14" fmla="*/ 269875 h 1774825"/>
              <a:gd name="connsiteX15" fmla="*/ 825500 w 1007085"/>
              <a:gd name="connsiteY15" fmla="*/ 285750 h 1774825"/>
              <a:gd name="connsiteX16" fmla="*/ 828675 w 1007085"/>
              <a:gd name="connsiteY16" fmla="*/ 295275 h 1774825"/>
              <a:gd name="connsiteX17" fmla="*/ 825500 w 1007085"/>
              <a:gd name="connsiteY17" fmla="*/ 342900 h 1774825"/>
              <a:gd name="connsiteX18" fmla="*/ 819150 w 1007085"/>
              <a:gd name="connsiteY18" fmla="*/ 365125 h 1774825"/>
              <a:gd name="connsiteX19" fmla="*/ 812800 w 1007085"/>
              <a:gd name="connsiteY19" fmla="*/ 400050 h 1774825"/>
              <a:gd name="connsiteX20" fmla="*/ 806450 w 1007085"/>
              <a:gd name="connsiteY20" fmla="*/ 438150 h 1774825"/>
              <a:gd name="connsiteX21" fmla="*/ 809625 w 1007085"/>
              <a:gd name="connsiteY21" fmla="*/ 466725 h 1774825"/>
              <a:gd name="connsiteX22" fmla="*/ 815975 w 1007085"/>
              <a:gd name="connsiteY22" fmla="*/ 501650 h 1774825"/>
              <a:gd name="connsiteX23" fmla="*/ 838200 w 1007085"/>
              <a:gd name="connsiteY23" fmla="*/ 536575 h 1774825"/>
              <a:gd name="connsiteX24" fmla="*/ 847725 w 1007085"/>
              <a:gd name="connsiteY24" fmla="*/ 542925 h 1774825"/>
              <a:gd name="connsiteX25" fmla="*/ 860425 w 1007085"/>
              <a:gd name="connsiteY25" fmla="*/ 558800 h 1774825"/>
              <a:gd name="connsiteX26" fmla="*/ 873125 w 1007085"/>
              <a:gd name="connsiteY26" fmla="*/ 568325 h 1774825"/>
              <a:gd name="connsiteX27" fmla="*/ 898525 w 1007085"/>
              <a:gd name="connsiteY27" fmla="*/ 600075 h 1774825"/>
              <a:gd name="connsiteX28" fmla="*/ 942975 w 1007085"/>
              <a:gd name="connsiteY28" fmla="*/ 625475 h 1774825"/>
              <a:gd name="connsiteX29" fmla="*/ 968375 w 1007085"/>
              <a:gd name="connsiteY29" fmla="*/ 641350 h 1774825"/>
              <a:gd name="connsiteX30" fmla="*/ 984250 w 1007085"/>
              <a:gd name="connsiteY30" fmla="*/ 657225 h 1774825"/>
              <a:gd name="connsiteX31" fmla="*/ 1000125 w 1007085"/>
              <a:gd name="connsiteY31" fmla="*/ 676275 h 1774825"/>
              <a:gd name="connsiteX32" fmla="*/ 1006475 w 1007085"/>
              <a:gd name="connsiteY32" fmla="*/ 701675 h 1774825"/>
              <a:gd name="connsiteX33" fmla="*/ 1006475 w 1007085"/>
              <a:gd name="connsiteY33" fmla="*/ 723900 h 1774825"/>
              <a:gd name="connsiteX34" fmla="*/ 1003300 w 1007085"/>
              <a:gd name="connsiteY34" fmla="*/ 739775 h 1774825"/>
              <a:gd name="connsiteX35" fmla="*/ 996950 w 1007085"/>
              <a:gd name="connsiteY35" fmla="*/ 749300 h 1774825"/>
              <a:gd name="connsiteX36" fmla="*/ 1000125 w 1007085"/>
              <a:gd name="connsiteY36" fmla="*/ 765175 h 1774825"/>
              <a:gd name="connsiteX37" fmla="*/ 1003300 w 1007085"/>
              <a:gd name="connsiteY37" fmla="*/ 777875 h 1774825"/>
              <a:gd name="connsiteX38" fmla="*/ 990600 w 1007085"/>
              <a:gd name="connsiteY38" fmla="*/ 800100 h 1774825"/>
              <a:gd name="connsiteX39" fmla="*/ 984250 w 1007085"/>
              <a:gd name="connsiteY39" fmla="*/ 819150 h 1774825"/>
              <a:gd name="connsiteX40" fmla="*/ 984250 w 1007085"/>
              <a:gd name="connsiteY40" fmla="*/ 831850 h 1774825"/>
              <a:gd name="connsiteX41" fmla="*/ 974725 w 1007085"/>
              <a:gd name="connsiteY41" fmla="*/ 847725 h 1774825"/>
              <a:gd name="connsiteX42" fmla="*/ 974725 w 1007085"/>
              <a:gd name="connsiteY42" fmla="*/ 857250 h 1774825"/>
              <a:gd name="connsiteX43" fmla="*/ 968375 w 1007085"/>
              <a:gd name="connsiteY43" fmla="*/ 876300 h 1774825"/>
              <a:gd name="connsiteX44" fmla="*/ 965200 w 1007085"/>
              <a:gd name="connsiteY44" fmla="*/ 898525 h 1774825"/>
              <a:gd name="connsiteX45" fmla="*/ 952500 w 1007085"/>
              <a:gd name="connsiteY45" fmla="*/ 911225 h 1774825"/>
              <a:gd name="connsiteX46" fmla="*/ 946150 w 1007085"/>
              <a:gd name="connsiteY46" fmla="*/ 927100 h 1774825"/>
              <a:gd name="connsiteX47" fmla="*/ 939800 w 1007085"/>
              <a:gd name="connsiteY47" fmla="*/ 936625 h 1774825"/>
              <a:gd name="connsiteX48" fmla="*/ 936625 w 1007085"/>
              <a:gd name="connsiteY48" fmla="*/ 949325 h 1774825"/>
              <a:gd name="connsiteX49" fmla="*/ 936625 w 1007085"/>
              <a:gd name="connsiteY49" fmla="*/ 955675 h 1774825"/>
              <a:gd name="connsiteX50" fmla="*/ 936625 w 1007085"/>
              <a:gd name="connsiteY50" fmla="*/ 974725 h 1774825"/>
              <a:gd name="connsiteX51" fmla="*/ 936625 w 1007085"/>
              <a:gd name="connsiteY51" fmla="*/ 993775 h 1774825"/>
              <a:gd name="connsiteX52" fmla="*/ 946150 w 1007085"/>
              <a:gd name="connsiteY52" fmla="*/ 1000125 h 1774825"/>
              <a:gd name="connsiteX53" fmla="*/ 952500 w 1007085"/>
              <a:gd name="connsiteY53" fmla="*/ 1012825 h 1774825"/>
              <a:gd name="connsiteX54" fmla="*/ 949325 w 1007085"/>
              <a:gd name="connsiteY54" fmla="*/ 1019175 h 1774825"/>
              <a:gd name="connsiteX55" fmla="*/ 949325 w 1007085"/>
              <a:gd name="connsiteY55" fmla="*/ 1038225 h 1774825"/>
              <a:gd name="connsiteX56" fmla="*/ 939800 w 1007085"/>
              <a:gd name="connsiteY56" fmla="*/ 1038225 h 1774825"/>
              <a:gd name="connsiteX57" fmla="*/ 920750 w 1007085"/>
              <a:gd name="connsiteY57" fmla="*/ 1038225 h 1774825"/>
              <a:gd name="connsiteX58" fmla="*/ 904875 w 1007085"/>
              <a:gd name="connsiteY58" fmla="*/ 1038225 h 1774825"/>
              <a:gd name="connsiteX59" fmla="*/ 885825 w 1007085"/>
              <a:gd name="connsiteY59" fmla="*/ 1044575 h 1774825"/>
              <a:gd name="connsiteX60" fmla="*/ 869950 w 1007085"/>
              <a:gd name="connsiteY60" fmla="*/ 1050925 h 1774825"/>
              <a:gd name="connsiteX61" fmla="*/ 854075 w 1007085"/>
              <a:gd name="connsiteY61" fmla="*/ 1054100 h 1774825"/>
              <a:gd name="connsiteX62" fmla="*/ 835025 w 1007085"/>
              <a:gd name="connsiteY62" fmla="*/ 1054100 h 1774825"/>
              <a:gd name="connsiteX63" fmla="*/ 822325 w 1007085"/>
              <a:gd name="connsiteY63" fmla="*/ 1047750 h 1774825"/>
              <a:gd name="connsiteX64" fmla="*/ 793750 w 1007085"/>
              <a:gd name="connsiteY64" fmla="*/ 1063625 h 1774825"/>
              <a:gd name="connsiteX65" fmla="*/ 803275 w 1007085"/>
              <a:gd name="connsiteY65" fmla="*/ 1069975 h 1774825"/>
              <a:gd name="connsiteX66" fmla="*/ 819150 w 1007085"/>
              <a:gd name="connsiteY66" fmla="*/ 1079500 h 1774825"/>
              <a:gd name="connsiteX67" fmla="*/ 819150 w 1007085"/>
              <a:gd name="connsiteY67" fmla="*/ 1092200 h 1774825"/>
              <a:gd name="connsiteX68" fmla="*/ 819150 w 1007085"/>
              <a:gd name="connsiteY68" fmla="*/ 1108075 h 1774825"/>
              <a:gd name="connsiteX69" fmla="*/ 809625 w 1007085"/>
              <a:gd name="connsiteY69" fmla="*/ 1114425 h 1774825"/>
              <a:gd name="connsiteX70" fmla="*/ 803275 w 1007085"/>
              <a:gd name="connsiteY70" fmla="*/ 1133475 h 1774825"/>
              <a:gd name="connsiteX71" fmla="*/ 803275 w 1007085"/>
              <a:gd name="connsiteY71" fmla="*/ 1139825 h 1774825"/>
              <a:gd name="connsiteX72" fmla="*/ 803275 w 1007085"/>
              <a:gd name="connsiteY72" fmla="*/ 1152525 h 1774825"/>
              <a:gd name="connsiteX73" fmla="*/ 803275 w 1007085"/>
              <a:gd name="connsiteY73" fmla="*/ 1165225 h 1774825"/>
              <a:gd name="connsiteX74" fmla="*/ 790575 w 1007085"/>
              <a:gd name="connsiteY74" fmla="*/ 1177925 h 1774825"/>
              <a:gd name="connsiteX75" fmla="*/ 762000 w 1007085"/>
              <a:gd name="connsiteY75" fmla="*/ 1200150 h 1774825"/>
              <a:gd name="connsiteX76" fmla="*/ 758825 w 1007085"/>
              <a:gd name="connsiteY76" fmla="*/ 1219200 h 1774825"/>
              <a:gd name="connsiteX77" fmla="*/ 755650 w 1007085"/>
              <a:gd name="connsiteY77" fmla="*/ 1254125 h 1774825"/>
              <a:gd name="connsiteX78" fmla="*/ 758825 w 1007085"/>
              <a:gd name="connsiteY78" fmla="*/ 1260475 h 1774825"/>
              <a:gd name="connsiteX79" fmla="*/ 752475 w 1007085"/>
              <a:gd name="connsiteY79" fmla="*/ 1276350 h 1774825"/>
              <a:gd name="connsiteX80" fmla="*/ 742950 w 1007085"/>
              <a:gd name="connsiteY80" fmla="*/ 1282700 h 1774825"/>
              <a:gd name="connsiteX81" fmla="*/ 730250 w 1007085"/>
              <a:gd name="connsiteY81" fmla="*/ 1295400 h 1774825"/>
              <a:gd name="connsiteX82" fmla="*/ 714375 w 1007085"/>
              <a:gd name="connsiteY82" fmla="*/ 1308100 h 1774825"/>
              <a:gd name="connsiteX83" fmla="*/ 704850 w 1007085"/>
              <a:gd name="connsiteY83" fmla="*/ 1320800 h 1774825"/>
              <a:gd name="connsiteX84" fmla="*/ 701675 w 1007085"/>
              <a:gd name="connsiteY84" fmla="*/ 1339850 h 1774825"/>
              <a:gd name="connsiteX85" fmla="*/ 692150 w 1007085"/>
              <a:gd name="connsiteY85" fmla="*/ 1346200 h 1774825"/>
              <a:gd name="connsiteX86" fmla="*/ 676275 w 1007085"/>
              <a:gd name="connsiteY86" fmla="*/ 1355725 h 1774825"/>
              <a:gd name="connsiteX87" fmla="*/ 663575 w 1007085"/>
              <a:gd name="connsiteY87" fmla="*/ 1365250 h 1774825"/>
              <a:gd name="connsiteX88" fmla="*/ 606425 w 1007085"/>
              <a:gd name="connsiteY88" fmla="*/ 1384300 h 1774825"/>
              <a:gd name="connsiteX89" fmla="*/ 536575 w 1007085"/>
              <a:gd name="connsiteY89" fmla="*/ 1400175 h 1774825"/>
              <a:gd name="connsiteX90" fmla="*/ 488950 w 1007085"/>
              <a:gd name="connsiteY90" fmla="*/ 1409700 h 1774825"/>
              <a:gd name="connsiteX91" fmla="*/ 466725 w 1007085"/>
              <a:gd name="connsiteY91" fmla="*/ 1412875 h 1774825"/>
              <a:gd name="connsiteX92" fmla="*/ 428625 w 1007085"/>
              <a:gd name="connsiteY92" fmla="*/ 1416050 h 1774825"/>
              <a:gd name="connsiteX93" fmla="*/ 387350 w 1007085"/>
              <a:gd name="connsiteY93" fmla="*/ 1419225 h 1774825"/>
              <a:gd name="connsiteX94" fmla="*/ 342900 w 1007085"/>
              <a:gd name="connsiteY94" fmla="*/ 1428750 h 1774825"/>
              <a:gd name="connsiteX95" fmla="*/ 314325 w 1007085"/>
              <a:gd name="connsiteY95" fmla="*/ 1435100 h 1774825"/>
              <a:gd name="connsiteX96" fmla="*/ 288925 w 1007085"/>
              <a:gd name="connsiteY96" fmla="*/ 1438275 h 1774825"/>
              <a:gd name="connsiteX97" fmla="*/ 257175 w 1007085"/>
              <a:gd name="connsiteY97" fmla="*/ 1450975 h 1774825"/>
              <a:gd name="connsiteX98" fmla="*/ 222250 w 1007085"/>
              <a:gd name="connsiteY98" fmla="*/ 1460500 h 1774825"/>
              <a:gd name="connsiteX99" fmla="*/ 209550 w 1007085"/>
              <a:gd name="connsiteY99" fmla="*/ 1463675 h 1774825"/>
              <a:gd name="connsiteX100" fmla="*/ 171450 w 1007085"/>
              <a:gd name="connsiteY100" fmla="*/ 1470025 h 1774825"/>
              <a:gd name="connsiteX101" fmla="*/ 165100 w 1007085"/>
              <a:gd name="connsiteY101" fmla="*/ 1476375 h 1774825"/>
              <a:gd name="connsiteX102" fmla="*/ 117475 w 1007085"/>
              <a:gd name="connsiteY102" fmla="*/ 1489075 h 1774825"/>
              <a:gd name="connsiteX103" fmla="*/ 85725 w 1007085"/>
              <a:gd name="connsiteY103" fmla="*/ 1495425 h 1774825"/>
              <a:gd name="connsiteX104" fmla="*/ 69850 w 1007085"/>
              <a:gd name="connsiteY104" fmla="*/ 1504950 h 1774825"/>
              <a:gd name="connsiteX105" fmla="*/ 69850 w 1007085"/>
              <a:gd name="connsiteY105" fmla="*/ 1530350 h 1774825"/>
              <a:gd name="connsiteX106" fmla="*/ 76200 w 1007085"/>
              <a:gd name="connsiteY106" fmla="*/ 1552575 h 1774825"/>
              <a:gd name="connsiteX107" fmla="*/ 76200 w 1007085"/>
              <a:gd name="connsiteY107" fmla="*/ 1568450 h 1774825"/>
              <a:gd name="connsiteX108" fmla="*/ 41275 w 1007085"/>
              <a:gd name="connsiteY108" fmla="*/ 1628775 h 1774825"/>
              <a:gd name="connsiteX109" fmla="*/ 25400 w 1007085"/>
              <a:gd name="connsiteY109" fmla="*/ 1711325 h 1774825"/>
              <a:gd name="connsiteX110" fmla="*/ 0 w 1007085"/>
              <a:gd name="connsiteY110" fmla="*/ 1774825 h 1774825"/>
              <a:gd name="connsiteX0" fmla="*/ 727075 w 1007085"/>
              <a:gd name="connsiteY0" fmla="*/ 0 h 1774825"/>
              <a:gd name="connsiteX1" fmla="*/ 755650 w 1007085"/>
              <a:gd name="connsiteY1" fmla="*/ 47625 h 1774825"/>
              <a:gd name="connsiteX2" fmla="*/ 768350 w 1007085"/>
              <a:gd name="connsiteY2" fmla="*/ 73025 h 1774825"/>
              <a:gd name="connsiteX3" fmla="*/ 784225 w 1007085"/>
              <a:gd name="connsiteY3" fmla="*/ 82550 h 1774825"/>
              <a:gd name="connsiteX4" fmla="*/ 796925 w 1007085"/>
              <a:gd name="connsiteY4" fmla="*/ 92075 h 1774825"/>
              <a:gd name="connsiteX5" fmla="*/ 803275 w 1007085"/>
              <a:gd name="connsiteY5" fmla="*/ 98425 h 1774825"/>
              <a:gd name="connsiteX6" fmla="*/ 803275 w 1007085"/>
              <a:gd name="connsiteY6" fmla="*/ 127000 h 1774825"/>
              <a:gd name="connsiteX7" fmla="*/ 803275 w 1007085"/>
              <a:gd name="connsiteY7" fmla="*/ 149225 h 1774825"/>
              <a:gd name="connsiteX8" fmla="*/ 806450 w 1007085"/>
              <a:gd name="connsiteY8" fmla="*/ 168275 h 1774825"/>
              <a:gd name="connsiteX9" fmla="*/ 806450 w 1007085"/>
              <a:gd name="connsiteY9" fmla="*/ 177800 h 1774825"/>
              <a:gd name="connsiteX10" fmla="*/ 796925 w 1007085"/>
              <a:gd name="connsiteY10" fmla="*/ 190500 h 1774825"/>
              <a:gd name="connsiteX11" fmla="*/ 793750 w 1007085"/>
              <a:gd name="connsiteY11" fmla="*/ 219075 h 1774825"/>
              <a:gd name="connsiteX12" fmla="*/ 793750 w 1007085"/>
              <a:gd name="connsiteY12" fmla="*/ 231775 h 1774825"/>
              <a:gd name="connsiteX13" fmla="*/ 803275 w 1007085"/>
              <a:gd name="connsiteY13" fmla="*/ 254000 h 1774825"/>
              <a:gd name="connsiteX14" fmla="*/ 815975 w 1007085"/>
              <a:gd name="connsiteY14" fmla="*/ 269875 h 1774825"/>
              <a:gd name="connsiteX15" fmla="*/ 825500 w 1007085"/>
              <a:gd name="connsiteY15" fmla="*/ 285750 h 1774825"/>
              <a:gd name="connsiteX16" fmla="*/ 828675 w 1007085"/>
              <a:gd name="connsiteY16" fmla="*/ 295275 h 1774825"/>
              <a:gd name="connsiteX17" fmla="*/ 825500 w 1007085"/>
              <a:gd name="connsiteY17" fmla="*/ 342900 h 1774825"/>
              <a:gd name="connsiteX18" fmla="*/ 819150 w 1007085"/>
              <a:gd name="connsiteY18" fmla="*/ 365125 h 1774825"/>
              <a:gd name="connsiteX19" fmla="*/ 812800 w 1007085"/>
              <a:gd name="connsiteY19" fmla="*/ 400050 h 1774825"/>
              <a:gd name="connsiteX20" fmla="*/ 806450 w 1007085"/>
              <a:gd name="connsiteY20" fmla="*/ 438150 h 1774825"/>
              <a:gd name="connsiteX21" fmla="*/ 809625 w 1007085"/>
              <a:gd name="connsiteY21" fmla="*/ 466725 h 1774825"/>
              <a:gd name="connsiteX22" fmla="*/ 815975 w 1007085"/>
              <a:gd name="connsiteY22" fmla="*/ 501650 h 1774825"/>
              <a:gd name="connsiteX23" fmla="*/ 838200 w 1007085"/>
              <a:gd name="connsiteY23" fmla="*/ 536575 h 1774825"/>
              <a:gd name="connsiteX24" fmla="*/ 847725 w 1007085"/>
              <a:gd name="connsiteY24" fmla="*/ 542925 h 1774825"/>
              <a:gd name="connsiteX25" fmla="*/ 860425 w 1007085"/>
              <a:gd name="connsiteY25" fmla="*/ 558800 h 1774825"/>
              <a:gd name="connsiteX26" fmla="*/ 873125 w 1007085"/>
              <a:gd name="connsiteY26" fmla="*/ 568325 h 1774825"/>
              <a:gd name="connsiteX27" fmla="*/ 898525 w 1007085"/>
              <a:gd name="connsiteY27" fmla="*/ 600075 h 1774825"/>
              <a:gd name="connsiteX28" fmla="*/ 942975 w 1007085"/>
              <a:gd name="connsiteY28" fmla="*/ 625475 h 1774825"/>
              <a:gd name="connsiteX29" fmla="*/ 968375 w 1007085"/>
              <a:gd name="connsiteY29" fmla="*/ 641350 h 1774825"/>
              <a:gd name="connsiteX30" fmla="*/ 984250 w 1007085"/>
              <a:gd name="connsiteY30" fmla="*/ 657225 h 1774825"/>
              <a:gd name="connsiteX31" fmla="*/ 1000125 w 1007085"/>
              <a:gd name="connsiteY31" fmla="*/ 676275 h 1774825"/>
              <a:gd name="connsiteX32" fmla="*/ 1006475 w 1007085"/>
              <a:gd name="connsiteY32" fmla="*/ 701675 h 1774825"/>
              <a:gd name="connsiteX33" fmla="*/ 1006475 w 1007085"/>
              <a:gd name="connsiteY33" fmla="*/ 723900 h 1774825"/>
              <a:gd name="connsiteX34" fmla="*/ 1003300 w 1007085"/>
              <a:gd name="connsiteY34" fmla="*/ 739775 h 1774825"/>
              <a:gd name="connsiteX35" fmla="*/ 996950 w 1007085"/>
              <a:gd name="connsiteY35" fmla="*/ 749300 h 1774825"/>
              <a:gd name="connsiteX36" fmla="*/ 1000125 w 1007085"/>
              <a:gd name="connsiteY36" fmla="*/ 765175 h 1774825"/>
              <a:gd name="connsiteX37" fmla="*/ 1003300 w 1007085"/>
              <a:gd name="connsiteY37" fmla="*/ 777875 h 1774825"/>
              <a:gd name="connsiteX38" fmla="*/ 990600 w 1007085"/>
              <a:gd name="connsiteY38" fmla="*/ 800100 h 1774825"/>
              <a:gd name="connsiteX39" fmla="*/ 984250 w 1007085"/>
              <a:gd name="connsiteY39" fmla="*/ 819150 h 1774825"/>
              <a:gd name="connsiteX40" fmla="*/ 984250 w 1007085"/>
              <a:gd name="connsiteY40" fmla="*/ 831850 h 1774825"/>
              <a:gd name="connsiteX41" fmla="*/ 974725 w 1007085"/>
              <a:gd name="connsiteY41" fmla="*/ 847725 h 1774825"/>
              <a:gd name="connsiteX42" fmla="*/ 974725 w 1007085"/>
              <a:gd name="connsiteY42" fmla="*/ 857250 h 1774825"/>
              <a:gd name="connsiteX43" fmla="*/ 968375 w 1007085"/>
              <a:gd name="connsiteY43" fmla="*/ 876300 h 1774825"/>
              <a:gd name="connsiteX44" fmla="*/ 965200 w 1007085"/>
              <a:gd name="connsiteY44" fmla="*/ 898525 h 1774825"/>
              <a:gd name="connsiteX45" fmla="*/ 952500 w 1007085"/>
              <a:gd name="connsiteY45" fmla="*/ 911225 h 1774825"/>
              <a:gd name="connsiteX46" fmla="*/ 946150 w 1007085"/>
              <a:gd name="connsiteY46" fmla="*/ 927100 h 1774825"/>
              <a:gd name="connsiteX47" fmla="*/ 939800 w 1007085"/>
              <a:gd name="connsiteY47" fmla="*/ 936625 h 1774825"/>
              <a:gd name="connsiteX48" fmla="*/ 936625 w 1007085"/>
              <a:gd name="connsiteY48" fmla="*/ 949325 h 1774825"/>
              <a:gd name="connsiteX49" fmla="*/ 936625 w 1007085"/>
              <a:gd name="connsiteY49" fmla="*/ 955675 h 1774825"/>
              <a:gd name="connsiteX50" fmla="*/ 936625 w 1007085"/>
              <a:gd name="connsiteY50" fmla="*/ 974725 h 1774825"/>
              <a:gd name="connsiteX51" fmla="*/ 936625 w 1007085"/>
              <a:gd name="connsiteY51" fmla="*/ 993775 h 1774825"/>
              <a:gd name="connsiteX52" fmla="*/ 946150 w 1007085"/>
              <a:gd name="connsiteY52" fmla="*/ 1000125 h 1774825"/>
              <a:gd name="connsiteX53" fmla="*/ 952500 w 1007085"/>
              <a:gd name="connsiteY53" fmla="*/ 1012825 h 1774825"/>
              <a:gd name="connsiteX54" fmla="*/ 949325 w 1007085"/>
              <a:gd name="connsiteY54" fmla="*/ 1019175 h 1774825"/>
              <a:gd name="connsiteX55" fmla="*/ 949325 w 1007085"/>
              <a:gd name="connsiteY55" fmla="*/ 1038225 h 1774825"/>
              <a:gd name="connsiteX56" fmla="*/ 939800 w 1007085"/>
              <a:gd name="connsiteY56" fmla="*/ 1038225 h 1774825"/>
              <a:gd name="connsiteX57" fmla="*/ 920750 w 1007085"/>
              <a:gd name="connsiteY57" fmla="*/ 1038225 h 1774825"/>
              <a:gd name="connsiteX58" fmla="*/ 904875 w 1007085"/>
              <a:gd name="connsiteY58" fmla="*/ 1038225 h 1774825"/>
              <a:gd name="connsiteX59" fmla="*/ 885825 w 1007085"/>
              <a:gd name="connsiteY59" fmla="*/ 1044575 h 1774825"/>
              <a:gd name="connsiteX60" fmla="*/ 869950 w 1007085"/>
              <a:gd name="connsiteY60" fmla="*/ 1050925 h 1774825"/>
              <a:gd name="connsiteX61" fmla="*/ 854075 w 1007085"/>
              <a:gd name="connsiteY61" fmla="*/ 1054100 h 1774825"/>
              <a:gd name="connsiteX62" fmla="*/ 835025 w 1007085"/>
              <a:gd name="connsiteY62" fmla="*/ 1054100 h 1774825"/>
              <a:gd name="connsiteX63" fmla="*/ 822325 w 1007085"/>
              <a:gd name="connsiteY63" fmla="*/ 1047750 h 1774825"/>
              <a:gd name="connsiteX64" fmla="*/ 793750 w 1007085"/>
              <a:gd name="connsiteY64" fmla="*/ 1063625 h 1774825"/>
              <a:gd name="connsiteX65" fmla="*/ 803275 w 1007085"/>
              <a:gd name="connsiteY65" fmla="*/ 1069975 h 1774825"/>
              <a:gd name="connsiteX66" fmla="*/ 819150 w 1007085"/>
              <a:gd name="connsiteY66" fmla="*/ 1079500 h 1774825"/>
              <a:gd name="connsiteX67" fmla="*/ 819150 w 1007085"/>
              <a:gd name="connsiteY67" fmla="*/ 1092200 h 1774825"/>
              <a:gd name="connsiteX68" fmla="*/ 819150 w 1007085"/>
              <a:gd name="connsiteY68" fmla="*/ 1108075 h 1774825"/>
              <a:gd name="connsiteX69" fmla="*/ 809625 w 1007085"/>
              <a:gd name="connsiteY69" fmla="*/ 1114425 h 1774825"/>
              <a:gd name="connsiteX70" fmla="*/ 803275 w 1007085"/>
              <a:gd name="connsiteY70" fmla="*/ 1133475 h 1774825"/>
              <a:gd name="connsiteX71" fmla="*/ 803275 w 1007085"/>
              <a:gd name="connsiteY71" fmla="*/ 1139825 h 1774825"/>
              <a:gd name="connsiteX72" fmla="*/ 803275 w 1007085"/>
              <a:gd name="connsiteY72" fmla="*/ 1152525 h 1774825"/>
              <a:gd name="connsiteX73" fmla="*/ 803275 w 1007085"/>
              <a:gd name="connsiteY73" fmla="*/ 1165225 h 1774825"/>
              <a:gd name="connsiteX74" fmla="*/ 790575 w 1007085"/>
              <a:gd name="connsiteY74" fmla="*/ 1177925 h 1774825"/>
              <a:gd name="connsiteX75" fmla="*/ 762000 w 1007085"/>
              <a:gd name="connsiteY75" fmla="*/ 1200150 h 1774825"/>
              <a:gd name="connsiteX76" fmla="*/ 758825 w 1007085"/>
              <a:gd name="connsiteY76" fmla="*/ 1219200 h 1774825"/>
              <a:gd name="connsiteX77" fmla="*/ 755650 w 1007085"/>
              <a:gd name="connsiteY77" fmla="*/ 1254125 h 1774825"/>
              <a:gd name="connsiteX78" fmla="*/ 758825 w 1007085"/>
              <a:gd name="connsiteY78" fmla="*/ 1260475 h 1774825"/>
              <a:gd name="connsiteX79" fmla="*/ 752475 w 1007085"/>
              <a:gd name="connsiteY79" fmla="*/ 1276350 h 1774825"/>
              <a:gd name="connsiteX80" fmla="*/ 742950 w 1007085"/>
              <a:gd name="connsiteY80" fmla="*/ 1282700 h 1774825"/>
              <a:gd name="connsiteX81" fmla="*/ 730250 w 1007085"/>
              <a:gd name="connsiteY81" fmla="*/ 1295400 h 1774825"/>
              <a:gd name="connsiteX82" fmla="*/ 714375 w 1007085"/>
              <a:gd name="connsiteY82" fmla="*/ 1308100 h 1774825"/>
              <a:gd name="connsiteX83" fmla="*/ 704850 w 1007085"/>
              <a:gd name="connsiteY83" fmla="*/ 1320800 h 1774825"/>
              <a:gd name="connsiteX84" fmla="*/ 701675 w 1007085"/>
              <a:gd name="connsiteY84" fmla="*/ 1339850 h 1774825"/>
              <a:gd name="connsiteX85" fmla="*/ 692150 w 1007085"/>
              <a:gd name="connsiteY85" fmla="*/ 1346200 h 1774825"/>
              <a:gd name="connsiteX86" fmla="*/ 676275 w 1007085"/>
              <a:gd name="connsiteY86" fmla="*/ 1355725 h 1774825"/>
              <a:gd name="connsiteX87" fmla="*/ 663575 w 1007085"/>
              <a:gd name="connsiteY87" fmla="*/ 1365250 h 1774825"/>
              <a:gd name="connsiteX88" fmla="*/ 606425 w 1007085"/>
              <a:gd name="connsiteY88" fmla="*/ 1384300 h 1774825"/>
              <a:gd name="connsiteX89" fmla="*/ 536575 w 1007085"/>
              <a:gd name="connsiteY89" fmla="*/ 1400175 h 1774825"/>
              <a:gd name="connsiteX90" fmla="*/ 488950 w 1007085"/>
              <a:gd name="connsiteY90" fmla="*/ 1409700 h 1774825"/>
              <a:gd name="connsiteX91" fmla="*/ 466725 w 1007085"/>
              <a:gd name="connsiteY91" fmla="*/ 1412875 h 1774825"/>
              <a:gd name="connsiteX92" fmla="*/ 428625 w 1007085"/>
              <a:gd name="connsiteY92" fmla="*/ 1416050 h 1774825"/>
              <a:gd name="connsiteX93" fmla="*/ 387350 w 1007085"/>
              <a:gd name="connsiteY93" fmla="*/ 1419225 h 1774825"/>
              <a:gd name="connsiteX94" fmla="*/ 342900 w 1007085"/>
              <a:gd name="connsiteY94" fmla="*/ 1428750 h 1774825"/>
              <a:gd name="connsiteX95" fmla="*/ 314325 w 1007085"/>
              <a:gd name="connsiteY95" fmla="*/ 1435100 h 1774825"/>
              <a:gd name="connsiteX96" fmla="*/ 288925 w 1007085"/>
              <a:gd name="connsiteY96" fmla="*/ 1438275 h 1774825"/>
              <a:gd name="connsiteX97" fmla="*/ 257175 w 1007085"/>
              <a:gd name="connsiteY97" fmla="*/ 1450975 h 1774825"/>
              <a:gd name="connsiteX98" fmla="*/ 222250 w 1007085"/>
              <a:gd name="connsiteY98" fmla="*/ 1460500 h 1774825"/>
              <a:gd name="connsiteX99" fmla="*/ 209550 w 1007085"/>
              <a:gd name="connsiteY99" fmla="*/ 1463675 h 1774825"/>
              <a:gd name="connsiteX100" fmla="*/ 171450 w 1007085"/>
              <a:gd name="connsiteY100" fmla="*/ 1470025 h 1774825"/>
              <a:gd name="connsiteX101" fmla="*/ 165100 w 1007085"/>
              <a:gd name="connsiteY101" fmla="*/ 1476375 h 1774825"/>
              <a:gd name="connsiteX102" fmla="*/ 117475 w 1007085"/>
              <a:gd name="connsiteY102" fmla="*/ 1489075 h 1774825"/>
              <a:gd name="connsiteX103" fmla="*/ 85725 w 1007085"/>
              <a:gd name="connsiteY103" fmla="*/ 1495425 h 1774825"/>
              <a:gd name="connsiteX104" fmla="*/ 69850 w 1007085"/>
              <a:gd name="connsiteY104" fmla="*/ 1504950 h 1774825"/>
              <a:gd name="connsiteX105" fmla="*/ 69850 w 1007085"/>
              <a:gd name="connsiteY105" fmla="*/ 1530350 h 1774825"/>
              <a:gd name="connsiteX106" fmla="*/ 76200 w 1007085"/>
              <a:gd name="connsiteY106" fmla="*/ 1552575 h 1774825"/>
              <a:gd name="connsiteX107" fmla="*/ 76200 w 1007085"/>
              <a:gd name="connsiteY107" fmla="*/ 1568450 h 1774825"/>
              <a:gd name="connsiteX108" fmla="*/ 25400 w 1007085"/>
              <a:gd name="connsiteY108" fmla="*/ 1711325 h 1774825"/>
              <a:gd name="connsiteX109" fmla="*/ 0 w 1007085"/>
              <a:gd name="connsiteY109" fmla="*/ 1774825 h 1774825"/>
              <a:gd name="connsiteX0" fmla="*/ 701675 w 981685"/>
              <a:gd name="connsiteY0" fmla="*/ 0 h 1711325"/>
              <a:gd name="connsiteX1" fmla="*/ 730250 w 981685"/>
              <a:gd name="connsiteY1" fmla="*/ 47625 h 1711325"/>
              <a:gd name="connsiteX2" fmla="*/ 742950 w 981685"/>
              <a:gd name="connsiteY2" fmla="*/ 73025 h 1711325"/>
              <a:gd name="connsiteX3" fmla="*/ 758825 w 981685"/>
              <a:gd name="connsiteY3" fmla="*/ 82550 h 1711325"/>
              <a:gd name="connsiteX4" fmla="*/ 771525 w 981685"/>
              <a:gd name="connsiteY4" fmla="*/ 92075 h 1711325"/>
              <a:gd name="connsiteX5" fmla="*/ 777875 w 981685"/>
              <a:gd name="connsiteY5" fmla="*/ 98425 h 1711325"/>
              <a:gd name="connsiteX6" fmla="*/ 777875 w 981685"/>
              <a:gd name="connsiteY6" fmla="*/ 127000 h 1711325"/>
              <a:gd name="connsiteX7" fmla="*/ 777875 w 981685"/>
              <a:gd name="connsiteY7" fmla="*/ 149225 h 1711325"/>
              <a:gd name="connsiteX8" fmla="*/ 781050 w 981685"/>
              <a:gd name="connsiteY8" fmla="*/ 168275 h 1711325"/>
              <a:gd name="connsiteX9" fmla="*/ 781050 w 981685"/>
              <a:gd name="connsiteY9" fmla="*/ 177800 h 1711325"/>
              <a:gd name="connsiteX10" fmla="*/ 771525 w 981685"/>
              <a:gd name="connsiteY10" fmla="*/ 190500 h 1711325"/>
              <a:gd name="connsiteX11" fmla="*/ 768350 w 981685"/>
              <a:gd name="connsiteY11" fmla="*/ 219075 h 1711325"/>
              <a:gd name="connsiteX12" fmla="*/ 768350 w 981685"/>
              <a:gd name="connsiteY12" fmla="*/ 231775 h 1711325"/>
              <a:gd name="connsiteX13" fmla="*/ 777875 w 981685"/>
              <a:gd name="connsiteY13" fmla="*/ 254000 h 1711325"/>
              <a:gd name="connsiteX14" fmla="*/ 790575 w 981685"/>
              <a:gd name="connsiteY14" fmla="*/ 269875 h 1711325"/>
              <a:gd name="connsiteX15" fmla="*/ 800100 w 981685"/>
              <a:gd name="connsiteY15" fmla="*/ 285750 h 1711325"/>
              <a:gd name="connsiteX16" fmla="*/ 803275 w 981685"/>
              <a:gd name="connsiteY16" fmla="*/ 295275 h 1711325"/>
              <a:gd name="connsiteX17" fmla="*/ 800100 w 981685"/>
              <a:gd name="connsiteY17" fmla="*/ 342900 h 1711325"/>
              <a:gd name="connsiteX18" fmla="*/ 793750 w 981685"/>
              <a:gd name="connsiteY18" fmla="*/ 365125 h 1711325"/>
              <a:gd name="connsiteX19" fmla="*/ 787400 w 981685"/>
              <a:gd name="connsiteY19" fmla="*/ 400050 h 1711325"/>
              <a:gd name="connsiteX20" fmla="*/ 781050 w 981685"/>
              <a:gd name="connsiteY20" fmla="*/ 438150 h 1711325"/>
              <a:gd name="connsiteX21" fmla="*/ 784225 w 981685"/>
              <a:gd name="connsiteY21" fmla="*/ 466725 h 1711325"/>
              <a:gd name="connsiteX22" fmla="*/ 790575 w 981685"/>
              <a:gd name="connsiteY22" fmla="*/ 501650 h 1711325"/>
              <a:gd name="connsiteX23" fmla="*/ 812800 w 981685"/>
              <a:gd name="connsiteY23" fmla="*/ 536575 h 1711325"/>
              <a:gd name="connsiteX24" fmla="*/ 822325 w 981685"/>
              <a:gd name="connsiteY24" fmla="*/ 542925 h 1711325"/>
              <a:gd name="connsiteX25" fmla="*/ 835025 w 981685"/>
              <a:gd name="connsiteY25" fmla="*/ 558800 h 1711325"/>
              <a:gd name="connsiteX26" fmla="*/ 847725 w 981685"/>
              <a:gd name="connsiteY26" fmla="*/ 568325 h 1711325"/>
              <a:gd name="connsiteX27" fmla="*/ 873125 w 981685"/>
              <a:gd name="connsiteY27" fmla="*/ 600075 h 1711325"/>
              <a:gd name="connsiteX28" fmla="*/ 917575 w 981685"/>
              <a:gd name="connsiteY28" fmla="*/ 625475 h 1711325"/>
              <a:gd name="connsiteX29" fmla="*/ 942975 w 981685"/>
              <a:gd name="connsiteY29" fmla="*/ 641350 h 1711325"/>
              <a:gd name="connsiteX30" fmla="*/ 958850 w 981685"/>
              <a:gd name="connsiteY30" fmla="*/ 657225 h 1711325"/>
              <a:gd name="connsiteX31" fmla="*/ 974725 w 981685"/>
              <a:gd name="connsiteY31" fmla="*/ 676275 h 1711325"/>
              <a:gd name="connsiteX32" fmla="*/ 981075 w 981685"/>
              <a:gd name="connsiteY32" fmla="*/ 701675 h 1711325"/>
              <a:gd name="connsiteX33" fmla="*/ 981075 w 981685"/>
              <a:gd name="connsiteY33" fmla="*/ 723900 h 1711325"/>
              <a:gd name="connsiteX34" fmla="*/ 977900 w 981685"/>
              <a:gd name="connsiteY34" fmla="*/ 739775 h 1711325"/>
              <a:gd name="connsiteX35" fmla="*/ 971550 w 981685"/>
              <a:gd name="connsiteY35" fmla="*/ 749300 h 1711325"/>
              <a:gd name="connsiteX36" fmla="*/ 974725 w 981685"/>
              <a:gd name="connsiteY36" fmla="*/ 765175 h 1711325"/>
              <a:gd name="connsiteX37" fmla="*/ 977900 w 981685"/>
              <a:gd name="connsiteY37" fmla="*/ 777875 h 1711325"/>
              <a:gd name="connsiteX38" fmla="*/ 965200 w 981685"/>
              <a:gd name="connsiteY38" fmla="*/ 800100 h 1711325"/>
              <a:gd name="connsiteX39" fmla="*/ 958850 w 981685"/>
              <a:gd name="connsiteY39" fmla="*/ 819150 h 1711325"/>
              <a:gd name="connsiteX40" fmla="*/ 958850 w 981685"/>
              <a:gd name="connsiteY40" fmla="*/ 831850 h 1711325"/>
              <a:gd name="connsiteX41" fmla="*/ 949325 w 981685"/>
              <a:gd name="connsiteY41" fmla="*/ 847725 h 1711325"/>
              <a:gd name="connsiteX42" fmla="*/ 949325 w 981685"/>
              <a:gd name="connsiteY42" fmla="*/ 857250 h 1711325"/>
              <a:gd name="connsiteX43" fmla="*/ 942975 w 981685"/>
              <a:gd name="connsiteY43" fmla="*/ 876300 h 1711325"/>
              <a:gd name="connsiteX44" fmla="*/ 939800 w 981685"/>
              <a:gd name="connsiteY44" fmla="*/ 898525 h 1711325"/>
              <a:gd name="connsiteX45" fmla="*/ 927100 w 981685"/>
              <a:gd name="connsiteY45" fmla="*/ 911225 h 1711325"/>
              <a:gd name="connsiteX46" fmla="*/ 920750 w 981685"/>
              <a:gd name="connsiteY46" fmla="*/ 927100 h 1711325"/>
              <a:gd name="connsiteX47" fmla="*/ 914400 w 981685"/>
              <a:gd name="connsiteY47" fmla="*/ 936625 h 1711325"/>
              <a:gd name="connsiteX48" fmla="*/ 911225 w 981685"/>
              <a:gd name="connsiteY48" fmla="*/ 949325 h 1711325"/>
              <a:gd name="connsiteX49" fmla="*/ 911225 w 981685"/>
              <a:gd name="connsiteY49" fmla="*/ 955675 h 1711325"/>
              <a:gd name="connsiteX50" fmla="*/ 911225 w 981685"/>
              <a:gd name="connsiteY50" fmla="*/ 974725 h 1711325"/>
              <a:gd name="connsiteX51" fmla="*/ 911225 w 981685"/>
              <a:gd name="connsiteY51" fmla="*/ 993775 h 1711325"/>
              <a:gd name="connsiteX52" fmla="*/ 920750 w 981685"/>
              <a:gd name="connsiteY52" fmla="*/ 1000125 h 1711325"/>
              <a:gd name="connsiteX53" fmla="*/ 927100 w 981685"/>
              <a:gd name="connsiteY53" fmla="*/ 1012825 h 1711325"/>
              <a:gd name="connsiteX54" fmla="*/ 923925 w 981685"/>
              <a:gd name="connsiteY54" fmla="*/ 1019175 h 1711325"/>
              <a:gd name="connsiteX55" fmla="*/ 923925 w 981685"/>
              <a:gd name="connsiteY55" fmla="*/ 1038225 h 1711325"/>
              <a:gd name="connsiteX56" fmla="*/ 914400 w 981685"/>
              <a:gd name="connsiteY56" fmla="*/ 1038225 h 1711325"/>
              <a:gd name="connsiteX57" fmla="*/ 895350 w 981685"/>
              <a:gd name="connsiteY57" fmla="*/ 1038225 h 1711325"/>
              <a:gd name="connsiteX58" fmla="*/ 879475 w 981685"/>
              <a:gd name="connsiteY58" fmla="*/ 1038225 h 1711325"/>
              <a:gd name="connsiteX59" fmla="*/ 860425 w 981685"/>
              <a:gd name="connsiteY59" fmla="*/ 1044575 h 1711325"/>
              <a:gd name="connsiteX60" fmla="*/ 844550 w 981685"/>
              <a:gd name="connsiteY60" fmla="*/ 1050925 h 1711325"/>
              <a:gd name="connsiteX61" fmla="*/ 828675 w 981685"/>
              <a:gd name="connsiteY61" fmla="*/ 1054100 h 1711325"/>
              <a:gd name="connsiteX62" fmla="*/ 809625 w 981685"/>
              <a:gd name="connsiteY62" fmla="*/ 1054100 h 1711325"/>
              <a:gd name="connsiteX63" fmla="*/ 796925 w 981685"/>
              <a:gd name="connsiteY63" fmla="*/ 1047750 h 1711325"/>
              <a:gd name="connsiteX64" fmla="*/ 768350 w 981685"/>
              <a:gd name="connsiteY64" fmla="*/ 1063625 h 1711325"/>
              <a:gd name="connsiteX65" fmla="*/ 777875 w 981685"/>
              <a:gd name="connsiteY65" fmla="*/ 1069975 h 1711325"/>
              <a:gd name="connsiteX66" fmla="*/ 793750 w 981685"/>
              <a:gd name="connsiteY66" fmla="*/ 1079500 h 1711325"/>
              <a:gd name="connsiteX67" fmla="*/ 793750 w 981685"/>
              <a:gd name="connsiteY67" fmla="*/ 1092200 h 1711325"/>
              <a:gd name="connsiteX68" fmla="*/ 793750 w 981685"/>
              <a:gd name="connsiteY68" fmla="*/ 1108075 h 1711325"/>
              <a:gd name="connsiteX69" fmla="*/ 784225 w 981685"/>
              <a:gd name="connsiteY69" fmla="*/ 1114425 h 1711325"/>
              <a:gd name="connsiteX70" fmla="*/ 777875 w 981685"/>
              <a:gd name="connsiteY70" fmla="*/ 1133475 h 1711325"/>
              <a:gd name="connsiteX71" fmla="*/ 777875 w 981685"/>
              <a:gd name="connsiteY71" fmla="*/ 1139825 h 1711325"/>
              <a:gd name="connsiteX72" fmla="*/ 777875 w 981685"/>
              <a:gd name="connsiteY72" fmla="*/ 1152525 h 1711325"/>
              <a:gd name="connsiteX73" fmla="*/ 777875 w 981685"/>
              <a:gd name="connsiteY73" fmla="*/ 1165225 h 1711325"/>
              <a:gd name="connsiteX74" fmla="*/ 765175 w 981685"/>
              <a:gd name="connsiteY74" fmla="*/ 1177925 h 1711325"/>
              <a:gd name="connsiteX75" fmla="*/ 736600 w 981685"/>
              <a:gd name="connsiteY75" fmla="*/ 1200150 h 1711325"/>
              <a:gd name="connsiteX76" fmla="*/ 733425 w 981685"/>
              <a:gd name="connsiteY76" fmla="*/ 1219200 h 1711325"/>
              <a:gd name="connsiteX77" fmla="*/ 730250 w 981685"/>
              <a:gd name="connsiteY77" fmla="*/ 1254125 h 1711325"/>
              <a:gd name="connsiteX78" fmla="*/ 733425 w 981685"/>
              <a:gd name="connsiteY78" fmla="*/ 1260475 h 1711325"/>
              <a:gd name="connsiteX79" fmla="*/ 727075 w 981685"/>
              <a:gd name="connsiteY79" fmla="*/ 1276350 h 1711325"/>
              <a:gd name="connsiteX80" fmla="*/ 717550 w 981685"/>
              <a:gd name="connsiteY80" fmla="*/ 1282700 h 1711325"/>
              <a:gd name="connsiteX81" fmla="*/ 704850 w 981685"/>
              <a:gd name="connsiteY81" fmla="*/ 1295400 h 1711325"/>
              <a:gd name="connsiteX82" fmla="*/ 688975 w 981685"/>
              <a:gd name="connsiteY82" fmla="*/ 1308100 h 1711325"/>
              <a:gd name="connsiteX83" fmla="*/ 679450 w 981685"/>
              <a:gd name="connsiteY83" fmla="*/ 1320800 h 1711325"/>
              <a:gd name="connsiteX84" fmla="*/ 676275 w 981685"/>
              <a:gd name="connsiteY84" fmla="*/ 1339850 h 1711325"/>
              <a:gd name="connsiteX85" fmla="*/ 666750 w 981685"/>
              <a:gd name="connsiteY85" fmla="*/ 1346200 h 1711325"/>
              <a:gd name="connsiteX86" fmla="*/ 650875 w 981685"/>
              <a:gd name="connsiteY86" fmla="*/ 1355725 h 1711325"/>
              <a:gd name="connsiteX87" fmla="*/ 638175 w 981685"/>
              <a:gd name="connsiteY87" fmla="*/ 1365250 h 1711325"/>
              <a:gd name="connsiteX88" fmla="*/ 581025 w 981685"/>
              <a:gd name="connsiteY88" fmla="*/ 1384300 h 1711325"/>
              <a:gd name="connsiteX89" fmla="*/ 511175 w 981685"/>
              <a:gd name="connsiteY89" fmla="*/ 1400175 h 1711325"/>
              <a:gd name="connsiteX90" fmla="*/ 463550 w 981685"/>
              <a:gd name="connsiteY90" fmla="*/ 1409700 h 1711325"/>
              <a:gd name="connsiteX91" fmla="*/ 441325 w 981685"/>
              <a:gd name="connsiteY91" fmla="*/ 1412875 h 1711325"/>
              <a:gd name="connsiteX92" fmla="*/ 403225 w 981685"/>
              <a:gd name="connsiteY92" fmla="*/ 1416050 h 1711325"/>
              <a:gd name="connsiteX93" fmla="*/ 361950 w 981685"/>
              <a:gd name="connsiteY93" fmla="*/ 1419225 h 1711325"/>
              <a:gd name="connsiteX94" fmla="*/ 317500 w 981685"/>
              <a:gd name="connsiteY94" fmla="*/ 1428750 h 1711325"/>
              <a:gd name="connsiteX95" fmla="*/ 288925 w 981685"/>
              <a:gd name="connsiteY95" fmla="*/ 1435100 h 1711325"/>
              <a:gd name="connsiteX96" fmla="*/ 263525 w 981685"/>
              <a:gd name="connsiteY96" fmla="*/ 1438275 h 1711325"/>
              <a:gd name="connsiteX97" fmla="*/ 231775 w 981685"/>
              <a:gd name="connsiteY97" fmla="*/ 1450975 h 1711325"/>
              <a:gd name="connsiteX98" fmla="*/ 196850 w 981685"/>
              <a:gd name="connsiteY98" fmla="*/ 1460500 h 1711325"/>
              <a:gd name="connsiteX99" fmla="*/ 184150 w 981685"/>
              <a:gd name="connsiteY99" fmla="*/ 1463675 h 1711325"/>
              <a:gd name="connsiteX100" fmla="*/ 146050 w 981685"/>
              <a:gd name="connsiteY100" fmla="*/ 1470025 h 1711325"/>
              <a:gd name="connsiteX101" fmla="*/ 139700 w 981685"/>
              <a:gd name="connsiteY101" fmla="*/ 1476375 h 1711325"/>
              <a:gd name="connsiteX102" fmla="*/ 92075 w 981685"/>
              <a:gd name="connsiteY102" fmla="*/ 1489075 h 1711325"/>
              <a:gd name="connsiteX103" fmla="*/ 60325 w 981685"/>
              <a:gd name="connsiteY103" fmla="*/ 1495425 h 1711325"/>
              <a:gd name="connsiteX104" fmla="*/ 44450 w 981685"/>
              <a:gd name="connsiteY104" fmla="*/ 1504950 h 1711325"/>
              <a:gd name="connsiteX105" fmla="*/ 44450 w 981685"/>
              <a:gd name="connsiteY105" fmla="*/ 1530350 h 1711325"/>
              <a:gd name="connsiteX106" fmla="*/ 50800 w 981685"/>
              <a:gd name="connsiteY106" fmla="*/ 1552575 h 1711325"/>
              <a:gd name="connsiteX107" fmla="*/ 50800 w 981685"/>
              <a:gd name="connsiteY107" fmla="*/ 1568450 h 1711325"/>
              <a:gd name="connsiteX108" fmla="*/ 0 w 981685"/>
              <a:gd name="connsiteY108" fmla="*/ 1711325 h 1711325"/>
              <a:gd name="connsiteX0" fmla="*/ 658673 w 938683"/>
              <a:gd name="connsiteY0" fmla="*/ 0 h 1568450"/>
              <a:gd name="connsiteX1" fmla="*/ 687248 w 938683"/>
              <a:gd name="connsiteY1" fmla="*/ 47625 h 1568450"/>
              <a:gd name="connsiteX2" fmla="*/ 699948 w 938683"/>
              <a:gd name="connsiteY2" fmla="*/ 73025 h 1568450"/>
              <a:gd name="connsiteX3" fmla="*/ 715823 w 938683"/>
              <a:gd name="connsiteY3" fmla="*/ 82550 h 1568450"/>
              <a:gd name="connsiteX4" fmla="*/ 728523 w 938683"/>
              <a:gd name="connsiteY4" fmla="*/ 92075 h 1568450"/>
              <a:gd name="connsiteX5" fmla="*/ 734873 w 938683"/>
              <a:gd name="connsiteY5" fmla="*/ 98425 h 1568450"/>
              <a:gd name="connsiteX6" fmla="*/ 734873 w 938683"/>
              <a:gd name="connsiteY6" fmla="*/ 127000 h 1568450"/>
              <a:gd name="connsiteX7" fmla="*/ 734873 w 938683"/>
              <a:gd name="connsiteY7" fmla="*/ 149225 h 1568450"/>
              <a:gd name="connsiteX8" fmla="*/ 738048 w 938683"/>
              <a:gd name="connsiteY8" fmla="*/ 168275 h 1568450"/>
              <a:gd name="connsiteX9" fmla="*/ 738048 w 938683"/>
              <a:gd name="connsiteY9" fmla="*/ 177800 h 1568450"/>
              <a:gd name="connsiteX10" fmla="*/ 728523 w 938683"/>
              <a:gd name="connsiteY10" fmla="*/ 190500 h 1568450"/>
              <a:gd name="connsiteX11" fmla="*/ 725348 w 938683"/>
              <a:gd name="connsiteY11" fmla="*/ 219075 h 1568450"/>
              <a:gd name="connsiteX12" fmla="*/ 725348 w 938683"/>
              <a:gd name="connsiteY12" fmla="*/ 231775 h 1568450"/>
              <a:gd name="connsiteX13" fmla="*/ 734873 w 938683"/>
              <a:gd name="connsiteY13" fmla="*/ 254000 h 1568450"/>
              <a:gd name="connsiteX14" fmla="*/ 747573 w 938683"/>
              <a:gd name="connsiteY14" fmla="*/ 269875 h 1568450"/>
              <a:gd name="connsiteX15" fmla="*/ 757098 w 938683"/>
              <a:gd name="connsiteY15" fmla="*/ 285750 h 1568450"/>
              <a:gd name="connsiteX16" fmla="*/ 760273 w 938683"/>
              <a:gd name="connsiteY16" fmla="*/ 295275 h 1568450"/>
              <a:gd name="connsiteX17" fmla="*/ 757098 w 938683"/>
              <a:gd name="connsiteY17" fmla="*/ 342900 h 1568450"/>
              <a:gd name="connsiteX18" fmla="*/ 750748 w 938683"/>
              <a:gd name="connsiteY18" fmla="*/ 365125 h 1568450"/>
              <a:gd name="connsiteX19" fmla="*/ 744398 w 938683"/>
              <a:gd name="connsiteY19" fmla="*/ 400050 h 1568450"/>
              <a:gd name="connsiteX20" fmla="*/ 738048 w 938683"/>
              <a:gd name="connsiteY20" fmla="*/ 438150 h 1568450"/>
              <a:gd name="connsiteX21" fmla="*/ 741223 w 938683"/>
              <a:gd name="connsiteY21" fmla="*/ 466725 h 1568450"/>
              <a:gd name="connsiteX22" fmla="*/ 747573 w 938683"/>
              <a:gd name="connsiteY22" fmla="*/ 501650 h 1568450"/>
              <a:gd name="connsiteX23" fmla="*/ 769798 w 938683"/>
              <a:gd name="connsiteY23" fmla="*/ 536575 h 1568450"/>
              <a:gd name="connsiteX24" fmla="*/ 779323 w 938683"/>
              <a:gd name="connsiteY24" fmla="*/ 542925 h 1568450"/>
              <a:gd name="connsiteX25" fmla="*/ 792023 w 938683"/>
              <a:gd name="connsiteY25" fmla="*/ 558800 h 1568450"/>
              <a:gd name="connsiteX26" fmla="*/ 804723 w 938683"/>
              <a:gd name="connsiteY26" fmla="*/ 568325 h 1568450"/>
              <a:gd name="connsiteX27" fmla="*/ 830123 w 938683"/>
              <a:gd name="connsiteY27" fmla="*/ 600075 h 1568450"/>
              <a:gd name="connsiteX28" fmla="*/ 874573 w 938683"/>
              <a:gd name="connsiteY28" fmla="*/ 625475 h 1568450"/>
              <a:gd name="connsiteX29" fmla="*/ 899973 w 938683"/>
              <a:gd name="connsiteY29" fmla="*/ 641350 h 1568450"/>
              <a:gd name="connsiteX30" fmla="*/ 915848 w 938683"/>
              <a:gd name="connsiteY30" fmla="*/ 657225 h 1568450"/>
              <a:gd name="connsiteX31" fmla="*/ 931723 w 938683"/>
              <a:gd name="connsiteY31" fmla="*/ 676275 h 1568450"/>
              <a:gd name="connsiteX32" fmla="*/ 938073 w 938683"/>
              <a:gd name="connsiteY32" fmla="*/ 701675 h 1568450"/>
              <a:gd name="connsiteX33" fmla="*/ 938073 w 938683"/>
              <a:gd name="connsiteY33" fmla="*/ 723900 h 1568450"/>
              <a:gd name="connsiteX34" fmla="*/ 934898 w 938683"/>
              <a:gd name="connsiteY34" fmla="*/ 739775 h 1568450"/>
              <a:gd name="connsiteX35" fmla="*/ 928548 w 938683"/>
              <a:gd name="connsiteY35" fmla="*/ 749300 h 1568450"/>
              <a:gd name="connsiteX36" fmla="*/ 931723 w 938683"/>
              <a:gd name="connsiteY36" fmla="*/ 765175 h 1568450"/>
              <a:gd name="connsiteX37" fmla="*/ 934898 w 938683"/>
              <a:gd name="connsiteY37" fmla="*/ 777875 h 1568450"/>
              <a:gd name="connsiteX38" fmla="*/ 922198 w 938683"/>
              <a:gd name="connsiteY38" fmla="*/ 800100 h 1568450"/>
              <a:gd name="connsiteX39" fmla="*/ 915848 w 938683"/>
              <a:gd name="connsiteY39" fmla="*/ 819150 h 1568450"/>
              <a:gd name="connsiteX40" fmla="*/ 915848 w 938683"/>
              <a:gd name="connsiteY40" fmla="*/ 831850 h 1568450"/>
              <a:gd name="connsiteX41" fmla="*/ 906323 w 938683"/>
              <a:gd name="connsiteY41" fmla="*/ 847725 h 1568450"/>
              <a:gd name="connsiteX42" fmla="*/ 906323 w 938683"/>
              <a:gd name="connsiteY42" fmla="*/ 857250 h 1568450"/>
              <a:gd name="connsiteX43" fmla="*/ 899973 w 938683"/>
              <a:gd name="connsiteY43" fmla="*/ 876300 h 1568450"/>
              <a:gd name="connsiteX44" fmla="*/ 896798 w 938683"/>
              <a:gd name="connsiteY44" fmla="*/ 898525 h 1568450"/>
              <a:gd name="connsiteX45" fmla="*/ 884098 w 938683"/>
              <a:gd name="connsiteY45" fmla="*/ 911225 h 1568450"/>
              <a:gd name="connsiteX46" fmla="*/ 877748 w 938683"/>
              <a:gd name="connsiteY46" fmla="*/ 927100 h 1568450"/>
              <a:gd name="connsiteX47" fmla="*/ 871398 w 938683"/>
              <a:gd name="connsiteY47" fmla="*/ 936625 h 1568450"/>
              <a:gd name="connsiteX48" fmla="*/ 868223 w 938683"/>
              <a:gd name="connsiteY48" fmla="*/ 949325 h 1568450"/>
              <a:gd name="connsiteX49" fmla="*/ 868223 w 938683"/>
              <a:gd name="connsiteY49" fmla="*/ 955675 h 1568450"/>
              <a:gd name="connsiteX50" fmla="*/ 868223 w 938683"/>
              <a:gd name="connsiteY50" fmla="*/ 974725 h 1568450"/>
              <a:gd name="connsiteX51" fmla="*/ 868223 w 938683"/>
              <a:gd name="connsiteY51" fmla="*/ 993775 h 1568450"/>
              <a:gd name="connsiteX52" fmla="*/ 877748 w 938683"/>
              <a:gd name="connsiteY52" fmla="*/ 1000125 h 1568450"/>
              <a:gd name="connsiteX53" fmla="*/ 884098 w 938683"/>
              <a:gd name="connsiteY53" fmla="*/ 1012825 h 1568450"/>
              <a:gd name="connsiteX54" fmla="*/ 880923 w 938683"/>
              <a:gd name="connsiteY54" fmla="*/ 1019175 h 1568450"/>
              <a:gd name="connsiteX55" fmla="*/ 880923 w 938683"/>
              <a:gd name="connsiteY55" fmla="*/ 1038225 h 1568450"/>
              <a:gd name="connsiteX56" fmla="*/ 871398 w 938683"/>
              <a:gd name="connsiteY56" fmla="*/ 1038225 h 1568450"/>
              <a:gd name="connsiteX57" fmla="*/ 852348 w 938683"/>
              <a:gd name="connsiteY57" fmla="*/ 1038225 h 1568450"/>
              <a:gd name="connsiteX58" fmla="*/ 836473 w 938683"/>
              <a:gd name="connsiteY58" fmla="*/ 1038225 h 1568450"/>
              <a:gd name="connsiteX59" fmla="*/ 817423 w 938683"/>
              <a:gd name="connsiteY59" fmla="*/ 1044575 h 1568450"/>
              <a:gd name="connsiteX60" fmla="*/ 801548 w 938683"/>
              <a:gd name="connsiteY60" fmla="*/ 1050925 h 1568450"/>
              <a:gd name="connsiteX61" fmla="*/ 785673 w 938683"/>
              <a:gd name="connsiteY61" fmla="*/ 1054100 h 1568450"/>
              <a:gd name="connsiteX62" fmla="*/ 766623 w 938683"/>
              <a:gd name="connsiteY62" fmla="*/ 1054100 h 1568450"/>
              <a:gd name="connsiteX63" fmla="*/ 753923 w 938683"/>
              <a:gd name="connsiteY63" fmla="*/ 1047750 h 1568450"/>
              <a:gd name="connsiteX64" fmla="*/ 725348 w 938683"/>
              <a:gd name="connsiteY64" fmla="*/ 1063625 h 1568450"/>
              <a:gd name="connsiteX65" fmla="*/ 734873 w 938683"/>
              <a:gd name="connsiteY65" fmla="*/ 1069975 h 1568450"/>
              <a:gd name="connsiteX66" fmla="*/ 750748 w 938683"/>
              <a:gd name="connsiteY66" fmla="*/ 1079500 h 1568450"/>
              <a:gd name="connsiteX67" fmla="*/ 750748 w 938683"/>
              <a:gd name="connsiteY67" fmla="*/ 1092200 h 1568450"/>
              <a:gd name="connsiteX68" fmla="*/ 750748 w 938683"/>
              <a:gd name="connsiteY68" fmla="*/ 1108075 h 1568450"/>
              <a:gd name="connsiteX69" fmla="*/ 741223 w 938683"/>
              <a:gd name="connsiteY69" fmla="*/ 1114425 h 1568450"/>
              <a:gd name="connsiteX70" fmla="*/ 734873 w 938683"/>
              <a:gd name="connsiteY70" fmla="*/ 1133475 h 1568450"/>
              <a:gd name="connsiteX71" fmla="*/ 734873 w 938683"/>
              <a:gd name="connsiteY71" fmla="*/ 1139825 h 1568450"/>
              <a:gd name="connsiteX72" fmla="*/ 734873 w 938683"/>
              <a:gd name="connsiteY72" fmla="*/ 1152525 h 1568450"/>
              <a:gd name="connsiteX73" fmla="*/ 734873 w 938683"/>
              <a:gd name="connsiteY73" fmla="*/ 1165225 h 1568450"/>
              <a:gd name="connsiteX74" fmla="*/ 722173 w 938683"/>
              <a:gd name="connsiteY74" fmla="*/ 1177925 h 1568450"/>
              <a:gd name="connsiteX75" fmla="*/ 693598 w 938683"/>
              <a:gd name="connsiteY75" fmla="*/ 1200150 h 1568450"/>
              <a:gd name="connsiteX76" fmla="*/ 690423 w 938683"/>
              <a:gd name="connsiteY76" fmla="*/ 1219200 h 1568450"/>
              <a:gd name="connsiteX77" fmla="*/ 687248 w 938683"/>
              <a:gd name="connsiteY77" fmla="*/ 1254125 h 1568450"/>
              <a:gd name="connsiteX78" fmla="*/ 690423 w 938683"/>
              <a:gd name="connsiteY78" fmla="*/ 1260475 h 1568450"/>
              <a:gd name="connsiteX79" fmla="*/ 684073 w 938683"/>
              <a:gd name="connsiteY79" fmla="*/ 1276350 h 1568450"/>
              <a:gd name="connsiteX80" fmla="*/ 674548 w 938683"/>
              <a:gd name="connsiteY80" fmla="*/ 1282700 h 1568450"/>
              <a:gd name="connsiteX81" fmla="*/ 661848 w 938683"/>
              <a:gd name="connsiteY81" fmla="*/ 1295400 h 1568450"/>
              <a:gd name="connsiteX82" fmla="*/ 645973 w 938683"/>
              <a:gd name="connsiteY82" fmla="*/ 1308100 h 1568450"/>
              <a:gd name="connsiteX83" fmla="*/ 636448 w 938683"/>
              <a:gd name="connsiteY83" fmla="*/ 1320800 h 1568450"/>
              <a:gd name="connsiteX84" fmla="*/ 633273 w 938683"/>
              <a:gd name="connsiteY84" fmla="*/ 1339850 h 1568450"/>
              <a:gd name="connsiteX85" fmla="*/ 623748 w 938683"/>
              <a:gd name="connsiteY85" fmla="*/ 1346200 h 1568450"/>
              <a:gd name="connsiteX86" fmla="*/ 607873 w 938683"/>
              <a:gd name="connsiteY86" fmla="*/ 1355725 h 1568450"/>
              <a:gd name="connsiteX87" fmla="*/ 595173 w 938683"/>
              <a:gd name="connsiteY87" fmla="*/ 1365250 h 1568450"/>
              <a:gd name="connsiteX88" fmla="*/ 538023 w 938683"/>
              <a:gd name="connsiteY88" fmla="*/ 1384300 h 1568450"/>
              <a:gd name="connsiteX89" fmla="*/ 468173 w 938683"/>
              <a:gd name="connsiteY89" fmla="*/ 1400175 h 1568450"/>
              <a:gd name="connsiteX90" fmla="*/ 420548 w 938683"/>
              <a:gd name="connsiteY90" fmla="*/ 1409700 h 1568450"/>
              <a:gd name="connsiteX91" fmla="*/ 398323 w 938683"/>
              <a:gd name="connsiteY91" fmla="*/ 1412875 h 1568450"/>
              <a:gd name="connsiteX92" fmla="*/ 360223 w 938683"/>
              <a:gd name="connsiteY92" fmla="*/ 1416050 h 1568450"/>
              <a:gd name="connsiteX93" fmla="*/ 318948 w 938683"/>
              <a:gd name="connsiteY93" fmla="*/ 1419225 h 1568450"/>
              <a:gd name="connsiteX94" fmla="*/ 274498 w 938683"/>
              <a:gd name="connsiteY94" fmla="*/ 1428750 h 1568450"/>
              <a:gd name="connsiteX95" fmla="*/ 245923 w 938683"/>
              <a:gd name="connsiteY95" fmla="*/ 1435100 h 1568450"/>
              <a:gd name="connsiteX96" fmla="*/ 220523 w 938683"/>
              <a:gd name="connsiteY96" fmla="*/ 1438275 h 1568450"/>
              <a:gd name="connsiteX97" fmla="*/ 188773 w 938683"/>
              <a:gd name="connsiteY97" fmla="*/ 1450975 h 1568450"/>
              <a:gd name="connsiteX98" fmla="*/ 153848 w 938683"/>
              <a:gd name="connsiteY98" fmla="*/ 1460500 h 1568450"/>
              <a:gd name="connsiteX99" fmla="*/ 141148 w 938683"/>
              <a:gd name="connsiteY99" fmla="*/ 1463675 h 1568450"/>
              <a:gd name="connsiteX100" fmla="*/ 103048 w 938683"/>
              <a:gd name="connsiteY100" fmla="*/ 1470025 h 1568450"/>
              <a:gd name="connsiteX101" fmla="*/ 96698 w 938683"/>
              <a:gd name="connsiteY101" fmla="*/ 1476375 h 1568450"/>
              <a:gd name="connsiteX102" fmla="*/ 49073 w 938683"/>
              <a:gd name="connsiteY102" fmla="*/ 1489075 h 1568450"/>
              <a:gd name="connsiteX103" fmla="*/ 17323 w 938683"/>
              <a:gd name="connsiteY103" fmla="*/ 1495425 h 1568450"/>
              <a:gd name="connsiteX104" fmla="*/ 1448 w 938683"/>
              <a:gd name="connsiteY104" fmla="*/ 1504950 h 1568450"/>
              <a:gd name="connsiteX105" fmla="*/ 1448 w 938683"/>
              <a:gd name="connsiteY105" fmla="*/ 1530350 h 1568450"/>
              <a:gd name="connsiteX106" fmla="*/ 7798 w 938683"/>
              <a:gd name="connsiteY106" fmla="*/ 1552575 h 1568450"/>
              <a:gd name="connsiteX107" fmla="*/ 7798 w 938683"/>
              <a:gd name="connsiteY107" fmla="*/ 1568450 h 1568450"/>
              <a:gd name="connsiteX0" fmla="*/ 658673 w 938683"/>
              <a:gd name="connsiteY0" fmla="*/ 0 h 1552575"/>
              <a:gd name="connsiteX1" fmla="*/ 687248 w 938683"/>
              <a:gd name="connsiteY1" fmla="*/ 47625 h 1552575"/>
              <a:gd name="connsiteX2" fmla="*/ 699948 w 938683"/>
              <a:gd name="connsiteY2" fmla="*/ 73025 h 1552575"/>
              <a:gd name="connsiteX3" fmla="*/ 715823 w 938683"/>
              <a:gd name="connsiteY3" fmla="*/ 82550 h 1552575"/>
              <a:gd name="connsiteX4" fmla="*/ 728523 w 938683"/>
              <a:gd name="connsiteY4" fmla="*/ 92075 h 1552575"/>
              <a:gd name="connsiteX5" fmla="*/ 734873 w 938683"/>
              <a:gd name="connsiteY5" fmla="*/ 98425 h 1552575"/>
              <a:gd name="connsiteX6" fmla="*/ 734873 w 938683"/>
              <a:gd name="connsiteY6" fmla="*/ 127000 h 1552575"/>
              <a:gd name="connsiteX7" fmla="*/ 734873 w 938683"/>
              <a:gd name="connsiteY7" fmla="*/ 149225 h 1552575"/>
              <a:gd name="connsiteX8" fmla="*/ 738048 w 938683"/>
              <a:gd name="connsiteY8" fmla="*/ 168275 h 1552575"/>
              <a:gd name="connsiteX9" fmla="*/ 738048 w 938683"/>
              <a:gd name="connsiteY9" fmla="*/ 177800 h 1552575"/>
              <a:gd name="connsiteX10" fmla="*/ 728523 w 938683"/>
              <a:gd name="connsiteY10" fmla="*/ 190500 h 1552575"/>
              <a:gd name="connsiteX11" fmla="*/ 725348 w 938683"/>
              <a:gd name="connsiteY11" fmla="*/ 219075 h 1552575"/>
              <a:gd name="connsiteX12" fmla="*/ 725348 w 938683"/>
              <a:gd name="connsiteY12" fmla="*/ 231775 h 1552575"/>
              <a:gd name="connsiteX13" fmla="*/ 734873 w 938683"/>
              <a:gd name="connsiteY13" fmla="*/ 254000 h 1552575"/>
              <a:gd name="connsiteX14" fmla="*/ 747573 w 938683"/>
              <a:gd name="connsiteY14" fmla="*/ 269875 h 1552575"/>
              <a:gd name="connsiteX15" fmla="*/ 757098 w 938683"/>
              <a:gd name="connsiteY15" fmla="*/ 285750 h 1552575"/>
              <a:gd name="connsiteX16" fmla="*/ 760273 w 938683"/>
              <a:gd name="connsiteY16" fmla="*/ 295275 h 1552575"/>
              <a:gd name="connsiteX17" fmla="*/ 757098 w 938683"/>
              <a:gd name="connsiteY17" fmla="*/ 342900 h 1552575"/>
              <a:gd name="connsiteX18" fmla="*/ 750748 w 938683"/>
              <a:gd name="connsiteY18" fmla="*/ 365125 h 1552575"/>
              <a:gd name="connsiteX19" fmla="*/ 744398 w 938683"/>
              <a:gd name="connsiteY19" fmla="*/ 400050 h 1552575"/>
              <a:gd name="connsiteX20" fmla="*/ 738048 w 938683"/>
              <a:gd name="connsiteY20" fmla="*/ 438150 h 1552575"/>
              <a:gd name="connsiteX21" fmla="*/ 741223 w 938683"/>
              <a:gd name="connsiteY21" fmla="*/ 466725 h 1552575"/>
              <a:gd name="connsiteX22" fmla="*/ 747573 w 938683"/>
              <a:gd name="connsiteY22" fmla="*/ 501650 h 1552575"/>
              <a:gd name="connsiteX23" fmla="*/ 769798 w 938683"/>
              <a:gd name="connsiteY23" fmla="*/ 536575 h 1552575"/>
              <a:gd name="connsiteX24" fmla="*/ 779323 w 938683"/>
              <a:gd name="connsiteY24" fmla="*/ 542925 h 1552575"/>
              <a:gd name="connsiteX25" fmla="*/ 792023 w 938683"/>
              <a:gd name="connsiteY25" fmla="*/ 558800 h 1552575"/>
              <a:gd name="connsiteX26" fmla="*/ 804723 w 938683"/>
              <a:gd name="connsiteY26" fmla="*/ 568325 h 1552575"/>
              <a:gd name="connsiteX27" fmla="*/ 830123 w 938683"/>
              <a:gd name="connsiteY27" fmla="*/ 600075 h 1552575"/>
              <a:gd name="connsiteX28" fmla="*/ 874573 w 938683"/>
              <a:gd name="connsiteY28" fmla="*/ 625475 h 1552575"/>
              <a:gd name="connsiteX29" fmla="*/ 899973 w 938683"/>
              <a:gd name="connsiteY29" fmla="*/ 641350 h 1552575"/>
              <a:gd name="connsiteX30" fmla="*/ 915848 w 938683"/>
              <a:gd name="connsiteY30" fmla="*/ 657225 h 1552575"/>
              <a:gd name="connsiteX31" fmla="*/ 931723 w 938683"/>
              <a:gd name="connsiteY31" fmla="*/ 676275 h 1552575"/>
              <a:gd name="connsiteX32" fmla="*/ 938073 w 938683"/>
              <a:gd name="connsiteY32" fmla="*/ 701675 h 1552575"/>
              <a:gd name="connsiteX33" fmla="*/ 938073 w 938683"/>
              <a:gd name="connsiteY33" fmla="*/ 723900 h 1552575"/>
              <a:gd name="connsiteX34" fmla="*/ 934898 w 938683"/>
              <a:gd name="connsiteY34" fmla="*/ 739775 h 1552575"/>
              <a:gd name="connsiteX35" fmla="*/ 928548 w 938683"/>
              <a:gd name="connsiteY35" fmla="*/ 749300 h 1552575"/>
              <a:gd name="connsiteX36" fmla="*/ 931723 w 938683"/>
              <a:gd name="connsiteY36" fmla="*/ 765175 h 1552575"/>
              <a:gd name="connsiteX37" fmla="*/ 934898 w 938683"/>
              <a:gd name="connsiteY37" fmla="*/ 777875 h 1552575"/>
              <a:gd name="connsiteX38" fmla="*/ 922198 w 938683"/>
              <a:gd name="connsiteY38" fmla="*/ 800100 h 1552575"/>
              <a:gd name="connsiteX39" fmla="*/ 915848 w 938683"/>
              <a:gd name="connsiteY39" fmla="*/ 819150 h 1552575"/>
              <a:gd name="connsiteX40" fmla="*/ 915848 w 938683"/>
              <a:gd name="connsiteY40" fmla="*/ 831850 h 1552575"/>
              <a:gd name="connsiteX41" fmla="*/ 906323 w 938683"/>
              <a:gd name="connsiteY41" fmla="*/ 847725 h 1552575"/>
              <a:gd name="connsiteX42" fmla="*/ 906323 w 938683"/>
              <a:gd name="connsiteY42" fmla="*/ 857250 h 1552575"/>
              <a:gd name="connsiteX43" fmla="*/ 899973 w 938683"/>
              <a:gd name="connsiteY43" fmla="*/ 876300 h 1552575"/>
              <a:gd name="connsiteX44" fmla="*/ 896798 w 938683"/>
              <a:gd name="connsiteY44" fmla="*/ 898525 h 1552575"/>
              <a:gd name="connsiteX45" fmla="*/ 884098 w 938683"/>
              <a:gd name="connsiteY45" fmla="*/ 911225 h 1552575"/>
              <a:gd name="connsiteX46" fmla="*/ 877748 w 938683"/>
              <a:gd name="connsiteY46" fmla="*/ 927100 h 1552575"/>
              <a:gd name="connsiteX47" fmla="*/ 871398 w 938683"/>
              <a:gd name="connsiteY47" fmla="*/ 936625 h 1552575"/>
              <a:gd name="connsiteX48" fmla="*/ 868223 w 938683"/>
              <a:gd name="connsiteY48" fmla="*/ 949325 h 1552575"/>
              <a:gd name="connsiteX49" fmla="*/ 868223 w 938683"/>
              <a:gd name="connsiteY49" fmla="*/ 955675 h 1552575"/>
              <a:gd name="connsiteX50" fmla="*/ 868223 w 938683"/>
              <a:gd name="connsiteY50" fmla="*/ 974725 h 1552575"/>
              <a:gd name="connsiteX51" fmla="*/ 868223 w 938683"/>
              <a:gd name="connsiteY51" fmla="*/ 993775 h 1552575"/>
              <a:gd name="connsiteX52" fmla="*/ 877748 w 938683"/>
              <a:gd name="connsiteY52" fmla="*/ 1000125 h 1552575"/>
              <a:gd name="connsiteX53" fmla="*/ 884098 w 938683"/>
              <a:gd name="connsiteY53" fmla="*/ 1012825 h 1552575"/>
              <a:gd name="connsiteX54" fmla="*/ 880923 w 938683"/>
              <a:gd name="connsiteY54" fmla="*/ 1019175 h 1552575"/>
              <a:gd name="connsiteX55" fmla="*/ 880923 w 938683"/>
              <a:gd name="connsiteY55" fmla="*/ 1038225 h 1552575"/>
              <a:gd name="connsiteX56" fmla="*/ 871398 w 938683"/>
              <a:gd name="connsiteY56" fmla="*/ 1038225 h 1552575"/>
              <a:gd name="connsiteX57" fmla="*/ 852348 w 938683"/>
              <a:gd name="connsiteY57" fmla="*/ 1038225 h 1552575"/>
              <a:gd name="connsiteX58" fmla="*/ 836473 w 938683"/>
              <a:gd name="connsiteY58" fmla="*/ 1038225 h 1552575"/>
              <a:gd name="connsiteX59" fmla="*/ 817423 w 938683"/>
              <a:gd name="connsiteY59" fmla="*/ 1044575 h 1552575"/>
              <a:gd name="connsiteX60" fmla="*/ 801548 w 938683"/>
              <a:gd name="connsiteY60" fmla="*/ 1050925 h 1552575"/>
              <a:gd name="connsiteX61" fmla="*/ 785673 w 938683"/>
              <a:gd name="connsiteY61" fmla="*/ 1054100 h 1552575"/>
              <a:gd name="connsiteX62" fmla="*/ 766623 w 938683"/>
              <a:gd name="connsiteY62" fmla="*/ 1054100 h 1552575"/>
              <a:gd name="connsiteX63" fmla="*/ 753923 w 938683"/>
              <a:gd name="connsiteY63" fmla="*/ 1047750 h 1552575"/>
              <a:gd name="connsiteX64" fmla="*/ 725348 w 938683"/>
              <a:gd name="connsiteY64" fmla="*/ 1063625 h 1552575"/>
              <a:gd name="connsiteX65" fmla="*/ 734873 w 938683"/>
              <a:gd name="connsiteY65" fmla="*/ 1069975 h 1552575"/>
              <a:gd name="connsiteX66" fmla="*/ 750748 w 938683"/>
              <a:gd name="connsiteY66" fmla="*/ 1079500 h 1552575"/>
              <a:gd name="connsiteX67" fmla="*/ 750748 w 938683"/>
              <a:gd name="connsiteY67" fmla="*/ 1092200 h 1552575"/>
              <a:gd name="connsiteX68" fmla="*/ 750748 w 938683"/>
              <a:gd name="connsiteY68" fmla="*/ 1108075 h 1552575"/>
              <a:gd name="connsiteX69" fmla="*/ 741223 w 938683"/>
              <a:gd name="connsiteY69" fmla="*/ 1114425 h 1552575"/>
              <a:gd name="connsiteX70" fmla="*/ 734873 w 938683"/>
              <a:gd name="connsiteY70" fmla="*/ 1133475 h 1552575"/>
              <a:gd name="connsiteX71" fmla="*/ 734873 w 938683"/>
              <a:gd name="connsiteY71" fmla="*/ 1139825 h 1552575"/>
              <a:gd name="connsiteX72" fmla="*/ 734873 w 938683"/>
              <a:gd name="connsiteY72" fmla="*/ 1152525 h 1552575"/>
              <a:gd name="connsiteX73" fmla="*/ 734873 w 938683"/>
              <a:gd name="connsiteY73" fmla="*/ 1165225 h 1552575"/>
              <a:gd name="connsiteX74" fmla="*/ 722173 w 938683"/>
              <a:gd name="connsiteY74" fmla="*/ 1177925 h 1552575"/>
              <a:gd name="connsiteX75" fmla="*/ 693598 w 938683"/>
              <a:gd name="connsiteY75" fmla="*/ 1200150 h 1552575"/>
              <a:gd name="connsiteX76" fmla="*/ 690423 w 938683"/>
              <a:gd name="connsiteY76" fmla="*/ 1219200 h 1552575"/>
              <a:gd name="connsiteX77" fmla="*/ 687248 w 938683"/>
              <a:gd name="connsiteY77" fmla="*/ 1254125 h 1552575"/>
              <a:gd name="connsiteX78" fmla="*/ 690423 w 938683"/>
              <a:gd name="connsiteY78" fmla="*/ 1260475 h 1552575"/>
              <a:gd name="connsiteX79" fmla="*/ 684073 w 938683"/>
              <a:gd name="connsiteY79" fmla="*/ 1276350 h 1552575"/>
              <a:gd name="connsiteX80" fmla="*/ 674548 w 938683"/>
              <a:gd name="connsiteY80" fmla="*/ 1282700 h 1552575"/>
              <a:gd name="connsiteX81" fmla="*/ 661848 w 938683"/>
              <a:gd name="connsiteY81" fmla="*/ 1295400 h 1552575"/>
              <a:gd name="connsiteX82" fmla="*/ 645973 w 938683"/>
              <a:gd name="connsiteY82" fmla="*/ 1308100 h 1552575"/>
              <a:gd name="connsiteX83" fmla="*/ 636448 w 938683"/>
              <a:gd name="connsiteY83" fmla="*/ 1320800 h 1552575"/>
              <a:gd name="connsiteX84" fmla="*/ 633273 w 938683"/>
              <a:gd name="connsiteY84" fmla="*/ 1339850 h 1552575"/>
              <a:gd name="connsiteX85" fmla="*/ 623748 w 938683"/>
              <a:gd name="connsiteY85" fmla="*/ 1346200 h 1552575"/>
              <a:gd name="connsiteX86" fmla="*/ 607873 w 938683"/>
              <a:gd name="connsiteY86" fmla="*/ 1355725 h 1552575"/>
              <a:gd name="connsiteX87" fmla="*/ 595173 w 938683"/>
              <a:gd name="connsiteY87" fmla="*/ 1365250 h 1552575"/>
              <a:gd name="connsiteX88" fmla="*/ 538023 w 938683"/>
              <a:gd name="connsiteY88" fmla="*/ 1384300 h 1552575"/>
              <a:gd name="connsiteX89" fmla="*/ 468173 w 938683"/>
              <a:gd name="connsiteY89" fmla="*/ 1400175 h 1552575"/>
              <a:gd name="connsiteX90" fmla="*/ 420548 w 938683"/>
              <a:gd name="connsiteY90" fmla="*/ 1409700 h 1552575"/>
              <a:gd name="connsiteX91" fmla="*/ 398323 w 938683"/>
              <a:gd name="connsiteY91" fmla="*/ 1412875 h 1552575"/>
              <a:gd name="connsiteX92" fmla="*/ 360223 w 938683"/>
              <a:gd name="connsiteY92" fmla="*/ 1416050 h 1552575"/>
              <a:gd name="connsiteX93" fmla="*/ 318948 w 938683"/>
              <a:gd name="connsiteY93" fmla="*/ 1419225 h 1552575"/>
              <a:gd name="connsiteX94" fmla="*/ 274498 w 938683"/>
              <a:gd name="connsiteY94" fmla="*/ 1428750 h 1552575"/>
              <a:gd name="connsiteX95" fmla="*/ 245923 w 938683"/>
              <a:gd name="connsiteY95" fmla="*/ 1435100 h 1552575"/>
              <a:gd name="connsiteX96" fmla="*/ 220523 w 938683"/>
              <a:gd name="connsiteY96" fmla="*/ 1438275 h 1552575"/>
              <a:gd name="connsiteX97" fmla="*/ 188773 w 938683"/>
              <a:gd name="connsiteY97" fmla="*/ 1450975 h 1552575"/>
              <a:gd name="connsiteX98" fmla="*/ 153848 w 938683"/>
              <a:gd name="connsiteY98" fmla="*/ 1460500 h 1552575"/>
              <a:gd name="connsiteX99" fmla="*/ 141148 w 938683"/>
              <a:gd name="connsiteY99" fmla="*/ 1463675 h 1552575"/>
              <a:gd name="connsiteX100" fmla="*/ 103048 w 938683"/>
              <a:gd name="connsiteY100" fmla="*/ 1470025 h 1552575"/>
              <a:gd name="connsiteX101" fmla="*/ 96698 w 938683"/>
              <a:gd name="connsiteY101" fmla="*/ 1476375 h 1552575"/>
              <a:gd name="connsiteX102" fmla="*/ 49073 w 938683"/>
              <a:gd name="connsiteY102" fmla="*/ 1489075 h 1552575"/>
              <a:gd name="connsiteX103" fmla="*/ 17323 w 938683"/>
              <a:gd name="connsiteY103" fmla="*/ 1495425 h 1552575"/>
              <a:gd name="connsiteX104" fmla="*/ 1448 w 938683"/>
              <a:gd name="connsiteY104" fmla="*/ 1504950 h 1552575"/>
              <a:gd name="connsiteX105" fmla="*/ 1448 w 938683"/>
              <a:gd name="connsiteY105" fmla="*/ 1530350 h 1552575"/>
              <a:gd name="connsiteX106" fmla="*/ 7798 w 938683"/>
              <a:gd name="connsiteY106" fmla="*/ 1552575 h 1552575"/>
              <a:gd name="connsiteX0" fmla="*/ 658673 w 938683"/>
              <a:gd name="connsiteY0" fmla="*/ 0 h 1530350"/>
              <a:gd name="connsiteX1" fmla="*/ 687248 w 938683"/>
              <a:gd name="connsiteY1" fmla="*/ 47625 h 1530350"/>
              <a:gd name="connsiteX2" fmla="*/ 699948 w 938683"/>
              <a:gd name="connsiteY2" fmla="*/ 73025 h 1530350"/>
              <a:gd name="connsiteX3" fmla="*/ 715823 w 938683"/>
              <a:gd name="connsiteY3" fmla="*/ 82550 h 1530350"/>
              <a:gd name="connsiteX4" fmla="*/ 728523 w 938683"/>
              <a:gd name="connsiteY4" fmla="*/ 92075 h 1530350"/>
              <a:gd name="connsiteX5" fmla="*/ 734873 w 938683"/>
              <a:gd name="connsiteY5" fmla="*/ 98425 h 1530350"/>
              <a:gd name="connsiteX6" fmla="*/ 734873 w 938683"/>
              <a:gd name="connsiteY6" fmla="*/ 127000 h 1530350"/>
              <a:gd name="connsiteX7" fmla="*/ 734873 w 938683"/>
              <a:gd name="connsiteY7" fmla="*/ 149225 h 1530350"/>
              <a:gd name="connsiteX8" fmla="*/ 738048 w 938683"/>
              <a:gd name="connsiteY8" fmla="*/ 168275 h 1530350"/>
              <a:gd name="connsiteX9" fmla="*/ 738048 w 938683"/>
              <a:gd name="connsiteY9" fmla="*/ 177800 h 1530350"/>
              <a:gd name="connsiteX10" fmla="*/ 728523 w 938683"/>
              <a:gd name="connsiteY10" fmla="*/ 190500 h 1530350"/>
              <a:gd name="connsiteX11" fmla="*/ 725348 w 938683"/>
              <a:gd name="connsiteY11" fmla="*/ 219075 h 1530350"/>
              <a:gd name="connsiteX12" fmla="*/ 725348 w 938683"/>
              <a:gd name="connsiteY12" fmla="*/ 231775 h 1530350"/>
              <a:gd name="connsiteX13" fmla="*/ 734873 w 938683"/>
              <a:gd name="connsiteY13" fmla="*/ 254000 h 1530350"/>
              <a:gd name="connsiteX14" fmla="*/ 747573 w 938683"/>
              <a:gd name="connsiteY14" fmla="*/ 269875 h 1530350"/>
              <a:gd name="connsiteX15" fmla="*/ 757098 w 938683"/>
              <a:gd name="connsiteY15" fmla="*/ 285750 h 1530350"/>
              <a:gd name="connsiteX16" fmla="*/ 760273 w 938683"/>
              <a:gd name="connsiteY16" fmla="*/ 295275 h 1530350"/>
              <a:gd name="connsiteX17" fmla="*/ 757098 w 938683"/>
              <a:gd name="connsiteY17" fmla="*/ 342900 h 1530350"/>
              <a:gd name="connsiteX18" fmla="*/ 750748 w 938683"/>
              <a:gd name="connsiteY18" fmla="*/ 365125 h 1530350"/>
              <a:gd name="connsiteX19" fmla="*/ 744398 w 938683"/>
              <a:gd name="connsiteY19" fmla="*/ 400050 h 1530350"/>
              <a:gd name="connsiteX20" fmla="*/ 738048 w 938683"/>
              <a:gd name="connsiteY20" fmla="*/ 438150 h 1530350"/>
              <a:gd name="connsiteX21" fmla="*/ 741223 w 938683"/>
              <a:gd name="connsiteY21" fmla="*/ 466725 h 1530350"/>
              <a:gd name="connsiteX22" fmla="*/ 747573 w 938683"/>
              <a:gd name="connsiteY22" fmla="*/ 501650 h 1530350"/>
              <a:gd name="connsiteX23" fmla="*/ 769798 w 938683"/>
              <a:gd name="connsiteY23" fmla="*/ 536575 h 1530350"/>
              <a:gd name="connsiteX24" fmla="*/ 779323 w 938683"/>
              <a:gd name="connsiteY24" fmla="*/ 542925 h 1530350"/>
              <a:gd name="connsiteX25" fmla="*/ 792023 w 938683"/>
              <a:gd name="connsiteY25" fmla="*/ 558800 h 1530350"/>
              <a:gd name="connsiteX26" fmla="*/ 804723 w 938683"/>
              <a:gd name="connsiteY26" fmla="*/ 568325 h 1530350"/>
              <a:gd name="connsiteX27" fmla="*/ 830123 w 938683"/>
              <a:gd name="connsiteY27" fmla="*/ 600075 h 1530350"/>
              <a:gd name="connsiteX28" fmla="*/ 874573 w 938683"/>
              <a:gd name="connsiteY28" fmla="*/ 625475 h 1530350"/>
              <a:gd name="connsiteX29" fmla="*/ 899973 w 938683"/>
              <a:gd name="connsiteY29" fmla="*/ 641350 h 1530350"/>
              <a:gd name="connsiteX30" fmla="*/ 915848 w 938683"/>
              <a:gd name="connsiteY30" fmla="*/ 657225 h 1530350"/>
              <a:gd name="connsiteX31" fmla="*/ 931723 w 938683"/>
              <a:gd name="connsiteY31" fmla="*/ 676275 h 1530350"/>
              <a:gd name="connsiteX32" fmla="*/ 938073 w 938683"/>
              <a:gd name="connsiteY32" fmla="*/ 701675 h 1530350"/>
              <a:gd name="connsiteX33" fmla="*/ 938073 w 938683"/>
              <a:gd name="connsiteY33" fmla="*/ 723900 h 1530350"/>
              <a:gd name="connsiteX34" fmla="*/ 934898 w 938683"/>
              <a:gd name="connsiteY34" fmla="*/ 739775 h 1530350"/>
              <a:gd name="connsiteX35" fmla="*/ 928548 w 938683"/>
              <a:gd name="connsiteY35" fmla="*/ 749300 h 1530350"/>
              <a:gd name="connsiteX36" fmla="*/ 931723 w 938683"/>
              <a:gd name="connsiteY36" fmla="*/ 765175 h 1530350"/>
              <a:gd name="connsiteX37" fmla="*/ 934898 w 938683"/>
              <a:gd name="connsiteY37" fmla="*/ 777875 h 1530350"/>
              <a:gd name="connsiteX38" fmla="*/ 922198 w 938683"/>
              <a:gd name="connsiteY38" fmla="*/ 800100 h 1530350"/>
              <a:gd name="connsiteX39" fmla="*/ 915848 w 938683"/>
              <a:gd name="connsiteY39" fmla="*/ 819150 h 1530350"/>
              <a:gd name="connsiteX40" fmla="*/ 915848 w 938683"/>
              <a:gd name="connsiteY40" fmla="*/ 831850 h 1530350"/>
              <a:gd name="connsiteX41" fmla="*/ 906323 w 938683"/>
              <a:gd name="connsiteY41" fmla="*/ 847725 h 1530350"/>
              <a:gd name="connsiteX42" fmla="*/ 906323 w 938683"/>
              <a:gd name="connsiteY42" fmla="*/ 857250 h 1530350"/>
              <a:gd name="connsiteX43" fmla="*/ 899973 w 938683"/>
              <a:gd name="connsiteY43" fmla="*/ 876300 h 1530350"/>
              <a:gd name="connsiteX44" fmla="*/ 896798 w 938683"/>
              <a:gd name="connsiteY44" fmla="*/ 898525 h 1530350"/>
              <a:gd name="connsiteX45" fmla="*/ 884098 w 938683"/>
              <a:gd name="connsiteY45" fmla="*/ 911225 h 1530350"/>
              <a:gd name="connsiteX46" fmla="*/ 877748 w 938683"/>
              <a:gd name="connsiteY46" fmla="*/ 927100 h 1530350"/>
              <a:gd name="connsiteX47" fmla="*/ 871398 w 938683"/>
              <a:gd name="connsiteY47" fmla="*/ 936625 h 1530350"/>
              <a:gd name="connsiteX48" fmla="*/ 868223 w 938683"/>
              <a:gd name="connsiteY48" fmla="*/ 949325 h 1530350"/>
              <a:gd name="connsiteX49" fmla="*/ 868223 w 938683"/>
              <a:gd name="connsiteY49" fmla="*/ 955675 h 1530350"/>
              <a:gd name="connsiteX50" fmla="*/ 868223 w 938683"/>
              <a:gd name="connsiteY50" fmla="*/ 974725 h 1530350"/>
              <a:gd name="connsiteX51" fmla="*/ 868223 w 938683"/>
              <a:gd name="connsiteY51" fmla="*/ 993775 h 1530350"/>
              <a:gd name="connsiteX52" fmla="*/ 877748 w 938683"/>
              <a:gd name="connsiteY52" fmla="*/ 1000125 h 1530350"/>
              <a:gd name="connsiteX53" fmla="*/ 884098 w 938683"/>
              <a:gd name="connsiteY53" fmla="*/ 1012825 h 1530350"/>
              <a:gd name="connsiteX54" fmla="*/ 880923 w 938683"/>
              <a:gd name="connsiteY54" fmla="*/ 1019175 h 1530350"/>
              <a:gd name="connsiteX55" fmla="*/ 880923 w 938683"/>
              <a:gd name="connsiteY55" fmla="*/ 1038225 h 1530350"/>
              <a:gd name="connsiteX56" fmla="*/ 871398 w 938683"/>
              <a:gd name="connsiteY56" fmla="*/ 1038225 h 1530350"/>
              <a:gd name="connsiteX57" fmla="*/ 852348 w 938683"/>
              <a:gd name="connsiteY57" fmla="*/ 1038225 h 1530350"/>
              <a:gd name="connsiteX58" fmla="*/ 836473 w 938683"/>
              <a:gd name="connsiteY58" fmla="*/ 1038225 h 1530350"/>
              <a:gd name="connsiteX59" fmla="*/ 817423 w 938683"/>
              <a:gd name="connsiteY59" fmla="*/ 1044575 h 1530350"/>
              <a:gd name="connsiteX60" fmla="*/ 801548 w 938683"/>
              <a:gd name="connsiteY60" fmla="*/ 1050925 h 1530350"/>
              <a:gd name="connsiteX61" fmla="*/ 785673 w 938683"/>
              <a:gd name="connsiteY61" fmla="*/ 1054100 h 1530350"/>
              <a:gd name="connsiteX62" fmla="*/ 766623 w 938683"/>
              <a:gd name="connsiteY62" fmla="*/ 1054100 h 1530350"/>
              <a:gd name="connsiteX63" fmla="*/ 753923 w 938683"/>
              <a:gd name="connsiteY63" fmla="*/ 1047750 h 1530350"/>
              <a:gd name="connsiteX64" fmla="*/ 725348 w 938683"/>
              <a:gd name="connsiteY64" fmla="*/ 1063625 h 1530350"/>
              <a:gd name="connsiteX65" fmla="*/ 734873 w 938683"/>
              <a:gd name="connsiteY65" fmla="*/ 1069975 h 1530350"/>
              <a:gd name="connsiteX66" fmla="*/ 750748 w 938683"/>
              <a:gd name="connsiteY66" fmla="*/ 1079500 h 1530350"/>
              <a:gd name="connsiteX67" fmla="*/ 750748 w 938683"/>
              <a:gd name="connsiteY67" fmla="*/ 1092200 h 1530350"/>
              <a:gd name="connsiteX68" fmla="*/ 750748 w 938683"/>
              <a:gd name="connsiteY68" fmla="*/ 1108075 h 1530350"/>
              <a:gd name="connsiteX69" fmla="*/ 741223 w 938683"/>
              <a:gd name="connsiteY69" fmla="*/ 1114425 h 1530350"/>
              <a:gd name="connsiteX70" fmla="*/ 734873 w 938683"/>
              <a:gd name="connsiteY70" fmla="*/ 1133475 h 1530350"/>
              <a:gd name="connsiteX71" fmla="*/ 734873 w 938683"/>
              <a:gd name="connsiteY71" fmla="*/ 1139825 h 1530350"/>
              <a:gd name="connsiteX72" fmla="*/ 734873 w 938683"/>
              <a:gd name="connsiteY72" fmla="*/ 1152525 h 1530350"/>
              <a:gd name="connsiteX73" fmla="*/ 734873 w 938683"/>
              <a:gd name="connsiteY73" fmla="*/ 1165225 h 1530350"/>
              <a:gd name="connsiteX74" fmla="*/ 722173 w 938683"/>
              <a:gd name="connsiteY74" fmla="*/ 1177925 h 1530350"/>
              <a:gd name="connsiteX75" fmla="*/ 693598 w 938683"/>
              <a:gd name="connsiteY75" fmla="*/ 1200150 h 1530350"/>
              <a:gd name="connsiteX76" fmla="*/ 690423 w 938683"/>
              <a:gd name="connsiteY76" fmla="*/ 1219200 h 1530350"/>
              <a:gd name="connsiteX77" fmla="*/ 687248 w 938683"/>
              <a:gd name="connsiteY77" fmla="*/ 1254125 h 1530350"/>
              <a:gd name="connsiteX78" fmla="*/ 690423 w 938683"/>
              <a:gd name="connsiteY78" fmla="*/ 1260475 h 1530350"/>
              <a:gd name="connsiteX79" fmla="*/ 684073 w 938683"/>
              <a:gd name="connsiteY79" fmla="*/ 1276350 h 1530350"/>
              <a:gd name="connsiteX80" fmla="*/ 674548 w 938683"/>
              <a:gd name="connsiteY80" fmla="*/ 1282700 h 1530350"/>
              <a:gd name="connsiteX81" fmla="*/ 661848 w 938683"/>
              <a:gd name="connsiteY81" fmla="*/ 1295400 h 1530350"/>
              <a:gd name="connsiteX82" fmla="*/ 645973 w 938683"/>
              <a:gd name="connsiteY82" fmla="*/ 1308100 h 1530350"/>
              <a:gd name="connsiteX83" fmla="*/ 636448 w 938683"/>
              <a:gd name="connsiteY83" fmla="*/ 1320800 h 1530350"/>
              <a:gd name="connsiteX84" fmla="*/ 633273 w 938683"/>
              <a:gd name="connsiteY84" fmla="*/ 1339850 h 1530350"/>
              <a:gd name="connsiteX85" fmla="*/ 623748 w 938683"/>
              <a:gd name="connsiteY85" fmla="*/ 1346200 h 1530350"/>
              <a:gd name="connsiteX86" fmla="*/ 607873 w 938683"/>
              <a:gd name="connsiteY86" fmla="*/ 1355725 h 1530350"/>
              <a:gd name="connsiteX87" fmla="*/ 595173 w 938683"/>
              <a:gd name="connsiteY87" fmla="*/ 1365250 h 1530350"/>
              <a:gd name="connsiteX88" fmla="*/ 538023 w 938683"/>
              <a:gd name="connsiteY88" fmla="*/ 1384300 h 1530350"/>
              <a:gd name="connsiteX89" fmla="*/ 468173 w 938683"/>
              <a:gd name="connsiteY89" fmla="*/ 1400175 h 1530350"/>
              <a:gd name="connsiteX90" fmla="*/ 420548 w 938683"/>
              <a:gd name="connsiteY90" fmla="*/ 1409700 h 1530350"/>
              <a:gd name="connsiteX91" fmla="*/ 398323 w 938683"/>
              <a:gd name="connsiteY91" fmla="*/ 1412875 h 1530350"/>
              <a:gd name="connsiteX92" fmla="*/ 360223 w 938683"/>
              <a:gd name="connsiteY92" fmla="*/ 1416050 h 1530350"/>
              <a:gd name="connsiteX93" fmla="*/ 318948 w 938683"/>
              <a:gd name="connsiteY93" fmla="*/ 1419225 h 1530350"/>
              <a:gd name="connsiteX94" fmla="*/ 274498 w 938683"/>
              <a:gd name="connsiteY94" fmla="*/ 1428750 h 1530350"/>
              <a:gd name="connsiteX95" fmla="*/ 245923 w 938683"/>
              <a:gd name="connsiteY95" fmla="*/ 1435100 h 1530350"/>
              <a:gd name="connsiteX96" fmla="*/ 220523 w 938683"/>
              <a:gd name="connsiteY96" fmla="*/ 1438275 h 1530350"/>
              <a:gd name="connsiteX97" fmla="*/ 188773 w 938683"/>
              <a:gd name="connsiteY97" fmla="*/ 1450975 h 1530350"/>
              <a:gd name="connsiteX98" fmla="*/ 153848 w 938683"/>
              <a:gd name="connsiteY98" fmla="*/ 1460500 h 1530350"/>
              <a:gd name="connsiteX99" fmla="*/ 141148 w 938683"/>
              <a:gd name="connsiteY99" fmla="*/ 1463675 h 1530350"/>
              <a:gd name="connsiteX100" fmla="*/ 103048 w 938683"/>
              <a:gd name="connsiteY100" fmla="*/ 1470025 h 1530350"/>
              <a:gd name="connsiteX101" fmla="*/ 96698 w 938683"/>
              <a:gd name="connsiteY101" fmla="*/ 1476375 h 1530350"/>
              <a:gd name="connsiteX102" fmla="*/ 49073 w 938683"/>
              <a:gd name="connsiteY102" fmla="*/ 1489075 h 1530350"/>
              <a:gd name="connsiteX103" fmla="*/ 17323 w 938683"/>
              <a:gd name="connsiteY103" fmla="*/ 1495425 h 1530350"/>
              <a:gd name="connsiteX104" fmla="*/ 1448 w 938683"/>
              <a:gd name="connsiteY104" fmla="*/ 1504950 h 1530350"/>
              <a:gd name="connsiteX105" fmla="*/ 1448 w 938683"/>
              <a:gd name="connsiteY105" fmla="*/ 1530350 h 153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938683" h="1530350">
                <a:moveTo>
                  <a:pt x="658673" y="0"/>
                </a:moveTo>
                <a:cubicBezTo>
                  <a:pt x="669521" y="17727"/>
                  <a:pt x="680369" y="35454"/>
                  <a:pt x="687248" y="47625"/>
                </a:cubicBezTo>
                <a:cubicBezTo>
                  <a:pt x="694127" y="59796"/>
                  <a:pt x="695186" y="67204"/>
                  <a:pt x="699948" y="73025"/>
                </a:cubicBezTo>
                <a:cubicBezTo>
                  <a:pt x="704710" y="78846"/>
                  <a:pt x="711061" y="79375"/>
                  <a:pt x="715823" y="82550"/>
                </a:cubicBezTo>
                <a:cubicBezTo>
                  <a:pt x="720585" y="85725"/>
                  <a:pt x="725348" y="89429"/>
                  <a:pt x="728523" y="92075"/>
                </a:cubicBezTo>
                <a:cubicBezTo>
                  <a:pt x="731698" y="94721"/>
                  <a:pt x="733815" y="92604"/>
                  <a:pt x="734873" y="98425"/>
                </a:cubicBezTo>
                <a:cubicBezTo>
                  <a:pt x="735931" y="104246"/>
                  <a:pt x="734873" y="127000"/>
                  <a:pt x="734873" y="127000"/>
                </a:cubicBezTo>
                <a:cubicBezTo>
                  <a:pt x="734873" y="135467"/>
                  <a:pt x="734344" y="142346"/>
                  <a:pt x="734873" y="149225"/>
                </a:cubicBezTo>
                <a:cubicBezTo>
                  <a:pt x="735402" y="156104"/>
                  <a:pt x="737519" y="163513"/>
                  <a:pt x="738048" y="168275"/>
                </a:cubicBezTo>
                <a:cubicBezTo>
                  <a:pt x="738577" y="173038"/>
                  <a:pt x="739635" y="174096"/>
                  <a:pt x="738048" y="177800"/>
                </a:cubicBezTo>
                <a:cubicBezTo>
                  <a:pt x="736461" y="181504"/>
                  <a:pt x="730640" y="183621"/>
                  <a:pt x="728523" y="190500"/>
                </a:cubicBezTo>
                <a:cubicBezTo>
                  <a:pt x="726406" y="197379"/>
                  <a:pt x="725877" y="212196"/>
                  <a:pt x="725348" y="219075"/>
                </a:cubicBezTo>
                <a:cubicBezTo>
                  <a:pt x="724819" y="225954"/>
                  <a:pt x="723761" y="225954"/>
                  <a:pt x="725348" y="231775"/>
                </a:cubicBezTo>
                <a:cubicBezTo>
                  <a:pt x="726936" y="237596"/>
                  <a:pt x="731169" y="247650"/>
                  <a:pt x="734873" y="254000"/>
                </a:cubicBezTo>
                <a:cubicBezTo>
                  <a:pt x="738577" y="260350"/>
                  <a:pt x="743869" y="264583"/>
                  <a:pt x="747573" y="269875"/>
                </a:cubicBezTo>
                <a:cubicBezTo>
                  <a:pt x="751277" y="275167"/>
                  <a:pt x="754981" y="281517"/>
                  <a:pt x="757098" y="285750"/>
                </a:cubicBezTo>
                <a:cubicBezTo>
                  <a:pt x="759215" y="289983"/>
                  <a:pt x="760273" y="285750"/>
                  <a:pt x="760273" y="295275"/>
                </a:cubicBezTo>
                <a:cubicBezTo>
                  <a:pt x="760273" y="304800"/>
                  <a:pt x="758685" y="331258"/>
                  <a:pt x="757098" y="342900"/>
                </a:cubicBezTo>
                <a:cubicBezTo>
                  <a:pt x="755511" y="354542"/>
                  <a:pt x="752865" y="355600"/>
                  <a:pt x="750748" y="365125"/>
                </a:cubicBezTo>
                <a:cubicBezTo>
                  <a:pt x="748631" y="374650"/>
                  <a:pt x="746515" y="387879"/>
                  <a:pt x="744398" y="400050"/>
                </a:cubicBezTo>
                <a:cubicBezTo>
                  <a:pt x="742281" y="412221"/>
                  <a:pt x="738577" y="427038"/>
                  <a:pt x="738048" y="438150"/>
                </a:cubicBezTo>
                <a:cubicBezTo>
                  <a:pt x="737519" y="449262"/>
                  <a:pt x="739636" y="456142"/>
                  <a:pt x="741223" y="466725"/>
                </a:cubicBezTo>
                <a:cubicBezTo>
                  <a:pt x="742811" y="477308"/>
                  <a:pt x="742811" y="490008"/>
                  <a:pt x="747573" y="501650"/>
                </a:cubicBezTo>
                <a:cubicBezTo>
                  <a:pt x="752335" y="513292"/>
                  <a:pt x="764506" y="529696"/>
                  <a:pt x="769798" y="536575"/>
                </a:cubicBezTo>
                <a:cubicBezTo>
                  <a:pt x="775090" y="543454"/>
                  <a:pt x="775619" y="539221"/>
                  <a:pt x="779323" y="542925"/>
                </a:cubicBezTo>
                <a:cubicBezTo>
                  <a:pt x="783027" y="546629"/>
                  <a:pt x="787790" y="554567"/>
                  <a:pt x="792023" y="558800"/>
                </a:cubicBezTo>
                <a:cubicBezTo>
                  <a:pt x="796256" y="563033"/>
                  <a:pt x="798373" y="561446"/>
                  <a:pt x="804723" y="568325"/>
                </a:cubicBezTo>
                <a:cubicBezTo>
                  <a:pt x="811073" y="575204"/>
                  <a:pt x="818481" y="590550"/>
                  <a:pt x="830123" y="600075"/>
                </a:cubicBezTo>
                <a:cubicBezTo>
                  <a:pt x="841765" y="609600"/>
                  <a:pt x="862931" y="618596"/>
                  <a:pt x="874573" y="625475"/>
                </a:cubicBezTo>
                <a:cubicBezTo>
                  <a:pt x="886215" y="632354"/>
                  <a:pt x="893094" y="636058"/>
                  <a:pt x="899973" y="641350"/>
                </a:cubicBezTo>
                <a:cubicBezTo>
                  <a:pt x="906852" y="646642"/>
                  <a:pt x="910556" y="651404"/>
                  <a:pt x="915848" y="657225"/>
                </a:cubicBezTo>
                <a:cubicBezTo>
                  <a:pt x="921140" y="663046"/>
                  <a:pt x="928019" y="668867"/>
                  <a:pt x="931723" y="676275"/>
                </a:cubicBezTo>
                <a:cubicBezTo>
                  <a:pt x="935427" y="683683"/>
                  <a:pt x="937015" y="693738"/>
                  <a:pt x="938073" y="701675"/>
                </a:cubicBezTo>
                <a:cubicBezTo>
                  <a:pt x="939131" y="709612"/>
                  <a:pt x="938602" y="717550"/>
                  <a:pt x="938073" y="723900"/>
                </a:cubicBezTo>
                <a:cubicBezTo>
                  <a:pt x="937544" y="730250"/>
                  <a:pt x="936485" y="735542"/>
                  <a:pt x="934898" y="739775"/>
                </a:cubicBezTo>
                <a:cubicBezTo>
                  <a:pt x="933311" y="744008"/>
                  <a:pt x="929077" y="745067"/>
                  <a:pt x="928548" y="749300"/>
                </a:cubicBezTo>
                <a:cubicBezTo>
                  <a:pt x="928019" y="753533"/>
                  <a:pt x="930665" y="760413"/>
                  <a:pt x="931723" y="765175"/>
                </a:cubicBezTo>
                <a:cubicBezTo>
                  <a:pt x="932781" y="769937"/>
                  <a:pt x="936486" y="772054"/>
                  <a:pt x="934898" y="777875"/>
                </a:cubicBezTo>
                <a:cubicBezTo>
                  <a:pt x="933311" y="783696"/>
                  <a:pt x="925373" y="793221"/>
                  <a:pt x="922198" y="800100"/>
                </a:cubicBezTo>
                <a:cubicBezTo>
                  <a:pt x="919023" y="806979"/>
                  <a:pt x="916906" y="813859"/>
                  <a:pt x="915848" y="819150"/>
                </a:cubicBezTo>
                <a:cubicBezTo>
                  <a:pt x="914790" y="824441"/>
                  <a:pt x="917435" y="827088"/>
                  <a:pt x="915848" y="831850"/>
                </a:cubicBezTo>
                <a:cubicBezTo>
                  <a:pt x="914261" y="836612"/>
                  <a:pt x="907910" y="843492"/>
                  <a:pt x="906323" y="847725"/>
                </a:cubicBezTo>
                <a:cubicBezTo>
                  <a:pt x="904736" y="851958"/>
                  <a:pt x="907381" y="852488"/>
                  <a:pt x="906323" y="857250"/>
                </a:cubicBezTo>
                <a:cubicBezTo>
                  <a:pt x="905265" y="862012"/>
                  <a:pt x="901560" y="869421"/>
                  <a:pt x="899973" y="876300"/>
                </a:cubicBezTo>
                <a:cubicBezTo>
                  <a:pt x="898386" y="883179"/>
                  <a:pt x="899444" y="892704"/>
                  <a:pt x="896798" y="898525"/>
                </a:cubicBezTo>
                <a:cubicBezTo>
                  <a:pt x="894152" y="904346"/>
                  <a:pt x="887273" y="906463"/>
                  <a:pt x="884098" y="911225"/>
                </a:cubicBezTo>
                <a:cubicBezTo>
                  <a:pt x="880923" y="915987"/>
                  <a:pt x="879865" y="922867"/>
                  <a:pt x="877748" y="927100"/>
                </a:cubicBezTo>
                <a:cubicBezTo>
                  <a:pt x="875631" y="931333"/>
                  <a:pt x="872985" y="932921"/>
                  <a:pt x="871398" y="936625"/>
                </a:cubicBezTo>
                <a:cubicBezTo>
                  <a:pt x="869811" y="940329"/>
                  <a:pt x="868752" y="946150"/>
                  <a:pt x="868223" y="949325"/>
                </a:cubicBezTo>
                <a:cubicBezTo>
                  <a:pt x="867694" y="952500"/>
                  <a:pt x="868223" y="955675"/>
                  <a:pt x="868223" y="955675"/>
                </a:cubicBezTo>
                <a:lnTo>
                  <a:pt x="868223" y="974725"/>
                </a:lnTo>
                <a:cubicBezTo>
                  <a:pt x="868223" y="981075"/>
                  <a:pt x="866636" y="989542"/>
                  <a:pt x="868223" y="993775"/>
                </a:cubicBezTo>
                <a:cubicBezTo>
                  <a:pt x="869810" y="998008"/>
                  <a:pt x="875102" y="996950"/>
                  <a:pt x="877748" y="1000125"/>
                </a:cubicBezTo>
                <a:cubicBezTo>
                  <a:pt x="880394" y="1003300"/>
                  <a:pt x="883569" y="1009650"/>
                  <a:pt x="884098" y="1012825"/>
                </a:cubicBezTo>
                <a:cubicBezTo>
                  <a:pt x="884627" y="1016000"/>
                  <a:pt x="881452" y="1014942"/>
                  <a:pt x="880923" y="1019175"/>
                </a:cubicBezTo>
                <a:cubicBezTo>
                  <a:pt x="880394" y="1023408"/>
                  <a:pt x="882510" y="1035050"/>
                  <a:pt x="880923" y="1038225"/>
                </a:cubicBezTo>
                <a:cubicBezTo>
                  <a:pt x="879336" y="1041400"/>
                  <a:pt x="871398" y="1038225"/>
                  <a:pt x="871398" y="1038225"/>
                </a:cubicBezTo>
                <a:lnTo>
                  <a:pt x="852348" y="1038225"/>
                </a:lnTo>
                <a:cubicBezTo>
                  <a:pt x="846527" y="1038225"/>
                  <a:pt x="842294" y="1037167"/>
                  <a:pt x="836473" y="1038225"/>
                </a:cubicBezTo>
                <a:cubicBezTo>
                  <a:pt x="830652" y="1039283"/>
                  <a:pt x="823244" y="1042458"/>
                  <a:pt x="817423" y="1044575"/>
                </a:cubicBezTo>
                <a:cubicBezTo>
                  <a:pt x="811602" y="1046692"/>
                  <a:pt x="806840" y="1049338"/>
                  <a:pt x="801548" y="1050925"/>
                </a:cubicBezTo>
                <a:cubicBezTo>
                  <a:pt x="796256" y="1052512"/>
                  <a:pt x="791494" y="1053571"/>
                  <a:pt x="785673" y="1054100"/>
                </a:cubicBezTo>
                <a:cubicBezTo>
                  <a:pt x="779852" y="1054629"/>
                  <a:pt x="771914" y="1055158"/>
                  <a:pt x="766623" y="1054100"/>
                </a:cubicBezTo>
                <a:cubicBezTo>
                  <a:pt x="761332" y="1053042"/>
                  <a:pt x="760802" y="1046163"/>
                  <a:pt x="753923" y="1047750"/>
                </a:cubicBezTo>
                <a:cubicBezTo>
                  <a:pt x="747044" y="1049337"/>
                  <a:pt x="728523" y="1059921"/>
                  <a:pt x="725348" y="1063625"/>
                </a:cubicBezTo>
                <a:cubicBezTo>
                  <a:pt x="722173" y="1067329"/>
                  <a:pt x="730640" y="1067329"/>
                  <a:pt x="734873" y="1069975"/>
                </a:cubicBezTo>
                <a:cubicBezTo>
                  <a:pt x="739106" y="1072621"/>
                  <a:pt x="748102" y="1075796"/>
                  <a:pt x="750748" y="1079500"/>
                </a:cubicBezTo>
                <a:cubicBezTo>
                  <a:pt x="753394" y="1083204"/>
                  <a:pt x="750748" y="1092200"/>
                  <a:pt x="750748" y="1092200"/>
                </a:cubicBezTo>
                <a:cubicBezTo>
                  <a:pt x="750748" y="1096962"/>
                  <a:pt x="752335" y="1104371"/>
                  <a:pt x="750748" y="1108075"/>
                </a:cubicBezTo>
                <a:cubicBezTo>
                  <a:pt x="749161" y="1111779"/>
                  <a:pt x="743869" y="1110192"/>
                  <a:pt x="741223" y="1114425"/>
                </a:cubicBezTo>
                <a:cubicBezTo>
                  <a:pt x="738577" y="1118658"/>
                  <a:pt x="735931" y="1129242"/>
                  <a:pt x="734873" y="1133475"/>
                </a:cubicBezTo>
                <a:cubicBezTo>
                  <a:pt x="733815" y="1137708"/>
                  <a:pt x="734873" y="1139825"/>
                  <a:pt x="734873" y="1139825"/>
                </a:cubicBezTo>
                <a:lnTo>
                  <a:pt x="734873" y="1152525"/>
                </a:lnTo>
                <a:cubicBezTo>
                  <a:pt x="734873" y="1156758"/>
                  <a:pt x="736990" y="1160992"/>
                  <a:pt x="734873" y="1165225"/>
                </a:cubicBezTo>
                <a:cubicBezTo>
                  <a:pt x="732756" y="1169458"/>
                  <a:pt x="729052" y="1172104"/>
                  <a:pt x="722173" y="1177925"/>
                </a:cubicBezTo>
                <a:cubicBezTo>
                  <a:pt x="715294" y="1183746"/>
                  <a:pt x="698890" y="1193271"/>
                  <a:pt x="693598" y="1200150"/>
                </a:cubicBezTo>
                <a:cubicBezTo>
                  <a:pt x="688306" y="1207029"/>
                  <a:pt x="691481" y="1210204"/>
                  <a:pt x="690423" y="1219200"/>
                </a:cubicBezTo>
                <a:cubicBezTo>
                  <a:pt x="689365" y="1228196"/>
                  <a:pt x="687248" y="1247246"/>
                  <a:pt x="687248" y="1254125"/>
                </a:cubicBezTo>
                <a:cubicBezTo>
                  <a:pt x="687248" y="1261004"/>
                  <a:pt x="690952" y="1256771"/>
                  <a:pt x="690423" y="1260475"/>
                </a:cubicBezTo>
                <a:cubicBezTo>
                  <a:pt x="689894" y="1264179"/>
                  <a:pt x="686719" y="1272646"/>
                  <a:pt x="684073" y="1276350"/>
                </a:cubicBezTo>
                <a:cubicBezTo>
                  <a:pt x="681427" y="1280054"/>
                  <a:pt x="678252" y="1279525"/>
                  <a:pt x="674548" y="1282700"/>
                </a:cubicBezTo>
                <a:cubicBezTo>
                  <a:pt x="670844" y="1285875"/>
                  <a:pt x="666610" y="1291167"/>
                  <a:pt x="661848" y="1295400"/>
                </a:cubicBezTo>
                <a:cubicBezTo>
                  <a:pt x="657086" y="1299633"/>
                  <a:pt x="650206" y="1303867"/>
                  <a:pt x="645973" y="1308100"/>
                </a:cubicBezTo>
                <a:cubicBezTo>
                  <a:pt x="641740" y="1312333"/>
                  <a:pt x="638565" y="1315508"/>
                  <a:pt x="636448" y="1320800"/>
                </a:cubicBezTo>
                <a:cubicBezTo>
                  <a:pt x="634331" y="1326092"/>
                  <a:pt x="635390" y="1335617"/>
                  <a:pt x="633273" y="1339850"/>
                </a:cubicBezTo>
                <a:cubicBezTo>
                  <a:pt x="631156" y="1344083"/>
                  <a:pt x="627981" y="1343554"/>
                  <a:pt x="623748" y="1346200"/>
                </a:cubicBezTo>
                <a:cubicBezTo>
                  <a:pt x="619515" y="1348846"/>
                  <a:pt x="612635" y="1352550"/>
                  <a:pt x="607873" y="1355725"/>
                </a:cubicBezTo>
                <a:cubicBezTo>
                  <a:pt x="603111" y="1358900"/>
                  <a:pt x="606815" y="1360488"/>
                  <a:pt x="595173" y="1365250"/>
                </a:cubicBezTo>
                <a:cubicBezTo>
                  <a:pt x="583531" y="1370012"/>
                  <a:pt x="559190" y="1378479"/>
                  <a:pt x="538023" y="1384300"/>
                </a:cubicBezTo>
                <a:cubicBezTo>
                  <a:pt x="516856" y="1390121"/>
                  <a:pt x="487752" y="1395942"/>
                  <a:pt x="468173" y="1400175"/>
                </a:cubicBezTo>
                <a:cubicBezTo>
                  <a:pt x="448594" y="1404408"/>
                  <a:pt x="432190" y="1407583"/>
                  <a:pt x="420548" y="1409700"/>
                </a:cubicBezTo>
                <a:cubicBezTo>
                  <a:pt x="408906" y="1411817"/>
                  <a:pt x="408377" y="1411817"/>
                  <a:pt x="398323" y="1412875"/>
                </a:cubicBezTo>
                <a:cubicBezTo>
                  <a:pt x="388269" y="1413933"/>
                  <a:pt x="360223" y="1416050"/>
                  <a:pt x="360223" y="1416050"/>
                </a:cubicBezTo>
                <a:cubicBezTo>
                  <a:pt x="346994" y="1417108"/>
                  <a:pt x="333235" y="1417108"/>
                  <a:pt x="318948" y="1419225"/>
                </a:cubicBezTo>
                <a:cubicBezTo>
                  <a:pt x="304660" y="1421342"/>
                  <a:pt x="274498" y="1428750"/>
                  <a:pt x="274498" y="1428750"/>
                </a:cubicBezTo>
                <a:cubicBezTo>
                  <a:pt x="262327" y="1431396"/>
                  <a:pt x="254919" y="1433513"/>
                  <a:pt x="245923" y="1435100"/>
                </a:cubicBezTo>
                <a:cubicBezTo>
                  <a:pt x="236927" y="1436687"/>
                  <a:pt x="230048" y="1435629"/>
                  <a:pt x="220523" y="1438275"/>
                </a:cubicBezTo>
                <a:cubicBezTo>
                  <a:pt x="210998" y="1440921"/>
                  <a:pt x="199885" y="1447271"/>
                  <a:pt x="188773" y="1450975"/>
                </a:cubicBezTo>
                <a:cubicBezTo>
                  <a:pt x="177661" y="1454679"/>
                  <a:pt x="161785" y="1458383"/>
                  <a:pt x="153848" y="1460500"/>
                </a:cubicBezTo>
                <a:cubicBezTo>
                  <a:pt x="145911" y="1462617"/>
                  <a:pt x="149615" y="1462088"/>
                  <a:pt x="141148" y="1463675"/>
                </a:cubicBezTo>
                <a:cubicBezTo>
                  <a:pt x="132681" y="1465262"/>
                  <a:pt x="110456" y="1467908"/>
                  <a:pt x="103048" y="1470025"/>
                </a:cubicBezTo>
                <a:cubicBezTo>
                  <a:pt x="95640" y="1472142"/>
                  <a:pt x="105694" y="1473200"/>
                  <a:pt x="96698" y="1476375"/>
                </a:cubicBezTo>
                <a:cubicBezTo>
                  <a:pt x="87702" y="1479550"/>
                  <a:pt x="62302" y="1485900"/>
                  <a:pt x="49073" y="1489075"/>
                </a:cubicBezTo>
                <a:cubicBezTo>
                  <a:pt x="35844" y="1492250"/>
                  <a:pt x="25260" y="1492779"/>
                  <a:pt x="17323" y="1495425"/>
                </a:cubicBezTo>
                <a:cubicBezTo>
                  <a:pt x="9386" y="1498071"/>
                  <a:pt x="4094" y="1499129"/>
                  <a:pt x="1448" y="1504950"/>
                </a:cubicBezTo>
                <a:cubicBezTo>
                  <a:pt x="-1198" y="1510771"/>
                  <a:pt x="390" y="1522413"/>
                  <a:pt x="1448" y="1530350"/>
                </a:cubicBezTo>
              </a:path>
            </a:pathLst>
          </a:custGeom>
          <a:noFill/>
          <a:ln w="158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128" name="Полилиния: фигура 25">
            <a:extLst>
              <a:ext uri="{FF2B5EF4-FFF2-40B4-BE49-F238E27FC236}">
                <a16:creationId xmlns:a16="http://schemas.microsoft.com/office/drawing/2014/main" xmlns="" id="{D1C8215D-7434-4DA3-9B19-74C08F81B0B5}"/>
              </a:ext>
            </a:extLst>
          </p:cNvPr>
          <p:cNvSpPr/>
          <p:nvPr/>
        </p:nvSpPr>
        <p:spPr>
          <a:xfrm rot="313169">
            <a:off x="3140070" y="1538069"/>
            <a:ext cx="45640" cy="70247"/>
          </a:xfrm>
          <a:custGeom>
            <a:avLst/>
            <a:gdLst>
              <a:gd name="connsiteX0" fmla="*/ 47625 w 47625"/>
              <a:gd name="connsiteY0" fmla="*/ 0 h 161925"/>
              <a:gd name="connsiteX1" fmla="*/ 9525 w 47625"/>
              <a:gd name="connsiteY1" fmla="*/ 123825 h 161925"/>
              <a:gd name="connsiteX2" fmla="*/ 0 w 47625"/>
              <a:gd name="connsiteY2" fmla="*/ 161925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5" h="161925">
                <a:moveTo>
                  <a:pt x="47625" y="0"/>
                </a:moveTo>
                <a:cubicBezTo>
                  <a:pt x="32543" y="48419"/>
                  <a:pt x="17462" y="96838"/>
                  <a:pt x="9525" y="123825"/>
                </a:cubicBezTo>
                <a:cubicBezTo>
                  <a:pt x="1588" y="150812"/>
                  <a:pt x="794" y="156368"/>
                  <a:pt x="0" y="161925"/>
                </a:cubicBezTo>
              </a:path>
            </a:pathLst>
          </a:custGeom>
          <a:noFill/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93" name="Полилиния 92"/>
          <p:cNvSpPr/>
          <p:nvPr/>
        </p:nvSpPr>
        <p:spPr bwMode="auto">
          <a:xfrm>
            <a:off x="2953141" y="1444229"/>
            <a:ext cx="353800" cy="1509713"/>
          </a:xfrm>
          <a:custGeom>
            <a:avLst/>
            <a:gdLst>
              <a:gd name="connsiteX0" fmla="*/ 376534 w 376534"/>
              <a:gd name="connsiteY0" fmla="*/ 0 h 1371600"/>
              <a:gd name="connsiteX1" fmla="*/ 314622 w 376534"/>
              <a:gd name="connsiteY1" fmla="*/ 33338 h 1371600"/>
              <a:gd name="connsiteX2" fmla="*/ 302716 w 376534"/>
              <a:gd name="connsiteY2" fmla="*/ 47625 h 1371600"/>
              <a:gd name="connsiteX3" fmla="*/ 276522 w 376534"/>
              <a:gd name="connsiteY3" fmla="*/ 69056 h 1371600"/>
              <a:gd name="connsiteX4" fmla="*/ 259853 w 376534"/>
              <a:gd name="connsiteY4" fmla="*/ 83344 h 1371600"/>
              <a:gd name="connsiteX5" fmla="*/ 238422 w 376534"/>
              <a:gd name="connsiteY5" fmla="*/ 100013 h 1371600"/>
              <a:gd name="connsiteX6" fmla="*/ 224134 w 376534"/>
              <a:gd name="connsiteY6" fmla="*/ 114300 h 1371600"/>
              <a:gd name="connsiteX7" fmla="*/ 205084 w 376534"/>
              <a:gd name="connsiteY7" fmla="*/ 130969 h 1371600"/>
              <a:gd name="connsiteX8" fmla="*/ 195559 w 376534"/>
              <a:gd name="connsiteY8" fmla="*/ 140494 h 1371600"/>
              <a:gd name="connsiteX9" fmla="*/ 186034 w 376534"/>
              <a:gd name="connsiteY9" fmla="*/ 154781 h 1371600"/>
              <a:gd name="connsiteX10" fmla="*/ 178891 w 376534"/>
              <a:gd name="connsiteY10" fmla="*/ 169069 h 1371600"/>
              <a:gd name="connsiteX11" fmla="*/ 169366 w 376534"/>
              <a:gd name="connsiteY11" fmla="*/ 190500 h 1371600"/>
              <a:gd name="connsiteX12" fmla="*/ 162222 w 376534"/>
              <a:gd name="connsiteY12" fmla="*/ 202406 h 1371600"/>
              <a:gd name="connsiteX13" fmla="*/ 152697 w 376534"/>
              <a:gd name="connsiteY13" fmla="*/ 216694 h 1371600"/>
              <a:gd name="connsiteX14" fmla="*/ 143172 w 376534"/>
              <a:gd name="connsiteY14" fmla="*/ 242888 h 1371600"/>
              <a:gd name="connsiteX15" fmla="*/ 136028 w 376534"/>
              <a:gd name="connsiteY15" fmla="*/ 257175 h 1371600"/>
              <a:gd name="connsiteX16" fmla="*/ 133647 w 376534"/>
              <a:gd name="connsiteY16" fmla="*/ 264319 h 1371600"/>
              <a:gd name="connsiteX17" fmla="*/ 121741 w 376534"/>
              <a:gd name="connsiteY17" fmla="*/ 280988 h 1371600"/>
              <a:gd name="connsiteX18" fmla="*/ 112216 w 376534"/>
              <a:gd name="connsiteY18" fmla="*/ 290513 h 1371600"/>
              <a:gd name="connsiteX19" fmla="*/ 100309 w 376534"/>
              <a:gd name="connsiteY19" fmla="*/ 307181 h 1371600"/>
              <a:gd name="connsiteX20" fmla="*/ 90784 w 376534"/>
              <a:gd name="connsiteY20" fmla="*/ 321469 h 1371600"/>
              <a:gd name="connsiteX21" fmla="*/ 83641 w 376534"/>
              <a:gd name="connsiteY21" fmla="*/ 338138 h 1371600"/>
              <a:gd name="connsiteX22" fmla="*/ 86022 w 376534"/>
              <a:gd name="connsiteY22" fmla="*/ 350044 h 1371600"/>
              <a:gd name="connsiteX23" fmla="*/ 86022 w 376534"/>
              <a:gd name="connsiteY23" fmla="*/ 369094 h 1371600"/>
              <a:gd name="connsiteX24" fmla="*/ 93166 w 376534"/>
              <a:gd name="connsiteY24" fmla="*/ 388144 h 1371600"/>
              <a:gd name="connsiteX25" fmla="*/ 100309 w 376534"/>
              <a:gd name="connsiteY25" fmla="*/ 402431 h 1371600"/>
              <a:gd name="connsiteX26" fmla="*/ 102691 w 376534"/>
              <a:gd name="connsiteY26" fmla="*/ 414338 h 1371600"/>
              <a:gd name="connsiteX27" fmla="*/ 112216 w 376534"/>
              <a:gd name="connsiteY27" fmla="*/ 428625 h 1371600"/>
              <a:gd name="connsiteX28" fmla="*/ 119359 w 376534"/>
              <a:gd name="connsiteY28" fmla="*/ 438150 h 1371600"/>
              <a:gd name="connsiteX29" fmla="*/ 124122 w 376534"/>
              <a:gd name="connsiteY29" fmla="*/ 445294 h 1371600"/>
              <a:gd name="connsiteX30" fmla="*/ 131266 w 376534"/>
              <a:gd name="connsiteY30" fmla="*/ 464344 h 1371600"/>
              <a:gd name="connsiteX31" fmla="*/ 124122 w 376534"/>
              <a:gd name="connsiteY31" fmla="*/ 478631 h 1371600"/>
              <a:gd name="connsiteX32" fmla="*/ 112216 w 376534"/>
              <a:gd name="connsiteY32" fmla="*/ 488156 h 1371600"/>
              <a:gd name="connsiteX33" fmla="*/ 102691 w 376534"/>
              <a:gd name="connsiteY33" fmla="*/ 495300 h 1371600"/>
              <a:gd name="connsiteX34" fmla="*/ 95547 w 376534"/>
              <a:gd name="connsiteY34" fmla="*/ 507206 h 1371600"/>
              <a:gd name="connsiteX35" fmla="*/ 95547 w 376534"/>
              <a:gd name="connsiteY35" fmla="*/ 521494 h 1371600"/>
              <a:gd name="connsiteX36" fmla="*/ 97928 w 376534"/>
              <a:gd name="connsiteY36" fmla="*/ 540544 h 1371600"/>
              <a:gd name="connsiteX37" fmla="*/ 81259 w 376534"/>
              <a:gd name="connsiteY37" fmla="*/ 550069 h 1371600"/>
              <a:gd name="connsiteX38" fmla="*/ 64591 w 376534"/>
              <a:gd name="connsiteY38" fmla="*/ 557213 h 1371600"/>
              <a:gd name="connsiteX39" fmla="*/ 43159 w 376534"/>
              <a:gd name="connsiteY39" fmla="*/ 631031 h 1371600"/>
              <a:gd name="connsiteX40" fmla="*/ 36016 w 376534"/>
              <a:gd name="connsiteY40" fmla="*/ 666750 h 1371600"/>
              <a:gd name="connsiteX41" fmla="*/ 28872 w 376534"/>
              <a:gd name="connsiteY41" fmla="*/ 681038 h 1371600"/>
              <a:gd name="connsiteX42" fmla="*/ 21728 w 376534"/>
              <a:gd name="connsiteY42" fmla="*/ 695325 h 1371600"/>
              <a:gd name="connsiteX43" fmla="*/ 9822 w 376534"/>
              <a:gd name="connsiteY43" fmla="*/ 719138 h 1371600"/>
              <a:gd name="connsiteX44" fmla="*/ 9822 w 376534"/>
              <a:gd name="connsiteY44" fmla="*/ 738188 h 1371600"/>
              <a:gd name="connsiteX45" fmla="*/ 2678 w 376534"/>
              <a:gd name="connsiteY45" fmla="*/ 754856 h 1371600"/>
              <a:gd name="connsiteX46" fmla="*/ 297 w 376534"/>
              <a:gd name="connsiteY46" fmla="*/ 776288 h 1371600"/>
              <a:gd name="connsiteX47" fmla="*/ 297 w 376534"/>
              <a:gd name="connsiteY47" fmla="*/ 790575 h 1371600"/>
              <a:gd name="connsiteX48" fmla="*/ 2678 w 376534"/>
              <a:gd name="connsiteY48" fmla="*/ 802481 h 1371600"/>
              <a:gd name="connsiteX49" fmla="*/ 7441 w 376534"/>
              <a:gd name="connsiteY49" fmla="*/ 819150 h 1371600"/>
              <a:gd name="connsiteX50" fmla="*/ 12203 w 376534"/>
              <a:gd name="connsiteY50" fmla="*/ 821531 h 1371600"/>
              <a:gd name="connsiteX51" fmla="*/ 19347 w 376534"/>
              <a:gd name="connsiteY51" fmla="*/ 831056 h 1371600"/>
              <a:gd name="connsiteX52" fmla="*/ 24109 w 376534"/>
              <a:gd name="connsiteY52" fmla="*/ 842963 h 1371600"/>
              <a:gd name="connsiteX53" fmla="*/ 33634 w 376534"/>
              <a:gd name="connsiteY53" fmla="*/ 859631 h 1371600"/>
              <a:gd name="connsiteX54" fmla="*/ 33634 w 376534"/>
              <a:gd name="connsiteY54" fmla="*/ 871538 h 1371600"/>
              <a:gd name="connsiteX55" fmla="*/ 36016 w 376534"/>
              <a:gd name="connsiteY55" fmla="*/ 892969 h 1371600"/>
              <a:gd name="connsiteX56" fmla="*/ 36016 w 376534"/>
              <a:gd name="connsiteY56" fmla="*/ 919163 h 1371600"/>
              <a:gd name="connsiteX57" fmla="*/ 36016 w 376534"/>
              <a:gd name="connsiteY57" fmla="*/ 926306 h 1371600"/>
              <a:gd name="connsiteX58" fmla="*/ 36016 w 376534"/>
              <a:gd name="connsiteY58" fmla="*/ 945356 h 1371600"/>
              <a:gd name="connsiteX59" fmla="*/ 36016 w 376534"/>
              <a:gd name="connsiteY59" fmla="*/ 957263 h 1371600"/>
              <a:gd name="connsiteX60" fmla="*/ 36016 w 376534"/>
              <a:gd name="connsiteY60" fmla="*/ 966788 h 1371600"/>
              <a:gd name="connsiteX61" fmla="*/ 43159 w 376534"/>
              <a:gd name="connsiteY61" fmla="*/ 985838 h 1371600"/>
              <a:gd name="connsiteX62" fmla="*/ 50303 w 376534"/>
              <a:gd name="connsiteY62" fmla="*/ 997744 h 1371600"/>
              <a:gd name="connsiteX63" fmla="*/ 59828 w 376534"/>
              <a:gd name="connsiteY63" fmla="*/ 1007269 h 1371600"/>
              <a:gd name="connsiteX64" fmla="*/ 66972 w 376534"/>
              <a:gd name="connsiteY64" fmla="*/ 1014413 h 1371600"/>
              <a:gd name="connsiteX65" fmla="*/ 74116 w 376534"/>
              <a:gd name="connsiteY65" fmla="*/ 1023938 h 1371600"/>
              <a:gd name="connsiteX66" fmla="*/ 88403 w 376534"/>
              <a:gd name="connsiteY66" fmla="*/ 1038225 h 1371600"/>
              <a:gd name="connsiteX67" fmla="*/ 97928 w 376534"/>
              <a:gd name="connsiteY67" fmla="*/ 1042988 h 1371600"/>
              <a:gd name="connsiteX68" fmla="*/ 105072 w 376534"/>
              <a:gd name="connsiteY68" fmla="*/ 1057275 h 1371600"/>
              <a:gd name="connsiteX69" fmla="*/ 119359 w 376534"/>
              <a:gd name="connsiteY69" fmla="*/ 1066800 h 1371600"/>
              <a:gd name="connsiteX70" fmla="*/ 138409 w 376534"/>
              <a:gd name="connsiteY70" fmla="*/ 1085850 h 1371600"/>
              <a:gd name="connsiteX71" fmla="*/ 150316 w 376534"/>
              <a:gd name="connsiteY71" fmla="*/ 1092994 h 1371600"/>
              <a:gd name="connsiteX72" fmla="*/ 162222 w 376534"/>
              <a:gd name="connsiteY72" fmla="*/ 1112044 h 1371600"/>
              <a:gd name="connsiteX73" fmla="*/ 171747 w 376534"/>
              <a:gd name="connsiteY73" fmla="*/ 1116806 h 1371600"/>
              <a:gd name="connsiteX74" fmla="*/ 183653 w 376534"/>
              <a:gd name="connsiteY74" fmla="*/ 1126331 h 1371600"/>
              <a:gd name="connsiteX75" fmla="*/ 193178 w 376534"/>
              <a:gd name="connsiteY75" fmla="*/ 1135856 h 1371600"/>
              <a:gd name="connsiteX76" fmla="*/ 207466 w 376534"/>
              <a:gd name="connsiteY76" fmla="*/ 1164431 h 1371600"/>
              <a:gd name="connsiteX77" fmla="*/ 212228 w 376534"/>
              <a:gd name="connsiteY77" fmla="*/ 1173956 h 1371600"/>
              <a:gd name="connsiteX78" fmla="*/ 212228 w 376534"/>
              <a:gd name="connsiteY78" fmla="*/ 1231106 h 1371600"/>
              <a:gd name="connsiteX79" fmla="*/ 209847 w 376534"/>
              <a:gd name="connsiteY79" fmla="*/ 1259681 h 1371600"/>
              <a:gd name="connsiteX80" fmla="*/ 205084 w 376534"/>
              <a:gd name="connsiteY80" fmla="*/ 1269206 h 1371600"/>
              <a:gd name="connsiteX81" fmla="*/ 202703 w 376534"/>
              <a:gd name="connsiteY81" fmla="*/ 1300163 h 1371600"/>
              <a:gd name="connsiteX82" fmla="*/ 202703 w 376534"/>
              <a:gd name="connsiteY82" fmla="*/ 1328738 h 1371600"/>
              <a:gd name="connsiteX83" fmla="*/ 212228 w 376534"/>
              <a:gd name="connsiteY83" fmla="*/ 1350169 h 1371600"/>
              <a:gd name="connsiteX84" fmla="*/ 226516 w 376534"/>
              <a:gd name="connsiteY84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76534" h="1371600">
                <a:moveTo>
                  <a:pt x="376534" y="0"/>
                </a:moveTo>
                <a:cubicBezTo>
                  <a:pt x="351729" y="12700"/>
                  <a:pt x="326925" y="25401"/>
                  <a:pt x="314622" y="33338"/>
                </a:cubicBezTo>
                <a:cubicBezTo>
                  <a:pt x="302319" y="41275"/>
                  <a:pt x="309066" y="41672"/>
                  <a:pt x="302716" y="47625"/>
                </a:cubicBezTo>
                <a:cubicBezTo>
                  <a:pt x="296366" y="53578"/>
                  <a:pt x="283666" y="63103"/>
                  <a:pt x="276522" y="69056"/>
                </a:cubicBezTo>
                <a:cubicBezTo>
                  <a:pt x="269378" y="75009"/>
                  <a:pt x="266203" y="78185"/>
                  <a:pt x="259853" y="83344"/>
                </a:cubicBezTo>
                <a:cubicBezTo>
                  <a:pt x="253503" y="88503"/>
                  <a:pt x="244375" y="94854"/>
                  <a:pt x="238422" y="100013"/>
                </a:cubicBezTo>
                <a:cubicBezTo>
                  <a:pt x="232469" y="105172"/>
                  <a:pt x="229690" y="109141"/>
                  <a:pt x="224134" y="114300"/>
                </a:cubicBezTo>
                <a:cubicBezTo>
                  <a:pt x="218578" y="119459"/>
                  <a:pt x="209846" y="126603"/>
                  <a:pt x="205084" y="130969"/>
                </a:cubicBezTo>
                <a:cubicBezTo>
                  <a:pt x="200322" y="135335"/>
                  <a:pt x="198734" y="136525"/>
                  <a:pt x="195559" y="140494"/>
                </a:cubicBezTo>
                <a:cubicBezTo>
                  <a:pt x="192384" y="144463"/>
                  <a:pt x="188812" y="150019"/>
                  <a:pt x="186034" y="154781"/>
                </a:cubicBezTo>
                <a:cubicBezTo>
                  <a:pt x="183256" y="159543"/>
                  <a:pt x="181669" y="163116"/>
                  <a:pt x="178891" y="169069"/>
                </a:cubicBezTo>
                <a:cubicBezTo>
                  <a:pt x="176113" y="175022"/>
                  <a:pt x="172144" y="184944"/>
                  <a:pt x="169366" y="190500"/>
                </a:cubicBezTo>
                <a:cubicBezTo>
                  <a:pt x="166588" y="196056"/>
                  <a:pt x="165000" y="198040"/>
                  <a:pt x="162222" y="202406"/>
                </a:cubicBezTo>
                <a:cubicBezTo>
                  <a:pt x="159444" y="206772"/>
                  <a:pt x="155872" y="209947"/>
                  <a:pt x="152697" y="216694"/>
                </a:cubicBezTo>
                <a:cubicBezTo>
                  <a:pt x="149522" y="223441"/>
                  <a:pt x="145950" y="236141"/>
                  <a:pt x="143172" y="242888"/>
                </a:cubicBezTo>
                <a:cubicBezTo>
                  <a:pt x="140394" y="249635"/>
                  <a:pt x="137615" y="253603"/>
                  <a:pt x="136028" y="257175"/>
                </a:cubicBezTo>
                <a:cubicBezTo>
                  <a:pt x="134440" y="260747"/>
                  <a:pt x="136028" y="260350"/>
                  <a:pt x="133647" y="264319"/>
                </a:cubicBezTo>
                <a:cubicBezTo>
                  <a:pt x="131266" y="268288"/>
                  <a:pt x="125313" y="276623"/>
                  <a:pt x="121741" y="280988"/>
                </a:cubicBezTo>
                <a:cubicBezTo>
                  <a:pt x="118169" y="285353"/>
                  <a:pt x="115788" y="286148"/>
                  <a:pt x="112216" y="290513"/>
                </a:cubicBezTo>
                <a:cubicBezTo>
                  <a:pt x="108644" y="294878"/>
                  <a:pt x="103881" y="302022"/>
                  <a:pt x="100309" y="307181"/>
                </a:cubicBezTo>
                <a:cubicBezTo>
                  <a:pt x="96737" y="312340"/>
                  <a:pt x="93562" y="316310"/>
                  <a:pt x="90784" y="321469"/>
                </a:cubicBezTo>
                <a:cubicBezTo>
                  <a:pt x="88006" y="326628"/>
                  <a:pt x="84435" y="333376"/>
                  <a:pt x="83641" y="338138"/>
                </a:cubicBezTo>
                <a:cubicBezTo>
                  <a:pt x="82847" y="342900"/>
                  <a:pt x="85625" y="344885"/>
                  <a:pt x="86022" y="350044"/>
                </a:cubicBezTo>
                <a:cubicBezTo>
                  <a:pt x="86419" y="355203"/>
                  <a:pt x="84831" y="362744"/>
                  <a:pt x="86022" y="369094"/>
                </a:cubicBezTo>
                <a:cubicBezTo>
                  <a:pt x="87213" y="375444"/>
                  <a:pt x="90785" y="382588"/>
                  <a:pt x="93166" y="388144"/>
                </a:cubicBezTo>
                <a:cubicBezTo>
                  <a:pt x="95547" y="393700"/>
                  <a:pt x="98722" y="398065"/>
                  <a:pt x="100309" y="402431"/>
                </a:cubicBezTo>
                <a:cubicBezTo>
                  <a:pt x="101896" y="406797"/>
                  <a:pt x="100707" y="409972"/>
                  <a:pt x="102691" y="414338"/>
                </a:cubicBezTo>
                <a:cubicBezTo>
                  <a:pt x="104675" y="418704"/>
                  <a:pt x="109438" y="424656"/>
                  <a:pt x="112216" y="428625"/>
                </a:cubicBezTo>
                <a:cubicBezTo>
                  <a:pt x="114994" y="432594"/>
                  <a:pt x="117375" y="435372"/>
                  <a:pt x="119359" y="438150"/>
                </a:cubicBezTo>
                <a:cubicBezTo>
                  <a:pt x="121343" y="440928"/>
                  <a:pt x="122138" y="440928"/>
                  <a:pt x="124122" y="445294"/>
                </a:cubicBezTo>
                <a:cubicBezTo>
                  <a:pt x="126106" y="449660"/>
                  <a:pt x="131266" y="458788"/>
                  <a:pt x="131266" y="464344"/>
                </a:cubicBezTo>
                <a:cubicBezTo>
                  <a:pt x="131266" y="469900"/>
                  <a:pt x="127297" y="474662"/>
                  <a:pt x="124122" y="478631"/>
                </a:cubicBezTo>
                <a:cubicBezTo>
                  <a:pt x="120947" y="482600"/>
                  <a:pt x="115788" y="485378"/>
                  <a:pt x="112216" y="488156"/>
                </a:cubicBezTo>
                <a:cubicBezTo>
                  <a:pt x="108644" y="490934"/>
                  <a:pt x="105469" y="492125"/>
                  <a:pt x="102691" y="495300"/>
                </a:cubicBezTo>
                <a:cubicBezTo>
                  <a:pt x="99913" y="498475"/>
                  <a:pt x="96738" y="502840"/>
                  <a:pt x="95547" y="507206"/>
                </a:cubicBezTo>
                <a:cubicBezTo>
                  <a:pt x="94356" y="511572"/>
                  <a:pt x="95150" y="515938"/>
                  <a:pt x="95547" y="521494"/>
                </a:cubicBezTo>
                <a:cubicBezTo>
                  <a:pt x="95944" y="527050"/>
                  <a:pt x="100309" y="535782"/>
                  <a:pt x="97928" y="540544"/>
                </a:cubicBezTo>
                <a:cubicBezTo>
                  <a:pt x="95547" y="545306"/>
                  <a:pt x="86815" y="547291"/>
                  <a:pt x="81259" y="550069"/>
                </a:cubicBezTo>
                <a:cubicBezTo>
                  <a:pt x="75703" y="552847"/>
                  <a:pt x="70941" y="543719"/>
                  <a:pt x="64591" y="557213"/>
                </a:cubicBezTo>
                <a:cubicBezTo>
                  <a:pt x="58241" y="570707"/>
                  <a:pt x="47921" y="612775"/>
                  <a:pt x="43159" y="631031"/>
                </a:cubicBezTo>
                <a:cubicBezTo>
                  <a:pt x="38397" y="649287"/>
                  <a:pt x="38397" y="658416"/>
                  <a:pt x="36016" y="666750"/>
                </a:cubicBezTo>
                <a:cubicBezTo>
                  <a:pt x="33635" y="675084"/>
                  <a:pt x="28872" y="681038"/>
                  <a:pt x="28872" y="681038"/>
                </a:cubicBezTo>
                <a:lnTo>
                  <a:pt x="21728" y="695325"/>
                </a:lnTo>
                <a:cubicBezTo>
                  <a:pt x="18553" y="701675"/>
                  <a:pt x="11806" y="711994"/>
                  <a:pt x="9822" y="719138"/>
                </a:cubicBezTo>
                <a:cubicBezTo>
                  <a:pt x="7838" y="726282"/>
                  <a:pt x="11013" y="732235"/>
                  <a:pt x="9822" y="738188"/>
                </a:cubicBezTo>
                <a:cubicBezTo>
                  <a:pt x="8631" y="744141"/>
                  <a:pt x="4265" y="748506"/>
                  <a:pt x="2678" y="754856"/>
                </a:cubicBezTo>
                <a:cubicBezTo>
                  <a:pt x="1090" y="761206"/>
                  <a:pt x="694" y="770335"/>
                  <a:pt x="297" y="776288"/>
                </a:cubicBezTo>
                <a:cubicBezTo>
                  <a:pt x="-100" y="782241"/>
                  <a:pt x="-100" y="786210"/>
                  <a:pt x="297" y="790575"/>
                </a:cubicBezTo>
                <a:cubicBezTo>
                  <a:pt x="694" y="794940"/>
                  <a:pt x="1487" y="797719"/>
                  <a:pt x="2678" y="802481"/>
                </a:cubicBezTo>
                <a:cubicBezTo>
                  <a:pt x="3869" y="807243"/>
                  <a:pt x="5854" y="815975"/>
                  <a:pt x="7441" y="819150"/>
                </a:cubicBezTo>
                <a:cubicBezTo>
                  <a:pt x="9028" y="822325"/>
                  <a:pt x="10219" y="819547"/>
                  <a:pt x="12203" y="821531"/>
                </a:cubicBezTo>
                <a:cubicBezTo>
                  <a:pt x="14187" y="823515"/>
                  <a:pt x="17363" y="827484"/>
                  <a:pt x="19347" y="831056"/>
                </a:cubicBezTo>
                <a:cubicBezTo>
                  <a:pt x="21331" y="834628"/>
                  <a:pt x="21728" y="838201"/>
                  <a:pt x="24109" y="842963"/>
                </a:cubicBezTo>
                <a:cubicBezTo>
                  <a:pt x="26490" y="847725"/>
                  <a:pt x="32047" y="854869"/>
                  <a:pt x="33634" y="859631"/>
                </a:cubicBezTo>
                <a:cubicBezTo>
                  <a:pt x="35221" y="864393"/>
                  <a:pt x="33237" y="865982"/>
                  <a:pt x="33634" y="871538"/>
                </a:cubicBezTo>
                <a:cubicBezTo>
                  <a:pt x="34031" y="877094"/>
                  <a:pt x="35619" y="885032"/>
                  <a:pt x="36016" y="892969"/>
                </a:cubicBezTo>
                <a:cubicBezTo>
                  <a:pt x="36413" y="900906"/>
                  <a:pt x="36016" y="919163"/>
                  <a:pt x="36016" y="919163"/>
                </a:cubicBezTo>
                <a:lnTo>
                  <a:pt x="36016" y="926306"/>
                </a:lnTo>
                <a:lnTo>
                  <a:pt x="36016" y="945356"/>
                </a:lnTo>
                <a:lnTo>
                  <a:pt x="36016" y="957263"/>
                </a:lnTo>
                <a:cubicBezTo>
                  <a:pt x="36016" y="960835"/>
                  <a:pt x="34825" y="962025"/>
                  <a:pt x="36016" y="966788"/>
                </a:cubicBezTo>
                <a:cubicBezTo>
                  <a:pt x="37207" y="971551"/>
                  <a:pt x="40778" y="980679"/>
                  <a:pt x="43159" y="985838"/>
                </a:cubicBezTo>
                <a:cubicBezTo>
                  <a:pt x="45540" y="990997"/>
                  <a:pt x="47525" y="994172"/>
                  <a:pt x="50303" y="997744"/>
                </a:cubicBezTo>
                <a:cubicBezTo>
                  <a:pt x="53081" y="1001316"/>
                  <a:pt x="59828" y="1007269"/>
                  <a:pt x="59828" y="1007269"/>
                </a:cubicBezTo>
                <a:cubicBezTo>
                  <a:pt x="62606" y="1010047"/>
                  <a:pt x="64591" y="1011635"/>
                  <a:pt x="66972" y="1014413"/>
                </a:cubicBezTo>
                <a:cubicBezTo>
                  <a:pt x="69353" y="1017191"/>
                  <a:pt x="70544" y="1019969"/>
                  <a:pt x="74116" y="1023938"/>
                </a:cubicBezTo>
                <a:cubicBezTo>
                  <a:pt x="77688" y="1027907"/>
                  <a:pt x="84434" y="1035050"/>
                  <a:pt x="88403" y="1038225"/>
                </a:cubicBezTo>
                <a:cubicBezTo>
                  <a:pt x="92372" y="1041400"/>
                  <a:pt x="95150" y="1039813"/>
                  <a:pt x="97928" y="1042988"/>
                </a:cubicBezTo>
                <a:cubicBezTo>
                  <a:pt x="100706" y="1046163"/>
                  <a:pt x="101500" y="1053306"/>
                  <a:pt x="105072" y="1057275"/>
                </a:cubicBezTo>
                <a:cubicBezTo>
                  <a:pt x="108644" y="1061244"/>
                  <a:pt x="113803" y="1062038"/>
                  <a:pt x="119359" y="1066800"/>
                </a:cubicBezTo>
                <a:cubicBezTo>
                  <a:pt x="124915" y="1071562"/>
                  <a:pt x="133249" y="1081484"/>
                  <a:pt x="138409" y="1085850"/>
                </a:cubicBezTo>
                <a:cubicBezTo>
                  <a:pt x="143568" y="1090216"/>
                  <a:pt x="146347" y="1088628"/>
                  <a:pt x="150316" y="1092994"/>
                </a:cubicBezTo>
                <a:cubicBezTo>
                  <a:pt x="154285" y="1097360"/>
                  <a:pt x="158650" y="1108075"/>
                  <a:pt x="162222" y="1112044"/>
                </a:cubicBezTo>
                <a:cubicBezTo>
                  <a:pt x="165794" y="1116013"/>
                  <a:pt x="168175" y="1114425"/>
                  <a:pt x="171747" y="1116806"/>
                </a:cubicBezTo>
                <a:cubicBezTo>
                  <a:pt x="175319" y="1119187"/>
                  <a:pt x="180081" y="1123156"/>
                  <a:pt x="183653" y="1126331"/>
                </a:cubicBezTo>
                <a:cubicBezTo>
                  <a:pt x="187225" y="1129506"/>
                  <a:pt x="189209" y="1129506"/>
                  <a:pt x="193178" y="1135856"/>
                </a:cubicBezTo>
                <a:cubicBezTo>
                  <a:pt x="197147" y="1142206"/>
                  <a:pt x="207466" y="1164431"/>
                  <a:pt x="207466" y="1164431"/>
                </a:cubicBezTo>
                <a:cubicBezTo>
                  <a:pt x="210641" y="1170781"/>
                  <a:pt x="211434" y="1162844"/>
                  <a:pt x="212228" y="1173956"/>
                </a:cubicBezTo>
                <a:cubicBezTo>
                  <a:pt x="213022" y="1185068"/>
                  <a:pt x="212625" y="1216819"/>
                  <a:pt x="212228" y="1231106"/>
                </a:cubicBezTo>
                <a:cubicBezTo>
                  <a:pt x="211831" y="1245393"/>
                  <a:pt x="211038" y="1253331"/>
                  <a:pt x="209847" y="1259681"/>
                </a:cubicBezTo>
                <a:cubicBezTo>
                  <a:pt x="208656" y="1266031"/>
                  <a:pt x="206275" y="1262459"/>
                  <a:pt x="205084" y="1269206"/>
                </a:cubicBezTo>
                <a:cubicBezTo>
                  <a:pt x="203893" y="1275953"/>
                  <a:pt x="203100" y="1290241"/>
                  <a:pt x="202703" y="1300163"/>
                </a:cubicBezTo>
                <a:cubicBezTo>
                  <a:pt x="202306" y="1310085"/>
                  <a:pt x="201116" y="1320404"/>
                  <a:pt x="202703" y="1328738"/>
                </a:cubicBezTo>
                <a:cubicBezTo>
                  <a:pt x="204290" y="1337072"/>
                  <a:pt x="208259" y="1343026"/>
                  <a:pt x="212228" y="1350169"/>
                </a:cubicBezTo>
                <a:cubicBezTo>
                  <a:pt x="216197" y="1357312"/>
                  <a:pt x="226516" y="1371600"/>
                  <a:pt x="226516" y="1371600"/>
                </a:cubicBezTo>
              </a:path>
            </a:pathLst>
          </a:custGeom>
          <a:noFill/>
          <a:ln w="158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106" name="Блок-схема: узел 105"/>
          <p:cNvSpPr/>
          <p:nvPr/>
        </p:nvSpPr>
        <p:spPr bwMode="auto">
          <a:xfrm>
            <a:off x="2924280" y="2407445"/>
            <a:ext cx="167816" cy="179785"/>
          </a:xfrm>
          <a:prstGeom prst="flowChartConnector">
            <a:avLst/>
          </a:prstGeom>
          <a:solidFill>
            <a:srgbClr val="FFC000"/>
          </a:solidFill>
          <a:ln w="6350">
            <a:solidFill>
              <a:schemeClr val="tx1"/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4843" tIns="32421" rIns="64843" bIns="32421" anchor="ctr"/>
          <a:lstStyle/>
          <a:p>
            <a:pPr algn="just">
              <a:defRPr/>
            </a:pPr>
            <a:endParaRPr lang="ru-RU" sz="788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95" name="Блок-схема: узел 194"/>
          <p:cNvSpPr/>
          <p:nvPr/>
        </p:nvSpPr>
        <p:spPr bwMode="auto">
          <a:xfrm>
            <a:off x="3151387" y="2958199"/>
            <a:ext cx="167815" cy="178594"/>
          </a:xfrm>
          <a:prstGeom prst="flowChartConnector">
            <a:avLst/>
          </a:prstGeom>
          <a:solidFill>
            <a:srgbClr val="FFC000"/>
          </a:solidFill>
          <a:ln w="6350">
            <a:solidFill>
              <a:schemeClr val="tx1"/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4843" tIns="32421" rIns="64843" bIns="32421" anchor="ctr"/>
          <a:lstStyle/>
          <a:p>
            <a:pPr algn="just">
              <a:defRPr/>
            </a:pPr>
            <a:endParaRPr lang="ru-RU" sz="788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grpSp>
        <p:nvGrpSpPr>
          <p:cNvPr id="4104" name="Группа 4103">
            <a:extLst>
              <a:ext uri="{FF2B5EF4-FFF2-40B4-BE49-F238E27FC236}">
                <a16:creationId xmlns:a16="http://schemas.microsoft.com/office/drawing/2014/main" xmlns="" id="{1F39D20D-4FF9-0EA2-0E37-B9074B0C3739}"/>
              </a:ext>
            </a:extLst>
          </p:cNvPr>
          <p:cNvGrpSpPr/>
          <p:nvPr/>
        </p:nvGrpSpPr>
        <p:grpSpPr>
          <a:xfrm>
            <a:off x="3336869" y="1473994"/>
            <a:ext cx="2205792" cy="1014686"/>
            <a:chOff x="2157073" y="1965325"/>
            <a:chExt cx="2667932" cy="1300164"/>
          </a:xfrm>
        </p:grpSpPr>
        <p:sp>
          <p:nvSpPr>
            <p:cNvPr id="5" name="Полилиния 4"/>
            <p:cNvSpPr/>
            <p:nvPr/>
          </p:nvSpPr>
          <p:spPr>
            <a:xfrm>
              <a:off x="2157073" y="1965325"/>
              <a:ext cx="2542516" cy="1270000"/>
            </a:xfrm>
            <a:custGeom>
              <a:avLst/>
              <a:gdLst>
                <a:gd name="connsiteX0" fmla="*/ 0 w 2438400"/>
                <a:gd name="connsiteY0" fmla="*/ 0 h 1076239"/>
                <a:gd name="connsiteX1" fmla="*/ 144780 w 2438400"/>
                <a:gd name="connsiteY1" fmla="*/ 38100 h 1076239"/>
                <a:gd name="connsiteX2" fmla="*/ 182880 w 2438400"/>
                <a:gd name="connsiteY2" fmla="*/ 167640 h 1076239"/>
                <a:gd name="connsiteX3" fmla="*/ 251460 w 2438400"/>
                <a:gd name="connsiteY3" fmla="*/ 251460 h 1076239"/>
                <a:gd name="connsiteX4" fmla="*/ 403860 w 2438400"/>
                <a:gd name="connsiteY4" fmla="*/ 342900 h 1076239"/>
                <a:gd name="connsiteX5" fmla="*/ 495300 w 2438400"/>
                <a:gd name="connsiteY5" fmla="*/ 403860 h 1076239"/>
                <a:gd name="connsiteX6" fmla="*/ 579120 w 2438400"/>
                <a:gd name="connsiteY6" fmla="*/ 457200 h 1076239"/>
                <a:gd name="connsiteX7" fmla="*/ 601980 w 2438400"/>
                <a:gd name="connsiteY7" fmla="*/ 487680 h 1076239"/>
                <a:gd name="connsiteX8" fmla="*/ 685800 w 2438400"/>
                <a:gd name="connsiteY8" fmla="*/ 609600 h 1076239"/>
                <a:gd name="connsiteX9" fmla="*/ 762000 w 2438400"/>
                <a:gd name="connsiteY9" fmla="*/ 723900 h 1076239"/>
                <a:gd name="connsiteX10" fmla="*/ 822960 w 2438400"/>
                <a:gd name="connsiteY10" fmla="*/ 784860 h 1076239"/>
                <a:gd name="connsiteX11" fmla="*/ 967740 w 2438400"/>
                <a:gd name="connsiteY11" fmla="*/ 830580 h 1076239"/>
                <a:gd name="connsiteX12" fmla="*/ 1059180 w 2438400"/>
                <a:gd name="connsiteY12" fmla="*/ 883920 h 1076239"/>
                <a:gd name="connsiteX13" fmla="*/ 1135380 w 2438400"/>
                <a:gd name="connsiteY13" fmla="*/ 975360 h 1076239"/>
                <a:gd name="connsiteX14" fmla="*/ 1386840 w 2438400"/>
                <a:gd name="connsiteY14" fmla="*/ 975360 h 1076239"/>
                <a:gd name="connsiteX15" fmla="*/ 1607820 w 2438400"/>
                <a:gd name="connsiteY15" fmla="*/ 1013460 h 1076239"/>
                <a:gd name="connsiteX16" fmla="*/ 1737360 w 2438400"/>
                <a:gd name="connsiteY16" fmla="*/ 990600 h 1076239"/>
                <a:gd name="connsiteX17" fmla="*/ 1813560 w 2438400"/>
                <a:gd name="connsiteY17" fmla="*/ 990600 h 1076239"/>
                <a:gd name="connsiteX18" fmla="*/ 2042160 w 2438400"/>
                <a:gd name="connsiteY18" fmla="*/ 1074420 h 1076239"/>
                <a:gd name="connsiteX19" fmla="*/ 2156460 w 2438400"/>
                <a:gd name="connsiteY19" fmla="*/ 899160 h 1076239"/>
                <a:gd name="connsiteX20" fmla="*/ 2240280 w 2438400"/>
                <a:gd name="connsiteY20" fmla="*/ 891540 h 1076239"/>
                <a:gd name="connsiteX21" fmla="*/ 2369820 w 2438400"/>
                <a:gd name="connsiteY21" fmla="*/ 937260 h 1076239"/>
                <a:gd name="connsiteX22" fmla="*/ 2438400 w 2438400"/>
                <a:gd name="connsiteY22" fmla="*/ 990600 h 107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38400" h="1076239">
                  <a:moveTo>
                    <a:pt x="0" y="0"/>
                  </a:moveTo>
                  <a:cubicBezTo>
                    <a:pt x="57150" y="5080"/>
                    <a:pt x="114300" y="10160"/>
                    <a:pt x="144780" y="38100"/>
                  </a:cubicBezTo>
                  <a:cubicBezTo>
                    <a:pt x="175260" y="66040"/>
                    <a:pt x="165100" y="132080"/>
                    <a:pt x="182880" y="167640"/>
                  </a:cubicBezTo>
                  <a:cubicBezTo>
                    <a:pt x="200660" y="203200"/>
                    <a:pt x="214630" y="222250"/>
                    <a:pt x="251460" y="251460"/>
                  </a:cubicBezTo>
                  <a:cubicBezTo>
                    <a:pt x="288290" y="280670"/>
                    <a:pt x="363220" y="317500"/>
                    <a:pt x="403860" y="342900"/>
                  </a:cubicBezTo>
                  <a:cubicBezTo>
                    <a:pt x="444500" y="368300"/>
                    <a:pt x="466090" y="384810"/>
                    <a:pt x="495300" y="403860"/>
                  </a:cubicBezTo>
                  <a:cubicBezTo>
                    <a:pt x="524510" y="422910"/>
                    <a:pt x="561340" y="443230"/>
                    <a:pt x="579120" y="457200"/>
                  </a:cubicBezTo>
                  <a:cubicBezTo>
                    <a:pt x="596900" y="471170"/>
                    <a:pt x="584200" y="462280"/>
                    <a:pt x="601980" y="487680"/>
                  </a:cubicBezTo>
                  <a:cubicBezTo>
                    <a:pt x="619760" y="513080"/>
                    <a:pt x="659130" y="570230"/>
                    <a:pt x="685800" y="609600"/>
                  </a:cubicBezTo>
                  <a:cubicBezTo>
                    <a:pt x="712470" y="648970"/>
                    <a:pt x="739140" y="694690"/>
                    <a:pt x="762000" y="723900"/>
                  </a:cubicBezTo>
                  <a:cubicBezTo>
                    <a:pt x="784860" y="753110"/>
                    <a:pt x="788670" y="767080"/>
                    <a:pt x="822960" y="784860"/>
                  </a:cubicBezTo>
                  <a:cubicBezTo>
                    <a:pt x="857250" y="802640"/>
                    <a:pt x="928370" y="814070"/>
                    <a:pt x="967740" y="830580"/>
                  </a:cubicBezTo>
                  <a:cubicBezTo>
                    <a:pt x="1007110" y="847090"/>
                    <a:pt x="1031240" y="859790"/>
                    <a:pt x="1059180" y="883920"/>
                  </a:cubicBezTo>
                  <a:cubicBezTo>
                    <a:pt x="1087120" y="908050"/>
                    <a:pt x="1080770" y="960120"/>
                    <a:pt x="1135380" y="975360"/>
                  </a:cubicBezTo>
                  <a:cubicBezTo>
                    <a:pt x="1189990" y="990600"/>
                    <a:pt x="1308100" y="969010"/>
                    <a:pt x="1386840" y="975360"/>
                  </a:cubicBezTo>
                  <a:cubicBezTo>
                    <a:pt x="1465580" y="981710"/>
                    <a:pt x="1549400" y="1010920"/>
                    <a:pt x="1607820" y="1013460"/>
                  </a:cubicBezTo>
                  <a:cubicBezTo>
                    <a:pt x="1666240" y="1016000"/>
                    <a:pt x="1703070" y="994410"/>
                    <a:pt x="1737360" y="990600"/>
                  </a:cubicBezTo>
                  <a:cubicBezTo>
                    <a:pt x="1771650" y="986790"/>
                    <a:pt x="1762760" y="976630"/>
                    <a:pt x="1813560" y="990600"/>
                  </a:cubicBezTo>
                  <a:cubicBezTo>
                    <a:pt x="1864360" y="1004570"/>
                    <a:pt x="1985010" y="1089660"/>
                    <a:pt x="2042160" y="1074420"/>
                  </a:cubicBezTo>
                  <a:cubicBezTo>
                    <a:pt x="2099310" y="1059180"/>
                    <a:pt x="2123440" y="929640"/>
                    <a:pt x="2156460" y="899160"/>
                  </a:cubicBezTo>
                  <a:cubicBezTo>
                    <a:pt x="2189480" y="868680"/>
                    <a:pt x="2204720" y="885190"/>
                    <a:pt x="2240280" y="891540"/>
                  </a:cubicBezTo>
                  <a:cubicBezTo>
                    <a:pt x="2275840" y="897890"/>
                    <a:pt x="2336800" y="920750"/>
                    <a:pt x="2369820" y="937260"/>
                  </a:cubicBezTo>
                  <a:cubicBezTo>
                    <a:pt x="2402840" y="953770"/>
                    <a:pt x="2438400" y="990600"/>
                    <a:pt x="2438400" y="990600"/>
                  </a:cubicBezTo>
                </a:path>
              </a:pathLst>
            </a:custGeom>
            <a:noFill/>
            <a:ln w="165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788">
                <a:latin typeface="Arial Narrow" panose="020B0606020202030204" pitchFamily="34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280916" y="3041651"/>
              <a:ext cx="1059587" cy="206637"/>
            </a:xfrm>
            <a:custGeom>
              <a:avLst/>
              <a:gdLst>
                <a:gd name="connsiteX0" fmla="*/ 0 w 374650"/>
                <a:gd name="connsiteY0" fmla="*/ 0 h 88900"/>
                <a:gd name="connsiteX1" fmla="*/ 47625 w 374650"/>
                <a:gd name="connsiteY1" fmla="*/ 76200 h 88900"/>
                <a:gd name="connsiteX2" fmla="*/ 133350 w 374650"/>
                <a:gd name="connsiteY2" fmla="*/ 79375 h 88900"/>
                <a:gd name="connsiteX3" fmla="*/ 276225 w 374650"/>
                <a:gd name="connsiteY3" fmla="*/ 73025 h 88900"/>
                <a:gd name="connsiteX4" fmla="*/ 374650 w 374650"/>
                <a:gd name="connsiteY4" fmla="*/ 88900 h 88900"/>
                <a:gd name="connsiteX0" fmla="*/ 0 w 381622"/>
                <a:gd name="connsiteY0" fmla="*/ 0 h 95250"/>
                <a:gd name="connsiteX1" fmla="*/ 47625 w 381622"/>
                <a:gd name="connsiteY1" fmla="*/ 76200 h 95250"/>
                <a:gd name="connsiteX2" fmla="*/ 133350 w 381622"/>
                <a:gd name="connsiteY2" fmla="*/ 79375 h 95250"/>
                <a:gd name="connsiteX3" fmla="*/ 276225 w 381622"/>
                <a:gd name="connsiteY3" fmla="*/ 73025 h 95250"/>
                <a:gd name="connsiteX4" fmla="*/ 374650 w 381622"/>
                <a:gd name="connsiteY4" fmla="*/ 88900 h 95250"/>
                <a:gd name="connsiteX5" fmla="*/ 373513 w 381622"/>
                <a:gd name="connsiteY5" fmla="*/ 95250 h 95250"/>
                <a:gd name="connsiteX0" fmla="*/ 0 w 544963"/>
                <a:gd name="connsiteY0" fmla="*/ 0 h 127000"/>
                <a:gd name="connsiteX1" fmla="*/ 47625 w 544963"/>
                <a:gd name="connsiteY1" fmla="*/ 76200 h 127000"/>
                <a:gd name="connsiteX2" fmla="*/ 133350 w 544963"/>
                <a:gd name="connsiteY2" fmla="*/ 79375 h 127000"/>
                <a:gd name="connsiteX3" fmla="*/ 276225 w 544963"/>
                <a:gd name="connsiteY3" fmla="*/ 73025 h 127000"/>
                <a:gd name="connsiteX4" fmla="*/ 374650 w 544963"/>
                <a:gd name="connsiteY4" fmla="*/ 88900 h 127000"/>
                <a:gd name="connsiteX5" fmla="*/ 544963 w 544963"/>
                <a:gd name="connsiteY5" fmla="*/ 127000 h 127000"/>
                <a:gd name="connsiteX0" fmla="*/ 0 w 602113"/>
                <a:gd name="connsiteY0" fmla="*/ 0 h 120650"/>
                <a:gd name="connsiteX1" fmla="*/ 47625 w 602113"/>
                <a:gd name="connsiteY1" fmla="*/ 76200 h 120650"/>
                <a:gd name="connsiteX2" fmla="*/ 133350 w 602113"/>
                <a:gd name="connsiteY2" fmla="*/ 79375 h 120650"/>
                <a:gd name="connsiteX3" fmla="*/ 276225 w 602113"/>
                <a:gd name="connsiteY3" fmla="*/ 73025 h 120650"/>
                <a:gd name="connsiteX4" fmla="*/ 374650 w 602113"/>
                <a:gd name="connsiteY4" fmla="*/ 88900 h 120650"/>
                <a:gd name="connsiteX5" fmla="*/ 602113 w 602113"/>
                <a:gd name="connsiteY5" fmla="*/ 120650 h 120650"/>
                <a:gd name="connsiteX0" fmla="*/ 0 w 617245"/>
                <a:gd name="connsiteY0" fmla="*/ 0 h 127000"/>
                <a:gd name="connsiteX1" fmla="*/ 47625 w 617245"/>
                <a:gd name="connsiteY1" fmla="*/ 76200 h 127000"/>
                <a:gd name="connsiteX2" fmla="*/ 133350 w 617245"/>
                <a:gd name="connsiteY2" fmla="*/ 79375 h 127000"/>
                <a:gd name="connsiteX3" fmla="*/ 276225 w 617245"/>
                <a:gd name="connsiteY3" fmla="*/ 73025 h 127000"/>
                <a:gd name="connsiteX4" fmla="*/ 374650 w 617245"/>
                <a:gd name="connsiteY4" fmla="*/ 88900 h 127000"/>
                <a:gd name="connsiteX5" fmla="*/ 602113 w 617245"/>
                <a:gd name="connsiteY5" fmla="*/ 120650 h 127000"/>
                <a:gd name="connsiteX6" fmla="*/ 595763 w 617245"/>
                <a:gd name="connsiteY6" fmla="*/ 127000 h 127000"/>
                <a:gd name="connsiteX0" fmla="*/ 0 w 725952"/>
                <a:gd name="connsiteY0" fmla="*/ 0 h 121158"/>
                <a:gd name="connsiteX1" fmla="*/ 47625 w 725952"/>
                <a:gd name="connsiteY1" fmla="*/ 76200 h 121158"/>
                <a:gd name="connsiteX2" fmla="*/ 133350 w 725952"/>
                <a:gd name="connsiteY2" fmla="*/ 79375 h 121158"/>
                <a:gd name="connsiteX3" fmla="*/ 276225 w 725952"/>
                <a:gd name="connsiteY3" fmla="*/ 73025 h 121158"/>
                <a:gd name="connsiteX4" fmla="*/ 374650 w 725952"/>
                <a:gd name="connsiteY4" fmla="*/ 88900 h 121158"/>
                <a:gd name="connsiteX5" fmla="*/ 602113 w 725952"/>
                <a:gd name="connsiteY5" fmla="*/ 120650 h 121158"/>
                <a:gd name="connsiteX6" fmla="*/ 725938 w 725952"/>
                <a:gd name="connsiteY6" fmla="*/ 73025 h 121158"/>
                <a:gd name="connsiteX0" fmla="*/ 0 w 722778"/>
                <a:gd name="connsiteY0" fmla="*/ 0 h 121158"/>
                <a:gd name="connsiteX1" fmla="*/ 47625 w 722778"/>
                <a:gd name="connsiteY1" fmla="*/ 76200 h 121158"/>
                <a:gd name="connsiteX2" fmla="*/ 133350 w 722778"/>
                <a:gd name="connsiteY2" fmla="*/ 79375 h 121158"/>
                <a:gd name="connsiteX3" fmla="*/ 276225 w 722778"/>
                <a:gd name="connsiteY3" fmla="*/ 73025 h 121158"/>
                <a:gd name="connsiteX4" fmla="*/ 374650 w 722778"/>
                <a:gd name="connsiteY4" fmla="*/ 88900 h 121158"/>
                <a:gd name="connsiteX5" fmla="*/ 602113 w 722778"/>
                <a:gd name="connsiteY5" fmla="*/ 120650 h 121158"/>
                <a:gd name="connsiteX6" fmla="*/ 722763 w 722778"/>
                <a:gd name="connsiteY6" fmla="*/ 73025 h 121158"/>
                <a:gd name="connsiteX0" fmla="*/ 0 w 736455"/>
                <a:gd name="connsiteY0" fmla="*/ 0 h 121158"/>
                <a:gd name="connsiteX1" fmla="*/ 47625 w 736455"/>
                <a:gd name="connsiteY1" fmla="*/ 76200 h 121158"/>
                <a:gd name="connsiteX2" fmla="*/ 133350 w 736455"/>
                <a:gd name="connsiteY2" fmla="*/ 79375 h 121158"/>
                <a:gd name="connsiteX3" fmla="*/ 276225 w 736455"/>
                <a:gd name="connsiteY3" fmla="*/ 73025 h 121158"/>
                <a:gd name="connsiteX4" fmla="*/ 374650 w 736455"/>
                <a:gd name="connsiteY4" fmla="*/ 88900 h 121158"/>
                <a:gd name="connsiteX5" fmla="*/ 602113 w 736455"/>
                <a:gd name="connsiteY5" fmla="*/ 120650 h 121158"/>
                <a:gd name="connsiteX6" fmla="*/ 722763 w 736455"/>
                <a:gd name="connsiteY6" fmla="*/ 73025 h 121158"/>
                <a:gd name="connsiteX7" fmla="*/ 735462 w 736455"/>
                <a:gd name="connsiteY7" fmla="*/ 79375 h 121158"/>
                <a:gd name="connsiteX0" fmla="*/ 0 w 887862"/>
                <a:gd name="connsiteY0" fmla="*/ 0 h 165100"/>
                <a:gd name="connsiteX1" fmla="*/ 47625 w 887862"/>
                <a:gd name="connsiteY1" fmla="*/ 76200 h 165100"/>
                <a:gd name="connsiteX2" fmla="*/ 133350 w 887862"/>
                <a:gd name="connsiteY2" fmla="*/ 79375 h 165100"/>
                <a:gd name="connsiteX3" fmla="*/ 276225 w 887862"/>
                <a:gd name="connsiteY3" fmla="*/ 73025 h 165100"/>
                <a:gd name="connsiteX4" fmla="*/ 374650 w 887862"/>
                <a:gd name="connsiteY4" fmla="*/ 88900 h 165100"/>
                <a:gd name="connsiteX5" fmla="*/ 602113 w 887862"/>
                <a:gd name="connsiteY5" fmla="*/ 120650 h 165100"/>
                <a:gd name="connsiteX6" fmla="*/ 722763 w 887862"/>
                <a:gd name="connsiteY6" fmla="*/ 73025 h 165100"/>
                <a:gd name="connsiteX7" fmla="*/ 887862 w 887862"/>
                <a:gd name="connsiteY7" fmla="*/ 165100 h 165100"/>
                <a:gd name="connsiteX0" fmla="*/ 0 w 903737"/>
                <a:gd name="connsiteY0" fmla="*/ 0 h 165100"/>
                <a:gd name="connsiteX1" fmla="*/ 47625 w 903737"/>
                <a:gd name="connsiteY1" fmla="*/ 76200 h 165100"/>
                <a:gd name="connsiteX2" fmla="*/ 133350 w 903737"/>
                <a:gd name="connsiteY2" fmla="*/ 79375 h 165100"/>
                <a:gd name="connsiteX3" fmla="*/ 276225 w 903737"/>
                <a:gd name="connsiteY3" fmla="*/ 73025 h 165100"/>
                <a:gd name="connsiteX4" fmla="*/ 374650 w 903737"/>
                <a:gd name="connsiteY4" fmla="*/ 88900 h 165100"/>
                <a:gd name="connsiteX5" fmla="*/ 602113 w 903737"/>
                <a:gd name="connsiteY5" fmla="*/ 120650 h 165100"/>
                <a:gd name="connsiteX6" fmla="*/ 722763 w 903737"/>
                <a:gd name="connsiteY6" fmla="*/ 73025 h 165100"/>
                <a:gd name="connsiteX7" fmla="*/ 903737 w 903737"/>
                <a:gd name="connsiteY7" fmla="*/ 165100 h 165100"/>
                <a:gd name="connsiteX0" fmla="*/ 0 w 917142"/>
                <a:gd name="connsiteY0" fmla="*/ 0 h 171073"/>
                <a:gd name="connsiteX1" fmla="*/ 47625 w 917142"/>
                <a:gd name="connsiteY1" fmla="*/ 76200 h 171073"/>
                <a:gd name="connsiteX2" fmla="*/ 133350 w 917142"/>
                <a:gd name="connsiteY2" fmla="*/ 79375 h 171073"/>
                <a:gd name="connsiteX3" fmla="*/ 276225 w 917142"/>
                <a:gd name="connsiteY3" fmla="*/ 73025 h 171073"/>
                <a:gd name="connsiteX4" fmla="*/ 374650 w 917142"/>
                <a:gd name="connsiteY4" fmla="*/ 88900 h 171073"/>
                <a:gd name="connsiteX5" fmla="*/ 602113 w 917142"/>
                <a:gd name="connsiteY5" fmla="*/ 120650 h 171073"/>
                <a:gd name="connsiteX6" fmla="*/ 722763 w 917142"/>
                <a:gd name="connsiteY6" fmla="*/ 73025 h 171073"/>
                <a:gd name="connsiteX7" fmla="*/ 903737 w 917142"/>
                <a:gd name="connsiteY7" fmla="*/ 165100 h 171073"/>
                <a:gd name="connsiteX8" fmla="*/ 903736 w 917142"/>
                <a:gd name="connsiteY8" fmla="*/ 161925 h 171073"/>
                <a:gd name="connsiteX0" fmla="*/ 0 w 960886"/>
                <a:gd name="connsiteY0" fmla="*/ 0 h 190527"/>
                <a:gd name="connsiteX1" fmla="*/ 47625 w 960886"/>
                <a:gd name="connsiteY1" fmla="*/ 76200 h 190527"/>
                <a:gd name="connsiteX2" fmla="*/ 133350 w 960886"/>
                <a:gd name="connsiteY2" fmla="*/ 79375 h 190527"/>
                <a:gd name="connsiteX3" fmla="*/ 276225 w 960886"/>
                <a:gd name="connsiteY3" fmla="*/ 73025 h 190527"/>
                <a:gd name="connsiteX4" fmla="*/ 374650 w 960886"/>
                <a:gd name="connsiteY4" fmla="*/ 88900 h 190527"/>
                <a:gd name="connsiteX5" fmla="*/ 602113 w 960886"/>
                <a:gd name="connsiteY5" fmla="*/ 120650 h 190527"/>
                <a:gd name="connsiteX6" fmla="*/ 722763 w 960886"/>
                <a:gd name="connsiteY6" fmla="*/ 73025 h 190527"/>
                <a:gd name="connsiteX7" fmla="*/ 903737 w 960886"/>
                <a:gd name="connsiteY7" fmla="*/ 165100 h 190527"/>
                <a:gd name="connsiteX8" fmla="*/ 960886 w 960886"/>
                <a:gd name="connsiteY8" fmla="*/ 190500 h 190527"/>
                <a:gd name="connsiteX0" fmla="*/ 0 w 967539"/>
                <a:gd name="connsiteY0" fmla="*/ 0 h 196850"/>
                <a:gd name="connsiteX1" fmla="*/ 47625 w 967539"/>
                <a:gd name="connsiteY1" fmla="*/ 76200 h 196850"/>
                <a:gd name="connsiteX2" fmla="*/ 133350 w 967539"/>
                <a:gd name="connsiteY2" fmla="*/ 79375 h 196850"/>
                <a:gd name="connsiteX3" fmla="*/ 276225 w 967539"/>
                <a:gd name="connsiteY3" fmla="*/ 73025 h 196850"/>
                <a:gd name="connsiteX4" fmla="*/ 374650 w 967539"/>
                <a:gd name="connsiteY4" fmla="*/ 88900 h 196850"/>
                <a:gd name="connsiteX5" fmla="*/ 602113 w 967539"/>
                <a:gd name="connsiteY5" fmla="*/ 120650 h 196850"/>
                <a:gd name="connsiteX6" fmla="*/ 722763 w 967539"/>
                <a:gd name="connsiteY6" fmla="*/ 73025 h 196850"/>
                <a:gd name="connsiteX7" fmla="*/ 903737 w 967539"/>
                <a:gd name="connsiteY7" fmla="*/ 165100 h 196850"/>
                <a:gd name="connsiteX8" fmla="*/ 960886 w 967539"/>
                <a:gd name="connsiteY8" fmla="*/ 190500 h 196850"/>
                <a:gd name="connsiteX9" fmla="*/ 967235 w 967539"/>
                <a:gd name="connsiteY9" fmla="*/ 196850 h 196850"/>
                <a:gd name="connsiteX0" fmla="*/ 0 w 1046610"/>
                <a:gd name="connsiteY0" fmla="*/ 0 h 190785"/>
                <a:gd name="connsiteX1" fmla="*/ 47625 w 1046610"/>
                <a:gd name="connsiteY1" fmla="*/ 76200 h 190785"/>
                <a:gd name="connsiteX2" fmla="*/ 133350 w 1046610"/>
                <a:gd name="connsiteY2" fmla="*/ 79375 h 190785"/>
                <a:gd name="connsiteX3" fmla="*/ 276225 w 1046610"/>
                <a:gd name="connsiteY3" fmla="*/ 73025 h 190785"/>
                <a:gd name="connsiteX4" fmla="*/ 374650 w 1046610"/>
                <a:gd name="connsiteY4" fmla="*/ 88900 h 190785"/>
                <a:gd name="connsiteX5" fmla="*/ 602113 w 1046610"/>
                <a:gd name="connsiteY5" fmla="*/ 120650 h 190785"/>
                <a:gd name="connsiteX6" fmla="*/ 722763 w 1046610"/>
                <a:gd name="connsiteY6" fmla="*/ 73025 h 190785"/>
                <a:gd name="connsiteX7" fmla="*/ 903737 w 1046610"/>
                <a:gd name="connsiteY7" fmla="*/ 165100 h 190785"/>
                <a:gd name="connsiteX8" fmla="*/ 960886 w 1046610"/>
                <a:gd name="connsiteY8" fmla="*/ 190500 h 190785"/>
                <a:gd name="connsiteX9" fmla="*/ 1046610 w 1046610"/>
                <a:gd name="connsiteY9" fmla="*/ 127000 h 190785"/>
                <a:gd name="connsiteX0" fmla="*/ 0 w 1046610"/>
                <a:gd name="connsiteY0" fmla="*/ 0 h 197112"/>
                <a:gd name="connsiteX1" fmla="*/ 47625 w 1046610"/>
                <a:gd name="connsiteY1" fmla="*/ 76200 h 197112"/>
                <a:gd name="connsiteX2" fmla="*/ 133350 w 1046610"/>
                <a:gd name="connsiteY2" fmla="*/ 79375 h 197112"/>
                <a:gd name="connsiteX3" fmla="*/ 276225 w 1046610"/>
                <a:gd name="connsiteY3" fmla="*/ 73025 h 197112"/>
                <a:gd name="connsiteX4" fmla="*/ 374650 w 1046610"/>
                <a:gd name="connsiteY4" fmla="*/ 88900 h 197112"/>
                <a:gd name="connsiteX5" fmla="*/ 602113 w 1046610"/>
                <a:gd name="connsiteY5" fmla="*/ 120650 h 197112"/>
                <a:gd name="connsiteX6" fmla="*/ 722763 w 1046610"/>
                <a:gd name="connsiteY6" fmla="*/ 73025 h 197112"/>
                <a:gd name="connsiteX7" fmla="*/ 903737 w 1046610"/>
                <a:gd name="connsiteY7" fmla="*/ 165100 h 197112"/>
                <a:gd name="connsiteX8" fmla="*/ 979936 w 1046610"/>
                <a:gd name="connsiteY8" fmla="*/ 196850 h 197112"/>
                <a:gd name="connsiteX9" fmla="*/ 1046610 w 1046610"/>
                <a:gd name="connsiteY9" fmla="*/ 127000 h 197112"/>
                <a:gd name="connsiteX0" fmla="*/ 0 w 1046610"/>
                <a:gd name="connsiteY0" fmla="*/ 0 h 206609"/>
                <a:gd name="connsiteX1" fmla="*/ 47625 w 1046610"/>
                <a:gd name="connsiteY1" fmla="*/ 76200 h 206609"/>
                <a:gd name="connsiteX2" fmla="*/ 133350 w 1046610"/>
                <a:gd name="connsiteY2" fmla="*/ 79375 h 206609"/>
                <a:gd name="connsiteX3" fmla="*/ 276225 w 1046610"/>
                <a:gd name="connsiteY3" fmla="*/ 73025 h 206609"/>
                <a:gd name="connsiteX4" fmla="*/ 374650 w 1046610"/>
                <a:gd name="connsiteY4" fmla="*/ 88900 h 206609"/>
                <a:gd name="connsiteX5" fmla="*/ 602113 w 1046610"/>
                <a:gd name="connsiteY5" fmla="*/ 120650 h 206609"/>
                <a:gd name="connsiteX6" fmla="*/ 722763 w 1046610"/>
                <a:gd name="connsiteY6" fmla="*/ 73025 h 206609"/>
                <a:gd name="connsiteX7" fmla="*/ 903737 w 1046610"/>
                <a:gd name="connsiteY7" fmla="*/ 165100 h 206609"/>
                <a:gd name="connsiteX8" fmla="*/ 989461 w 1046610"/>
                <a:gd name="connsiteY8" fmla="*/ 206375 h 206609"/>
                <a:gd name="connsiteX9" fmla="*/ 1046610 w 1046610"/>
                <a:gd name="connsiteY9" fmla="*/ 127000 h 206609"/>
                <a:gd name="connsiteX0" fmla="*/ 0 w 1075185"/>
                <a:gd name="connsiteY0" fmla="*/ 0 h 206574"/>
                <a:gd name="connsiteX1" fmla="*/ 47625 w 1075185"/>
                <a:gd name="connsiteY1" fmla="*/ 76200 h 206574"/>
                <a:gd name="connsiteX2" fmla="*/ 133350 w 1075185"/>
                <a:gd name="connsiteY2" fmla="*/ 79375 h 206574"/>
                <a:gd name="connsiteX3" fmla="*/ 276225 w 1075185"/>
                <a:gd name="connsiteY3" fmla="*/ 73025 h 206574"/>
                <a:gd name="connsiteX4" fmla="*/ 374650 w 1075185"/>
                <a:gd name="connsiteY4" fmla="*/ 88900 h 206574"/>
                <a:gd name="connsiteX5" fmla="*/ 602113 w 1075185"/>
                <a:gd name="connsiteY5" fmla="*/ 120650 h 206574"/>
                <a:gd name="connsiteX6" fmla="*/ 722763 w 1075185"/>
                <a:gd name="connsiteY6" fmla="*/ 73025 h 206574"/>
                <a:gd name="connsiteX7" fmla="*/ 903737 w 1075185"/>
                <a:gd name="connsiteY7" fmla="*/ 165100 h 206574"/>
                <a:gd name="connsiteX8" fmla="*/ 989461 w 1075185"/>
                <a:gd name="connsiteY8" fmla="*/ 206375 h 206574"/>
                <a:gd name="connsiteX9" fmla="*/ 1075185 w 1075185"/>
                <a:gd name="connsiteY9" fmla="*/ 111125 h 206574"/>
                <a:gd name="connsiteX0" fmla="*/ 0 w 1082526"/>
                <a:gd name="connsiteY0" fmla="*/ 0 h 206574"/>
                <a:gd name="connsiteX1" fmla="*/ 47625 w 1082526"/>
                <a:gd name="connsiteY1" fmla="*/ 76200 h 206574"/>
                <a:gd name="connsiteX2" fmla="*/ 133350 w 1082526"/>
                <a:gd name="connsiteY2" fmla="*/ 79375 h 206574"/>
                <a:gd name="connsiteX3" fmla="*/ 276225 w 1082526"/>
                <a:gd name="connsiteY3" fmla="*/ 73025 h 206574"/>
                <a:gd name="connsiteX4" fmla="*/ 374650 w 1082526"/>
                <a:gd name="connsiteY4" fmla="*/ 88900 h 206574"/>
                <a:gd name="connsiteX5" fmla="*/ 602113 w 1082526"/>
                <a:gd name="connsiteY5" fmla="*/ 120650 h 206574"/>
                <a:gd name="connsiteX6" fmla="*/ 722763 w 1082526"/>
                <a:gd name="connsiteY6" fmla="*/ 73025 h 206574"/>
                <a:gd name="connsiteX7" fmla="*/ 903737 w 1082526"/>
                <a:gd name="connsiteY7" fmla="*/ 165100 h 206574"/>
                <a:gd name="connsiteX8" fmla="*/ 989461 w 1082526"/>
                <a:gd name="connsiteY8" fmla="*/ 206375 h 206574"/>
                <a:gd name="connsiteX9" fmla="*/ 1075185 w 1082526"/>
                <a:gd name="connsiteY9" fmla="*/ 111125 h 206574"/>
                <a:gd name="connsiteX10" fmla="*/ 1078359 w 1082526"/>
                <a:gd name="connsiteY10" fmla="*/ 120649 h 206574"/>
                <a:gd name="connsiteX0" fmla="*/ 0 w 1173609"/>
                <a:gd name="connsiteY0" fmla="*/ 0 h 206574"/>
                <a:gd name="connsiteX1" fmla="*/ 47625 w 1173609"/>
                <a:gd name="connsiteY1" fmla="*/ 76200 h 206574"/>
                <a:gd name="connsiteX2" fmla="*/ 133350 w 1173609"/>
                <a:gd name="connsiteY2" fmla="*/ 79375 h 206574"/>
                <a:gd name="connsiteX3" fmla="*/ 276225 w 1173609"/>
                <a:gd name="connsiteY3" fmla="*/ 73025 h 206574"/>
                <a:gd name="connsiteX4" fmla="*/ 374650 w 1173609"/>
                <a:gd name="connsiteY4" fmla="*/ 88900 h 206574"/>
                <a:gd name="connsiteX5" fmla="*/ 602113 w 1173609"/>
                <a:gd name="connsiteY5" fmla="*/ 120650 h 206574"/>
                <a:gd name="connsiteX6" fmla="*/ 722763 w 1173609"/>
                <a:gd name="connsiteY6" fmla="*/ 73025 h 206574"/>
                <a:gd name="connsiteX7" fmla="*/ 903737 w 1173609"/>
                <a:gd name="connsiteY7" fmla="*/ 165100 h 206574"/>
                <a:gd name="connsiteX8" fmla="*/ 989461 w 1173609"/>
                <a:gd name="connsiteY8" fmla="*/ 206375 h 206574"/>
                <a:gd name="connsiteX9" fmla="*/ 1075185 w 1173609"/>
                <a:gd name="connsiteY9" fmla="*/ 111125 h 206574"/>
                <a:gd name="connsiteX10" fmla="*/ 1173609 w 1173609"/>
                <a:gd name="connsiteY10" fmla="*/ 187324 h 206574"/>
                <a:gd name="connsiteX0" fmla="*/ 0 w 1075185"/>
                <a:gd name="connsiteY0" fmla="*/ 0 h 206574"/>
                <a:gd name="connsiteX1" fmla="*/ 47625 w 1075185"/>
                <a:gd name="connsiteY1" fmla="*/ 76200 h 206574"/>
                <a:gd name="connsiteX2" fmla="*/ 133350 w 1075185"/>
                <a:gd name="connsiteY2" fmla="*/ 79375 h 206574"/>
                <a:gd name="connsiteX3" fmla="*/ 276225 w 1075185"/>
                <a:gd name="connsiteY3" fmla="*/ 73025 h 206574"/>
                <a:gd name="connsiteX4" fmla="*/ 374650 w 1075185"/>
                <a:gd name="connsiteY4" fmla="*/ 88900 h 206574"/>
                <a:gd name="connsiteX5" fmla="*/ 602113 w 1075185"/>
                <a:gd name="connsiteY5" fmla="*/ 120650 h 206574"/>
                <a:gd name="connsiteX6" fmla="*/ 722763 w 1075185"/>
                <a:gd name="connsiteY6" fmla="*/ 73025 h 206574"/>
                <a:gd name="connsiteX7" fmla="*/ 903737 w 1075185"/>
                <a:gd name="connsiteY7" fmla="*/ 165100 h 206574"/>
                <a:gd name="connsiteX8" fmla="*/ 989461 w 1075185"/>
                <a:gd name="connsiteY8" fmla="*/ 206375 h 206574"/>
                <a:gd name="connsiteX9" fmla="*/ 1075185 w 1075185"/>
                <a:gd name="connsiteY9" fmla="*/ 111125 h 206574"/>
                <a:gd name="connsiteX0" fmla="*/ 0 w 1082526"/>
                <a:gd name="connsiteY0" fmla="*/ 0 h 206574"/>
                <a:gd name="connsiteX1" fmla="*/ 47625 w 1082526"/>
                <a:gd name="connsiteY1" fmla="*/ 76200 h 206574"/>
                <a:gd name="connsiteX2" fmla="*/ 133350 w 1082526"/>
                <a:gd name="connsiteY2" fmla="*/ 79375 h 206574"/>
                <a:gd name="connsiteX3" fmla="*/ 276225 w 1082526"/>
                <a:gd name="connsiteY3" fmla="*/ 73025 h 206574"/>
                <a:gd name="connsiteX4" fmla="*/ 374650 w 1082526"/>
                <a:gd name="connsiteY4" fmla="*/ 88900 h 206574"/>
                <a:gd name="connsiteX5" fmla="*/ 602113 w 1082526"/>
                <a:gd name="connsiteY5" fmla="*/ 120650 h 206574"/>
                <a:gd name="connsiteX6" fmla="*/ 722763 w 1082526"/>
                <a:gd name="connsiteY6" fmla="*/ 73025 h 206574"/>
                <a:gd name="connsiteX7" fmla="*/ 903737 w 1082526"/>
                <a:gd name="connsiteY7" fmla="*/ 165100 h 206574"/>
                <a:gd name="connsiteX8" fmla="*/ 989461 w 1082526"/>
                <a:gd name="connsiteY8" fmla="*/ 206375 h 206574"/>
                <a:gd name="connsiteX9" fmla="*/ 1075185 w 1082526"/>
                <a:gd name="connsiteY9" fmla="*/ 111125 h 206574"/>
                <a:gd name="connsiteX10" fmla="*/ 1078358 w 1082526"/>
                <a:gd name="connsiteY10" fmla="*/ 111124 h 206574"/>
                <a:gd name="connsiteX0" fmla="*/ 0 w 1079496"/>
                <a:gd name="connsiteY0" fmla="*/ 0 h 206574"/>
                <a:gd name="connsiteX1" fmla="*/ 47625 w 1079496"/>
                <a:gd name="connsiteY1" fmla="*/ 76200 h 206574"/>
                <a:gd name="connsiteX2" fmla="*/ 133350 w 1079496"/>
                <a:gd name="connsiteY2" fmla="*/ 79375 h 206574"/>
                <a:gd name="connsiteX3" fmla="*/ 276225 w 1079496"/>
                <a:gd name="connsiteY3" fmla="*/ 73025 h 206574"/>
                <a:gd name="connsiteX4" fmla="*/ 374650 w 1079496"/>
                <a:gd name="connsiteY4" fmla="*/ 88900 h 206574"/>
                <a:gd name="connsiteX5" fmla="*/ 602113 w 1079496"/>
                <a:gd name="connsiteY5" fmla="*/ 120650 h 206574"/>
                <a:gd name="connsiteX6" fmla="*/ 722763 w 1079496"/>
                <a:gd name="connsiteY6" fmla="*/ 73025 h 206574"/>
                <a:gd name="connsiteX7" fmla="*/ 903737 w 1079496"/>
                <a:gd name="connsiteY7" fmla="*/ 165100 h 206574"/>
                <a:gd name="connsiteX8" fmla="*/ 989461 w 1079496"/>
                <a:gd name="connsiteY8" fmla="*/ 206375 h 206574"/>
                <a:gd name="connsiteX9" fmla="*/ 1075185 w 1079496"/>
                <a:gd name="connsiteY9" fmla="*/ 111125 h 206574"/>
                <a:gd name="connsiteX10" fmla="*/ 1062483 w 1079496"/>
                <a:gd name="connsiteY10" fmla="*/ 126999 h 206574"/>
                <a:gd name="connsiteX0" fmla="*/ 0 w 1079496"/>
                <a:gd name="connsiteY0" fmla="*/ 0 h 206574"/>
                <a:gd name="connsiteX1" fmla="*/ 47625 w 1079496"/>
                <a:gd name="connsiteY1" fmla="*/ 76200 h 206574"/>
                <a:gd name="connsiteX2" fmla="*/ 133350 w 1079496"/>
                <a:gd name="connsiteY2" fmla="*/ 79375 h 206574"/>
                <a:gd name="connsiteX3" fmla="*/ 276225 w 1079496"/>
                <a:gd name="connsiteY3" fmla="*/ 73025 h 206574"/>
                <a:gd name="connsiteX4" fmla="*/ 374650 w 1079496"/>
                <a:gd name="connsiteY4" fmla="*/ 88900 h 206574"/>
                <a:gd name="connsiteX5" fmla="*/ 602113 w 1079496"/>
                <a:gd name="connsiteY5" fmla="*/ 120650 h 206574"/>
                <a:gd name="connsiteX6" fmla="*/ 722763 w 1079496"/>
                <a:gd name="connsiteY6" fmla="*/ 73025 h 206574"/>
                <a:gd name="connsiteX7" fmla="*/ 903737 w 1079496"/>
                <a:gd name="connsiteY7" fmla="*/ 165100 h 206574"/>
                <a:gd name="connsiteX8" fmla="*/ 989461 w 1079496"/>
                <a:gd name="connsiteY8" fmla="*/ 206375 h 206574"/>
                <a:gd name="connsiteX9" fmla="*/ 1075185 w 1079496"/>
                <a:gd name="connsiteY9" fmla="*/ 111125 h 206574"/>
                <a:gd name="connsiteX10" fmla="*/ 1062483 w 1079496"/>
                <a:gd name="connsiteY10" fmla="*/ 126999 h 206574"/>
                <a:gd name="connsiteX0" fmla="*/ 0 w 1078063"/>
                <a:gd name="connsiteY0" fmla="*/ 0 h 206574"/>
                <a:gd name="connsiteX1" fmla="*/ 47625 w 1078063"/>
                <a:gd name="connsiteY1" fmla="*/ 76200 h 206574"/>
                <a:gd name="connsiteX2" fmla="*/ 133350 w 1078063"/>
                <a:gd name="connsiteY2" fmla="*/ 79375 h 206574"/>
                <a:gd name="connsiteX3" fmla="*/ 276225 w 1078063"/>
                <a:gd name="connsiteY3" fmla="*/ 73025 h 206574"/>
                <a:gd name="connsiteX4" fmla="*/ 374650 w 1078063"/>
                <a:gd name="connsiteY4" fmla="*/ 88900 h 206574"/>
                <a:gd name="connsiteX5" fmla="*/ 602113 w 1078063"/>
                <a:gd name="connsiteY5" fmla="*/ 120650 h 206574"/>
                <a:gd name="connsiteX6" fmla="*/ 722763 w 1078063"/>
                <a:gd name="connsiteY6" fmla="*/ 73025 h 206574"/>
                <a:gd name="connsiteX7" fmla="*/ 903737 w 1078063"/>
                <a:gd name="connsiteY7" fmla="*/ 165100 h 206574"/>
                <a:gd name="connsiteX8" fmla="*/ 989461 w 1078063"/>
                <a:gd name="connsiteY8" fmla="*/ 206375 h 206574"/>
                <a:gd name="connsiteX9" fmla="*/ 1075185 w 1078063"/>
                <a:gd name="connsiteY9" fmla="*/ 111125 h 206574"/>
                <a:gd name="connsiteX10" fmla="*/ 1043433 w 1078063"/>
                <a:gd name="connsiteY10" fmla="*/ 149224 h 206574"/>
                <a:gd name="connsiteX0" fmla="*/ 0 w 1072072"/>
                <a:gd name="connsiteY0" fmla="*/ 0 h 206601"/>
                <a:gd name="connsiteX1" fmla="*/ 47625 w 1072072"/>
                <a:gd name="connsiteY1" fmla="*/ 76200 h 206601"/>
                <a:gd name="connsiteX2" fmla="*/ 133350 w 1072072"/>
                <a:gd name="connsiteY2" fmla="*/ 79375 h 206601"/>
                <a:gd name="connsiteX3" fmla="*/ 276225 w 1072072"/>
                <a:gd name="connsiteY3" fmla="*/ 73025 h 206601"/>
                <a:gd name="connsiteX4" fmla="*/ 374650 w 1072072"/>
                <a:gd name="connsiteY4" fmla="*/ 88900 h 206601"/>
                <a:gd name="connsiteX5" fmla="*/ 602113 w 1072072"/>
                <a:gd name="connsiteY5" fmla="*/ 120650 h 206601"/>
                <a:gd name="connsiteX6" fmla="*/ 722763 w 1072072"/>
                <a:gd name="connsiteY6" fmla="*/ 73025 h 206601"/>
                <a:gd name="connsiteX7" fmla="*/ 903737 w 1072072"/>
                <a:gd name="connsiteY7" fmla="*/ 165100 h 206601"/>
                <a:gd name="connsiteX8" fmla="*/ 989461 w 1072072"/>
                <a:gd name="connsiteY8" fmla="*/ 206375 h 206601"/>
                <a:gd name="connsiteX9" fmla="*/ 1068835 w 1072072"/>
                <a:gd name="connsiteY9" fmla="*/ 123825 h 206601"/>
                <a:gd name="connsiteX10" fmla="*/ 1043433 w 1072072"/>
                <a:gd name="connsiteY10" fmla="*/ 149224 h 206601"/>
                <a:gd name="connsiteX0" fmla="*/ 0 w 1060446"/>
                <a:gd name="connsiteY0" fmla="*/ 0 h 206637"/>
                <a:gd name="connsiteX1" fmla="*/ 47625 w 1060446"/>
                <a:gd name="connsiteY1" fmla="*/ 76200 h 206637"/>
                <a:gd name="connsiteX2" fmla="*/ 133350 w 1060446"/>
                <a:gd name="connsiteY2" fmla="*/ 79375 h 206637"/>
                <a:gd name="connsiteX3" fmla="*/ 276225 w 1060446"/>
                <a:gd name="connsiteY3" fmla="*/ 73025 h 206637"/>
                <a:gd name="connsiteX4" fmla="*/ 374650 w 1060446"/>
                <a:gd name="connsiteY4" fmla="*/ 88900 h 206637"/>
                <a:gd name="connsiteX5" fmla="*/ 602113 w 1060446"/>
                <a:gd name="connsiteY5" fmla="*/ 120650 h 206637"/>
                <a:gd name="connsiteX6" fmla="*/ 722763 w 1060446"/>
                <a:gd name="connsiteY6" fmla="*/ 73025 h 206637"/>
                <a:gd name="connsiteX7" fmla="*/ 903737 w 1060446"/>
                <a:gd name="connsiteY7" fmla="*/ 165100 h 206637"/>
                <a:gd name="connsiteX8" fmla="*/ 989461 w 1060446"/>
                <a:gd name="connsiteY8" fmla="*/ 206375 h 206637"/>
                <a:gd name="connsiteX9" fmla="*/ 1056135 w 1060446"/>
                <a:gd name="connsiteY9" fmla="*/ 136525 h 206637"/>
                <a:gd name="connsiteX10" fmla="*/ 1043433 w 1060446"/>
                <a:gd name="connsiteY10" fmla="*/ 149224 h 206637"/>
                <a:gd name="connsiteX0" fmla="*/ 0 w 1059587"/>
                <a:gd name="connsiteY0" fmla="*/ 0 h 206637"/>
                <a:gd name="connsiteX1" fmla="*/ 47625 w 1059587"/>
                <a:gd name="connsiteY1" fmla="*/ 76200 h 206637"/>
                <a:gd name="connsiteX2" fmla="*/ 133350 w 1059587"/>
                <a:gd name="connsiteY2" fmla="*/ 79375 h 206637"/>
                <a:gd name="connsiteX3" fmla="*/ 276225 w 1059587"/>
                <a:gd name="connsiteY3" fmla="*/ 73025 h 206637"/>
                <a:gd name="connsiteX4" fmla="*/ 374650 w 1059587"/>
                <a:gd name="connsiteY4" fmla="*/ 88900 h 206637"/>
                <a:gd name="connsiteX5" fmla="*/ 602113 w 1059587"/>
                <a:gd name="connsiteY5" fmla="*/ 120650 h 206637"/>
                <a:gd name="connsiteX6" fmla="*/ 722763 w 1059587"/>
                <a:gd name="connsiteY6" fmla="*/ 73025 h 206637"/>
                <a:gd name="connsiteX7" fmla="*/ 903737 w 1059587"/>
                <a:gd name="connsiteY7" fmla="*/ 165100 h 206637"/>
                <a:gd name="connsiteX8" fmla="*/ 989461 w 1059587"/>
                <a:gd name="connsiteY8" fmla="*/ 206375 h 206637"/>
                <a:gd name="connsiteX9" fmla="*/ 1056135 w 1059587"/>
                <a:gd name="connsiteY9" fmla="*/ 136525 h 206637"/>
                <a:gd name="connsiteX10" fmla="*/ 1033908 w 1059587"/>
                <a:gd name="connsiteY10" fmla="*/ 168274 h 206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9587" h="206637">
                  <a:moveTo>
                    <a:pt x="0" y="0"/>
                  </a:moveTo>
                  <a:cubicBezTo>
                    <a:pt x="12700" y="31485"/>
                    <a:pt x="25400" y="62971"/>
                    <a:pt x="47625" y="76200"/>
                  </a:cubicBezTo>
                  <a:cubicBezTo>
                    <a:pt x="69850" y="89429"/>
                    <a:pt x="95250" y="79904"/>
                    <a:pt x="133350" y="79375"/>
                  </a:cubicBezTo>
                  <a:cubicBezTo>
                    <a:pt x="171450" y="78846"/>
                    <a:pt x="236008" y="71437"/>
                    <a:pt x="276225" y="73025"/>
                  </a:cubicBezTo>
                  <a:cubicBezTo>
                    <a:pt x="316442" y="74613"/>
                    <a:pt x="345546" y="81756"/>
                    <a:pt x="374650" y="88900"/>
                  </a:cubicBezTo>
                  <a:lnTo>
                    <a:pt x="602113" y="120650"/>
                  </a:lnTo>
                  <a:cubicBezTo>
                    <a:pt x="638965" y="127000"/>
                    <a:pt x="724086" y="71702"/>
                    <a:pt x="722763" y="73025"/>
                  </a:cubicBezTo>
                  <a:cubicBezTo>
                    <a:pt x="744988" y="66146"/>
                    <a:pt x="901091" y="163777"/>
                    <a:pt x="903737" y="165100"/>
                  </a:cubicBezTo>
                  <a:lnTo>
                    <a:pt x="989461" y="206375"/>
                  </a:lnTo>
                  <a:cubicBezTo>
                    <a:pt x="1000044" y="211667"/>
                    <a:pt x="1054812" y="135202"/>
                    <a:pt x="1056135" y="136525"/>
                  </a:cubicBezTo>
                  <a:cubicBezTo>
                    <a:pt x="1070951" y="120650"/>
                    <a:pt x="1033247" y="168274"/>
                    <a:pt x="1033908" y="168274"/>
                  </a:cubicBezTo>
                </a:path>
              </a:pathLst>
            </a:custGeom>
            <a:noFill/>
            <a:ln w="165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 sz="788">
                <a:latin typeface="Arial Narrow" panose="020B0606020202030204" pitchFamily="34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 rot="11431637">
              <a:off x="4562641" y="3047930"/>
              <a:ext cx="133350" cy="41418"/>
            </a:xfrm>
            <a:custGeom>
              <a:avLst/>
              <a:gdLst>
                <a:gd name="connsiteX0" fmla="*/ 133350 w 133350"/>
                <a:gd name="connsiteY0" fmla="*/ 41418 h 41418"/>
                <a:gd name="connsiteX1" fmla="*/ 0 w 133350"/>
                <a:gd name="connsiteY1" fmla="*/ 143 h 41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3350" h="41418">
                  <a:moveTo>
                    <a:pt x="133350" y="41418"/>
                  </a:moveTo>
                  <a:cubicBezTo>
                    <a:pt x="78316" y="19722"/>
                    <a:pt x="23283" y="-1974"/>
                    <a:pt x="0" y="143"/>
                  </a:cubicBezTo>
                </a:path>
              </a:pathLst>
            </a:custGeom>
            <a:noFill/>
            <a:ln w="165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 sz="788">
                <a:latin typeface="Arial Narrow" panose="020B0606020202030204" pitchFamily="34" charset="0"/>
              </a:endParaRPr>
            </a:p>
          </p:txBody>
        </p:sp>
        <p:sp>
          <p:nvSpPr>
            <p:cNvPr id="56" name="Полилиния 55"/>
            <p:cNvSpPr/>
            <p:nvPr/>
          </p:nvSpPr>
          <p:spPr>
            <a:xfrm>
              <a:off x="2157073" y="1965325"/>
              <a:ext cx="2542516" cy="1270000"/>
            </a:xfrm>
            <a:custGeom>
              <a:avLst/>
              <a:gdLst>
                <a:gd name="connsiteX0" fmla="*/ 0 w 2438400"/>
                <a:gd name="connsiteY0" fmla="*/ 0 h 1076239"/>
                <a:gd name="connsiteX1" fmla="*/ 144780 w 2438400"/>
                <a:gd name="connsiteY1" fmla="*/ 38100 h 1076239"/>
                <a:gd name="connsiteX2" fmla="*/ 182880 w 2438400"/>
                <a:gd name="connsiteY2" fmla="*/ 167640 h 1076239"/>
                <a:gd name="connsiteX3" fmla="*/ 251460 w 2438400"/>
                <a:gd name="connsiteY3" fmla="*/ 251460 h 1076239"/>
                <a:gd name="connsiteX4" fmla="*/ 403860 w 2438400"/>
                <a:gd name="connsiteY4" fmla="*/ 342900 h 1076239"/>
                <a:gd name="connsiteX5" fmla="*/ 495300 w 2438400"/>
                <a:gd name="connsiteY5" fmla="*/ 403860 h 1076239"/>
                <a:gd name="connsiteX6" fmla="*/ 579120 w 2438400"/>
                <a:gd name="connsiteY6" fmla="*/ 457200 h 1076239"/>
                <a:gd name="connsiteX7" fmla="*/ 601980 w 2438400"/>
                <a:gd name="connsiteY7" fmla="*/ 487680 h 1076239"/>
                <a:gd name="connsiteX8" fmla="*/ 685800 w 2438400"/>
                <a:gd name="connsiteY8" fmla="*/ 609600 h 1076239"/>
                <a:gd name="connsiteX9" fmla="*/ 762000 w 2438400"/>
                <a:gd name="connsiteY9" fmla="*/ 723900 h 1076239"/>
                <a:gd name="connsiteX10" fmla="*/ 822960 w 2438400"/>
                <a:gd name="connsiteY10" fmla="*/ 784860 h 1076239"/>
                <a:gd name="connsiteX11" fmla="*/ 967740 w 2438400"/>
                <a:gd name="connsiteY11" fmla="*/ 830580 h 1076239"/>
                <a:gd name="connsiteX12" fmla="*/ 1059180 w 2438400"/>
                <a:gd name="connsiteY12" fmla="*/ 883920 h 1076239"/>
                <a:gd name="connsiteX13" fmla="*/ 1135380 w 2438400"/>
                <a:gd name="connsiteY13" fmla="*/ 975360 h 1076239"/>
                <a:gd name="connsiteX14" fmla="*/ 1386840 w 2438400"/>
                <a:gd name="connsiteY14" fmla="*/ 975360 h 1076239"/>
                <a:gd name="connsiteX15" fmla="*/ 1607820 w 2438400"/>
                <a:gd name="connsiteY15" fmla="*/ 1013460 h 1076239"/>
                <a:gd name="connsiteX16" fmla="*/ 1737360 w 2438400"/>
                <a:gd name="connsiteY16" fmla="*/ 990600 h 1076239"/>
                <a:gd name="connsiteX17" fmla="*/ 1813560 w 2438400"/>
                <a:gd name="connsiteY17" fmla="*/ 990600 h 1076239"/>
                <a:gd name="connsiteX18" fmla="*/ 2042160 w 2438400"/>
                <a:gd name="connsiteY18" fmla="*/ 1074420 h 1076239"/>
                <a:gd name="connsiteX19" fmla="*/ 2156460 w 2438400"/>
                <a:gd name="connsiteY19" fmla="*/ 899160 h 1076239"/>
                <a:gd name="connsiteX20" fmla="*/ 2240280 w 2438400"/>
                <a:gd name="connsiteY20" fmla="*/ 891540 h 1076239"/>
                <a:gd name="connsiteX21" fmla="*/ 2369820 w 2438400"/>
                <a:gd name="connsiteY21" fmla="*/ 937260 h 1076239"/>
                <a:gd name="connsiteX22" fmla="*/ 2438400 w 2438400"/>
                <a:gd name="connsiteY22" fmla="*/ 990600 h 107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38400" h="1076239">
                  <a:moveTo>
                    <a:pt x="0" y="0"/>
                  </a:moveTo>
                  <a:cubicBezTo>
                    <a:pt x="57150" y="5080"/>
                    <a:pt x="114300" y="10160"/>
                    <a:pt x="144780" y="38100"/>
                  </a:cubicBezTo>
                  <a:cubicBezTo>
                    <a:pt x="175260" y="66040"/>
                    <a:pt x="165100" y="132080"/>
                    <a:pt x="182880" y="167640"/>
                  </a:cubicBezTo>
                  <a:cubicBezTo>
                    <a:pt x="200660" y="203200"/>
                    <a:pt x="214630" y="222250"/>
                    <a:pt x="251460" y="251460"/>
                  </a:cubicBezTo>
                  <a:cubicBezTo>
                    <a:pt x="288290" y="280670"/>
                    <a:pt x="363220" y="317500"/>
                    <a:pt x="403860" y="342900"/>
                  </a:cubicBezTo>
                  <a:cubicBezTo>
                    <a:pt x="444500" y="368300"/>
                    <a:pt x="466090" y="384810"/>
                    <a:pt x="495300" y="403860"/>
                  </a:cubicBezTo>
                  <a:cubicBezTo>
                    <a:pt x="524510" y="422910"/>
                    <a:pt x="561340" y="443230"/>
                    <a:pt x="579120" y="457200"/>
                  </a:cubicBezTo>
                  <a:cubicBezTo>
                    <a:pt x="596900" y="471170"/>
                    <a:pt x="584200" y="462280"/>
                    <a:pt x="601980" y="487680"/>
                  </a:cubicBezTo>
                  <a:cubicBezTo>
                    <a:pt x="619760" y="513080"/>
                    <a:pt x="659130" y="570230"/>
                    <a:pt x="685800" y="609600"/>
                  </a:cubicBezTo>
                  <a:cubicBezTo>
                    <a:pt x="712470" y="648970"/>
                    <a:pt x="739140" y="694690"/>
                    <a:pt x="762000" y="723900"/>
                  </a:cubicBezTo>
                  <a:cubicBezTo>
                    <a:pt x="784860" y="753110"/>
                    <a:pt x="788670" y="767080"/>
                    <a:pt x="822960" y="784860"/>
                  </a:cubicBezTo>
                  <a:cubicBezTo>
                    <a:pt x="857250" y="802640"/>
                    <a:pt x="928370" y="814070"/>
                    <a:pt x="967740" y="830580"/>
                  </a:cubicBezTo>
                  <a:cubicBezTo>
                    <a:pt x="1007110" y="847090"/>
                    <a:pt x="1031240" y="859790"/>
                    <a:pt x="1059180" y="883920"/>
                  </a:cubicBezTo>
                  <a:cubicBezTo>
                    <a:pt x="1087120" y="908050"/>
                    <a:pt x="1080770" y="960120"/>
                    <a:pt x="1135380" y="975360"/>
                  </a:cubicBezTo>
                  <a:cubicBezTo>
                    <a:pt x="1189990" y="990600"/>
                    <a:pt x="1308100" y="969010"/>
                    <a:pt x="1386840" y="975360"/>
                  </a:cubicBezTo>
                  <a:cubicBezTo>
                    <a:pt x="1465580" y="981710"/>
                    <a:pt x="1549400" y="1010920"/>
                    <a:pt x="1607820" y="1013460"/>
                  </a:cubicBezTo>
                  <a:cubicBezTo>
                    <a:pt x="1666240" y="1016000"/>
                    <a:pt x="1703070" y="994410"/>
                    <a:pt x="1737360" y="990600"/>
                  </a:cubicBezTo>
                  <a:cubicBezTo>
                    <a:pt x="1771650" y="986790"/>
                    <a:pt x="1762760" y="976630"/>
                    <a:pt x="1813560" y="990600"/>
                  </a:cubicBezTo>
                  <a:cubicBezTo>
                    <a:pt x="1864360" y="1004570"/>
                    <a:pt x="1985010" y="1089660"/>
                    <a:pt x="2042160" y="1074420"/>
                  </a:cubicBezTo>
                  <a:cubicBezTo>
                    <a:pt x="2099310" y="1059180"/>
                    <a:pt x="2123440" y="929640"/>
                    <a:pt x="2156460" y="899160"/>
                  </a:cubicBezTo>
                  <a:cubicBezTo>
                    <a:pt x="2189480" y="868680"/>
                    <a:pt x="2204720" y="885190"/>
                    <a:pt x="2240280" y="891540"/>
                  </a:cubicBezTo>
                  <a:cubicBezTo>
                    <a:pt x="2275840" y="897890"/>
                    <a:pt x="2336800" y="920750"/>
                    <a:pt x="2369820" y="937260"/>
                  </a:cubicBezTo>
                  <a:cubicBezTo>
                    <a:pt x="2402840" y="953770"/>
                    <a:pt x="2438400" y="990600"/>
                    <a:pt x="2438400" y="990600"/>
                  </a:cubicBezTo>
                </a:path>
              </a:pathLst>
            </a:custGeom>
            <a:noFill/>
            <a:ln w="158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788">
                <a:latin typeface="Arial Narrow" panose="020B0606020202030204" pitchFamily="34" charset="0"/>
              </a:endParaRPr>
            </a:p>
          </p:txBody>
        </p:sp>
        <p:sp>
          <p:nvSpPr>
            <p:cNvPr id="57" name="Блок-схема: узел 56"/>
            <p:cNvSpPr/>
            <p:nvPr/>
          </p:nvSpPr>
          <p:spPr bwMode="auto">
            <a:xfrm>
              <a:off x="4602677" y="3025776"/>
              <a:ext cx="222328" cy="239713"/>
            </a:xfrm>
            <a:prstGeom prst="flowChartConnector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64843" tIns="32421" rIns="64843" bIns="32421" anchor="ctr"/>
            <a:lstStyle/>
            <a:p>
              <a:pPr algn="just">
                <a:defRPr/>
              </a:pPr>
              <a:endParaRPr lang="ru-RU" sz="788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endParaRPr>
            </a:p>
          </p:txBody>
        </p:sp>
      </p:grpSp>
      <p:sp>
        <p:nvSpPr>
          <p:cNvPr id="118" name="Скругленный прямоугольник 117"/>
          <p:cNvSpPr/>
          <p:nvPr/>
        </p:nvSpPr>
        <p:spPr>
          <a:xfrm>
            <a:off x="6284487" y="588516"/>
            <a:ext cx="2680001" cy="1129476"/>
          </a:xfrm>
          <a:prstGeom prst="roundRect">
            <a:avLst>
              <a:gd name="adj" fmla="val 810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0">
              <a:defRPr/>
            </a:pPr>
            <a:r>
              <a:rPr lang="ru-RU" altLang="ru-RU" sz="825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 «</a:t>
            </a:r>
            <a:r>
              <a:rPr lang="ru-RU" altLang="ru-RU" sz="825" b="1" dirty="0" err="1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Калбатау</a:t>
            </a:r>
            <a:r>
              <a:rPr lang="ru-RU" altLang="ru-RU" sz="825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 - </a:t>
            </a:r>
            <a:r>
              <a:rPr lang="ru-RU" altLang="ru-RU" sz="825" b="1" dirty="0" err="1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Майкапшагай</a:t>
            </a:r>
            <a:r>
              <a:rPr lang="ru-RU" altLang="ru-RU" sz="825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» км 906-1321 (415 км)</a:t>
            </a:r>
          </a:p>
          <a:p>
            <a:pPr defTabSz="0">
              <a:defRPr/>
            </a:pPr>
            <a:r>
              <a:rPr lang="ru-RU" altLang="ru-RU" sz="825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- Абай обл.                                      – 184 км </a:t>
            </a:r>
          </a:p>
          <a:p>
            <a:pPr defTabSz="0">
              <a:defRPr/>
            </a:pPr>
            <a:r>
              <a:rPr lang="ru-RU" altLang="ru-RU" sz="825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- Восточно-Казахстанская обл.   – 231 км </a:t>
            </a:r>
            <a:endParaRPr lang="kk-KZ" altLang="ru-RU" sz="825" b="1" dirty="0">
              <a:solidFill>
                <a:schemeClr val="tx1"/>
              </a:solidFill>
              <a:latin typeface="Arial Narrow" panose="020B0606020202030204" pitchFamily="34" charset="0"/>
              <a:ea typeface="MS PGothic"/>
              <a:cs typeface="Arial" pitchFamily="34" charset="0"/>
            </a:endParaRPr>
          </a:p>
          <a:p>
            <a:pPr defTabSz="0">
              <a:defRPr/>
            </a:pPr>
            <a:r>
              <a:rPr lang="ru-RU" altLang="ru-RU" sz="825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Подрядчик: «</a:t>
            </a:r>
            <a:r>
              <a:rPr lang="ru-RU" altLang="ru-RU" sz="825" b="1" dirty="0" err="1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СиньСинь</a:t>
            </a:r>
            <a:r>
              <a:rPr lang="ru-RU" altLang="ru-RU" sz="825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» </a:t>
            </a:r>
          </a:p>
          <a:p>
            <a:pPr defTabSz="0">
              <a:defRPr/>
            </a:pPr>
            <a:r>
              <a:rPr lang="ru-RU" altLang="ru-R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Период реализации: 2017-2024 гг.</a:t>
            </a:r>
          </a:p>
          <a:p>
            <a:pPr defTabSz="0">
              <a:defRPr/>
            </a:pPr>
            <a:r>
              <a:rPr lang="ru-RU" altLang="ru-RU" sz="825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Стоимость: 156 </a:t>
            </a:r>
            <a:r>
              <a:rPr lang="ru-RU" altLang="ru-RU" sz="825" b="1" dirty="0" err="1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млрд.тг</a:t>
            </a:r>
            <a:r>
              <a:rPr lang="ru-RU" altLang="ru-RU" sz="825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. </a:t>
            </a:r>
          </a:p>
          <a:p>
            <a:pPr defTabSz="0">
              <a:defRPr/>
            </a:pPr>
            <a:r>
              <a:rPr lang="ru-RU" altLang="ru-RU" sz="825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Открыто движение на 159 км, </a:t>
            </a:r>
            <a:r>
              <a:rPr lang="ru-RU" altLang="ru-RU" sz="825" b="1" i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в  </a:t>
            </a:r>
            <a:r>
              <a:rPr lang="ru-RU" altLang="ru-RU" sz="825" b="1" i="1" dirty="0" err="1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т.ч</a:t>
            </a:r>
            <a:r>
              <a:rPr lang="ru-RU" altLang="ru-RU" sz="825" b="1" i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. 2022 год 37 км</a:t>
            </a:r>
            <a:r>
              <a:rPr lang="ru-RU" altLang="ru-RU" sz="825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. </a:t>
            </a:r>
          </a:p>
          <a:p>
            <a:pPr defTabSz="0">
              <a:defRPr/>
            </a:pPr>
            <a:r>
              <a:rPr lang="ru-RU" altLang="ru-RU" sz="825" b="1" dirty="0">
                <a:solidFill>
                  <a:schemeClr val="tx1"/>
                </a:solidFill>
                <a:latin typeface="Arial Narrow" panose="020B0606020202030204" pitchFamily="34" charset="0"/>
                <a:ea typeface="MS PGothic" pitchFamily="34" charset="-128"/>
                <a:cs typeface="Arial" pitchFamily="34" charset="0"/>
              </a:rPr>
              <a:t>Остаток  до конца проекта 256 км.</a:t>
            </a:r>
            <a:endParaRPr lang="ru-RU" altLang="ru-RU" sz="825" b="1" dirty="0">
              <a:solidFill>
                <a:schemeClr val="tx1"/>
              </a:solidFill>
              <a:latin typeface="Arial Narrow" panose="020B0606020202030204" pitchFamily="34" charset="0"/>
              <a:ea typeface="MS PGothic"/>
              <a:cs typeface="Arial" pitchFamily="34" charset="0"/>
            </a:endParaRPr>
          </a:p>
        </p:txBody>
      </p:sp>
      <p:grpSp>
        <p:nvGrpSpPr>
          <p:cNvPr id="134" name="Группа 133"/>
          <p:cNvGrpSpPr/>
          <p:nvPr/>
        </p:nvGrpSpPr>
        <p:grpSpPr>
          <a:xfrm>
            <a:off x="182317" y="4518943"/>
            <a:ext cx="1725661" cy="475331"/>
            <a:chOff x="8947169" y="-611878"/>
            <a:chExt cx="2480673" cy="664512"/>
          </a:xfrm>
        </p:grpSpPr>
        <p:sp>
          <p:nvSpPr>
            <p:cNvPr id="135" name="Скругленный прямоугольник 134"/>
            <p:cNvSpPr/>
            <p:nvPr/>
          </p:nvSpPr>
          <p:spPr>
            <a:xfrm>
              <a:off x="8947169" y="-611878"/>
              <a:ext cx="2480673" cy="664512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r>
                <a:rPr lang="ru-RU" sz="675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Условные обозначения</a:t>
              </a:r>
              <a:r>
                <a:rPr lang="en-US" sz="675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:</a:t>
              </a:r>
              <a:endParaRPr lang="ru-RU" sz="675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ru-RU" sz="675" i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.             - ведутся работы на участках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ru-RU" sz="675" b="1" i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              </a:t>
              </a:r>
              <a:r>
                <a:rPr lang="ru-RU" sz="675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-</a:t>
              </a:r>
              <a:r>
                <a:rPr lang="ru-RU" sz="675" b="1" i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ru-RU" sz="675" i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открыто движение на участках</a:t>
              </a:r>
            </a:p>
          </p:txBody>
        </p:sp>
        <p:sp>
          <p:nvSpPr>
            <p:cNvPr id="136" name="Прямоугольник 135"/>
            <p:cNvSpPr/>
            <p:nvPr/>
          </p:nvSpPr>
          <p:spPr>
            <a:xfrm>
              <a:off x="9024117" y="-288687"/>
              <a:ext cx="306640" cy="11488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latin typeface="Arial Narrow" panose="020B0606020202030204" pitchFamily="34" charset="0"/>
              </a:endParaRPr>
            </a:p>
          </p:txBody>
        </p:sp>
        <p:sp>
          <p:nvSpPr>
            <p:cNvPr id="137" name="Прямоугольник 136"/>
            <p:cNvSpPr/>
            <p:nvPr/>
          </p:nvSpPr>
          <p:spPr>
            <a:xfrm>
              <a:off x="9024101" y="-99287"/>
              <a:ext cx="306640" cy="11488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latin typeface="Arial Narrow" panose="020B0606020202030204" pitchFamily="34" charset="0"/>
              </a:endParaRPr>
            </a:p>
          </p:txBody>
        </p:sp>
        <p:sp>
          <p:nvSpPr>
            <p:cNvPr id="138" name="Полилиния 137"/>
            <p:cNvSpPr/>
            <p:nvPr/>
          </p:nvSpPr>
          <p:spPr>
            <a:xfrm>
              <a:off x="9038081" y="-43554"/>
              <a:ext cx="308889" cy="0"/>
            </a:xfrm>
            <a:custGeom>
              <a:avLst/>
              <a:gdLst>
                <a:gd name="connsiteX0" fmla="*/ 0 w 304800"/>
                <a:gd name="connsiteY0" fmla="*/ 0 h 0"/>
                <a:gd name="connsiteX1" fmla="*/ 304800 w 3048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4800">
                  <a:moveTo>
                    <a:pt x="0" y="0"/>
                  </a:moveTo>
                  <a:lnTo>
                    <a:pt x="304800" y="0"/>
                  </a:lnTo>
                </a:path>
              </a:pathLst>
            </a:cu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900">
                <a:latin typeface="Arial Narrow" panose="020B0606020202030204" pitchFamily="34" charset="0"/>
              </a:endParaRPr>
            </a:p>
          </p:txBody>
        </p:sp>
        <p:sp>
          <p:nvSpPr>
            <p:cNvPr id="140" name="Полилиния 139"/>
            <p:cNvSpPr/>
            <p:nvPr/>
          </p:nvSpPr>
          <p:spPr>
            <a:xfrm>
              <a:off x="9021852" y="-233187"/>
              <a:ext cx="308889" cy="0"/>
            </a:xfrm>
            <a:custGeom>
              <a:avLst/>
              <a:gdLst>
                <a:gd name="connsiteX0" fmla="*/ 0 w 304800"/>
                <a:gd name="connsiteY0" fmla="*/ 0 h 0"/>
                <a:gd name="connsiteX1" fmla="*/ 304800 w 3048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4800">
                  <a:moveTo>
                    <a:pt x="0" y="0"/>
                  </a:moveTo>
                  <a:lnTo>
                    <a:pt x="304800" y="0"/>
                  </a:lnTo>
                </a:path>
              </a:pathLst>
            </a:cu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900">
                <a:latin typeface="Arial Narrow" panose="020B0606020202030204" pitchFamily="34" charset="0"/>
              </a:endParaRPr>
            </a:p>
          </p:txBody>
        </p:sp>
      </p:grpSp>
      <p:sp>
        <p:nvSpPr>
          <p:cNvPr id="117" name="Скругленный прямоугольник 116"/>
          <p:cNvSpPr/>
          <p:nvPr/>
        </p:nvSpPr>
        <p:spPr>
          <a:xfrm>
            <a:off x="5666739" y="2619025"/>
            <a:ext cx="2680001" cy="1264571"/>
          </a:xfrm>
          <a:prstGeom prst="roundRect">
            <a:avLst>
              <a:gd name="adj" fmla="val 810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0">
              <a:defRPr/>
            </a:pPr>
            <a:r>
              <a:rPr lang="ru-RU" altLang="ru-RU" sz="825" b="1" dirty="0">
                <a:solidFill>
                  <a:schemeClr val="tx1"/>
                </a:solidFill>
                <a:latin typeface="Arial Narrow" panose="020B0606020202030204" pitchFamily="34" charset="0"/>
                <a:ea typeface="MS PGothic" pitchFamily="34" charset="-128"/>
                <a:cs typeface="Arial" pitchFamily="34" charset="0"/>
              </a:rPr>
              <a:t>«Талдыкорган – Усть-Каменогорск» км 287-1073 (768 км)</a:t>
            </a:r>
          </a:p>
          <a:p>
            <a:pPr defTabSz="0">
              <a:defRPr/>
            </a:pPr>
            <a:r>
              <a:rPr lang="ru-RU" altLang="ru-RU" sz="825" dirty="0">
                <a:solidFill>
                  <a:schemeClr val="tx1"/>
                </a:solidFill>
                <a:latin typeface="Arial Narrow" panose="020B0606020202030204" pitchFamily="34" charset="0"/>
                <a:ea typeface="MS PGothic" pitchFamily="34" charset="-128"/>
                <a:cs typeface="Arial" pitchFamily="34" charset="0"/>
              </a:rPr>
              <a:t>-</a:t>
            </a:r>
            <a:r>
              <a:rPr lang="ru-RU" altLang="ru-RU" sz="825" b="1" dirty="0">
                <a:solidFill>
                  <a:schemeClr val="tx1"/>
                </a:solidFill>
                <a:latin typeface="Arial Narrow" panose="020B0606020202030204" pitchFamily="34" charset="0"/>
                <a:ea typeface="MS PGothic" pitchFamily="34" charset="-128"/>
                <a:cs typeface="Arial" pitchFamily="34" charset="0"/>
              </a:rPr>
              <a:t> обл. </a:t>
            </a:r>
            <a:r>
              <a:rPr lang="ru-RU" altLang="ru-RU" sz="825" b="1" dirty="0" err="1">
                <a:solidFill>
                  <a:schemeClr val="tx1"/>
                </a:solidFill>
                <a:latin typeface="Arial Narrow" panose="020B0606020202030204" pitchFamily="34" charset="0"/>
                <a:ea typeface="MS PGothic" pitchFamily="34" charset="-128"/>
                <a:cs typeface="Arial" pitchFamily="34" charset="0"/>
              </a:rPr>
              <a:t>Жетису</a:t>
            </a:r>
            <a:r>
              <a:rPr lang="ru-RU" altLang="ru-RU" sz="825" b="1" dirty="0">
                <a:solidFill>
                  <a:schemeClr val="tx1"/>
                </a:solidFill>
                <a:latin typeface="Arial Narrow" panose="020B0606020202030204" pitchFamily="34" charset="0"/>
                <a:ea typeface="MS PGothic" pitchFamily="34" charset="-128"/>
                <a:cs typeface="Arial" pitchFamily="34" charset="0"/>
              </a:rPr>
              <a:t>                               – 314 км </a:t>
            </a:r>
          </a:p>
          <a:p>
            <a:pPr defTabSz="0">
              <a:defRPr/>
            </a:pPr>
            <a:r>
              <a:rPr lang="ru-RU" altLang="ru-RU" sz="825" b="1" dirty="0">
                <a:solidFill>
                  <a:schemeClr val="tx1"/>
                </a:solidFill>
                <a:latin typeface="Arial Narrow" panose="020B0606020202030204" pitchFamily="34" charset="0"/>
                <a:ea typeface="MS PGothic" pitchFamily="34" charset="-128"/>
                <a:cs typeface="Arial" pitchFamily="34" charset="0"/>
              </a:rPr>
              <a:t>- Восточно-Казахстанская обл. – 60 км</a:t>
            </a:r>
          </a:p>
          <a:p>
            <a:pPr defTabSz="0">
              <a:defRPr/>
            </a:pPr>
            <a:r>
              <a:rPr lang="ru-RU" altLang="ru-RU" sz="825" dirty="0">
                <a:solidFill>
                  <a:schemeClr val="tx1"/>
                </a:solidFill>
                <a:latin typeface="Arial Narrow" panose="020B0606020202030204" pitchFamily="34" charset="0"/>
                <a:ea typeface="MS PGothic" pitchFamily="34" charset="-128"/>
                <a:cs typeface="Arial" pitchFamily="34" charset="0"/>
              </a:rPr>
              <a:t>-  </a:t>
            </a:r>
            <a:r>
              <a:rPr lang="ru-RU" altLang="ru-RU" sz="825" b="1" dirty="0">
                <a:solidFill>
                  <a:schemeClr val="tx1"/>
                </a:solidFill>
                <a:latin typeface="Arial Narrow" panose="020B0606020202030204" pitchFamily="34" charset="0"/>
                <a:ea typeface="MS PGothic" pitchFamily="34" charset="-128"/>
                <a:cs typeface="Arial" pitchFamily="34" charset="0"/>
              </a:rPr>
              <a:t>обл. Абай                                 – 394 км  </a:t>
            </a:r>
          </a:p>
          <a:p>
            <a:pPr defTabSz="0">
              <a:defRPr/>
            </a:pPr>
            <a:r>
              <a:rPr lang="ru-RU" altLang="ru-RU" sz="825" b="1" dirty="0">
                <a:solidFill>
                  <a:schemeClr val="tx1"/>
                </a:solidFill>
                <a:latin typeface="Arial Narrow" panose="020B0606020202030204" pitchFamily="34" charset="0"/>
                <a:ea typeface="MS PGothic" pitchFamily="34" charset="-128"/>
                <a:cs typeface="Arial" pitchFamily="34" charset="0"/>
              </a:rPr>
              <a:t>Подрядчик: «СИТИК» </a:t>
            </a:r>
          </a:p>
          <a:p>
            <a:pPr defTabSz="0">
              <a:defRPr/>
            </a:pPr>
            <a:r>
              <a:rPr lang="ru-RU" altLang="ru-R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Период реализации: 2017-2024 гг.</a:t>
            </a:r>
          </a:p>
          <a:p>
            <a:pPr defTabSz="0">
              <a:defRPr/>
            </a:pPr>
            <a:r>
              <a:rPr lang="ru-RU" altLang="ru-RU" sz="825" b="1" dirty="0">
                <a:solidFill>
                  <a:schemeClr val="tx1"/>
                </a:solidFill>
                <a:latin typeface="Arial Narrow" panose="020B0606020202030204" pitchFamily="34" charset="0"/>
                <a:ea typeface="MS PGothic" pitchFamily="34" charset="-128"/>
                <a:cs typeface="Arial" pitchFamily="34" charset="0"/>
              </a:rPr>
              <a:t>Стоимость – 278 </a:t>
            </a:r>
            <a:r>
              <a:rPr lang="ru-RU" altLang="ru-RU" sz="825" b="1" dirty="0" err="1">
                <a:solidFill>
                  <a:schemeClr val="tx1"/>
                </a:solidFill>
                <a:latin typeface="Arial Narrow" panose="020B0606020202030204" pitchFamily="34" charset="0"/>
                <a:ea typeface="MS PGothic" pitchFamily="34" charset="-128"/>
                <a:cs typeface="Arial" pitchFamily="34" charset="0"/>
              </a:rPr>
              <a:t>млрд.тг</a:t>
            </a:r>
            <a:r>
              <a:rPr lang="ru-RU" altLang="ru-RU" sz="825" b="1" dirty="0">
                <a:solidFill>
                  <a:schemeClr val="tx1"/>
                </a:solidFill>
                <a:latin typeface="Arial Narrow" panose="020B0606020202030204" pitchFamily="34" charset="0"/>
                <a:ea typeface="MS PGothic" pitchFamily="34" charset="-128"/>
                <a:cs typeface="Arial" pitchFamily="34" charset="0"/>
              </a:rPr>
              <a:t> </a:t>
            </a:r>
          </a:p>
          <a:p>
            <a:pPr defTabSz="0">
              <a:defRPr/>
            </a:pPr>
            <a:r>
              <a:rPr lang="ru-RU" altLang="ru-RU" sz="825" b="1" dirty="0">
                <a:solidFill>
                  <a:schemeClr val="tx1"/>
                </a:solidFill>
                <a:latin typeface="Arial Narrow" panose="020B0606020202030204" pitchFamily="34" charset="0"/>
                <a:ea typeface="MS PGothic" pitchFamily="34" charset="-128"/>
                <a:cs typeface="Arial" pitchFamily="34" charset="0"/>
              </a:rPr>
              <a:t>Открыто движение на 649 км, </a:t>
            </a:r>
            <a:r>
              <a:rPr lang="ru-RU" altLang="ru-RU" sz="825" b="1" i="1" dirty="0">
                <a:solidFill>
                  <a:schemeClr val="tx1"/>
                </a:solidFill>
                <a:latin typeface="Arial Narrow" panose="020B0606020202030204" pitchFamily="34" charset="0"/>
                <a:ea typeface="MS PGothic" pitchFamily="34" charset="-128"/>
                <a:cs typeface="Arial" pitchFamily="34" charset="0"/>
              </a:rPr>
              <a:t>в </a:t>
            </a:r>
            <a:r>
              <a:rPr lang="ru-RU" altLang="ru-RU" sz="825" b="1" i="1" dirty="0" err="1">
                <a:solidFill>
                  <a:schemeClr val="tx1"/>
                </a:solidFill>
                <a:latin typeface="Arial Narrow" panose="020B0606020202030204" pitchFamily="34" charset="0"/>
                <a:ea typeface="MS PGothic" pitchFamily="34" charset="-128"/>
                <a:cs typeface="Arial" pitchFamily="34" charset="0"/>
              </a:rPr>
              <a:t>т.ч</a:t>
            </a:r>
            <a:r>
              <a:rPr lang="ru-RU" altLang="ru-RU" sz="825" b="1" i="1" dirty="0">
                <a:solidFill>
                  <a:schemeClr val="tx1"/>
                </a:solidFill>
                <a:latin typeface="Arial Narrow" panose="020B0606020202030204" pitchFamily="34" charset="0"/>
                <a:ea typeface="MS PGothic" pitchFamily="34" charset="-128"/>
                <a:cs typeface="Arial" pitchFamily="34" charset="0"/>
              </a:rPr>
              <a:t>. в 2022 году 56 км</a:t>
            </a:r>
            <a:r>
              <a:rPr lang="ru-RU" altLang="ru-RU" sz="825" b="1" dirty="0">
                <a:solidFill>
                  <a:schemeClr val="tx1"/>
                </a:solidFill>
                <a:latin typeface="Arial Narrow" panose="020B0606020202030204" pitchFamily="34" charset="0"/>
                <a:ea typeface="MS PGothic" pitchFamily="34" charset="-128"/>
                <a:cs typeface="Arial" pitchFamily="34" charset="0"/>
              </a:rPr>
              <a:t>. </a:t>
            </a:r>
          </a:p>
          <a:p>
            <a:pPr defTabSz="0">
              <a:defRPr/>
            </a:pPr>
            <a:r>
              <a:rPr lang="ru-RU" altLang="ru-RU" sz="825" b="1" dirty="0">
                <a:solidFill>
                  <a:schemeClr val="tx1"/>
                </a:solidFill>
                <a:latin typeface="Arial Narrow" panose="020B0606020202030204" pitchFamily="34" charset="0"/>
                <a:ea typeface="MS PGothic" pitchFamily="34" charset="-128"/>
                <a:cs typeface="Arial" pitchFamily="34" charset="0"/>
              </a:rPr>
              <a:t>Остаток  до конца проекта 119 км</a:t>
            </a:r>
          </a:p>
        </p:txBody>
      </p:sp>
      <p:sp>
        <p:nvSpPr>
          <p:cNvPr id="200" name="Блок-схема: узел 199"/>
          <p:cNvSpPr/>
          <p:nvPr/>
        </p:nvSpPr>
        <p:spPr bwMode="auto">
          <a:xfrm>
            <a:off x="3891869" y="2003004"/>
            <a:ext cx="167816" cy="179784"/>
          </a:xfrm>
          <a:prstGeom prst="flowChartConnector">
            <a:avLst/>
          </a:prstGeom>
          <a:solidFill>
            <a:srgbClr val="FFC000"/>
          </a:solidFill>
          <a:ln w="6350">
            <a:solidFill>
              <a:schemeClr val="tx1"/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4843" tIns="32421" rIns="64843" bIns="32421" anchor="ctr"/>
          <a:lstStyle/>
          <a:p>
            <a:pPr algn="just">
              <a:defRPr/>
            </a:pPr>
            <a:endParaRPr lang="ru-RU" sz="788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9" name="Блок-схема: узел 88"/>
          <p:cNvSpPr/>
          <p:nvPr/>
        </p:nvSpPr>
        <p:spPr bwMode="auto">
          <a:xfrm>
            <a:off x="3220361" y="1397795"/>
            <a:ext cx="165677" cy="179785"/>
          </a:xfrm>
          <a:prstGeom prst="flowChartConnector">
            <a:avLst/>
          </a:prstGeom>
          <a:solidFill>
            <a:srgbClr val="FFC000"/>
          </a:solidFill>
          <a:ln w="6350">
            <a:solidFill>
              <a:schemeClr val="tx1"/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4843" tIns="32421" rIns="64843" bIns="32421" anchor="ctr"/>
          <a:lstStyle/>
          <a:p>
            <a:pPr algn="just">
              <a:defRPr/>
            </a:pPr>
            <a:endParaRPr lang="ru-RU" sz="788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04" name="Блок-схема: узел 103"/>
          <p:cNvSpPr/>
          <p:nvPr/>
        </p:nvSpPr>
        <p:spPr bwMode="auto">
          <a:xfrm>
            <a:off x="3324260" y="3569826"/>
            <a:ext cx="165677" cy="179785"/>
          </a:xfrm>
          <a:prstGeom prst="flowChartConnector">
            <a:avLst/>
          </a:prstGeom>
          <a:solidFill>
            <a:srgbClr val="FFC000"/>
          </a:solidFill>
          <a:ln w="6350">
            <a:solidFill>
              <a:schemeClr val="tx1"/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4843" tIns="32421" rIns="64843" bIns="32421" anchor="ctr"/>
          <a:lstStyle/>
          <a:p>
            <a:pPr algn="just">
              <a:defRPr/>
            </a:pPr>
            <a:endParaRPr lang="ru-RU" sz="788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xmlns="" id="{3654C334-E7BC-45FE-BC3F-2BF722CEAF8C}"/>
              </a:ext>
            </a:extLst>
          </p:cNvPr>
          <p:cNvGrpSpPr/>
          <p:nvPr/>
        </p:nvGrpSpPr>
        <p:grpSpPr>
          <a:xfrm>
            <a:off x="0" y="3561"/>
            <a:ext cx="9144000" cy="328169"/>
            <a:chOff x="0" y="4011"/>
            <a:chExt cx="9144000" cy="328169"/>
          </a:xfrm>
        </p:grpSpPr>
        <p:sp>
          <p:nvSpPr>
            <p:cNvPr id="78" name="Прямоугольник 77">
              <a:extLst>
                <a:ext uri="{FF2B5EF4-FFF2-40B4-BE49-F238E27FC236}">
                  <a16:creationId xmlns:a16="http://schemas.microsoft.com/office/drawing/2014/main" xmlns="" id="{C37E873B-EF2D-4879-BCF3-C776C5690B8F}"/>
                </a:ext>
              </a:extLst>
            </p:cNvPr>
            <p:cNvSpPr/>
            <p:nvPr/>
          </p:nvSpPr>
          <p:spPr>
            <a:xfrm>
              <a:off x="0" y="4011"/>
              <a:ext cx="9144000" cy="3281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80" name="TextBox 7">
              <a:extLst>
                <a:ext uri="{FF2B5EF4-FFF2-40B4-BE49-F238E27FC236}">
                  <a16:creationId xmlns:a16="http://schemas.microsoft.com/office/drawing/2014/main" xmlns="" id="{0C8CEC3B-3681-4222-A48A-4A90854A09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6711"/>
              <a:ext cx="9144000" cy="284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9" tIns="34289" rIns="68579" bIns="3428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r>
                <a:rPr lang="ru-RU" altLang="ko-KR" sz="1400" b="1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Реконструкция а/д «Талдыкорган – Усть-Каменогорск» и «Калбатау – </a:t>
              </a:r>
              <a:r>
                <a:rPr lang="ru-RU" altLang="ko-KR" sz="1400" b="1" dirty="0" err="1">
                  <a:solidFill>
                    <a:srgbClr val="FFFFFF"/>
                  </a:solidFill>
                  <a:latin typeface="Arial Narrow" panose="020B0606020202030204" pitchFamily="34" charset="0"/>
                </a:rPr>
                <a:t>Майкапшагай</a:t>
              </a:r>
              <a:r>
                <a:rPr lang="ru-RU" altLang="ko-KR" sz="1400" b="1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»</a:t>
              </a:r>
              <a:endParaRPr lang="en-US" altLang="ko-KR" sz="1400" b="1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71" name="Номер слайда 2">
            <a:extLst>
              <a:ext uri="{FF2B5EF4-FFF2-40B4-BE49-F238E27FC236}">
                <a16:creationId xmlns:a16="http://schemas.microsoft.com/office/drawing/2014/main" xmlns="" id="{782B154A-9B49-4455-BB7F-40A771EA1DAF}"/>
              </a:ext>
            </a:extLst>
          </p:cNvPr>
          <p:cNvSpPr txBox="1">
            <a:spLocks/>
          </p:cNvSpPr>
          <p:nvPr/>
        </p:nvSpPr>
        <p:spPr>
          <a:xfrm>
            <a:off x="7079456" y="4870478"/>
            <a:ext cx="20574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defPPr>
              <a:defRPr lang="en-US"/>
            </a:defPPr>
            <a:lvl1pPr marL="0" algn="r" defTabSz="514419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20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1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628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837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04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25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465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674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6</a:t>
            </a:r>
          </a:p>
        </p:txBody>
      </p:sp>
      <p:sp>
        <p:nvSpPr>
          <p:cNvPr id="72" name="Скругленный прямоугольник 69">
            <a:extLst>
              <a:ext uri="{FF2B5EF4-FFF2-40B4-BE49-F238E27FC236}">
                <a16:creationId xmlns:a16="http://schemas.microsoft.com/office/drawing/2014/main" xmlns="" id="{9C1C8B57-06A4-4342-891B-AE309CCC58C9}"/>
              </a:ext>
            </a:extLst>
          </p:cNvPr>
          <p:cNvSpPr/>
          <p:nvPr/>
        </p:nvSpPr>
        <p:spPr>
          <a:xfrm>
            <a:off x="53507" y="386891"/>
            <a:ext cx="2888159" cy="958795"/>
          </a:xfrm>
          <a:prstGeom prst="roundRect">
            <a:avLst>
              <a:gd name="adj" fmla="val 8102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1278731" algn="l"/>
                <a:tab pos="1345406" algn="l"/>
              </a:tabLst>
              <a:defRPr/>
            </a:pPr>
            <a:r>
              <a:rPr lang="ru-RU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Протяженность (всего):  	                    - 1 183 км</a:t>
            </a:r>
          </a:p>
          <a:p>
            <a:pPr defTabSz="226219">
              <a:tabLst>
                <a:tab pos="1278731" algn="l"/>
              </a:tabLst>
              <a:defRPr/>
            </a:pPr>
            <a:r>
              <a:rPr lang="kk-KZ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  - по  обл. Абай	                    - 578 км</a:t>
            </a:r>
          </a:p>
          <a:p>
            <a:pPr defTabSz="226219">
              <a:tabLst>
                <a:tab pos="1278731" algn="l"/>
              </a:tabLst>
              <a:defRPr/>
            </a:pPr>
            <a:r>
              <a:rPr lang="kk-KZ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  - по Восточно-Казахстанской обл.	       - 291 км</a:t>
            </a:r>
          </a:p>
          <a:p>
            <a:pPr defTabSz="226219">
              <a:tabLst>
                <a:tab pos="1278731" algn="l"/>
              </a:tabLst>
              <a:defRPr/>
            </a:pPr>
            <a:r>
              <a:rPr lang="kk-KZ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  - по обл. Жетису	                   - 314 км</a:t>
            </a:r>
          </a:p>
          <a:p>
            <a:pPr defTabSz="226219">
              <a:tabLst>
                <a:tab pos="1278731" algn="l"/>
              </a:tabLst>
              <a:defRPr/>
            </a:pPr>
            <a:r>
              <a:rPr lang="kk-KZ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Количество участков                                - </a:t>
            </a:r>
            <a:r>
              <a:rPr lang="ru-RU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26</a:t>
            </a:r>
          </a:p>
          <a:p>
            <a:pPr defTabSz="459581">
              <a:tabLst>
                <a:tab pos="1278731" algn="l"/>
              </a:tabLst>
              <a:defRPr/>
            </a:pPr>
            <a:r>
              <a:rPr lang="ru-RU" altLang="ru-RU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Категория дороги:	                   - </a:t>
            </a:r>
            <a:r>
              <a:rPr lang="en-US" altLang="ru-RU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I</a:t>
            </a:r>
            <a:r>
              <a:rPr lang="ru-RU" altLang="ru-RU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 (23 км ), </a:t>
            </a:r>
            <a:r>
              <a:rPr lang="en-US" altLang="ru-RU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II</a:t>
            </a:r>
            <a:r>
              <a:rPr lang="ru-RU" altLang="ru-RU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 (1160 км)  </a:t>
            </a:r>
          </a:p>
          <a:p>
            <a:pPr defTabSz="226219">
              <a:tabLst>
                <a:tab pos="1278731" algn="l"/>
              </a:tabLst>
              <a:defRPr/>
            </a:pPr>
            <a:r>
              <a:rPr lang="ru-RU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Стоимость проекта: 	                   - 434 млрд. </a:t>
            </a:r>
            <a:r>
              <a:rPr lang="ru-RU" sz="825" b="1" i="1" dirty="0" err="1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тг</a:t>
            </a:r>
            <a:r>
              <a:rPr lang="ru-RU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.</a:t>
            </a:r>
          </a:p>
        </p:txBody>
      </p:sp>
      <p:sp>
        <p:nvSpPr>
          <p:cNvPr id="27" name="AutoShape 19"/>
          <p:cNvSpPr>
            <a:spLocks noChangeArrowheads="1"/>
          </p:cNvSpPr>
          <p:nvPr/>
        </p:nvSpPr>
        <p:spPr bwMode="auto">
          <a:xfrm>
            <a:off x="3393910" y="1314738"/>
            <a:ext cx="581867" cy="180975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27000" rIns="13500" bIns="27000" anchor="ctr"/>
          <a:lstStyle/>
          <a:p>
            <a:pPr algn="ctr">
              <a:defRPr/>
            </a:pPr>
            <a:r>
              <a:rPr 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Қалбатау</a:t>
            </a:r>
            <a:endParaRPr lang="ru-RU" sz="9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637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1A6389CD-38D3-6251-F619-63E78EC68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65" y="-7127"/>
            <a:ext cx="6858000" cy="5105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991853" y="4749425"/>
            <a:ext cx="1600200" cy="273844"/>
          </a:xfrm>
        </p:spPr>
        <p:txBody>
          <a:bodyPr/>
          <a:lstStyle/>
          <a:p>
            <a:fld id="{3C27A83D-AF44-4CF4-AD5B-573E81027BE7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4929816" y="1990491"/>
            <a:ext cx="1999381" cy="928250"/>
          </a:xfrm>
          <a:custGeom>
            <a:avLst/>
            <a:gdLst>
              <a:gd name="connsiteX0" fmla="*/ 0 w 3011360"/>
              <a:gd name="connsiteY0" fmla="*/ 1417778 h 1417778"/>
              <a:gd name="connsiteX1" fmla="*/ 57150 w 3011360"/>
              <a:gd name="connsiteY1" fmla="*/ 1392378 h 1417778"/>
              <a:gd name="connsiteX2" fmla="*/ 120650 w 3011360"/>
              <a:gd name="connsiteY2" fmla="*/ 1392378 h 1417778"/>
              <a:gd name="connsiteX3" fmla="*/ 161925 w 3011360"/>
              <a:gd name="connsiteY3" fmla="*/ 1386028 h 1417778"/>
              <a:gd name="connsiteX4" fmla="*/ 244475 w 3011360"/>
              <a:gd name="connsiteY4" fmla="*/ 1360628 h 1417778"/>
              <a:gd name="connsiteX5" fmla="*/ 349250 w 3011360"/>
              <a:gd name="connsiteY5" fmla="*/ 1341578 h 1417778"/>
              <a:gd name="connsiteX6" fmla="*/ 422275 w 3011360"/>
              <a:gd name="connsiteY6" fmla="*/ 1306653 h 1417778"/>
              <a:gd name="connsiteX7" fmla="*/ 511175 w 3011360"/>
              <a:gd name="connsiteY7" fmla="*/ 1274903 h 1417778"/>
              <a:gd name="connsiteX8" fmla="*/ 600075 w 3011360"/>
              <a:gd name="connsiteY8" fmla="*/ 1252678 h 1417778"/>
              <a:gd name="connsiteX9" fmla="*/ 650875 w 3011360"/>
              <a:gd name="connsiteY9" fmla="*/ 1227278 h 1417778"/>
              <a:gd name="connsiteX10" fmla="*/ 736600 w 3011360"/>
              <a:gd name="connsiteY10" fmla="*/ 1192353 h 1417778"/>
              <a:gd name="connsiteX11" fmla="*/ 777875 w 3011360"/>
              <a:gd name="connsiteY11" fmla="*/ 1179653 h 1417778"/>
              <a:gd name="connsiteX12" fmla="*/ 828675 w 3011360"/>
              <a:gd name="connsiteY12" fmla="*/ 1163778 h 1417778"/>
              <a:gd name="connsiteX13" fmla="*/ 898525 w 3011360"/>
              <a:gd name="connsiteY13" fmla="*/ 1147903 h 1417778"/>
              <a:gd name="connsiteX14" fmla="*/ 946150 w 3011360"/>
              <a:gd name="connsiteY14" fmla="*/ 1128853 h 1417778"/>
              <a:gd name="connsiteX15" fmla="*/ 977900 w 3011360"/>
              <a:gd name="connsiteY15" fmla="*/ 1093928 h 1417778"/>
              <a:gd name="connsiteX16" fmla="*/ 1012825 w 3011360"/>
              <a:gd name="connsiteY16" fmla="*/ 1055828 h 1417778"/>
              <a:gd name="connsiteX17" fmla="*/ 1076325 w 3011360"/>
              <a:gd name="connsiteY17" fmla="*/ 1052653 h 1417778"/>
              <a:gd name="connsiteX18" fmla="*/ 1146175 w 3011360"/>
              <a:gd name="connsiteY18" fmla="*/ 1043128 h 1417778"/>
              <a:gd name="connsiteX19" fmla="*/ 1168400 w 3011360"/>
              <a:gd name="connsiteY19" fmla="*/ 1014553 h 1417778"/>
              <a:gd name="connsiteX20" fmla="*/ 1181100 w 3011360"/>
              <a:gd name="connsiteY20" fmla="*/ 973278 h 1417778"/>
              <a:gd name="connsiteX21" fmla="*/ 1200150 w 3011360"/>
              <a:gd name="connsiteY21" fmla="*/ 951053 h 1417778"/>
              <a:gd name="connsiteX22" fmla="*/ 1244600 w 3011360"/>
              <a:gd name="connsiteY22" fmla="*/ 938353 h 1417778"/>
              <a:gd name="connsiteX23" fmla="*/ 1285875 w 3011360"/>
              <a:gd name="connsiteY23" fmla="*/ 868503 h 1417778"/>
              <a:gd name="connsiteX24" fmla="*/ 1343025 w 3011360"/>
              <a:gd name="connsiteY24" fmla="*/ 855803 h 1417778"/>
              <a:gd name="connsiteX25" fmla="*/ 1441450 w 3011360"/>
              <a:gd name="connsiteY25" fmla="*/ 830403 h 1417778"/>
              <a:gd name="connsiteX26" fmla="*/ 1565275 w 3011360"/>
              <a:gd name="connsiteY26" fmla="*/ 805003 h 1417778"/>
              <a:gd name="connsiteX27" fmla="*/ 1638300 w 3011360"/>
              <a:gd name="connsiteY27" fmla="*/ 779603 h 1417778"/>
              <a:gd name="connsiteX28" fmla="*/ 1689100 w 3011360"/>
              <a:gd name="connsiteY28" fmla="*/ 792303 h 1417778"/>
              <a:gd name="connsiteX29" fmla="*/ 1774825 w 3011360"/>
              <a:gd name="connsiteY29" fmla="*/ 792303 h 1417778"/>
              <a:gd name="connsiteX30" fmla="*/ 1822450 w 3011360"/>
              <a:gd name="connsiteY30" fmla="*/ 770078 h 1417778"/>
              <a:gd name="connsiteX31" fmla="*/ 1863725 w 3011360"/>
              <a:gd name="connsiteY31" fmla="*/ 738328 h 1417778"/>
              <a:gd name="connsiteX32" fmla="*/ 1892300 w 3011360"/>
              <a:gd name="connsiteY32" fmla="*/ 703403 h 1417778"/>
              <a:gd name="connsiteX33" fmla="*/ 1901825 w 3011360"/>
              <a:gd name="connsiteY33" fmla="*/ 655778 h 1417778"/>
              <a:gd name="connsiteX34" fmla="*/ 1939925 w 3011360"/>
              <a:gd name="connsiteY34" fmla="*/ 617678 h 1417778"/>
              <a:gd name="connsiteX35" fmla="*/ 2012950 w 3011360"/>
              <a:gd name="connsiteY35" fmla="*/ 563703 h 1417778"/>
              <a:gd name="connsiteX36" fmla="*/ 2070100 w 3011360"/>
              <a:gd name="connsiteY36" fmla="*/ 516078 h 1417778"/>
              <a:gd name="connsiteX37" fmla="*/ 2111375 w 3011360"/>
              <a:gd name="connsiteY37" fmla="*/ 468453 h 1417778"/>
              <a:gd name="connsiteX38" fmla="*/ 2178050 w 3011360"/>
              <a:gd name="connsiteY38" fmla="*/ 401778 h 1417778"/>
              <a:gd name="connsiteX39" fmla="*/ 2219325 w 3011360"/>
              <a:gd name="connsiteY39" fmla="*/ 354153 h 1417778"/>
              <a:gd name="connsiteX40" fmla="*/ 2251075 w 3011360"/>
              <a:gd name="connsiteY40" fmla="*/ 319228 h 1417778"/>
              <a:gd name="connsiteX41" fmla="*/ 2282825 w 3011360"/>
              <a:gd name="connsiteY41" fmla="*/ 284303 h 1417778"/>
              <a:gd name="connsiteX42" fmla="*/ 2352675 w 3011360"/>
              <a:gd name="connsiteY42" fmla="*/ 233503 h 1417778"/>
              <a:gd name="connsiteX43" fmla="*/ 2413000 w 3011360"/>
              <a:gd name="connsiteY43" fmla="*/ 214453 h 1417778"/>
              <a:gd name="connsiteX44" fmla="*/ 2486025 w 3011360"/>
              <a:gd name="connsiteY44" fmla="*/ 204928 h 1417778"/>
              <a:gd name="connsiteX45" fmla="*/ 2555875 w 3011360"/>
              <a:gd name="connsiteY45" fmla="*/ 214453 h 1417778"/>
              <a:gd name="connsiteX46" fmla="*/ 2609850 w 3011360"/>
              <a:gd name="connsiteY46" fmla="*/ 208103 h 1417778"/>
              <a:gd name="connsiteX47" fmla="*/ 2673350 w 3011360"/>
              <a:gd name="connsiteY47" fmla="*/ 182703 h 1417778"/>
              <a:gd name="connsiteX48" fmla="*/ 2727325 w 3011360"/>
              <a:gd name="connsiteY48" fmla="*/ 141428 h 1417778"/>
              <a:gd name="connsiteX49" fmla="*/ 2771775 w 3011360"/>
              <a:gd name="connsiteY49" fmla="*/ 109678 h 1417778"/>
              <a:gd name="connsiteX50" fmla="*/ 2813050 w 3011360"/>
              <a:gd name="connsiteY50" fmla="*/ 87453 h 1417778"/>
              <a:gd name="connsiteX51" fmla="*/ 2901950 w 3011360"/>
              <a:gd name="connsiteY51" fmla="*/ 77928 h 1417778"/>
              <a:gd name="connsiteX52" fmla="*/ 2949575 w 3011360"/>
              <a:gd name="connsiteY52" fmla="*/ 65228 h 1417778"/>
              <a:gd name="connsiteX53" fmla="*/ 3003550 w 3011360"/>
              <a:gd name="connsiteY53" fmla="*/ 8078 h 1417778"/>
              <a:gd name="connsiteX54" fmla="*/ 3009900 w 3011360"/>
              <a:gd name="connsiteY54" fmla="*/ 1728 h 1417778"/>
              <a:gd name="connsiteX0" fmla="*/ 0 w 3003550"/>
              <a:gd name="connsiteY0" fmla="*/ 1409700 h 1409700"/>
              <a:gd name="connsiteX1" fmla="*/ 57150 w 3003550"/>
              <a:gd name="connsiteY1" fmla="*/ 1384300 h 1409700"/>
              <a:gd name="connsiteX2" fmla="*/ 120650 w 3003550"/>
              <a:gd name="connsiteY2" fmla="*/ 1384300 h 1409700"/>
              <a:gd name="connsiteX3" fmla="*/ 161925 w 3003550"/>
              <a:gd name="connsiteY3" fmla="*/ 1377950 h 1409700"/>
              <a:gd name="connsiteX4" fmla="*/ 244475 w 3003550"/>
              <a:gd name="connsiteY4" fmla="*/ 1352550 h 1409700"/>
              <a:gd name="connsiteX5" fmla="*/ 349250 w 3003550"/>
              <a:gd name="connsiteY5" fmla="*/ 1333500 h 1409700"/>
              <a:gd name="connsiteX6" fmla="*/ 422275 w 3003550"/>
              <a:gd name="connsiteY6" fmla="*/ 1298575 h 1409700"/>
              <a:gd name="connsiteX7" fmla="*/ 511175 w 3003550"/>
              <a:gd name="connsiteY7" fmla="*/ 1266825 h 1409700"/>
              <a:gd name="connsiteX8" fmla="*/ 600075 w 3003550"/>
              <a:gd name="connsiteY8" fmla="*/ 1244600 h 1409700"/>
              <a:gd name="connsiteX9" fmla="*/ 650875 w 3003550"/>
              <a:gd name="connsiteY9" fmla="*/ 1219200 h 1409700"/>
              <a:gd name="connsiteX10" fmla="*/ 736600 w 3003550"/>
              <a:gd name="connsiteY10" fmla="*/ 1184275 h 1409700"/>
              <a:gd name="connsiteX11" fmla="*/ 777875 w 3003550"/>
              <a:gd name="connsiteY11" fmla="*/ 1171575 h 1409700"/>
              <a:gd name="connsiteX12" fmla="*/ 828675 w 3003550"/>
              <a:gd name="connsiteY12" fmla="*/ 1155700 h 1409700"/>
              <a:gd name="connsiteX13" fmla="*/ 898525 w 3003550"/>
              <a:gd name="connsiteY13" fmla="*/ 1139825 h 1409700"/>
              <a:gd name="connsiteX14" fmla="*/ 946150 w 3003550"/>
              <a:gd name="connsiteY14" fmla="*/ 1120775 h 1409700"/>
              <a:gd name="connsiteX15" fmla="*/ 977900 w 3003550"/>
              <a:gd name="connsiteY15" fmla="*/ 1085850 h 1409700"/>
              <a:gd name="connsiteX16" fmla="*/ 1012825 w 3003550"/>
              <a:gd name="connsiteY16" fmla="*/ 1047750 h 1409700"/>
              <a:gd name="connsiteX17" fmla="*/ 1076325 w 3003550"/>
              <a:gd name="connsiteY17" fmla="*/ 1044575 h 1409700"/>
              <a:gd name="connsiteX18" fmla="*/ 1146175 w 3003550"/>
              <a:gd name="connsiteY18" fmla="*/ 1035050 h 1409700"/>
              <a:gd name="connsiteX19" fmla="*/ 1168400 w 3003550"/>
              <a:gd name="connsiteY19" fmla="*/ 1006475 h 1409700"/>
              <a:gd name="connsiteX20" fmla="*/ 1181100 w 3003550"/>
              <a:gd name="connsiteY20" fmla="*/ 965200 h 1409700"/>
              <a:gd name="connsiteX21" fmla="*/ 1200150 w 3003550"/>
              <a:gd name="connsiteY21" fmla="*/ 942975 h 1409700"/>
              <a:gd name="connsiteX22" fmla="*/ 1244600 w 3003550"/>
              <a:gd name="connsiteY22" fmla="*/ 930275 h 1409700"/>
              <a:gd name="connsiteX23" fmla="*/ 1285875 w 3003550"/>
              <a:gd name="connsiteY23" fmla="*/ 860425 h 1409700"/>
              <a:gd name="connsiteX24" fmla="*/ 1343025 w 3003550"/>
              <a:gd name="connsiteY24" fmla="*/ 847725 h 1409700"/>
              <a:gd name="connsiteX25" fmla="*/ 1441450 w 3003550"/>
              <a:gd name="connsiteY25" fmla="*/ 822325 h 1409700"/>
              <a:gd name="connsiteX26" fmla="*/ 1565275 w 3003550"/>
              <a:gd name="connsiteY26" fmla="*/ 796925 h 1409700"/>
              <a:gd name="connsiteX27" fmla="*/ 1638300 w 3003550"/>
              <a:gd name="connsiteY27" fmla="*/ 771525 h 1409700"/>
              <a:gd name="connsiteX28" fmla="*/ 1689100 w 3003550"/>
              <a:gd name="connsiteY28" fmla="*/ 784225 h 1409700"/>
              <a:gd name="connsiteX29" fmla="*/ 1774825 w 3003550"/>
              <a:gd name="connsiteY29" fmla="*/ 784225 h 1409700"/>
              <a:gd name="connsiteX30" fmla="*/ 1822450 w 3003550"/>
              <a:gd name="connsiteY30" fmla="*/ 762000 h 1409700"/>
              <a:gd name="connsiteX31" fmla="*/ 1863725 w 3003550"/>
              <a:gd name="connsiteY31" fmla="*/ 730250 h 1409700"/>
              <a:gd name="connsiteX32" fmla="*/ 1892300 w 3003550"/>
              <a:gd name="connsiteY32" fmla="*/ 695325 h 1409700"/>
              <a:gd name="connsiteX33" fmla="*/ 1901825 w 3003550"/>
              <a:gd name="connsiteY33" fmla="*/ 647700 h 1409700"/>
              <a:gd name="connsiteX34" fmla="*/ 1939925 w 3003550"/>
              <a:gd name="connsiteY34" fmla="*/ 609600 h 1409700"/>
              <a:gd name="connsiteX35" fmla="*/ 2012950 w 3003550"/>
              <a:gd name="connsiteY35" fmla="*/ 555625 h 1409700"/>
              <a:gd name="connsiteX36" fmla="*/ 2070100 w 3003550"/>
              <a:gd name="connsiteY36" fmla="*/ 508000 h 1409700"/>
              <a:gd name="connsiteX37" fmla="*/ 2111375 w 3003550"/>
              <a:gd name="connsiteY37" fmla="*/ 460375 h 1409700"/>
              <a:gd name="connsiteX38" fmla="*/ 2178050 w 3003550"/>
              <a:gd name="connsiteY38" fmla="*/ 393700 h 1409700"/>
              <a:gd name="connsiteX39" fmla="*/ 2219325 w 3003550"/>
              <a:gd name="connsiteY39" fmla="*/ 346075 h 1409700"/>
              <a:gd name="connsiteX40" fmla="*/ 2251075 w 3003550"/>
              <a:gd name="connsiteY40" fmla="*/ 311150 h 1409700"/>
              <a:gd name="connsiteX41" fmla="*/ 2282825 w 3003550"/>
              <a:gd name="connsiteY41" fmla="*/ 276225 h 1409700"/>
              <a:gd name="connsiteX42" fmla="*/ 2352675 w 3003550"/>
              <a:gd name="connsiteY42" fmla="*/ 225425 h 1409700"/>
              <a:gd name="connsiteX43" fmla="*/ 2413000 w 3003550"/>
              <a:gd name="connsiteY43" fmla="*/ 206375 h 1409700"/>
              <a:gd name="connsiteX44" fmla="*/ 2486025 w 3003550"/>
              <a:gd name="connsiteY44" fmla="*/ 196850 h 1409700"/>
              <a:gd name="connsiteX45" fmla="*/ 2555875 w 3003550"/>
              <a:gd name="connsiteY45" fmla="*/ 206375 h 1409700"/>
              <a:gd name="connsiteX46" fmla="*/ 2609850 w 3003550"/>
              <a:gd name="connsiteY46" fmla="*/ 200025 h 1409700"/>
              <a:gd name="connsiteX47" fmla="*/ 2673350 w 3003550"/>
              <a:gd name="connsiteY47" fmla="*/ 174625 h 1409700"/>
              <a:gd name="connsiteX48" fmla="*/ 2727325 w 3003550"/>
              <a:gd name="connsiteY48" fmla="*/ 133350 h 1409700"/>
              <a:gd name="connsiteX49" fmla="*/ 2771775 w 3003550"/>
              <a:gd name="connsiteY49" fmla="*/ 101600 h 1409700"/>
              <a:gd name="connsiteX50" fmla="*/ 2813050 w 3003550"/>
              <a:gd name="connsiteY50" fmla="*/ 79375 h 1409700"/>
              <a:gd name="connsiteX51" fmla="*/ 2901950 w 3003550"/>
              <a:gd name="connsiteY51" fmla="*/ 69850 h 1409700"/>
              <a:gd name="connsiteX52" fmla="*/ 2949575 w 3003550"/>
              <a:gd name="connsiteY52" fmla="*/ 57150 h 1409700"/>
              <a:gd name="connsiteX53" fmla="*/ 3003550 w 3003550"/>
              <a:gd name="connsiteY53" fmla="*/ 0 h 1409700"/>
              <a:gd name="connsiteX0" fmla="*/ 0 w 3003550"/>
              <a:gd name="connsiteY0" fmla="*/ 1409700 h 1409700"/>
              <a:gd name="connsiteX1" fmla="*/ 57150 w 3003550"/>
              <a:gd name="connsiteY1" fmla="*/ 1384300 h 1409700"/>
              <a:gd name="connsiteX2" fmla="*/ 120650 w 3003550"/>
              <a:gd name="connsiteY2" fmla="*/ 1384300 h 1409700"/>
              <a:gd name="connsiteX3" fmla="*/ 161925 w 3003550"/>
              <a:gd name="connsiteY3" fmla="*/ 1377950 h 1409700"/>
              <a:gd name="connsiteX4" fmla="*/ 244475 w 3003550"/>
              <a:gd name="connsiteY4" fmla="*/ 1352550 h 1409700"/>
              <a:gd name="connsiteX5" fmla="*/ 349250 w 3003550"/>
              <a:gd name="connsiteY5" fmla="*/ 1333500 h 1409700"/>
              <a:gd name="connsiteX6" fmla="*/ 422275 w 3003550"/>
              <a:gd name="connsiteY6" fmla="*/ 1298575 h 1409700"/>
              <a:gd name="connsiteX7" fmla="*/ 511175 w 3003550"/>
              <a:gd name="connsiteY7" fmla="*/ 1266825 h 1409700"/>
              <a:gd name="connsiteX8" fmla="*/ 600075 w 3003550"/>
              <a:gd name="connsiteY8" fmla="*/ 1244600 h 1409700"/>
              <a:gd name="connsiteX9" fmla="*/ 650875 w 3003550"/>
              <a:gd name="connsiteY9" fmla="*/ 1219200 h 1409700"/>
              <a:gd name="connsiteX10" fmla="*/ 736600 w 3003550"/>
              <a:gd name="connsiteY10" fmla="*/ 1184275 h 1409700"/>
              <a:gd name="connsiteX11" fmla="*/ 777875 w 3003550"/>
              <a:gd name="connsiteY11" fmla="*/ 1171575 h 1409700"/>
              <a:gd name="connsiteX12" fmla="*/ 828675 w 3003550"/>
              <a:gd name="connsiteY12" fmla="*/ 1155700 h 1409700"/>
              <a:gd name="connsiteX13" fmla="*/ 898525 w 3003550"/>
              <a:gd name="connsiteY13" fmla="*/ 1139825 h 1409700"/>
              <a:gd name="connsiteX14" fmla="*/ 946150 w 3003550"/>
              <a:gd name="connsiteY14" fmla="*/ 1120775 h 1409700"/>
              <a:gd name="connsiteX15" fmla="*/ 977900 w 3003550"/>
              <a:gd name="connsiteY15" fmla="*/ 1085850 h 1409700"/>
              <a:gd name="connsiteX16" fmla="*/ 1012825 w 3003550"/>
              <a:gd name="connsiteY16" fmla="*/ 1047750 h 1409700"/>
              <a:gd name="connsiteX17" fmla="*/ 1076325 w 3003550"/>
              <a:gd name="connsiteY17" fmla="*/ 1044575 h 1409700"/>
              <a:gd name="connsiteX18" fmla="*/ 1146175 w 3003550"/>
              <a:gd name="connsiteY18" fmla="*/ 1035050 h 1409700"/>
              <a:gd name="connsiteX19" fmla="*/ 1168400 w 3003550"/>
              <a:gd name="connsiteY19" fmla="*/ 1006475 h 1409700"/>
              <a:gd name="connsiteX20" fmla="*/ 1181100 w 3003550"/>
              <a:gd name="connsiteY20" fmla="*/ 965200 h 1409700"/>
              <a:gd name="connsiteX21" fmla="*/ 1200150 w 3003550"/>
              <a:gd name="connsiteY21" fmla="*/ 942975 h 1409700"/>
              <a:gd name="connsiteX22" fmla="*/ 1244600 w 3003550"/>
              <a:gd name="connsiteY22" fmla="*/ 930275 h 1409700"/>
              <a:gd name="connsiteX23" fmla="*/ 1285875 w 3003550"/>
              <a:gd name="connsiteY23" fmla="*/ 860425 h 1409700"/>
              <a:gd name="connsiteX24" fmla="*/ 1343025 w 3003550"/>
              <a:gd name="connsiteY24" fmla="*/ 847725 h 1409700"/>
              <a:gd name="connsiteX25" fmla="*/ 1441450 w 3003550"/>
              <a:gd name="connsiteY25" fmla="*/ 822325 h 1409700"/>
              <a:gd name="connsiteX26" fmla="*/ 1565275 w 3003550"/>
              <a:gd name="connsiteY26" fmla="*/ 796925 h 1409700"/>
              <a:gd name="connsiteX27" fmla="*/ 1638300 w 3003550"/>
              <a:gd name="connsiteY27" fmla="*/ 771525 h 1409700"/>
              <a:gd name="connsiteX28" fmla="*/ 1689100 w 3003550"/>
              <a:gd name="connsiteY28" fmla="*/ 784225 h 1409700"/>
              <a:gd name="connsiteX29" fmla="*/ 1774825 w 3003550"/>
              <a:gd name="connsiteY29" fmla="*/ 784225 h 1409700"/>
              <a:gd name="connsiteX30" fmla="*/ 1822450 w 3003550"/>
              <a:gd name="connsiteY30" fmla="*/ 762000 h 1409700"/>
              <a:gd name="connsiteX31" fmla="*/ 1863725 w 3003550"/>
              <a:gd name="connsiteY31" fmla="*/ 730250 h 1409700"/>
              <a:gd name="connsiteX32" fmla="*/ 1892300 w 3003550"/>
              <a:gd name="connsiteY32" fmla="*/ 695325 h 1409700"/>
              <a:gd name="connsiteX33" fmla="*/ 1901825 w 3003550"/>
              <a:gd name="connsiteY33" fmla="*/ 647700 h 1409700"/>
              <a:gd name="connsiteX34" fmla="*/ 1939925 w 3003550"/>
              <a:gd name="connsiteY34" fmla="*/ 609600 h 1409700"/>
              <a:gd name="connsiteX35" fmla="*/ 2012950 w 3003550"/>
              <a:gd name="connsiteY35" fmla="*/ 555625 h 1409700"/>
              <a:gd name="connsiteX36" fmla="*/ 2070100 w 3003550"/>
              <a:gd name="connsiteY36" fmla="*/ 508000 h 1409700"/>
              <a:gd name="connsiteX37" fmla="*/ 2111375 w 3003550"/>
              <a:gd name="connsiteY37" fmla="*/ 460375 h 1409700"/>
              <a:gd name="connsiteX38" fmla="*/ 2178050 w 3003550"/>
              <a:gd name="connsiteY38" fmla="*/ 393700 h 1409700"/>
              <a:gd name="connsiteX39" fmla="*/ 2219325 w 3003550"/>
              <a:gd name="connsiteY39" fmla="*/ 346075 h 1409700"/>
              <a:gd name="connsiteX40" fmla="*/ 2251075 w 3003550"/>
              <a:gd name="connsiteY40" fmla="*/ 311150 h 1409700"/>
              <a:gd name="connsiteX41" fmla="*/ 2282825 w 3003550"/>
              <a:gd name="connsiteY41" fmla="*/ 276225 h 1409700"/>
              <a:gd name="connsiteX42" fmla="*/ 2352675 w 3003550"/>
              <a:gd name="connsiteY42" fmla="*/ 225425 h 1409700"/>
              <a:gd name="connsiteX43" fmla="*/ 2413000 w 3003550"/>
              <a:gd name="connsiteY43" fmla="*/ 206375 h 1409700"/>
              <a:gd name="connsiteX44" fmla="*/ 2486025 w 3003550"/>
              <a:gd name="connsiteY44" fmla="*/ 196850 h 1409700"/>
              <a:gd name="connsiteX45" fmla="*/ 2555875 w 3003550"/>
              <a:gd name="connsiteY45" fmla="*/ 206375 h 1409700"/>
              <a:gd name="connsiteX46" fmla="*/ 2609850 w 3003550"/>
              <a:gd name="connsiteY46" fmla="*/ 200025 h 1409700"/>
              <a:gd name="connsiteX47" fmla="*/ 2673350 w 3003550"/>
              <a:gd name="connsiteY47" fmla="*/ 174625 h 1409700"/>
              <a:gd name="connsiteX48" fmla="*/ 2727325 w 3003550"/>
              <a:gd name="connsiteY48" fmla="*/ 133350 h 1409700"/>
              <a:gd name="connsiteX49" fmla="*/ 2771775 w 3003550"/>
              <a:gd name="connsiteY49" fmla="*/ 101600 h 1409700"/>
              <a:gd name="connsiteX50" fmla="*/ 2813050 w 3003550"/>
              <a:gd name="connsiteY50" fmla="*/ 79375 h 1409700"/>
              <a:gd name="connsiteX51" fmla="*/ 2901950 w 3003550"/>
              <a:gd name="connsiteY51" fmla="*/ 69850 h 1409700"/>
              <a:gd name="connsiteX52" fmla="*/ 3003550 w 3003550"/>
              <a:gd name="connsiteY52" fmla="*/ 0 h 1409700"/>
              <a:gd name="connsiteX0" fmla="*/ 0 w 2901950"/>
              <a:gd name="connsiteY0" fmla="*/ 1339850 h 1339850"/>
              <a:gd name="connsiteX1" fmla="*/ 57150 w 2901950"/>
              <a:gd name="connsiteY1" fmla="*/ 1314450 h 1339850"/>
              <a:gd name="connsiteX2" fmla="*/ 120650 w 2901950"/>
              <a:gd name="connsiteY2" fmla="*/ 1314450 h 1339850"/>
              <a:gd name="connsiteX3" fmla="*/ 161925 w 2901950"/>
              <a:gd name="connsiteY3" fmla="*/ 1308100 h 1339850"/>
              <a:gd name="connsiteX4" fmla="*/ 244475 w 2901950"/>
              <a:gd name="connsiteY4" fmla="*/ 1282700 h 1339850"/>
              <a:gd name="connsiteX5" fmla="*/ 349250 w 2901950"/>
              <a:gd name="connsiteY5" fmla="*/ 1263650 h 1339850"/>
              <a:gd name="connsiteX6" fmla="*/ 422275 w 2901950"/>
              <a:gd name="connsiteY6" fmla="*/ 1228725 h 1339850"/>
              <a:gd name="connsiteX7" fmla="*/ 511175 w 2901950"/>
              <a:gd name="connsiteY7" fmla="*/ 1196975 h 1339850"/>
              <a:gd name="connsiteX8" fmla="*/ 600075 w 2901950"/>
              <a:gd name="connsiteY8" fmla="*/ 1174750 h 1339850"/>
              <a:gd name="connsiteX9" fmla="*/ 650875 w 2901950"/>
              <a:gd name="connsiteY9" fmla="*/ 1149350 h 1339850"/>
              <a:gd name="connsiteX10" fmla="*/ 736600 w 2901950"/>
              <a:gd name="connsiteY10" fmla="*/ 1114425 h 1339850"/>
              <a:gd name="connsiteX11" fmla="*/ 777875 w 2901950"/>
              <a:gd name="connsiteY11" fmla="*/ 1101725 h 1339850"/>
              <a:gd name="connsiteX12" fmla="*/ 828675 w 2901950"/>
              <a:gd name="connsiteY12" fmla="*/ 1085850 h 1339850"/>
              <a:gd name="connsiteX13" fmla="*/ 898525 w 2901950"/>
              <a:gd name="connsiteY13" fmla="*/ 1069975 h 1339850"/>
              <a:gd name="connsiteX14" fmla="*/ 946150 w 2901950"/>
              <a:gd name="connsiteY14" fmla="*/ 1050925 h 1339850"/>
              <a:gd name="connsiteX15" fmla="*/ 977900 w 2901950"/>
              <a:gd name="connsiteY15" fmla="*/ 1016000 h 1339850"/>
              <a:gd name="connsiteX16" fmla="*/ 1012825 w 2901950"/>
              <a:gd name="connsiteY16" fmla="*/ 977900 h 1339850"/>
              <a:gd name="connsiteX17" fmla="*/ 1076325 w 2901950"/>
              <a:gd name="connsiteY17" fmla="*/ 974725 h 1339850"/>
              <a:gd name="connsiteX18" fmla="*/ 1146175 w 2901950"/>
              <a:gd name="connsiteY18" fmla="*/ 965200 h 1339850"/>
              <a:gd name="connsiteX19" fmla="*/ 1168400 w 2901950"/>
              <a:gd name="connsiteY19" fmla="*/ 936625 h 1339850"/>
              <a:gd name="connsiteX20" fmla="*/ 1181100 w 2901950"/>
              <a:gd name="connsiteY20" fmla="*/ 895350 h 1339850"/>
              <a:gd name="connsiteX21" fmla="*/ 1200150 w 2901950"/>
              <a:gd name="connsiteY21" fmla="*/ 873125 h 1339850"/>
              <a:gd name="connsiteX22" fmla="*/ 1244600 w 2901950"/>
              <a:gd name="connsiteY22" fmla="*/ 860425 h 1339850"/>
              <a:gd name="connsiteX23" fmla="*/ 1285875 w 2901950"/>
              <a:gd name="connsiteY23" fmla="*/ 790575 h 1339850"/>
              <a:gd name="connsiteX24" fmla="*/ 1343025 w 2901950"/>
              <a:gd name="connsiteY24" fmla="*/ 777875 h 1339850"/>
              <a:gd name="connsiteX25" fmla="*/ 1441450 w 2901950"/>
              <a:gd name="connsiteY25" fmla="*/ 752475 h 1339850"/>
              <a:gd name="connsiteX26" fmla="*/ 1565275 w 2901950"/>
              <a:gd name="connsiteY26" fmla="*/ 727075 h 1339850"/>
              <a:gd name="connsiteX27" fmla="*/ 1638300 w 2901950"/>
              <a:gd name="connsiteY27" fmla="*/ 701675 h 1339850"/>
              <a:gd name="connsiteX28" fmla="*/ 1689100 w 2901950"/>
              <a:gd name="connsiteY28" fmla="*/ 714375 h 1339850"/>
              <a:gd name="connsiteX29" fmla="*/ 1774825 w 2901950"/>
              <a:gd name="connsiteY29" fmla="*/ 714375 h 1339850"/>
              <a:gd name="connsiteX30" fmla="*/ 1822450 w 2901950"/>
              <a:gd name="connsiteY30" fmla="*/ 692150 h 1339850"/>
              <a:gd name="connsiteX31" fmla="*/ 1863725 w 2901950"/>
              <a:gd name="connsiteY31" fmla="*/ 660400 h 1339850"/>
              <a:gd name="connsiteX32" fmla="*/ 1892300 w 2901950"/>
              <a:gd name="connsiteY32" fmla="*/ 625475 h 1339850"/>
              <a:gd name="connsiteX33" fmla="*/ 1901825 w 2901950"/>
              <a:gd name="connsiteY33" fmla="*/ 577850 h 1339850"/>
              <a:gd name="connsiteX34" fmla="*/ 1939925 w 2901950"/>
              <a:gd name="connsiteY34" fmla="*/ 539750 h 1339850"/>
              <a:gd name="connsiteX35" fmla="*/ 2012950 w 2901950"/>
              <a:gd name="connsiteY35" fmla="*/ 485775 h 1339850"/>
              <a:gd name="connsiteX36" fmla="*/ 2070100 w 2901950"/>
              <a:gd name="connsiteY36" fmla="*/ 438150 h 1339850"/>
              <a:gd name="connsiteX37" fmla="*/ 2111375 w 2901950"/>
              <a:gd name="connsiteY37" fmla="*/ 390525 h 1339850"/>
              <a:gd name="connsiteX38" fmla="*/ 2178050 w 2901950"/>
              <a:gd name="connsiteY38" fmla="*/ 323850 h 1339850"/>
              <a:gd name="connsiteX39" fmla="*/ 2219325 w 2901950"/>
              <a:gd name="connsiteY39" fmla="*/ 276225 h 1339850"/>
              <a:gd name="connsiteX40" fmla="*/ 2251075 w 2901950"/>
              <a:gd name="connsiteY40" fmla="*/ 241300 h 1339850"/>
              <a:gd name="connsiteX41" fmla="*/ 2282825 w 2901950"/>
              <a:gd name="connsiteY41" fmla="*/ 206375 h 1339850"/>
              <a:gd name="connsiteX42" fmla="*/ 2352675 w 2901950"/>
              <a:gd name="connsiteY42" fmla="*/ 155575 h 1339850"/>
              <a:gd name="connsiteX43" fmla="*/ 2413000 w 2901950"/>
              <a:gd name="connsiteY43" fmla="*/ 136525 h 1339850"/>
              <a:gd name="connsiteX44" fmla="*/ 2486025 w 2901950"/>
              <a:gd name="connsiteY44" fmla="*/ 127000 h 1339850"/>
              <a:gd name="connsiteX45" fmla="*/ 2555875 w 2901950"/>
              <a:gd name="connsiteY45" fmla="*/ 136525 h 1339850"/>
              <a:gd name="connsiteX46" fmla="*/ 2609850 w 2901950"/>
              <a:gd name="connsiteY46" fmla="*/ 130175 h 1339850"/>
              <a:gd name="connsiteX47" fmla="*/ 2673350 w 2901950"/>
              <a:gd name="connsiteY47" fmla="*/ 104775 h 1339850"/>
              <a:gd name="connsiteX48" fmla="*/ 2727325 w 2901950"/>
              <a:gd name="connsiteY48" fmla="*/ 63500 h 1339850"/>
              <a:gd name="connsiteX49" fmla="*/ 2771775 w 2901950"/>
              <a:gd name="connsiteY49" fmla="*/ 31750 h 1339850"/>
              <a:gd name="connsiteX50" fmla="*/ 2813050 w 2901950"/>
              <a:gd name="connsiteY50" fmla="*/ 9525 h 1339850"/>
              <a:gd name="connsiteX51" fmla="*/ 2901950 w 2901950"/>
              <a:gd name="connsiteY51" fmla="*/ 0 h 1339850"/>
              <a:gd name="connsiteX0" fmla="*/ 0 w 2901950"/>
              <a:gd name="connsiteY0" fmla="*/ 1339850 h 1339850"/>
              <a:gd name="connsiteX1" fmla="*/ 57150 w 2901950"/>
              <a:gd name="connsiteY1" fmla="*/ 1314450 h 1339850"/>
              <a:gd name="connsiteX2" fmla="*/ 120650 w 2901950"/>
              <a:gd name="connsiteY2" fmla="*/ 1314450 h 1339850"/>
              <a:gd name="connsiteX3" fmla="*/ 161925 w 2901950"/>
              <a:gd name="connsiteY3" fmla="*/ 1308100 h 1339850"/>
              <a:gd name="connsiteX4" fmla="*/ 244475 w 2901950"/>
              <a:gd name="connsiteY4" fmla="*/ 1282700 h 1339850"/>
              <a:gd name="connsiteX5" fmla="*/ 349250 w 2901950"/>
              <a:gd name="connsiteY5" fmla="*/ 1263650 h 1339850"/>
              <a:gd name="connsiteX6" fmla="*/ 422275 w 2901950"/>
              <a:gd name="connsiteY6" fmla="*/ 1228725 h 1339850"/>
              <a:gd name="connsiteX7" fmla="*/ 511175 w 2901950"/>
              <a:gd name="connsiteY7" fmla="*/ 1196975 h 1339850"/>
              <a:gd name="connsiteX8" fmla="*/ 600075 w 2901950"/>
              <a:gd name="connsiteY8" fmla="*/ 1174750 h 1339850"/>
              <a:gd name="connsiteX9" fmla="*/ 650875 w 2901950"/>
              <a:gd name="connsiteY9" fmla="*/ 1149350 h 1339850"/>
              <a:gd name="connsiteX10" fmla="*/ 736600 w 2901950"/>
              <a:gd name="connsiteY10" fmla="*/ 1114425 h 1339850"/>
              <a:gd name="connsiteX11" fmla="*/ 777875 w 2901950"/>
              <a:gd name="connsiteY11" fmla="*/ 1101725 h 1339850"/>
              <a:gd name="connsiteX12" fmla="*/ 828675 w 2901950"/>
              <a:gd name="connsiteY12" fmla="*/ 1085850 h 1339850"/>
              <a:gd name="connsiteX13" fmla="*/ 898525 w 2901950"/>
              <a:gd name="connsiteY13" fmla="*/ 1069975 h 1339850"/>
              <a:gd name="connsiteX14" fmla="*/ 946150 w 2901950"/>
              <a:gd name="connsiteY14" fmla="*/ 1050925 h 1339850"/>
              <a:gd name="connsiteX15" fmla="*/ 977900 w 2901950"/>
              <a:gd name="connsiteY15" fmla="*/ 1016000 h 1339850"/>
              <a:gd name="connsiteX16" fmla="*/ 1012825 w 2901950"/>
              <a:gd name="connsiteY16" fmla="*/ 977900 h 1339850"/>
              <a:gd name="connsiteX17" fmla="*/ 1076325 w 2901950"/>
              <a:gd name="connsiteY17" fmla="*/ 974725 h 1339850"/>
              <a:gd name="connsiteX18" fmla="*/ 1146175 w 2901950"/>
              <a:gd name="connsiteY18" fmla="*/ 965200 h 1339850"/>
              <a:gd name="connsiteX19" fmla="*/ 1168400 w 2901950"/>
              <a:gd name="connsiteY19" fmla="*/ 936625 h 1339850"/>
              <a:gd name="connsiteX20" fmla="*/ 1181100 w 2901950"/>
              <a:gd name="connsiteY20" fmla="*/ 895350 h 1339850"/>
              <a:gd name="connsiteX21" fmla="*/ 1200150 w 2901950"/>
              <a:gd name="connsiteY21" fmla="*/ 873125 h 1339850"/>
              <a:gd name="connsiteX22" fmla="*/ 1244600 w 2901950"/>
              <a:gd name="connsiteY22" fmla="*/ 860425 h 1339850"/>
              <a:gd name="connsiteX23" fmla="*/ 1285875 w 2901950"/>
              <a:gd name="connsiteY23" fmla="*/ 790575 h 1339850"/>
              <a:gd name="connsiteX24" fmla="*/ 1343025 w 2901950"/>
              <a:gd name="connsiteY24" fmla="*/ 777875 h 1339850"/>
              <a:gd name="connsiteX25" fmla="*/ 1441450 w 2901950"/>
              <a:gd name="connsiteY25" fmla="*/ 752475 h 1339850"/>
              <a:gd name="connsiteX26" fmla="*/ 1565275 w 2901950"/>
              <a:gd name="connsiteY26" fmla="*/ 727075 h 1339850"/>
              <a:gd name="connsiteX27" fmla="*/ 1638300 w 2901950"/>
              <a:gd name="connsiteY27" fmla="*/ 701675 h 1339850"/>
              <a:gd name="connsiteX28" fmla="*/ 1689100 w 2901950"/>
              <a:gd name="connsiteY28" fmla="*/ 714375 h 1339850"/>
              <a:gd name="connsiteX29" fmla="*/ 1774825 w 2901950"/>
              <a:gd name="connsiteY29" fmla="*/ 714375 h 1339850"/>
              <a:gd name="connsiteX30" fmla="*/ 1822450 w 2901950"/>
              <a:gd name="connsiteY30" fmla="*/ 692150 h 1339850"/>
              <a:gd name="connsiteX31" fmla="*/ 1863725 w 2901950"/>
              <a:gd name="connsiteY31" fmla="*/ 660400 h 1339850"/>
              <a:gd name="connsiteX32" fmla="*/ 1892300 w 2901950"/>
              <a:gd name="connsiteY32" fmla="*/ 625475 h 1339850"/>
              <a:gd name="connsiteX33" fmla="*/ 1901825 w 2901950"/>
              <a:gd name="connsiteY33" fmla="*/ 577850 h 1339850"/>
              <a:gd name="connsiteX34" fmla="*/ 1939925 w 2901950"/>
              <a:gd name="connsiteY34" fmla="*/ 539750 h 1339850"/>
              <a:gd name="connsiteX35" fmla="*/ 2012950 w 2901950"/>
              <a:gd name="connsiteY35" fmla="*/ 485775 h 1339850"/>
              <a:gd name="connsiteX36" fmla="*/ 2070100 w 2901950"/>
              <a:gd name="connsiteY36" fmla="*/ 438150 h 1339850"/>
              <a:gd name="connsiteX37" fmla="*/ 2111375 w 2901950"/>
              <a:gd name="connsiteY37" fmla="*/ 390525 h 1339850"/>
              <a:gd name="connsiteX38" fmla="*/ 2178050 w 2901950"/>
              <a:gd name="connsiteY38" fmla="*/ 323850 h 1339850"/>
              <a:gd name="connsiteX39" fmla="*/ 2219325 w 2901950"/>
              <a:gd name="connsiteY39" fmla="*/ 276225 h 1339850"/>
              <a:gd name="connsiteX40" fmla="*/ 2251075 w 2901950"/>
              <a:gd name="connsiteY40" fmla="*/ 241300 h 1339850"/>
              <a:gd name="connsiteX41" fmla="*/ 2282825 w 2901950"/>
              <a:gd name="connsiteY41" fmla="*/ 206375 h 1339850"/>
              <a:gd name="connsiteX42" fmla="*/ 2352675 w 2901950"/>
              <a:gd name="connsiteY42" fmla="*/ 155575 h 1339850"/>
              <a:gd name="connsiteX43" fmla="*/ 2413000 w 2901950"/>
              <a:gd name="connsiteY43" fmla="*/ 136525 h 1339850"/>
              <a:gd name="connsiteX44" fmla="*/ 2486025 w 2901950"/>
              <a:gd name="connsiteY44" fmla="*/ 127000 h 1339850"/>
              <a:gd name="connsiteX45" fmla="*/ 2555875 w 2901950"/>
              <a:gd name="connsiteY45" fmla="*/ 136525 h 1339850"/>
              <a:gd name="connsiteX46" fmla="*/ 2609850 w 2901950"/>
              <a:gd name="connsiteY46" fmla="*/ 130175 h 1339850"/>
              <a:gd name="connsiteX47" fmla="*/ 2673350 w 2901950"/>
              <a:gd name="connsiteY47" fmla="*/ 104775 h 1339850"/>
              <a:gd name="connsiteX48" fmla="*/ 2727325 w 2901950"/>
              <a:gd name="connsiteY48" fmla="*/ 63500 h 1339850"/>
              <a:gd name="connsiteX49" fmla="*/ 2771775 w 2901950"/>
              <a:gd name="connsiteY49" fmla="*/ 31750 h 1339850"/>
              <a:gd name="connsiteX50" fmla="*/ 2901950 w 2901950"/>
              <a:gd name="connsiteY50" fmla="*/ 0 h 1339850"/>
              <a:gd name="connsiteX0" fmla="*/ 0 w 2771775"/>
              <a:gd name="connsiteY0" fmla="*/ 1308100 h 1308100"/>
              <a:gd name="connsiteX1" fmla="*/ 57150 w 2771775"/>
              <a:gd name="connsiteY1" fmla="*/ 1282700 h 1308100"/>
              <a:gd name="connsiteX2" fmla="*/ 120650 w 2771775"/>
              <a:gd name="connsiteY2" fmla="*/ 1282700 h 1308100"/>
              <a:gd name="connsiteX3" fmla="*/ 161925 w 2771775"/>
              <a:gd name="connsiteY3" fmla="*/ 1276350 h 1308100"/>
              <a:gd name="connsiteX4" fmla="*/ 244475 w 2771775"/>
              <a:gd name="connsiteY4" fmla="*/ 1250950 h 1308100"/>
              <a:gd name="connsiteX5" fmla="*/ 349250 w 2771775"/>
              <a:gd name="connsiteY5" fmla="*/ 1231900 h 1308100"/>
              <a:gd name="connsiteX6" fmla="*/ 422275 w 2771775"/>
              <a:gd name="connsiteY6" fmla="*/ 1196975 h 1308100"/>
              <a:gd name="connsiteX7" fmla="*/ 511175 w 2771775"/>
              <a:gd name="connsiteY7" fmla="*/ 1165225 h 1308100"/>
              <a:gd name="connsiteX8" fmla="*/ 600075 w 2771775"/>
              <a:gd name="connsiteY8" fmla="*/ 1143000 h 1308100"/>
              <a:gd name="connsiteX9" fmla="*/ 650875 w 2771775"/>
              <a:gd name="connsiteY9" fmla="*/ 1117600 h 1308100"/>
              <a:gd name="connsiteX10" fmla="*/ 736600 w 2771775"/>
              <a:gd name="connsiteY10" fmla="*/ 1082675 h 1308100"/>
              <a:gd name="connsiteX11" fmla="*/ 777875 w 2771775"/>
              <a:gd name="connsiteY11" fmla="*/ 1069975 h 1308100"/>
              <a:gd name="connsiteX12" fmla="*/ 828675 w 2771775"/>
              <a:gd name="connsiteY12" fmla="*/ 1054100 h 1308100"/>
              <a:gd name="connsiteX13" fmla="*/ 898525 w 2771775"/>
              <a:gd name="connsiteY13" fmla="*/ 1038225 h 1308100"/>
              <a:gd name="connsiteX14" fmla="*/ 946150 w 2771775"/>
              <a:gd name="connsiteY14" fmla="*/ 1019175 h 1308100"/>
              <a:gd name="connsiteX15" fmla="*/ 977900 w 2771775"/>
              <a:gd name="connsiteY15" fmla="*/ 984250 h 1308100"/>
              <a:gd name="connsiteX16" fmla="*/ 1012825 w 2771775"/>
              <a:gd name="connsiteY16" fmla="*/ 946150 h 1308100"/>
              <a:gd name="connsiteX17" fmla="*/ 1076325 w 2771775"/>
              <a:gd name="connsiteY17" fmla="*/ 942975 h 1308100"/>
              <a:gd name="connsiteX18" fmla="*/ 1146175 w 2771775"/>
              <a:gd name="connsiteY18" fmla="*/ 933450 h 1308100"/>
              <a:gd name="connsiteX19" fmla="*/ 1168400 w 2771775"/>
              <a:gd name="connsiteY19" fmla="*/ 904875 h 1308100"/>
              <a:gd name="connsiteX20" fmla="*/ 1181100 w 2771775"/>
              <a:gd name="connsiteY20" fmla="*/ 863600 h 1308100"/>
              <a:gd name="connsiteX21" fmla="*/ 1200150 w 2771775"/>
              <a:gd name="connsiteY21" fmla="*/ 841375 h 1308100"/>
              <a:gd name="connsiteX22" fmla="*/ 1244600 w 2771775"/>
              <a:gd name="connsiteY22" fmla="*/ 828675 h 1308100"/>
              <a:gd name="connsiteX23" fmla="*/ 1285875 w 2771775"/>
              <a:gd name="connsiteY23" fmla="*/ 758825 h 1308100"/>
              <a:gd name="connsiteX24" fmla="*/ 1343025 w 2771775"/>
              <a:gd name="connsiteY24" fmla="*/ 746125 h 1308100"/>
              <a:gd name="connsiteX25" fmla="*/ 1441450 w 2771775"/>
              <a:gd name="connsiteY25" fmla="*/ 720725 h 1308100"/>
              <a:gd name="connsiteX26" fmla="*/ 1565275 w 2771775"/>
              <a:gd name="connsiteY26" fmla="*/ 695325 h 1308100"/>
              <a:gd name="connsiteX27" fmla="*/ 1638300 w 2771775"/>
              <a:gd name="connsiteY27" fmla="*/ 669925 h 1308100"/>
              <a:gd name="connsiteX28" fmla="*/ 1689100 w 2771775"/>
              <a:gd name="connsiteY28" fmla="*/ 682625 h 1308100"/>
              <a:gd name="connsiteX29" fmla="*/ 1774825 w 2771775"/>
              <a:gd name="connsiteY29" fmla="*/ 682625 h 1308100"/>
              <a:gd name="connsiteX30" fmla="*/ 1822450 w 2771775"/>
              <a:gd name="connsiteY30" fmla="*/ 660400 h 1308100"/>
              <a:gd name="connsiteX31" fmla="*/ 1863725 w 2771775"/>
              <a:gd name="connsiteY31" fmla="*/ 628650 h 1308100"/>
              <a:gd name="connsiteX32" fmla="*/ 1892300 w 2771775"/>
              <a:gd name="connsiteY32" fmla="*/ 593725 h 1308100"/>
              <a:gd name="connsiteX33" fmla="*/ 1901825 w 2771775"/>
              <a:gd name="connsiteY33" fmla="*/ 546100 h 1308100"/>
              <a:gd name="connsiteX34" fmla="*/ 1939925 w 2771775"/>
              <a:gd name="connsiteY34" fmla="*/ 508000 h 1308100"/>
              <a:gd name="connsiteX35" fmla="*/ 2012950 w 2771775"/>
              <a:gd name="connsiteY35" fmla="*/ 454025 h 1308100"/>
              <a:gd name="connsiteX36" fmla="*/ 2070100 w 2771775"/>
              <a:gd name="connsiteY36" fmla="*/ 406400 h 1308100"/>
              <a:gd name="connsiteX37" fmla="*/ 2111375 w 2771775"/>
              <a:gd name="connsiteY37" fmla="*/ 358775 h 1308100"/>
              <a:gd name="connsiteX38" fmla="*/ 2178050 w 2771775"/>
              <a:gd name="connsiteY38" fmla="*/ 292100 h 1308100"/>
              <a:gd name="connsiteX39" fmla="*/ 2219325 w 2771775"/>
              <a:gd name="connsiteY39" fmla="*/ 244475 h 1308100"/>
              <a:gd name="connsiteX40" fmla="*/ 2251075 w 2771775"/>
              <a:gd name="connsiteY40" fmla="*/ 209550 h 1308100"/>
              <a:gd name="connsiteX41" fmla="*/ 2282825 w 2771775"/>
              <a:gd name="connsiteY41" fmla="*/ 174625 h 1308100"/>
              <a:gd name="connsiteX42" fmla="*/ 2352675 w 2771775"/>
              <a:gd name="connsiteY42" fmla="*/ 123825 h 1308100"/>
              <a:gd name="connsiteX43" fmla="*/ 2413000 w 2771775"/>
              <a:gd name="connsiteY43" fmla="*/ 104775 h 1308100"/>
              <a:gd name="connsiteX44" fmla="*/ 2486025 w 2771775"/>
              <a:gd name="connsiteY44" fmla="*/ 95250 h 1308100"/>
              <a:gd name="connsiteX45" fmla="*/ 2555875 w 2771775"/>
              <a:gd name="connsiteY45" fmla="*/ 104775 h 1308100"/>
              <a:gd name="connsiteX46" fmla="*/ 2609850 w 2771775"/>
              <a:gd name="connsiteY46" fmla="*/ 98425 h 1308100"/>
              <a:gd name="connsiteX47" fmla="*/ 2673350 w 2771775"/>
              <a:gd name="connsiteY47" fmla="*/ 73025 h 1308100"/>
              <a:gd name="connsiteX48" fmla="*/ 2727325 w 2771775"/>
              <a:gd name="connsiteY48" fmla="*/ 31750 h 1308100"/>
              <a:gd name="connsiteX49" fmla="*/ 2771775 w 2771775"/>
              <a:gd name="connsiteY49" fmla="*/ 0 h 1308100"/>
              <a:gd name="connsiteX0" fmla="*/ 0 w 2727325"/>
              <a:gd name="connsiteY0" fmla="*/ 1276350 h 1276350"/>
              <a:gd name="connsiteX1" fmla="*/ 57150 w 2727325"/>
              <a:gd name="connsiteY1" fmla="*/ 1250950 h 1276350"/>
              <a:gd name="connsiteX2" fmla="*/ 120650 w 2727325"/>
              <a:gd name="connsiteY2" fmla="*/ 1250950 h 1276350"/>
              <a:gd name="connsiteX3" fmla="*/ 161925 w 2727325"/>
              <a:gd name="connsiteY3" fmla="*/ 1244600 h 1276350"/>
              <a:gd name="connsiteX4" fmla="*/ 244475 w 2727325"/>
              <a:gd name="connsiteY4" fmla="*/ 1219200 h 1276350"/>
              <a:gd name="connsiteX5" fmla="*/ 349250 w 2727325"/>
              <a:gd name="connsiteY5" fmla="*/ 1200150 h 1276350"/>
              <a:gd name="connsiteX6" fmla="*/ 422275 w 2727325"/>
              <a:gd name="connsiteY6" fmla="*/ 1165225 h 1276350"/>
              <a:gd name="connsiteX7" fmla="*/ 511175 w 2727325"/>
              <a:gd name="connsiteY7" fmla="*/ 1133475 h 1276350"/>
              <a:gd name="connsiteX8" fmla="*/ 600075 w 2727325"/>
              <a:gd name="connsiteY8" fmla="*/ 1111250 h 1276350"/>
              <a:gd name="connsiteX9" fmla="*/ 650875 w 2727325"/>
              <a:gd name="connsiteY9" fmla="*/ 1085850 h 1276350"/>
              <a:gd name="connsiteX10" fmla="*/ 736600 w 2727325"/>
              <a:gd name="connsiteY10" fmla="*/ 1050925 h 1276350"/>
              <a:gd name="connsiteX11" fmla="*/ 777875 w 2727325"/>
              <a:gd name="connsiteY11" fmla="*/ 1038225 h 1276350"/>
              <a:gd name="connsiteX12" fmla="*/ 828675 w 2727325"/>
              <a:gd name="connsiteY12" fmla="*/ 1022350 h 1276350"/>
              <a:gd name="connsiteX13" fmla="*/ 898525 w 2727325"/>
              <a:gd name="connsiteY13" fmla="*/ 1006475 h 1276350"/>
              <a:gd name="connsiteX14" fmla="*/ 946150 w 2727325"/>
              <a:gd name="connsiteY14" fmla="*/ 987425 h 1276350"/>
              <a:gd name="connsiteX15" fmla="*/ 977900 w 2727325"/>
              <a:gd name="connsiteY15" fmla="*/ 952500 h 1276350"/>
              <a:gd name="connsiteX16" fmla="*/ 1012825 w 2727325"/>
              <a:gd name="connsiteY16" fmla="*/ 914400 h 1276350"/>
              <a:gd name="connsiteX17" fmla="*/ 1076325 w 2727325"/>
              <a:gd name="connsiteY17" fmla="*/ 911225 h 1276350"/>
              <a:gd name="connsiteX18" fmla="*/ 1146175 w 2727325"/>
              <a:gd name="connsiteY18" fmla="*/ 901700 h 1276350"/>
              <a:gd name="connsiteX19" fmla="*/ 1168400 w 2727325"/>
              <a:gd name="connsiteY19" fmla="*/ 873125 h 1276350"/>
              <a:gd name="connsiteX20" fmla="*/ 1181100 w 2727325"/>
              <a:gd name="connsiteY20" fmla="*/ 831850 h 1276350"/>
              <a:gd name="connsiteX21" fmla="*/ 1200150 w 2727325"/>
              <a:gd name="connsiteY21" fmla="*/ 809625 h 1276350"/>
              <a:gd name="connsiteX22" fmla="*/ 1244600 w 2727325"/>
              <a:gd name="connsiteY22" fmla="*/ 796925 h 1276350"/>
              <a:gd name="connsiteX23" fmla="*/ 1285875 w 2727325"/>
              <a:gd name="connsiteY23" fmla="*/ 727075 h 1276350"/>
              <a:gd name="connsiteX24" fmla="*/ 1343025 w 2727325"/>
              <a:gd name="connsiteY24" fmla="*/ 714375 h 1276350"/>
              <a:gd name="connsiteX25" fmla="*/ 1441450 w 2727325"/>
              <a:gd name="connsiteY25" fmla="*/ 688975 h 1276350"/>
              <a:gd name="connsiteX26" fmla="*/ 1565275 w 2727325"/>
              <a:gd name="connsiteY26" fmla="*/ 663575 h 1276350"/>
              <a:gd name="connsiteX27" fmla="*/ 1638300 w 2727325"/>
              <a:gd name="connsiteY27" fmla="*/ 638175 h 1276350"/>
              <a:gd name="connsiteX28" fmla="*/ 1689100 w 2727325"/>
              <a:gd name="connsiteY28" fmla="*/ 650875 h 1276350"/>
              <a:gd name="connsiteX29" fmla="*/ 1774825 w 2727325"/>
              <a:gd name="connsiteY29" fmla="*/ 650875 h 1276350"/>
              <a:gd name="connsiteX30" fmla="*/ 1822450 w 2727325"/>
              <a:gd name="connsiteY30" fmla="*/ 628650 h 1276350"/>
              <a:gd name="connsiteX31" fmla="*/ 1863725 w 2727325"/>
              <a:gd name="connsiteY31" fmla="*/ 596900 h 1276350"/>
              <a:gd name="connsiteX32" fmla="*/ 1892300 w 2727325"/>
              <a:gd name="connsiteY32" fmla="*/ 561975 h 1276350"/>
              <a:gd name="connsiteX33" fmla="*/ 1901825 w 2727325"/>
              <a:gd name="connsiteY33" fmla="*/ 514350 h 1276350"/>
              <a:gd name="connsiteX34" fmla="*/ 1939925 w 2727325"/>
              <a:gd name="connsiteY34" fmla="*/ 476250 h 1276350"/>
              <a:gd name="connsiteX35" fmla="*/ 2012950 w 2727325"/>
              <a:gd name="connsiteY35" fmla="*/ 422275 h 1276350"/>
              <a:gd name="connsiteX36" fmla="*/ 2070100 w 2727325"/>
              <a:gd name="connsiteY36" fmla="*/ 374650 h 1276350"/>
              <a:gd name="connsiteX37" fmla="*/ 2111375 w 2727325"/>
              <a:gd name="connsiteY37" fmla="*/ 327025 h 1276350"/>
              <a:gd name="connsiteX38" fmla="*/ 2178050 w 2727325"/>
              <a:gd name="connsiteY38" fmla="*/ 260350 h 1276350"/>
              <a:gd name="connsiteX39" fmla="*/ 2219325 w 2727325"/>
              <a:gd name="connsiteY39" fmla="*/ 212725 h 1276350"/>
              <a:gd name="connsiteX40" fmla="*/ 2251075 w 2727325"/>
              <a:gd name="connsiteY40" fmla="*/ 177800 h 1276350"/>
              <a:gd name="connsiteX41" fmla="*/ 2282825 w 2727325"/>
              <a:gd name="connsiteY41" fmla="*/ 142875 h 1276350"/>
              <a:gd name="connsiteX42" fmla="*/ 2352675 w 2727325"/>
              <a:gd name="connsiteY42" fmla="*/ 92075 h 1276350"/>
              <a:gd name="connsiteX43" fmla="*/ 2413000 w 2727325"/>
              <a:gd name="connsiteY43" fmla="*/ 73025 h 1276350"/>
              <a:gd name="connsiteX44" fmla="*/ 2486025 w 2727325"/>
              <a:gd name="connsiteY44" fmla="*/ 63500 h 1276350"/>
              <a:gd name="connsiteX45" fmla="*/ 2555875 w 2727325"/>
              <a:gd name="connsiteY45" fmla="*/ 73025 h 1276350"/>
              <a:gd name="connsiteX46" fmla="*/ 2609850 w 2727325"/>
              <a:gd name="connsiteY46" fmla="*/ 66675 h 1276350"/>
              <a:gd name="connsiteX47" fmla="*/ 2673350 w 2727325"/>
              <a:gd name="connsiteY47" fmla="*/ 41275 h 1276350"/>
              <a:gd name="connsiteX48" fmla="*/ 2727325 w 2727325"/>
              <a:gd name="connsiteY48" fmla="*/ 0 h 1276350"/>
              <a:gd name="connsiteX0" fmla="*/ 0 w 2673350"/>
              <a:gd name="connsiteY0" fmla="*/ 1235075 h 1235075"/>
              <a:gd name="connsiteX1" fmla="*/ 57150 w 2673350"/>
              <a:gd name="connsiteY1" fmla="*/ 1209675 h 1235075"/>
              <a:gd name="connsiteX2" fmla="*/ 120650 w 2673350"/>
              <a:gd name="connsiteY2" fmla="*/ 1209675 h 1235075"/>
              <a:gd name="connsiteX3" fmla="*/ 161925 w 2673350"/>
              <a:gd name="connsiteY3" fmla="*/ 1203325 h 1235075"/>
              <a:gd name="connsiteX4" fmla="*/ 244475 w 2673350"/>
              <a:gd name="connsiteY4" fmla="*/ 1177925 h 1235075"/>
              <a:gd name="connsiteX5" fmla="*/ 349250 w 2673350"/>
              <a:gd name="connsiteY5" fmla="*/ 1158875 h 1235075"/>
              <a:gd name="connsiteX6" fmla="*/ 422275 w 2673350"/>
              <a:gd name="connsiteY6" fmla="*/ 1123950 h 1235075"/>
              <a:gd name="connsiteX7" fmla="*/ 511175 w 2673350"/>
              <a:gd name="connsiteY7" fmla="*/ 1092200 h 1235075"/>
              <a:gd name="connsiteX8" fmla="*/ 600075 w 2673350"/>
              <a:gd name="connsiteY8" fmla="*/ 1069975 h 1235075"/>
              <a:gd name="connsiteX9" fmla="*/ 650875 w 2673350"/>
              <a:gd name="connsiteY9" fmla="*/ 1044575 h 1235075"/>
              <a:gd name="connsiteX10" fmla="*/ 736600 w 2673350"/>
              <a:gd name="connsiteY10" fmla="*/ 1009650 h 1235075"/>
              <a:gd name="connsiteX11" fmla="*/ 777875 w 2673350"/>
              <a:gd name="connsiteY11" fmla="*/ 996950 h 1235075"/>
              <a:gd name="connsiteX12" fmla="*/ 828675 w 2673350"/>
              <a:gd name="connsiteY12" fmla="*/ 981075 h 1235075"/>
              <a:gd name="connsiteX13" fmla="*/ 898525 w 2673350"/>
              <a:gd name="connsiteY13" fmla="*/ 965200 h 1235075"/>
              <a:gd name="connsiteX14" fmla="*/ 946150 w 2673350"/>
              <a:gd name="connsiteY14" fmla="*/ 946150 h 1235075"/>
              <a:gd name="connsiteX15" fmla="*/ 977900 w 2673350"/>
              <a:gd name="connsiteY15" fmla="*/ 911225 h 1235075"/>
              <a:gd name="connsiteX16" fmla="*/ 1012825 w 2673350"/>
              <a:gd name="connsiteY16" fmla="*/ 873125 h 1235075"/>
              <a:gd name="connsiteX17" fmla="*/ 1076325 w 2673350"/>
              <a:gd name="connsiteY17" fmla="*/ 869950 h 1235075"/>
              <a:gd name="connsiteX18" fmla="*/ 1146175 w 2673350"/>
              <a:gd name="connsiteY18" fmla="*/ 860425 h 1235075"/>
              <a:gd name="connsiteX19" fmla="*/ 1168400 w 2673350"/>
              <a:gd name="connsiteY19" fmla="*/ 831850 h 1235075"/>
              <a:gd name="connsiteX20" fmla="*/ 1181100 w 2673350"/>
              <a:gd name="connsiteY20" fmla="*/ 790575 h 1235075"/>
              <a:gd name="connsiteX21" fmla="*/ 1200150 w 2673350"/>
              <a:gd name="connsiteY21" fmla="*/ 768350 h 1235075"/>
              <a:gd name="connsiteX22" fmla="*/ 1244600 w 2673350"/>
              <a:gd name="connsiteY22" fmla="*/ 755650 h 1235075"/>
              <a:gd name="connsiteX23" fmla="*/ 1285875 w 2673350"/>
              <a:gd name="connsiteY23" fmla="*/ 685800 h 1235075"/>
              <a:gd name="connsiteX24" fmla="*/ 1343025 w 2673350"/>
              <a:gd name="connsiteY24" fmla="*/ 673100 h 1235075"/>
              <a:gd name="connsiteX25" fmla="*/ 1441450 w 2673350"/>
              <a:gd name="connsiteY25" fmla="*/ 647700 h 1235075"/>
              <a:gd name="connsiteX26" fmla="*/ 1565275 w 2673350"/>
              <a:gd name="connsiteY26" fmla="*/ 622300 h 1235075"/>
              <a:gd name="connsiteX27" fmla="*/ 1638300 w 2673350"/>
              <a:gd name="connsiteY27" fmla="*/ 596900 h 1235075"/>
              <a:gd name="connsiteX28" fmla="*/ 1689100 w 2673350"/>
              <a:gd name="connsiteY28" fmla="*/ 609600 h 1235075"/>
              <a:gd name="connsiteX29" fmla="*/ 1774825 w 2673350"/>
              <a:gd name="connsiteY29" fmla="*/ 609600 h 1235075"/>
              <a:gd name="connsiteX30" fmla="*/ 1822450 w 2673350"/>
              <a:gd name="connsiteY30" fmla="*/ 587375 h 1235075"/>
              <a:gd name="connsiteX31" fmla="*/ 1863725 w 2673350"/>
              <a:gd name="connsiteY31" fmla="*/ 555625 h 1235075"/>
              <a:gd name="connsiteX32" fmla="*/ 1892300 w 2673350"/>
              <a:gd name="connsiteY32" fmla="*/ 520700 h 1235075"/>
              <a:gd name="connsiteX33" fmla="*/ 1901825 w 2673350"/>
              <a:gd name="connsiteY33" fmla="*/ 473075 h 1235075"/>
              <a:gd name="connsiteX34" fmla="*/ 1939925 w 2673350"/>
              <a:gd name="connsiteY34" fmla="*/ 434975 h 1235075"/>
              <a:gd name="connsiteX35" fmla="*/ 2012950 w 2673350"/>
              <a:gd name="connsiteY35" fmla="*/ 381000 h 1235075"/>
              <a:gd name="connsiteX36" fmla="*/ 2070100 w 2673350"/>
              <a:gd name="connsiteY36" fmla="*/ 333375 h 1235075"/>
              <a:gd name="connsiteX37" fmla="*/ 2111375 w 2673350"/>
              <a:gd name="connsiteY37" fmla="*/ 285750 h 1235075"/>
              <a:gd name="connsiteX38" fmla="*/ 2178050 w 2673350"/>
              <a:gd name="connsiteY38" fmla="*/ 219075 h 1235075"/>
              <a:gd name="connsiteX39" fmla="*/ 2219325 w 2673350"/>
              <a:gd name="connsiteY39" fmla="*/ 171450 h 1235075"/>
              <a:gd name="connsiteX40" fmla="*/ 2251075 w 2673350"/>
              <a:gd name="connsiteY40" fmla="*/ 136525 h 1235075"/>
              <a:gd name="connsiteX41" fmla="*/ 2282825 w 2673350"/>
              <a:gd name="connsiteY41" fmla="*/ 101600 h 1235075"/>
              <a:gd name="connsiteX42" fmla="*/ 2352675 w 2673350"/>
              <a:gd name="connsiteY42" fmla="*/ 50800 h 1235075"/>
              <a:gd name="connsiteX43" fmla="*/ 2413000 w 2673350"/>
              <a:gd name="connsiteY43" fmla="*/ 31750 h 1235075"/>
              <a:gd name="connsiteX44" fmla="*/ 2486025 w 2673350"/>
              <a:gd name="connsiteY44" fmla="*/ 22225 h 1235075"/>
              <a:gd name="connsiteX45" fmla="*/ 2555875 w 2673350"/>
              <a:gd name="connsiteY45" fmla="*/ 31750 h 1235075"/>
              <a:gd name="connsiteX46" fmla="*/ 2609850 w 2673350"/>
              <a:gd name="connsiteY46" fmla="*/ 25400 h 1235075"/>
              <a:gd name="connsiteX47" fmla="*/ 2673350 w 2673350"/>
              <a:gd name="connsiteY47" fmla="*/ 0 h 1235075"/>
              <a:gd name="connsiteX0" fmla="*/ 0 w 2609850"/>
              <a:gd name="connsiteY0" fmla="*/ 1212850 h 1212850"/>
              <a:gd name="connsiteX1" fmla="*/ 57150 w 2609850"/>
              <a:gd name="connsiteY1" fmla="*/ 1187450 h 1212850"/>
              <a:gd name="connsiteX2" fmla="*/ 120650 w 2609850"/>
              <a:gd name="connsiteY2" fmla="*/ 1187450 h 1212850"/>
              <a:gd name="connsiteX3" fmla="*/ 161925 w 2609850"/>
              <a:gd name="connsiteY3" fmla="*/ 1181100 h 1212850"/>
              <a:gd name="connsiteX4" fmla="*/ 244475 w 2609850"/>
              <a:gd name="connsiteY4" fmla="*/ 1155700 h 1212850"/>
              <a:gd name="connsiteX5" fmla="*/ 349250 w 2609850"/>
              <a:gd name="connsiteY5" fmla="*/ 1136650 h 1212850"/>
              <a:gd name="connsiteX6" fmla="*/ 422275 w 2609850"/>
              <a:gd name="connsiteY6" fmla="*/ 1101725 h 1212850"/>
              <a:gd name="connsiteX7" fmla="*/ 511175 w 2609850"/>
              <a:gd name="connsiteY7" fmla="*/ 1069975 h 1212850"/>
              <a:gd name="connsiteX8" fmla="*/ 600075 w 2609850"/>
              <a:gd name="connsiteY8" fmla="*/ 1047750 h 1212850"/>
              <a:gd name="connsiteX9" fmla="*/ 650875 w 2609850"/>
              <a:gd name="connsiteY9" fmla="*/ 1022350 h 1212850"/>
              <a:gd name="connsiteX10" fmla="*/ 736600 w 2609850"/>
              <a:gd name="connsiteY10" fmla="*/ 987425 h 1212850"/>
              <a:gd name="connsiteX11" fmla="*/ 777875 w 2609850"/>
              <a:gd name="connsiteY11" fmla="*/ 974725 h 1212850"/>
              <a:gd name="connsiteX12" fmla="*/ 828675 w 2609850"/>
              <a:gd name="connsiteY12" fmla="*/ 958850 h 1212850"/>
              <a:gd name="connsiteX13" fmla="*/ 898525 w 2609850"/>
              <a:gd name="connsiteY13" fmla="*/ 942975 h 1212850"/>
              <a:gd name="connsiteX14" fmla="*/ 946150 w 2609850"/>
              <a:gd name="connsiteY14" fmla="*/ 923925 h 1212850"/>
              <a:gd name="connsiteX15" fmla="*/ 977900 w 2609850"/>
              <a:gd name="connsiteY15" fmla="*/ 889000 h 1212850"/>
              <a:gd name="connsiteX16" fmla="*/ 1012825 w 2609850"/>
              <a:gd name="connsiteY16" fmla="*/ 850900 h 1212850"/>
              <a:gd name="connsiteX17" fmla="*/ 1076325 w 2609850"/>
              <a:gd name="connsiteY17" fmla="*/ 847725 h 1212850"/>
              <a:gd name="connsiteX18" fmla="*/ 1146175 w 2609850"/>
              <a:gd name="connsiteY18" fmla="*/ 838200 h 1212850"/>
              <a:gd name="connsiteX19" fmla="*/ 1168400 w 2609850"/>
              <a:gd name="connsiteY19" fmla="*/ 809625 h 1212850"/>
              <a:gd name="connsiteX20" fmla="*/ 1181100 w 2609850"/>
              <a:gd name="connsiteY20" fmla="*/ 768350 h 1212850"/>
              <a:gd name="connsiteX21" fmla="*/ 1200150 w 2609850"/>
              <a:gd name="connsiteY21" fmla="*/ 746125 h 1212850"/>
              <a:gd name="connsiteX22" fmla="*/ 1244600 w 2609850"/>
              <a:gd name="connsiteY22" fmla="*/ 733425 h 1212850"/>
              <a:gd name="connsiteX23" fmla="*/ 1285875 w 2609850"/>
              <a:gd name="connsiteY23" fmla="*/ 663575 h 1212850"/>
              <a:gd name="connsiteX24" fmla="*/ 1343025 w 2609850"/>
              <a:gd name="connsiteY24" fmla="*/ 650875 h 1212850"/>
              <a:gd name="connsiteX25" fmla="*/ 1441450 w 2609850"/>
              <a:gd name="connsiteY25" fmla="*/ 625475 h 1212850"/>
              <a:gd name="connsiteX26" fmla="*/ 1565275 w 2609850"/>
              <a:gd name="connsiteY26" fmla="*/ 600075 h 1212850"/>
              <a:gd name="connsiteX27" fmla="*/ 1638300 w 2609850"/>
              <a:gd name="connsiteY27" fmla="*/ 574675 h 1212850"/>
              <a:gd name="connsiteX28" fmla="*/ 1689100 w 2609850"/>
              <a:gd name="connsiteY28" fmla="*/ 587375 h 1212850"/>
              <a:gd name="connsiteX29" fmla="*/ 1774825 w 2609850"/>
              <a:gd name="connsiteY29" fmla="*/ 587375 h 1212850"/>
              <a:gd name="connsiteX30" fmla="*/ 1822450 w 2609850"/>
              <a:gd name="connsiteY30" fmla="*/ 565150 h 1212850"/>
              <a:gd name="connsiteX31" fmla="*/ 1863725 w 2609850"/>
              <a:gd name="connsiteY31" fmla="*/ 533400 h 1212850"/>
              <a:gd name="connsiteX32" fmla="*/ 1892300 w 2609850"/>
              <a:gd name="connsiteY32" fmla="*/ 498475 h 1212850"/>
              <a:gd name="connsiteX33" fmla="*/ 1901825 w 2609850"/>
              <a:gd name="connsiteY33" fmla="*/ 450850 h 1212850"/>
              <a:gd name="connsiteX34" fmla="*/ 1939925 w 2609850"/>
              <a:gd name="connsiteY34" fmla="*/ 412750 h 1212850"/>
              <a:gd name="connsiteX35" fmla="*/ 2012950 w 2609850"/>
              <a:gd name="connsiteY35" fmla="*/ 358775 h 1212850"/>
              <a:gd name="connsiteX36" fmla="*/ 2070100 w 2609850"/>
              <a:gd name="connsiteY36" fmla="*/ 311150 h 1212850"/>
              <a:gd name="connsiteX37" fmla="*/ 2111375 w 2609850"/>
              <a:gd name="connsiteY37" fmla="*/ 263525 h 1212850"/>
              <a:gd name="connsiteX38" fmla="*/ 2178050 w 2609850"/>
              <a:gd name="connsiteY38" fmla="*/ 196850 h 1212850"/>
              <a:gd name="connsiteX39" fmla="*/ 2219325 w 2609850"/>
              <a:gd name="connsiteY39" fmla="*/ 149225 h 1212850"/>
              <a:gd name="connsiteX40" fmla="*/ 2251075 w 2609850"/>
              <a:gd name="connsiteY40" fmla="*/ 114300 h 1212850"/>
              <a:gd name="connsiteX41" fmla="*/ 2282825 w 2609850"/>
              <a:gd name="connsiteY41" fmla="*/ 79375 h 1212850"/>
              <a:gd name="connsiteX42" fmla="*/ 2352675 w 2609850"/>
              <a:gd name="connsiteY42" fmla="*/ 28575 h 1212850"/>
              <a:gd name="connsiteX43" fmla="*/ 2413000 w 2609850"/>
              <a:gd name="connsiteY43" fmla="*/ 9525 h 1212850"/>
              <a:gd name="connsiteX44" fmla="*/ 2486025 w 2609850"/>
              <a:gd name="connsiteY44" fmla="*/ 0 h 1212850"/>
              <a:gd name="connsiteX45" fmla="*/ 2555875 w 2609850"/>
              <a:gd name="connsiteY45" fmla="*/ 9525 h 1212850"/>
              <a:gd name="connsiteX46" fmla="*/ 2609850 w 2609850"/>
              <a:gd name="connsiteY46" fmla="*/ 3175 h 1212850"/>
              <a:gd name="connsiteX0" fmla="*/ 0 w 2665841"/>
              <a:gd name="connsiteY0" fmla="*/ 1237667 h 1237667"/>
              <a:gd name="connsiteX1" fmla="*/ 57150 w 2665841"/>
              <a:gd name="connsiteY1" fmla="*/ 1212267 h 1237667"/>
              <a:gd name="connsiteX2" fmla="*/ 120650 w 2665841"/>
              <a:gd name="connsiteY2" fmla="*/ 1212267 h 1237667"/>
              <a:gd name="connsiteX3" fmla="*/ 161925 w 2665841"/>
              <a:gd name="connsiteY3" fmla="*/ 1205917 h 1237667"/>
              <a:gd name="connsiteX4" fmla="*/ 244475 w 2665841"/>
              <a:gd name="connsiteY4" fmla="*/ 1180517 h 1237667"/>
              <a:gd name="connsiteX5" fmla="*/ 349250 w 2665841"/>
              <a:gd name="connsiteY5" fmla="*/ 1161467 h 1237667"/>
              <a:gd name="connsiteX6" fmla="*/ 422275 w 2665841"/>
              <a:gd name="connsiteY6" fmla="*/ 1126542 h 1237667"/>
              <a:gd name="connsiteX7" fmla="*/ 511175 w 2665841"/>
              <a:gd name="connsiteY7" fmla="*/ 1094792 h 1237667"/>
              <a:gd name="connsiteX8" fmla="*/ 600075 w 2665841"/>
              <a:gd name="connsiteY8" fmla="*/ 1072567 h 1237667"/>
              <a:gd name="connsiteX9" fmla="*/ 650875 w 2665841"/>
              <a:gd name="connsiteY9" fmla="*/ 1047167 h 1237667"/>
              <a:gd name="connsiteX10" fmla="*/ 736600 w 2665841"/>
              <a:gd name="connsiteY10" fmla="*/ 1012242 h 1237667"/>
              <a:gd name="connsiteX11" fmla="*/ 777875 w 2665841"/>
              <a:gd name="connsiteY11" fmla="*/ 999542 h 1237667"/>
              <a:gd name="connsiteX12" fmla="*/ 828675 w 2665841"/>
              <a:gd name="connsiteY12" fmla="*/ 983667 h 1237667"/>
              <a:gd name="connsiteX13" fmla="*/ 898525 w 2665841"/>
              <a:gd name="connsiteY13" fmla="*/ 967792 h 1237667"/>
              <a:gd name="connsiteX14" fmla="*/ 946150 w 2665841"/>
              <a:gd name="connsiteY14" fmla="*/ 948742 h 1237667"/>
              <a:gd name="connsiteX15" fmla="*/ 977900 w 2665841"/>
              <a:gd name="connsiteY15" fmla="*/ 913817 h 1237667"/>
              <a:gd name="connsiteX16" fmla="*/ 1012825 w 2665841"/>
              <a:gd name="connsiteY16" fmla="*/ 875717 h 1237667"/>
              <a:gd name="connsiteX17" fmla="*/ 1076325 w 2665841"/>
              <a:gd name="connsiteY17" fmla="*/ 872542 h 1237667"/>
              <a:gd name="connsiteX18" fmla="*/ 1146175 w 2665841"/>
              <a:gd name="connsiteY18" fmla="*/ 863017 h 1237667"/>
              <a:gd name="connsiteX19" fmla="*/ 1168400 w 2665841"/>
              <a:gd name="connsiteY19" fmla="*/ 834442 h 1237667"/>
              <a:gd name="connsiteX20" fmla="*/ 1181100 w 2665841"/>
              <a:gd name="connsiteY20" fmla="*/ 793167 h 1237667"/>
              <a:gd name="connsiteX21" fmla="*/ 1200150 w 2665841"/>
              <a:gd name="connsiteY21" fmla="*/ 770942 h 1237667"/>
              <a:gd name="connsiteX22" fmla="*/ 1244600 w 2665841"/>
              <a:gd name="connsiteY22" fmla="*/ 758242 h 1237667"/>
              <a:gd name="connsiteX23" fmla="*/ 1285875 w 2665841"/>
              <a:gd name="connsiteY23" fmla="*/ 688392 h 1237667"/>
              <a:gd name="connsiteX24" fmla="*/ 1343025 w 2665841"/>
              <a:gd name="connsiteY24" fmla="*/ 675692 h 1237667"/>
              <a:gd name="connsiteX25" fmla="*/ 1441450 w 2665841"/>
              <a:gd name="connsiteY25" fmla="*/ 650292 h 1237667"/>
              <a:gd name="connsiteX26" fmla="*/ 1565275 w 2665841"/>
              <a:gd name="connsiteY26" fmla="*/ 624892 h 1237667"/>
              <a:gd name="connsiteX27" fmla="*/ 1638300 w 2665841"/>
              <a:gd name="connsiteY27" fmla="*/ 599492 h 1237667"/>
              <a:gd name="connsiteX28" fmla="*/ 1689100 w 2665841"/>
              <a:gd name="connsiteY28" fmla="*/ 612192 h 1237667"/>
              <a:gd name="connsiteX29" fmla="*/ 1774825 w 2665841"/>
              <a:gd name="connsiteY29" fmla="*/ 612192 h 1237667"/>
              <a:gd name="connsiteX30" fmla="*/ 1822450 w 2665841"/>
              <a:gd name="connsiteY30" fmla="*/ 589967 h 1237667"/>
              <a:gd name="connsiteX31" fmla="*/ 1863725 w 2665841"/>
              <a:gd name="connsiteY31" fmla="*/ 558217 h 1237667"/>
              <a:gd name="connsiteX32" fmla="*/ 1892300 w 2665841"/>
              <a:gd name="connsiteY32" fmla="*/ 523292 h 1237667"/>
              <a:gd name="connsiteX33" fmla="*/ 1901825 w 2665841"/>
              <a:gd name="connsiteY33" fmla="*/ 475667 h 1237667"/>
              <a:gd name="connsiteX34" fmla="*/ 1939925 w 2665841"/>
              <a:gd name="connsiteY34" fmla="*/ 437567 h 1237667"/>
              <a:gd name="connsiteX35" fmla="*/ 2012950 w 2665841"/>
              <a:gd name="connsiteY35" fmla="*/ 383592 h 1237667"/>
              <a:gd name="connsiteX36" fmla="*/ 2070100 w 2665841"/>
              <a:gd name="connsiteY36" fmla="*/ 335967 h 1237667"/>
              <a:gd name="connsiteX37" fmla="*/ 2111375 w 2665841"/>
              <a:gd name="connsiteY37" fmla="*/ 288342 h 1237667"/>
              <a:gd name="connsiteX38" fmla="*/ 2178050 w 2665841"/>
              <a:gd name="connsiteY38" fmla="*/ 221667 h 1237667"/>
              <a:gd name="connsiteX39" fmla="*/ 2219325 w 2665841"/>
              <a:gd name="connsiteY39" fmla="*/ 174042 h 1237667"/>
              <a:gd name="connsiteX40" fmla="*/ 2251075 w 2665841"/>
              <a:gd name="connsiteY40" fmla="*/ 139117 h 1237667"/>
              <a:gd name="connsiteX41" fmla="*/ 2282825 w 2665841"/>
              <a:gd name="connsiteY41" fmla="*/ 104192 h 1237667"/>
              <a:gd name="connsiteX42" fmla="*/ 2352675 w 2665841"/>
              <a:gd name="connsiteY42" fmla="*/ 53392 h 1237667"/>
              <a:gd name="connsiteX43" fmla="*/ 2413000 w 2665841"/>
              <a:gd name="connsiteY43" fmla="*/ 34342 h 1237667"/>
              <a:gd name="connsiteX44" fmla="*/ 2486025 w 2665841"/>
              <a:gd name="connsiteY44" fmla="*/ 24817 h 1237667"/>
              <a:gd name="connsiteX45" fmla="*/ 2555875 w 2665841"/>
              <a:gd name="connsiteY45" fmla="*/ 34342 h 1237667"/>
              <a:gd name="connsiteX46" fmla="*/ 2665841 w 2665841"/>
              <a:gd name="connsiteY46" fmla="*/ 0 h 123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665841" h="1237667">
                <a:moveTo>
                  <a:pt x="0" y="1237667"/>
                </a:moveTo>
                <a:cubicBezTo>
                  <a:pt x="18521" y="1227083"/>
                  <a:pt x="37042" y="1216500"/>
                  <a:pt x="57150" y="1212267"/>
                </a:cubicBezTo>
                <a:cubicBezTo>
                  <a:pt x="77258" y="1208034"/>
                  <a:pt x="103188" y="1213325"/>
                  <a:pt x="120650" y="1212267"/>
                </a:cubicBezTo>
                <a:cubicBezTo>
                  <a:pt x="138112" y="1211209"/>
                  <a:pt x="141288" y="1211209"/>
                  <a:pt x="161925" y="1205917"/>
                </a:cubicBezTo>
                <a:cubicBezTo>
                  <a:pt x="182562" y="1200625"/>
                  <a:pt x="213254" y="1187925"/>
                  <a:pt x="244475" y="1180517"/>
                </a:cubicBezTo>
                <a:cubicBezTo>
                  <a:pt x="275696" y="1173109"/>
                  <a:pt x="319617" y="1170463"/>
                  <a:pt x="349250" y="1161467"/>
                </a:cubicBezTo>
                <a:cubicBezTo>
                  <a:pt x="378883" y="1152471"/>
                  <a:pt x="395288" y="1137654"/>
                  <a:pt x="422275" y="1126542"/>
                </a:cubicBezTo>
                <a:cubicBezTo>
                  <a:pt x="449262" y="1115430"/>
                  <a:pt x="481542" y="1103788"/>
                  <a:pt x="511175" y="1094792"/>
                </a:cubicBezTo>
                <a:cubicBezTo>
                  <a:pt x="540808" y="1085796"/>
                  <a:pt x="576792" y="1080504"/>
                  <a:pt x="600075" y="1072567"/>
                </a:cubicBezTo>
                <a:cubicBezTo>
                  <a:pt x="623358" y="1064629"/>
                  <a:pt x="628121" y="1057221"/>
                  <a:pt x="650875" y="1047167"/>
                </a:cubicBezTo>
                <a:cubicBezTo>
                  <a:pt x="673629" y="1037113"/>
                  <a:pt x="715433" y="1020179"/>
                  <a:pt x="736600" y="1012242"/>
                </a:cubicBezTo>
                <a:cubicBezTo>
                  <a:pt x="757767" y="1004304"/>
                  <a:pt x="777875" y="999542"/>
                  <a:pt x="777875" y="999542"/>
                </a:cubicBezTo>
                <a:cubicBezTo>
                  <a:pt x="793221" y="994779"/>
                  <a:pt x="808567" y="988959"/>
                  <a:pt x="828675" y="983667"/>
                </a:cubicBezTo>
                <a:cubicBezTo>
                  <a:pt x="848783" y="978375"/>
                  <a:pt x="878946" y="973613"/>
                  <a:pt x="898525" y="967792"/>
                </a:cubicBezTo>
                <a:cubicBezTo>
                  <a:pt x="918104" y="961971"/>
                  <a:pt x="932921" y="957738"/>
                  <a:pt x="946150" y="948742"/>
                </a:cubicBezTo>
                <a:cubicBezTo>
                  <a:pt x="959379" y="939746"/>
                  <a:pt x="977900" y="913817"/>
                  <a:pt x="977900" y="913817"/>
                </a:cubicBezTo>
                <a:cubicBezTo>
                  <a:pt x="989013" y="901646"/>
                  <a:pt x="996421" y="882596"/>
                  <a:pt x="1012825" y="875717"/>
                </a:cubicBezTo>
                <a:cubicBezTo>
                  <a:pt x="1029229" y="868838"/>
                  <a:pt x="1054100" y="874659"/>
                  <a:pt x="1076325" y="872542"/>
                </a:cubicBezTo>
                <a:cubicBezTo>
                  <a:pt x="1098550" y="870425"/>
                  <a:pt x="1130829" y="869367"/>
                  <a:pt x="1146175" y="863017"/>
                </a:cubicBezTo>
                <a:cubicBezTo>
                  <a:pt x="1161521" y="856667"/>
                  <a:pt x="1162579" y="846084"/>
                  <a:pt x="1168400" y="834442"/>
                </a:cubicBezTo>
                <a:cubicBezTo>
                  <a:pt x="1174221" y="822800"/>
                  <a:pt x="1175808" y="803750"/>
                  <a:pt x="1181100" y="793167"/>
                </a:cubicBezTo>
                <a:cubicBezTo>
                  <a:pt x="1186392" y="782584"/>
                  <a:pt x="1189567" y="776763"/>
                  <a:pt x="1200150" y="770942"/>
                </a:cubicBezTo>
                <a:cubicBezTo>
                  <a:pt x="1210733" y="765121"/>
                  <a:pt x="1230312" y="772000"/>
                  <a:pt x="1244600" y="758242"/>
                </a:cubicBezTo>
                <a:cubicBezTo>
                  <a:pt x="1258888" y="744484"/>
                  <a:pt x="1269471" y="702150"/>
                  <a:pt x="1285875" y="688392"/>
                </a:cubicBezTo>
                <a:cubicBezTo>
                  <a:pt x="1302279" y="674634"/>
                  <a:pt x="1317096" y="682042"/>
                  <a:pt x="1343025" y="675692"/>
                </a:cubicBezTo>
                <a:cubicBezTo>
                  <a:pt x="1368954" y="669342"/>
                  <a:pt x="1404408" y="658759"/>
                  <a:pt x="1441450" y="650292"/>
                </a:cubicBezTo>
                <a:cubicBezTo>
                  <a:pt x="1478492" y="641825"/>
                  <a:pt x="1532467" y="633359"/>
                  <a:pt x="1565275" y="624892"/>
                </a:cubicBezTo>
                <a:cubicBezTo>
                  <a:pt x="1598083" y="616425"/>
                  <a:pt x="1617663" y="601609"/>
                  <a:pt x="1638300" y="599492"/>
                </a:cubicBezTo>
                <a:cubicBezTo>
                  <a:pt x="1658937" y="597375"/>
                  <a:pt x="1666346" y="610075"/>
                  <a:pt x="1689100" y="612192"/>
                </a:cubicBezTo>
                <a:cubicBezTo>
                  <a:pt x="1711854" y="614309"/>
                  <a:pt x="1752600" y="615896"/>
                  <a:pt x="1774825" y="612192"/>
                </a:cubicBezTo>
                <a:cubicBezTo>
                  <a:pt x="1797050" y="608488"/>
                  <a:pt x="1807633" y="598963"/>
                  <a:pt x="1822450" y="589967"/>
                </a:cubicBezTo>
                <a:cubicBezTo>
                  <a:pt x="1837267" y="580971"/>
                  <a:pt x="1852083" y="569329"/>
                  <a:pt x="1863725" y="558217"/>
                </a:cubicBezTo>
                <a:cubicBezTo>
                  <a:pt x="1875367" y="547104"/>
                  <a:pt x="1885950" y="537050"/>
                  <a:pt x="1892300" y="523292"/>
                </a:cubicBezTo>
                <a:cubicBezTo>
                  <a:pt x="1898650" y="509534"/>
                  <a:pt x="1893888" y="489954"/>
                  <a:pt x="1901825" y="475667"/>
                </a:cubicBezTo>
                <a:cubicBezTo>
                  <a:pt x="1909762" y="461380"/>
                  <a:pt x="1921404" y="452913"/>
                  <a:pt x="1939925" y="437567"/>
                </a:cubicBezTo>
                <a:cubicBezTo>
                  <a:pt x="1958446" y="422221"/>
                  <a:pt x="1991254" y="400525"/>
                  <a:pt x="2012950" y="383592"/>
                </a:cubicBezTo>
                <a:cubicBezTo>
                  <a:pt x="2034646" y="366659"/>
                  <a:pt x="2053696" y="351842"/>
                  <a:pt x="2070100" y="335967"/>
                </a:cubicBezTo>
                <a:cubicBezTo>
                  <a:pt x="2086504" y="320092"/>
                  <a:pt x="2093383" y="307392"/>
                  <a:pt x="2111375" y="288342"/>
                </a:cubicBezTo>
                <a:cubicBezTo>
                  <a:pt x="2129367" y="269292"/>
                  <a:pt x="2160058" y="240717"/>
                  <a:pt x="2178050" y="221667"/>
                </a:cubicBezTo>
                <a:cubicBezTo>
                  <a:pt x="2196042" y="202617"/>
                  <a:pt x="2207154" y="187800"/>
                  <a:pt x="2219325" y="174042"/>
                </a:cubicBezTo>
                <a:cubicBezTo>
                  <a:pt x="2231496" y="160284"/>
                  <a:pt x="2251075" y="139117"/>
                  <a:pt x="2251075" y="139117"/>
                </a:cubicBezTo>
                <a:cubicBezTo>
                  <a:pt x="2261658" y="127475"/>
                  <a:pt x="2265892" y="118479"/>
                  <a:pt x="2282825" y="104192"/>
                </a:cubicBezTo>
                <a:cubicBezTo>
                  <a:pt x="2299758" y="89905"/>
                  <a:pt x="2330979" y="65034"/>
                  <a:pt x="2352675" y="53392"/>
                </a:cubicBezTo>
                <a:cubicBezTo>
                  <a:pt x="2374371" y="41750"/>
                  <a:pt x="2390775" y="39104"/>
                  <a:pt x="2413000" y="34342"/>
                </a:cubicBezTo>
                <a:cubicBezTo>
                  <a:pt x="2435225" y="29579"/>
                  <a:pt x="2462213" y="24817"/>
                  <a:pt x="2486025" y="24817"/>
                </a:cubicBezTo>
                <a:cubicBezTo>
                  <a:pt x="2509837" y="24817"/>
                  <a:pt x="2525906" y="38478"/>
                  <a:pt x="2555875" y="34342"/>
                </a:cubicBezTo>
                <a:cubicBezTo>
                  <a:pt x="2585844" y="30206"/>
                  <a:pt x="2646262" y="5292"/>
                  <a:pt x="2665841" y="0"/>
                </a:cubicBezTo>
              </a:path>
            </a:pathLst>
          </a:cu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4858379" y="2900384"/>
            <a:ext cx="104603" cy="36721"/>
          </a:xfrm>
          <a:custGeom>
            <a:avLst/>
            <a:gdLst>
              <a:gd name="connsiteX0" fmla="*/ 85725 w 85725"/>
              <a:gd name="connsiteY0" fmla="*/ 0 h 34925"/>
              <a:gd name="connsiteX1" fmla="*/ 0 w 85725"/>
              <a:gd name="connsiteY1" fmla="*/ 34925 h 34925"/>
              <a:gd name="connsiteX2" fmla="*/ 0 w 85725"/>
              <a:gd name="connsiteY2" fmla="*/ 34925 h 3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725" h="34925">
                <a:moveTo>
                  <a:pt x="85725" y="0"/>
                </a:moveTo>
                <a:lnTo>
                  <a:pt x="0" y="34925"/>
                </a:lnTo>
                <a:lnTo>
                  <a:pt x="0" y="34925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4833889" y="2921167"/>
            <a:ext cx="85064" cy="53489"/>
          </a:xfrm>
          <a:custGeom>
            <a:avLst/>
            <a:gdLst>
              <a:gd name="connsiteX0" fmla="*/ 85725 w 85725"/>
              <a:gd name="connsiteY0" fmla="*/ 0 h 34925"/>
              <a:gd name="connsiteX1" fmla="*/ 0 w 85725"/>
              <a:gd name="connsiteY1" fmla="*/ 34925 h 34925"/>
              <a:gd name="connsiteX2" fmla="*/ 0 w 85725"/>
              <a:gd name="connsiteY2" fmla="*/ 34925 h 3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725" h="34925">
                <a:moveTo>
                  <a:pt x="85725" y="0"/>
                </a:moveTo>
                <a:lnTo>
                  <a:pt x="0" y="34925"/>
                </a:lnTo>
                <a:lnTo>
                  <a:pt x="0" y="34925"/>
                </a:ln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450169" y="201385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6342159" y="2013852"/>
            <a:ext cx="54006" cy="540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лилиния 10"/>
          <p:cNvSpPr/>
          <p:nvPr/>
        </p:nvSpPr>
        <p:spPr>
          <a:xfrm>
            <a:off x="5123141" y="2850814"/>
            <a:ext cx="90919" cy="15059"/>
          </a:xfrm>
          <a:custGeom>
            <a:avLst/>
            <a:gdLst>
              <a:gd name="connsiteX0" fmla="*/ 9712 w 121225"/>
              <a:gd name="connsiteY0" fmla="*/ 18586 h 20079"/>
              <a:gd name="connsiteX1" fmla="*/ 80337 w 121225"/>
              <a:gd name="connsiteY1" fmla="*/ 11152 h 20079"/>
              <a:gd name="connsiteX2" fmla="*/ 91488 w 121225"/>
              <a:gd name="connsiteY2" fmla="*/ 7434 h 20079"/>
              <a:gd name="connsiteX3" fmla="*/ 110073 w 121225"/>
              <a:gd name="connsiteY3" fmla="*/ 3717 h 20079"/>
              <a:gd name="connsiteX4" fmla="*/ 121225 w 121225"/>
              <a:gd name="connsiteY4" fmla="*/ 0 h 2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25" h="20079">
                <a:moveTo>
                  <a:pt x="9712" y="18586"/>
                </a:moveTo>
                <a:cubicBezTo>
                  <a:pt x="47995" y="9016"/>
                  <a:pt x="0" y="20079"/>
                  <a:pt x="80337" y="11152"/>
                </a:cubicBezTo>
                <a:cubicBezTo>
                  <a:pt x="84231" y="10719"/>
                  <a:pt x="87687" y="8384"/>
                  <a:pt x="91488" y="7434"/>
                </a:cubicBezTo>
                <a:cubicBezTo>
                  <a:pt x="97617" y="5902"/>
                  <a:pt x="103944" y="5249"/>
                  <a:pt x="110073" y="3717"/>
                </a:cubicBezTo>
                <a:cubicBezTo>
                  <a:pt x="113874" y="2767"/>
                  <a:pt x="121225" y="0"/>
                  <a:pt x="121225" y="0"/>
                </a:cubicBezTo>
              </a:path>
            </a:pathLst>
          </a:custGeom>
          <a:solidFill>
            <a:srgbClr val="7030A0"/>
          </a:solidFill>
          <a:ln w="1143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19"/>
          <p:cNvSpPr>
            <a:spLocks noChangeArrowheads="1"/>
          </p:cNvSpPr>
          <p:nvPr/>
        </p:nvSpPr>
        <p:spPr bwMode="auto">
          <a:xfrm>
            <a:off x="7255076" y="1783287"/>
            <a:ext cx="648000" cy="147793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27000" rIns="13500" bIns="27000" anchor="ctr"/>
          <a:lstStyle/>
          <a:p>
            <a:pPr algn="ctr">
              <a:defRPr/>
            </a:pPr>
            <a:r>
              <a:rPr lang="ru-RU" sz="788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Кандыагаш</a:t>
            </a:r>
            <a:endParaRPr lang="ru-RU" sz="788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19"/>
          <p:cNvSpPr>
            <a:spLocks noChangeArrowheads="1"/>
          </p:cNvSpPr>
          <p:nvPr/>
        </p:nvSpPr>
        <p:spPr bwMode="auto">
          <a:xfrm>
            <a:off x="6732454" y="919122"/>
            <a:ext cx="512017" cy="154165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27000" rIns="13500" bIns="27000" anchor="ctr"/>
          <a:lstStyle/>
          <a:p>
            <a:pPr algn="ctr">
              <a:defRPr/>
            </a:pPr>
            <a:r>
              <a:rPr lang="ru-RU" sz="788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АКТОБЕ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4078949" y="2943194"/>
            <a:ext cx="744028" cy="258793"/>
          </a:xfrm>
          <a:custGeom>
            <a:avLst/>
            <a:gdLst>
              <a:gd name="connsiteX0" fmla="*/ 0 w 992037"/>
              <a:gd name="connsiteY0" fmla="*/ 345057 h 345057"/>
              <a:gd name="connsiteX1" fmla="*/ 181154 w 992037"/>
              <a:gd name="connsiteY1" fmla="*/ 250166 h 345057"/>
              <a:gd name="connsiteX2" fmla="*/ 370935 w 992037"/>
              <a:gd name="connsiteY2" fmla="*/ 172528 h 345057"/>
              <a:gd name="connsiteX3" fmla="*/ 543464 w 992037"/>
              <a:gd name="connsiteY3" fmla="*/ 112144 h 345057"/>
              <a:gd name="connsiteX4" fmla="*/ 690113 w 992037"/>
              <a:gd name="connsiteY4" fmla="*/ 146649 h 345057"/>
              <a:gd name="connsiteX5" fmla="*/ 810883 w 992037"/>
              <a:gd name="connsiteY5" fmla="*/ 77638 h 345057"/>
              <a:gd name="connsiteX6" fmla="*/ 879894 w 992037"/>
              <a:gd name="connsiteY6" fmla="*/ 25879 h 345057"/>
              <a:gd name="connsiteX7" fmla="*/ 992037 w 992037"/>
              <a:gd name="connsiteY7" fmla="*/ 0 h 345057"/>
              <a:gd name="connsiteX8" fmla="*/ 992037 w 992037"/>
              <a:gd name="connsiteY8" fmla="*/ 0 h 34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2037" h="345057">
                <a:moveTo>
                  <a:pt x="0" y="345057"/>
                </a:moveTo>
                <a:cubicBezTo>
                  <a:pt x="59666" y="311989"/>
                  <a:pt x="119332" y="278921"/>
                  <a:pt x="181154" y="250166"/>
                </a:cubicBezTo>
                <a:cubicBezTo>
                  <a:pt x="242976" y="221411"/>
                  <a:pt x="310550" y="195532"/>
                  <a:pt x="370935" y="172528"/>
                </a:cubicBezTo>
                <a:cubicBezTo>
                  <a:pt x="431320" y="149524"/>
                  <a:pt x="490268" y="116457"/>
                  <a:pt x="543464" y="112144"/>
                </a:cubicBezTo>
                <a:cubicBezTo>
                  <a:pt x="596660" y="107831"/>
                  <a:pt x="645543" y="152400"/>
                  <a:pt x="690113" y="146649"/>
                </a:cubicBezTo>
                <a:cubicBezTo>
                  <a:pt x="734683" y="140898"/>
                  <a:pt x="779253" y="97766"/>
                  <a:pt x="810883" y="77638"/>
                </a:cubicBezTo>
                <a:cubicBezTo>
                  <a:pt x="842513" y="57510"/>
                  <a:pt x="849702" y="38819"/>
                  <a:pt x="879894" y="25879"/>
                </a:cubicBezTo>
                <a:cubicBezTo>
                  <a:pt x="910086" y="12939"/>
                  <a:pt x="992037" y="0"/>
                  <a:pt x="992037" y="0"/>
                </a:cubicBezTo>
                <a:lnTo>
                  <a:pt x="992037" y="0"/>
                </a:lnTo>
              </a:path>
            </a:pathLst>
          </a:custGeom>
          <a:solidFill>
            <a:srgbClr val="00B050"/>
          </a:solidFill>
          <a:ln w="101600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2146318" y="3219823"/>
            <a:ext cx="530525" cy="49175"/>
          </a:xfrm>
          <a:custGeom>
            <a:avLst/>
            <a:gdLst>
              <a:gd name="connsiteX0" fmla="*/ 0 w 707367"/>
              <a:gd name="connsiteY0" fmla="*/ 0 h 65567"/>
              <a:gd name="connsiteX1" fmla="*/ 267419 w 707367"/>
              <a:gd name="connsiteY1" fmla="*/ 60385 h 65567"/>
              <a:gd name="connsiteX2" fmla="*/ 483080 w 707367"/>
              <a:gd name="connsiteY2" fmla="*/ 60385 h 65567"/>
              <a:gd name="connsiteX3" fmla="*/ 595223 w 707367"/>
              <a:gd name="connsiteY3" fmla="*/ 43132 h 65567"/>
              <a:gd name="connsiteX4" fmla="*/ 707367 w 707367"/>
              <a:gd name="connsiteY4" fmla="*/ 8627 h 65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367" h="65567">
                <a:moveTo>
                  <a:pt x="0" y="0"/>
                </a:moveTo>
                <a:cubicBezTo>
                  <a:pt x="93453" y="25160"/>
                  <a:pt x="186906" y="50321"/>
                  <a:pt x="267419" y="60385"/>
                </a:cubicBezTo>
                <a:cubicBezTo>
                  <a:pt x="347932" y="70449"/>
                  <a:pt x="428446" y="63260"/>
                  <a:pt x="483080" y="60385"/>
                </a:cubicBezTo>
                <a:cubicBezTo>
                  <a:pt x="537714" y="57510"/>
                  <a:pt x="557842" y="51758"/>
                  <a:pt x="595223" y="43132"/>
                </a:cubicBezTo>
                <a:cubicBezTo>
                  <a:pt x="632604" y="34506"/>
                  <a:pt x="669986" y="14378"/>
                  <a:pt x="707367" y="8627"/>
                </a:cubicBezTo>
              </a:path>
            </a:pathLst>
          </a:cu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2681469" y="2911588"/>
            <a:ext cx="1300432" cy="377818"/>
          </a:xfrm>
          <a:custGeom>
            <a:avLst/>
            <a:gdLst>
              <a:gd name="connsiteX0" fmla="*/ 0 w 1733909"/>
              <a:gd name="connsiteY0" fmla="*/ 433193 h 503757"/>
              <a:gd name="connsiteX1" fmla="*/ 189781 w 1733909"/>
              <a:gd name="connsiteY1" fmla="*/ 459072 h 503757"/>
              <a:gd name="connsiteX2" fmla="*/ 388189 w 1733909"/>
              <a:gd name="connsiteY2" fmla="*/ 502204 h 503757"/>
              <a:gd name="connsiteX3" fmla="*/ 612475 w 1733909"/>
              <a:gd name="connsiteY3" fmla="*/ 398687 h 503757"/>
              <a:gd name="connsiteX4" fmla="*/ 802257 w 1733909"/>
              <a:gd name="connsiteY4" fmla="*/ 329676 h 503757"/>
              <a:gd name="connsiteX5" fmla="*/ 992038 w 1733909"/>
              <a:gd name="connsiteY5" fmla="*/ 226159 h 503757"/>
              <a:gd name="connsiteX6" fmla="*/ 1207698 w 1733909"/>
              <a:gd name="connsiteY6" fmla="*/ 148521 h 503757"/>
              <a:gd name="connsiteX7" fmla="*/ 1302589 w 1733909"/>
              <a:gd name="connsiteY7" fmla="*/ 1872 h 503757"/>
              <a:gd name="connsiteX8" fmla="*/ 1440611 w 1733909"/>
              <a:gd name="connsiteY8" fmla="*/ 70883 h 503757"/>
              <a:gd name="connsiteX9" fmla="*/ 1613140 w 1733909"/>
              <a:gd name="connsiteY9" fmla="*/ 148521 h 503757"/>
              <a:gd name="connsiteX10" fmla="*/ 1690777 w 1733909"/>
              <a:gd name="connsiteY10" fmla="*/ 217532 h 503757"/>
              <a:gd name="connsiteX11" fmla="*/ 1733909 w 1733909"/>
              <a:gd name="connsiteY11" fmla="*/ 295170 h 50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33909" h="503757">
                <a:moveTo>
                  <a:pt x="0" y="433193"/>
                </a:moveTo>
                <a:cubicBezTo>
                  <a:pt x="62541" y="441819"/>
                  <a:pt x="125083" y="447570"/>
                  <a:pt x="189781" y="459072"/>
                </a:cubicBezTo>
                <a:cubicBezTo>
                  <a:pt x="254479" y="470574"/>
                  <a:pt x="317740" y="512268"/>
                  <a:pt x="388189" y="502204"/>
                </a:cubicBezTo>
                <a:cubicBezTo>
                  <a:pt x="458638" y="492140"/>
                  <a:pt x="543464" y="427442"/>
                  <a:pt x="612475" y="398687"/>
                </a:cubicBezTo>
                <a:cubicBezTo>
                  <a:pt x="681486" y="369932"/>
                  <a:pt x="738997" y="358431"/>
                  <a:pt x="802257" y="329676"/>
                </a:cubicBezTo>
                <a:cubicBezTo>
                  <a:pt x="865517" y="300921"/>
                  <a:pt x="924465" y="256351"/>
                  <a:pt x="992038" y="226159"/>
                </a:cubicBezTo>
                <a:cubicBezTo>
                  <a:pt x="1059612" y="195966"/>
                  <a:pt x="1155940" y="185902"/>
                  <a:pt x="1207698" y="148521"/>
                </a:cubicBezTo>
                <a:cubicBezTo>
                  <a:pt x="1259456" y="111140"/>
                  <a:pt x="1263770" y="14812"/>
                  <a:pt x="1302589" y="1872"/>
                </a:cubicBezTo>
                <a:cubicBezTo>
                  <a:pt x="1341408" y="-11068"/>
                  <a:pt x="1388853" y="46442"/>
                  <a:pt x="1440611" y="70883"/>
                </a:cubicBezTo>
                <a:cubicBezTo>
                  <a:pt x="1492369" y="95324"/>
                  <a:pt x="1571446" y="124080"/>
                  <a:pt x="1613140" y="148521"/>
                </a:cubicBezTo>
                <a:cubicBezTo>
                  <a:pt x="1654834" y="172962"/>
                  <a:pt x="1670649" y="193090"/>
                  <a:pt x="1690777" y="217532"/>
                </a:cubicBezTo>
                <a:cubicBezTo>
                  <a:pt x="1710905" y="241974"/>
                  <a:pt x="1733909" y="276479"/>
                  <a:pt x="1733909" y="295170"/>
                </a:cubicBezTo>
              </a:path>
            </a:pathLst>
          </a:custGeom>
          <a:noFill/>
          <a:ln w="1143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n>
                <a:solidFill>
                  <a:srgbClr val="7030A0"/>
                </a:solidFill>
              </a:ln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7187589" y="1152660"/>
            <a:ext cx="91792" cy="555606"/>
          </a:xfrm>
          <a:custGeom>
            <a:avLst/>
            <a:gdLst>
              <a:gd name="connsiteX0" fmla="*/ 112144 w 155398"/>
              <a:gd name="connsiteY0" fmla="*/ 0 h 621102"/>
              <a:gd name="connsiteX1" fmla="*/ 138023 w 155398"/>
              <a:gd name="connsiteY1" fmla="*/ 94891 h 621102"/>
              <a:gd name="connsiteX2" fmla="*/ 155276 w 155398"/>
              <a:gd name="connsiteY2" fmla="*/ 224287 h 621102"/>
              <a:gd name="connsiteX3" fmla="*/ 129396 w 155398"/>
              <a:gd name="connsiteY3" fmla="*/ 310551 h 621102"/>
              <a:gd name="connsiteX4" fmla="*/ 51759 w 155398"/>
              <a:gd name="connsiteY4" fmla="*/ 414068 h 621102"/>
              <a:gd name="connsiteX5" fmla="*/ 25879 w 155398"/>
              <a:gd name="connsiteY5" fmla="*/ 517585 h 621102"/>
              <a:gd name="connsiteX6" fmla="*/ 0 w 155398"/>
              <a:gd name="connsiteY6" fmla="*/ 621102 h 621102"/>
              <a:gd name="connsiteX0" fmla="*/ 105145 w 155411"/>
              <a:gd name="connsiteY0" fmla="*/ 0 h 704141"/>
              <a:gd name="connsiteX1" fmla="*/ 138023 w 155411"/>
              <a:gd name="connsiteY1" fmla="*/ 177930 h 704141"/>
              <a:gd name="connsiteX2" fmla="*/ 155276 w 155411"/>
              <a:gd name="connsiteY2" fmla="*/ 307326 h 704141"/>
              <a:gd name="connsiteX3" fmla="*/ 129396 w 155411"/>
              <a:gd name="connsiteY3" fmla="*/ 393590 h 704141"/>
              <a:gd name="connsiteX4" fmla="*/ 51759 w 155411"/>
              <a:gd name="connsiteY4" fmla="*/ 497107 h 704141"/>
              <a:gd name="connsiteX5" fmla="*/ 25879 w 155411"/>
              <a:gd name="connsiteY5" fmla="*/ 600624 h 704141"/>
              <a:gd name="connsiteX6" fmla="*/ 0 w 155411"/>
              <a:gd name="connsiteY6" fmla="*/ 704141 h 704141"/>
              <a:gd name="connsiteX0" fmla="*/ 79266 w 129532"/>
              <a:gd name="connsiteY0" fmla="*/ 0 h 600624"/>
              <a:gd name="connsiteX1" fmla="*/ 112144 w 129532"/>
              <a:gd name="connsiteY1" fmla="*/ 177930 h 600624"/>
              <a:gd name="connsiteX2" fmla="*/ 129397 w 129532"/>
              <a:gd name="connsiteY2" fmla="*/ 307326 h 600624"/>
              <a:gd name="connsiteX3" fmla="*/ 103517 w 129532"/>
              <a:gd name="connsiteY3" fmla="*/ 393590 h 600624"/>
              <a:gd name="connsiteX4" fmla="*/ 25880 w 129532"/>
              <a:gd name="connsiteY4" fmla="*/ 497107 h 600624"/>
              <a:gd name="connsiteX5" fmla="*/ 0 w 129532"/>
              <a:gd name="connsiteY5" fmla="*/ 600624 h 600624"/>
              <a:gd name="connsiteX0" fmla="*/ 72122 w 122388"/>
              <a:gd name="connsiteY0" fmla="*/ 0 h 549410"/>
              <a:gd name="connsiteX1" fmla="*/ 105000 w 122388"/>
              <a:gd name="connsiteY1" fmla="*/ 177930 h 549410"/>
              <a:gd name="connsiteX2" fmla="*/ 122253 w 122388"/>
              <a:gd name="connsiteY2" fmla="*/ 307326 h 549410"/>
              <a:gd name="connsiteX3" fmla="*/ 96373 w 122388"/>
              <a:gd name="connsiteY3" fmla="*/ 393590 h 549410"/>
              <a:gd name="connsiteX4" fmla="*/ 18736 w 122388"/>
              <a:gd name="connsiteY4" fmla="*/ 497107 h 549410"/>
              <a:gd name="connsiteX5" fmla="*/ 0 w 122388"/>
              <a:gd name="connsiteY5" fmla="*/ 549410 h 54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388" h="549410">
                <a:moveTo>
                  <a:pt x="72122" y="0"/>
                </a:moveTo>
                <a:cubicBezTo>
                  <a:pt x="81467" y="28755"/>
                  <a:pt x="96645" y="126709"/>
                  <a:pt x="105000" y="177930"/>
                </a:cubicBezTo>
                <a:cubicBezTo>
                  <a:pt x="113355" y="229151"/>
                  <a:pt x="123691" y="271383"/>
                  <a:pt x="122253" y="307326"/>
                </a:cubicBezTo>
                <a:cubicBezTo>
                  <a:pt x="120815" y="343269"/>
                  <a:pt x="113626" y="361960"/>
                  <a:pt x="96373" y="393590"/>
                </a:cubicBezTo>
                <a:cubicBezTo>
                  <a:pt x="79120" y="425220"/>
                  <a:pt x="34798" y="471137"/>
                  <a:pt x="18736" y="497107"/>
                </a:cubicBezTo>
                <a:cubicBezTo>
                  <a:pt x="2674" y="523077"/>
                  <a:pt x="0" y="549410"/>
                  <a:pt x="0" y="549410"/>
                </a:cubicBezTo>
              </a:path>
            </a:pathLst>
          </a:custGeom>
          <a:noFill/>
          <a:ln w="190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2129690" y="3157234"/>
            <a:ext cx="14783" cy="14517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олилиния 18"/>
          <p:cNvSpPr/>
          <p:nvPr/>
        </p:nvSpPr>
        <p:spPr>
          <a:xfrm rot="209207">
            <a:off x="6905796" y="1871955"/>
            <a:ext cx="231311" cy="130444"/>
          </a:xfrm>
          <a:custGeom>
            <a:avLst/>
            <a:gdLst>
              <a:gd name="connsiteX0" fmla="*/ 0 w 103517"/>
              <a:gd name="connsiteY0" fmla="*/ 34506 h 34506"/>
              <a:gd name="connsiteX1" fmla="*/ 103517 w 103517"/>
              <a:gd name="connsiteY1" fmla="*/ 0 h 3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517" h="34506">
                <a:moveTo>
                  <a:pt x="0" y="34506"/>
                </a:moveTo>
                <a:lnTo>
                  <a:pt x="103517" y="0"/>
                </a:lnTo>
              </a:path>
            </a:pathLst>
          </a:cu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utoShape 19"/>
          <p:cNvSpPr>
            <a:spLocks noChangeArrowheads="1"/>
          </p:cNvSpPr>
          <p:nvPr/>
        </p:nvSpPr>
        <p:spPr bwMode="auto">
          <a:xfrm>
            <a:off x="5359722" y="2338840"/>
            <a:ext cx="344295" cy="137309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27000" rIns="13500" bIns="27000" anchor="ctr"/>
          <a:lstStyle/>
          <a:p>
            <a:pPr algn="ctr">
              <a:defRPr/>
            </a:pPr>
            <a:r>
              <a:rPr lang="ru-RU" sz="75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Сагыз</a:t>
            </a:r>
            <a:endParaRPr lang="ru-RU" sz="75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AutoShape 19"/>
          <p:cNvSpPr>
            <a:spLocks noChangeArrowheads="1"/>
          </p:cNvSpPr>
          <p:nvPr/>
        </p:nvSpPr>
        <p:spPr bwMode="auto">
          <a:xfrm>
            <a:off x="1315006" y="3151799"/>
            <a:ext cx="731942" cy="146277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27000" rIns="13500" bIns="27000" anchor="ctr"/>
          <a:lstStyle/>
          <a:p>
            <a:pPr algn="ctr">
              <a:defRPr/>
            </a:pPr>
            <a:r>
              <a:rPr lang="ru-RU" sz="75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Астрахань</a:t>
            </a:r>
            <a:endParaRPr lang="ru-RU" sz="788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4078949" y="2944292"/>
            <a:ext cx="744028" cy="259840"/>
          </a:xfrm>
          <a:custGeom>
            <a:avLst/>
            <a:gdLst>
              <a:gd name="connsiteX0" fmla="*/ 0 w 992037"/>
              <a:gd name="connsiteY0" fmla="*/ 346453 h 346453"/>
              <a:gd name="connsiteX1" fmla="*/ 120769 w 992037"/>
              <a:gd name="connsiteY1" fmla="*/ 277441 h 346453"/>
              <a:gd name="connsiteX2" fmla="*/ 284671 w 992037"/>
              <a:gd name="connsiteY2" fmla="*/ 199804 h 346453"/>
              <a:gd name="connsiteX3" fmla="*/ 422694 w 992037"/>
              <a:gd name="connsiteY3" fmla="*/ 165298 h 346453"/>
              <a:gd name="connsiteX4" fmla="*/ 491705 w 992037"/>
              <a:gd name="connsiteY4" fmla="*/ 122166 h 346453"/>
              <a:gd name="connsiteX5" fmla="*/ 569343 w 992037"/>
              <a:gd name="connsiteY5" fmla="*/ 96287 h 346453"/>
              <a:gd name="connsiteX6" fmla="*/ 690113 w 992037"/>
              <a:gd name="connsiteY6" fmla="*/ 148045 h 346453"/>
              <a:gd name="connsiteX7" fmla="*/ 707366 w 992037"/>
              <a:gd name="connsiteY7" fmla="*/ 148045 h 346453"/>
              <a:gd name="connsiteX8" fmla="*/ 845388 w 992037"/>
              <a:gd name="connsiteY8" fmla="*/ 35902 h 346453"/>
              <a:gd name="connsiteX9" fmla="*/ 948905 w 992037"/>
              <a:gd name="connsiteY9" fmla="*/ 1396 h 346453"/>
              <a:gd name="connsiteX10" fmla="*/ 992037 w 992037"/>
              <a:gd name="connsiteY10" fmla="*/ 10023 h 34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2037" h="346453">
                <a:moveTo>
                  <a:pt x="0" y="346453"/>
                </a:moveTo>
                <a:cubicBezTo>
                  <a:pt x="36662" y="324167"/>
                  <a:pt x="73324" y="301882"/>
                  <a:pt x="120769" y="277441"/>
                </a:cubicBezTo>
                <a:cubicBezTo>
                  <a:pt x="168214" y="253000"/>
                  <a:pt x="234350" y="218494"/>
                  <a:pt x="284671" y="199804"/>
                </a:cubicBezTo>
                <a:cubicBezTo>
                  <a:pt x="334992" y="181113"/>
                  <a:pt x="388188" y="178238"/>
                  <a:pt x="422694" y="165298"/>
                </a:cubicBezTo>
                <a:cubicBezTo>
                  <a:pt x="457200" y="152358"/>
                  <a:pt x="467264" y="133668"/>
                  <a:pt x="491705" y="122166"/>
                </a:cubicBezTo>
                <a:cubicBezTo>
                  <a:pt x="516147" y="110664"/>
                  <a:pt x="536275" y="91974"/>
                  <a:pt x="569343" y="96287"/>
                </a:cubicBezTo>
                <a:cubicBezTo>
                  <a:pt x="602411" y="100600"/>
                  <a:pt x="667109" y="139419"/>
                  <a:pt x="690113" y="148045"/>
                </a:cubicBezTo>
                <a:cubicBezTo>
                  <a:pt x="713117" y="156671"/>
                  <a:pt x="681487" y="166735"/>
                  <a:pt x="707366" y="148045"/>
                </a:cubicBezTo>
                <a:cubicBezTo>
                  <a:pt x="733245" y="129355"/>
                  <a:pt x="805132" y="60343"/>
                  <a:pt x="845388" y="35902"/>
                </a:cubicBezTo>
                <a:cubicBezTo>
                  <a:pt x="885645" y="11460"/>
                  <a:pt x="924464" y="5709"/>
                  <a:pt x="948905" y="1396"/>
                </a:cubicBezTo>
                <a:cubicBezTo>
                  <a:pt x="973346" y="-2917"/>
                  <a:pt x="982691" y="3553"/>
                  <a:pt x="992037" y="10023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2677154" y="3176557"/>
            <a:ext cx="542925" cy="100367"/>
          </a:xfrm>
          <a:custGeom>
            <a:avLst/>
            <a:gdLst>
              <a:gd name="connsiteX0" fmla="*/ 0 w 723900"/>
              <a:gd name="connsiteY0" fmla="*/ 69850 h 133823"/>
              <a:gd name="connsiteX1" fmla="*/ 88900 w 723900"/>
              <a:gd name="connsiteY1" fmla="*/ 82550 h 133823"/>
              <a:gd name="connsiteX2" fmla="*/ 209550 w 723900"/>
              <a:gd name="connsiteY2" fmla="*/ 120650 h 133823"/>
              <a:gd name="connsiteX3" fmla="*/ 336550 w 723900"/>
              <a:gd name="connsiteY3" fmla="*/ 120650 h 133823"/>
              <a:gd name="connsiteX4" fmla="*/ 412750 w 723900"/>
              <a:gd name="connsiteY4" fmla="*/ 133350 h 133823"/>
              <a:gd name="connsiteX5" fmla="*/ 501650 w 723900"/>
              <a:gd name="connsiteY5" fmla="*/ 101600 h 133823"/>
              <a:gd name="connsiteX6" fmla="*/ 590550 w 723900"/>
              <a:gd name="connsiteY6" fmla="*/ 38100 h 133823"/>
              <a:gd name="connsiteX7" fmla="*/ 723900 w 723900"/>
              <a:gd name="connsiteY7" fmla="*/ 0 h 133823"/>
              <a:gd name="connsiteX8" fmla="*/ 723900 w 723900"/>
              <a:gd name="connsiteY8" fmla="*/ 0 h 13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3900" h="133823">
                <a:moveTo>
                  <a:pt x="0" y="69850"/>
                </a:moveTo>
                <a:cubicBezTo>
                  <a:pt x="26987" y="71966"/>
                  <a:pt x="53975" y="74083"/>
                  <a:pt x="88900" y="82550"/>
                </a:cubicBezTo>
                <a:cubicBezTo>
                  <a:pt x="123825" y="91017"/>
                  <a:pt x="168275" y="114300"/>
                  <a:pt x="209550" y="120650"/>
                </a:cubicBezTo>
                <a:cubicBezTo>
                  <a:pt x="250825" y="127000"/>
                  <a:pt x="302683" y="118533"/>
                  <a:pt x="336550" y="120650"/>
                </a:cubicBezTo>
                <a:cubicBezTo>
                  <a:pt x="370417" y="122767"/>
                  <a:pt x="385233" y="136525"/>
                  <a:pt x="412750" y="133350"/>
                </a:cubicBezTo>
                <a:cubicBezTo>
                  <a:pt x="440267" y="130175"/>
                  <a:pt x="472017" y="117475"/>
                  <a:pt x="501650" y="101600"/>
                </a:cubicBezTo>
                <a:cubicBezTo>
                  <a:pt x="531283" y="85725"/>
                  <a:pt x="553508" y="55033"/>
                  <a:pt x="590550" y="38100"/>
                </a:cubicBezTo>
                <a:cubicBezTo>
                  <a:pt x="627592" y="21167"/>
                  <a:pt x="723900" y="0"/>
                  <a:pt x="723900" y="0"/>
                </a:cubicBezTo>
                <a:lnTo>
                  <a:pt x="723900" y="0"/>
                </a:lnTo>
              </a:path>
            </a:pathLst>
          </a:cu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3229008" y="2996826"/>
            <a:ext cx="385763" cy="187523"/>
          </a:xfrm>
          <a:custGeom>
            <a:avLst/>
            <a:gdLst>
              <a:gd name="connsiteX0" fmla="*/ 0 w 514350"/>
              <a:gd name="connsiteY0" fmla="*/ 250031 h 250031"/>
              <a:gd name="connsiteX1" fmla="*/ 269082 w 514350"/>
              <a:gd name="connsiteY1" fmla="*/ 119063 h 250031"/>
              <a:gd name="connsiteX2" fmla="*/ 485775 w 514350"/>
              <a:gd name="connsiteY2" fmla="*/ 35719 h 250031"/>
              <a:gd name="connsiteX3" fmla="*/ 514350 w 514350"/>
              <a:gd name="connsiteY3" fmla="*/ 0 h 25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350" h="250031">
                <a:moveTo>
                  <a:pt x="0" y="250031"/>
                </a:moveTo>
                <a:cubicBezTo>
                  <a:pt x="94060" y="202406"/>
                  <a:pt x="188120" y="154782"/>
                  <a:pt x="269082" y="119063"/>
                </a:cubicBezTo>
                <a:cubicBezTo>
                  <a:pt x="350045" y="83344"/>
                  <a:pt x="444897" y="55563"/>
                  <a:pt x="485775" y="35719"/>
                </a:cubicBezTo>
                <a:cubicBezTo>
                  <a:pt x="526653" y="15875"/>
                  <a:pt x="504428" y="7144"/>
                  <a:pt x="514350" y="0"/>
                </a:cubicBezTo>
              </a:path>
            </a:pathLst>
          </a:cu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AutoShape 19"/>
          <p:cNvSpPr>
            <a:spLocks noChangeArrowheads="1"/>
          </p:cNvSpPr>
          <p:nvPr/>
        </p:nvSpPr>
        <p:spPr bwMode="auto">
          <a:xfrm>
            <a:off x="3469816" y="3141885"/>
            <a:ext cx="445558" cy="137309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27000" rIns="13500" bIns="27000" anchor="ctr"/>
          <a:lstStyle/>
          <a:p>
            <a:pPr algn="ctr">
              <a:defRPr/>
            </a:pPr>
            <a:r>
              <a:rPr lang="ru-RU" sz="788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Атырау</a:t>
            </a:r>
          </a:p>
        </p:txBody>
      </p:sp>
      <p:cxnSp>
        <p:nvCxnSpPr>
          <p:cNvPr id="36" name="Прямая со стрелкой 35"/>
          <p:cNvCxnSpPr>
            <a:cxnSpLocks/>
            <a:stCxn id="80" idx="0"/>
            <a:endCxn id="74" idx="0"/>
          </p:cNvCxnSpPr>
          <p:nvPr/>
        </p:nvCxnSpPr>
        <p:spPr>
          <a:xfrm flipV="1">
            <a:off x="1954803" y="3243351"/>
            <a:ext cx="798187" cy="480527"/>
          </a:xfrm>
          <a:prstGeom prst="straightConnector1">
            <a:avLst/>
          </a:prstGeom>
          <a:ln w="158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олилиния 37"/>
          <p:cNvSpPr/>
          <p:nvPr/>
        </p:nvSpPr>
        <p:spPr>
          <a:xfrm>
            <a:off x="4081351" y="2943977"/>
            <a:ext cx="744028" cy="258793"/>
          </a:xfrm>
          <a:custGeom>
            <a:avLst/>
            <a:gdLst>
              <a:gd name="connsiteX0" fmla="*/ 0 w 992037"/>
              <a:gd name="connsiteY0" fmla="*/ 345057 h 345057"/>
              <a:gd name="connsiteX1" fmla="*/ 181154 w 992037"/>
              <a:gd name="connsiteY1" fmla="*/ 250166 h 345057"/>
              <a:gd name="connsiteX2" fmla="*/ 370935 w 992037"/>
              <a:gd name="connsiteY2" fmla="*/ 172528 h 345057"/>
              <a:gd name="connsiteX3" fmla="*/ 543464 w 992037"/>
              <a:gd name="connsiteY3" fmla="*/ 112144 h 345057"/>
              <a:gd name="connsiteX4" fmla="*/ 690113 w 992037"/>
              <a:gd name="connsiteY4" fmla="*/ 146649 h 345057"/>
              <a:gd name="connsiteX5" fmla="*/ 810883 w 992037"/>
              <a:gd name="connsiteY5" fmla="*/ 77638 h 345057"/>
              <a:gd name="connsiteX6" fmla="*/ 879894 w 992037"/>
              <a:gd name="connsiteY6" fmla="*/ 25879 h 345057"/>
              <a:gd name="connsiteX7" fmla="*/ 992037 w 992037"/>
              <a:gd name="connsiteY7" fmla="*/ 0 h 345057"/>
              <a:gd name="connsiteX8" fmla="*/ 992037 w 992037"/>
              <a:gd name="connsiteY8" fmla="*/ 0 h 34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2037" h="345057">
                <a:moveTo>
                  <a:pt x="0" y="345057"/>
                </a:moveTo>
                <a:cubicBezTo>
                  <a:pt x="59666" y="311989"/>
                  <a:pt x="119332" y="278921"/>
                  <a:pt x="181154" y="250166"/>
                </a:cubicBezTo>
                <a:cubicBezTo>
                  <a:pt x="242976" y="221411"/>
                  <a:pt x="310550" y="195532"/>
                  <a:pt x="370935" y="172528"/>
                </a:cubicBezTo>
                <a:cubicBezTo>
                  <a:pt x="431320" y="149524"/>
                  <a:pt x="490268" y="116457"/>
                  <a:pt x="543464" y="112144"/>
                </a:cubicBezTo>
                <a:cubicBezTo>
                  <a:pt x="596660" y="107831"/>
                  <a:pt x="645543" y="152400"/>
                  <a:pt x="690113" y="146649"/>
                </a:cubicBezTo>
                <a:cubicBezTo>
                  <a:pt x="734683" y="140898"/>
                  <a:pt x="779253" y="97766"/>
                  <a:pt x="810883" y="77638"/>
                </a:cubicBezTo>
                <a:cubicBezTo>
                  <a:pt x="842513" y="57510"/>
                  <a:pt x="849702" y="38819"/>
                  <a:pt x="879894" y="25879"/>
                </a:cubicBezTo>
                <a:cubicBezTo>
                  <a:pt x="910086" y="12939"/>
                  <a:pt x="992037" y="0"/>
                  <a:pt x="992037" y="0"/>
                </a:cubicBezTo>
                <a:lnTo>
                  <a:pt x="992037" y="0"/>
                </a:lnTo>
              </a:path>
            </a:pathLst>
          </a:custGeom>
          <a:solidFill>
            <a:schemeClr val="tx1"/>
          </a:solidFill>
          <a:ln w="1016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AutoShape 19"/>
          <p:cNvSpPr>
            <a:spLocks noChangeArrowheads="1"/>
          </p:cNvSpPr>
          <p:nvPr/>
        </p:nvSpPr>
        <p:spPr bwMode="auto">
          <a:xfrm>
            <a:off x="4391184" y="2739357"/>
            <a:ext cx="384800" cy="137309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27000" rIns="13500" bIns="27000" anchor="ctr"/>
          <a:lstStyle/>
          <a:p>
            <a:pPr algn="ctr">
              <a:defRPr/>
            </a:pPr>
            <a:r>
              <a:rPr lang="ru-RU" sz="788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Макат</a:t>
            </a:r>
            <a:endParaRPr lang="ru-RU" sz="788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4079502" y="2942147"/>
            <a:ext cx="744028" cy="259840"/>
          </a:xfrm>
          <a:custGeom>
            <a:avLst/>
            <a:gdLst>
              <a:gd name="connsiteX0" fmla="*/ 0 w 992037"/>
              <a:gd name="connsiteY0" fmla="*/ 346453 h 346453"/>
              <a:gd name="connsiteX1" fmla="*/ 120769 w 992037"/>
              <a:gd name="connsiteY1" fmla="*/ 277441 h 346453"/>
              <a:gd name="connsiteX2" fmla="*/ 284671 w 992037"/>
              <a:gd name="connsiteY2" fmla="*/ 199804 h 346453"/>
              <a:gd name="connsiteX3" fmla="*/ 422694 w 992037"/>
              <a:gd name="connsiteY3" fmla="*/ 165298 h 346453"/>
              <a:gd name="connsiteX4" fmla="*/ 491705 w 992037"/>
              <a:gd name="connsiteY4" fmla="*/ 122166 h 346453"/>
              <a:gd name="connsiteX5" fmla="*/ 569343 w 992037"/>
              <a:gd name="connsiteY5" fmla="*/ 96287 h 346453"/>
              <a:gd name="connsiteX6" fmla="*/ 690113 w 992037"/>
              <a:gd name="connsiteY6" fmla="*/ 148045 h 346453"/>
              <a:gd name="connsiteX7" fmla="*/ 707366 w 992037"/>
              <a:gd name="connsiteY7" fmla="*/ 148045 h 346453"/>
              <a:gd name="connsiteX8" fmla="*/ 845388 w 992037"/>
              <a:gd name="connsiteY8" fmla="*/ 35902 h 346453"/>
              <a:gd name="connsiteX9" fmla="*/ 948905 w 992037"/>
              <a:gd name="connsiteY9" fmla="*/ 1396 h 346453"/>
              <a:gd name="connsiteX10" fmla="*/ 992037 w 992037"/>
              <a:gd name="connsiteY10" fmla="*/ 10023 h 34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2037" h="346453">
                <a:moveTo>
                  <a:pt x="0" y="346453"/>
                </a:moveTo>
                <a:cubicBezTo>
                  <a:pt x="36662" y="324167"/>
                  <a:pt x="73324" y="301882"/>
                  <a:pt x="120769" y="277441"/>
                </a:cubicBezTo>
                <a:cubicBezTo>
                  <a:pt x="168214" y="253000"/>
                  <a:pt x="234350" y="218494"/>
                  <a:pt x="284671" y="199804"/>
                </a:cubicBezTo>
                <a:cubicBezTo>
                  <a:pt x="334992" y="181113"/>
                  <a:pt x="388188" y="178238"/>
                  <a:pt x="422694" y="165298"/>
                </a:cubicBezTo>
                <a:cubicBezTo>
                  <a:pt x="457200" y="152358"/>
                  <a:pt x="467264" y="133668"/>
                  <a:pt x="491705" y="122166"/>
                </a:cubicBezTo>
                <a:cubicBezTo>
                  <a:pt x="516147" y="110664"/>
                  <a:pt x="536275" y="91974"/>
                  <a:pt x="569343" y="96287"/>
                </a:cubicBezTo>
                <a:cubicBezTo>
                  <a:pt x="602411" y="100600"/>
                  <a:pt x="667109" y="139419"/>
                  <a:pt x="690113" y="148045"/>
                </a:cubicBezTo>
                <a:cubicBezTo>
                  <a:pt x="713117" y="156671"/>
                  <a:pt x="681487" y="166735"/>
                  <a:pt x="707366" y="148045"/>
                </a:cubicBezTo>
                <a:cubicBezTo>
                  <a:pt x="733245" y="129355"/>
                  <a:pt x="805132" y="60343"/>
                  <a:pt x="845388" y="35902"/>
                </a:cubicBezTo>
                <a:cubicBezTo>
                  <a:pt x="885645" y="11460"/>
                  <a:pt x="924464" y="5709"/>
                  <a:pt x="948905" y="1396"/>
                </a:cubicBezTo>
                <a:cubicBezTo>
                  <a:pt x="973346" y="-2917"/>
                  <a:pt x="982691" y="3553"/>
                  <a:pt x="992037" y="10023"/>
                </a:cubicBezTo>
              </a:path>
            </a:pathLst>
          </a:custGeom>
          <a:solidFill>
            <a:schemeClr val="tx1"/>
          </a:solidFill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олилиния 49"/>
          <p:cNvSpPr/>
          <p:nvPr/>
        </p:nvSpPr>
        <p:spPr>
          <a:xfrm>
            <a:off x="4967915" y="2875381"/>
            <a:ext cx="133350" cy="21431"/>
          </a:xfrm>
          <a:custGeom>
            <a:avLst/>
            <a:gdLst>
              <a:gd name="connsiteX0" fmla="*/ 0 w 177800"/>
              <a:gd name="connsiteY0" fmla="*/ 28575 h 28575"/>
              <a:gd name="connsiteX1" fmla="*/ 60325 w 177800"/>
              <a:gd name="connsiteY1" fmla="*/ 25400 h 28575"/>
              <a:gd name="connsiteX2" fmla="*/ 107950 w 177800"/>
              <a:gd name="connsiteY2" fmla="*/ 25400 h 28575"/>
              <a:gd name="connsiteX3" fmla="*/ 177800 w 177800"/>
              <a:gd name="connsiteY3" fmla="*/ 0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800" h="28575">
                <a:moveTo>
                  <a:pt x="0" y="28575"/>
                </a:moveTo>
                <a:lnTo>
                  <a:pt x="60325" y="25400"/>
                </a:lnTo>
                <a:cubicBezTo>
                  <a:pt x="78317" y="24871"/>
                  <a:pt x="88371" y="29633"/>
                  <a:pt x="107950" y="25400"/>
                </a:cubicBezTo>
                <a:cubicBezTo>
                  <a:pt x="127529" y="21167"/>
                  <a:pt x="152664" y="10583"/>
                  <a:pt x="177800" y="0"/>
                </a:cubicBezTo>
              </a:path>
            </a:pathLst>
          </a:cu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Прямая со стрелкой 50"/>
          <p:cNvCxnSpPr>
            <a:stCxn id="84" idx="6"/>
            <a:endCxn id="28" idx="6"/>
          </p:cNvCxnSpPr>
          <p:nvPr/>
        </p:nvCxnSpPr>
        <p:spPr>
          <a:xfrm flipV="1">
            <a:off x="7174657" y="1630583"/>
            <a:ext cx="38453" cy="127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5028625" y="2845936"/>
            <a:ext cx="20252" cy="83503"/>
          </a:xfrm>
          <a:prstGeom prst="line">
            <a:avLst/>
          </a:prstGeom>
          <a:ln w="2000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олилиния 54"/>
          <p:cNvSpPr/>
          <p:nvPr/>
        </p:nvSpPr>
        <p:spPr>
          <a:xfrm>
            <a:off x="4974888" y="2871772"/>
            <a:ext cx="165182" cy="34290"/>
          </a:xfrm>
          <a:custGeom>
            <a:avLst/>
            <a:gdLst>
              <a:gd name="connsiteX0" fmla="*/ 0 w 201816"/>
              <a:gd name="connsiteY0" fmla="*/ 164267 h 164267"/>
              <a:gd name="connsiteX1" fmla="*/ 180975 w 201816"/>
              <a:gd name="connsiteY1" fmla="*/ 11867 h 164267"/>
              <a:gd name="connsiteX2" fmla="*/ 190500 w 201816"/>
              <a:gd name="connsiteY2" fmla="*/ 21392 h 16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816" h="164267">
                <a:moveTo>
                  <a:pt x="0" y="164267"/>
                </a:moveTo>
                <a:cubicBezTo>
                  <a:pt x="74612" y="99973"/>
                  <a:pt x="149225" y="35679"/>
                  <a:pt x="180975" y="11867"/>
                </a:cubicBezTo>
                <a:cubicBezTo>
                  <a:pt x="212725" y="-11945"/>
                  <a:pt x="201612" y="4723"/>
                  <a:pt x="190500" y="21392"/>
                </a:cubicBezTo>
              </a:path>
            </a:pathLst>
          </a:custGeom>
          <a:ln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1" name="Полилиния 60"/>
          <p:cNvSpPr/>
          <p:nvPr/>
        </p:nvSpPr>
        <p:spPr>
          <a:xfrm>
            <a:off x="4926782" y="2861300"/>
            <a:ext cx="261938" cy="57150"/>
          </a:xfrm>
          <a:custGeom>
            <a:avLst/>
            <a:gdLst>
              <a:gd name="connsiteX0" fmla="*/ 0 w 3011360"/>
              <a:gd name="connsiteY0" fmla="*/ 1417778 h 1417778"/>
              <a:gd name="connsiteX1" fmla="*/ 57150 w 3011360"/>
              <a:gd name="connsiteY1" fmla="*/ 1392378 h 1417778"/>
              <a:gd name="connsiteX2" fmla="*/ 120650 w 3011360"/>
              <a:gd name="connsiteY2" fmla="*/ 1392378 h 1417778"/>
              <a:gd name="connsiteX3" fmla="*/ 161925 w 3011360"/>
              <a:gd name="connsiteY3" fmla="*/ 1386028 h 1417778"/>
              <a:gd name="connsiteX4" fmla="*/ 244475 w 3011360"/>
              <a:gd name="connsiteY4" fmla="*/ 1360628 h 1417778"/>
              <a:gd name="connsiteX5" fmla="*/ 349250 w 3011360"/>
              <a:gd name="connsiteY5" fmla="*/ 1341578 h 1417778"/>
              <a:gd name="connsiteX6" fmla="*/ 422275 w 3011360"/>
              <a:gd name="connsiteY6" fmla="*/ 1306653 h 1417778"/>
              <a:gd name="connsiteX7" fmla="*/ 511175 w 3011360"/>
              <a:gd name="connsiteY7" fmla="*/ 1274903 h 1417778"/>
              <a:gd name="connsiteX8" fmla="*/ 600075 w 3011360"/>
              <a:gd name="connsiteY8" fmla="*/ 1252678 h 1417778"/>
              <a:gd name="connsiteX9" fmla="*/ 650875 w 3011360"/>
              <a:gd name="connsiteY9" fmla="*/ 1227278 h 1417778"/>
              <a:gd name="connsiteX10" fmla="*/ 736600 w 3011360"/>
              <a:gd name="connsiteY10" fmla="*/ 1192353 h 1417778"/>
              <a:gd name="connsiteX11" fmla="*/ 777875 w 3011360"/>
              <a:gd name="connsiteY11" fmla="*/ 1179653 h 1417778"/>
              <a:gd name="connsiteX12" fmla="*/ 828675 w 3011360"/>
              <a:gd name="connsiteY12" fmla="*/ 1163778 h 1417778"/>
              <a:gd name="connsiteX13" fmla="*/ 898525 w 3011360"/>
              <a:gd name="connsiteY13" fmla="*/ 1147903 h 1417778"/>
              <a:gd name="connsiteX14" fmla="*/ 946150 w 3011360"/>
              <a:gd name="connsiteY14" fmla="*/ 1128853 h 1417778"/>
              <a:gd name="connsiteX15" fmla="*/ 977900 w 3011360"/>
              <a:gd name="connsiteY15" fmla="*/ 1093928 h 1417778"/>
              <a:gd name="connsiteX16" fmla="*/ 1012825 w 3011360"/>
              <a:gd name="connsiteY16" fmla="*/ 1055828 h 1417778"/>
              <a:gd name="connsiteX17" fmla="*/ 1076325 w 3011360"/>
              <a:gd name="connsiteY17" fmla="*/ 1052653 h 1417778"/>
              <a:gd name="connsiteX18" fmla="*/ 1146175 w 3011360"/>
              <a:gd name="connsiteY18" fmla="*/ 1043128 h 1417778"/>
              <a:gd name="connsiteX19" fmla="*/ 1168400 w 3011360"/>
              <a:gd name="connsiteY19" fmla="*/ 1014553 h 1417778"/>
              <a:gd name="connsiteX20" fmla="*/ 1181100 w 3011360"/>
              <a:gd name="connsiteY20" fmla="*/ 973278 h 1417778"/>
              <a:gd name="connsiteX21" fmla="*/ 1200150 w 3011360"/>
              <a:gd name="connsiteY21" fmla="*/ 951053 h 1417778"/>
              <a:gd name="connsiteX22" fmla="*/ 1244600 w 3011360"/>
              <a:gd name="connsiteY22" fmla="*/ 938353 h 1417778"/>
              <a:gd name="connsiteX23" fmla="*/ 1285875 w 3011360"/>
              <a:gd name="connsiteY23" fmla="*/ 868503 h 1417778"/>
              <a:gd name="connsiteX24" fmla="*/ 1343025 w 3011360"/>
              <a:gd name="connsiteY24" fmla="*/ 855803 h 1417778"/>
              <a:gd name="connsiteX25" fmla="*/ 1441450 w 3011360"/>
              <a:gd name="connsiteY25" fmla="*/ 830403 h 1417778"/>
              <a:gd name="connsiteX26" fmla="*/ 1565275 w 3011360"/>
              <a:gd name="connsiteY26" fmla="*/ 805003 h 1417778"/>
              <a:gd name="connsiteX27" fmla="*/ 1638300 w 3011360"/>
              <a:gd name="connsiteY27" fmla="*/ 779603 h 1417778"/>
              <a:gd name="connsiteX28" fmla="*/ 1689100 w 3011360"/>
              <a:gd name="connsiteY28" fmla="*/ 792303 h 1417778"/>
              <a:gd name="connsiteX29" fmla="*/ 1774825 w 3011360"/>
              <a:gd name="connsiteY29" fmla="*/ 792303 h 1417778"/>
              <a:gd name="connsiteX30" fmla="*/ 1822450 w 3011360"/>
              <a:gd name="connsiteY30" fmla="*/ 770078 h 1417778"/>
              <a:gd name="connsiteX31" fmla="*/ 1863725 w 3011360"/>
              <a:gd name="connsiteY31" fmla="*/ 738328 h 1417778"/>
              <a:gd name="connsiteX32" fmla="*/ 1892300 w 3011360"/>
              <a:gd name="connsiteY32" fmla="*/ 703403 h 1417778"/>
              <a:gd name="connsiteX33" fmla="*/ 1901825 w 3011360"/>
              <a:gd name="connsiteY33" fmla="*/ 655778 h 1417778"/>
              <a:gd name="connsiteX34" fmla="*/ 1939925 w 3011360"/>
              <a:gd name="connsiteY34" fmla="*/ 617678 h 1417778"/>
              <a:gd name="connsiteX35" fmla="*/ 2012950 w 3011360"/>
              <a:gd name="connsiteY35" fmla="*/ 563703 h 1417778"/>
              <a:gd name="connsiteX36" fmla="*/ 2070100 w 3011360"/>
              <a:gd name="connsiteY36" fmla="*/ 516078 h 1417778"/>
              <a:gd name="connsiteX37" fmla="*/ 2111375 w 3011360"/>
              <a:gd name="connsiteY37" fmla="*/ 468453 h 1417778"/>
              <a:gd name="connsiteX38" fmla="*/ 2178050 w 3011360"/>
              <a:gd name="connsiteY38" fmla="*/ 401778 h 1417778"/>
              <a:gd name="connsiteX39" fmla="*/ 2219325 w 3011360"/>
              <a:gd name="connsiteY39" fmla="*/ 354153 h 1417778"/>
              <a:gd name="connsiteX40" fmla="*/ 2251075 w 3011360"/>
              <a:gd name="connsiteY40" fmla="*/ 319228 h 1417778"/>
              <a:gd name="connsiteX41" fmla="*/ 2282825 w 3011360"/>
              <a:gd name="connsiteY41" fmla="*/ 284303 h 1417778"/>
              <a:gd name="connsiteX42" fmla="*/ 2352675 w 3011360"/>
              <a:gd name="connsiteY42" fmla="*/ 233503 h 1417778"/>
              <a:gd name="connsiteX43" fmla="*/ 2413000 w 3011360"/>
              <a:gd name="connsiteY43" fmla="*/ 214453 h 1417778"/>
              <a:gd name="connsiteX44" fmla="*/ 2486025 w 3011360"/>
              <a:gd name="connsiteY44" fmla="*/ 204928 h 1417778"/>
              <a:gd name="connsiteX45" fmla="*/ 2555875 w 3011360"/>
              <a:gd name="connsiteY45" fmla="*/ 214453 h 1417778"/>
              <a:gd name="connsiteX46" fmla="*/ 2609850 w 3011360"/>
              <a:gd name="connsiteY46" fmla="*/ 208103 h 1417778"/>
              <a:gd name="connsiteX47" fmla="*/ 2673350 w 3011360"/>
              <a:gd name="connsiteY47" fmla="*/ 182703 h 1417778"/>
              <a:gd name="connsiteX48" fmla="*/ 2727325 w 3011360"/>
              <a:gd name="connsiteY48" fmla="*/ 141428 h 1417778"/>
              <a:gd name="connsiteX49" fmla="*/ 2771775 w 3011360"/>
              <a:gd name="connsiteY49" fmla="*/ 109678 h 1417778"/>
              <a:gd name="connsiteX50" fmla="*/ 2813050 w 3011360"/>
              <a:gd name="connsiteY50" fmla="*/ 87453 h 1417778"/>
              <a:gd name="connsiteX51" fmla="*/ 2901950 w 3011360"/>
              <a:gd name="connsiteY51" fmla="*/ 77928 h 1417778"/>
              <a:gd name="connsiteX52" fmla="*/ 2949575 w 3011360"/>
              <a:gd name="connsiteY52" fmla="*/ 65228 h 1417778"/>
              <a:gd name="connsiteX53" fmla="*/ 3003550 w 3011360"/>
              <a:gd name="connsiteY53" fmla="*/ 8078 h 1417778"/>
              <a:gd name="connsiteX54" fmla="*/ 3009900 w 3011360"/>
              <a:gd name="connsiteY54" fmla="*/ 1728 h 1417778"/>
              <a:gd name="connsiteX0" fmla="*/ 0 w 3003550"/>
              <a:gd name="connsiteY0" fmla="*/ 1409700 h 1409700"/>
              <a:gd name="connsiteX1" fmla="*/ 57150 w 3003550"/>
              <a:gd name="connsiteY1" fmla="*/ 1384300 h 1409700"/>
              <a:gd name="connsiteX2" fmla="*/ 120650 w 3003550"/>
              <a:gd name="connsiteY2" fmla="*/ 1384300 h 1409700"/>
              <a:gd name="connsiteX3" fmla="*/ 161925 w 3003550"/>
              <a:gd name="connsiteY3" fmla="*/ 1377950 h 1409700"/>
              <a:gd name="connsiteX4" fmla="*/ 244475 w 3003550"/>
              <a:gd name="connsiteY4" fmla="*/ 1352550 h 1409700"/>
              <a:gd name="connsiteX5" fmla="*/ 349250 w 3003550"/>
              <a:gd name="connsiteY5" fmla="*/ 1333500 h 1409700"/>
              <a:gd name="connsiteX6" fmla="*/ 422275 w 3003550"/>
              <a:gd name="connsiteY6" fmla="*/ 1298575 h 1409700"/>
              <a:gd name="connsiteX7" fmla="*/ 511175 w 3003550"/>
              <a:gd name="connsiteY7" fmla="*/ 1266825 h 1409700"/>
              <a:gd name="connsiteX8" fmla="*/ 600075 w 3003550"/>
              <a:gd name="connsiteY8" fmla="*/ 1244600 h 1409700"/>
              <a:gd name="connsiteX9" fmla="*/ 650875 w 3003550"/>
              <a:gd name="connsiteY9" fmla="*/ 1219200 h 1409700"/>
              <a:gd name="connsiteX10" fmla="*/ 736600 w 3003550"/>
              <a:gd name="connsiteY10" fmla="*/ 1184275 h 1409700"/>
              <a:gd name="connsiteX11" fmla="*/ 777875 w 3003550"/>
              <a:gd name="connsiteY11" fmla="*/ 1171575 h 1409700"/>
              <a:gd name="connsiteX12" fmla="*/ 828675 w 3003550"/>
              <a:gd name="connsiteY12" fmla="*/ 1155700 h 1409700"/>
              <a:gd name="connsiteX13" fmla="*/ 898525 w 3003550"/>
              <a:gd name="connsiteY13" fmla="*/ 1139825 h 1409700"/>
              <a:gd name="connsiteX14" fmla="*/ 946150 w 3003550"/>
              <a:gd name="connsiteY14" fmla="*/ 1120775 h 1409700"/>
              <a:gd name="connsiteX15" fmla="*/ 977900 w 3003550"/>
              <a:gd name="connsiteY15" fmla="*/ 1085850 h 1409700"/>
              <a:gd name="connsiteX16" fmla="*/ 1012825 w 3003550"/>
              <a:gd name="connsiteY16" fmla="*/ 1047750 h 1409700"/>
              <a:gd name="connsiteX17" fmla="*/ 1076325 w 3003550"/>
              <a:gd name="connsiteY17" fmla="*/ 1044575 h 1409700"/>
              <a:gd name="connsiteX18" fmla="*/ 1146175 w 3003550"/>
              <a:gd name="connsiteY18" fmla="*/ 1035050 h 1409700"/>
              <a:gd name="connsiteX19" fmla="*/ 1168400 w 3003550"/>
              <a:gd name="connsiteY19" fmla="*/ 1006475 h 1409700"/>
              <a:gd name="connsiteX20" fmla="*/ 1181100 w 3003550"/>
              <a:gd name="connsiteY20" fmla="*/ 965200 h 1409700"/>
              <a:gd name="connsiteX21" fmla="*/ 1200150 w 3003550"/>
              <a:gd name="connsiteY21" fmla="*/ 942975 h 1409700"/>
              <a:gd name="connsiteX22" fmla="*/ 1244600 w 3003550"/>
              <a:gd name="connsiteY22" fmla="*/ 930275 h 1409700"/>
              <a:gd name="connsiteX23" fmla="*/ 1285875 w 3003550"/>
              <a:gd name="connsiteY23" fmla="*/ 860425 h 1409700"/>
              <a:gd name="connsiteX24" fmla="*/ 1343025 w 3003550"/>
              <a:gd name="connsiteY24" fmla="*/ 847725 h 1409700"/>
              <a:gd name="connsiteX25" fmla="*/ 1441450 w 3003550"/>
              <a:gd name="connsiteY25" fmla="*/ 822325 h 1409700"/>
              <a:gd name="connsiteX26" fmla="*/ 1565275 w 3003550"/>
              <a:gd name="connsiteY26" fmla="*/ 796925 h 1409700"/>
              <a:gd name="connsiteX27" fmla="*/ 1638300 w 3003550"/>
              <a:gd name="connsiteY27" fmla="*/ 771525 h 1409700"/>
              <a:gd name="connsiteX28" fmla="*/ 1689100 w 3003550"/>
              <a:gd name="connsiteY28" fmla="*/ 784225 h 1409700"/>
              <a:gd name="connsiteX29" fmla="*/ 1774825 w 3003550"/>
              <a:gd name="connsiteY29" fmla="*/ 784225 h 1409700"/>
              <a:gd name="connsiteX30" fmla="*/ 1822450 w 3003550"/>
              <a:gd name="connsiteY30" fmla="*/ 762000 h 1409700"/>
              <a:gd name="connsiteX31" fmla="*/ 1863725 w 3003550"/>
              <a:gd name="connsiteY31" fmla="*/ 730250 h 1409700"/>
              <a:gd name="connsiteX32" fmla="*/ 1892300 w 3003550"/>
              <a:gd name="connsiteY32" fmla="*/ 695325 h 1409700"/>
              <a:gd name="connsiteX33" fmla="*/ 1901825 w 3003550"/>
              <a:gd name="connsiteY33" fmla="*/ 647700 h 1409700"/>
              <a:gd name="connsiteX34" fmla="*/ 1939925 w 3003550"/>
              <a:gd name="connsiteY34" fmla="*/ 609600 h 1409700"/>
              <a:gd name="connsiteX35" fmla="*/ 2012950 w 3003550"/>
              <a:gd name="connsiteY35" fmla="*/ 555625 h 1409700"/>
              <a:gd name="connsiteX36" fmla="*/ 2070100 w 3003550"/>
              <a:gd name="connsiteY36" fmla="*/ 508000 h 1409700"/>
              <a:gd name="connsiteX37" fmla="*/ 2111375 w 3003550"/>
              <a:gd name="connsiteY37" fmla="*/ 460375 h 1409700"/>
              <a:gd name="connsiteX38" fmla="*/ 2178050 w 3003550"/>
              <a:gd name="connsiteY38" fmla="*/ 393700 h 1409700"/>
              <a:gd name="connsiteX39" fmla="*/ 2219325 w 3003550"/>
              <a:gd name="connsiteY39" fmla="*/ 346075 h 1409700"/>
              <a:gd name="connsiteX40" fmla="*/ 2251075 w 3003550"/>
              <a:gd name="connsiteY40" fmla="*/ 311150 h 1409700"/>
              <a:gd name="connsiteX41" fmla="*/ 2282825 w 3003550"/>
              <a:gd name="connsiteY41" fmla="*/ 276225 h 1409700"/>
              <a:gd name="connsiteX42" fmla="*/ 2352675 w 3003550"/>
              <a:gd name="connsiteY42" fmla="*/ 225425 h 1409700"/>
              <a:gd name="connsiteX43" fmla="*/ 2413000 w 3003550"/>
              <a:gd name="connsiteY43" fmla="*/ 206375 h 1409700"/>
              <a:gd name="connsiteX44" fmla="*/ 2486025 w 3003550"/>
              <a:gd name="connsiteY44" fmla="*/ 196850 h 1409700"/>
              <a:gd name="connsiteX45" fmla="*/ 2555875 w 3003550"/>
              <a:gd name="connsiteY45" fmla="*/ 206375 h 1409700"/>
              <a:gd name="connsiteX46" fmla="*/ 2609850 w 3003550"/>
              <a:gd name="connsiteY46" fmla="*/ 200025 h 1409700"/>
              <a:gd name="connsiteX47" fmla="*/ 2673350 w 3003550"/>
              <a:gd name="connsiteY47" fmla="*/ 174625 h 1409700"/>
              <a:gd name="connsiteX48" fmla="*/ 2727325 w 3003550"/>
              <a:gd name="connsiteY48" fmla="*/ 133350 h 1409700"/>
              <a:gd name="connsiteX49" fmla="*/ 2771775 w 3003550"/>
              <a:gd name="connsiteY49" fmla="*/ 101600 h 1409700"/>
              <a:gd name="connsiteX50" fmla="*/ 2813050 w 3003550"/>
              <a:gd name="connsiteY50" fmla="*/ 79375 h 1409700"/>
              <a:gd name="connsiteX51" fmla="*/ 2901950 w 3003550"/>
              <a:gd name="connsiteY51" fmla="*/ 69850 h 1409700"/>
              <a:gd name="connsiteX52" fmla="*/ 2949575 w 3003550"/>
              <a:gd name="connsiteY52" fmla="*/ 57150 h 1409700"/>
              <a:gd name="connsiteX53" fmla="*/ 3003550 w 3003550"/>
              <a:gd name="connsiteY53" fmla="*/ 0 h 1409700"/>
              <a:gd name="connsiteX0" fmla="*/ 0 w 3003550"/>
              <a:gd name="connsiteY0" fmla="*/ 1409700 h 1409700"/>
              <a:gd name="connsiteX1" fmla="*/ 57150 w 3003550"/>
              <a:gd name="connsiteY1" fmla="*/ 1384300 h 1409700"/>
              <a:gd name="connsiteX2" fmla="*/ 120650 w 3003550"/>
              <a:gd name="connsiteY2" fmla="*/ 1384300 h 1409700"/>
              <a:gd name="connsiteX3" fmla="*/ 161925 w 3003550"/>
              <a:gd name="connsiteY3" fmla="*/ 1377950 h 1409700"/>
              <a:gd name="connsiteX4" fmla="*/ 244475 w 3003550"/>
              <a:gd name="connsiteY4" fmla="*/ 1352550 h 1409700"/>
              <a:gd name="connsiteX5" fmla="*/ 349250 w 3003550"/>
              <a:gd name="connsiteY5" fmla="*/ 1333500 h 1409700"/>
              <a:gd name="connsiteX6" fmla="*/ 422275 w 3003550"/>
              <a:gd name="connsiteY6" fmla="*/ 1298575 h 1409700"/>
              <a:gd name="connsiteX7" fmla="*/ 511175 w 3003550"/>
              <a:gd name="connsiteY7" fmla="*/ 1266825 h 1409700"/>
              <a:gd name="connsiteX8" fmla="*/ 600075 w 3003550"/>
              <a:gd name="connsiteY8" fmla="*/ 1244600 h 1409700"/>
              <a:gd name="connsiteX9" fmla="*/ 650875 w 3003550"/>
              <a:gd name="connsiteY9" fmla="*/ 1219200 h 1409700"/>
              <a:gd name="connsiteX10" fmla="*/ 736600 w 3003550"/>
              <a:gd name="connsiteY10" fmla="*/ 1184275 h 1409700"/>
              <a:gd name="connsiteX11" fmla="*/ 777875 w 3003550"/>
              <a:gd name="connsiteY11" fmla="*/ 1171575 h 1409700"/>
              <a:gd name="connsiteX12" fmla="*/ 828675 w 3003550"/>
              <a:gd name="connsiteY12" fmla="*/ 1155700 h 1409700"/>
              <a:gd name="connsiteX13" fmla="*/ 898525 w 3003550"/>
              <a:gd name="connsiteY13" fmla="*/ 1139825 h 1409700"/>
              <a:gd name="connsiteX14" fmla="*/ 946150 w 3003550"/>
              <a:gd name="connsiteY14" fmla="*/ 1120775 h 1409700"/>
              <a:gd name="connsiteX15" fmla="*/ 977900 w 3003550"/>
              <a:gd name="connsiteY15" fmla="*/ 1085850 h 1409700"/>
              <a:gd name="connsiteX16" fmla="*/ 1012825 w 3003550"/>
              <a:gd name="connsiteY16" fmla="*/ 1047750 h 1409700"/>
              <a:gd name="connsiteX17" fmla="*/ 1076325 w 3003550"/>
              <a:gd name="connsiteY17" fmla="*/ 1044575 h 1409700"/>
              <a:gd name="connsiteX18" fmla="*/ 1146175 w 3003550"/>
              <a:gd name="connsiteY18" fmla="*/ 1035050 h 1409700"/>
              <a:gd name="connsiteX19" fmla="*/ 1168400 w 3003550"/>
              <a:gd name="connsiteY19" fmla="*/ 1006475 h 1409700"/>
              <a:gd name="connsiteX20" fmla="*/ 1181100 w 3003550"/>
              <a:gd name="connsiteY20" fmla="*/ 965200 h 1409700"/>
              <a:gd name="connsiteX21" fmla="*/ 1200150 w 3003550"/>
              <a:gd name="connsiteY21" fmla="*/ 942975 h 1409700"/>
              <a:gd name="connsiteX22" fmla="*/ 1244600 w 3003550"/>
              <a:gd name="connsiteY22" fmla="*/ 930275 h 1409700"/>
              <a:gd name="connsiteX23" fmla="*/ 1285875 w 3003550"/>
              <a:gd name="connsiteY23" fmla="*/ 860425 h 1409700"/>
              <a:gd name="connsiteX24" fmla="*/ 1343025 w 3003550"/>
              <a:gd name="connsiteY24" fmla="*/ 847725 h 1409700"/>
              <a:gd name="connsiteX25" fmla="*/ 1441450 w 3003550"/>
              <a:gd name="connsiteY25" fmla="*/ 822325 h 1409700"/>
              <a:gd name="connsiteX26" fmla="*/ 1565275 w 3003550"/>
              <a:gd name="connsiteY26" fmla="*/ 796925 h 1409700"/>
              <a:gd name="connsiteX27" fmla="*/ 1638300 w 3003550"/>
              <a:gd name="connsiteY27" fmla="*/ 771525 h 1409700"/>
              <a:gd name="connsiteX28" fmla="*/ 1689100 w 3003550"/>
              <a:gd name="connsiteY28" fmla="*/ 784225 h 1409700"/>
              <a:gd name="connsiteX29" fmla="*/ 1774825 w 3003550"/>
              <a:gd name="connsiteY29" fmla="*/ 784225 h 1409700"/>
              <a:gd name="connsiteX30" fmla="*/ 1822450 w 3003550"/>
              <a:gd name="connsiteY30" fmla="*/ 762000 h 1409700"/>
              <a:gd name="connsiteX31" fmla="*/ 1863725 w 3003550"/>
              <a:gd name="connsiteY31" fmla="*/ 730250 h 1409700"/>
              <a:gd name="connsiteX32" fmla="*/ 1892300 w 3003550"/>
              <a:gd name="connsiteY32" fmla="*/ 695325 h 1409700"/>
              <a:gd name="connsiteX33" fmla="*/ 1901825 w 3003550"/>
              <a:gd name="connsiteY33" fmla="*/ 647700 h 1409700"/>
              <a:gd name="connsiteX34" fmla="*/ 1939925 w 3003550"/>
              <a:gd name="connsiteY34" fmla="*/ 609600 h 1409700"/>
              <a:gd name="connsiteX35" fmla="*/ 2012950 w 3003550"/>
              <a:gd name="connsiteY35" fmla="*/ 555625 h 1409700"/>
              <a:gd name="connsiteX36" fmla="*/ 2070100 w 3003550"/>
              <a:gd name="connsiteY36" fmla="*/ 508000 h 1409700"/>
              <a:gd name="connsiteX37" fmla="*/ 2111375 w 3003550"/>
              <a:gd name="connsiteY37" fmla="*/ 460375 h 1409700"/>
              <a:gd name="connsiteX38" fmla="*/ 2178050 w 3003550"/>
              <a:gd name="connsiteY38" fmla="*/ 393700 h 1409700"/>
              <a:gd name="connsiteX39" fmla="*/ 2219325 w 3003550"/>
              <a:gd name="connsiteY39" fmla="*/ 346075 h 1409700"/>
              <a:gd name="connsiteX40" fmla="*/ 2251075 w 3003550"/>
              <a:gd name="connsiteY40" fmla="*/ 311150 h 1409700"/>
              <a:gd name="connsiteX41" fmla="*/ 2282825 w 3003550"/>
              <a:gd name="connsiteY41" fmla="*/ 276225 h 1409700"/>
              <a:gd name="connsiteX42" fmla="*/ 2352675 w 3003550"/>
              <a:gd name="connsiteY42" fmla="*/ 225425 h 1409700"/>
              <a:gd name="connsiteX43" fmla="*/ 2413000 w 3003550"/>
              <a:gd name="connsiteY43" fmla="*/ 206375 h 1409700"/>
              <a:gd name="connsiteX44" fmla="*/ 2486025 w 3003550"/>
              <a:gd name="connsiteY44" fmla="*/ 196850 h 1409700"/>
              <a:gd name="connsiteX45" fmla="*/ 2555875 w 3003550"/>
              <a:gd name="connsiteY45" fmla="*/ 206375 h 1409700"/>
              <a:gd name="connsiteX46" fmla="*/ 2609850 w 3003550"/>
              <a:gd name="connsiteY46" fmla="*/ 200025 h 1409700"/>
              <a:gd name="connsiteX47" fmla="*/ 2673350 w 3003550"/>
              <a:gd name="connsiteY47" fmla="*/ 174625 h 1409700"/>
              <a:gd name="connsiteX48" fmla="*/ 2727325 w 3003550"/>
              <a:gd name="connsiteY48" fmla="*/ 133350 h 1409700"/>
              <a:gd name="connsiteX49" fmla="*/ 2771775 w 3003550"/>
              <a:gd name="connsiteY49" fmla="*/ 101600 h 1409700"/>
              <a:gd name="connsiteX50" fmla="*/ 2813050 w 3003550"/>
              <a:gd name="connsiteY50" fmla="*/ 79375 h 1409700"/>
              <a:gd name="connsiteX51" fmla="*/ 2901950 w 3003550"/>
              <a:gd name="connsiteY51" fmla="*/ 69850 h 1409700"/>
              <a:gd name="connsiteX52" fmla="*/ 3003550 w 3003550"/>
              <a:gd name="connsiteY52" fmla="*/ 0 h 1409700"/>
              <a:gd name="connsiteX0" fmla="*/ 0 w 2901950"/>
              <a:gd name="connsiteY0" fmla="*/ 1339850 h 1339850"/>
              <a:gd name="connsiteX1" fmla="*/ 57150 w 2901950"/>
              <a:gd name="connsiteY1" fmla="*/ 1314450 h 1339850"/>
              <a:gd name="connsiteX2" fmla="*/ 120650 w 2901950"/>
              <a:gd name="connsiteY2" fmla="*/ 1314450 h 1339850"/>
              <a:gd name="connsiteX3" fmla="*/ 161925 w 2901950"/>
              <a:gd name="connsiteY3" fmla="*/ 1308100 h 1339850"/>
              <a:gd name="connsiteX4" fmla="*/ 244475 w 2901950"/>
              <a:gd name="connsiteY4" fmla="*/ 1282700 h 1339850"/>
              <a:gd name="connsiteX5" fmla="*/ 349250 w 2901950"/>
              <a:gd name="connsiteY5" fmla="*/ 1263650 h 1339850"/>
              <a:gd name="connsiteX6" fmla="*/ 422275 w 2901950"/>
              <a:gd name="connsiteY6" fmla="*/ 1228725 h 1339850"/>
              <a:gd name="connsiteX7" fmla="*/ 511175 w 2901950"/>
              <a:gd name="connsiteY7" fmla="*/ 1196975 h 1339850"/>
              <a:gd name="connsiteX8" fmla="*/ 600075 w 2901950"/>
              <a:gd name="connsiteY8" fmla="*/ 1174750 h 1339850"/>
              <a:gd name="connsiteX9" fmla="*/ 650875 w 2901950"/>
              <a:gd name="connsiteY9" fmla="*/ 1149350 h 1339850"/>
              <a:gd name="connsiteX10" fmla="*/ 736600 w 2901950"/>
              <a:gd name="connsiteY10" fmla="*/ 1114425 h 1339850"/>
              <a:gd name="connsiteX11" fmla="*/ 777875 w 2901950"/>
              <a:gd name="connsiteY11" fmla="*/ 1101725 h 1339850"/>
              <a:gd name="connsiteX12" fmla="*/ 828675 w 2901950"/>
              <a:gd name="connsiteY12" fmla="*/ 1085850 h 1339850"/>
              <a:gd name="connsiteX13" fmla="*/ 898525 w 2901950"/>
              <a:gd name="connsiteY13" fmla="*/ 1069975 h 1339850"/>
              <a:gd name="connsiteX14" fmla="*/ 946150 w 2901950"/>
              <a:gd name="connsiteY14" fmla="*/ 1050925 h 1339850"/>
              <a:gd name="connsiteX15" fmla="*/ 977900 w 2901950"/>
              <a:gd name="connsiteY15" fmla="*/ 1016000 h 1339850"/>
              <a:gd name="connsiteX16" fmla="*/ 1012825 w 2901950"/>
              <a:gd name="connsiteY16" fmla="*/ 977900 h 1339850"/>
              <a:gd name="connsiteX17" fmla="*/ 1076325 w 2901950"/>
              <a:gd name="connsiteY17" fmla="*/ 974725 h 1339850"/>
              <a:gd name="connsiteX18" fmla="*/ 1146175 w 2901950"/>
              <a:gd name="connsiteY18" fmla="*/ 965200 h 1339850"/>
              <a:gd name="connsiteX19" fmla="*/ 1168400 w 2901950"/>
              <a:gd name="connsiteY19" fmla="*/ 936625 h 1339850"/>
              <a:gd name="connsiteX20" fmla="*/ 1181100 w 2901950"/>
              <a:gd name="connsiteY20" fmla="*/ 895350 h 1339850"/>
              <a:gd name="connsiteX21" fmla="*/ 1200150 w 2901950"/>
              <a:gd name="connsiteY21" fmla="*/ 873125 h 1339850"/>
              <a:gd name="connsiteX22" fmla="*/ 1244600 w 2901950"/>
              <a:gd name="connsiteY22" fmla="*/ 860425 h 1339850"/>
              <a:gd name="connsiteX23" fmla="*/ 1285875 w 2901950"/>
              <a:gd name="connsiteY23" fmla="*/ 790575 h 1339850"/>
              <a:gd name="connsiteX24" fmla="*/ 1343025 w 2901950"/>
              <a:gd name="connsiteY24" fmla="*/ 777875 h 1339850"/>
              <a:gd name="connsiteX25" fmla="*/ 1441450 w 2901950"/>
              <a:gd name="connsiteY25" fmla="*/ 752475 h 1339850"/>
              <a:gd name="connsiteX26" fmla="*/ 1565275 w 2901950"/>
              <a:gd name="connsiteY26" fmla="*/ 727075 h 1339850"/>
              <a:gd name="connsiteX27" fmla="*/ 1638300 w 2901950"/>
              <a:gd name="connsiteY27" fmla="*/ 701675 h 1339850"/>
              <a:gd name="connsiteX28" fmla="*/ 1689100 w 2901950"/>
              <a:gd name="connsiteY28" fmla="*/ 714375 h 1339850"/>
              <a:gd name="connsiteX29" fmla="*/ 1774825 w 2901950"/>
              <a:gd name="connsiteY29" fmla="*/ 714375 h 1339850"/>
              <a:gd name="connsiteX30" fmla="*/ 1822450 w 2901950"/>
              <a:gd name="connsiteY30" fmla="*/ 692150 h 1339850"/>
              <a:gd name="connsiteX31" fmla="*/ 1863725 w 2901950"/>
              <a:gd name="connsiteY31" fmla="*/ 660400 h 1339850"/>
              <a:gd name="connsiteX32" fmla="*/ 1892300 w 2901950"/>
              <a:gd name="connsiteY32" fmla="*/ 625475 h 1339850"/>
              <a:gd name="connsiteX33" fmla="*/ 1901825 w 2901950"/>
              <a:gd name="connsiteY33" fmla="*/ 577850 h 1339850"/>
              <a:gd name="connsiteX34" fmla="*/ 1939925 w 2901950"/>
              <a:gd name="connsiteY34" fmla="*/ 539750 h 1339850"/>
              <a:gd name="connsiteX35" fmla="*/ 2012950 w 2901950"/>
              <a:gd name="connsiteY35" fmla="*/ 485775 h 1339850"/>
              <a:gd name="connsiteX36" fmla="*/ 2070100 w 2901950"/>
              <a:gd name="connsiteY36" fmla="*/ 438150 h 1339850"/>
              <a:gd name="connsiteX37" fmla="*/ 2111375 w 2901950"/>
              <a:gd name="connsiteY37" fmla="*/ 390525 h 1339850"/>
              <a:gd name="connsiteX38" fmla="*/ 2178050 w 2901950"/>
              <a:gd name="connsiteY38" fmla="*/ 323850 h 1339850"/>
              <a:gd name="connsiteX39" fmla="*/ 2219325 w 2901950"/>
              <a:gd name="connsiteY39" fmla="*/ 276225 h 1339850"/>
              <a:gd name="connsiteX40" fmla="*/ 2251075 w 2901950"/>
              <a:gd name="connsiteY40" fmla="*/ 241300 h 1339850"/>
              <a:gd name="connsiteX41" fmla="*/ 2282825 w 2901950"/>
              <a:gd name="connsiteY41" fmla="*/ 206375 h 1339850"/>
              <a:gd name="connsiteX42" fmla="*/ 2352675 w 2901950"/>
              <a:gd name="connsiteY42" fmla="*/ 155575 h 1339850"/>
              <a:gd name="connsiteX43" fmla="*/ 2413000 w 2901950"/>
              <a:gd name="connsiteY43" fmla="*/ 136525 h 1339850"/>
              <a:gd name="connsiteX44" fmla="*/ 2486025 w 2901950"/>
              <a:gd name="connsiteY44" fmla="*/ 127000 h 1339850"/>
              <a:gd name="connsiteX45" fmla="*/ 2555875 w 2901950"/>
              <a:gd name="connsiteY45" fmla="*/ 136525 h 1339850"/>
              <a:gd name="connsiteX46" fmla="*/ 2609850 w 2901950"/>
              <a:gd name="connsiteY46" fmla="*/ 130175 h 1339850"/>
              <a:gd name="connsiteX47" fmla="*/ 2673350 w 2901950"/>
              <a:gd name="connsiteY47" fmla="*/ 104775 h 1339850"/>
              <a:gd name="connsiteX48" fmla="*/ 2727325 w 2901950"/>
              <a:gd name="connsiteY48" fmla="*/ 63500 h 1339850"/>
              <a:gd name="connsiteX49" fmla="*/ 2771775 w 2901950"/>
              <a:gd name="connsiteY49" fmla="*/ 31750 h 1339850"/>
              <a:gd name="connsiteX50" fmla="*/ 2813050 w 2901950"/>
              <a:gd name="connsiteY50" fmla="*/ 9525 h 1339850"/>
              <a:gd name="connsiteX51" fmla="*/ 2901950 w 2901950"/>
              <a:gd name="connsiteY51" fmla="*/ 0 h 1339850"/>
              <a:gd name="connsiteX0" fmla="*/ 0 w 2901950"/>
              <a:gd name="connsiteY0" fmla="*/ 1339850 h 1339850"/>
              <a:gd name="connsiteX1" fmla="*/ 57150 w 2901950"/>
              <a:gd name="connsiteY1" fmla="*/ 1314450 h 1339850"/>
              <a:gd name="connsiteX2" fmla="*/ 120650 w 2901950"/>
              <a:gd name="connsiteY2" fmla="*/ 1314450 h 1339850"/>
              <a:gd name="connsiteX3" fmla="*/ 161925 w 2901950"/>
              <a:gd name="connsiteY3" fmla="*/ 1308100 h 1339850"/>
              <a:gd name="connsiteX4" fmla="*/ 244475 w 2901950"/>
              <a:gd name="connsiteY4" fmla="*/ 1282700 h 1339850"/>
              <a:gd name="connsiteX5" fmla="*/ 349250 w 2901950"/>
              <a:gd name="connsiteY5" fmla="*/ 1263650 h 1339850"/>
              <a:gd name="connsiteX6" fmla="*/ 422275 w 2901950"/>
              <a:gd name="connsiteY6" fmla="*/ 1228725 h 1339850"/>
              <a:gd name="connsiteX7" fmla="*/ 511175 w 2901950"/>
              <a:gd name="connsiteY7" fmla="*/ 1196975 h 1339850"/>
              <a:gd name="connsiteX8" fmla="*/ 600075 w 2901950"/>
              <a:gd name="connsiteY8" fmla="*/ 1174750 h 1339850"/>
              <a:gd name="connsiteX9" fmla="*/ 650875 w 2901950"/>
              <a:gd name="connsiteY9" fmla="*/ 1149350 h 1339850"/>
              <a:gd name="connsiteX10" fmla="*/ 736600 w 2901950"/>
              <a:gd name="connsiteY10" fmla="*/ 1114425 h 1339850"/>
              <a:gd name="connsiteX11" fmla="*/ 777875 w 2901950"/>
              <a:gd name="connsiteY11" fmla="*/ 1101725 h 1339850"/>
              <a:gd name="connsiteX12" fmla="*/ 828675 w 2901950"/>
              <a:gd name="connsiteY12" fmla="*/ 1085850 h 1339850"/>
              <a:gd name="connsiteX13" fmla="*/ 898525 w 2901950"/>
              <a:gd name="connsiteY13" fmla="*/ 1069975 h 1339850"/>
              <a:gd name="connsiteX14" fmla="*/ 946150 w 2901950"/>
              <a:gd name="connsiteY14" fmla="*/ 1050925 h 1339850"/>
              <a:gd name="connsiteX15" fmla="*/ 977900 w 2901950"/>
              <a:gd name="connsiteY15" fmla="*/ 1016000 h 1339850"/>
              <a:gd name="connsiteX16" fmla="*/ 1012825 w 2901950"/>
              <a:gd name="connsiteY16" fmla="*/ 977900 h 1339850"/>
              <a:gd name="connsiteX17" fmla="*/ 1076325 w 2901950"/>
              <a:gd name="connsiteY17" fmla="*/ 974725 h 1339850"/>
              <a:gd name="connsiteX18" fmla="*/ 1146175 w 2901950"/>
              <a:gd name="connsiteY18" fmla="*/ 965200 h 1339850"/>
              <a:gd name="connsiteX19" fmla="*/ 1168400 w 2901950"/>
              <a:gd name="connsiteY19" fmla="*/ 936625 h 1339850"/>
              <a:gd name="connsiteX20" fmla="*/ 1181100 w 2901950"/>
              <a:gd name="connsiteY20" fmla="*/ 895350 h 1339850"/>
              <a:gd name="connsiteX21" fmla="*/ 1200150 w 2901950"/>
              <a:gd name="connsiteY21" fmla="*/ 873125 h 1339850"/>
              <a:gd name="connsiteX22" fmla="*/ 1244600 w 2901950"/>
              <a:gd name="connsiteY22" fmla="*/ 860425 h 1339850"/>
              <a:gd name="connsiteX23" fmla="*/ 1285875 w 2901950"/>
              <a:gd name="connsiteY23" fmla="*/ 790575 h 1339850"/>
              <a:gd name="connsiteX24" fmla="*/ 1343025 w 2901950"/>
              <a:gd name="connsiteY24" fmla="*/ 777875 h 1339850"/>
              <a:gd name="connsiteX25" fmla="*/ 1441450 w 2901950"/>
              <a:gd name="connsiteY25" fmla="*/ 752475 h 1339850"/>
              <a:gd name="connsiteX26" fmla="*/ 1565275 w 2901950"/>
              <a:gd name="connsiteY26" fmla="*/ 727075 h 1339850"/>
              <a:gd name="connsiteX27" fmla="*/ 1638300 w 2901950"/>
              <a:gd name="connsiteY27" fmla="*/ 701675 h 1339850"/>
              <a:gd name="connsiteX28" fmla="*/ 1689100 w 2901950"/>
              <a:gd name="connsiteY28" fmla="*/ 714375 h 1339850"/>
              <a:gd name="connsiteX29" fmla="*/ 1774825 w 2901950"/>
              <a:gd name="connsiteY29" fmla="*/ 714375 h 1339850"/>
              <a:gd name="connsiteX30" fmla="*/ 1822450 w 2901950"/>
              <a:gd name="connsiteY30" fmla="*/ 692150 h 1339850"/>
              <a:gd name="connsiteX31" fmla="*/ 1863725 w 2901950"/>
              <a:gd name="connsiteY31" fmla="*/ 660400 h 1339850"/>
              <a:gd name="connsiteX32" fmla="*/ 1892300 w 2901950"/>
              <a:gd name="connsiteY32" fmla="*/ 625475 h 1339850"/>
              <a:gd name="connsiteX33" fmla="*/ 1901825 w 2901950"/>
              <a:gd name="connsiteY33" fmla="*/ 577850 h 1339850"/>
              <a:gd name="connsiteX34" fmla="*/ 1939925 w 2901950"/>
              <a:gd name="connsiteY34" fmla="*/ 539750 h 1339850"/>
              <a:gd name="connsiteX35" fmla="*/ 2012950 w 2901950"/>
              <a:gd name="connsiteY35" fmla="*/ 485775 h 1339850"/>
              <a:gd name="connsiteX36" fmla="*/ 2070100 w 2901950"/>
              <a:gd name="connsiteY36" fmla="*/ 438150 h 1339850"/>
              <a:gd name="connsiteX37" fmla="*/ 2111375 w 2901950"/>
              <a:gd name="connsiteY37" fmla="*/ 390525 h 1339850"/>
              <a:gd name="connsiteX38" fmla="*/ 2178050 w 2901950"/>
              <a:gd name="connsiteY38" fmla="*/ 323850 h 1339850"/>
              <a:gd name="connsiteX39" fmla="*/ 2219325 w 2901950"/>
              <a:gd name="connsiteY39" fmla="*/ 276225 h 1339850"/>
              <a:gd name="connsiteX40" fmla="*/ 2251075 w 2901950"/>
              <a:gd name="connsiteY40" fmla="*/ 241300 h 1339850"/>
              <a:gd name="connsiteX41" fmla="*/ 2282825 w 2901950"/>
              <a:gd name="connsiteY41" fmla="*/ 206375 h 1339850"/>
              <a:gd name="connsiteX42" fmla="*/ 2352675 w 2901950"/>
              <a:gd name="connsiteY42" fmla="*/ 155575 h 1339850"/>
              <a:gd name="connsiteX43" fmla="*/ 2413000 w 2901950"/>
              <a:gd name="connsiteY43" fmla="*/ 136525 h 1339850"/>
              <a:gd name="connsiteX44" fmla="*/ 2486025 w 2901950"/>
              <a:gd name="connsiteY44" fmla="*/ 127000 h 1339850"/>
              <a:gd name="connsiteX45" fmla="*/ 2555875 w 2901950"/>
              <a:gd name="connsiteY45" fmla="*/ 136525 h 1339850"/>
              <a:gd name="connsiteX46" fmla="*/ 2609850 w 2901950"/>
              <a:gd name="connsiteY46" fmla="*/ 130175 h 1339850"/>
              <a:gd name="connsiteX47" fmla="*/ 2673350 w 2901950"/>
              <a:gd name="connsiteY47" fmla="*/ 104775 h 1339850"/>
              <a:gd name="connsiteX48" fmla="*/ 2727325 w 2901950"/>
              <a:gd name="connsiteY48" fmla="*/ 63500 h 1339850"/>
              <a:gd name="connsiteX49" fmla="*/ 2771775 w 2901950"/>
              <a:gd name="connsiteY49" fmla="*/ 31750 h 1339850"/>
              <a:gd name="connsiteX50" fmla="*/ 2901950 w 2901950"/>
              <a:gd name="connsiteY50" fmla="*/ 0 h 1339850"/>
              <a:gd name="connsiteX0" fmla="*/ 0 w 2771775"/>
              <a:gd name="connsiteY0" fmla="*/ 1308100 h 1308100"/>
              <a:gd name="connsiteX1" fmla="*/ 57150 w 2771775"/>
              <a:gd name="connsiteY1" fmla="*/ 1282700 h 1308100"/>
              <a:gd name="connsiteX2" fmla="*/ 120650 w 2771775"/>
              <a:gd name="connsiteY2" fmla="*/ 1282700 h 1308100"/>
              <a:gd name="connsiteX3" fmla="*/ 161925 w 2771775"/>
              <a:gd name="connsiteY3" fmla="*/ 1276350 h 1308100"/>
              <a:gd name="connsiteX4" fmla="*/ 244475 w 2771775"/>
              <a:gd name="connsiteY4" fmla="*/ 1250950 h 1308100"/>
              <a:gd name="connsiteX5" fmla="*/ 349250 w 2771775"/>
              <a:gd name="connsiteY5" fmla="*/ 1231900 h 1308100"/>
              <a:gd name="connsiteX6" fmla="*/ 422275 w 2771775"/>
              <a:gd name="connsiteY6" fmla="*/ 1196975 h 1308100"/>
              <a:gd name="connsiteX7" fmla="*/ 511175 w 2771775"/>
              <a:gd name="connsiteY7" fmla="*/ 1165225 h 1308100"/>
              <a:gd name="connsiteX8" fmla="*/ 600075 w 2771775"/>
              <a:gd name="connsiteY8" fmla="*/ 1143000 h 1308100"/>
              <a:gd name="connsiteX9" fmla="*/ 650875 w 2771775"/>
              <a:gd name="connsiteY9" fmla="*/ 1117600 h 1308100"/>
              <a:gd name="connsiteX10" fmla="*/ 736600 w 2771775"/>
              <a:gd name="connsiteY10" fmla="*/ 1082675 h 1308100"/>
              <a:gd name="connsiteX11" fmla="*/ 777875 w 2771775"/>
              <a:gd name="connsiteY11" fmla="*/ 1069975 h 1308100"/>
              <a:gd name="connsiteX12" fmla="*/ 828675 w 2771775"/>
              <a:gd name="connsiteY12" fmla="*/ 1054100 h 1308100"/>
              <a:gd name="connsiteX13" fmla="*/ 898525 w 2771775"/>
              <a:gd name="connsiteY13" fmla="*/ 1038225 h 1308100"/>
              <a:gd name="connsiteX14" fmla="*/ 946150 w 2771775"/>
              <a:gd name="connsiteY14" fmla="*/ 1019175 h 1308100"/>
              <a:gd name="connsiteX15" fmla="*/ 977900 w 2771775"/>
              <a:gd name="connsiteY15" fmla="*/ 984250 h 1308100"/>
              <a:gd name="connsiteX16" fmla="*/ 1012825 w 2771775"/>
              <a:gd name="connsiteY16" fmla="*/ 946150 h 1308100"/>
              <a:gd name="connsiteX17" fmla="*/ 1076325 w 2771775"/>
              <a:gd name="connsiteY17" fmla="*/ 942975 h 1308100"/>
              <a:gd name="connsiteX18" fmla="*/ 1146175 w 2771775"/>
              <a:gd name="connsiteY18" fmla="*/ 933450 h 1308100"/>
              <a:gd name="connsiteX19" fmla="*/ 1168400 w 2771775"/>
              <a:gd name="connsiteY19" fmla="*/ 904875 h 1308100"/>
              <a:gd name="connsiteX20" fmla="*/ 1181100 w 2771775"/>
              <a:gd name="connsiteY20" fmla="*/ 863600 h 1308100"/>
              <a:gd name="connsiteX21" fmla="*/ 1200150 w 2771775"/>
              <a:gd name="connsiteY21" fmla="*/ 841375 h 1308100"/>
              <a:gd name="connsiteX22" fmla="*/ 1244600 w 2771775"/>
              <a:gd name="connsiteY22" fmla="*/ 828675 h 1308100"/>
              <a:gd name="connsiteX23" fmla="*/ 1285875 w 2771775"/>
              <a:gd name="connsiteY23" fmla="*/ 758825 h 1308100"/>
              <a:gd name="connsiteX24" fmla="*/ 1343025 w 2771775"/>
              <a:gd name="connsiteY24" fmla="*/ 746125 h 1308100"/>
              <a:gd name="connsiteX25" fmla="*/ 1441450 w 2771775"/>
              <a:gd name="connsiteY25" fmla="*/ 720725 h 1308100"/>
              <a:gd name="connsiteX26" fmla="*/ 1565275 w 2771775"/>
              <a:gd name="connsiteY26" fmla="*/ 695325 h 1308100"/>
              <a:gd name="connsiteX27" fmla="*/ 1638300 w 2771775"/>
              <a:gd name="connsiteY27" fmla="*/ 669925 h 1308100"/>
              <a:gd name="connsiteX28" fmla="*/ 1689100 w 2771775"/>
              <a:gd name="connsiteY28" fmla="*/ 682625 h 1308100"/>
              <a:gd name="connsiteX29" fmla="*/ 1774825 w 2771775"/>
              <a:gd name="connsiteY29" fmla="*/ 682625 h 1308100"/>
              <a:gd name="connsiteX30" fmla="*/ 1822450 w 2771775"/>
              <a:gd name="connsiteY30" fmla="*/ 660400 h 1308100"/>
              <a:gd name="connsiteX31" fmla="*/ 1863725 w 2771775"/>
              <a:gd name="connsiteY31" fmla="*/ 628650 h 1308100"/>
              <a:gd name="connsiteX32" fmla="*/ 1892300 w 2771775"/>
              <a:gd name="connsiteY32" fmla="*/ 593725 h 1308100"/>
              <a:gd name="connsiteX33" fmla="*/ 1901825 w 2771775"/>
              <a:gd name="connsiteY33" fmla="*/ 546100 h 1308100"/>
              <a:gd name="connsiteX34" fmla="*/ 1939925 w 2771775"/>
              <a:gd name="connsiteY34" fmla="*/ 508000 h 1308100"/>
              <a:gd name="connsiteX35" fmla="*/ 2012950 w 2771775"/>
              <a:gd name="connsiteY35" fmla="*/ 454025 h 1308100"/>
              <a:gd name="connsiteX36" fmla="*/ 2070100 w 2771775"/>
              <a:gd name="connsiteY36" fmla="*/ 406400 h 1308100"/>
              <a:gd name="connsiteX37" fmla="*/ 2111375 w 2771775"/>
              <a:gd name="connsiteY37" fmla="*/ 358775 h 1308100"/>
              <a:gd name="connsiteX38" fmla="*/ 2178050 w 2771775"/>
              <a:gd name="connsiteY38" fmla="*/ 292100 h 1308100"/>
              <a:gd name="connsiteX39" fmla="*/ 2219325 w 2771775"/>
              <a:gd name="connsiteY39" fmla="*/ 244475 h 1308100"/>
              <a:gd name="connsiteX40" fmla="*/ 2251075 w 2771775"/>
              <a:gd name="connsiteY40" fmla="*/ 209550 h 1308100"/>
              <a:gd name="connsiteX41" fmla="*/ 2282825 w 2771775"/>
              <a:gd name="connsiteY41" fmla="*/ 174625 h 1308100"/>
              <a:gd name="connsiteX42" fmla="*/ 2352675 w 2771775"/>
              <a:gd name="connsiteY42" fmla="*/ 123825 h 1308100"/>
              <a:gd name="connsiteX43" fmla="*/ 2413000 w 2771775"/>
              <a:gd name="connsiteY43" fmla="*/ 104775 h 1308100"/>
              <a:gd name="connsiteX44" fmla="*/ 2486025 w 2771775"/>
              <a:gd name="connsiteY44" fmla="*/ 95250 h 1308100"/>
              <a:gd name="connsiteX45" fmla="*/ 2555875 w 2771775"/>
              <a:gd name="connsiteY45" fmla="*/ 104775 h 1308100"/>
              <a:gd name="connsiteX46" fmla="*/ 2609850 w 2771775"/>
              <a:gd name="connsiteY46" fmla="*/ 98425 h 1308100"/>
              <a:gd name="connsiteX47" fmla="*/ 2673350 w 2771775"/>
              <a:gd name="connsiteY47" fmla="*/ 73025 h 1308100"/>
              <a:gd name="connsiteX48" fmla="*/ 2727325 w 2771775"/>
              <a:gd name="connsiteY48" fmla="*/ 31750 h 1308100"/>
              <a:gd name="connsiteX49" fmla="*/ 2771775 w 2771775"/>
              <a:gd name="connsiteY49" fmla="*/ 0 h 1308100"/>
              <a:gd name="connsiteX0" fmla="*/ 0 w 2727325"/>
              <a:gd name="connsiteY0" fmla="*/ 1276350 h 1276350"/>
              <a:gd name="connsiteX1" fmla="*/ 57150 w 2727325"/>
              <a:gd name="connsiteY1" fmla="*/ 1250950 h 1276350"/>
              <a:gd name="connsiteX2" fmla="*/ 120650 w 2727325"/>
              <a:gd name="connsiteY2" fmla="*/ 1250950 h 1276350"/>
              <a:gd name="connsiteX3" fmla="*/ 161925 w 2727325"/>
              <a:gd name="connsiteY3" fmla="*/ 1244600 h 1276350"/>
              <a:gd name="connsiteX4" fmla="*/ 244475 w 2727325"/>
              <a:gd name="connsiteY4" fmla="*/ 1219200 h 1276350"/>
              <a:gd name="connsiteX5" fmla="*/ 349250 w 2727325"/>
              <a:gd name="connsiteY5" fmla="*/ 1200150 h 1276350"/>
              <a:gd name="connsiteX6" fmla="*/ 422275 w 2727325"/>
              <a:gd name="connsiteY6" fmla="*/ 1165225 h 1276350"/>
              <a:gd name="connsiteX7" fmla="*/ 511175 w 2727325"/>
              <a:gd name="connsiteY7" fmla="*/ 1133475 h 1276350"/>
              <a:gd name="connsiteX8" fmla="*/ 600075 w 2727325"/>
              <a:gd name="connsiteY8" fmla="*/ 1111250 h 1276350"/>
              <a:gd name="connsiteX9" fmla="*/ 650875 w 2727325"/>
              <a:gd name="connsiteY9" fmla="*/ 1085850 h 1276350"/>
              <a:gd name="connsiteX10" fmla="*/ 736600 w 2727325"/>
              <a:gd name="connsiteY10" fmla="*/ 1050925 h 1276350"/>
              <a:gd name="connsiteX11" fmla="*/ 777875 w 2727325"/>
              <a:gd name="connsiteY11" fmla="*/ 1038225 h 1276350"/>
              <a:gd name="connsiteX12" fmla="*/ 828675 w 2727325"/>
              <a:gd name="connsiteY12" fmla="*/ 1022350 h 1276350"/>
              <a:gd name="connsiteX13" fmla="*/ 898525 w 2727325"/>
              <a:gd name="connsiteY13" fmla="*/ 1006475 h 1276350"/>
              <a:gd name="connsiteX14" fmla="*/ 946150 w 2727325"/>
              <a:gd name="connsiteY14" fmla="*/ 987425 h 1276350"/>
              <a:gd name="connsiteX15" fmla="*/ 977900 w 2727325"/>
              <a:gd name="connsiteY15" fmla="*/ 952500 h 1276350"/>
              <a:gd name="connsiteX16" fmla="*/ 1012825 w 2727325"/>
              <a:gd name="connsiteY16" fmla="*/ 914400 h 1276350"/>
              <a:gd name="connsiteX17" fmla="*/ 1076325 w 2727325"/>
              <a:gd name="connsiteY17" fmla="*/ 911225 h 1276350"/>
              <a:gd name="connsiteX18" fmla="*/ 1146175 w 2727325"/>
              <a:gd name="connsiteY18" fmla="*/ 901700 h 1276350"/>
              <a:gd name="connsiteX19" fmla="*/ 1168400 w 2727325"/>
              <a:gd name="connsiteY19" fmla="*/ 873125 h 1276350"/>
              <a:gd name="connsiteX20" fmla="*/ 1181100 w 2727325"/>
              <a:gd name="connsiteY20" fmla="*/ 831850 h 1276350"/>
              <a:gd name="connsiteX21" fmla="*/ 1200150 w 2727325"/>
              <a:gd name="connsiteY21" fmla="*/ 809625 h 1276350"/>
              <a:gd name="connsiteX22" fmla="*/ 1244600 w 2727325"/>
              <a:gd name="connsiteY22" fmla="*/ 796925 h 1276350"/>
              <a:gd name="connsiteX23" fmla="*/ 1285875 w 2727325"/>
              <a:gd name="connsiteY23" fmla="*/ 727075 h 1276350"/>
              <a:gd name="connsiteX24" fmla="*/ 1343025 w 2727325"/>
              <a:gd name="connsiteY24" fmla="*/ 714375 h 1276350"/>
              <a:gd name="connsiteX25" fmla="*/ 1441450 w 2727325"/>
              <a:gd name="connsiteY25" fmla="*/ 688975 h 1276350"/>
              <a:gd name="connsiteX26" fmla="*/ 1565275 w 2727325"/>
              <a:gd name="connsiteY26" fmla="*/ 663575 h 1276350"/>
              <a:gd name="connsiteX27" fmla="*/ 1638300 w 2727325"/>
              <a:gd name="connsiteY27" fmla="*/ 638175 h 1276350"/>
              <a:gd name="connsiteX28" fmla="*/ 1689100 w 2727325"/>
              <a:gd name="connsiteY28" fmla="*/ 650875 h 1276350"/>
              <a:gd name="connsiteX29" fmla="*/ 1774825 w 2727325"/>
              <a:gd name="connsiteY29" fmla="*/ 650875 h 1276350"/>
              <a:gd name="connsiteX30" fmla="*/ 1822450 w 2727325"/>
              <a:gd name="connsiteY30" fmla="*/ 628650 h 1276350"/>
              <a:gd name="connsiteX31" fmla="*/ 1863725 w 2727325"/>
              <a:gd name="connsiteY31" fmla="*/ 596900 h 1276350"/>
              <a:gd name="connsiteX32" fmla="*/ 1892300 w 2727325"/>
              <a:gd name="connsiteY32" fmla="*/ 561975 h 1276350"/>
              <a:gd name="connsiteX33" fmla="*/ 1901825 w 2727325"/>
              <a:gd name="connsiteY33" fmla="*/ 514350 h 1276350"/>
              <a:gd name="connsiteX34" fmla="*/ 1939925 w 2727325"/>
              <a:gd name="connsiteY34" fmla="*/ 476250 h 1276350"/>
              <a:gd name="connsiteX35" fmla="*/ 2012950 w 2727325"/>
              <a:gd name="connsiteY35" fmla="*/ 422275 h 1276350"/>
              <a:gd name="connsiteX36" fmla="*/ 2070100 w 2727325"/>
              <a:gd name="connsiteY36" fmla="*/ 374650 h 1276350"/>
              <a:gd name="connsiteX37" fmla="*/ 2111375 w 2727325"/>
              <a:gd name="connsiteY37" fmla="*/ 327025 h 1276350"/>
              <a:gd name="connsiteX38" fmla="*/ 2178050 w 2727325"/>
              <a:gd name="connsiteY38" fmla="*/ 260350 h 1276350"/>
              <a:gd name="connsiteX39" fmla="*/ 2219325 w 2727325"/>
              <a:gd name="connsiteY39" fmla="*/ 212725 h 1276350"/>
              <a:gd name="connsiteX40" fmla="*/ 2251075 w 2727325"/>
              <a:gd name="connsiteY40" fmla="*/ 177800 h 1276350"/>
              <a:gd name="connsiteX41" fmla="*/ 2282825 w 2727325"/>
              <a:gd name="connsiteY41" fmla="*/ 142875 h 1276350"/>
              <a:gd name="connsiteX42" fmla="*/ 2352675 w 2727325"/>
              <a:gd name="connsiteY42" fmla="*/ 92075 h 1276350"/>
              <a:gd name="connsiteX43" fmla="*/ 2413000 w 2727325"/>
              <a:gd name="connsiteY43" fmla="*/ 73025 h 1276350"/>
              <a:gd name="connsiteX44" fmla="*/ 2486025 w 2727325"/>
              <a:gd name="connsiteY44" fmla="*/ 63500 h 1276350"/>
              <a:gd name="connsiteX45" fmla="*/ 2555875 w 2727325"/>
              <a:gd name="connsiteY45" fmla="*/ 73025 h 1276350"/>
              <a:gd name="connsiteX46" fmla="*/ 2609850 w 2727325"/>
              <a:gd name="connsiteY46" fmla="*/ 66675 h 1276350"/>
              <a:gd name="connsiteX47" fmla="*/ 2673350 w 2727325"/>
              <a:gd name="connsiteY47" fmla="*/ 41275 h 1276350"/>
              <a:gd name="connsiteX48" fmla="*/ 2727325 w 2727325"/>
              <a:gd name="connsiteY48" fmla="*/ 0 h 1276350"/>
              <a:gd name="connsiteX0" fmla="*/ 0 w 2673350"/>
              <a:gd name="connsiteY0" fmla="*/ 1235075 h 1235075"/>
              <a:gd name="connsiteX1" fmla="*/ 57150 w 2673350"/>
              <a:gd name="connsiteY1" fmla="*/ 1209675 h 1235075"/>
              <a:gd name="connsiteX2" fmla="*/ 120650 w 2673350"/>
              <a:gd name="connsiteY2" fmla="*/ 1209675 h 1235075"/>
              <a:gd name="connsiteX3" fmla="*/ 161925 w 2673350"/>
              <a:gd name="connsiteY3" fmla="*/ 1203325 h 1235075"/>
              <a:gd name="connsiteX4" fmla="*/ 244475 w 2673350"/>
              <a:gd name="connsiteY4" fmla="*/ 1177925 h 1235075"/>
              <a:gd name="connsiteX5" fmla="*/ 349250 w 2673350"/>
              <a:gd name="connsiteY5" fmla="*/ 1158875 h 1235075"/>
              <a:gd name="connsiteX6" fmla="*/ 422275 w 2673350"/>
              <a:gd name="connsiteY6" fmla="*/ 1123950 h 1235075"/>
              <a:gd name="connsiteX7" fmla="*/ 511175 w 2673350"/>
              <a:gd name="connsiteY7" fmla="*/ 1092200 h 1235075"/>
              <a:gd name="connsiteX8" fmla="*/ 600075 w 2673350"/>
              <a:gd name="connsiteY8" fmla="*/ 1069975 h 1235075"/>
              <a:gd name="connsiteX9" fmla="*/ 650875 w 2673350"/>
              <a:gd name="connsiteY9" fmla="*/ 1044575 h 1235075"/>
              <a:gd name="connsiteX10" fmla="*/ 736600 w 2673350"/>
              <a:gd name="connsiteY10" fmla="*/ 1009650 h 1235075"/>
              <a:gd name="connsiteX11" fmla="*/ 777875 w 2673350"/>
              <a:gd name="connsiteY11" fmla="*/ 996950 h 1235075"/>
              <a:gd name="connsiteX12" fmla="*/ 828675 w 2673350"/>
              <a:gd name="connsiteY12" fmla="*/ 981075 h 1235075"/>
              <a:gd name="connsiteX13" fmla="*/ 898525 w 2673350"/>
              <a:gd name="connsiteY13" fmla="*/ 965200 h 1235075"/>
              <a:gd name="connsiteX14" fmla="*/ 946150 w 2673350"/>
              <a:gd name="connsiteY14" fmla="*/ 946150 h 1235075"/>
              <a:gd name="connsiteX15" fmla="*/ 977900 w 2673350"/>
              <a:gd name="connsiteY15" fmla="*/ 911225 h 1235075"/>
              <a:gd name="connsiteX16" fmla="*/ 1012825 w 2673350"/>
              <a:gd name="connsiteY16" fmla="*/ 873125 h 1235075"/>
              <a:gd name="connsiteX17" fmla="*/ 1076325 w 2673350"/>
              <a:gd name="connsiteY17" fmla="*/ 869950 h 1235075"/>
              <a:gd name="connsiteX18" fmla="*/ 1146175 w 2673350"/>
              <a:gd name="connsiteY18" fmla="*/ 860425 h 1235075"/>
              <a:gd name="connsiteX19" fmla="*/ 1168400 w 2673350"/>
              <a:gd name="connsiteY19" fmla="*/ 831850 h 1235075"/>
              <a:gd name="connsiteX20" fmla="*/ 1181100 w 2673350"/>
              <a:gd name="connsiteY20" fmla="*/ 790575 h 1235075"/>
              <a:gd name="connsiteX21" fmla="*/ 1200150 w 2673350"/>
              <a:gd name="connsiteY21" fmla="*/ 768350 h 1235075"/>
              <a:gd name="connsiteX22" fmla="*/ 1244600 w 2673350"/>
              <a:gd name="connsiteY22" fmla="*/ 755650 h 1235075"/>
              <a:gd name="connsiteX23" fmla="*/ 1285875 w 2673350"/>
              <a:gd name="connsiteY23" fmla="*/ 685800 h 1235075"/>
              <a:gd name="connsiteX24" fmla="*/ 1343025 w 2673350"/>
              <a:gd name="connsiteY24" fmla="*/ 673100 h 1235075"/>
              <a:gd name="connsiteX25" fmla="*/ 1441450 w 2673350"/>
              <a:gd name="connsiteY25" fmla="*/ 647700 h 1235075"/>
              <a:gd name="connsiteX26" fmla="*/ 1565275 w 2673350"/>
              <a:gd name="connsiteY26" fmla="*/ 622300 h 1235075"/>
              <a:gd name="connsiteX27" fmla="*/ 1638300 w 2673350"/>
              <a:gd name="connsiteY27" fmla="*/ 596900 h 1235075"/>
              <a:gd name="connsiteX28" fmla="*/ 1689100 w 2673350"/>
              <a:gd name="connsiteY28" fmla="*/ 609600 h 1235075"/>
              <a:gd name="connsiteX29" fmla="*/ 1774825 w 2673350"/>
              <a:gd name="connsiteY29" fmla="*/ 609600 h 1235075"/>
              <a:gd name="connsiteX30" fmla="*/ 1822450 w 2673350"/>
              <a:gd name="connsiteY30" fmla="*/ 587375 h 1235075"/>
              <a:gd name="connsiteX31" fmla="*/ 1863725 w 2673350"/>
              <a:gd name="connsiteY31" fmla="*/ 555625 h 1235075"/>
              <a:gd name="connsiteX32" fmla="*/ 1892300 w 2673350"/>
              <a:gd name="connsiteY32" fmla="*/ 520700 h 1235075"/>
              <a:gd name="connsiteX33" fmla="*/ 1901825 w 2673350"/>
              <a:gd name="connsiteY33" fmla="*/ 473075 h 1235075"/>
              <a:gd name="connsiteX34" fmla="*/ 1939925 w 2673350"/>
              <a:gd name="connsiteY34" fmla="*/ 434975 h 1235075"/>
              <a:gd name="connsiteX35" fmla="*/ 2012950 w 2673350"/>
              <a:gd name="connsiteY35" fmla="*/ 381000 h 1235075"/>
              <a:gd name="connsiteX36" fmla="*/ 2070100 w 2673350"/>
              <a:gd name="connsiteY36" fmla="*/ 333375 h 1235075"/>
              <a:gd name="connsiteX37" fmla="*/ 2111375 w 2673350"/>
              <a:gd name="connsiteY37" fmla="*/ 285750 h 1235075"/>
              <a:gd name="connsiteX38" fmla="*/ 2178050 w 2673350"/>
              <a:gd name="connsiteY38" fmla="*/ 219075 h 1235075"/>
              <a:gd name="connsiteX39" fmla="*/ 2219325 w 2673350"/>
              <a:gd name="connsiteY39" fmla="*/ 171450 h 1235075"/>
              <a:gd name="connsiteX40" fmla="*/ 2251075 w 2673350"/>
              <a:gd name="connsiteY40" fmla="*/ 136525 h 1235075"/>
              <a:gd name="connsiteX41" fmla="*/ 2282825 w 2673350"/>
              <a:gd name="connsiteY41" fmla="*/ 101600 h 1235075"/>
              <a:gd name="connsiteX42" fmla="*/ 2352675 w 2673350"/>
              <a:gd name="connsiteY42" fmla="*/ 50800 h 1235075"/>
              <a:gd name="connsiteX43" fmla="*/ 2413000 w 2673350"/>
              <a:gd name="connsiteY43" fmla="*/ 31750 h 1235075"/>
              <a:gd name="connsiteX44" fmla="*/ 2486025 w 2673350"/>
              <a:gd name="connsiteY44" fmla="*/ 22225 h 1235075"/>
              <a:gd name="connsiteX45" fmla="*/ 2555875 w 2673350"/>
              <a:gd name="connsiteY45" fmla="*/ 31750 h 1235075"/>
              <a:gd name="connsiteX46" fmla="*/ 2609850 w 2673350"/>
              <a:gd name="connsiteY46" fmla="*/ 25400 h 1235075"/>
              <a:gd name="connsiteX47" fmla="*/ 2673350 w 2673350"/>
              <a:gd name="connsiteY47" fmla="*/ 0 h 1235075"/>
              <a:gd name="connsiteX0" fmla="*/ 0 w 2609850"/>
              <a:gd name="connsiteY0" fmla="*/ 1212850 h 1212850"/>
              <a:gd name="connsiteX1" fmla="*/ 57150 w 2609850"/>
              <a:gd name="connsiteY1" fmla="*/ 1187450 h 1212850"/>
              <a:gd name="connsiteX2" fmla="*/ 120650 w 2609850"/>
              <a:gd name="connsiteY2" fmla="*/ 1187450 h 1212850"/>
              <a:gd name="connsiteX3" fmla="*/ 161925 w 2609850"/>
              <a:gd name="connsiteY3" fmla="*/ 1181100 h 1212850"/>
              <a:gd name="connsiteX4" fmla="*/ 244475 w 2609850"/>
              <a:gd name="connsiteY4" fmla="*/ 1155700 h 1212850"/>
              <a:gd name="connsiteX5" fmla="*/ 349250 w 2609850"/>
              <a:gd name="connsiteY5" fmla="*/ 1136650 h 1212850"/>
              <a:gd name="connsiteX6" fmla="*/ 422275 w 2609850"/>
              <a:gd name="connsiteY6" fmla="*/ 1101725 h 1212850"/>
              <a:gd name="connsiteX7" fmla="*/ 511175 w 2609850"/>
              <a:gd name="connsiteY7" fmla="*/ 1069975 h 1212850"/>
              <a:gd name="connsiteX8" fmla="*/ 600075 w 2609850"/>
              <a:gd name="connsiteY8" fmla="*/ 1047750 h 1212850"/>
              <a:gd name="connsiteX9" fmla="*/ 650875 w 2609850"/>
              <a:gd name="connsiteY9" fmla="*/ 1022350 h 1212850"/>
              <a:gd name="connsiteX10" fmla="*/ 736600 w 2609850"/>
              <a:gd name="connsiteY10" fmla="*/ 987425 h 1212850"/>
              <a:gd name="connsiteX11" fmla="*/ 777875 w 2609850"/>
              <a:gd name="connsiteY11" fmla="*/ 974725 h 1212850"/>
              <a:gd name="connsiteX12" fmla="*/ 828675 w 2609850"/>
              <a:gd name="connsiteY12" fmla="*/ 958850 h 1212850"/>
              <a:gd name="connsiteX13" fmla="*/ 898525 w 2609850"/>
              <a:gd name="connsiteY13" fmla="*/ 942975 h 1212850"/>
              <a:gd name="connsiteX14" fmla="*/ 946150 w 2609850"/>
              <a:gd name="connsiteY14" fmla="*/ 923925 h 1212850"/>
              <a:gd name="connsiteX15" fmla="*/ 977900 w 2609850"/>
              <a:gd name="connsiteY15" fmla="*/ 889000 h 1212850"/>
              <a:gd name="connsiteX16" fmla="*/ 1012825 w 2609850"/>
              <a:gd name="connsiteY16" fmla="*/ 850900 h 1212850"/>
              <a:gd name="connsiteX17" fmla="*/ 1076325 w 2609850"/>
              <a:gd name="connsiteY17" fmla="*/ 847725 h 1212850"/>
              <a:gd name="connsiteX18" fmla="*/ 1146175 w 2609850"/>
              <a:gd name="connsiteY18" fmla="*/ 838200 h 1212850"/>
              <a:gd name="connsiteX19" fmla="*/ 1168400 w 2609850"/>
              <a:gd name="connsiteY19" fmla="*/ 809625 h 1212850"/>
              <a:gd name="connsiteX20" fmla="*/ 1181100 w 2609850"/>
              <a:gd name="connsiteY20" fmla="*/ 768350 h 1212850"/>
              <a:gd name="connsiteX21" fmla="*/ 1200150 w 2609850"/>
              <a:gd name="connsiteY21" fmla="*/ 746125 h 1212850"/>
              <a:gd name="connsiteX22" fmla="*/ 1244600 w 2609850"/>
              <a:gd name="connsiteY22" fmla="*/ 733425 h 1212850"/>
              <a:gd name="connsiteX23" fmla="*/ 1285875 w 2609850"/>
              <a:gd name="connsiteY23" fmla="*/ 663575 h 1212850"/>
              <a:gd name="connsiteX24" fmla="*/ 1343025 w 2609850"/>
              <a:gd name="connsiteY24" fmla="*/ 650875 h 1212850"/>
              <a:gd name="connsiteX25" fmla="*/ 1441450 w 2609850"/>
              <a:gd name="connsiteY25" fmla="*/ 625475 h 1212850"/>
              <a:gd name="connsiteX26" fmla="*/ 1565275 w 2609850"/>
              <a:gd name="connsiteY26" fmla="*/ 600075 h 1212850"/>
              <a:gd name="connsiteX27" fmla="*/ 1638300 w 2609850"/>
              <a:gd name="connsiteY27" fmla="*/ 574675 h 1212850"/>
              <a:gd name="connsiteX28" fmla="*/ 1689100 w 2609850"/>
              <a:gd name="connsiteY28" fmla="*/ 587375 h 1212850"/>
              <a:gd name="connsiteX29" fmla="*/ 1774825 w 2609850"/>
              <a:gd name="connsiteY29" fmla="*/ 587375 h 1212850"/>
              <a:gd name="connsiteX30" fmla="*/ 1822450 w 2609850"/>
              <a:gd name="connsiteY30" fmla="*/ 565150 h 1212850"/>
              <a:gd name="connsiteX31" fmla="*/ 1863725 w 2609850"/>
              <a:gd name="connsiteY31" fmla="*/ 533400 h 1212850"/>
              <a:gd name="connsiteX32" fmla="*/ 1892300 w 2609850"/>
              <a:gd name="connsiteY32" fmla="*/ 498475 h 1212850"/>
              <a:gd name="connsiteX33" fmla="*/ 1901825 w 2609850"/>
              <a:gd name="connsiteY33" fmla="*/ 450850 h 1212850"/>
              <a:gd name="connsiteX34" fmla="*/ 1939925 w 2609850"/>
              <a:gd name="connsiteY34" fmla="*/ 412750 h 1212850"/>
              <a:gd name="connsiteX35" fmla="*/ 2012950 w 2609850"/>
              <a:gd name="connsiteY35" fmla="*/ 358775 h 1212850"/>
              <a:gd name="connsiteX36" fmla="*/ 2070100 w 2609850"/>
              <a:gd name="connsiteY36" fmla="*/ 311150 h 1212850"/>
              <a:gd name="connsiteX37" fmla="*/ 2111375 w 2609850"/>
              <a:gd name="connsiteY37" fmla="*/ 263525 h 1212850"/>
              <a:gd name="connsiteX38" fmla="*/ 2178050 w 2609850"/>
              <a:gd name="connsiteY38" fmla="*/ 196850 h 1212850"/>
              <a:gd name="connsiteX39" fmla="*/ 2219325 w 2609850"/>
              <a:gd name="connsiteY39" fmla="*/ 149225 h 1212850"/>
              <a:gd name="connsiteX40" fmla="*/ 2251075 w 2609850"/>
              <a:gd name="connsiteY40" fmla="*/ 114300 h 1212850"/>
              <a:gd name="connsiteX41" fmla="*/ 2282825 w 2609850"/>
              <a:gd name="connsiteY41" fmla="*/ 79375 h 1212850"/>
              <a:gd name="connsiteX42" fmla="*/ 2352675 w 2609850"/>
              <a:gd name="connsiteY42" fmla="*/ 28575 h 1212850"/>
              <a:gd name="connsiteX43" fmla="*/ 2413000 w 2609850"/>
              <a:gd name="connsiteY43" fmla="*/ 9525 h 1212850"/>
              <a:gd name="connsiteX44" fmla="*/ 2486025 w 2609850"/>
              <a:gd name="connsiteY44" fmla="*/ 0 h 1212850"/>
              <a:gd name="connsiteX45" fmla="*/ 2555875 w 2609850"/>
              <a:gd name="connsiteY45" fmla="*/ 9525 h 1212850"/>
              <a:gd name="connsiteX46" fmla="*/ 2609850 w 2609850"/>
              <a:gd name="connsiteY46" fmla="*/ 3175 h 1212850"/>
              <a:gd name="connsiteX0" fmla="*/ 0 w 2665841"/>
              <a:gd name="connsiteY0" fmla="*/ 1237667 h 1237667"/>
              <a:gd name="connsiteX1" fmla="*/ 57150 w 2665841"/>
              <a:gd name="connsiteY1" fmla="*/ 1212267 h 1237667"/>
              <a:gd name="connsiteX2" fmla="*/ 120650 w 2665841"/>
              <a:gd name="connsiteY2" fmla="*/ 1212267 h 1237667"/>
              <a:gd name="connsiteX3" fmla="*/ 161925 w 2665841"/>
              <a:gd name="connsiteY3" fmla="*/ 1205917 h 1237667"/>
              <a:gd name="connsiteX4" fmla="*/ 244475 w 2665841"/>
              <a:gd name="connsiteY4" fmla="*/ 1180517 h 1237667"/>
              <a:gd name="connsiteX5" fmla="*/ 349250 w 2665841"/>
              <a:gd name="connsiteY5" fmla="*/ 1161467 h 1237667"/>
              <a:gd name="connsiteX6" fmla="*/ 422275 w 2665841"/>
              <a:gd name="connsiteY6" fmla="*/ 1126542 h 1237667"/>
              <a:gd name="connsiteX7" fmla="*/ 511175 w 2665841"/>
              <a:gd name="connsiteY7" fmla="*/ 1094792 h 1237667"/>
              <a:gd name="connsiteX8" fmla="*/ 600075 w 2665841"/>
              <a:gd name="connsiteY8" fmla="*/ 1072567 h 1237667"/>
              <a:gd name="connsiteX9" fmla="*/ 650875 w 2665841"/>
              <a:gd name="connsiteY9" fmla="*/ 1047167 h 1237667"/>
              <a:gd name="connsiteX10" fmla="*/ 736600 w 2665841"/>
              <a:gd name="connsiteY10" fmla="*/ 1012242 h 1237667"/>
              <a:gd name="connsiteX11" fmla="*/ 777875 w 2665841"/>
              <a:gd name="connsiteY11" fmla="*/ 999542 h 1237667"/>
              <a:gd name="connsiteX12" fmla="*/ 828675 w 2665841"/>
              <a:gd name="connsiteY12" fmla="*/ 983667 h 1237667"/>
              <a:gd name="connsiteX13" fmla="*/ 898525 w 2665841"/>
              <a:gd name="connsiteY13" fmla="*/ 967792 h 1237667"/>
              <a:gd name="connsiteX14" fmla="*/ 946150 w 2665841"/>
              <a:gd name="connsiteY14" fmla="*/ 948742 h 1237667"/>
              <a:gd name="connsiteX15" fmla="*/ 977900 w 2665841"/>
              <a:gd name="connsiteY15" fmla="*/ 913817 h 1237667"/>
              <a:gd name="connsiteX16" fmla="*/ 1012825 w 2665841"/>
              <a:gd name="connsiteY16" fmla="*/ 875717 h 1237667"/>
              <a:gd name="connsiteX17" fmla="*/ 1076325 w 2665841"/>
              <a:gd name="connsiteY17" fmla="*/ 872542 h 1237667"/>
              <a:gd name="connsiteX18" fmla="*/ 1146175 w 2665841"/>
              <a:gd name="connsiteY18" fmla="*/ 863017 h 1237667"/>
              <a:gd name="connsiteX19" fmla="*/ 1168400 w 2665841"/>
              <a:gd name="connsiteY19" fmla="*/ 834442 h 1237667"/>
              <a:gd name="connsiteX20" fmla="*/ 1181100 w 2665841"/>
              <a:gd name="connsiteY20" fmla="*/ 793167 h 1237667"/>
              <a:gd name="connsiteX21" fmla="*/ 1200150 w 2665841"/>
              <a:gd name="connsiteY21" fmla="*/ 770942 h 1237667"/>
              <a:gd name="connsiteX22" fmla="*/ 1244600 w 2665841"/>
              <a:gd name="connsiteY22" fmla="*/ 758242 h 1237667"/>
              <a:gd name="connsiteX23" fmla="*/ 1285875 w 2665841"/>
              <a:gd name="connsiteY23" fmla="*/ 688392 h 1237667"/>
              <a:gd name="connsiteX24" fmla="*/ 1343025 w 2665841"/>
              <a:gd name="connsiteY24" fmla="*/ 675692 h 1237667"/>
              <a:gd name="connsiteX25" fmla="*/ 1441450 w 2665841"/>
              <a:gd name="connsiteY25" fmla="*/ 650292 h 1237667"/>
              <a:gd name="connsiteX26" fmla="*/ 1565275 w 2665841"/>
              <a:gd name="connsiteY26" fmla="*/ 624892 h 1237667"/>
              <a:gd name="connsiteX27" fmla="*/ 1638300 w 2665841"/>
              <a:gd name="connsiteY27" fmla="*/ 599492 h 1237667"/>
              <a:gd name="connsiteX28" fmla="*/ 1689100 w 2665841"/>
              <a:gd name="connsiteY28" fmla="*/ 612192 h 1237667"/>
              <a:gd name="connsiteX29" fmla="*/ 1774825 w 2665841"/>
              <a:gd name="connsiteY29" fmla="*/ 612192 h 1237667"/>
              <a:gd name="connsiteX30" fmla="*/ 1822450 w 2665841"/>
              <a:gd name="connsiteY30" fmla="*/ 589967 h 1237667"/>
              <a:gd name="connsiteX31" fmla="*/ 1863725 w 2665841"/>
              <a:gd name="connsiteY31" fmla="*/ 558217 h 1237667"/>
              <a:gd name="connsiteX32" fmla="*/ 1892300 w 2665841"/>
              <a:gd name="connsiteY32" fmla="*/ 523292 h 1237667"/>
              <a:gd name="connsiteX33" fmla="*/ 1901825 w 2665841"/>
              <a:gd name="connsiteY33" fmla="*/ 475667 h 1237667"/>
              <a:gd name="connsiteX34" fmla="*/ 1939925 w 2665841"/>
              <a:gd name="connsiteY34" fmla="*/ 437567 h 1237667"/>
              <a:gd name="connsiteX35" fmla="*/ 2012950 w 2665841"/>
              <a:gd name="connsiteY35" fmla="*/ 383592 h 1237667"/>
              <a:gd name="connsiteX36" fmla="*/ 2070100 w 2665841"/>
              <a:gd name="connsiteY36" fmla="*/ 335967 h 1237667"/>
              <a:gd name="connsiteX37" fmla="*/ 2111375 w 2665841"/>
              <a:gd name="connsiteY37" fmla="*/ 288342 h 1237667"/>
              <a:gd name="connsiteX38" fmla="*/ 2178050 w 2665841"/>
              <a:gd name="connsiteY38" fmla="*/ 221667 h 1237667"/>
              <a:gd name="connsiteX39" fmla="*/ 2219325 w 2665841"/>
              <a:gd name="connsiteY39" fmla="*/ 174042 h 1237667"/>
              <a:gd name="connsiteX40" fmla="*/ 2251075 w 2665841"/>
              <a:gd name="connsiteY40" fmla="*/ 139117 h 1237667"/>
              <a:gd name="connsiteX41" fmla="*/ 2282825 w 2665841"/>
              <a:gd name="connsiteY41" fmla="*/ 104192 h 1237667"/>
              <a:gd name="connsiteX42" fmla="*/ 2352675 w 2665841"/>
              <a:gd name="connsiteY42" fmla="*/ 53392 h 1237667"/>
              <a:gd name="connsiteX43" fmla="*/ 2413000 w 2665841"/>
              <a:gd name="connsiteY43" fmla="*/ 34342 h 1237667"/>
              <a:gd name="connsiteX44" fmla="*/ 2486025 w 2665841"/>
              <a:gd name="connsiteY44" fmla="*/ 24817 h 1237667"/>
              <a:gd name="connsiteX45" fmla="*/ 2555875 w 2665841"/>
              <a:gd name="connsiteY45" fmla="*/ 34342 h 1237667"/>
              <a:gd name="connsiteX46" fmla="*/ 2665841 w 2665841"/>
              <a:gd name="connsiteY46" fmla="*/ 0 h 1237667"/>
              <a:gd name="connsiteX0" fmla="*/ 0 w 2555875"/>
              <a:gd name="connsiteY0" fmla="*/ 1212850 h 1212850"/>
              <a:gd name="connsiteX1" fmla="*/ 57150 w 2555875"/>
              <a:gd name="connsiteY1" fmla="*/ 1187450 h 1212850"/>
              <a:gd name="connsiteX2" fmla="*/ 120650 w 2555875"/>
              <a:gd name="connsiteY2" fmla="*/ 1187450 h 1212850"/>
              <a:gd name="connsiteX3" fmla="*/ 161925 w 2555875"/>
              <a:gd name="connsiteY3" fmla="*/ 1181100 h 1212850"/>
              <a:gd name="connsiteX4" fmla="*/ 244475 w 2555875"/>
              <a:gd name="connsiteY4" fmla="*/ 1155700 h 1212850"/>
              <a:gd name="connsiteX5" fmla="*/ 349250 w 2555875"/>
              <a:gd name="connsiteY5" fmla="*/ 1136650 h 1212850"/>
              <a:gd name="connsiteX6" fmla="*/ 422275 w 2555875"/>
              <a:gd name="connsiteY6" fmla="*/ 1101725 h 1212850"/>
              <a:gd name="connsiteX7" fmla="*/ 511175 w 2555875"/>
              <a:gd name="connsiteY7" fmla="*/ 1069975 h 1212850"/>
              <a:gd name="connsiteX8" fmla="*/ 600075 w 2555875"/>
              <a:gd name="connsiteY8" fmla="*/ 1047750 h 1212850"/>
              <a:gd name="connsiteX9" fmla="*/ 650875 w 2555875"/>
              <a:gd name="connsiteY9" fmla="*/ 1022350 h 1212850"/>
              <a:gd name="connsiteX10" fmla="*/ 736600 w 2555875"/>
              <a:gd name="connsiteY10" fmla="*/ 987425 h 1212850"/>
              <a:gd name="connsiteX11" fmla="*/ 777875 w 2555875"/>
              <a:gd name="connsiteY11" fmla="*/ 974725 h 1212850"/>
              <a:gd name="connsiteX12" fmla="*/ 828675 w 2555875"/>
              <a:gd name="connsiteY12" fmla="*/ 958850 h 1212850"/>
              <a:gd name="connsiteX13" fmla="*/ 898525 w 2555875"/>
              <a:gd name="connsiteY13" fmla="*/ 942975 h 1212850"/>
              <a:gd name="connsiteX14" fmla="*/ 946150 w 2555875"/>
              <a:gd name="connsiteY14" fmla="*/ 923925 h 1212850"/>
              <a:gd name="connsiteX15" fmla="*/ 977900 w 2555875"/>
              <a:gd name="connsiteY15" fmla="*/ 889000 h 1212850"/>
              <a:gd name="connsiteX16" fmla="*/ 1012825 w 2555875"/>
              <a:gd name="connsiteY16" fmla="*/ 850900 h 1212850"/>
              <a:gd name="connsiteX17" fmla="*/ 1076325 w 2555875"/>
              <a:gd name="connsiteY17" fmla="*/ 847725 h 1212850"/>
              <a:gd name="connsiteX18" fmla="*/ 1146175 w 2555875"/>
              <a:gd name="connsiteY18" fmla="*/ 838200 h 1212850"/>
              <a:gd name="connsiteX19" fmla="*/ 1168400 w 2555875"/>
              <a:gd name="connsiteY19" fmla="*/ 809625 h 1212850"/>
              <a:gd name="connsiteX20" fmla="*/ 1181100 w 2555875"/>
              <a:gd name="connsiteY20" fmla="*/ 768350 h 1212850"/>
              <a:gd name="connsiteX21" fmla="*/ 1200150 w 2555875"/>
              <a:gd name="connsiteY21" fmla="*/ 746125 h 1212850"/>
              <a:gd name="connsiteX22" fmla="*/ 1244600 w 2555875"/>
              <a:gd name="connsiteY22" fmla="*/ 733425 h 1212850"/>
              <a:gd name="connsiteX23" fmla="*/ 1285875 w 2555875"/>
              <a:gd name="connsiteY23" fmla="*/ 663575 h 1212850"/>
              <a:gd name="connsiteX24" fmla="*/ 1343025 w 2555875"/>
              <a:gd name="connsiteY24" fmla="*/ 650875 h 1212850"/>
              <a:gd name="connsiteX25" fmla="*/ 1441450 w 2555875"/>
              <a:gd name="connsiteY25" fmla="*/ 625475 h 1212850"/>
              <a:gd name="connsiteX26" fmla="*/ 1565275 w 2555875"/>
              <a:gd name="connsiteY26" fmla="*/ 600075 h 1212850"/>
              <a:gd name="connsiteX27" fmla="*/ 1638300 w 2555875"/>
              <a:gd name="connsiteY27" fmla="*/ 574675 h 1212850"/>
              <a:gd name="connsiteX28" fmla="*/ 1689100 w 2555875"/>
              <a:gd name="connsiteY28" fmla="*/ 587375 h 1212850"/>
              <a:gd name="connsiteX29" fmla="*/ 1774825 w 2555875"/>
              <a:gd name="connsiteY29" fmla="*/ 587375 h 1212850"/>
              <a:gd name="connsiteX30" fmla="*/ 1822450 w 2555875"/>
              <a:gd name="connsiteY30" fmla="*/ 565150 h 1212850"/>
              <a:gd name="connsiteX31" fmla="*/ 1863725 w 2555875"/>
              <a:gd name="connsiteY31" fmla="*/ 533400 h 1212850"/>
              <a:gd name="connsiteX32" fmla="*/ 1892300 w 2555875"/>
              <a:gd name="connsiteY32" fmla="*/ 498475 h 1212850"/>
              <a:gd name="connsiteX33" fmla="*/ 1901825 w 2555875"/>
              <a:gd name="connsiteY33" fmla="*/ 450850 h 1212850"/>
              <a:gd name="connsiteX34" fmla="*/ 1939925 w 2555875"/>
              <a:gd name="connsiteY34" fmla="*/ 412750 h 1212850"/>
              <a:gd name="connsiteX35" fmla="*/ 2012950 w 2555875"/>
              <a:gd name="connsiteY35" fmla="*/ 358775 h 1212850"/>
              <a:gd name="connsiteX36" fmla="*/ 2070100 w 2555875"/>
              <a:gd name="connsiteY36" fmla="*/ 311150 h 1212850"/>
              <a:gd name="connsiteX37" fmla="*/ 2111375 w 2555875"/>
              <a:gd name="connsiteY37" fmla="*/ 263525 h 1212850"/>
              <a:gd name="connsiteX38" fmla="*/ 2178050 w 2555875"/>
              <a:gd name="connsiteY38" fmla="*/ 196850 h 1212850"/>
              <a:gd name="connsiteX39" fmla="*/ 2219325 w 2555875"/>
              <a:gd name="connsiteY39" fmla="*/ 149225 h 1212850"/>
              <a:gd name="connsiteX40" fmla="*/ 2251075 w 2555875"/>
              <a:gd name="connsiteY40" fmla="*/ 114300 h 1212850"/>
              <a:gd name="connsiteX41" fmla="*/ 2282825 w 2555875"/>
              <a:gd name="connsiteY41" fmla="*/ 79375 h 1212850"/>
              <a:gd name="connsiteX42" fmla="*/ 2352675 w 2555875"/>
              <a:gd name="connsiteY42" fmla="*/ 28575 h 1212850"/>
              <a:gd name="connsiteX43" fmla="*/ 2413000 w 2555875"/>
              <a:gd name="connsiteY43" fmla="*/ 9525 h 1212850"/>
              <a:gd name="connsiteX44" fmla="*/ 2486025 w 2555875"/>
              <a:gd name="connsiteY44" fmla="*/ 0 h 1212850"/>
              <a:gd name="connsiteX45" fmla="*/ 2555875 w 2555875"/>
              <a:gd name="connsiteY45" fmla="*/ 9525 h 1212850"/>
              <a:gd name="connsiteX0" fmla="*/ 0 w 2486025"/>
              <a:gd name="connsiteY0" fmla="*/ 1212850 h 1212850"/>
              <a:gd name="connsiteX1" fmla="*/ 57150 w 2486025"/>
              <a:gd name="connsiteY1" fmla="*/ 1187450 h 1212850"/>
              <a:gd name="connsiteX2" fmla="*/ 120650 w 2486025"/>
              <a:gd name="connsiteY2" fmla="*/ 1187450 h 1212850"/>
              <a:gd name="connsiteX3" fmla="*/ 161925 w 2486025"/>
              <a:gd name="connsiteY3" fmla="*/ 1181100 h 1212850"/>
              <a:gd name="connsiteX4" fmla="*/ 244475 w 2486025"/>
              <a:gd name="connsiteY4" fmla="*/ 1155700 h 1212850"/>
              <a:gd name="connsiteX5" fmla="*/ 349250 w 2486025"/>
              <a:gd name="connsiteY5" fmla="*/ 1136650 h 1212850"/>
              <a:gd name="connsiteX6" fmla="*/ 422275 w 2486025"/>
              <a:gd name="connsiteY6" fmla="*/ 1101725 h 1212850"/>
              <a:gd name="connsiteX7" fmla="*/ 511175 w 2486025"/>
              <a:gd name="connsiteY7" fmla="*/ 1069975 h 1212850"/>
              <a:gd name="connsiteX8" fmla="*/ 600075 w 2486025"/>
              <a:gd name="connsiteY8" fmla="*/ 1047750 h 1212850"/>
              <a:gd name="connsiteX9" fmla="*/ 650875 w 2486025"/>
              <a:gd name="connsiteY9" fmla="*/ 1022350 h 1212850"/>
              <a:gd name="connsiteX10" fmla="*/ 736600 w 2486025"/>
              <a:gd name="connsiteY10" fmla="*/ 987425 h 1212850"/>
              <a:gd name="connsiteX11" fmla="*/ 777875 w 2486025"/>
              <a:gd name="connsiteY11" fmla="*/ 974725 h 1212850"/>
              <a:gd name="connsiteX12" fmla="*/ 828675 w 2486025"/>
              <a:gd name="connsiteY12" fmla="*/ 958850 h 1212850"/>
              <a:gd name="connsiteX13" fmla="*/ 898525 w 2486025"/>
              <a:gd name="connsiteY13" fmla="*/ 942975 h 1212850"/>
              <a:gd name="connsiteX14" fmla="*/ 946150 w 2486025"/>
              <a:gd name="connsiteY14" fmla="*/ 923925 h 1212850"/>
              <a:gd name="connsiteX15" fmla="*/ 977900 w 2486025"/>
              <a:gd name="connsiteY15" fmla="*/ 889000 h 1212850"/>
              <a:gd name="connsiteX16" fmla="*/ 1012825 w 2486025"/>
              <a:gd name="connsiteY16" fmla="*/ 850900 h 1212850"/>
              <a:gd name="connsiteX17" fmla="*/ 1076325 w 2486025"/>
              <a:gd name="connsiteY17" fmla="*/ 847725 h 1212850"/>
              <a:gd name="connsiteX18" fmla="*/ 1146175 w 2486025"/>
              <a:gd name="connsiteY18" fmla="*/ 838200 h 1212850"/>
              <a:gd name="connsiteX19" fmla="*/ 1168400 w 2486025"/>
              <a:gd name="connsiteY19" fmla="*/ 809625 h 1212850"/>
              <a:gd name="connsiteX20" fmla="*/ 1181100 w 2486025"/>
              <a:gd name="connsiteY20" fmla="*/ 768350 h 1212850"/>
              <a:gd name="connsiteX21" fmla="*/ 1200150 w 2486025"/>
              <a:gd name="connsiteY21" fmla="*/ 746125 h 1212850"/>
              <a:gd name="connsiteX22" fmla="*/ 1244600 w 2486025"/>
              <a:gd name="connsiteY22" fmla="*/ 733425 h 1212850"/>
              <a:gd name="connsiteX23" fmla="*/ 1285875 w 2486025"/>
              <a:gd name="connsiteY23" fmla="*/ 663575 h 1212850"/>
              <a:gd name="connsiteX24" fmla="*/ 1343025 w 2486025"/>
              <a:gd name="connsiteY24" fmla="*/ 650875 h 1212850"/>
              <a:gd name="connsiteX25" fmla="*/ 1441450 w 2486025"/>
              <a:gd name="connsiteY25" fmla="*/ 625475 h 1212850"/>
              <a:gd name="connsiteX26" fmla="*/ 1565275 w 2486025"/>
              <a:gd name="connsiteY26" fmla="*/ 600075 h 1212850"/>
              <a:gd name="connsiteX27" fmla="*/ 1638300 w 2486025"/>
              <a:gd name="connsiteY27" fmla="*/ 574675 h 1212850"/>
              <a:gd name="connsiteX28" fmla="*/ 1689100 w 2486025"/>
              <a:gd name="connsiteY28" fmla="*/ 587375 h 1212850"/>
              <a:gd name="connsiteX29" fmla="*/ 1774825 w 2486025"/>
              <a:gd name="connsiteY29" fmla="*/ 587375 h 1212850"/>
              <a:gd name="connsiteX30" fmla="*/ 1822450 w 2486025"/>
              <a:gd name="connsiteY30" fmla="*/ 565150 h 1212850"/>
              <a:gd name="connsiteX31" fmla="*/ 1863725 w 2486025"/>
              <a:gd name="connsiteY31" fmla="*/ 533400 h 1212850"/>
              <a:gd name="connsiteX32" fmla="*/ 1892300 w 2486025"/>
              <a:gd name="connsiteY32" fmla="*/ 498475 h 1212850"/>
              <a:gd name="connsiteX33" fmla="*/ 1901825 w 2486025"/>
              <a:gd name="connsiteY33" fmla="*/ 450850 h 1212850"/>
              <a:gd name="connsiteX34" fmla="*/ 1939925 w 2486025"/>
              <a:gd name="connsiteY34" fmla="*/ 412750 h 1212850"/>
              <a:gd name="connsiteX35" fmla="*/ 2012950 w 2486025"/>
              <a:gd name="connsiteY35" fmla="*/ 358775 h 1212850"/>
              <a:gd name="connsiteX36" fmla="*/ 2070100 w 2486025"/>
              <a:gd name="connsiteY36" fmla="*/ 311150 h 1212850"/>
              <a:gd name="connsiteX37" fmla="*/ 2111375 w 2486025"/>
              <a:gd name="connsiteY37" fmla="*/ 263525 h 1212850"/>
              <a:gd name="connsiteX38" fmla="*/ 2178050 w 2486025"/>
              <a:gd name="connsiteY38" fmla="*/ 196850 h 1212850"/>
              <a:gd name="connsiteX39" fmla="*/ 2219325 w 2486025"/>
              <a:gd name="connsiteY39" fmla="*/ 149225 h 1212850"/>
              <a:gd name="connsiteX40" fmla="*/ 2251075 w 2486025"/>
              <a:gd name="connsiteY40" fmla="*/ 114300 h 1212850"/>
              <a:gd name="connsiteX41" fmla="*/ 2282825 w 2486025"/>
              <a:gd name="connsiteY41" fmla="*/ 79375 h 1212850"/>
              <a:gd name="connsiteX42" fmla="*/ 2352675 w 2486025"/>
              <a:gd name="connsiteY42" fmla="*/ 28575 h 1212850"/>
              <a:gd name="connsiteX43" fmla="*/ 2413000 w 2486025"/>
              <a:gd name="connsiteY43" fmla="*/ 9525 h 1212850"/>
              <a:gd name="connsiteX44" fmla="*/ 2486025 w 2486025"/>
              <a:gd name="connsiteY44" fmla="*/ 0 h 1212850"/>
              <a:gd name="connsiteX0" fmla="*/ 0 w 2413000"/>
              <a:gd name="connsiteY0" fmla="*/ 1203325 h 1203325"/>
              <a:gd name="connsiteX1" fmla="*/ 57150 w 2413000"/>
              <a:gd name="connsiteY1" fmla="*/ 1177925 h 1203325"/>
              <a:gd name="connsiteX2" fmla="*/ 120650 w 2413000"/>
              <a:gd name="connsiteY2" fmla="*/ 1177925 h 1203325"/>
              <a:gd name="connsiteX3" fmla="*/ 161925 w 2413000"/>
              <a:gd name="connsiteY3" fmla="*/ 1171575 h 1203325"/>
              <a:gd name="connsiteX4" fmla="*/ 244475 w 2413000"/>
              <a:gd name="connsiteY4" fmla="*/ 1146175 h 1203325"/>
              <a:gd name="connsiteX5" fmla="*/ 349250 w 2413000"/>
              <a:gd name="connsiteY5" fmla="*/ 1127125 h 1203325"/>
              <a:gd name="connsiteX6" fmla="*/ 422275 w 2413000"/>
              <a:gd name="connsiteY6" fmla="*/ 1092200 h 1203325"/>
              <a:gd name="connsiteX7" fmla="*/ 511175 w 2413000"/>
              <a:gd name="connsiteY7" fmla="*/ 1060450 h 1203325"/>
              <a:gd name="connsiteX8" fmla="*/ 600075 w 2413000"/>
              <a:gd name="connsiteY8" fmla="*/ 1038225 h 1203325"/>
              <a:gd name="connsiteX9" fmla="*/ 650875 w 2413000"/>
              <a:gd name="connsiteY9" fmla="*/ 1012825 h 1203325"/>
              <a:gd name="connsiteX10" fmla="*/ 736600 w 2413000"/>
              <a:gd name="connsiteY10" fmla="*/ 977900 h 1203325"/>
              <a:gd name="connsiteX11" fmla="*/ 777875 w 2413000"/>
              <a:gd name="connsiteY11" fmla="*/ 965200 h 1203325"/>
              <a:gd name="connsiteX12" fmla="*/ 828675 w 2413000"/>
              <a:gd name="connsiteY12" fmla="*/ 949325 h 1203325"/>
              <a:gd name="connsiteX13" fmla="*/ 898525 w 2413000"/>
              <a:gd name="connsiteY13" fmla="*/ 933450 h 1203325"/>
              <a:gd name="connsiteX14" fmla="*/ 946150 w 2413000"/>
              <a:gd name="connsiteY14" fmla="*/ 914400 h 1203325"/>
              <a:gd name="connsiteX15" fmla="*/ 977900 w 2413000"/>
              <a:gd name="connsiteY15" fmla="*/ 879475 h 1203325"/>
              <a:gd name="connsiteX16" fmla="*/ 1012825 w 2413000"/>
              <a:gd name="connsiteY16" fmla="*/ 841375 h 1203325"/>
              <a:gd name="connsiteX17" fmla="*/ 1076325 w 2413000"/>
              <a:gd name="connsiteY17" fmla="*/ 838200 h 1203325"/>
              <a:gd name="connsiteX18" fmla="*/ 1146175 w 2413000"/>
              <a:gd name="connsiteY18" fmla="*/ 828675 h 1203325"/>
              <a:gd name="connsiteX19" fmla="*/ 1168400 w 2413000"/>
              <a:gd name="connsiteY19" fmla="*/ 800100 h 1203325"/>
              <a:gd name="connsiteX20" fmla="*/ 1181100 w 2413000"/>
              <a:gd name="connsiteY20" fmla="*/ 758825 h 1203325"/>
              <a:gd name="connsiteX21" fmla="*/ 1200150 w 2413000"/>
              <a:gd name="connsiteY21" fmla="*/ 736600 h 1203325"/>
              <a:gd name="connsiteX22" fmla="*/ 1244600 w 2413000"/>
              <a:gd name="connsiteY22" fmla="*/ 723900 h 1203325"/>
              <a:gd name="connsiteX23" fmla="*/ 1285875 w 2413000"/>
              <a:gd name="connsiteY23" fmla="*/ 654050 h 1203325"/>
              <a:gd name="connsiteX24" fmla="*/ 1343025 w 2413000"/>
              <a:gd name="connsiteY24" fmla="*/ 641350 h 1203325"/>
              <a:gd name="connsiteX25" fmla="*/ 1441450 w 2413000"/>
              <a:gd name="connsiteY25" fmla="*/ 615950 h 1203325"/>
              <a:gd name="connsiteX26" fmla="*/ 1565275 w 2413000"/>
              <a:gd name="connsiteY26" fmla="*/ 590550 h 1203325"/>
              <a:gd name="connsiteX27" fmla="*/ 1638300 w 2413000"/>
              <a:gd name="connsiteY27" fmla="*/ 565150 h 1203325"/>
              <a:gd name="connsiteX28" fmla="*/ 1689100 w 2413000"/>
              <a:gd name="connsiteY28" fmla="*/ 577850 h 1203325"/>
              <a:gd name="connsiteX29" fmla="*/ 1774825 w 2413000"/>
              <a:gd name="connsiteY29" fmla="*/ 577850 h 1203325"/>
              <a:gd name="connsiteX30" fmla="*/ 1822450 w 2413000"/>
              <a:gd name="connsiteY30" fmla="*/ 555625 h 1203325"/>
              <a:gd name="connsiteX31" fmla="*/ 1863725 w 2413000"/>
              <a:gd name="connsiteY31" fmla="*/ 523875 h 1203325"/>
              <a:gd name="connsiteX32" fmla="*/ 1892300 w 2413000"/>
              <a:gd name="connsiteY32" fmla="*/ 488950 h 1203325"/>
              <a:gd name="connsiteX33" fmla="*/ 1901825 w 2413000"/>
              <a:gd name="connsiteY33" fmla="*/ 441325 h 1203325"/>
              <a:gd name="connsiteX34" fmla="*/ 1939925 w 2413000"/>
              <a:gd name="connsiteY34" fmla="*/ 403225 h 1203325"/>
              <a:gd name="connsiteX35" fmla="*/ 2012950 w 2413000"/>
              <a:gd name="connsiteY35" fmla="*/ 349250 h 1203325"/>
              <a:gd name="connsiteX36" fmla="*/ 2070100 w 2413000"/>
              <a:gd name="connsiteY36" fmla="*/ 301625 h 1203325"/>
              <a:gd name="connsiteX37" fmla="*/ 2111375 w 2413000"/>
              <a:gd name="connsiteY37" fmla="*/ 254000 h 1203325"/>
              <a:gd name="connsiteX38" fmla="*/ 2178050 w 2413000"/>
              <a:gd name="connsiteY38" fmla="*/ 187325 h 1203325"/>
              <a:gd name="connsiteX39" fmla="*/ 2219325 w 2413000"/>
              <a:gd name="connsiteY39" fmla="*/ 139700 h 1203325"/>
              <a:gd name="connsiteX40" fmla="*/ 2251075 w 2413000"/>
              <a:gd name="connsiteY40" fmla="*/ 104775 h 1203325"/>
              <a:gd name="connsiteX41" fmla="*/ 2282825 w 2413000"/>
              <a:gd name="connsiteY41" fmla="*/ 69850 h 1203325"/>
              <a:gd name="connsiteX42" fmla="*/ 2352675 w 2413000"/>
              <a:gd name="connsiteY42" fmla="*/ 19050 h 1203325"/>
              <a:gd name="connsiteX43" fmla="*/ 2413000 w 2413000"/>
              <a:gd name="connsiteY43" fmla="*/ 0 h 1203325"/>
              <a:gd name="connsiteX0" fmla="*/ 0 w 2352675"/>
              <a:gd name="connsiteY0" fmla="*/ 1184275 h 1184275"/>
              <a:gd name="connsiteX1" fmla="*/ 57150 w 2352675"/>
              <a:gd name="connsiteY1" fmla="*/ 1158875 h 1184275"/>
              <a:gd name="connsiteX2" fmla="*/ 120650 w 2352675"/>
              <a:gd name="connsiteY2" fmla="*/ 1158875 h 1184275"/>
              <a:gd name="connsiteX3" fmla="*/ 161925 w 2352675"/>
              <a:gd name="connsiteY3" fmla="*/ 1152525 h 1184275"/>
              <a:gd name="connsiteX4" fmla="*/ 244475 w 2352675"/>
              <a:gd name="connsiteY4" fmla="*/ 1127125 h 1184275"/>
              <a:gd name="connsiteX5" fmla="*/ 349250 w 2352675"/>
              <a:gd name="connsiteY5" fmla="*/ 1108075 h 1184275"/>
              <a:gd name="connsiteX6" fmla="*/ 422275 w 2352675"/>
              <a:gd name="connsiteY6" fmla="*/ 1073150 h 1184275"/>
              <a:gd name="connsiteX7" fmla="*/ 511175 w 2352675"/>
              <a:gd name="connsiteY7" fmla="*/ 1041400 h 1184275"/>
              <a:gd name="connsiteX8" fmla="*/ 600075 w 2352675"/>
              <a:gd name="connsiteY8" fmla="*/ 1019175 h 1184275"/>
              <a:gd name="connsiteX9" fmla="*/ 650875 w 2352675"/>
              <a:gd name="connsiteY9" fmla="*/ 993775 h 1184275"/>
              <a:gd name="connsiteX10" fmla="*/ 736600 w 2352675"/>
              <a:gd name="connsiteY10" fmla="*/ 958850 h 1184275"/>
              <a:gd name="connsiteX11" fmla="*/ 777875 w 2352675"/>
              <a:gd name="connsiteY11" fmla="*/ 946150 h 1184275"/>
              <a:gd name="connsiteX12" fmla="*/ 828675 w 2352675"/>
              <a:gd name="connsiteY12" fmla="*/ 930275 h 1184275"/>
              <a:gd name="connsiteX13" fmla="*/ 898525 w 2352675"/>
              <a:gd name="connsiteY13" fmla="*/ 914400 h 1184275"/>
              <a:gd name="connsiteX14" fmla="*/ 946150 w 2352675"/>
              <a:gd name="connsiteY14" fmla="*/ 895350 h 1184275"/>
              <a:gd name="connsiteX15" fmla="*/ 977900 w 2352675"/>
              <a:gd name="connsiteY15" fmla="*/ 860425 h 1184275"/>
              <a:gd name="connsiteX16" fmla="*/ 1012825 w 2352675"/>
              <a:gd name="connsiteY16" fmla="*/ 822325 h 1184275"/>
              <a:gd name="connsiteX17" fmla="*/ 1076325 w 2352675"/>
              <a:gd name="connsiteY17" fmla="*/ 819150 h 1184275"/>
              <a:gd name="connsiteX18" fmla="*/ 1146175 w 2352675"/>
              <a:gd name="connsiteY18" fmla="*/ 809625 h 1184275"/>
              <a:gd name="connsiteX19" fmla="*/ 1168400 w 2352675"/>
              <a:gd name="connsiteY19" fmla="*/ 781050 h 1184275"/>
              <a:gd name="connsiteX20" fmla="*/ 1181100 w 2352675"/>
              <a:gd name="connsiteY20" fmla="*/ 739775 h 1184275"/>
              <a:gd name="connsiteX21" fmla="*/ 1200150 w 2352675"/>
              <a:gd name="connsiteY21" fmla="*/ 717550 h 1184275"/>
              <a:gd name="connsiteX22" fmla="*/ 1244600 w 2352675"/>
              <a:gd name="connsiteY22" fmla="*/ 704850 h 1184275"/>
              <a:gd name="connsiteX23" fmla="*/ 1285875 w 2352675"/>
              <a:gd name="connsiteY23" fmla="*/ 635000 h 1184275"/>
              <a:gd name="connsiteX24" fmla="*/ 1343025 w 2352675"/>
              <a:gd name="connsiteY24" fmla="*/ 622300 h 1184275"/>
              <a:gd name="connsiteX25" fmla="*/ 1441450 w 2352675"/>
              <a:gd name="connsiteY25" fmla="*/ 596900 h 1184275"/>
              <a:gd name="connsiteX26" fmla="*/ 1565275 w 2352675"/>
              <a:gd name="connsiteY26" fmla="*/ 571500 h 1184275"/>
              <a:gd name="connsiteX27" fmla="*/ 1638300 w 2352675"/>
              <a:gd name="connsiteY27" fmla="*/ 546100 h 1184275"/>
              <a:gd name="connsiteX28" fmla="*/ 1689100 w 2352675"/>
              <a:gd name="connsiteY28" fmla="*/ 558800 h 1184275"/>
              <a:gd name="connsiteX29" fmla="*/ 1774825 w 2352675"/>
              <a:gd name="connsiteY29" fmla="*/ 558800 h 1184275"/>
              <a:gd name="connsiteX30" fmla="*/ 1822450 w 2352675"/>
              <a:gd name="connsiteY30" fmla="*/ 536575 h 1184275"/>
              <a:gd name="connsiteX31" fmla="*/ 1863725 w 2352675"/>
              <a:gd name="connsiteY31" fmla="*/ 504825 h 1184275"/>
              <a:gd name="connsiteX32" fmla="*/ 1892300 w 2352675"/>
              <a:gd name="connsiteY32" fmla="*/ 469900 h 1184275"/>
              <a:gd name="connsiteX33" fmla="*/ 1901825 w 2352675"/>
              <a:gd name="connsiteY33" fmla="*/ 422275 h 1184275"/>
              <a:gd name="connsiteX34" fmla="*/ 1939925 w 2352675"/>
              <a:gd name="connsiteY34" fmla="*/ 384175 h 1184275"/>
              <a:gd name="connsiteX35" fmla="*/ 2012950 w 2352675"/>
              <a:gd name="connsiteY35" fmla="*/ 330200 h 1184275"/>
              <a:gd name="connsiteX36" fmla="*/ 2070100 w 2352675"/>
              <a:gd name="connsiteY36" fmla="*/ 282575 h 1184275"/>
              <a:gd name="connsiteX37" fmla="*/ 2111375 w 2352675"/>
              <a:gd name="connsiteY37" fmla="*/ 234950 h 1184275"/>
              <a:gd name="connsiteX38" fmla="*/ 2178050 w 2352675"/>
              <a:gd name="connsiteY38" fmla="*/ 168275 h 1184275"/>
              <a:gd name="connsiteX39" fmla="*/ 2219325 w 2352675"/>
              <a:gd name="connsiteY39" fmla="*/ 120650 h 1184275"/>
              <a:gd name="connsiteX40" fmla="*/ 2251075 w 2352675"/>
              <a:gd name="connsiteY40" fmla="*/ 85725 h 1184275"/>
              <a:gd name="connsiteX41" fmla="*/ 2282825 w 2352675"/>
              <a:gd name="connsiteY41" fmla="*/ 50800 h 1184275"/>
              <a:gd name="connsiteX42" fmla="*/ 2352675 w 2352675"/>
              <a:gd name="connsiteY42" fmla="*/ 0 h 1184275"/>
              <a:gd name="connsiteX0" fmla="*/ 0 w 2282825"/>
              <a:gd name="connsiteY0" fmla="*/ 1133475 h 1133475"/>
              <a:gd name="connsiteX1" fmla="*/ 57150 w 2282825"/>
              <a:gd name="connsiteY1" fmla="*/ 1108075 h 1133475"/>
              <a:gd name="connsiteX2" fmla="*/ 120650 w 2282825"/>
              <a:gd name="connsiteY2" fmla="*/ 1108075 h 1133475"/>
              <a:gd name="connsiteX3" fmla="*/ 161925 w 2282825"/>
              <a:gd name="connsiteY3" fmla="*/ 1101725 h 1133475"/>
              <a:gd name="connsiteX4" fmla="*/ 244475 w 2282825"/>
              <a:gd name="connsiteY4" fmla="*/ 1076325 h 1133475"/>
              <a:gd name="connsiteX5" fmla="*/ 349250 w 2282825"/>
              <a:gd name="connsiteY5" fmla="*/ 1057275 h 1133475"/>
              <a:gd name="connsiteX6" fmla="*/ 422275 w 2282825"/>
              <a:gd name="connsiteY6" fmla="*/ 1022350 h 1133475"/>
              <a:gd name="connsiteX7" fmla="*/ 511175 w 2282825"/>
              <a:gd name="connsiteY7" fmla="*/ 990600 h 1133475"/>
              <a:gd name="connsiteX8" fmla="*/ 600075 w 2282825"/>
              <a:gd name="connsiteY8" fmla="*/ 968375 h 1133475"/>
              <a:gd name="connsiteX9" fmla="*/ 650875 w 2282825"/>
              <a:gd name="connsiteY9" fmla="*/ 942975 h 1133475"/>
              <a:gd name="connsiteX10" fmla="*/ 736600 w 2282825"/>
              <a:gd name="connsiteY10" fmla="*/ 908050 h 1133475"/>
              <a:gd name="connsiteX11" fmla="*/ 777875 w 2282825"/>
              <a:gd name="connsiteY11" fmla="*/ 895350 h 1133475"/>
              <a:gd name="connsiteX12" fmla="*/ 828675 w 2282825"/>
              <a:gd name="connsiteY12" fmla="*/ 879475 h 1133475"/>
              <a:gd name="connsiteX13" fmla="*/ 898525 w 2282825"/>
              <a:gd name="connsiteY13" fmla="*/ 863600 h 1133475"/>
              <a:gd name="connsiteX14" fmla="*/ 946150 w 2282825"/>
              <a:gd name="connsiteY14" fmla="*/ 844550 h 1133475"/>
              <a:gd name="connsiteX15" fmla="*/ 977900 w 2282825"/>
              <a:gd name="connsiteY15" fmla="*/ 809625 h 1133475"/>
              <a:gd name="connsiteX16" fmla="*/ 1012825 w 2282825"/>
              <a:gd name="connsiteY16" fmla="*/ 771525 h 1133475"/>
              <a:gd name="connsiteX17" fmla="*/ 1076325 w 2282825"/>
              <a:gd name="connsiteY17" fmla="*/ 768350 h 1133475"/>
              <a:gd name="connsiteX18" fmla="*/ 1146175 w 2282825"/>
              <a:gd name="connsiteY18" fmla="*/ 758825 h 1133475"/>
              <a:gd name="connsiteX19" fmla="*/ 1168400 w 2282825"/>
              <a:gd name="connsiteY19" fmla="*/ 730250 h 1133475"/>
              <a:gd name="connsiteX20" fmla="*/ 1181100 w 2282825"/>
              <a:gd name="connsiteY20" fmla="*/ 688975 h 1133475"/>
              <a:gd name="connsiteX21" fmla="*/ 1200150 w 2282825"/>
              <a:gd name="connsiteY21" fmla="*/ 666750 h 1133475"/>
              <a:gd name="connsiteX22" fmla="*/ 1244600 w 2282825"/>
              <a:gd name="connsiteY22" fmla="*/ 654050 h 1133475"/>
              <a:gd name="connsiteX23" fmla="*/ 1285875 w 2282825"/>
              <a:gd name="connsiteY23" fmla="*/ 584200 h 1133475"/>
              <a:gd name="connsiteX24" fmla="*/ 1343025 w 2282825"/>
              <a:gd name="connsiteY24" fmla="*/ 571500 h 1133475"/>
              <a:gd name="connsiteX25" fmla="*/ 1441450 w 2282825"/>
              <a:gd name="connsiteY25" fmla="*/ 546100 h 1133475"/>
              <a:gd name="connsiteX26" fmla="*/ 1565275 w 2282825"/>
              <a:gd name="connsiteY26" fmla="*/ 520700 h 1133475"/>
              <a:gd name="connsiteX27" fmla="*/ 1638300 w 2282825"/>
              <a:gd name="connsiteY27" fmla="*/ 495300 h 1133475"/>
              <a:gd name="connsiteX28" fmla="*/ 1689100 w 2282825"/>
              <a:gd name="connsiteY28" fmla="*/ 508000 h 1133475"/>
              <a:gd name="connsiteX29" fmla="*/ 1774825 w 2282825"/>
              <a:gd name="connsiteY29" fmla="*/ 508000 h 1133475"/>
              <a:gd name="connsiteX30" fmla="*/ 1822450 w 2282825"/>
              <a:gd name="connsiteY30" fmla="*/ 485775 h 1133475"/>
              <a:gd name="connsiteX31" fmla="*/ 1863725 w 2282825"/>
              <a:gd name="connsiteY31" fmla="*/ 454025 h 1133475"/>
              <a:gd name="connsiteX32" fmla="*/ 1892300 w 2282825"/>
              <a:gd name="connsiteY32" fmla="*/ 419100 h 1133475"/>
              <a:gd name="connsiteX33" fmla="*/ 1901825 w 2282825"/>
              <a:gd name="connsiteY33" fmla="*/ 371475 h 1133475"/>
              <a:gd name="connsiteX34" fmla="*/ 1939925 w 2282825"/>
              <a:gd name="connsiteY34" fmla="*/ 333375 h 1133475"/>
              <a:gd name="connsiteX35" fmla="*/ 2012950 w 2282825"/>
              <a:gd name="connsiteY35" fmla="*/ 279400 h 1133475"/>
              <a:gd name="connsiteX36" fmla="*/ 2070100 w 2282825"/>
              <a:gd name="connsiteY36" fmla="*/ 231775 h 1133475"/>
              <a:gd name="connsiteX37" fmla="*/ 2111375 w 2282825"/>
              <a:gd name="connsiteY37" fmla="*/ 184150 h 1133475"/>
              <a:gd name="connsiteX38" fmla="*/ 2178050 w 2282825"/>
              <a:gd name="connsiteY38" fmla="*/ 117475 h 1133475"/>
              <a:gd name="connsiteX39" fmla="*/ 2219325 w 2282825"/>
              <a:gd name="connsiteY39" fmla="*/ 69850 h 1133475"/>
              <a:gd name="connsiteX40" fmla="*/ 2251075 w 2282825"/>
              <a:gd name="connsiteY40" fmla="*/ 34925 h 1133475"/>
              <a:gd name="connsiteX41" fmla="*/ 2282825 w 2282825"/>
              <a:gd name="connsiteY41" fmla="*/ 0 h 1133475"/>
              <a:gd name="connsiteX0" fmla="*/ 0 w 2251075"/>
              <a:gd name="connsiteY0" fmla="*/ 1098550 h 1098550"/>
              <a:gd name="connsiteX1" fmla="*/ 57150 w 2251075"/>
              <a:gd name="connsiteY1" fmla="*/ 1073150 h 1098550"/>
              <a:gd name="connsiteX2" fmla="*/ 120650 w 2251075"/>
              <a:gd name="connsiteY2" fmla="*/ 1073150 h 1098550"/>
              <a:gd name="connsiteX3" fmla="*/ 161925 w 2251075"/>
              <a:gd name="connsiteY3" fmla="*/ 1066800 h 1098550"/>
              <a:gd name="connsiteX4" fmla="*/ 244475 w 2251075"/>
              <a:gd name="connsiteY4" fmla="*/ 1041400 h 1098550"/>
              <a:gd name="connsiteX5" fmla="*/ 349250 w 2251075"/>
              <a:gd name="connsiteY5" fmla="*/ 1022350 h 1098550"/>
              <a:gd name="connsiteX6" fmla="*/ 422275 w 2251075"/>
              <a:gd name="connsiteY6" fmla="*/ 987425 h 1098550"/>
              <a:gd name="connsiteX7" fmla="*/ 511175 w 2251075"/>
              <a:gd name="connsiteY7" fmla="*/ 955675 h 1098550"/>
              <a:gd name="connsiteX8" fmla="*/ 600075 w 2251075"/>
              <a:gd name="connsiteY8" fmla="*/ 933450 h 1098550"/>
              <a:gd name="connsiteX9" fmla="*/ 650875 w 2251075"/>
              <a:gd name="connsiteY9" fmla="*/ 908050 h 1098550"/>
              <a:gd name="connsiteX10" fmla="*/ 736600 w 2251075"/>
              <a:gd name="connsiteY10" fmla="*/ 873125 h 1098550"/>
              <a:gd name="connsiteX11" fmla="*/ 777875 w 2251075"/>
              <a:gd name="connsiteY11" fmla="*/ 860425 h 1098550"/>
              <a:gd name="connsiteX12" fmla="*/ 828675 w 2251075"/>
              <a:gd name="connsiteY12" fmla="*/ 844550 h 1098550"/>
              <a:gd name="connsiteX13" fmla="*/ 898525 w 2251075"/>
              <a:gd name="connsiteY13" fmla="*/ 828675 h 1098550"/>
              <a:gd name="connsiteX14" fmla="*/ 946150 w 2251075"/>
              <a:gd name="connsiteY14" fmla="*/ 809625 h 1098550"/>
              <a:gd name="connsiteX15" fmla="*/ 977900 w 2251075"/>
              <a:gd name="connsiteY15" fmla="*/ 774700 h 1098550"/>
              <a:gd name="connsiteX16" fmla="*/ 1012825 w 2251075"/>
              <a:gd name="connsiteY16" fmla="*/ 736600 h 1098550"/>
              <a:gd name="connsiteX17" fmla="*/ 1076325 w 2251075"/>
              <a:gd name="connsiteY17" fmla="*/ 733425 h 1098550"/>
              <a:gd name="connsiteX18" fmla="*/ 1146175 w 2251075"/>
              <a:gd name="connsiteY18" fmla="*/ 723900 h 1098550"/>
              <a:gd name="connsiteX19" fmla="*/ 1168400 w 2251075"/>
              <a:gd name="connsiteY19" fmla="*/ 695325 h 1098550"/>
              <a:gd name="connsiteX20" fmla="*/ 1181100 w 2251075"/>
              <a:gd name="connsiteY20" fmla="*/ 654050 h 1098550"/>
              <a:gd name="connsiteX21" fmla="*/ 1200150 w 2251075"/>
              <a:gd name="connsiteY21" fmla="*/ 631825 h 1098550"/>
              <a:gd name="connsiteX22" fmla="*/ 1244600 w 2251075"/>
              <a:gd name="connsiteY22" fmla="*/ 619125 h 1098550"/>
              <a:gd name="connsiteX23" fmla="*/ 1285875 w 2251075"/>
              <a:gd name="connsiteY23" fmla="*/ 549275 h 1098550"/>
              <a:gd name="connsiteX24" fmla="*/ 1343025 w 2251075"/>
              <a:gd name="connsiteY24" fmla="*/ 536575 h 1098550"/>
              <a:gd name="connsiteX25" fmla="*/ 1441450 w 2251075"/>
              <a:gd name="connsiteY25" fmla="*/ 511175 h 1098550"/>
              <a:gd name="connsiteX26" fmla="*/ 1565275 w 2251075"/>
              <a:gd name="connsiteY26" fmla="*/ 485775 h 1098550"/>
              <a:gd name="connsiteX27" fmla="*/ 1638300 w 2251075"/>
              <a:gd name="connsiteY27" fmla="*/ 460375 h 1098550"/>
              <a:gd name="connsiteX28" fmla="*/ 1689100 w 2251075"/>
              <a:gd name="connsiteY28" fmla="*/ 473075 h 1098550"/>
              <a:gd name="connsiteX29" fmla="*/ 1774825 w 2251075"/>
              <a:gd name="connsiteY29" fmla="*/ 473075 h 1098550"/>
              <a:gd name="connsiteX30" fmla="*/ 1822450 w 2251075"/>
              <a:gd name="connsiteY30" fmla="*/ 450850 h 1098550"/>
              <a:gd name="connsiteX31" fmla="*/ 1863725 w 2251075"/>
              <a:gd name="connsiteY31" fmla="*/ 419100 h 1098550"/>
              <a:gd name="connsiteX32" fmla="*/ 1892300 w 2251075"/>
              <a:gd name="connsiteY32" fmla="*/ 384175 h 1098550"/>
              <a:gd name="connsiteX33" fmla="*/ 1901825 w 2251075"/>
              <a:gd name="connsiteY33" fmla="*/ 336550 h 1098550"/>
              <a:gd name="connsiteX34" fmla="*/ 1939925 w 2251075"/>
              <a:gd name="connsiteY34" fmla="*/ 298450 h 1098550"/>
              <a:gd name="connsiteX35" fmla="*/ 2012950 w 2251075"/>
              <a:gd name="connsiteY35" fmla="*/ 244475 h 1098550"/>
              <a:gd name="connsiteX36" fmla="*/ 2070100 w 2251075"/>
              <a:gd name="connsiteY36" fmla="*/ 196850 h 1098550"/>
              <a:gd name="connsiteX37" fmla="*/ 2111375 w 2251075"/>
              <a:gd name="connsiteY37" fmla="*/ 149225 h 1098550"/>
              <a:gd name="connsiteX38" fmla="*/ 2178050 w 2251075"/>
              <a:gd name="connsiteY38" fmla="*/ 82550 h 1098550"/>
              <a:gd name="connsiteX39" fmla="*/ 2219325 w 2251075"/>
              <a:gd name="connsiteY39" fmla="*/ 34925 h 1098550"/>
              <a:gd name="connsiteX40" fmla="*/ 2251075 w 2251075"/>
              <a:gd name="connsiteY40" fmla="*/ 0 h 1098550"/>
              <a:gd name="connsiteX0" fmla="*/ 0 w 2219325"/>
              <a:gd name="connsiteY0" fmla="*/ 1063625 h 1063625"/>
              <a:gd name="connsiteX1" fmla="*/ 57150 w 2219325"/>
              <a:gd name="connsiteY1" fmla="*/ 1038225 h 1063625"/>
              <a:gd name="connsiteX2" fmla="*/ 120650 w 2219325"/>
              <a:gd name="connsiteY2" fmla="*/ 1038225 h 1063625"/>
              <a:gd name="connsiteX3" fmla="*/ 161925 w 2219325"/>
              <a:gd name="connsiteY3" fmla="*/ 1031875 h 1063625"/>
              <a:gd name="connsiteX4" fmla="*/ 244475 w 2219325"/>
              <a:gd name="connsiteY4" fmla="*/ 1006475 h 1063625"/>
              <a:gd name="connsiteX5" fmla="*/ 349250 w 2219325"/>
              <a:gd name="connsiteY5" fmla="*/ 987425 h 1063625"/>
              <a:gd name="connsiteX6" fmla="*/ 422275 w 2219325"/>
              <a:gd name="connsiteY6" fmla="*/ 952500 h 1063625"/>
              <a:gd name="connsiteX7" fmla="*/ 511175 w 2219325"/>
              <a:gd name="connsiteY7" fmla="*/ 920750 h 1063625"/>
              <a:gd name="connsiteX8" fmla="*/ 600075 w 2219325"/>
              <a:gd name="connsiteY8" fmla="*/ 898525 h 1063625"/>
              <a:gd name="connsiteX9" fmla="*/ 650875 w 2219325"/>
              <a:gd name="connsiteY9" fmla="*/ 873125 h 1063625"/>
              <a:gd name="connsiteX10" fmla="*/ 736600 w 2219325"/>
              <a:gd name="connsiteY10" fmla="*/ 838200 h 1063625"/>
              <a:gd name="connsiteX11" fmla="*/ 777875 w 2219325"/>
              <a:gd name="connsiteY11" fmla="*/ 825500 h 1063625"/>
              <a:gd name="connsiteX12" fmla="*/ 828675 w 2219325"/>
              <a:gd name="connsiteY12" fmla="*/ 809625 h 1063625"/>
              <a:gd name="connsiteX13" fmla="*/ 898525 w 2219325"/>
              <a:gd name="connsiteY13" fmla="*/ 793750 h 1063625"/>
              <a:gd name="connsiteX14" fmla="*/ 946150 w 2219325"/>
              <a:gd name="connsiteY14" fmla="*/ 774700 h 1063625"/>
              <a:gd name="connsiteX15" fmla="*/ 977900 w 2219325"/>
              <a:gd name="connsiteY15" fmla="*/ 739775 h 1063625"/>
              <a:gd name="connsiteX16" fmla="*/ 1012825 w 2219325"/>
              <a:gd name="connsiteY16" fmla="*/ 701675 h 1063625"/>
              <a:gd name="connsiteX17" fmla="*/ 1076325 w 2219325"/>
              <a:gd name="connsiteY17" fmla="*/ 698500 h 1063625"/>
              <a:gd name="connsiteX18" fmla="*/ 1146175 w 2219325"/>
              <a:gd name="connsiteY18" fmla="*/ 688975 h 1063625"/>
              <a:gd name="connsiteX19" fmla="*/ 1168400 w 2219325"/>
              <a:gd name="connsiteY19" fmla="*/ 660400 h 1063625"/>
              <a:gd name="connsiteX20" fmla="*/ 1181100 w 2219325"/>
              <a:gd name="connsiteY20" fmla="*/ 619125 h 1063625"/>
              <a:gd name="connsiteX21" fmla="*/ 1200150 w 2219325"/>
              <a:gd name="connsiteY21" fmla="*/ 596900 h 1063625"/>
              <a:gd name="connsiteX22" fmla="*/ 1244600 w 2219325"/>
              <a:gd name="connsiteY22" fmla="*/ 584200 h 1063625"/>
              <a:gd name="connsiteX23" fmla="*/ 1285875 w 2219325"/>
              <a:gd name="connsiteY23" fmla="*/ 514350 h 1063625"/>
              <a:gd name="connsiteX24" fmla="*/ 1343025 w 2219325"/>
              <a:gd name="connsiteY24" fmla="*/ 501650 h 1063625"/>
              <a:gd name="connsiteX25" fmla="*/ 1441450 w 2219325"/>
              <a:gd name="connsiteY25" fmla="*/ 476250 h 1063625"/>
              <a:gd name="connsiteX26" fmla="*/ 1565275 w 2219325"/>
              <a:gd name="connsiteY26" fmla="*/ 450850 h 1063625"/>
              <a:gd name="connsiteX27" fmla="*/ 1638300 w 2219325"/>
              <a:gd name="connsiteY27" fmla="*/ 425450 h 1063625"/>
              <a:gd name="connsiteX28" fmla="*/ 1689100 w 2219325"/>
              <a:gd name="connsiteY28" fmla="*/ 438150 h 1063625"/>
              <a:gd name="connsiteX29" fmla="*/ 1774825 w 2219325"/>
              <a:gd name="connsiteY29" fmla="*/ 438150 h 1063625"/>
              <a:gd name="connsiteX30" fmla="*/ 1822450 w 2219325"/>
              <a:gd name="connsiteY30" fmla="*/ 415925 h 1063625"/>
              <a:gd name="connsiteX31" fmla="*/ 1863725 w 2219325"/>
              <a:gd name="connsiteY31" fmla="*/ 384175 h 1063625"/>
              <a:gd name="connsiteX32" fmla="*/ 1892300 w 2219325"/>
              <a:gd name="connsiteY32" fmla="*/ 349250 h 1063625"/>
              <a:gd name="connsiteX33" fmla="*/ 1901825 w 2219325"/>
              <a:gd name="connsiteY33" fmla="*/ 301625 h 1063625"/>
              <a:gd name="connsiteX34" fmla="*/ 1939925 w 2219325"/>
              <a:gd name="connsiteY34" fmla="*/ 263525 h 1063625"/>
              <a:gd name="connsiteX35" fmla="*/ 2012950 w 2219325"/>
              <a:gd name="connsiteY35" fmla="*/ 209550 h 1063625"/>
              <a:gd name="connsiteX36" fmla="*/ 2070100 w 2219325"/>
              <a:gd name="connsiteY36" fmla="*/ 161925 h 1063625"/>
              <a:gd name="connsiteX37" fmla="*/ 2111375 w 2219325"/>
              <a:gd name="connsiteY37" fmla="*/ 114300 h 1063625"/>
              <a:gd name="connsiteX38" fmla="*/ 2178050 w 2219325"/>
              <a:gd name="connsiteY38" fmla="*/ 47625 h 1063625"/>
              <a:gd name="connsiteX39" fmla="*/ 2219325 w 2219325"/>
              <a:gd name="connsiteY39" fmla="*/ 0 h 1063625"/>
              <a:gd name="connsiteX0" fmla="*/ 0 w 2178050"/>
              <a:gd name="connsiteY0" fmla="*/ 1016000 h 1016000"/>
              <a:gd name="connsiteX1" fmla="*/ 57150 w 2178050"/>
              <a:gd name="connsiteY1" fmla="*/ 990600 h 1016000"/>
              <a:gd name="connsiteX2" fmla="*/ 120650 w 2178050"/>
              <a:gd name="connsiteY2" fmla="*/ 990600 h 1016000"/>
              <a:gd name="connsiteX3" fmla="*/ 161925 w 2178050"/>
              <a:gd name="connsiteY3" fmla="*/ 984250 h 1016000"/>
              <a:gd name="connsiteX4" fmla="*/ 244475 w 2178050"/>
              <a:gd name="connsiteY4" fmla="*/ 958850 h 1016000"/>
              <a:gd name="connsiteX5" fmla="*/ 349250 w 2178050"/>
              <a:gd name="connsiteY5" fmla="*/ 939800 h 1016000"/>
              <a:gd name="connsiteX6" fmla="*/ 422275 w 2178050"/>
              <a:gd name="connsiteY6" fmla="*/ 904875 h 1016000"/>
              <a:gd name="connsiteX7" fmla="*/ 511175 w 2178050"/>
              <a:gd name="connsiteY7" fmla="*/ 873125 h 1016000"/>
              <a:gd name="connsiteX8" fmla="*/ 600075 w 2178050"/>
              <a:gd name="connsiteY8" fmla="*/ 850900 h 1016000"/>
              <a:gd name="connsiteX9" fmla="*/ 650875 w 2178050"/>
              <a:gd name="connsiteY9" fmla="*/ 825500 h 1016000"/>
              <a:gd name="connsiteX10" fmla="*/ 736600 w 2178050"/>
              <a:gd name="connsiteY10" fmla="*/ 790575 h 1016000"/>
              <a:gd name="connsiteX11" fmla="*/ 777875 w 2178050"/>
              <a:gd name="connsiteY11" fmla="*/ 777875 h 1016000"/>
              <a:gd name="connsiteX12" fmla="*/ 828675 w 2178050"/>
              <a:gd name="connsiteY12" fmla="*/ 762000 h 1016000"/>
              <a:gd name="connsiteX13" fmla="*/ 898525 w 2178050"/>
              <a:gd name="connsiteY13" fmla="*/ 746125 h 1016000"/>
              <a:gd name="connsiteX14" fmla="*/ 946150 w 2178050"/>
              <a:gd name="connsiteY14" fmla="*/ 727075 h 1016000"/>
              <a:gd name="connsiteX15" fmla="*/ 977900 w 2178050"/>
              <a:gd name="connsiteY15" fmla="*/ 692150 h 1016000"/>
              <a:gd name="connsiteX16" fmla="*/ 1012825 w 2178050"/>
              <a:gd name="connsiteY16" fmla="*/ 654050 h 1016000"/>
              <a:gd name="connsiteX17" fmla="*/ 1076325 w 2178050"/>
              <a:gd name="connsiteY17" fmla="*/ 650875 h 1016000"/>
              <a:gd name="connsiteX18" fmla="*/ 1146175 w 2178050"/>
              <a:gd name="connsiteY18" fmla="*/ 641350 h 1016000"/>
              <a:gd name="connsiteX19" fmla="*/ 1168400 w 2178050"/>
              <a:gd name="connsiteY19" fmla="*/ 612775 h 1016000"/>
              <a:gd name="connsiteX20" fmla="*/ 1181100 w 2178050"/>
              <a:gd name="connsiteY20" fmla="*/ 571500 h 1016000"/>
              <a:gd name="connsiteX21" fmla="*/ 1200150 w 2178050"/>
              <a:gd name="connsiteY21" fmla="*/ 549275 h 1016000"/>
              <a:gd name="connsiteX22" fmla="*/ 1244600 w 2178050"/>
              <a:gd name="connsiteY22" fmla="*/ 536575 h 1016000"/>
              <a:gd name="connsiteX23" fmla="*/ 1285875 w 2178050"/>
              <a:gd name="connsiteY23" fmla="*/ 466725 h 1016000"/>
              <a:gd name="connsiteX24" fmla="*/ 1343025 w 2178050"/>
              <a:gd name="connsiteY24" fmla="*/ 454025 h 1016000"/>
              <a:gd name="connsiteX25" fmla="*/ 1441450 w 2178050"/>
              <a:gd name="connsiteY25" fmla="*/ 428625 h 1016000"/>
              <a:gd name="connsiteX26" fmla="*/ 1565275 w 2178050"/>
              <a:gd name="connsiteY26" fmla="*/ 403225 h 1016000"/>
              <a:gd name="connsiteX27" fmla="*/ 1638300 w 2178050"/>
              <a:gd name="connsiteY27" fmla="*/ 377825 h 1016000"/>
              <a:gd name="connsiteX28" fmla="*/ 1689100 w 2178050"/>
              <a:gd name="connsiteY28" fmla="*/ 390525 h 1016000"/>
              <a:gd name="connsiteX29" fmla="*/ 1774825 w 2178050"/>
              <a:gd name="connsiteY29" fmla="*/ 390525 h 1016000"/>
              <a:gd name="connsiteX30" fmla="*/ 1822450 w 2178050"/>
              <a:gd name="connsiteY30" fmla="*/ 368300 h 1016000"/>
              <a:gd name="connsiteX31" fmla="*/ 1863725 w 2178050"/>
              <a:gd name="connsiteY31" fmla="*/ 336550 h 1016000"/>
              <a:gd name="connsiteX32" fmla="*/ 1892300 w 2178050"/>
              <a:gd name="connsiteY32" fmla="*/ 301625 h 1016000"/>
              <a:gd name="connsiteX33" fmla="*/ 1901825 w 2178050"/>
              <a:gd name="connsiteY33" fmla="*/ 254000 h 1016000"/>
              <a:gd name="connsiteX34" fmla="*/ 1939925 w 2178050"/>
              <a:gd name="connsiteY34" fmla="*/ 215900 h 1016000"/>
              <a:gd name="connsiteX35" fmla="*/ 2012950 w 2178050"/>
              <a:gd name="connsiteY35" fmla="*/ 161925 h 1016000"/>
              <a:gd name="connsiteX36" fmla="*/ 2070100 w 2178050"/>
              <a:gd name="connsiteY36" fmla="*/ 114300 h 1016000"/>
              <a:gd name="connsiteX37" fmla="*/ 2111375 w 2178050"/>
              <a:gd name="connsiteY37" fmla="*/ 66675 h 1016000"/>
              <a:gd name="connsiteX38" fmla="*/ 2178050 w 2178050"/>
              <a:gd name="connsiteY38" fmla="*/ 0 h 1016000"/>
              <a:gd name="connsiteX0" fmla="*/ 0 w 2111375"/>
              <a:gd name="connsiteY0" fmla="*/ 949325 h 949325"/>
              <a:gd name="connsiteX1" fmla="*/ 57150 w 2111375"/>
              <a:gd name="connsiteY1" fmla="*/ 923925 h 949325"/>
              <a:gd name="connsiteX2" fmla="*/ 120650 w 2111375"/>
              <a:gd name="connsiteY2" fmla="*/ 923925 h 949325"/>
              <a:gd name="connsiteX3" fmla="*/ 161925 w 2111375"/>
              <a:gd name="connsiteY3" fmla="*/ 917575 h 949325"/>
              <a:gd name="connsiteX4" fmla="*/ 244475 w 2111375"/>
              <a:gd name="connsiteY4" fmla="*/ 892175 h 949325"/>
              <a:gd name="connsiteX5" fmla="*/ 349250 w 2111375"/>
              <a:gd name="connsiteY5" fmla="*/ 873125 h 949325"/>
              <a:gd name="connsiteX6" fmla="*/ 422275 w 2111375"/>
              <a:gd name="connsiteY6" fmla="*/ 838200 h 949325"/>
              <a:gd name="connsiteX7" fmla="*/ 511175 w 2111375"/>
              <a:gd name="connsiteY7" fmla="*/ 806450 h 949325"/>
              <a:gd name="connsiteX8" fmla="*/ 600075 w 2111375"/>
              <a:gd name="connsiteY8" fmla="*/ 784225 h 949325"/>
              <a:gd name="connsiteX9" fmla="*/ 650875 w 2111375"/>
              <a:gd name="connsiteY9" fmla="*/ 758825 h 949325"/>
              <a:gd name="connsiteX10" fmla="*/ 736600 w 2111375"/>
              <a:gd name="connsiteY10" fmla="*/ 723900 h 949325"/>
              <a:gd name="connsiteX11" fmla="*/ 777875 w 2111375"/>
              <a:gd name="connsiteY11" fmla="*/ 711200 h 949325"/>
              <a:gd name="connsiteX12" fmla="*/ 828675 w 2111375"/>
              <a:gd name="connsiteY12" fmla="*/ 695325 h 949325"/>
              <a:gd name="connsiteX13" fmla="*/ 898525 w 2111375"/>
              <a:gd name="connsiteY13" fmla="*/ 679450 h 949325"/>
              <a:gd name="connsiteX14" fmla="*/ 946150 w 2111375"/>
              <a:gd name="connsiteY14" fmla="*/ 660400 h 949325"/>
              <a:gd name="connsiteX15" fmla="*/ 977900 w 2111375"/>
              <a:gd name="connsiteY15" fmla="*/ 625475 h 949325"/>
              <a:gd name="connsiteX16" fmla="*/ 1012825 w 2111375"/>
              <a:gd name="connsiteY16" fmla="*/ 587375 h 949325"/>
              <a:gd name="connsiteX17" fmla="*/ 1076325 w 2111375"/>
              <a:gd name="connsiteY17" fmla="*/ 584200 h 949325"/>
              <a:gd name="connsiteX18" fmla="*/ 1146175 w 2111375"/>
              <a:gd name="connsiteY18" fmla="*/ 574675 h 949325"/>
              <a:gd name="connsiteX19" fmla="*/ 1168400 w 2111375"/>
              <a:gd name="connsiteY19" fmla="*/ 546100 h 949325"/>
              <a:gd name="connsiteX20" fmla="*/ 1181100 w 2111375"/>
              <a:gd name="connsiteY20" fmla="*/ 504825 h 949325"/>
              <a:gd name="connsiteX21" fmla="*/ 1200150 w 2111375"/>
              <a:gd name="connsiteY21" fmla="*/ 482600 h 949325"/>
              <a:gd name="connsiteX22" fmla="*/ 1244600 w 2111375"/>
              <a:gd name="connsiteY22" fmla="*/ 469900 h 949325"/>
              <a:gd name="connsiteX23" fmla="*/ 1285875 w 2111375"/>
              <a:gd name="connsiteY23" fmla="*/ 400050 h 949325"/>
              <a:gd name="connsiteX24" fmla="*/ 1343025 w 2111375"/>
              <a:gd name="connsiteY24" fmla="*/ 387350 h 949325"/>
              <a:gd name="connsiteX25" fmla="*/ 1441450 w 2111375"/>
              <a:gd name="connsiteY25" fmla="*/ 361950 h 949325"/>
              <a:gd name="connsiteX26" fmla="*/ 1565275 w 2111375"/>
              <a:gd name="connsiteY26" fmla="*/ 336550 h 949325"/>
              <a:gd name="connsiteX27" fmla="*/ 1638300 w 2111375"/>
              <a:gd name="connsiteY27" fmla="*/ 311150 h 949325"/>
              <a:gd name="connsiteX28" fmla="*/ 1689100 w 2111375"/>
              <a:gd name="connsiteY28" fmla="*/ 323850 h 949325"/>
              <a:gd name="connsiteX29" fmla="*/ 1774825 w 2111375"/>
              <a:gd name="connsiteY29" fmla="*/ 323850 h 949325"/>
              <a:gd name="connsiteX30" fmla="*/ 1822450 w 2111375"/>
              <a:gd name="connsiteY30" fmla="*/ 301625 h 949325"/>
              <a:gd name="connsiteX31" fmla="*/ 1863725 w 2111375"/>
              <a:gd name="connsiteY31" fmla="*/ 269875 h 949325"/>
              <a:gd name="connsiteX32" fmla="*/ 1892300 w 2111375"/>
              <a:gd name="connsiteY32" fmla="*/ 234950 h 949325"/>
              <a:gd name="connsiteX33" fmla="*/ 1901825 w 2111375"/>
              <a:gd name="connsiteY33" fmla="*/ 187325 h 949325"/>
              <a:gd name="connsiteX34" fmla="*/ 1939925 w 2111375"/>
              <a:gd name="connsiteY34" fmla="*/ 149225 h 949325"/>
              <a:gd name="connsiteX35" fmla="*/ 2012950 w 2111375"/>
              <a:gd name="connsiteY35" fmla="*/ 95250 h 949325"/>
              <a:gd name="connsiteX36" fmla="*/ 2070100 w 2111375"/>
              <a:gd name="connsiteY36" fmla="*/ 47625 h 949325"/>
              <a:gd name="connsiteX37" fmla="*/ 2111375 w 2111375"/>
              <a:gd name="connsiteY37" fmla="*/ 0 h 949325"/>
              <a:gd name="connsiteX0" fmla="*/ 0 w 2070100"/>
              <a:gd name="connsiteY0" fmla="*/ 901700 h 901700"/>
              <a:gd name="connsiteX1" fmla="*/ 57150 w 2070100"/>
              <a:gd name="connsiteY1" fmla="*/ 876300 h 901700"/>
              <a:gd name="connsiteX2" fmla="*/ 120650 w 2070100"/>
              <a:gd name="connsiteY2" fmla="*/ 876300 h 901700"/>
              <a:gd name="connsiteX3" fmla="*/ 161925 w 2070100"/>
              <a:gd name="connsiteY3" fmla="*/ 869950 h 901700"/>
              <a:gd name="connsiteX4" fmla="*/ 244475 w 2070100"/>
              <a:gd name="connsiteY4" fmla="*/ 844550 h 901700"/>
              <a:gd name="connsiteX5" fmla="*/ 349250 w 2070100"/>
              <a:gd name="connsiteY5" fmla="*/ 825500 h 901700"/>
              <a:gd name="connsiteX6" fmla="*/ 422275 w 2070100"/>
              <a:gd name="connsiteY6" fmla="*/ 790575 h 901700"/>
              <a:gd name="connsiteX7" fmla="*/ 511175 w 2070100"/>
              <a:gd name="connsiteY7" fmla="*/ 758825 h 901700"/>
              <a:gd name="connsiteX8" fmla="*/ 600075 w 2070100"/>
              <a:gd name="connsiteY8" fmla="*/ 736600 h 901700"/>
              <a:gd name="connsiteX9" fmla="*/ 650875 w 2070100"/>
              <a:gd name="connsiteY9" fmla="*/ 711200 h 901700"/>
              <a:gd name="connsiteX10" fmla="*/ 736600 w 2070100"/>
              <a:gd name="connsiteY10" fmla="*/ 676275 h 901700"/>
              <a:gd name="connsiteX11" fmla="*/ 777875 w 2070100"/>
              <a:gd name="connsiteY11" fmla="*/ 663575 h 901700"/>
              <a:gd name="connsiteX12" fmla="*/ 828675 w 2070100"/>
              <a:gd name="connsiteY12" fmla="*/ 647700 h 901700"/>
              <a:gd name="connsiteX13" fmla="*/ 898525 w 2070100"/>
              <a:gd name="connsiteY13" fmla="*/ 631825 h 901700"/>
              <a:gd name="connsiteX14" fmla="*/ 946150 w 2070100"/>
              <a:gd name="connsiteY14" fmla="*/ 612775 h 901700"/>
              <a:gd name="connsiteX15" fmla="*/ 977900 w 2070100"/>
              <a:gd name="connsiteY15" fmla="*/ 577850 h 901700"/>
              <a:gd name="connsiteX16" fmla="*/ 1012825 w 2070100"/>
              <a:gd name="connsiteY16" fmla="*/ 539750 h 901700"/>
              <a:gd name="connsiteX17" fmla="*/ 1076325 w 2070100"/>
              <a:gd name="connsiteY17" fmla="*/ 536575 h 901700"/>
              <a:gd name="connsiteX18" fmla="*/ 1146175 w 2070100"/>
              <a:gd name="connsiteY18" fmla="*/ 527050 h 901700"/>
              <a:gd name="connsiteX19" fmla="*/ 1168400 w 2070100"/>
              <a:gd name="connsiteY19" fmla="*/ 498475 h 901700"/>
              <a:gd name="connsiteX20" fmla="*/ 1181100 w 2070100"/>
              <a:gd name="connsiteY20" fmla="*/ 457200 h 901700"/>
              <a:gd name="connsiteX21" fmla="*/ 1200150 w 2070100"/>
              <a:gd name="connsiteY21" fmla="*/ 434975 h 901700"/>
              <a:gd name="connsiteX22" fmla="*/ 1244600 w 2070100"/>
              <a:gd name="connsiteY22" fmla="*/ 422275 h 901700"/>
              <a:gd name="connsiteX23" fmla="*/ 1285875 w 2070100"/>
              <a:gd name="connsiteY23" fmla="*/ 352425 h 901700"/>
              <a:gd name="connsiteX24" fmla="*/ 1343025 w 2070100"/>
              <a:gd name="connsiteY24" fmla="*/ 339725 h 901700"/>
              <a:gd name="connsiteX25" fmla="*/ 1441450 w 2070100"/>
              <a:gd name="connsiteY25" fmla="*/ 314325 h 901700"/>
              <a:gd name="connsiteX26" fmla="*/ 1565275 w 2070100"/>
              <a:gd name="connsiteY26" fmla="*/ 288925 h 901700"/>
              <a:gd name="connsiteX27" fmla="*/ 1638300 w 2070100"/>
              <a:gd name="connsiteY27" fmla="*/ 263525 h 901700"/>
              <a:gd name="connsiteX28" fmla="*/ 1689100 w 2070100"/>
              <a:gd name="connsiteY28" fmla="*/ 276225 h 901700"/>
              <a:gd name="connsiteX29" fmla="*/ 1774825 w 2070100"/>
              <a:gd name="connsiteY29" fmla="*/ 276225 h 901700"/>
              <a:gd name="connsiteX30" fmla="*/ 1822450 w 2070100"/>
              <a:gd name="connsiteY30" fmla="*/ 254000 h 901700"/>
              <a:gd name="connsiteX31" fmla="*/ 1863725 w 2070100"/>
              <a:gd name="connsiteY31" fmla="*/ 222250 h 901700"/>
              <a:gd name="connsiteX32" fmla="*/ 1892300 w 2070100"/>
              <a:gd name="connsiteY32" fmla="*/ 187325 h 901700"/>
              <a:gd name="connsiteX33" fmla="*/ 1901825 w 2070100"/>
              <a:gd name="connsiteY33" fmla="*/ 139700 h 901700"/>
              <a:gd name="connsiteX34" fmla="*/ 1939925 w 2070100"/>
              <a:gd name="connsiteY34" fmla="*/ 101600 h 901700"/>
              <a:gd name="connsiteX35" fmla="*/ 2012950 w 2070100"/>
              <a:gd name="connsiteY35" fmla="*/ 47625 h 901700"/>
              <a:gd name="connsiteX36" fmla="*/ 2070100 w 2070100"/>
              <a:gd name="connsiteY36" fmla="*/ 0 h 901700"/>
              <a:gd name="connsiteX0" fmla="*/ 0 w 2012950"/>
              <a:gd name="connsiteY0" fmla="*/ 854075 h 854075"/>
              <a:gd name="connsiteX1" fmla="*/ 57150 w 2012950"/>
              <a:gd name="connsiteY1" fmla="*/ 828675 h 854075"/>
              <a:gd name="connsiteX2" fmla="*/ 120650 w 2012950"/>
              <a:gd name="connsiteY2" fmla="*/ 828675 h 854075"/>
              <a:gd name="connsiteX3" fmla="*/ 161925 w 2012950"/>
              <a:gd name="connsiteY3" fmla="*/ 822325 h 854075"/>
              <a:gd name="connsiteX4" fmla="*/ 244475 w 2012950"/>
              <a:gd name="connsiteY4" fmla="*/ 796925 h 854075"/>
              <a:gd name="connsiteX5" fmla="*/ 349250 w 2012950"/>
              <a:gd name="connsiteY5" fmla="*/ 777875 h 854075"/>
              <a:gd name="connsiteX6" fmla="*/ 422275 w 2012950"/>
              <a:gd name="connsiteY6" fmla="*/ 742950 h 854075"/>
              <a:gd name="connsiteX7" fmla="*/ 511175 w 2012950"/>
              <a:gd name="connsiteY7" fmla="*/ 711200 h 854075"/>
              <a:gd name="connsiteX8" fmla="*/ 600075 w 2012950"/>
              <a:gd name="connsiteY8" fmla="*/ 688975 h 854075"/>
              <a:gd name="connsiteX9" fmla="*/ 650875 w 2012950"/>
              <a:gd name="connsiteY9" fmla="*/ 663575 h 854075"/>
              <a:gd name="connsiteX10" fmla="*/ 736600 w 2012950"/>
              <a:gd name="connsiteY10" fmla="*/ 628650 h 854075"/>
              <a:gd name="connsiteX11" fmla="*/ 777875 w 2012950"/>
              <a:gd name="connsiteY11" fmla="*/ 615950 h 854075"/>
              <a:gd name="connsiteX12" fmla="*/ 828675 w 2012950"/>
              <a:gd name="connsiteY12" fmla="*/ 600075 h 854075"/>
              <a:gd name="connsiteX13" fmla="*/ 898525 w 2012950"/>
              <a:gd name="connsiteY13" fmla="*/ 584200 h 854075"/>
              <a:gd name="connsiteX14" fmla="*/ 946150 w 2012950"/>
              <a:gd name="connsiteY14" fmla="*/ 565150 h 854075"/>
              <a:gd name="connsiteX15" fmla="*/ 977900 w 2012950"/>
              <a:gd name="connsiteY15" fmla="*/ 530225 h 854075"/>
              <a:gd name="connsiteX16" fmla="*/ 1012825 w 2012950"/>
              <a:gd name="connsiteY16" fmla="*/ 492125 h 854075"/>
              <a:gd name="connsiteX17" fmla="*/ 1076325 w 2012950"/>
              <a:gd name="connsiteY17" fmla="*/ 488950 h 854075"/>
              <a:gd name="connsiteX18" fmla="*/ 1146175 w 2012950"/>
              <a:gd name="connsiteY18" fmla="*/ 479425 h 854075"/>
              <a:gd name="connsiteX19" fmla="*/ 1168400 w 2012950"/>
              <a:gd name="connsiteY19" fmla="*/ 450850 h 854075"/>
              <a:gd name="connsiteX20" fmla="*/ 1181100 w 2012950"/>
              <a:gd name="connsiteY20" fmla="*/ 409575 h 854075"/>
              <a:gd name="connsiteX21" fmla="*/ 1200150 w 2012950"/>
              <a:gd name="connsiteY21" fmla="*/ 387350 h 854075"/>
              <a:gd name="connsiteX22" fmla="*/ 1244600 w 2012950"/>
              <a:gd name="connsiteY22" fmla="*/ 374650 h 854075"/>
              <a:gd name="connsiteX23" fmla="*/ 1285875 w 2012950"/>
              <a:gd name="connsiteY23" fmla="*/ 304800 h 854075"/>
              <a:gd name="connsiteX24" fmla="*/ 1343025 w 2012950"/>
              <a:gd name="connsiteY24" fmla="*/ 292100 h 854075"/>
              <a:gd name="connsiteX25" fmla="*/ 1441450 w 2012950"/>
              <a:gd name="connsiteY25" fmla="*/ 266700 h 854075"/>
              <a:gd name="connsiteX26" fmla="*/ 1565275 w 2012950"/>
              <a:gd name="connsiteY26" fmla="*/ 241300 h 854075"/>
              <a:gd name="connsiteX27" fmla="*/ 1638300 w 2012950"/>
              <a:gd name="connsiteY27" fmla="*/ 215900 h 854075"/>
              <a:gd name="connsiteX28" fmla="*/ 1689100 w 2012950"/>
              <a:gd name="connsiteY28" fmla="*/ 228600 h 854075"/>
              <a:gd name="connsiteX29" fmla="*/ 1774825 w 2012950"/>
              <a:gd name="connsiteY29" fmla="*/ 228600 h 854075"/>
              <a:gd name="connsiteX30" fmla="*/ 1822450 w 2012950"/>
              <a:gd name="connsiteY30" fmla="*/ 206375 h 854075"/>
              <a:gd name="connsiteX31" fmla="*/ 1863725 w 2012950"/>
              <a:gd name="connsiteY31" fmla="*/ 174625 h 854075"/>
              <a:gd name="connsiteX32" fmla="*/ 1892300 w 2012950"/>
              <a:gd name="connsiteY32" fmla="*/ 139700 h 854075"/>
              <a:gd name="connsiteX33" fmla="*/ 1901825 w 2012950"/>
              <a:gd name="connsiteY33" fmla="*/ 92075 h 854075"/>
              <a:gd name="connsiteX34" fmla="*/ 1939925 w 2012950"/>
              <a:gd name="connsiteY34" fmla="*/ 53975 h 854075"/>
              <a:gd name="connsiteX35" fmla="*/ 2012950 w 2012950"/>
              <a:gd name="connsiteY35" fmla="*/ 0 h 854075"/>
              <a:gd name="connsiteX0" fmla="*/ 0 w 1939925"/>
              <a:gd name="connsiteY0" fmla="*/ 800100 h 800100"/>
              <a:gd name="connsiteX1" fmla="*/ 57150 w 1939925"/>
              <a:gd name="connsiteY1" fmla="*/ 774700 h 800100"/>
              <a:gd name="connsiteX2" fmla="*/ 120650 w 1939925"/>
              <a:gd name="connsiteY2" fmla="*/ 774700 h 800100"/>
              <a:gd name="connsiteX3" fmla="*/ 161925 w 1939925"/>
              <a:gd name="connsiteY3" fmla="*/ 768350 h 800100"/>
              <a:gd name="connsiteX4" fmla="*/ 244475 w 1939925"/>
              <a:gd name="connsiteY4" fmla="*/ 742950 h 800100"/>
              <a:gd name="connsiteX5" fmla="*/ 349250 w 1939925"/>
              <a:gd name="connsiteY5" fmla="*/ 723900 h 800100"/>
              <a:gd name="connsiteX6" fmla="*/ 422275 w 1939925"/>
              <a:gd name="connsiteY6" fmla="*/ 688975 h 800100"/>
              <a:gd name="connsiteX7" fmla="*/ 511175 w 1939925"/>
              <a:gd name="connsiteY7" fmla="*/ 657225 h 800100"/>
              <a:gd name="connsiteX8" fmla="*/ 600075 w 1939925"/>
              <a:gd name="connsiteY8" fmla="*/ 635000 h 800100"/>
              <a:gd name="connsiteX9" fmla="*/ 650875 w 1939925"/>
              <a:gd name="connsiteY9" fmla="*/ 609600 h 800100"/>
              <a:gd name="connsiteX10" fmla="*/ 736600 w 1939925"/>
              <a:gd name="connsiteY10" fmla="*/ 574675 h 800100"/>
              <a:gd name="connsiteX11" fmla="*/ 777875 w 1939925"/>
              <a:gd name="connsiteY11" fmla="*/ 561975 h 800100"/>
              <a:gd name="connsiteX12" fmla="*/ 828675 w 1939925"/>
              <a:gd name="connsiteY12" fmla="*/ 546100 h 800100"/>
              <a:gd name="connsiteX13" fmla="*/ 898525 w 1939925"/>
              <a:gd name="connsiteY13" fmla="*/ 530225 h 800100"/>
              <a:gd name="connsiteX14" fmla="*/ 946150 w 1939925"/>
              <a:gd name="connsiteY14" fmla="*/ 511175 h 800100"/>
              <a:gd name="connsiteX15" fmla="*/ 977900 w 1939925"/>
              <a:gd name="connsiteY15" fmla="*/ 476250 h 800100"/>
              <a:gd name="connsiteX16" fmla="*/ 1012825 w 1939925"/>
              <a:gd name="connsiteY16" fmla="*/ 438150 h 800100"/>
              <a:gd name="connsiteX17" fmla="*/ 1076325 w 1939925"/>
              <a:gd name="connsiteY17" fmla="*/ 434975 h 800100"/>
              <a:gd name="connsiteX18" fmla="*/ 1146175 w 1939925"/>
              <a:gd name="connsiteY18" fmla="*/ 425450 h 800100"/>
              <a:gd name="connsiteX19" fmla="*/ 1168400 w 1939925"/>
              <a:gd name="connsiteY19" fmla="*/ 396875 h 800100"/>
              <a:gd name="connsiteX20" fmla="*/ 1181100 w 1939925"/>
              <a:gd name="connsiteY20" fmla="*/ 355600 h 800100"/>
              <a:gd name="connsiteX21" fmla="*/ 1200150 w 1939925"/>
              <a:gd name="connsiteY21" fmla="*/ 333375 h 800100"/>
              <a:gd name="connsiteX22" fmla="*/ 1244600 w 1939925"/>
              <a:gd name="connsiteY22" fmla="*/ 320675 h 800100"/>
              <a:gd name="connsiteX23" fmla="*/ 1285875 w 1939925"/>
              <a:gd name="connsiteY23" fmla="*/ 250825 h 800100"/>
              <a:gd name="connsiteX24" fmla="*/ 1343025 w 1939925"/>
              <a:gd name="connsiteY24" fmla="*/ 238125 h 800100"/>
              <a:gd name="connsiteX25" fmla="*/ 1441450 w 1939925"/>
              <a:gd name="connsiteY25" fmla="*/ 212725 h 800100"/>
              <a:gd name="connsiteX26" fmla="*/ 1565275 w 1939925"/>
              <a:gd name="connsiteY26" fmla="*/ 187325 h 800100"/>
              <a:gd name="connsiteX27" fmla="*/ 1638300 w 1939925"/>
              <a:gd name="connsiteY27" fmla="*/ 161925 h 800100"/>
              <a:gd name="connsiteX28" fmla="*/ 1689100 w 1939925"/>
              <a:gd name="connsiteY28" fmla="*/ 174625 h 800100"/>
              <a:gd name="connsiteX29" fmla="*/ 1774825 w 1939925"/>
              <a:gd name="connsiteY29" fmla="*/ 174625 h 800100"/>
              <a:gd name="connsiteX30" fmla="*/ 1822450 w 1939925"/>
              <a:gd name="connsiteY30" fmla="*/ 152400 h 800100"/>
              <a:gd name="connsiteX31" fmla="*/ 1863725 w 1939925"/>
              <a:gd name="connsiteY31" fmla="*/ 120650 h 800100"/>
              <a:gd name="connsiteX32" fmla="*/ 1892300 w 1939925"/>
              <a:gd name="connsiteY32" fmla="*/ 85725 h 800100"/>
              <a:gd name="connsiteX33" fmla="*/ 1901825 w 1939925"/>
              <a:gd name="connsiteY33" fmla="*/ 38100 h 800100"/>
              <a:gd name="connsiteX34" fmla="*/ 1939925 w 1939925"/>
              <a:gd name="connsiteY34" fmla="*/ 0 h 800100"/>
              <a:gd name="connsiteX0" fmla="*/ 0 w 1901825"/>
              <a:gd name="connsiteY0" fmla="*/ 762000 h 762000"/>
              <a:gd name="connsiteX1" fmla="*/ 57150 w 1901825"/>
              <a:gd name="connsiteY1" fmla="*/ 736600 h 762000"/>
              <a:gd name="connsiteX2" fmla="*/ 120650 w 1901825"/>
              <a:gd name="connsiteY2" fmla="*/ 736600 h 762000"/>
              <a:gd name="connsiteX3" fmla="*/ 161925 w 1901825"/>
              <a:gd name="connsiteY3" fmla="*/ 730250 h 762000"/>
              <a:gd name="connsiteX4" fmla="*/ 244475 w 1901825"/>
              <a:gd name="connsiteY4" fmla="*/ 704850 h 762000"/>
              <a:gd name="connsiteX5" fmla="*/ 349250 w 1901825"/>
              <a:gd name="connsiteY5" fmla="*/ 685800 h 762000"/>
              <a:gd name="connsiteX6" fmla="*/ 422275 w 1901825"/>
              <a:gd name="connsiteY6" fmla="*/ 650875 h 762000"/>
              <a:gd name="connsiteX7" fmla="*/ 511175 w 1901825"/>
              <a:gd name="connsiteY7" fmla="*/ 619125 h 762000"/>
              <a:gd name="connsiteX8" fmla="*/ 600075 w 1901825"/>
              <a:gd name="connsiteY8" fmla="*/ 596900 h 762000"/>
              <a:gd name="connsiteX9" fmla="*/ 650875 w 1901825"/>
              <a:gd name="connsiteY9" fmla="*/ 571500 h 762000"/>
              <a:gd name="connsiteX10" fmla="*/ 736600 w 1901825"/>
              <a:gd name="connsiteY10" fmla="*/ 536575 h 762000"/>
              <a:gd name="connsiteX11" fmla="*/ 777875 w 1901825"/>
              <a:gd name="connsiteY11" fmla="*/ 523875 h 762000"/>
              <a:gd name="connsiteX12" fmla="*/ 828675 w 1901825"/>
              <a:gd name="connsiteY12" fmla="*/ 508000 h 762000"/>
              <a:gd name="connsiteX13" fmla="*/ 898525 w 1901825"/>
              <a:gd name="connsiteY13" fmla="*/ 492125 h 762000"/>
              <a:gd name="connsiteX14" fmla="*/ 946150 w 1901825"/>
              <a:gd name="connsiteY14" fmla="*/ 473075 h 762000"/>
              <a:gd name="connsiteX15" fmla="*/ 977900 w 1901825"/>
              <a:gd name="connsiteY15" fmla="*/ 438150 h 762000"/>
              <a:gd name="connsiteX16" fmla="*/ 1012825 w 1901825"/>
              <a:gd name="connsiteY16" fmla="*/ 400050 h 762000"/>
              <a:gd name="connsiteX17" fmla="*/ 1076325 w 1901825"/>
              <a:gd name="connsiteY17" fmla="*/ 396875 h 762000"/>
              <a:gd name="connsiteX18" fmla="*/ 1146175 w 1901825"/>
              <a:gd name="connsiteY18" fmla="*/ 387350 h 762000"/>
              <a:gd name="connsiteX19" fmla="*/ 1168400 w 1901825"/>
              <a:gd name="connsiteY19" fmla="*/ 358775 h 762000"/>
              <a:gd name="connsiteX20" fmla="*/ 1181100 w 1901825"/>
              <a:gd name="connsiteY20" fmla="*/ 317500 h 762000"/>
              <a:gd name="connsiteX21" fmla="*/ 1200150 w 1901825"/>
              <a:gd name="connsiteY21" fmla="*/ 295275 h 762000"/>
              <a:gd name="connsiteX22" fmla="*/ 1244600 w 1901825"/>
              <a:gd name="connsiteY22" fmla="*/ 282575 h 762000"/>
              <a:gd name="connsiteX23" fmla="*/ 1285875 w 1901825"/>
              <a:gd name="connsiteY23" fmla="*/ 212725 h 762000"/>
              <a:gd name="connsiteX24" fmla="*/ 1343025 w 1901825"/>
              <a:gd name="connsiteY24" fmla="*/ 200025 h 762000"/>
              <a:gd name="connsiteX25" fmla="*/ 1441450 w 1901825"/>
              <a:gd name="connsiteY25" fmla="*/ 174625 h 762000"/>
              <a:gd name="connsiteX26" fmla="*/ 1565275 w 1901825"/>
              <a:gd name="connsiteY26" fmla="*/ 149225 h 762000"/>
              <a:gd name="connsiteX27" fmla="*/ 1638300 w 1901825"/>
              <a:gd name="connsiteY27" fmla="*/ 123825 h 762000"/>
              <a:gd name="connsiteX28" fmla="*/ 1689100 w 1901825"/>
              <a:gd name="connsiteY28" fmla="*/ 136525 h 762000"/>
              <a:gd name="connsiteX29" fmla="*/ 1774825 w 1901825"/>
              <a:gd name="connsiteY29" fmla="*/ 136525 h 762000"/>
              <a:gd name="connsiteX30" fmla="*/ 1822450 w 1901825"/>
              <a:gd name="connsiteY30" fmla="*/ 114300 h 762000"/>
              <a:gd name="connsiteX31" fmla="*/ 1863725 w 1901825"/>
              <a:gd name="connsiteY31" fmla="*/ 82550 h 762000"/>
              <a:gd name="connsiteX32" fmla="*/ 1892300 w 1901825"/>
              <a:gd name="connsiteY32" fmla="*/ 47625 h 762000"/>
              <a:gd name="connsiteX33" fmla="*/ 1901825 w 1901825"/>
              <a:gd name="connsiteY33" fmla="*/ 0 h 762000"/>
              <a:gd name="connsiteX0" fmla="*/ 0 w 1892300"/>
              <a:gd name="connsiteY0" fmla="*/ 714375 h 714375"/>
              <a:gd name="connsiteX1" fmla="*/ 57150 w 1892300"/>
              <a:gd name="connsiteY1" fmla="*/ 688975 h 714375"/>
              <a:gd name="connsiteX2" fmla="*/ 120650 w 1892300"/>
              <a:gd name="connsiteY2" fmla="*/ 688975 h 714375"/>
              <a:gd name="connsiteX3" fmla="*/ 161925 w 1892300"/>
              <a:gd name="connsiteY3" fmla="*/ 682625 h 714375"/>
              <a:gd name="connsiteX4" fmla="*/ 244475 w 1892300"/>
              <a:gd name="connsiteY4" fmla="*/ 657225 h 714375"/>
              <a:gd name="connsiteX5" fmla="*/ 349250 w 1892300"/>
              <a:gd name="connsiteY5" fmla="*/ 638175 h 714375"/>
              <a:gd name="connsiteX6" fmla="*/ 422275 w 1892300"/>
              <a:gd name="connsiteY6" fmla="*/ 603250 h 714375"/>
              <a:gd name="connsiteX7" fmla="*/ 511175 w 1892300"/>
              <a:gd name="connsiteY7" fmla="*/ 571500 h 714375"/>
              <a:gd name="connsiteX8" fmla="*/ 600075 w 1892300"/>
              <a:gd name="connsiteY8" fmla="*/ 549275 h 714375"/>
              <a:gd name="connsiteX9" fmla="*/ 650875 w 1892300"/>
              <a:gd name="connsiteY9" fmla="*/ 523875 h 714375"/>
              <a:gd name="connsiteX10" fmla="*/ 736600 w 1892300"/>
              <a:gd name="connsiteY10" fmla="*/ 488950 h 714375"/>
              <a:gd name="connsiteX11" fmla="*/ 777875 w 1892300"/>
              <a:gd name="connsiteY11" fmla="*/ 476250 h 714375"/>
              <a:gd name="connsiteX12" fmla="*/ 828675 w 1892300"/>
              <a:gd name="connsiteY12" fmla="*/ 460375 h 714375"/>
              <a:gd name="connsiteX13" fmla="*/ 898525 w 1892300"/>
              <a:gd name="connsiteY13" fmla="*/ 444500 h 714375"/>
              <a:gd name="connsiteX14" fmla="*/ 946150 w 1892300"/>
              <a:gd name="connsiteY14" fmla="*/ 425450 h 714375"/>
              <a:gd name="connsiteX15" fmla="*/ 977900 w 1892300"/>
              <a:gd name="connsiteY15" fmla="*/ 390525 h 714375"/>
              <a:gd name="connsiteX16" fmla="*/ 1012825 w 1892300"/>
              <a:gd name="connsiteY16" fmla="*/ 352425 h 714375"/>
              <a:gd name="connsiteX17" fmla="*/ 1076325 w 1892300"/>
              <a:gd name="connsiteY17" fmla="*/ 349250 h 714375"/>
              <a:gd name="connsiteX18" fmla="*/ 1146175 w 1892300"/>
              <a:gd name="connsiteY18" fmla="*/ 339725 h 714375"/>
              <a:gd name="connsiteX19" fmla="*/ 1168400 w 1892300"/>
              <a:gd name="connsiteY19" fmla="*/ 311150 h 714375"/>
              <a:gd name="connsiteX20" fmla="*/ 1181100 w 1892300"/>
              <a:gd name="connsiteY20" fmla="*/ 269875 h 714375"/>
              <a:gd name="connsiteX21" fmla="*/ 1200150 w 1892300"/>
              <a:gd name="connsiteY21" fmla="*/ 247650 h 714375"/>
              <a:gd name="connsiteX22" fmla="*/ 1244600 w 1892300"/>
              <a:gd name="connsiteY22" fmla="*/ 234950 h 714375"/>
              <a:gd name="connsiteX23" fmla="*/ 1285875 w 1892300"/>
              <a:gd name="connsiteY23" fmla="*/ 165100 h 714375"/>
              <a:gd name="connsiteX24" fmla="*/ 1343025 w 1892300"/>
              <a:gd name="connsiteY24" fmla="*/ 152400 h 714375"/>
              <a:gd name="connsiteX25" fmla="*/ 1441450 w 1892300"/>
              <a:gd name="connsiteY25" fmla="*/ 127000 h 714375"/>
              <a:gd name="connsiteX26" fmla="*/ 1565275 w 1892300"/>
              <a:gd name="connsiteY26" fmla="*/ 101600 h 714375"/>
              <a:gd name="connsiteX27" fmla="*/ 1638300 w 1892300"/>
              <a:gd name="connsiteY27" fmla="*/ 76200 h 714375"/>
              <a:gd name="connsiteX28" fmla="*/ 1689100 w 1892300"/>
              <a:gd name="connsiteY28" fmla="*/ 88900 h 714375"/>
              <a:gd name="connsiteX29" fmla="*/ 1774825 w 1892300"/>
              <a:gd name="connsiteY29" fmla="*/ 88900 h 714375"/>
              <a:gd name="connsiteX30" fmla="*/ 1822450 w 1892300"/>
              <a:gd name="connsiteY30" fmla="*/ 66675 h 714375"/>
              <a:gd name="connsiteX31" fmla="*/ 1863725 w 1892300"/>
              <a:gd name="connsiteY31" fmla="*/ 34925 h 714375"/>
              <a:gd name="connsiteX32" fmla="*/ 1892300 w 1892300"/>
              <a:gd name="connsiteY32" fmla="*/ 0 h 714375"/>
              <a:gd name="connsiteX0" fmla="*/ 0 w 1863725"/>
              <a:gd name="connsiteY0" fmla="*/ 679450 h 679450"/>
              <a:gd name="connsiteX1" fmla="*/ 57150 w 1863725"/>
              <a:gd name="connsiteY1" fmla="*/ 654050 h 679450"/>
              <a:gd name="connsiteX2" fmla="*/ 120650 w 1863725"/>
              <a:gd name="connsiteY2" fmla="*/ 654050 h 679450"/>
              <a:gd name="connsiteX3" fmla="*/ 161925 w 1863725"/>
              <a:gd name="connsiteY3" fmla="*/ 647700 h 679450"/>
              <a:gd name="connsiteX4" fmla="*/ 244475 w 1863725"/>
              <a:gd name="connsiteY4" fmla="*/ 622300 h 679450"/>
              <a:gd name="connsiteX5" fmla="*/ 349250 w 1863725"/>
              <a:gd name="connsiteY5" fmla="*/ 603250 h 679450"/>
              <a:gd name="connsiteX6" fmla="*/ 422275 w 1863725"/>
              <a:gd name="connsiteY6" fmla="*/ 568325 h 679450"/>
              <a:gd name="connsiteX7" fmla="*/ 511175 w 1863725"/>
              <a:gd name="connsiteY7" fmla="*/ 536575 h 679450"/>
              <a:gd name="connsiteX8" fmla="*/ 600075 w 1863725"/>
              <a:gd name="connsiteY8" fmla="*/ 514350 h 679450"/>
              <a:gd name="connsiteX9" fmla="*/ 650875 w 1863725"/>
              <a:gd name="connsiteY9" fmla="*/ 488950 h 679450"/>
              <a:gd name="connsiteX10" fmla="*/ 736600 w 1863725"/>
              <a:gd name="connsiteY10" fmla="*/ 454025 h 679450"/>
              <a:gd name="connsiteX11" fmla="*/ 777875 w 1863725"/>
              <a:gd name="connsiteY11" fmla="*/ 441325 h 679450"/>
              <a:gd name="connsiteX12" fmla="*/ 828675 w 1863725"/>
              <a:gd name="connsiteY12" fmla="*/ 425450 h 679450"/>
              <a:gd name="connsiteX13" fmla="*/ 898525 w 1863725"/>
              <a:gd name="connsiteY13" fmla="*/ 409575 h 679450"/>
              <a:gd name="connsiteX14" fmla="*/ 946150 w 1863725"/>
              <a:gd name="connsiteY14" fmla="*/ 390525 h 679450"/>
              <a:gd name="connsiteX15" fmla="*/ 977900 w 1863725"/>
              <a:gd name="connsiteY15" fmla="*/ 355600 h 679450"/>
              <a:gd name="connsiteX16" fmla="*/ 1012825 w 1863725"/>
              <a:gd name="connsiteY16" fmla="*/ 317500 h 679450"/>
              <a:gd name="connsiteX17" fmla="*/ 1076325 w 1863725"/>
              <a:gd name="connsiteY17" fmla="*/ 314325 h 679450"/>
              <a:gd name="connsiteX18" fmla="*/ 1146175 w 1863725"/>
              <a:gd name="connsiteY18" fmla="*/ 304800 h 679450"/>
              <a:gd name="connsiteX19" fmla="*/ 1168400 w 1863725"/>
              <a:gd name="connsiteY19" fmla="*/ 276225 h 679450"/>
              <a:gd name="connsiteX20" fmla="*/ 1181100 w 1863725"/>
              <a:gd name="connsiteY20" fmla="*/ 234950 h 679450"/>
              <a:gd name="connsiteX21" fmla="*/ 1200150 w 1863725"/>
              <a:gd name="connsiteY21" fmla="*/ 212725 h 679450"/>
              <a:gd name="connsiteX22" fmla="*/ 1244600 w 1863725"/>
              <a:gd name="connsiteY22" fmla="*/ 200025 h 679450"/>
              <a:gd name="connsiteX23" fmla="*/ 1285875 w 1863725"/>
              <a:gd name="connsiteY23" fmla="*/ 130175 h 679450"/>
              <a:gd name="connsiteX24" fmla="*/ 1343025 w 1863725"/>
              <a:gd name="connsiteY24" fmla="*/ 117475 h 679450"/>
              <a:gd name="connsiteX25" fmla="*/ 1441450 w 1863725"/>
              <a:gd name="connsiteY25" fmla="*/ 92075 h 679450"/>
              <a:gd name="connsiteX26" fmla="*/ 1565275 w 1863725"/>
              <a:gd name="connsiteY26" fmla="*/ 66675 h 679450"/>
              <a:gd name="connsiteX27" fmla="*/ 1638300 w 1863725"/>
              <a:gd name="connsiteY27" fmla="*/ 41275 h 679450"/>
              <a:gd name="connsiteX28" fmla="*/ 1689100 w 1863725"/>
              <a:gd name="connsiteY28" fmla="*/ 53975 h 679450"/>
              <a:gd name="connsiteX29" fmla="*/ 1774825 w 1863725"/>
              <a:gd name="connsiteY29" fmla="*/ 53975 h 679450"/>
              <a:gd name="connsiteX30" fmla="*/ 1822450 w 1863725"/>
              <a:gd name="connsiteY30" fmla="*/ 31750 h 679450"/>
              <a:gd name="connsiteX31" fmla="*/ 1863725 w 1863725"/>
              <a:gd name="connsiteY31" fmla="*/ 0 h 679450"/>
              <a:gd name="connsiteX0" fmla="*/ 0 w 1822450"/>
              <a:gd name="connsiteY0" fmla="*/ 647700 h 647700"/>
              <a:gd name="connsiteX1" fmla="*/ 57150 w 1822450"/>
              <a:gd name="connsiteY1" fmla="*/ 622300 h 647700"/>
              <a:gd name="connsiteX2" fmla="*/ 120650 w 1822450"/>
              <a:gd name="connsiteY2" fmla="*/ 622300 h 647700"/>
              <a:gd name="connsiteX3" fmla="*/ 161925 w 1822450"/>
              <a:gd name="connsiteY3" fmla="*/ 615950 h 647700"/>
              <a:gd name="connsiteX4" fmla="*/ 244475 w 1822450"/>
              <a:gd name="connsiteY4" fmla="*/ 590550 h 647700"/>
              <a:gd name="connsiteX5" fmla="*/ 349250 w 1822450"/>
              <a:gd name="connsiteY5" fmla="*/ 571500 h 647700"/>
              <a:gd name="connsiteX6" fmla="*/ 422275 w 1822450"/>
              <a:gd name="connsiteY6" fmla="*/ 536575 h 647700"/>
              <a:gd name="connsiteX7" fmla="*/ 511175 w 1822450"/>
              <a:gd name="connsiteY7" fmla="*/ 504825 h 647700"/>
              <a:gd name="connsiteX8" fmla="*/ 600075 w 1822450"/>
              <a:gd name="connsiteY8" fmla="*/ 482600 h 647700"/>
              <a:gd name="connsiteX9" fmla="*/ 650875 w 1822450"/>
              <a:gd name="connsiteY9" fmla="*/ 457200 h 647700"/>
              <a:gd name="connsiteX10" fmla="*/ 736600 w 1822450"/>
              <a:gd name="connsiteY10" fmla="*/ 422275 h 647700"/>
              <a:gd name="connsiteX11" fmla="*/ 777875 w 1822450"/>
              <a:gd name="connsiteY11" fmla="*/ 409575 h 647700"/>
              <a:gd name="connsiteX12" fmla="*/ 828675 w 1822450"/>
              <a:gd name="connsiteY12" fmla="*/ 393700 h 647700"/>
              <a:gd name="connsiteX13" fmla="*/ 898525 w 1822450"/>
              <a:gd name="connsiteY13" fmla="*/ 377825 h 647700"/>
              <a:gd name="connsiteX14" fmla="*/ 946150 w 1822450"/>
              <a:gd name="connsiteY14" fmla="*/ 358775 h 647700"/>
              <a:gd name="connsiteX15" fmla="*/ 977900 w 1822450"/>
              <a:gd name="connsiteY15" fmla="*/ 323850 h 647700"/>
              <a:gd name="connsiteX16" fmla="*/ 1012825 w 1822450"/>
              <a:gd name="connsiteY16" fmla="*/ 285750 h 647700"/>
              <a:gd name="connsiteX17" fmla="*/ 1076325 w 1822450"/>
              <a:gd name="connsiteY17" fmla="*/ 282575 h 647700"/>
              <a:gd name="connsiteX18" fmla="*/ 1146175 w 1822450"/>
              <a:gd name="connsiteY18" fmla="*/ 273050 h 647700"/>
              <a:gd name="connsiteX19" fmla="*/ 1168400 w 1822450"/>
              <a:gd name="connsiteY19" fmla="*/ 244475 h 647700"/>
              <a:gd name="connsiteX20" fmla="*/ 1181100 w 1822450"/>
              <a:gd name="connsiteY20" fmla="*/ 203200 h 647700"/>
              <a:gd name="connsiteX21" fmla="*/ 1200150 w 1822450"/>
              <a:gd name="connsiteY21" fmla="*/ 180975 h 647700"/>
              <a:gd name="connsiteX22" fmla="*/ 1244600 w 1822450"/>
              <a:gd name="connsiteY22" fmla="*/ 168275 h 647700"/>
              <a:gd name="connsiteX23" fmla="*/ 1285875 w 1822450"/>
              <a:gd name="connsiteY23" fmla="*/ 98425 h 647700"/>
              <a:gd name="connsiteX24" fmla="*/ 1343025 w 1822450"/>
              <a:gd name="connsiteY24" fmla="*/ 85725 h 647700"/>
              <a:gd name="connsiteX25" fmla="*/ 1441450 w 1822450"/>
              <a:gd name="connsiteY25" fmla="*/ 60325 h 647700"/>
              <a:gd name="connsiteX26" fmla="*/ 1565275 w 1822450"/>
              <a:gd name="connsiteY26" fmla="*/ 34925 h 647700"/>
              <a:gd name="connsiteX27" fmla="*/ 1638300 w 1822450"/>
              <a:gd name="connsiteY27" fmla="*/ 9525 h 647700"/>
              <a:gd name="connsiteX28" fmla="*/ 1689100 w 1822450"/>
              <a:gd name="connsiteY28" fmla="*/ 22225 h 647700"/>
              <a:gd name="connsiteX29" fmla="*/ 1774825 w 1822450"/>
              <a:gd name="connsiteY29" fmla="*/ 22225 h 647700"/>
              <a:gd name="connsiteX30" fmla="*/ 1822450 w 1822450"/>
              <a:gd name="connsiteY30" fmla="*/ 0 h 647700"/>
              <a:gd name="connsiteX0" fmla="*/ 0 w 1774825"/>
              <a:gd name="connsiteY0" fmla="*/ 638413 h 638413"/>
              <a:gd name="connsiteX1" fmla="*/ 57150 w 1774825"/>
              <a:gd name="connsiteY1" fmla="*/ 613013 h 638413"/>
              <a:gd name="connsiteX2" fmla="*/ 120650 w 1774825"/>
              <a:gd name="connsiteY2" fmla="*/ 613013 h 638413"/>
              <a:gd name="connsiteX3" fmla="*/ 161925 w 1774825"/>
              <a:gd name="connsiteY3" fmla="*/ 606663 h 638413"/>
              <a:gd name="connsiteX4" fmla="*/ 244475 w 1774825"/>
              <a:gd name="connsiteY4" fmla="*/ 581263 h 638413"/>
              <a:gd name="connsiteX5" fmla="*/ 349250 w 1774825"/>
              <a:gd name="connsiteY5" fmla="*/ 562213 h 638413"/>
              <a:gd name="connsiteX6" fmla="*/ 422275 w 1774825"/>
              <a:gd name="connsiteY6" fmla="*/ 527288 h 638413"/>
              <a:gd name="connsiteX7" fmla="*/ 511175 w 1774825"/>
              <a:gd name="connsiteY7" fmla="*/ 495538 h 638413"/>
              <a:gd name="connsiteX8" fmla="*/ 600075 w 1774825"/>
              <a:gd name="connsiteY8" fmla="*/ 473313 h 638413"/>
              <a:gd name="connsiteX9" fmla="*/ 650875 w 1774825"/>
              <a:gd name="connsiteY9" fmla="*/ 447913 h 638413"/>
              <a:gd name="connsiteX10" fmla="*/ 736600 w 1774825"/>
              <a:gd name="connsiteY10" fmla="*/ 412988 h 638413"/>
              <a:gd name="connsiteX11" fmla="*/ 777875 w 1774825"/>
              <a:gd name="connsiteY11" fmla="*/ 400288 h 638413"/>
              <a:gd name="connsiteX12" fmla="*/ 828675 w 1774825"/>
              <a:gd name="connsiteY12" fmla="*/ 384413 h 638413"/>
              <a:gd name="connsiteX13" fmla="*/ 898525 w 1774825"/>
              <a:gd name="connsiteY13" fmla="*/ 368538 h 638413"/>
              <a:gd name="connsiteX14" fmla="*/ 946150 w 1774825"/>
              <a:gd name="connsiteY14" fmla="*/ 349488 h 638413"/>
              <a:gd name="connsiteX15" fmla="*/ 977900 w 1774825"/>
              <a:gd name="connsiteY15" fmla="*/ 314563 h 638413"/>
              <a:gd name="connsiteX16" fmla="*/ 1012825 w 1774825"/>
              <a:gd name="connsiteY16" fmla="*/ 276463 h 638413"/>
              <a:gd name="connsiteX17" fmla="*/ 1076325 w 1774825"/>
              <a:gd name="connsiteY17" fmla="*/ 273288 h 638413"/>
              <a:gd name="connsiteX18" fmla="*/ 1146175 w 1774825"/>
              <a:gd name="connsiteY18" fmla="*/ 263763 h 638413"/>
              <a:gd name="connsiteX19" fmla="*/ 1168400 w 1774825"/>
              <a:gd name="connsiteY19" fmla="*/ 235188 h 638413"/>
              <a:gd name="connsiteX20" fmla="*/ 1181100 w 1774825"/>
              <a:gd name="connsiteY20" fmla="*/ 193913 h 638413"/>
              <a:gd name="connsiteX21" fmla="*/ 1200150 w 1774825"/>
              <a:gd name="connsiteY21" fmla="*/ 171688 h 638413"/>
              <a:gd name="connsiteX22" fmla="*/ 1244600 w 1774825"/>
              <a:gd name="connsiteY22" fmla="*/ 158988 h 638413"/>
              <a:gd name="connsiteX23" fmla="*/ 1285875 w 1774825"/>
              <a:gd name="connsiteY23" fmla="*/ 89138 h 638413"/>
              <a:gd name="connsiteX24" fmla="*/ 1343025 w 1774825"/>
              <a:gd name="connsiteY24" fmla="*/ 76438 h 638413"/>
              <a:gd name="connsiteX25" fmla="*/ 1441450 w 1774825"/>
              <a:gd name="connsiteY25" fmla="*/ 51038 h 638413"/>
              <a:gd name="connsiteX26" fmla="*/ 1565275 w 1774825"/>
              <a:gd name="connsiteY26" fmla="*/ 25638 h 638413"/>
              <a:gd name="connsiteX27" fmla="*/ 1638300 w 1774825"/>
              <a:gd name="connsiteY27" fmla="*/ 238 h 638413"/>
              <a:gd name="connsiteX28" fmla="*/ 1689100 w 1774825"/>
              <a:gd name="connsiteY28" fmla="*/ 12938 h 638413"/>
              <a:gd name="connsiteX29" fmla="*/ 1774825 w 1774825"/>
              <a:gd name="connsiteY29" fmla="*/ 12938 h 638413"/>
              <a:gd name="connsiteX0" fmla="*/ 0 w 1689100"/>
              <a:gd name="connsiteY0" fmla="*/ 638413 h 638413"/>
              <a:gd name="connsiteX1" fmla="*/ 57150 w 1689100"/>
              <a:gd name="connsiteY1" fmla="*/ 613013 h 638413"/>
              <a:gd name="connsiteX2" fmla="*/ 120650 w 1689100"/>
              <a:gd name="connsiteY2" fmla="*/ 613013 h 638413"/>
              <a:gd name="connsiteX3" fmla="*/ 161925 w 1689100"/>
              <a:gd name="connsiteY3" fmla="*/ 606663 h 638413"/>
              <a:gd name="connsiteX4" fmla="*/ 244475 w 1689100"/>
              <a:gd name="connsiteY4" fmla="*/ 581263 h 638413"/>
              <a:gd name="connsiteX5" fmla="*/ 349250 w 1689100"/>
              <a:gd name="connsiteY5" fmla="*/ 562213 h 638413"/>
              <a:gd name="connsiteX6" fmla="*/ 422275 w 1689100"/>
              <a:gd name="connsiteY6" fmla="*/ 527288 h 638413"/>
              <a:gd name="connsiteX7" fmla="*/ 511175 w 1689100"/>
              <a:gd name="connsiteY7" fmla="*/ 495538 h 638413"/>
              <a:gd name="connsiteX8" fmla="*/ 600075 w 1689100"/>
              <a:gd name="connsiteY8" fmla="*/ 473313 h 638413"/>
              <a:gd name="connsiteX9" fmla="*/ 650875 w 1689100"/>
              <a:gd name="connsiteY9" fmla="*/ 447913 h 638413"/>
              <a:gd name="connsiteX10" fmla="*/ 736600 w 1689100"/>
              <a:gd name="connsiteY10" fmla="*/ 412988 h 638413"/>
              <a:gd name="connsiteX11" fmla="*/ 777875 w 1689100"/>
              <a:gd name="connsiteY11" fmla="*/ 400288 h 638413"/>
              <a:gd name="connsiteX12" fmla="*/ 828675 w 1689100"/>
              <a:gd name="connsiteY12" fmla="*/ 384413 h 638413"/>
              <a:gd name="connsiteX13" fmla="*/ 898525 w 1689100"/>
              <a:gd name="connsiteY13" fmla="*/ 368538 h 638413"/>
              <a:gd name="connsiteX14" fmla="*/ 946150 w 1689100"/>
              <a:gd name="connsiteY14" fmla="*/ 349488 h 638413"/>
              <a:gd name="connsiteX15" fmla="*/ 977900 w 1689100"/>
              <a:gd name="connsiteY15" fmla="*/ 314563 h 638413"/>
              <a:gd name="connsiteX16" fmla="*/ 1012825 w 1689100"/>
              <a:gd name="connsiteY16" fmla="*/ 276463 h 638413"/>
              <a:gd name="connsiteX17" fmla="*/ 1076325 w 1689100"/>
              <a:gd name="connsiteY17" fmla="*/ 273288 h 638413"/>
              <a:gd name="connsiteX18" fmla="*/ 1146175 w 1689100"/>
              <a:gd name="connsiteY18" fmla="*/ 263763 h 638413"/>
              <a:gd name="connsiteX19" fmla="*/ 1168400 w 1689100"/>
              <a:gd name="connsiteY19" fmla="*/ 235188 h 638413"/>
              <a:gd name="connsiteX20" fmla="*/ 1181100 w 1689100"/>
              <a:gd name="connsiteY20" fmla="*/ 193913 h 638413"/>
              <a:gd name="connsiteX21" fmla="*/ 1200150 w 1689100"/>
              <a:gd name="connsiteY21" fmla="*/ 171688 h 638413"/>
              <a:gd name="connsiteX22" fmla="*/ 1244600 w 1689100"/>
              <a:gd name="connsiteY22" fmla="*/ 158988 h 638413"/>
              <a:gd name="connsiteX23" fmla="*/ 1285875 w 1689100"/>
              <a:gd name="connsiteY23" fmla="*/ 89138 h 638413"/>
              <a:gd name="connsiteX24" fmla="*/ 1343025 w 1689100"/>
              <a:gd name="connsiteY24" fmla="*/ 76438 h 638413"/>
              <a:gd name="connsiteX25" fmla="*/ 1441450 w 1689100"/>
              <a:gd name="connsiteY25" fmla="*/ 51038 h 638413"/>
              <a:gd name="connsiteX26" fmla="*/ 1565275 w 1689100"/>
              <a:gd name="connsiteY26" fmla="*/ 25638 h 638413"/>
              <a:gd name="connsiteX27" fmla="*/ 1638300 w 1689100"/>
              <a:gd name="connsiteY27" fmla="*/ 238 h 638413"/>
              <a:gd name="connsiteX28" fmla="*/ 1689100 w 1689100"/>
              <a:gd name="connsiteY28" fmla="*/ 12938 h 638413"/>
              <a:gd name="connsiteX0" fmla="*/ 0 w 1638300"/>
              <a:gd name="connsiteY0" fmla="*/ 638175 h 638175"/>
              <a:gd name="connsiteX1" fmla="*/ 57150 w 1638300"/>
              <a:gd name="connsiteY1" fmla="*/ 612775 h 638175"/>
              <a:gd name="connsiteX2" fmla="*/ 120650 w 1638300"/>
              <a:gd name="connsiteY2" fmla="*/ 612775 h 638175"/>
              <a:gd name="connsiteX3" fmla="*/ 161925 w 1638300"/>
              <a:gd name="connsiteY3" fmla="*/ 606425 h 638175"/>
              <a:gd name="connsiteX4" fmla="*/ 244475 w 1638300"/>
              <a:gd name="connsiteY4" fmla="*/ 581025 h 638175"/>
              <a:gd name="connsiteX5" fmla="*/ 349250 w 1638300"/>
              <a:gd name="connsiteY5" fmla="*/ 561975 h 638175"/>
              <a:gd name="connsiteX6" fmla="*/ 422275 w 1638300"/>
              <a:gd name="connsiteY6" fmla="*/ 527050 h 638175"/>
              <a:gd name="connsiteX7" fmla="*/ 511175 w 1638300"/>
              <a:gd name="connsiteY7" fmla="*/ 495300 h 638175"/>
              <a:gd name="connsiteX8" fmla="*/ 600075 w 1638300"/>
              <a:gd name="connsiteY8" fmla="*/ 473075 h 638175"/>
              <a:gd name="connsiteX9" fmla="*/ 650875 w 1638300"/>
              <a:gd name="connsiteY9" fmla="*/ 447675 h 638175"/>
              <a:gd name="connsiteX10" fmla="*/ 736600 w 1638300"/>
              <a:gd name="connsiteY10" fmla="*/ 412750 h 638175"/>
              <a:gd name="connsiteX11" fmla="*/ 777875 w 1638300"/>
              <a:gd name="connsiteY11" fmla="*/ 400050 h 638175"/>
              <a:gd name="connsiteX12" fmla="*/ 828675 w 1638300"/>
              <a:gd name="connsiteY12" fmla="*/ 384175 h 638175"/>
              <a:gd name="connsiteX13" fmla="*/ 898525 w 1638300"/>
              <a:gd name="connsiteY13" fmla="*/ 368300 h 638175"/>
              <a:gd name="connsiteX14" fmla="*/ 946150 w 1638300"/>
              <a:gd name="connsiteY14" fmla="*/ 349250 h 638175"/>
              <a:gd name="connsiteX15" fmla="*/ 977900 w 1638300"/>
              <a:gd name="connsiteY15" fmla="*/ 314325 h 638175"/>
              <a:gd name="connsiteX16" fmla="*/ 1012825 w 1638300"/>
              <a:gd name="connsiteY16" fmla="*/ 276225 h 638175"/>
              <a:gd name="connsiteX17" fmla="*/ 1076325 w 1638300"/>
              <a:gd name="connsiteY17" fmla="*/ 273050 h 638175"/>
              <a:gd name="connsiteX18" fmla="*/ 1146175 w 1638300"/>
              <a:gd name="connsiteY18" fmla="*/ 263525 h 638175"/>
              <a:gd name="connsiteX19" fmla="*/ 1168400 w 1638300"/>
              <a:gd name="connsiteY19" fmla="*/ 234950 h 638175"/>
              <a:gd name="connsiteX20" fmla="*/ 1181100 w 1638300"/>
              <a:gd name="connsiteY20" fmla="*/ 193675 h 638175"/>
              <a:gd name="connsiteX21" fmla="*/ 1200150 w 1638300"/>
              <a:gd name="connsiteY21" fmla="*/ 171450 h 638175"/>
              <a:gd name="connsiteX22" fmla="*/ 1244600 w 1638300"/>
              <a:gd name="connsiteY22" fmla="*/ 158750 h 638175"/>
              <a:gd name="connsiteX23" fmla="*/ 1285875 w 1638300"/>
              <a:gd name="connsiteY23" fmla="*/ 88900 h 638175"/>
              <a:gd name="connsiteX24" fmla="*/ 1343025 w 1638300"/>
              <a:gd name="connsiteY24" fmla="*/ 76200 h 638175"/>
              <a:gd name="connsiteX25" fmla="*/ 1441450 w 1638300"/>
              <a:gd name="connsiteY25" fmla="*/ 50800 h 638175"/>
              <a:gd name="connsiteX26" fmla="*/ 1565275 w 1638300"/>
              <a:gd name="connsiteY26" fmla="*/ 25400 h 638175"/>
              <a:gd name="connsiteX27" fmla="*/ 1638300 w 1638300"/>
              <a:gd name="connsiteY27" fmla="*/ 0 h 638175"/>
              <a:gd name="connsiteX0" fmla="*/ 0 w 1565275"/>
              <a:gd name="connsiteY0" fmla="*/ 612775 h 612775"/>
              <a:gd name="connsiteX1" fmla="*/ 57150 w 1565275"/>
              <a:gd name="connsiteY1" fmla="*/ 587375 h 612775"/>
              <a:gd name="connsiteX2" fmla="*/ 120650 w 1565275"/>
              <a:gd name="connsiteY2" fmla="*/ 587375 h 612775"/>
              <a:gd name="connsiteX3" fmla="*/ 161925 w 1565275"/>
              <a:gd name="connsiteY3" fmla="*/ 581025 h 612775"/>
              <a:gd name="connsiteX4" fmla="*/ 244475 w 1565275"/>
              <a:gd name="connsiteY4" fmla="*/ 555625 h 612775"/>
              <a:gd name="connsiteX5" fmla="*/ 349250 w 1565275"/>
              <a:gd name="connsiteY5" fmla="*/ 536575 h 612775"/>
              <a:gd name="connsiteX6" fmla="*/ 422275 w 1565275"/>
              <a:gd name="connsiteY6" fmla="*/ 501650 h 612775"/>
              <a:gd name="connsiteX7" fmla="*/ 511175 w 1565275"/>
              <a:gd name="connsiteY7" fmla="*/ 469900 h 612775"/>
              <a:gd name="connsiteX8" fmla="*/ 600075 w 1565275"/>
              <a:gd name="connsiteY8" fmla="*/ 447675 h 612775"/>
              <a:gd name="connsiteX9" fmla="*/ 650875 w 1565275"/>
              <a:gd name="connsiteY9" fmla="*/ 422275 h 612775"/>
              <a:gd name="connsiteX10" fmla="*/ 736600 w 1565275"/>
              <a:gd name="connsiteY10" fmla="*/ 387350 h 612775"/>
              <a:gd name="connsiteX11" fmla="*/ 777875 w 1565275"/>
              <a:gd name="connsiteY11" fmla="*/ 374650 h 612775"/>
              <a:gd name="connsiteX12" fmla="*/ 828675 w 1565275"/>
              <a:gd name="connsiteY12" fmla="*/ 358775 h 612775"/>
              <a:gd name="connsiteX13" fmla="*/ 898525 w 1565275"/>
              <a:gd name="connsiteY13" fmla="*/ 342900 h 612775"/>
              <a:gd name="connsiteX14" fmla="*/ 946150 w 1565275"/>
              <a:gd name="connsiteY14" fmla="*/ 323850 h 612775"/>
              <a:gd name="connsiteX15" fmla="*/ 977900 w 1565275"/>
              <a:gd name="connsiteY15" fmla="*/ 288925 h 612775"/>
              <a:gd name="connsiteX16" fmla="*/ 1012825 w 1565275"/>
              <a:gd name="connsiteY16" fmla="*/ 250825 h 612775"/>
              <a:gd name="connsiteX17" fmla="*/ 1076325 w 1565275"/>
              <a:gd name="connsiteY17" fmla="*/ 247650 h 612775"/>
              <a:gd name="connsiteX18" fmla="*/ 1146175 w 1565275"/>
              <a:gd name="connsiteY18" fmla="*/ 238125 h 612775"/>
              <a:gd name="connsiteX19" fmla="*/ 1168400 w 1565275"/>
              <a:gd name="connsiteY19" fmla="*/ 209550 h 612775"/>
              <a:gd name="connsiteX20" fmla="*/ 1181100 w 1565275"/>
              <a:gd name="connsiteY20" fmla="*/ 168275 h 612775"/>
              <a:gd name="connsiteX21" fmla="*/ 1200150 w 1565275"/>
              <a:gd name="connsiteY21" fmla="*/ 146050 h 612775"/>
              <a:gd name="connsiteX22" fmla="*/ 1244600 w 1565275"/>
              <a:gd name="connsiteY22" fmla="*/ 133350 h 612775"/>
              <a:gd name="connsiteX23" fmla="*/ 1285875 w 1565275"/>
              <a:gd name="connsiteY23" fmla="*/ 63500 h 612775"/>
              <a:gd name="connsiteX24" fmla="*/ 1343025 w 1565275"/>
              <a:gd name="connsiteY24" fmla="*/ 50800 h 612775"/>
              <a:gd name="connsiteX25" fmla="*/ 1441450 w 1565275"/>
              <a:gd name="connsiteY25" fmla="*/ 25400 h 612775"/>
              <a:gd name="connsiteX26" fmla="*/ 1565275 w 1565275"/>
              <a:gd name="connsiteY26" fmla="*/ 0 h 612775"/>
              <a:gd name="connsiteX0" fmla="*/ 0 w 1565275"/>
              <a:gd name="connsiteY0" fmla="*/ 612775 h 612775"/>
              <a:gd name="connsiteX1" fmla="*/ 57150 w 1565275"/>
              <a:gd name="connsiteY1" fmla="*/ 587375 h 612775"/>
              <a:gd name="connsiteX2" fmla="*/ 120650 w 1565275"/>
              <a:gd name="connsiteY2" fmla="*/ 587375 h 612775"/>
              <a:gd name="connsiteX3" fmla="*/ 161925 w 1565275"/>
              <a:gd name="connsiteY3" fmla="*/ 581025 h 612775"/>
              <a:gd name="connsiteX4" fmla="*/ 244475 w 1565275"/>
              <a:gd name="connsiteY4" fmla="*/ 555625 h 612775"/>
              <a:gd name="connsiteX5" fmla="*/ 349250 w 1565275"/>
              <a:gd name="connsiteY5" fmla="*/ 536575 h 612775"/>
              <a:gd name="connsiteX6" fmla="*/ 422275 w 1565275"/>
              <a:gd name="connsiteY6" fmla="*/ 501650 h 612775"/>
              <a:gd name="connsiteX7" fmla="*/ 511175 w 1565275"/>
              <a:gd name="connsiteY7" fmla="*/ 469900 h 612775"/>
              <a:gd name="connsiteX8" fmla="*/ 600075 w 1565275"/>
              <a:gd name="connsiteY8" fmla="*/ 447675 h 612775"/>
              <a:gd name="connsiteX9" fmla="*/ 650875 w 1565275"/>
              <a:gd name="connsiteY9" fmla="*/ 422275 h 612775"/>
              <a:gd name="connsiteX10" fmla="*/ 736600 w 1565275"/>
              <a:gd name="connsiteY10" fmla="*/ 387350 h 612775"/>
              <a:gd name="connsiteX11" fmla="*/ 777875 w 1565275"/>
              <a:gd name="connsiteY11" fmla="*/ 374650 h 612775"/>
              <a:gd name="connsiteX12" fmla="*/ 828675 w 1565275"/>
              <a:gd name="connsiteY12" fmla="*/ 358775 h 612775"/>
              <a:gd name="connsiteX13" fmla="*/ 898525 w 1565275"/>
              <a:gd name="connsiteY13" fmla="*/ 342900 h 612775"/>
              <a:gd name="connsiteX14" fmla="*/ 946150 w 1565275"/>
              <a:gd name="connsiteY14" fmla="*/ 323850 h 612775"/>
              <a:gd name="connsiteX15" fmla="*/ 977900 w 1565275"/>
              <a:gd name="connsiteY15" fmla="*/ 288925 h 612775"/>
              <a:gd name="connsiteX16" fmla="*/ 1012825 w 1565275"/>
              <a:gd name="connsiteY16" fmla="*/ 250825 h 612775"/>
              <a:gd name="connsiteX17" fmla="*/ 1076325 w 1565275"/>
              <a:gd name="connsiteY17" fmla="*/ 247650 h 612775"/>
              <a:gd name="connsiteX18" fmla="*/ 1146175 w 1565275"/>
              <a:gd name="connsiteY18" fmla="*/ 238125 h 612775"/>
              <a:gd name="connsiteX19" fmla="*/ 1168400 w 1565275"/>
              <a:gd name="connsiteY19" fmla="*/ 209550 h 612775"/>
              <a:gd name="connsiteX20" fmla="*/ 1181100 w 1565275"/>
              <a:gd name="connsiteY20" fmla="*/ 168275 h 612775"/>
              <a:gd name="connsiteX21" fmla="*/ 1200150 w 1565275"/>
              <a:gd name="connsiteY21" fmla="*/ 146050 h 612775"/>
              <a:gd name="connsiteX22" fmla="*/ 1244600 w 1565275"/>
              <a:gd name="connsiteY22" fmla="*/ 133350 h 612775"/>
              <a:gd name="connsiteX23" fmla="*/ 1285875 w 1565275"/>
              <a:gd name="connsiteY23" fmla="*/ 63500 h 612775"/>
              <a:gd name="connsiteX24" fmla="*/ 1343025 w 1565275"/>
              <a:gd name="connsiteY24" fmla="*/ 50800 h 612775"/>
              <a:gd name="connsiteX25" fmla="*/ 1441450 w 1565275"/>
              <a:gd name="connsiteY25" fmla="*/ 25400 h 612775"/>
              <a:gd name="connsiteX26" fmla="*/ 1543915 w 1565275"/>
              <a:gd name="connsiteY26" fmla="*/ 7669 h 612775"/>
              <a:gd name="connsiteX27" fmla="*/ 1565275 w 1565275"/>
              <a:gd name="connsiteY27" fmla="*/ 0 h 612775"/>
              <a:gd name="connsiteX0" fmla="*/ 0 w 1543915"/>
              <a:gd name="connsiteY0" fmla="*/ 605106 h 605106"/>
              <a:gd name="connsiteX1" fmla="*/ 57150 w 1543915"/>
              <a:gd name="connsiteY1" fmla="*/ 579706 h 605106"/>
              <a:gd name="connsiteX2" fmla="*/ 120650 w 1543915"/>
              <a:gd name="connsiteY2" fmla="*/ 579706 h 605106"/>
              <a:gd name="connsiteX3" fmla="*/ 161925 w 1543915"/>
              <a:gd name="connsiteY3" fmla="*/ 573356 h 605106"/>
              <a:gd name="connsiteX4" fmla="*/ 244475 w 1543915"/>
              <a:gd name="connsiteY4" fmla="*/ 547956 h 605106"/>
              <a:gd name="connsiteX5" fmla="*/ 349250 w 1543915"/>
              <a:gd name="connsiteY5" fmla="*/ 528906 h 605106"/>
              <a:gd name="connsiteX6" fmla="*/ 422275 w 1543915"/>
              <a:gd name="connsiteY6" fmla="*/ 493981 h 605106"/>
              <a:gd name="connsiteX7" fmla="*/ 511175 w 1543915"/>
              <a:gd name="connsiteY7" fmla="*/ 462231 h 605106"/>
              <a:gd name="connsiteX8" fmla="*/ 600075 w 1543915"/>
              <a:gd name="connsiteY8" fmla="*/ 440006 h 605106"/>
              <a:gd name="connsiteX9" fmla="*/ 650875 w 1543915"/>
              <a:gd name="connsiteY9" fmla="*/ 414606 h 605106"/>
              <a:gd name="connsiteX10" fmla="*/ 736600 w 1543915"/>
              <a:gd name="connsiteY10" fmla="*/ 379681 h 605106"/>
              <a:gd name="connsiteX11" fmla="*/ 777875 w 1543915"/>
              <a:gd name="connsiteY11" fmla="*/ 366981 h 605106"/>
              <a:gd name="connsiteX12" fmla="*/ 828675 w 1543915"/>
              <a:gd name="connsiteY12" fmla="*/ 351106 h 605106"/>
              <a:gd name="connsiteX13" fmla="*/ 898525 w 1543915"/>
              <a:gd name="connsiteY13" fmla="*/ 335231 h 605106"/>
              <a:gd name="connsiteX14" fmla="*/ 946150 w 1543915"/>
              <a:gd name="connsiteY14" fmla="*/ 316181 h 605106"/>
              <a:gd name="connsiteX15" fmla="*/ 977900 w 1543915"/>
              <a:gd name="connsiteY15" fmla="*/ 281256 h 605106"/>
              <a:gd name="connsiteX16" fmla="*/ 1012825 w 1543915"/>
              <a:gd name="connsiteY16" fmla="*/ 243156 h 605106"/>
              <a:gd name="connsiteX17" fmla="*/ 1076325 w 1543915"/>
              <a:gd name="connsiteY17" fmla="*/ 239981 h 605106"/>
              <a:gd name="connsiteX18" fmla="*/ 1146175 w 1543915"/>
              <a:gd name="connsiteY18" fmla="*/ 230456 h 605106"/>
              <a:gd name="connsiteX19" fmla="*/ 1168400 w 1543915"/>
              <a:gd name="connsiteY19" fmla="*/ 201881 h 605106"/>
              <a:gd name="connsiteX20" fmla="*/ 1181100 w 1543915"/>
              <a:gd name="connsiteY20" fmla="*/ 160606 h 605106"/>
              <a:gd name="connsiteX21" fmla="*/ 1200150 w 1543915"/>
              <a:gd name="connsiteY21" fmla="*/ 138381 h 605106"/>
              <a:gd name="connsiteX22" fmla="*/ 1244600 w 1543915"/>
              <a:gd name="connsiteY22" fmla="*/ 125681 h 605106"/>
              <a:gd name="connsiteX23" fmla="*/ 1285875 w 1543915"/>
              <a:gd name="connsiteY23" fmla="*/ 55831 h 605106"/>
              <a:gd name="connsiteX24" fmla="*/ 1343025 w 1543915"/>
              <a:gd name="connsiteY24" fmla="*/ 43131 h 605106"/>
              <a:gd name="connsiteX25" fmla="*/ 1441450 w 1543915"/>
              <a:gd name="connsiteY25" fmla="*/ 17731 h 605106"/>
              <a:gd name="connsiteX26" fmla="*/ 1543915 w 1543915"/>
              <a:gd name="connsiteY26" fmla="*/ 0 h 605106"/>
              <a:gd name="connsiteX0" fmla="*/ 0 w 1441450"/>
              <a:gd name="connsiteY0" fmla="*/ 587375 h 587375"/>
              <a:gd name="connsiteX1" fmla="*/ 57150 w 1441450"/>
              <a:gd name="connsiteY1" fmla="*/ 561975 h 587375"/>
              <a:gd name="connsiteX2" fmla="*/ 120650 w 1441450"/>
              <a:gd name="connsiteY2" fmla="*/ 561975 h 587375"/>
              <a:gd name="connsiteX3" fmla="*/ 161925 w 1441450"/>
              <a:gd name="connsiteY3" fmla="*/ 555625 h 587375"/>
              <a:gd name="connsiteX4" fmla="*/ 244475 w 1441450"/>
              <a:gd name="connsiteY4" fmla="*/ 530225 h 587375"/>
              <a:gd name="connsiteX5" fmla="*/ 349250 w 1441450"/>
              <a:gd name="connsiteY5" fmla="*/ 511175 h 587375"/>
              <a:gd name="connsiteX6" fmla="*/ 422275 w 1441450"/>
              <a:gd name="connsiteY6" fmla="*/ 476250 h 587375"/>
              <a:gd name="connsiteX7" fmla="*/ 511175 w 1441450"/>
              <a:gd name="connsiteY7" fmla="*/ 444500 h 587375"/>
              <a:gd name="connsiteX8" fmla="*/ 600075 w 1441450"/>
              <a:gd name="connsiteY8" fmla="*/ 422275 h 587375"/>
              <a:gd name="connsiteX9" fmla="*/ 650875 w 1441450"/>
              <a:gd name="connsiteY9" fmla="*/ 396875 h 587375"/>
              <a:gd name="connsiteX10" fmla="*/ 736600 w 1441450"/>
              <a:gd name="connsiteY10" fmla="*/ 361950 h 587375"/>
              <a:gd name="connsiteX11" fmla="*/ 777875 w 1441450"/>
              <a:gd name="connsiteY11" fmla="*/ 349250 h 587375"/>
              <a:gd name="connsiteX12" fmla="*/ 828675 w 1441450"/>
              <a:gd name="connsiteY12" fmla="*/ 333375 h 587375"/>
              <a:gd name="connsiteX13" fmla="*/ 898525 w 1441450"/>
              <a:gd name="connsiteY13" fmla="*/ 317500 h 587375"/>
              <a:gd name="connsiteX14" fmla="*/ 946150 w 1441450"/>
              <a:gd name="connsiteY14" fmla="*/ 298450 h 587375"/>
              <a:gd name="connsiteX15" fmla="*/ 977900 w 1441450"/>
              <a:gd name="connsiteY15" fmla="*/ 263525 h 587375"/>
              <a:gd name="connsiteX16" fmla="*/ 1012825 w 1441450"/>
              <a:gd name="connsiteY16" fmla="*/ 225425 h 587375"/>
              <a:gd name="connsiteX17" fmla="*/ 1076325 w 1441450"/>
              <a:gd name="connsiteY17" fmla="*/ 222250 h 587375"/>
              <a:gd name="connsiteX18" fmla="*/ 1146175 w 1441450"/>
              <a:gd name="connsiteY18" fmla="*/ 212725 h 587375"/>
              <a:gd name="connsiteX19" fmla="*/ 1168400 w 1441450"/>
              <a:gd name="connsiteY19" fmla="*/ 184150 h 587375"/>
              <a:gd name="connsiteX20" fmla="*/ 1181100 w 1441450"/>
              <a:gd name="connsiteY20" fmla="*/ 142875 h 587375"/>
              <a:gd name="connsiteX21" fmla="*/ 1200150 w 1441450"/>
              <a:gd name="connsiteY21" fmla="*/ 120650 h 587375"/>
              <a:gd name="connsiteX22" fmla="*/ 1244600 w 1441450"/>
              <a:gd name="connsiteY22" fmla="*/ 107950 h 587375"/>
              <a:gd name="connsiteX23" fmla="*/ 1285875 w 1441450"/>
              <a:gd name="connsiteY23" fmla="*/ 38100 h 587375"/>
              <a:gd name="connsiteX24" fmla="*/ 1343025 w 1441450"/>
              <a:gd name="connsiteY24" fmla="*/ 25400 h 587375"/>
              <a:gd name="connsiteX25" fmla="*/ 1441450 w 1441450"/>
              <a:gd name="connsiteY25" fmla="*/ 0 h 587375"/>
              <a:gd name="connsiteX0" fmla="*/ 0 w 1343025"/>
              <a:gd name="connsiteY0" fmla="*/ 561975 h 561975"/>
              <a:gd name="connsiteX1" fmla="*/ 57150 w 1343025"/>
              <a:gd name="connsiteY1" fmla="*/ 536575 h 561975"/>
              <a:gd name="connsiteX2" fmla="*/ 120650 w 1343025"/>
              <a:gd name="connsiteY2" fmla="*/ 536575 h 561975"/>
              <a:gd name="connsiteX3" fmla="*/ 161925 w 1343025"/>
              <a:gd name="connsiteY3" fmla="*/ 530225 h 561975"/>
              <a:gd name="connsiteX4" fmla="*/ 244475 w 1343025"/>
              <a:gd name="connsiteY4" fmla="*/ 504825 h 561975"/>
              <a:gd name="connsiteX5" fmla="*/ 349250 w 1343025"/>
              <a:gd name="connsiteY5" fmla="*/ 485775 h 561975"/>
              <a:gd name="connsiteX6" fmla="*/ 422275 w 1343025"/>
              <a:gd name="connsiteY6" fmla="*/ 450850 h 561975"/>
              <a:gd name="connsiteX7" fmla="*/ 511175 w 1343025"/>
              <a:gd name="connsiteY7" fmla="*/ 419100 h 561975"/>
              <a:gd name="connsiteX8" fmla="*/ 600075 w 1343025"/>
              <a:gd name="connsiteY8" fmla="*/ 396875 h 561975"/>
              <a:gd name="connsiteX9" fmla="*/ 650875 w 1343025"/>
              <a:gd name="connsiteY9" fmla="*/ 371475 h 561975"/>
              <a:gd name="connsiteX10" fmla="*/ 736600 w 1343025"/>
              <a:gd name="connsiteY10" fmla="*/ 336550 h 561975"/>
              <a:gd name="connsiteX11" fmla="*/ 777875 w 1343025"/>
              <a:gd name="connsiteY11" fmla="*/ 323850 h 561975"/>
              <a:gd name="connsiteX12" fmla="*/ 828675 w 1343025"/>
              <a:gd name="connsiteY12" fmla="*/ 307975 h 561975"/>
              <a:gd name="connsiteX13" fmla="*/ 898525 w 1343025"/>
              <a:gd name="connsiteY13" fmla="*/ 292100 h 561975"/>
              <a:gd name="connsiteX14" fmla="*/ 946150 w 1343025"/>
              <a:gd name="connsiteY14" fmla="*/ 273050 h 561975"/>
              <a:gd name="connsiteX15" fmla="*/ 977900 w 1343025"/>
              <a:gd name="connsiteY15" fmla="*/ 238125 h 561975"/>
              <a:gd name="connsiteX16" fmla="*/ 1012825 w 1343025"/>
              <a:gd name="connsiteY16" fmla="*/ 200025 h 561975"/>
              <a:gd name="connsiteX17" fmla="*/ 1076325 w 1343025"/>
              <a:gd name="connsiteY17" fmla="*/ 196850 h 561975"/>
              <a:gd name="connsiteX18" fmla="*/ 1146175 w 1343025"/>
              <a:gd name="connsiteY18" fmla="*/ 187325 h 561975"/>
              <a:gd name="connsiteX19" fmla="*/ 1168400 w 1343025"/>
              <a:gd name="connsiteY19" fmla="*/ 158750 h 561975"/>
              <a:gd name="connsiteX20" fmla="*/ 1181100 w 1343025"/>
              <a:gd name="connsiteY20" fmla="*/ 117475 h 561975"/>
              <a:gd name="connsiteX21" fmla="*/ 1200150 w 1343025"/>
              <a:gd name="connsiteY21" fmla="*/ 95250 h 561975"/>
              <a:gd name="connsiteX22" fmla="*/ 1244600 w 1343025"/>
              <a:gd name="connsiteY22" fmla="*/ 82550 h 561975"/>
              <a:gd name="connsiteX23" fmla="*/ 1285875 w 1343025"/>
              <a:gd name="connsiteY23" fmla="*/ 12700 h 561975"/>
              <a:gd name="connsiteX24" fmla="*/ 1343025 w 1343025"/>
              <a:gd name="connsiteY24" fmla="*/ 0 h 561975"/>
              <a:gd name="connsiteX0" fmla="*/ 0 w 1285875"/>
              <a:gd name="connsiteY0" fmla="*/ 549275 h 549275"/>
              <a:gd name="connsiteX1" fmla="*/ 57150 w 1285875"/>
              <a:gd name="connsiteY1" fmla="*/ 523875 h 549275"/>
              <a:gd name="connsiteX2" fmla="*/ 120650 w 1285875"/>
              <a:gd name="connsiteY2" fmla="*/ 523875 h 549275"/>
              <a:gd name="connsiteX3" fmla="*/ 161925 w 1285875"/>
              <a:gd name="connsiteY3" fmla="*/ 517525 h 549275"/>
              <a:gd name="connsiteX4" fmla="*/ 244475 w 1285875"/>
              <a:gd name="connsiteY4" fmla="*/ 492125 h 549275"/>
              <a:gd name="connsiteX5" fmla="*/ 349250 w 1285875"/>
              <a:gd name="connsiteY5" fmla="*/ 473075 h 549275"/>
              <a:gd name="connsiteX6" fmla="*/ 422275 w 1285875"/>
              <a:gd name="connsiteY6" fmla="*/ 438150 h 549275"/>
              <a:gd name="connsiteX7" fmla="*/ 511175 w 1285875"/>
              <a:gd name="connsiteY7" fmla="*/ 406400 h 549275"/>
              <a:gd name="connsiteX8" fmla="*/ 600075 w 1285875"/>
              <a:gd name="connsiteY8" fmla="*/ 384175 h 549275"/>
              <a:gd name="connsiteX9" fmla="*/ 650875 w 1285875"/>
              <a:gd name="connsiteY9" fmla="*/ 358775 h 549275"/>
              <a:gd name="connsiteX10" fmla="*/ 736600 w 1285875"/>
              <a:gd name="connsiteY10" fmla="*/ 323850 h 549275"/>
              <a:gd name="connsiteX11" fmla="*/ 777875 w 1285875"/>
              <a:gd name="connsiteY11" fmla="*/ 311150 h 549275"/>
              <a:gd name="connsiteX12" fmla="*/ 828675 w 1285875"/>
              <a:gd name="connsiteY12" fmla="*/ 295275 h 549275"/>
              <a:gd name="connsiteX13" fmla="*/ 898525 w 1285875"/>
              <a:gd name="connsiteY13" fmla="*/ 279400 h 549275"/>
              <a:gd name="connsiteX14" fmla="*/ 946150 w 1285875"/>
              <a:gd name="connsiteY14" fmla="*/ 260350 h 549275"/>
              <a:gd name="connsiteX15" fmla="*/ 977900 w 1285875"/>
              <a:gd name="connsiteY15" fmla="*/ 225425 h 549275"/>
              <a:gd name="connsiteX16" fmla="*/ 1012825 w 1285875"/>
              <a:gd name="connsiteY16" fmla="*/ 187325 h 549275"/>
              <a:gd name="connsiteX17" fmla="*/ 1076325 w 1285875"/>
              <a:gd name="connsiteY17" fmla="*/ 184150 h 549275"/>
              <a:gd name="connsiteX18" fmla="*/ 1146175 w 1285875"/>
              <a:gd name="connsiteY18" fmla="*/ 174625 h 549275"/>
              <a:gd name="connsiteX19" fmla="*/ 1168400 w 1285875"/>
              <a:gd name="connsiteY19" fmla="*/ 146050 h 549275"/>
              <a:gd name="connsiteX20" fmla="*/ 1181100 w 1285875"/>
              <a:gd name="connsiteY20" fmla="*/ 104775 h 549275"/>
              <a:gd name="connsiteX21" fmla="*/ 1200150 w 1285875"/>
              <a:gd name="connsiteY21" fmla="*/ 82550 h 549275"/>
              <a:gd name="connsiteX22" fmla="*/ 1244600 w 1285875"/>
              <a:gd name="connsiteY22" fmla="*/ 69850 h 549275"/>
              <a:gd name="connsiteX23" fmla="*/ 1285875 w 1285875"/>
              <a:gd name="connsiteY23" fmla="*/ 0 h 549275"/>
              <a:gd name="connsiteX0" fmla="*/ 0 w 1244600"/>
              <a:gd name="connsiteY0" fmla="*/ 479425 h 479425"/>
              <a:gd name="connsiteX1" fmla="*/ 57150 w 1244600"/>
              <a:gd name="connsiteY1" fmla="*/ 454025 h 479425"/>
              <a:gd name="connsiteX2" fmla="*/ 120650 w 1244600"/>
              <a:gd name="connsiteY2" fmla="*/ 454025 h 479425"/>
              <a:gd name="connsiteX3" fmla="*/ 161925 w 1244600"/>
              <a:gd name="connsiteY3" fmla="*/ 447675 h 479425"/>
              <a:gd name="connsiteX4" fmla="*/ 244475 w 1244600"/>
              <a:gd name="connsiteY4" fmla="*/ 422275 h 479425"/>
              <a:gd name="connsiteX5" fmla="*/ 349250 w 1244600"/>
              <a:gd name="connsiteY5" fmla="*/ 403225 h 479425"/>
              <a:gd name="connsiteX6" fmla="*/ 422275 w 1244600"/>
              <a:gd name="connsiteY6" fmla="*/ 368300 h 479425"/>
              <a:gd name="connsiteX7" fmla="*/ 511175 w 1244600"/>
              <a:gd name="connsiteY7" fmla="*/ 336550 h 479425"/>
              <a:gd name="connsiteX8" fmla="*/ 600075 w 1244600"/>
              <a:gd name="connsiteY8" fmla="*/ 314325 h 479425"/>
              <a:gd name="connsiteX9" fmla="*/ 650875 w 1244600"/>
              <a:gd name="connsiteY9" fmla="*/ 288925 h 479425"/>
              <a:gd name="connsiteX10" fmla="*/ 736600 w 1244600"/>
              <a:gd name="connsiteY10" fmla="*/ 254000 h 479425"/>
              <a:gd name="connsiteX11" fmla="*/ 777875 w 1244600"/>
              <a:gd name="connsiteY11" fmla="*/ 241300 h 479425"/>
              <a:gd name="connsiteX12" fmla="*/ 828675 w 1244600"/>
              <a:gd name="connsiteY12" fmla="*/ 225425 h 479425"/>
              <a:gd name="connsiteX13" fmla="*/ 898525 w 1244600"/>
              <a:gd name="connsiteY13" fmla="*/ 209550 h 479425"/>
              <a:gd name="connsiteX14" fmla="*/ 946150 w 1244600"/>
              <a:gd name="connsiteY14" fmla="*/ 190500 h 479425"/>
              <a:gd name="connsiteX15" fmla="*/ 977900 w 1244600"/>
              <a:gd name="connsiteY15" fmla="*/ 155575 h 479425"/>
              <a:gd name="connsiteX16" fmla="*/ 1012825 w 1244600"/>
              <a:gd name="connsiteY16" fmla="*/ 117475 h 479425"/>
              <a:gd name="connsiteX17" fmla="*/ 1076325 w 1244600"/>
              <a:gd name="connsiteY17" fmla="*/ 114300 h 479425"/>
              <a:gd name="connsiteX18" fmla="*/ 1146175 w 1244600"/>
              <a:gd name="connsiteY18" fmla="*/ 104775 h 479425"/>
              <a:gd name="connsiteX19" fmla="*/ 1168400 w 1244600"/>
              <a:gd name="connsiteY19" fmla="*/ 76200 h 479425"/>
              <a:gd name="connsiteX20" fmla="*/ 1181100 w 1244600"/>
              <a:gd name="connsiteY20" fmla="*/ 34925 h 479425"/>
              <a:gd name="connsiteX21" fmla="*/ 1200150 w 1244600"/>
              <a:gd name="connsiteY21" fmla="*/ 12700 h 479425"/>
              <a:gd name="connsiteX22" fmla="*/ 1244600 w 1244600"/>
              <a:gd name="connsiteY22" fmla="*/ 0 h 479425"/>
              <a:gd name="connsiteX0" fmla="*/ 0 w 1200150"/>
              <a:gd name="connsiteY0" fmla="*/ 466725 h 466725"/>
              <a:gd name="connsiteX1" fmla="*/ 57150 w 1200150"/>
              <a:gd name="connsiteY1" fmla="*/ 441325 h 466725"/>
              <a:gd name="connsiteX2" fmla="*/ 120650 w 1200150"/>
              <a:gd name="connsiteY2" fmla="*/ 441325 h 466725"/>
              <a:gd name="connsiteX3" fmla="*/ 161925 w 1200150"/>
              <a:gd name="connsiteY3" fmla="*/ 434975 h 466725"/>
              <a:gd name="connsiteX4" fmla="*/ 244475 w 1200150"/>
              <a:gd name="connsiteY4" fmla="*/ 409575 h 466725"/>
              <a:gd name="connsiteX5" fmla="*/ 349250 w 1200150"/>
              <a:gd name="connsiteY5" fmla="*/ 390525 h 466725"/>
              <a:gd name="connsiteX6" fmla="*/ 422275 w 1200150"/>
              <a:gd name="connsiteY6" fmla="*/ 355600 h 466725"/>
              <a:gd name="connsiteX7" fmla="*/ 511175 w 1200150"/>
              <a:gd name="connsiteY7" fmla="*/ 323850 h 466725"/>
              <a:gd name="connsiteX8" fmla="*/ 600075 w 1200150"/>
              <a:gd name="connsiteY8" fmla="*/ 301625 h 466725"/>
              <a:gd name="connsiteX9" fmla="*/ 650875 w 1200150"/>
              <a:gd name="connsiteY9" fmla="*/ 276225 h 466725"/>
              <a:gd name="connsiteX10" fmla="*/ 736600 w 1200150"/>
              <a:gd name="connsiteY10" fmla="*/ 241300 h 466725"/>
              <a:gd name="connsiteX11" fmla="*/ 777875 w 1200150"/>
              <a:gd name="connsiteY11" fmla="*/ 228600 h 466725"/>
              <a:gd name="connsiteX12" fmla="*/ 828675 w 1200150"/>
              <a:gd name="connsiteY12" fmla="*/ 212725 h 466725"/>
              <a:gd name="connsiteX13" fmla="*/ 898525 w 1200150"/>
              <a:gd name="connsiteY13" fmla="*/ 196850 h 466725"/>
              <a:gd name="connsiteX14" fmla="*/ 946150 w 1200150"/>
              <a:gd name="connsiteY14" fmla="*/ 177800 h 466725"/>
              <a:gd name="connsiteX15" fmla="*/ 977900 w 1200150"/>
              <a:gd name="connsiteY15" fmla="*/ 142875 h 466725"/>
              <a:gd name="connsiteX16" fmla="*/ 1012825 w 1200150"/>
              <a:gd name="connsiteY16" fmla="*/ 104775 h 466725"/>
              <a:gd name="connsiteX17" fmla="*/ 1076325 w 1200150"/>
              <a:gd name="connsiteY17" fmla="*/ 101600 h 466725"/>
              <a:gd name="connsiteX18" fmla="*/ 1146175 w 1200150"/>
              <a:gd name="connsiteY18" fmla="*/ 92075 h 466725"/>
              <a:gd name="connsiteX19" fmla="*/ 1168400 w 1200150"/>
              <a:gd name="connsiteY19" fmla="*/ 63500 h 466725"/>
              <a:gd name="connsiteX20" fmla="*/ 1181100 w 1200150"/>
              <a:gd name="connsiteY20" fmla="*/ 22225 h 466725"/>
              <a:gd name="connsiteX21" fmla="*/ 1200150 w 1200150"/>
              <a:gd name="connsiteY21" fmla="*/ 0 h 466725"/>
              <a:gd name="connsiteX0" fmla="*/ 0 w 1181100"/>
              <a:gd name="connsiteY0" fmla="*/ 444500 h 444500"/>
              <a:gd name="connsiteX1" fmla="*/ 57150 w 1181100"/>
              <a:gd name="connsiteY1" fmla="*/ 419100 h 444500"/>
              <a:gd name="connsiteX2" fmla="*/ 120650 w 1181100"/>
              <a:gd name="connsiteY2" fmla="*/ 419100 h 444500"/>
              <a:gd name="connsiteX3" fmla="*/ 161925 w 1181100"/>
              <a:gd name="connsiteY3" fmla="*/ 412750 h 444500"/>
              <a:gd name="connsiteX4" fmla="*/ 244475 w 1181100"/>
              <a:gd name="connsiteY4" fmla="*/ 387350 h 444500"/>
              <a:gd name="connsiteX5" fmla="*/ 349250 w 1181100"/>
              <a:gd name="connsiteY5" fmla="*/ 368300 h 444500"/>
              <a:gd name="connsiteX6" fmla="*/ 422275 w 1181100"/>
              <a:gd name="connsiteY6" fmla="*/ 333375 h 444500"/>
              <a:gd name="connsiteX7" fmla="*/ 511175 w 1181100"/>
              <a:gd name="connsiteY7" fmla="*/ 301625 h 444500"/>
              <a:gd name="connsiteX8" fmla="*/ 600075 w 1181100"/>
              <a:gd name="connsiteY8" fmla="*/ 279400 h 444500"/>
              <a:gd name="connsiteX9" fmla="*/ 650875 w 1181100"/>
              <a:gd name="connsiteY9" fmla="*/ 254000 h 444500"/>
              <a:gd name="connsiteX10" fmla="*/ 736600 w 1181100"/>
              <a:gd name="connsiteY10" fmla="*/ 219075 h 444500"/>
              <a:gd name="connsiteX11" fmla="*/ 777875 w 1181100"/>
              <a:gd name="connsiteY11" fmla="*/ 206375 h 444500"/>
              <a:gd name="connsiteX12" fmla="*/ 828675 w 1181100"/>
              <a:gd name="connsiteY12" fmla="*/ 190500 h 444500"/>
              <a:gd name="connsiteX13" fmla="*/ 898525 w 1181100"/>
              <a:gd name="connsiteY13" fmla="*/ 174625 h 444500"/>
              <a:gd name="connsiteX14" fmla="*/ 946150 w 1181100"/>
              <a:gd name="connsiteY14" fmla="*/ 155575 h 444500"/>
              <a:gd name="connsiteX15" fmla="*/ 977900 w 1181100"/>
              <a:gd name="connsiteY15" fmla="*/ 120650 h 444500"/>
              <a:gd name="connsiteX16" fmla="*/ 1012825 w 1181100"/>
              <a:gd name="connsiteY16" fmla="*/ 82550 h 444500"/>
              <a:gd name="connsiteX17" fmla="*/ 1076325 w 1181100"/>
              <a:gd name="connsiteY17" fmla="*/ 79375 h 444500"/>
              <a:gd name="connsiteX18" fmla="*/ 1146175 w 1181100"/>
              <a:gd name="connsiteY18" fmla="*/ 69850 h 444500"/>
              <a:gd name="connsiteX19" fmla="*/ 1168400 w 1181100"/>
              <a:gd name="connsiteY19" fmla="*/ 41275 h 444500"/>
              <a:gd name="connsiteX20" fmla="*/ 1181100 w 1181100"/>
              <a:gd name="connsiteY20" fmla="*/ 0 h 444500"/>
              <a:gd name="connsiteX0" fmla="*/ 0 w 1168400"/>
              <a:gd name="connsiteY0" fmla="*/ 403225 h 403225"/>
              <a:gd name="connsiteX1" fmla="*/ 57150 w 1168400"/>
              <a:gd name="connsiteY1" fmla="*/ 377825 h 403225"/>
              <a:gd name="connsiteX2" fmla="*/ 120650 w 1168400"/>
              <a:gd name="connsiteY2" fmla="*/ 377825 h 403225"/>
              <a:gd name="connsiteX3" fmla="*/ 161925 w 1168400"/>
              <a:gd name="connsiteY3" fmla="*/ 371475 h 403225"/>
              <a:gd name="connsiteX4" fmla="*/ 244475 w 1168400"/>
              <a:gd name="connsiteY4" fmla="*/ 346075 h 403225"/>
              <a:gd name="connsiteX5" fmla="*/ 349250 w 1168400"/>
              <a:gd name="connsiteY5" fmla="*/ 327025 h 403225"/>
              <a:gd name="connsiteX6" fmla="*/ 422275 w 1168400"/>
              <a:gd name="connsiteY6" fmla="*/ 292100 h 403225"/>
              <a:gd name="connsiteX7" fmla="*/ 511175 w 1168400"/>
              <a:gd name="connsiteY7" fmla="*/ 260350 h 403225"/>
              <a:gd name="connsiteX8" fmla="*/ 600075 w 1168400"/>
              <a:gd name="connsiteY8" fmla="*/ 238125 h 403225"/>
              <a:gd name="connsiteX9" fmla="*/ 650875 w 1168400"/>
              <a:gd name="connsiteY9" fmla="*/ 212725 h 403225"/>
              <a:gd name="connsiteX10" fmla="*/ 736600 w 1168400"/>
              <a:gd name="connsiteY10" fmla="*/ 177800 h 403225"/>
              <a:gd name="connsiteX11" fmla="*/ 777875 w 1168400"/>
              <a:gd name="connsiteY11" fmla="*/ 165100 h 403225"/>
              <a:gd name="connsiteX12" fmla="*/ 828675 w 1168400"/>
              <a:gd name="connsiteY12" fmla="*/ 149225 h 403225"/>
              <a:gd name="connsiteX13" fmla="*/ 898525 w 1168400"/>
              <a:gd name="connsiteY13" fmla="*/ 133350 h 403225"/>
              <a:gd name="connsiteX14" fmla="*/ 946150 w 1168400"/>
              <a:gd name="connsiteY14" fmla="*/ 114300 h 403225"/>
              <a:gd name="connsiteX15" fmla="*/ 977900 w 1168400"/>
              <a:gd name="connsiteY15" fmla="*/ 79375 h 403225"/>
              <a:gd name="connsiteX16" fmla="*/ 1012825 w 1168400"/>
              <a:gd name="connsiteY16" fmla="*/ 41275 h 403225"/>
              <a:gd name="connsiteX17" fmla="*/ 1076325 w 1168400"/>
              <a:gd name="connsiteY17" fmla="*/ 38100 h 403225"/>
              <a:gd name="connsiteX18" fmla="*/ 1146175 w 1168400"/>
              <a:gd name="connsiteY18" fmla="*/ 28575 h 403225"/>
              <a:gd name="connsiteX19" fmla="*/ 1168400 w 1168400"/>
              <a:gd name="connsiteY19" fmla="*/ 0 h 403225"/>
              <a:gd name="connsiteX0" fmla="*/ 0 w 1146175"/>
              <a:gd name="connsiteY0" fmla="*/ 374650 h 374650"/>
              <a:gd name="connsiteX1" fmla="*/ 57150 w 1146175"/>
              <a:gd name="connsiteY1" fmla="*/ 349250 h 374650"/>
              <a:gd name="connsiteX2" fmla="*/ 120650 w 1146175"/>
              <a:gd name="connsiteY2" fmla="*/ 349250 h 374650"/>
              <a:gd name="connsiteX3" fmla="*/ 161925 w 1146175"/>
              <a:gd name="connsiteY3" fmla="*/ 342900 h 374650"/>
              <a:gd name="connsiteX4" fmla="*/ 244475 w 1146175"/>
              <a:gd name="connsiteY4" fmla="*/ 317500 h 374650"/>
              <a:gd name="connsiteX5" fmla="*/ 349250 w 1146175"/>
              <a:gd name="connsiteY5" fmla="*/ 298450 h 374650"/>
              <a:gd name="connsiteX6" fmla="*/ 422275 w 1146175"/>
              <a:gd name="connsiteY6" fmla="*/ 263525 h 374650"/>
              <a:gd name="connsiteX7" fmla="*/ 511175 w 1146175"/>
              <a:gd name="connsiteY7" fmla="*/ 231775 h 374650"/>
              <a:gd name="connsiteX8" fmla="*/ 600075 w 1146175"/>
              <a:gd name="connsiteY8" fmla="*/ 209550 h 374650"/>
              <a:gd name="connsiteX9" fmla="*/ 650875 w 1146175"/>
              <a:gd name="connsiteY9" fmla="*/ 184150 h 374650"/>
              <a:gd name="connsiteX10" fmla="*/ 736600 w 1146175"/>
              <a:gd name="connsiteY10" fmla="*/ 149225 h 374650"/>
              <a:gd name="connsiteX11" fmla="*/ 777875 w 1146175"/>
              <a:gd name="connsiteY11" fmla="*/ 136525 h 374650"/>
              <a:gd name="connsiteX12" fmla="*/ 828675 w 1146175"/>
              <a:gd name="connsiteY12" fmla="*/ 120650 h 374650"/>
              <a:gd name="connsiteX13" fmla="*/ 898525 w 1146175"/>
              <a:gd name="connsiteY13" fmla="*/ 104775 h 374650"/>
              <a:gd name="connsiteX14" fmla="*/ 946150 w 1146175"/>
              <a:gd name="connsiteY14" fmla="*/ 85725 h 374650"/>
              <a:gd name="connsiteX15" fmla="*/ 977900 w 1146175"/>
              <a:gd name="connsiteY15" fmla="*/ 50800 h 374650"/>
              <a:gd name="connsiteX16" fmla="*/ 1012825 w 1146175"/>
              <a:gd name="connsiteY16" fmla="*/ 12700 h 374650"/>
              <a:gd name="connsiteX17" fmla="*/ 1076325 w 1146175"/>
              <a:gd name="connsiteY17" fmla="*/ 9525 h 374650"/>
              <a:gd name="connsiteX18" fmla="*/ 1146175 w 1146175"/>
              <a:gd name="connsiteY18" fmla="*/ 0 h 374650"/>
              <a:gd name="connsiteX0" fmla="*/ 0 w 1076325"/>
              <a:gd name="connsiteY0" fmla="*/ 365430 h 365430"/>
              <a:gd name="connsiteX1" fmla="*/ 57150 w 1076325"/>
              <a:gd name="connsiteY1" fmla="*/ 340030 h 365430"/>
              <a:gd name="connsiteX2" fmla="*/ 120650 w 1076325"/>
              <a:gd name="connsiteY2" fmla="*/ 340030 h 365430"/>
              <a:gd name="connsiteX3" fmla="*/ 161925 w 1076325"/>
              <a:gd name="connsiteY3" fmla="*/ 333680 h 365430"/>
              <a:gd name="connsiteX4" fmla="*/ 244475 w 1076325"/>
              <a:gd name="connsiteY4" fmla="*/ 308280 h 365430"/>
              <a:gd name="connsiteX5" fmla="*/ 349250 w 1076325"/>
              <a:gd name="connsiteY5" fmla="*/ 289230 h 365430"/>
              <a:gd name="connsiteX6" fmla="*/ 422275 w 1076325"/>
              <a:gd name="connsiteY6" fmla="*/ 254305 h 365430"/>
              <a:gd name="connsiteX7" fmla="*/ 511175 w 1076325"/>
              <a:gd name="connsiteY7" fmla="*/ 222555 h 365430"/>
              <a:gd name="connsiteX8" fmla="*/ 600075 w 1076325"/>
              <a:gd name="connsiteY8" fmla="*/ 200330 h 365430"/>
              <a:gd name="connsiteX9" fmla="*/ 650875 w 1076325"/>
              <a:gd name="connsiteY9" fmla="*/ 174930 h 365430"/>
              <a:gd name="connsiteX10" fmla="*/ 736600 w 1076325"/>
              <a:gd name="connsiteY10" fmla="*/ 140005 h 365430"/>
              <a:gd name="connsiteX11" fmla="*/ 777875 w 1076325"/>
              <a:gd name="connsiteY11" fmla="*/ 127305 h 365430"/>
              <a:gd name="connsiteX12" fmla="*/ 828675 w 1076325"/>
              <a:gd name="connsiteY12" fmla="*/ 111430 h 365430"/>
              <a:gd name="connsiteX13" fmla="*/ 898525 w 1076325"/>
              <a:gd name="connsiteY13" fmla="*/ 95555 h 365430"/>
              <a:gd name="connsiteX14" fmla="*/ 946150 w 1076325"/>
              <a:gd name="connsiteY14" fmla="*/ 76505 h 365430"/>
              <a:gd name="connsiteX15" fmla="*/ 977900 w 1076325"/>
              <a:gd name="connsiteY15" fmla="*/ 41580 h 365430"/>
              <a:gd name="connsiteX16" fmla="*/ 1012825 w 1076325"/>
              <a:gd name="connsiteY16" fmla="*/ 3480 h 365430"/>
              <a:gd name="connsiteX17" fmla="*/ 1076325 w 1076325"/>
              <a:gd name="connsiteY17" fmla="*/ 305 h 365430"/>
              <a:gd name="connsiteX0" fmla="*/ 0 w 1012825"/>
              <a:gd name="connsiteY0" fmla="*/ 361950 h 361950"/>
              <a:gd name="connsiteX1" fmla="*/ 57150 w 1012825"/>
              <a:gd name="connsiteY1" fmla="*/ 336550 h 361950"/>
              <a:gd name="connsiteX2" fmla="*/ 120650 w 1012825"/>
              <a:gd name="connsiteY2" fmla="*/ 336550 h 361950"/>
              <a:gd name="connsiteX3" fmla="*/ 161925 w 1012825"/>
              <a:gd name="connsiteY3" fmla="*/ 330200 h 361950"/>
              <a:gd name="connsiteX4" fmla="*/ 244475 w 1012825"/>
              <a:gd name="connsiteY4" fmla="*/ 304800 h 361950"/>
              <a:gd name="connsiteX5" fmla="*/ 349250 w 1012825"/>
              <a:gd name="connsiteY5" fmla="*/ 285750 h 361950"/>
              <a:gd name="connsiteX6" fmla="*/ 422275 w 1012825"/>
              <a:gd name="connsiteY6" fmla="*/ 250825 h 361950"/>
              <a:gd name="connsiteX7" fmla="*/ 511175 w 1012825"/>
              <a:gd name="connsiteY7" fmla="*/ 219075 h 361950"/>
              <a:gd name="connsiteX8" fmla="*/ 600075 w 1012825"/>
              <a:gd name="connsiteY8" fmla="*/ 196850 h 361950"/>
              <a:gd name="connsiteX9" fmla="*/ 650875 w 1012825"/>
              <a:gd name="connsiteY9" fmla="*/ 171450 h 361950"/>
              <a:gd name="connsiteX10" fmla="*/ 736600 w 1012825"/>
              <a:gd name="connsiteY10" fmla="*/ 136525 h 361950"/>
              <a:gd name="connsiteX11" fmla="*/ 777875 w 1012825"/>
              <a:gd name="connsiteY11" fmla="*/ 123825 h 361950"/>
              <a:gd name="connsiteX12" fmla="*/ 828675 w 1012825"/>
              <a:gd name="connsiteY12" fmla="*/ 107950 h 361950"/>
              <a:gd name="connsiteX13" fmla="*/ 898525 w 1012825"/>
              <a:gd name="connsiteY13" fmla="*/ 92075 h 361950"/>
              <a:gd name="connsiteX14" fmla="*/ 946150 w 1012825"/>
              <a:gd name="connsiteY14" fmla="*/ 73025 h 361950"/>
              <a:gd name="connsiteX15" fmla="*/ 977900 w 1012825"/>
              <a:gd name="connsiteY15" fmla="*/ 38100 h 361950"/>
              <a:gd name="connsiteX16" fmla="*/ 1012825 w 1012825"/>
              <a:gd name="connsiteY16" fmla="*/ 0 h 361950"/>
              <a:gd name="connsiteX0" fmla="*/ 0 w 977900"/>
              <a:gd name="connsiteY0" fmla="*/ 323850 h 323850"/>
              <a:gd name="connsiteX1" fmla="*/ 57150 w 977900"/>
              <a:gd name="connsiteY1" fmla="*/ 298450 h 323850"/>
              <a:gd name="connsiteX2" fmla="*/ 120650 w 977900"/>
              <a:gd name="connsiteY2" fmla="*/ 298450 h 323850"/>
              <a:gd name="connsiteX3" fmla="*/ 161925 w 977900"/>
              <a:gd name="connsiteY3" fmla="*/ 292100 h 323850"/>
              <a:gd name="connsiteX4" fmla="*/ 244475 w 977900"/>
              <a:gd name="connsiteY4" fmla="*/ 266700 h 323850"/>
              <a:gd name="connsiteX5" fmla="*/ 349250 w 977900"/>
              <a:gd name="connsiteY5" fmla="*/ 247650 h 323850"/>
              <a:gd name="connsiteX6" fmla="*/ 422275 w 977900"/>
              <a:gd name="connsiteY6" fmla="*/ 212725 h 323850"/>
              <a:gd name="connsiteX7" fmla="*/ 511175 w 977900"/>
              <a:gd name="connsiteY7" fmla="*/ 180975 h 323850"/>
              <a:gd name="connsiteX8" fmla="*/ 600075 w 977900"/>
              <a:gd name="connsiteY8" fmla="*/ 158750 h 323850"/>
              <a:gd name="connsiteX9" fmla="*/ 650875 w 977900"/>
              <a:gd name="connsiteY9" fmla="*/ 133350 h 323850"/>
              <a:gd name="connsiteX10" fmla="*/ 736600 w 977900"/>
              <a:gd name="connsiteY10" fmla="*/ 98425 h 323850"/>
              <a:gd name="connsiteX11" fmla="*/ 777875 w 977900"/>
              <a:gd name="connsiteY11" fmla="*/ 85725 h 323850"/>
              <a:gd name="connsiteX12" fmla="*/ 828675 w 977900"/>
              <a:gd name="connsiteY12" fmla="*/ 69850 h 323850"/>
              <a:gd name="connsiteX13" fmla="*/ 898525 w 977900"/>
              <a:gd name="connsiteY13" fmla="*/ 53975 h 323850"/>
              <a:gd name="connsiteX14" fmla="*/ 946150 w 977900"/>
              <a:gd name="connsiteY14" fmla="*/ 34925 h 323850"/>
              <a:gd name="connsiteX15" fmla="*/ 977900 w 977900"/>
              <a:gd name="connsiteY15" fmla="*/ 0 h 323850"/>
              <a:gd name="connsiteX0" fmla="*/ 0 w 946150"/>
              <a:gd name="connsiteY0" fmla="*/ 288925 h 288925"/>
              <a:gd name="connsiteX1" fmla="*/ 57150 w 946150"/>
              <a:gd name="connsiteY1" fmla="*/ 263525 h 288925"/>
              <a:gd name="connsiteX2" fmla="*/ 120650 w 946150"/>
              <a:gd name="connsiteY2" fmla="*/ 263525 h 288925"/>
              <a:gd name="connsiteX3" fmla="*/ 161925 w 946150"/>
              <a:gd name="connsiteY3" fmla="*/ 257175 h 288925"/>
              <a:gd name="connsiteX4" fmla="*/ 244475 w 946150"/>
              <a:gd name="connsiteY4" fmla="*/ 231775 h 288925"/>
              <a:gd name="connsiteX5" fmla="*/ 349250 w 946150"/>
              <a:gd name="connsiteY5" fmla="*/ 212725 h 288925"/>
              <a:gd name="connsiteX6" fmla="*/ 422275 w 946150"/>
              <a:gd name="connsiteY6" fmla="*/ 177800 h 288925"/>
              <a:gd name="connsiteX7" fmla="*/ 511175 w 946150"/>
              <a:gd name="connsiteY7" fmla="*/ 146050 h 288925"/>
              <a:gd name="connsiteX8" fmla="*/ 600075 w 946150"/>
              <a:gd name="connsiteY8" fmla="*/ 123825 h 288925"/>
              <a:gd name="connsiteX9" fmla="*/ 650875 w 946150"/>
              <a:gd name="connsiteY9" fmla="*/ 98425 h 288925"/>
              <a:gd name="connsiteX10" fmla="*/ 736600 w 946150"/>
              <a:gd name="connsiteY10" fmla="*/ 63500 h 288925"/>
              <a:gd name="connsiteX11" fmla="*/ 777875 w 946150"/>
              <a:gd name="connsiteY11" fmla="*/ 50800 h 288925"/>
              <a:gd name="connsiteX12" fmla="*/ 828675 w 946150"/>
              <a:gd name="connsiteY12" fmla="*/ 34925 h 288925"/>
              <a:gd name="connsiteX13" fmla="*/ 898525 w 946150"/>
              <a:gd name="connsiteY13" fmla="*/ 19050 h 288925"/>
              <a:gd name="connsiteX14" fmla="*/ 946150 w 946150"/>
              <a:gd name="connsiteY14" fmla="*/ 0 h 288925"/>
              <a:gd name="connsiteX0" fmla="*/ 0 w 898525"/>
              <a:gd name="connsiteY0" fmla="*/ 269875 h 269875"/>
              <a:gd name="connsiteX1" fmla="*/ 57150 w 898525"/>
              <a:gd name="connsiteY1" fmla="*/ 244475 h 269875"/>
              <a:gd name="connsiteX2" fmla="*/ 120650 w 898525"/>
              <a:gd name="connsiteY2" fmla="*/ 244475 h 269875"/>
              <a:gd name="connsiteX3" fmla="*/ 161925 w 898525"/>
              <a:gd name="connsiteY3" fmla="*/ 238125 h 269875"/>
              <a:gd name="connsiteX4" fmla="*/ 244475 w 898525"/>
              <a:gd name="connsiteY4" fmla="*/ 212725 h 269875"/>
              <a:gd name="connsiteX5" fmla="*/ 349250 w 898525"/>
              <a:gd name="connsiteY5" fmla="*/ 193675 h 269875"/>
              <a:gd name="connsiteX6" fmla="*/ 422275 w 898525"/>
              <a:gd name="connsiteY6" fmla="*/ 158750 h 269875"/>
              <a:gd name="connsiteX7" fmla="*/ 511175 w 898525"/>
              <a:gd name="connsiteY7" fmla="*/ 127000 h 269875"/>
              <a:gd name="connsiteX8" fmla="*/ 600075 w 898525"/>
              <a:gd name="connsiteY8" fmla="*/ 104775 h 269875"/>
              <a:gd name="connsiteX9" fmla="*/ 650875 w 898525"/>
              <a:gd name="connsiteY9" fmla="*/ 79375 h 269875"/>
              <a:gd name="connsiteX10" fmla="*/ 736600 w 898525"/>
              <a:gd name="connsiteY10" fmla="*/ 44450 h 269875"/>
              <a:gd name="connsiteX11" fmla="*/ 777875 w 898525"/>
              <a:gd name="connsiteY11" fmla="*/ 31750 h 269875"/>
              <a:gd name="connsiteX12" fmla="*/ 828675 w 898525"/>
              <a:gd name="connsiteY12" fmla="*/ 15875 h 269875"/>
              <a:gd name="connsiteX13" fmla="*/ 898525 w 898525"/>
              <a:gd name="connsiteY13" fmla="*/ 0 h 269875"/>
              <a:gd name="connsiteX0" fmla="*/ 0 w 828675"/>
              <a:gd name="connsiteY0" fmla="*/ 254000 h 254000"/>
              <a:gd name="connsiteX1" fmla="*/ 57150 w 828675"/>
              <a:gd name="connsiteY1" fmla="*/ 228600 h 254000"/>
              <a:gd name="connsiteX2" fmla="*/ 120650 w 828675"/>
              <a:gd name="connsiteY2" fmla="*/ 228600 h 254000"/>
              <a:gd name="connsiteX3" fmla="*/ 161925 w 828675"/>
              <a:gd name="connsiteY3" fmla="*/ 222250 h 254000"/>
              <a:gd name="connsiteX4" fmla="*/ 244475 w 828675"/>
              <a:gd name="connsiteY4" fmla="*/ 196850 h 254000"/>
              <a:gd name="connsiteX5" fmla="*/ 349250 w 828675"/>
              <a:gd name="connsiteY5" fmla="*/ 177800 h 254000"/>
              <a:gd name="connsiteX6" fmla="*/ 422275 w 828675"/>
              <a:gd name="connsiteY6" fmla="*/ 142875 h 254000"/>
              <a:gd name="connsiteX7" fmla="*/ 511175 w 828675"/>
              <a:gd name="connsiteY7" fmla="*/ 111125 h 254000"/>
              <a:gd name="connsiteX8" fmla="*/ 600075 w 828675"/>
              <a:gd name="connsiteY8" fmla="*/ 88900 h 254000"/>
              <a:gd name="connsiteX9" fmla="*/ 650875 w 828675"/>
              <a:gd name="connsiteY9" fmla="*/ 63500 h 254000"/>
              <a:gd name="connsiteX10" fmla="*/ 736600 w 828675"/>
              <a:gd name="connsiteY10" fmla="*/ 28575 h 254000"/>
              <a:gd name="connsiteX11" fmla="*/ 777875 w 828675"/>
              <a:gd name="connsiteY11" fmla="*/ 15875 h 254000"/>
              <a:gd name="connsiteX12" fmla="*/ 828675 w 828675"/>
              <a:gd name="connsiteY12" fmla="*/ 0 h 254000"/>
              <a:gd name="connsiteX0" fmla="*/ 0 w 777875"/>
              <a:gd name="connsiteY0" fmla="*/ 238125 h 238125"/>
              <a:gd name="connsiteX1" fmla="*/ 57150 w 777875"/>
              <a:gd name="connsiteY1" fmla="*/ 212725 h 238125"/>
              <a:gd name="connsiteX2" fmla="*/ 120650 w 777875"/>
              <a:gd name="connsiteY2" fmla="*/ 212725 h 238125"/>
              <a:gd name="connsiteX3" fmla="*/ 161925 w 777875"/>
              <a:gd name="connsiteY3" fmla="*/ 206375 h 238125"/>
              <a:gd name="connsiteX4" fmla="*/ 244475 w 777875"/>
              <a:gd name="connsiteY4" fmla="*/ 180975 h 238125"/>
              <a:gd name="connsiteX5" fmla="*/ 349250 w 777875"/>
              <a:gd name="connsiteY5" fmla="*/ 161925 h 238125"/>
              <a:gd name="connsiteX6" fmla="*/ 422275 w 777875"/>
              <a:gd name="connsiteY6" fmla="*/ 127000 h 238125"/>
              <a:gd name="connsiteX7" fmla="*/ 511175 w 777875"/>
              <a:gd name="connsiteY7" fmla="*/ 95250 h 238125"/>
              <a:gd name="connsiteX8" fmla="*/ 600075 w 777875"/>
              <a:gd name="connsiteY8" fmla="*/ 73025 h 238125"/>
              <a:gd name="connsiteX9" fmla="*/ 650875 w 777875"/>
              <a:gd name="connsiteY9" fmla="*/ 47625 h 238125"/>
              <a:gd name="connsiteX10" fmla="*/ 736600 w 777875"/>
              <a:gd name="connsiteY10" fmla="*/ 12700 h 238125"/>
              <a:gd name="connsiteX11" fmla="*/ 777875 w 777875"/>
              <a:gd name="connsiteY11" fmla="*/ 0 h 238125"/>
              <a:gd name="connsiteX0" fmla="*/ 0 w 736600"/>
              <a:gd name="connsiteY0" fmla="*/ 225425 h 225425"/>
              <a:gd name="connsiteX1" fmla="*/ 57150 w 736600"/>
              <a:gd name="connsiteY1" fmla="*/ 200025 h 225425"/>
              <a:gd name="connsiteX2" fmla="*/ 120650 w 736600"/>
              <a:gd name="connsiteY2" fmla="*/ 200025 h 225425"/>
              <a:gd name="connsiteX3" fmla="*/ 161925 w 736600"/>
              <a:gd name="connsiteY3" fmla="*/ 193675 h 225425"/>
              <a:gd name="connsiteX4" fmla="*/ 244475 w 736600"/>
              <a:gd name="connsiteY4" fmla="*/ 168275 h 225425"/>
              <a:gd name="connsiteX5" fmla="*/ 349250 w 736600"/>
              <a:gd name="connsiteY5" fmla="*/ 149225 h 225425"/>
              <a:gd name="connsiteX6" fmla="*/ 422275 w 736600"/>
              <a:gd name="connsiteY6" fmla="*/ 114300 h 225425"/>
              <a:gd name="connsiteX7" fmla="*/ 511175 w 736600"/>
              <a:gd name="connsiteY7" fmla="*/ 82550 h 225425"/>
              <a:gd name="connsiteX8" fmla="*/ 600075 w 736600"/>
              <a:gd name="connsiteY8" fmla="*/ 60325 h 225425"/>
              <a:gd name="connsiteX9" fmla="*/ 650875 w 736600"/>
              <a:gd name="connsiteY9" fmla="*/ 34925 h 225425"/>
              <a:gd name="connsiteX10" fmla="*/ 736600 w 736600"/>
              <a:gd name="connsiteY10" fmla="*/ 0 h 225425"/>
              <a:gd name="connsiteX0" fmla="*/ 0 w 650875"/>
              <a:gd name="connsiteY0" fmla="*/ 190500 h 190500"/>
              <a:gd name="connsiteX1" fmla="*/ 57150 w 650875"/>
              <a:gd name="connsiteY1" fmla="*/ 165100 h 190500"/>
              <a:gd name="connsiteX2" fmla="*/ 120650 w 650875"/>
              <a:gd name="connsiteY2" fmla="*/ 165100 h 190500"/>
              <a:gd name="connsiteX3" fmla="*/ 161925 w 650875"/>
              <a:gd name="connsiteY3" fmla="*/ 158750 h 190500"/>
              <a:gd name="connsiteX4" fmla="*/ 244475 w 650875"/>
              <a:gd name="connsiteY4" fmla="*/ 133350 h 190500"/>
              <a:gd name="connsiteX5" fmla="*/ 349250 w 650875"/>
              <a:gd name="connsiteY5" fmla="*/ 114300 h 190500"/>
              <a:gd name="connsiteX6" fmla="*/ 422275 w 650875"/>
              <a:gd name="connsiteY6" fmla="*/ 79375 h 190500"/>
              <a:gd name="connsiteX7" fmla="*/ 511175 w 650875"/>
              <a:gd name="connsiteY7" fmla="*/ 47625 h 190500"/>
              <a:gd name="connsiteX8" fmla="*/ 600075 w 650875"/>
              <a:gd name="connsiteY8" fmla="*/ 25400 h 190500"/>
              <a:gd name="connsiteX9" fmla="*/ 650875 w 650875"/>
              <a:gd name="connsiteY9" fmla="*/ 0 h 190500"/>
              <a:gd name="connsiteX0" fmla="*/ 0 w 600075"/>
              <a:gd name="connsiteY0" fmla="*/ 165100 h 165100"/>
              <a:gd name="connsiteX1" fmla="*/ 57150 w 600075"/>
              <a:gd name="connsiteY1" fmla="*/ 139700 h 165100"/>
              <a:gd name="connsiteX2" fmla="*/ 120650 w 600075"/>
              <a:gd name="connsiteY2" fmla="*/ 139700 h 165100"/>
              <a:gd name="connsiteX3" fmla="*/ 161925 w 600075"/>
              <a:gd name="connsiteY3" fmla="*/ 133350 h 165100"/>
              <a:gd name="connsiteX4" fmla="*/ 244475 w 600075"/>
              <a:gd name="connsiteY4" fmla="*/ 107950 h 165100"/>
              <a:gd name="connsiteX5" fmla="*/ 349250 w 600075"/>
              <a:gd name="connsiteY5" fmla="*/ 88900 h 165100"/>
              <a:gd name="connsiteX6" fmla="*/ 422275 w 600075"/>
              <a:gd name="connsiteY6" fmla="*/ 53975 h 165100"/>
              <a:gd name="connsiteX7" fmla="*/ 511175 w 600075"/>
              <a:gd name="connsiteY7" fmla="*/ 22225 h 165100"/>
              <a:gd name="connsiteX8" fmla="*/ 600075 w 600075"/>
              <a:gd name="connsiteY8" fmla="*/ 0 h 165100"/>
              <a:gd name="connsiteX0" fmla="*/ 0 w 511175"/>
              <a:gd name="connsiteY0" fmla="*/ 142875 h 142875"/>
              <a:gd name="connsiteX1" fmla="*/ 57150 w 511175"/>
              <a:gd name="connsiteY1" fmla="*/ 117475 h 142875"/>
              <a:gd name="connsiteX2" fmla="*/ 120650 w 511175"/>
              <a:gd name="connsiteY2" fmla="*/ 117475 h 142875"/>
              <a:gd name="connsiteX3" fmla="*/ 161925 w 511175"/>
              <a:gd name="connsiteY3" fmla="*/ 111125 h 142875"/>
              <a:gd name="connsiteX4" fmla="*/ 244475 w 511175"/>
              <a:gd name="connsiteY4" fmla="*/ 85725 h 142875"/>
              <a:gd name="connsiteX5" fmla="*/ 349250 w 511175"/>
              <a:gd name="connsiteY5" fmla="*/ 66675 h 142875"/>
              <a:gd name="connsiteX6" fmla="*/ 422275 w 511175"/>
              <a:gd name="connsiteY6" fmla="*/ 31750 h 142875"/>
              <a:gd name="connsiteX7" fmla="*/ 511175 w 511175"/>
              <a:gd name="connsiteY7" fmla="*/ 0 h 142875"/>
              <a:gd name="connsiteX0" fmla="*/ 0 w 422275"/>
              <a:gd name="connsiteY0" fmla="*/ 111125 h 111125"/>
              <a:gd name="connsiteX1" fmla="*/ 57150 w 422275"/>
              <a:gd name="connsiteY1" fmla="*/ 85725 h 111125"/>
              <a:gd name="connsiteX2" fmla="*/ 120650 w 422275"/>
              <a:gd name="connsiteY2" fmla="*/ 85725 h 111125"/>
              <a:gd name="connsiteX3" fmla="*/ 161925 w 422275"/>
              <a:gd name="connsiteY3" fmla="*/ 79375 h 111125"/>
              <a:gd name="connsiteX4" fmla="*/ 244475 w 422275"/>
              <a:gd name="connsiteY4" fmla="*/ 53975 h 111125"/>
              <a:gd name="connsiteX5" fmla="*/ 349250 w 422275"/>
              <a:gd name="connsiteY5" fmla="*/ 34925 h 111125"/>
              <a:gd name="connsiteX6" fmla="*/ 422275 w 422275"/>
              <a:gd name="connsiteY6" fmla="*/ 0 h 111125"/>
              <a:gd name="connsiteX0" fmla="*/ 0 w 349250"/>
              <a:gd name="connsiteY0" fmla="*/ 76200 h 76200"/>
              <a:gd name="connsiteX1" fmla="*/ 57150 w 349250"/>
              <a:gd name="connsiteY1" fmla="*/ 50800 h 76200"/>
              <a:gd name="connsiteX2" fmla="*/ 120650 w 349250"/>
              <a:gd name="connsiteY2" fmla="*/ 50800 h 76200"/>
              <a:gd name="connsiteX3" fmla="*/ 161925 w 349250"/>
              <a:gd name="connsiteY3" fmla="*/ 44450 h 76200"/>
              <a:gd name="connsiteX4" fmla="*/ 244475 w 349250"/>
              <a:gd name="connsiteY4" fmla="*/ 19050 h 76200"/>
              <a:gd name="connsiteX5" fmla="*/ 349250 w 349250"/>
              <a:gd name="connsiteY5" fmla="*/ 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250" h="76200">
                <a:moveTo>
                  <a:pt x="0" y="76200"/>
                </a:moveTo>
                <a:cubicBezTo>
                  <a:pt x="18521" y="65616"/>
                  <a:pt x="37042" y="55033"/>
                  <a:pt x="57150" y="50800"/>
                </a:cubicBezTo>
                <a:cubicBezTo>
                  <a:pt x="77258" y="46567"/>
                  <a:pt x="103188" y="51858"/>
                  <a:pt x="120650" y="50800"/>
                </a:cubicBezTo>
                <a:cubicBezTo>
                  <a:pt x="138112" y="49742"/>
                  <a:pt x="141288" y="49742"/>
                  <a:pt x="161925" y="44450"/>
                </a:cubicBezTo>
                <a:cubicBezTo>
                  <a:pt x="182562" y="39158"/>
                  <a:pt x="213254" y="26458"/>
                  <a:pt x="244475" y="19050"/>
                </a:cubicBezTo>
                <a:cubicBezTo>
                  <a:pt x="275696" y="11642"/>
                  <a:pt x="319617" y="8996"/>
                  <a:pt x="349250" y="0"/>
                </a:cubicBezTo>
              </a:path>
            </a:pathLst>
          </a:custGeom>
          <a:ln w="1270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олилиния 61"/>
          <p:cNvSpPr/>
          <p:nvPr/>
        </p:nvSpPr>
        <p:spPr>
          <a:xfrm>
            <a:off x="4912495" y="2842248"/>
            <a:ext cx="316706" cy="83344"/>
          </a:xfrm>
          <a:custGeom>
            <a:avLst/>
            <a:gdLst>
              <a:gd name="connsiteX0" fmla="*/ 0 w 3011360"/>
              <a:gd name="connsiteY0" fmla="*/ 1417778 h 1417778"/>
              <a:gd name="connsiteX1" fmla="*/ 57150 w 3011360"/>
              <a:gd name="connsiteY1" fmla="*/ 1392378 h 1417778"/>
              <a:gd name="connsiteX2" fmla="*/ 120650 w 3011360"/>
              <a:gd name="connsiteY2" fmla="*/ 1392378 h 1417778"/>
              <a:gd name="connsiteX3" fmla="*/ 161925 w 3011360"/>
              <a:gd name="connsiteY3" fmla="*/ 1386028 h 1417778"/>
              <a:gd name="connsiteX4" fmla="*/ 244475 w 3011360"/>
              <a:gd name="connsiteY4" fmla="*/ 1360628 h 1417778"/>
              <a:gd name="connsiteX5" fmla="*/ 349250 w 3011360"/>
              <a:gd name="connsiteY5" fmla="*/ 1341578 h 1417778"/>
              <a:gd name="connsiteX6" fmla="*/ 422275 w 3011360"/>
              <a:gd name="connsiteY6" fmla="*/ 1306653 h 1417778"/>
              <a:gd name="connsiteX7" fmla="*/ 511175 w 3011360"/>
              <a:gd name="connsiteY7" fmla="*/ 1274903 h 1417778"/>
              <a:gd name="connsiteX8" fmla="*/ 600075 w 3011360"/>
              <a:gd name="connsiteY8" fmla="*/ 1252678 h 1417778"/>
              <a:gd name="connsiteX9" fmla="*/ 650875 w 3011360"/>
              <a:gd name="connsiteY9" fmla="*/ 1227278 h 1417778"/>
              <a:gd name="connsiteX10" fmla="*/ 736600 w 3011360"/>
              <a:gd name="connsiteY10" fmla="*/ 1192353 h 1417778"/>
              <a:gd name="connsiteX11" fmla="*/ 777875 w 3011360"/>
              <a:gd name="connsiteY11" fmla="*/ 1179653 h 1417778"/>
              <a:gd name="connsiteX12" fmla="*/ 828675 w 3011360"/>
              <a:gd name="connsiteY12" fmla="*/ 1163778 h 1417778"/>
              <a:gd name="connsiteX13" fmla="*/ 898525 w 3011360"/>
              <a:gd name="connsiteY13" fmla="*/ 1147903 h 1417778"/>
              <a:gd name="connsiteX14" fmla="*/ 946150 w 3011360"/>
              <a:gd name="connsiteY14" fmla="*/ 1128853 h 1417778"/>
              <a:gd name="connsiteX15" fmla="*/ 977900 w 3011360"/>
              <a:gd name="connsiteY15" fmla="*/ 1093928 h 1417778"/>
              <a:gd name="connsiteX16" fmla="*/ 1012825 w 3011360"/>
              <a:gd name="connsiteY16" fmla="*/ 1055828 h 1417778"/>
              <a:gd name="connsiteX17" fmla="*/ 1076325 w 3011360"/>
              <a:gd name="connsiteY17" fmla="*/ 1052653 h 1417778"/>
              <a:gd name="connsiteX18" fmla="*/ 1146175 w 3011360"/>
              <a:gd name="connsiteY18" fmla="*/ 1043128 h 1417778"/>
              <a:gd name="connsiteX19" fmla="*/ 1168400 w 3011360"/>
              <a:gd name="connsiteY19" fmla="*/ 1014553 h 1417778"/>
              <a:gd name="connsiteX20" fmla="*/ 1181100 w 3011360"/>
              <a:gd name="connsiteY20" fmla="*/ 973278 h 1417778"/>
              <a:gd name="connsiteX21" fmla="*/ 1200150 w 3011360"/>
              <a:gd name="connsiteY21" fmla="*/ 951053 h 1417778"/>
              <a:gd name="connsiteX22" fmla="*/ 1244600 w 3011360"/>
              <a:gd name="connsiteY22" fmla="*/ 938353 h 1417778"/>
              <a:gd name="connsiteX23" fmla="*/ 1285875 w 3011360"/>
              <a:gd name="connsiteY23" fmla="*/ 868503 h 1417778"/>
              <a:gd name="connsiteX24" fmla="*/ 1343025 w 3011360"/>
              <a:gd name="connsiteY24" fmla="*/ 855803 h 1417778"/>
              <a:gd name="connsiteX25" fmla="*/ 1441450 w 3011360"/>
              <a:gd name="connsiteY25" fmla="*/ 830403 h 1417778"/>
              <a:gd name="connsiteX26" fmla="*/ 1565275 w 3011360"/>
              <a:gd name="connsiteY26" fmla="*/ 805003 h 1417778"/>
              <a:gd name="connsiteX27" fmla="*/ 1638300 w 3011360"/>
              <a:gd name="connsiteY27" fmla="*/ 779603 h 1417778"/>
              <a:gd name="connsiteX28" fmla="*/ 1689100 w 3011360"/>
              <a:gd name="connsiteY28" fmla="*/ 792303 h 1417778"/>
              <a:gd name="connsiteX29" fmla="*/ 1774825 w 3011360"/>
              <a:gd name="connsiteY29" fmla="*/ 792303 h 1417778"/>
              <a:gd name="connsiteX30" fmla="*/ 1822450 w 3011360"/>
              <a:gd name="connsiteY30" fmla="*/ 770078 h 1417778"/>
              <a:gd name="connsiteX31" fmla="*/ 1863725 w 3011360"/>
              <a:gd name="connsiteY31" fmla="*/ 738328 h 1417778"/>
              <a:gd name="connsiteX32" fmla="*/ 1892300 w 3011360"/>
              <a:gd name="connsiteY32" fmla="*/ 703403 h 1417778"/>
              <a:gd name="connsiteX33" fmla="*/ 1901825 w 3011360"/>
              <a:gd name="connsiteY33" fmla="*/ 655778 h 1417778"/>
              <a:gd name="connsiteX34" fmla="*/ 1939925 w 3011360"/>
              <a:gd name="connsiteY34" fmla="*/ 617678 h 1417778"/>
              <a:gd name="connsiteX35" fmla="*/ 2012950 w 3011360"/>
              <a:gd name="connsiteY35" fmla="*/ 563703 h 1417778"/>
              <a:gd name="connsiteX36" fmla="*/ 2070100 w 3011360"/>
              <a:gd name="connsiteY36" fmla="*/ 516078 h 1417778"/>
              <a:gd name="connsiteX37" fmla="*/ 2111375 w 3011360"/>
              <a:gd name="connsiteY37" fmla="*/ 468453 h 1417778"/>
              <a:gd name="connsiteX38" fmla="*/ 2178050 w 3011360"/>
              <a:gd name="connsiteY38" fmla="*/ 401778 h 1417778"/>
              <a:gd name="connsiteX39" fmla="*/ 2219325 w 3011360"/>
              <a:gd name="connsiteY39" fmla="*/ 354153 h 1417778"/>
              <a:gd name="connsiteX40" fmla="*/ 2251075 w 3011360"/>
              <a:gd name="connsiteY40" fmla="*/ 319228 h 1417778"/>
              <a:gd name="connsiteX41" fmla="*/ 2282825 w 3011360"/>
              <a:gd name="connsiteY41" fmla="*/ 284303 h 1417778"/>
              <a:gd name="connsiteX42" fmla="*/ 2352675 w 3011360"/>
              <a:gd name="connsiteY42" fmla="*/ 233503 h 1417778"/>
              <a:gd name="connsiteX43" fmla="*/ 2413000 w 3011360"/>
              <a:gd name="connsiteY43" fmla="*/ 214453 h 1417778"/>
              <a:gd name="connsiteX44" fmla="*/ 2486025 w 3011360"/>
              <a:gd name="connsiteY44" fmla="*/ 204928 h 1417778"/>
              <a:gd name="connsiteX45" fmla="*/ 2555875 w 3011360"/>
              <a:gd name="connsiteY45" fmla="*/ 214453 h 1417778"/>
              <a:gd name="connsiteX46" fmla="*/ 2609850 w 3011360"/>
              <a:gd name="connsiteY46" fmla="*/ 208103 h 1417778"/>
              <a:gd name="connsiteX47" fmla="*/ 2673350 w 3011360"/>
              <a:gd name="connsiteY47" fmla="*/ 182703 h 1417778"/>
              <a:gd name="connsiteX48" fmla="*/ 2727325 w 3011360"/>
              <a:gd name="connsiteY48" fmla="*/ 141428 h 1417778"/>
              <a:gd name="connsiteX49" fmla="*/ 2771775 w 3011360"/>
              <a:gd name="connsiteY49" fmla="*/ 109678 h 1417778"/>
              <a:gd name="connsiteX50" fmla="*/ 2813050 w 3011360"/>
              <a:gd name="connsiteY50" fmla="*/ 87453 h 1417778"/>
              <a:gd name="connsiteX51" fmla="*/ 2901950 w 3011360"/>
              <a:gd name="connsiteY51" fmla="*/ 77928 h 1417778"/>
              <a:gd name="connsiteX52" fmla="*/ 2949575 w 3011360"/>
              <a:gd name="connsiteY52" fmla="*/ 65228 h 1417778"/>
              <a:gd name="connsiteX53" fmla="*/ 3003550 w 3011360"/>
              <a:gd name="connsiteY53" fmla="*/ 8078 h 1417778"/>
              <a:gd name="connsiteX54" fmla="*/ 3009900 w 3011360"/>
              <a:gd name="connsiteY54" fmla="*/ 1728 h 1417778"/>
              <a:gd name="connsiteX0" fmla="*/ 0 w 3003550"/>
              <a:gd name="connsiteY0" fmla="*/ 1409700 h 1409700"/>
              <a:gd name="connsiteX1" fmla="*/ 57150 w 3003550"/>
              <a:gd name="connsiteY1" fmla="*/ 1384300 h 1409700"/>
              <a:gd name="connsiteX2" fmla="*/ 120650 w 3003550"/>
              <a:gd name="connsiteY2" fmla="*/ 1384300 h 1409700"/>
              <a:gd name="connsiteX3" fmla="*/ 161925 w 3003550"/>
              <a:gd name="connsiteY3" fmla="*/ 1377950 h 1409700"/>
              <a:gd name="connsiteX4" fmla="*/ 244475 w 3003550"/>
              <a:gd name="connsiteY4" fmla="*/ 1352550 h 1409700"/>
              <a:gd name="connsiteX5" fmla="*/ 349250 w 3003550"/>
              <a:gd name="connsiteY5" fmla="*/ 1333500 h 1409700"/>
              <a:gd name="connsiteX6" fmla="*/ 422275 w 3003550"/>
              <a:gd name="connsiteY6" fmla="*/ 1298575 h 1409700"/>
              <a:gd name="connsiteX7" fmla="*/ 511175 w 3003550"/>
              <a:gd name="connsiteY7" fmla="*/ 1266825 h 1409700"/>
              <a:gd name="connsiteX8" fmla="*/ 600075 w 3003550"/>
              <a:gd name="connsiteY8" fmla="*/ 1244600 h 1409700"/>
              <a:gd name="connsiteX9" fmla="*/ 650875 w 3003550"/>
              <a:gd name="connsiteY9" fmla="*/ 1219200 h 1409700"/>
              <a:gd name="connsiteX10" fmla="*/ 736600 w 3003550"/>
              <a:gd name="connsiteY10" fmla="*/ 1184275 h 1409700"/>
              <a:gd name="connsiteX11" fmla="*/ 777875 w 3003550"/>
              <a:gd name="connsiteY11" fmla="*/ 1171575 h 1409700"/>
              <a:gd name="connsiteX12" fmla="*/ 828675 w 3003550"/>
              <a:gd name="connsiteY12" fmla="*/ 1155700 h 1409700"/>
              <a:gd name="connsiteX13" fmla="*/ 898525 w 3003550"/>
              <a:gd name="connsiteY13" fmla="*/ 1139825 h 1409700"/>
              <a:gd name="connsiteX14" fmla="*/ 946150 w 3003550"/>
              <a:gd name="connsiteY14" fmla="*/ 1120775 h 1409700"/>
              <a:gd name="connsiteX15" fmla="*/ 977900 w 3003550"/>
              <a:gd name="connsiteY15" fmla="*/ 1085850 h 1409700"/>
              <a:gd name="connsiteX16" fmla="*/ 1012825 w 3003550"/>
              <a:gd name="connsiteY16" fmla="*/ 1047750 h 1409700"/>
              <a:gd name="connsiteX17" fmla="*/ 1076325 w 3003550"/>
              <a:gd name="connsiteY17" fmla="*/ 1044575 h 1409700"/>
              <a:gd name="connsiteX18" fmla="*/ 1146175 w 3003550"/>
              <a:gd name="connsiteY18" fmla="*/ 1035050 h 1409700"/>
              <a:gd name="connsiteX19" fmla="*/ 1168400 w 3003550"/>
              <a:gd name="connsiteY19" fmla="*/ 1006475 h 1409700"/>
              <a:gd name="connsiteX20" fmla="*/ 1181100 w 3003550"/>
              <a:gd name="connsiteY20" fmla="*/ 965200 h 1409700"/>
              <a:gd name="connsiteX21" fmla="*/ 1200150 w 3003550"/>
              <a:gd name="connsiteY21" fmla="*/ 942975 h 1409700"/>
              <a:gd name="connsiteX22" fmla="*/ 1244600 w 3003550"/>
              <a:gd name="connsiteY22" fmla="*/ 930275 h 1409700"/>
              <a:gd name="connsiteX23" fmla="*/ 1285875 w 3003550"/>
              <a:gd name="connsiteY23" fmla="*/ 860425 h 1409700"/>
              <a:gd name="connsiteX24" fmla="*/ 1343025 w 3003550"/>
              <a:gd name="connsiteY24" fmla="*/ 847725 h 1409700"/>
              <a:gd name="connsiteX25" fmla="*/ 1441450 w 3003550"/>
              <a:gd name="connsiteY25" fmla="*/ 822325 h 1409700"/>
              <a:gd name="connsiteX26" fmla="*/ 1565275 w 3003550"/>
              <a:gd name="connsiteY26" fmla="*/ 796925 h 1409700"/>
              <a:gd name="connsiteX27" fmla="*/ 1638300 w 3003550"/>
              <a:gd name="connsiteY27" fmla="*/ 771525 h 1409700"/>
              <a:gd name="connsiteX28" fmla="*/ 1689100 w 3003550"/>
              <a:gd name="connsiteY28" fmla="*/ 784225 h 1409700"/>
              <a:gd name="connsiteX29" fmla="*/ 1774825 w 3003550"/>
              <a:gd name="connsiteY29" fmla="*/ 784225 h 1409700"/>
              <a:gd name="connsiteX30" fmla="*/ 1822450 w 3003550"/>
              <a:gd name="connsiteY30" fmla="*/ 762000 h 1409700"/>
              <a:gd name="connsiteX31" fmla="*/ 1863725 w 3003550"/>
              <a:gd name="connsiteY31" fmla="*/ 730250 h 1409700"/>
              <a:gd name="connsiteX32" fmla="*/ 1892300 w 3003550"/>
              <a:gd name="connsiteY32" fmla="*/ 695325 h 1409700"/>
              <a:gd name="connsiteX33" fmla="*/ 1901825 w 3003550"/>
              <a:gd name="connsiteY33" fmla="*/ 647700 h 1409700"/>
              <a:gd name="connsiteX34" fmla="*/ 1939925 w 3003550"/>
              <a:gd name="connsiteY34" fmla="*/ 609600 h 1409700"/>
              <a:gd name="connsiteX35" fmla="*/ 2012950 w 3003550"/>
              <a:gd name="connsiteY35" fmla="*/ 555625 h 1409700"/>
              <a:gd name="connsiteX36" fmla="*/ 2070100 w 3003550"/>
              <a:gd name="connsiteY36" fmla="*/ 508000 h 1409700"/>
              <a:gd name="connsiteX37" fmla="*/ 2111375 w 3003550"/>
              <a:gd name="connsiteY37" fmla="*/ 460375 h 1409700"/>
              <a:gd name="connsiteX38" fmla="*/ 2178050 w 3003550"/>
              <a:gd name="connsiteY38" fmla="*/ 393700 h 1409700"/>
              <a:gd name="connsiteX39" fmla="*/ 2219325 w 3003550"/>
              <a:gd name="connsiteY39" fmla="*/ 346075 h 1409700"/>
              <a:gd name="connsiteX40" fmla="*/ 2251075 w 3003550"/>
              <a:gd name="connsiteY40" fmla="*/ 311150 h 1409700"/>
              <a:gd name="connsiteX41" fmla="*/ 2282825 w 3003550"/>
              <a:gd name="connsiteY41" fmla="*/ 276225 h 1409700"/>
              <a:gd name="connsiteX42" fmla="*/ 2352675 w 3003550"/>
              <a:gd name="connsiteY42" fmla="*/ 225425 h 1409700"/>
              <a:gd name="connsiteX43" fmla="*/ 2413000 w 3003550"/>
              <a:gd name="connsiteY43" fmla="*/ 206375 h 1409700"/>
              <a:gd name="connsiteX44" fmla="*/ 2486025 w 3003550"/>
              <a:gd name="connsiteY44" fmla="*/ 196850 h 1409700"/>
              <a:gd name="connsiteX45" fmla="*/ 2555875 w 3003550"/>
              <a:gd name="connsiteY45" fmla="*/ 206375 h 1409700"/>
              <a:gd name="connsiteX46" fmla="*/ 2609850 w 3003550"/>
              <a:gd name="connsiteY46" fmla="*/ 200025 h 1409700"/>
              <a:gd name="connsiteX47" fmla="*/ 2673350 w 3003550"/>
              <a:gd name="connsiteY47" fmla="*/ 174625 h 1409700"/>
              <a:gd name="connsiteX48" fmla="*/ 2727325 w 3003550"/>
              <a:gd name="connsiteY48" fmla="*/ 133350 h 1409700"/>
              <a:gd name="connsiteX49" fmla="*/ 2771775 w 3003550"/>
              <a:gd name="connsiteY49" fmla="*/ 101600 h 1409700"/>
              <a:gd name="connsiteX50" fmla="*/ 2813050 w 3003550"/>
              <a:gd name="connsiteY50" fmla="*/ 79375 h 1409700"/>
              <a:gd name="connsiteX51" fmla="*/ 2901950 w 3003550"/>
              <a:gd name="connsiteY51" fmla="*/ 69850 h 1409700"/>
              <a:gd name="connsiteX52" fmla="*/ 2949575 w 3003550"/>
              <a:gd name="connsiteY52" fmla="*/ 57150 h 1409700"/>
              <a:gd name="connsiteX53" fmla="*/ 3003550 w 3003550"/>
              <a:gd name="connsiteY53" fmla="*/ 0 h 1409700"/>
              <a:gd name="connsiteX0" fmla="*/ 0 w 3003550"/>
              <a:gd name="connsiteY0" fmla="*/ 1409700 h 1409700"/>
              <a:gd name="connsiteX1" fmla="*/ 57150 w 3003550"/>
              <a:gd name="connsiteY1" fmla="*/ 1384300 h 1409700"/>
              <a:gd name="connsiteX2" fmla="*/ 120650 w 3003550"/>
              <a:gd name="connsiteY2" fmla="*/ 1384300 h 1409700"/>
              <a:gd name="connsiteX3" fmla="*/ 161925 w 3003550"/>
              <a:gd name="connsiteY3" fmla="*/ 1377950 h 1409700"/>
              <a:gd name="connsiteX4" fmla="*/ 244475 w 3003550"/>
              <a:gd name="connsiteY4" fmla="*/ 1352550 h 1409700"/>
              <a:gd name="connsiteX5" fmla="*/ 349250 w 3003550"/>
              <a:gd name="connsiteY5" fmla="*/ 1333500 h 1409700"/>
              <a:gd name="connsiteX6" fmla="*/ 422275 w 3003550"/>
              <a:gd name="connsiteY6" fmla="*/ 1298575 h 1409700"/>
              <a:gd name="connsiteX7" fmla="*/ 511175 w 3003550"/>
              <a:gd name="connsiteY7" fmla="*/ 1266825 h 1409700"/>
              <a:gd name="connsiteX8" fmla="*/ 600075 w 3003550"/>
              <a:gd name="connsiteY8" fmla="*/ 1244600 h 1409700"/>
              <a:gd name="connsiteX9" fmla="*/ 650875 w 3003550"/>
              <a:gd name="connsiteY9" fmla="*/ 1219200 h 1409700"/>
              <a:gd name="connsiteX10" fmla="*/ 736600 w 3003550"/>
              <a:gd name="connsiteY10" fmla="*/ 1184275 h 1409700"/>
              <a:gd name="connsiteX11" fmla="*/ 777875 w 3003550"/>
              <a:gd name="connsiteY11" fmla="*/ 1171575 h 1409700"/>
              <a:gd name="connsiteX12" fmla="*/ 828675 w 3003550"/>
              <a:gd name="connsiteY12" fmla="*/ 1155700 h 1409700"/>
              <a:gd name="connsiteX13" fmla="*/ 898525 w 3003550"/>
              <a:gd name="connsiteY13" fmla="*/ 1139825 h 1409700"/>
              <a:gd name="connsiteX14" fmla="*/ 946150 w 3003550"/>
              <a:gd name="connsiteY14" fmla="*/ 1120775 h 1409700"/>
              <a:gd name="connsiteX15" fmla="*/ 977900 w 3003550"/>
              <a:gd name="connsiteY15" fmla="*/ 1085850 h 1409700"/>
              <a:gd name="connsiteX16" fmla="*/ 1012825 w 3003550"/>
              <a:gd name="connsiteY16" fmla="*/ 1047750 h 1409700"/>
              <a:gd name="connsiteX17" fmla="*/ 1076325 w 3003550"/>
              <a:gd name="connsiteY17" fmla="*/ 1044575 h 1409700"/>
              <a:gd name="connsiteX18" fmla="*/ 1146175 w 3003550"/>
              <a:gd name="connsiteY18" fmla="*/ 1035050 h 1409700"/>
              <a:gd name="connsiteX19" fmla="*/ 1168400 w 3003550"/>
              <a:gd name="connsiteY19" fmla="*/ 1006475 h 1409700"/>
              <a:gd name="connsiteX20" fmla="*/ 1181100 w 3003550"/>
              <a:gd name="connsiteY20" fmla="*/ 965200 h 1409700"/>
              <a:gd name="connsiteX21" fmla="*/ 1200150 w 3003550"/>
              <a:gd name="connsiteY21" fmla="*/ 942975 h 1409700"/>
              <a:gd name="connsiteX22" fmla="*/ 1244600 w 3003550"/>
              <a:gd name="connsiteY22" fmla="*/ 930275 h 1409700"/>
              <a:gd name="connsiteX23" fmla="*/ 1285875 w 3003550"/>
              <a:gd name="connsiteY23" fmla="*/ 860425 h 1409700"/>
              <a:gd name="connsiteX24" fmla="*/ 1343025 w 3003550"/>
              <a:gd name="connsiteY24" fmla="*/ 847725 h 1409700"/>
              <a:gd name="connsiteX25" fmla="*/ 1441450 w 3003550"/>
              <a:gd name="connsiteY25" fmla="*/ 822325 h 1409700"/>
              <a:gd name="connsiteX26" fmla="*/ 1565275 w 3003550"/>
              <a:gd name="connsiteY26" fmla="*/ 796925 h 1409700"/>
              <a:gd name="connsiteX27" fmla="*/ 1638300 w 3003550"/>
              <a:gd name="connsiteY27" fmla="*/ 771525 h 1409700"/>
              <a:gd name="connsiteX28" fmla="*/ 1689100 w 3003550"/>
              <a:gd name="connsiteY28" fmla="*/ 784225 h 1409700"/>
              <a:gd name="connsiteX29" fmla="*/ 1774825 w 3003550"/>
              <a:gd name="connsiteY29" fmla="*/ 784225 h 1409700"/>
              <a:gd name="connsiteX30" fmla="*/ 1822450 w 3003550"/>
              <a:gd name="connsiteY30" fmla="*/ 762000 h 1409700"/>
              <a:gd name="connsiteX31" fmla="*/ 1863725 w 3003550"/>
              <a:gd name="connsiteY31" fmla="*/ 730250 h 1409700"/>
              <a:gd name="connsiteX32" fmla="*/ 1892300 w 3003550"/>
              <a:gd name="connsiteY32" fmla="*/ 695325 h 1409700"/>
              <a:gd name="connsiteX33" fmla="*/ 1901825 w 3003550"/>
              <a:gd name="connsiteY33" fmla="*/ 647700 h 1409700"/>
              <a:gd name="connsiteX34" fmla="*/ 1939925 w 3003550"/>
              <a:gd name="connsiteY34" fmla="*/ 609600 h 1409700"/>
              <a:gd name="connsiteX35" fmla="*/ 2012950 w 3003550"/>
              <a:gd name="connsiteY35" fmla="*/ 555625 h 1409700"/>
              <a:gd name="connsiteX36" fmla="*/ 2070100 w 3003550"/>
              <a:gd name="connsiteY36" fmla="*/ 508000 h 1409700"/>
              <a:gd name="connsiteX37" fmla="*/ 2111375 w 3003550"/>
              <a:gd name="connsiteY37" fmla="*/ 460375 h 1409700"/>
              <a:gd name="connsiteX38" fmla="*/ 2178050 w 3003550"/>
              <a:gd name="connsiteY38" fmla="*/ 393700 h 1409700"/>
              <a:gd name="connsiteX39" fmla="*/ 2219325 w 3003550"/>
              <a:gd name="connsiteY39" fmla="*/ 346075 h 1409700"/>
              <a:gd name="connsiteX40" fmla="*/ 2251075 w 3003550"/>
              <a:gd name="connsiteY40" fmla="*/ 311150 h 1409700"/>
              <a:gd name="connsiteX41" fmla="*/ 2282825 w 3003550"/>
              <a:gd name="connsiteY41" fmla="*/ 276225 h 1409700"/>
              <a:gd name="connsiteX42" fmla="*/ 2352675 w 3003550"/>
              <a:gd name="connsiteY42" fmla="*/ 225425 h 1409700"/>
              <a:gd name="connsiteX43" fmla="*/ 2413000 w 3003550"/>
              <a:gd name="connsiteY43" fmla="*/ 206375 h 1409700"/>
              <a:gd name="connsiteX44" fmla="*/ 2486025 w 3003550"/>
              <a:gd name="connsiteY44" fmla="*/ 196850 h 1409700"/>
              <a:gd name="connsiteX45" fmla="*/ 2555875 w 3003550"/>
              <a:gd name="connsiteY45" fmla="*/ 206375 h 1409700"/>
              <a:gd name="connsiteX46" fmla="*/ 2609850 w 3003550"/>
              <a:gd name="connsiteY46" fmla="*/ 200025 h 1409700"/>
              <a:gd name="connsiteX47" fmla="*/ 2673350 w 3003550"/>
              <a:gd name="connsiteY47" fmla="*/ 174625 h 1409700"/>
              <a:gd name="connsiteX48" fmla="*/ 2727325 w 3003550"/>
              <a:gd name="connsiteY48" fmla="*/ 133350 h 1409700"/>
              <a:gd name="connsiteX49" fmla="*/ 2771775 w 3003550"/>
              <a:gd name="connsiteY49" fmla="*/ 101600 h 1409700"/>
              <a:gd name="connsiteX50" fmla="*/ 2813050 w 3003550"/>
              <a:gd name="connsiteY50" fmla="*/ 79375 h 1409700"/>
              <a:gd name="connsiteX51" fmla="*/ 2901950 w 3003550"/>
              <a:gd name="connsiteY51" fmla="*/ 69850 h 1409700"/>
              <a:gd name="connsiteX52" fmla="*/ 3003550 w 3003550"/>
              <a:gd name="connsiteY52" fmla="*/ 0 h 1409700"/>
              <a:gd name="connsiteX0" fmla="*/ 0 w 2901950"/>
              <a:gd name="connsiteY0" fmla="*/ 1339850 h 1339850"/>
              <a:gd name="connsiteX1" fmla="*/ 57150 w 2901950"/>
              <a:gd name="connsiteY1" fmla="*/ 1314450 h 1339850"/>
              <a:gd name="connsiteX2" fmla="*/ 120650 w 2901950"/>
              <a:gd name="connsiteY2" fmla="*/ 1314450 h 1339850"/>
              <a:gd name="connsiteX3" fmla="*/ 161925 w 2901950"/>
              <a:gd name="connsiteY3" fmla="*/ 1308100 h 1339850"/>
              <a:gd name="connsiteX4" fmla="*/ 244475 w 2901950"/>
              <a:gd name="connsiteY4" fmla="*/ 1282700 h 1339850"/>
              <a:gd name="connsiteX5" fmla="*/ 349250 w 2901950"/>
              <a:gd name="connsiteY5" fmla="*/ 1263650 h 1339850"/>
              <a:gd name="connsiteX6" fmla="*/ 422275 w 2901950"/>
              <a:gd name="connsiteY6" fmla="*/ 1228725 h 1339850"/>
              <a:gd name="connsiteX7" fmla="*/ 511175 w 2901950"/>
              <a:gd name="connsiteY7" fmla="*/ 1196975 h 1339850"/>
              <a:gd name="connsiteX8" fmla="*/ 600075 w 2901950"/>
              <a:gd name="connsiteY8" fmla="*/ 1174750 h 1339850"/>
              <a:gd name="connsiteX9" fmla="*/ 650875 w 2901950"/>
              <a:gd name="connsiteY9" fmla="*/ 1149350 h 1339850"/>
              <a:gd name="connsiteX10" fmla="*/ 736600 w 2901950"/>
              <a:gd name="connsiteY10" fmla="*/ 1114425 h 1339850"/>
              <a:gd name="connsiteX11" fmla="*/ 777875 w 2901950"/>
              <a:gd name="connsiteY11" fmla="*/ 1101725 h 1339850"/>
              <a:gd name="connsiteX12" fmla="*/ 828675 w 2901950"/>
              <a:gd name="connsiteY12" fmla="*/ 1085850 h 1339850"/>
              <a:gd name="connsiteX13" fmla="*/ 898525 w 2901950"/>
              <a:gd name="connsiteY13" fmla="*/ 1069975 h 1339850"/>
              <a:gd name="connsiteX14" fmla="*/ 946150 w 2901950"/>
              <a:gd name="connsiteY14" fmla="*/ 1050925 h 1339850"/>
              <a:gd name="connsiteX15" fmla="*/ 977900 w 2901950"/>
              <a:gd name="connsiteY15" fmla="*/ 1016000 h 1339850"/>
              <a:gd name="connsiteX16" fmla="*/ 1012825 w 2901950"/>
              <a:gd name="connsiteY16" fmla="*/ 977900 h 1339850"/>
              <a:gd name="connsiteX17" fmla="*/ 1076325 w 2901950"/>
              <a:gd name="connsiteY17" fmla="*/ 974725 h 1339850"/>
              <a:gd name="connsiteX18" fmla="*/ 1146175 w 2901950"/>
              <a:gd name="connsiteY18" fmla="*/ 965200 h 1339850"/>
              <a:gd name="connsiteX19" fmla="*/ 1168400 w 2901950"/>
              <a:gd name="connsiteY19" fmla="*/ 936625 h 1339850"/>
              <a:gd name="connsiteX20" fmla="*/ 1181100 w 2901950"/>
              <a:gd name="connsiteY20" fmla="*/ 895350 h 1339850"/>
              <a:gd name="connsiteX21" fmla="*/ 1200150 w 2901950"/>
              <a:gd name="connsiteY21" fmla="*/ 873125 h 1339850"/>
              <a:gd name="connsiteX22" fmla="*/ 1244600 w 2901950"/>
              <a:gd name="connsiteY22" fmla="*/ 860425 h 1339850"/>
              <a:gd name="connsiteX23" fmla="*/ 1285875 w 2901950"/>
              <a:gd name="connsiteY23" fmla="*/ 790575 h 1339850"/>
              <a:gd name="connsiteX24" fmla="*/ 1343025 w 2901950"/>
              <a:gd name="connsiteY24" fmla="*/ 777875 h 1339850"/>
              <a:gd name="connsiteX25" fmla="*/ 1441450 w 2901950"/>
              <a:gd name="connsiteY25" fmla="*/ 752475 h 1339850"/>
              <a:gd name="connsiteX26" fmla="*/ 1565275 w 2901950"/>
              <a:gd name="connsiteY26" fmla="*/ 727075 h 1339850"/>
              <a:gd name="connsiteX27" fmla="*/ 1638300 w 2901950"/>
              <a:gd name="connsiteY27" fmla="*/ 701675 h 1339850"/>
              <a:gd name="connsiteX28" fmla="*/ 1689100 w 2901950"/>
              <a:gd name="connsiteY28" fmla="*/ 714375 h 1339850"/>
              <a:gd name="connsiteX29" fmla="*/ 1774825 w 2901950"/>
              <a:gd name="connsiteY29" fmla="*/ 714375 h 1339850"/>
              <a:gd name="connsiteX30" fmla="*/ 1822450 w 2901950"/>
              <a:gd name="connsiteY30" fmla="*/ 692150 h 1339850"/>
              <a:gd name="connsiteX31" fmla="*/ 1863725 w 2901950"/>
              <a:gd name="connsiteY31" fmla="*/ 660400 h 1339850"/>
              <a:gd name="connsiteX32" fmla="*/ 1892300 w 2901950"/>
              <a:gd name="connsiteY32" fmla="*/ 625475 h 1339850"/>
              <a:gd name="connsiteX33" fmla="*/ 1901825 w 2901950"/>
              <a:gd name="connsiteY33" fmla="*/ 577850 h 1339850"/>
              <a:gd name="connsiteX34" fmla="*/ 1939925 w 2901950"/>
              <a:gd name="connsiteY34" fmla="*/ 539750 h 1339850"/>
              <a:gd name="connsiteX35" fmla="*/ 2012950 w 2901950"/>
              <a:gd name="connsiteY35" fmla="*/ 485775 h 1339850"/>
              <a:gd name="connsiteX36" fmla="*/ 2070100 w 2901950"/>
              <a:gd name="connsiteY36" fmla="*/ 438150 h 1339850"/>
              <a:gd name="connsiteX37" fmla="*/ 2111375 w 2901950"/>
              <a:gd name="connsiteY37" fmla="*/ 390525 h 1339850"/>
              <a:gd name="connsiteX38" fmla="*/ 2178050 w 2901950"/>
              <a:gd name="connsiteY38" fmla="*/ 323850 h 1339850"/>
              <a:gd name="connsiteX39" fmla="*/ 2219325 w 2901950"/>
              <a:gd name="connsiteY39" fmla="*/ 276225 h 1339850"/>
              <a:gd name="connsiteX40" fmla="*/ 2251075 w 2901950"/>
              <a:gd name="connsiteY40" fmla="*/ 241300 h 1339850"/>
              <a:gd name="connsiteX41" fmla="*/ 2282825 w 2901950"/>
              <a:gd name="connsiteY41" fmla="*/ 206375 h 1339850"/>
              <a:gd name="connsiteX42" fmla="*/ 2352675 w 2901950"/>
              <a:gd name="connsiteY42" fmla="*/ 155575 h 1339850"/>
              <a:gd name="connsiteX43" fmla="*/ 2413000 w 2901950"/>
              <a:gd name="connsiteY43" fmla="*/ 136525 h 1339850"/>
              <a:gd name="connsiteX44" fmla="*/ 2486025 w 2901950"/>
              <a:gd name="connsiteY44" fmla="*/ 127000 h 1339850"/>
              <a:gd name="connsiteX45" fmla="*/ 2555875 w 2901950"/>
              <a:gd name="connsiteY45" fmla="*/ 136525 h 1339850"/>
              <a:gd name="connsiteX46" fmla="*/ 2609850 w 2901950"/>
              <a:gd name="connsiteY46" fmla="*/ 130175 h 1339850"/>
              <a:gd name="connsiteX47" fmla="*/ 2673350 w 2901950"/>
              <a:gd name="connsiteY47" fmla="*/ 104775 h 1339850"/>
              <a:gd name="connsiteX48" fmla="*/ 2727325 w 2901950"/>
              <a:gd name="connsiteY48" fmla="*/ 63500 h 1339850"/>
              <a:gd name="connsiteX49" fmla="*/ 2771775 w 2901950"/>
              <a:gd name="connsiteY49" fmla="*/ 31750 h 1339850"/>
              <a:gd name="connsiteX50" fmla="*/ 2813050 w 2901950"/>
              <a:gd name="connsiteY50" fmla="*/ 9525 h 1339850"/>
              <a:gd name="connsiteX51" fmla="*/ 2901950 w 2901950"/>
              <a:gd name="connsiteY51" fmla="*/ 0 h 1339850"/>
              <a:gd name="connsiteX0" fmla="*/ 0 w 2901950"/>
              <a:gd name="connsiteY0" fmla="*/ 1339850 h 1339850"/>
              <a:gd name="connsiteX1" fmla="*/ 57150 w 2901950"/>
              <a:gd name="connsiteY1" fmla="*/ 1314450 h 1339850"/>
              <a:gd name="connsiteX2" fmla="*/ 120650 w 2901950"/>
              <a:gd name="connsiteY2" fmla="*/ 1314450 h 1339850"/>
              <a:gd name="connsiteX3" fmla="*/ 161925 w 2901950"/>
              <a:gd name="connsiteY3" fmla="*/ 1308100 h 1339850"/>
              <a:gd name="connsiteX4" fmla="*/ 244475 w 2901950"/>
              <a:gd name="connsiteY4" fmla="*/ 1282700 h 1339850"/>
              <a:gd name="connsiteX5" fmla="*/ 349250 w 2901950"/>
              <a:gd name="connsiteY5" fmla="*/ 1263650 h 1339850"/>
              <a:gd name="connsiteX6" fmla="*/ 422275 w 2901950"/>
              <a:gd name="connsiteY6" fmla="*/ 1228725 h 1339850"/>
              <a:gd name="connsiteX7" fmla="*/ 511175 w 2901950"/>
              <a:gd name="connsiteY7" fmla="*/ 1196975 h 1339850"/>
              <a:gd name="connsiteX8" fmla="*/ 600075 w 2901950"/>
              <a:gd name="connsiteY8" fmla="*/ 1174750 h 1339850"/>
              <a:gd name="connsiteX9" fmla="*/ 650875 w 2901950"/>
              <a:gd name="connsiteY9" fmla="*/ 1149350 h 1339850"/>
              <a:gd name="connsiteX10" fmla="*/ 736600 w 2901950"/>
              <a:gd name="connsiteY10" fmla="*/ 1114425 h 1339850"/>
              <a:gd name="connsiteX11" fmla="*/ 777875 w 2901950"/>
              <a:gd name="connsiteY11" fmla="*/ 1101725 h 1339850"/>
              <a:gd name="connsiteX12" fmla="*/ 828675 w 2901950"/>
              <a:gd name="connsiteY12" fmla="*/ 1085850 h 1339850"/>
              <a:gd name="connsiteX13" fmla="*/ 898525 w 2901950"/>
              <a:gd name="connsiteY13" fmla="*/ 1069975 h 1339850"/>
              <a:gd name="connsiteX14" fmla="*/ 946150 w 2901950"/>
              <a:gd name="connsiteY14" fmla="*/ 1050925 h 1339850"/>
              <a:gd name="connsiteX15" fmla="*/ 977900 w 2901950"/>
              <a:gd name="connsiteY15" fmla="*/ 1016000 h 1339850"/>
              <a:gd name="connsiteX16" fmla="*/ 1012825 w 2901950"/>
              <a:gd name="connsiteY16" fmla="*/ 977900 h 1339850"/>
              <a:gd name="connsiteX17" fmla="*/ 1076325 w 2901950"/>
              <a:gd name="connsiteY17" fmla="*/ 974725 h 1339850"/>
              <a:gd name="connsiteX18" fmla="*/ 1146175 w 2901950"/>
              <a:gd name="connsiteY18" fmla="*/ 965200 h 1339850"/>
              <a:gd name="connsiteX19" fmla="*/ 1168400 w 2901950"/>
              <a:gd name="connsiteY19" fmla="*/ 936625 h 1339850"/>
              <a:gd name="connsiteX20" fmla="*/ 1181100 w 2901950"/>
              <a:gd name="connsiteY20" fmla="*/ 895350 h 1339850"/>
              <a:gd name="connsiteX21" fmla="*/ 1200150 w 2901950"/>
              <a:gd name="connsiteY21" fmla="*/ 873125 h 1339850"/>
              <a:gd name="connsiteX22" fmla="*/ 1244600 w 2901950"/>
              <a:gd name="connsiteY22" fmla="*/ 860425 h 1339850"/>
              <a:gd name="connsiteX23" fmla="*/ 1285875 w 2901950"/>
              <a:gd name="connsiteY23" fmla="*/ 790575 h 1339850"/>
              <a:gd name="connsiteX24" fmla="*/ 1343025 w 2901950"/>
              <a:gd name="connsiteY24" fmla="*/ 777875 h 1339850"/>
              <a:gd name="connsiteX25" fmla="*/ 1441450 w 2901950"/>
              <a:gd name="connsiteY25" fmla="*/ 752475 h 1339850"/>
              <a:gd name="connsiteX26" fmla="*/ 1565275 w 2901950"/>
              <a:gd name="connsiteY26" fmla="*/ 727075 h 1339850"/>
              <a:gd name="connsiteX27" fmla="*/ 1638300 w 2901950"/>
              <a:gd name="connsiteY27" fmla="*/ 701675 h 1339850"/>
              <a:gd name="connsiteX28" fmla="*/ 1689100 w 2901950"/>
              <a:gd name="connsiteY28" fmla="*/ 714375 h 1339850"/>
              <a:gd name="connsiteX29" fmla="*/ 1774825 w 2901950"/>
              <a:gd name="connsiteY29" fmla="*/ 714375 h 1339850"/>
              <a:gd name="connsiteX30" fmla="*/ 1822450 w 2901950"/>
              <a:gd name="connsiteY30" fmla="*/ 692150 h 1339850"/>
              <a:gd name="connsiteX31" fmla="*/ 1863725 w 2901950"/>
              <a:gd name="connsiteY31" fmla="*/ 660400 h 1339850"/>
              <a:gd name="connsiteX32" fmla="*/ 1892300 w 2901950"/>
              <a:gd name="connsiteY32" fmla="*/ 625475 h 1339850"/>
              <a:gd name="connsiteX33" fmla="*/ 1901825 w 2901950"/>
              <a:gd name="connsiteY33" fmla="*/ 577850 h 1339850"/>
              <a:gd name="connsiteX34" fmla="*/ 1939925 w 2901950"/>
              <a:gd name="connsiteY34" fmla="*/ 539750 h 1339850"/>
              <a:gd name="connsiteX35" fmla="*/ 2012950 w 2901950"/>
              <a:gd name="connsiteY35" fmla="*/ 485775 h 1339850"/>
              <a:gd name="connsiteX36" fmla="*/ 2070100 w 2901950"/>
              <a:gd name="connsiteY36" fmla="*/ 438150 h 1339850"/>
              <a:gd name="connsiteX37" fmla="*/ 2111375 w 2901950"/>
              <a:gd name="connsiteY37" fmla="*/ 390525 h 1339850"/>
              <a:gd name="connsiteX38" fmla="*/ 2178050 w 2901950"/>
              <a:gd name="connsiteY38" fmla="*/ 323850 h 1339850"/>
              <a:gd name="connsiteX39" fmla="*/ 2219325 w 2901950"/>
              <a:gd name="connsiteY39" fmla="*/ 276225 h 1339850"/>
              <a:gd name="connsiteX40" fmla="*/ 2251075 w 2901950"/>
              <a:gd name="connsiteY40" fmla="*/ 241300 h 1339850"/>
              <a:gd name="connsiteX41" fmla="*/ 2282825 w 2901950"/>
              <a:gd name="connsiteY41" fmla="*/ 206375 h 1339850"/>
              <a:gd name="connsiteX42" fmla="*/ 2352675 w 2901950"/>
              <a:gd name="connsiteY42" fmla="*/ 155575 h 1339850"/>
              <a:gd name="connsiteX43" fmla="*/ 2413000 w 2901950"/>
              <a:gd name="connsiteY43" fmla="*/ 136525 h 1339850"/>
              <a:gd name="connsiteX44" fmla="*/ 2486025 w 2901950"/>
              <a:gd name="connsiteY44" fmla="*/ 127000 h 1339850"/>
              <a:gd name="connsiteX45" fmla="*/ 2555875 w 2901950"/>
              <a:gd name="connsiteY45" fmla="*/ 136525 h 1339850"/>
              <a:gd name="connsiteX46" fmla="*/ 2609850 w 2901950"/>
              <a:gd name="connsiteY46" fmla="*/ 130175 h 1339850"/>
              <a:gd name="connsiteX47" fmla="*/ 2673350 w 2901950"/>
              <a:gd name="connsiteY47" fmla="*/ 104775 h 1339850"/>
              <a:gd name="connsiteX48" fmla="*/ 2727325 w 2901950"/>
              <a:gd name="connsiteY48" fmla="*/ 63500 h 1339850"/>
              <a:gd name="connsiteX49" fmla="*/ 2771775 w 2901950"/>
              <a:gd name="connsiteY49" fmla="*/ 31750 h 1339850"/>
              <a:gd name="connsiteX50" fmla="*/ 2901950 w 2901950"/>
              <a:gd name="connsiteY50" fmla="*/ 0 h 1339850"/>
              <a:gd name="connsiteX0" fmla="*/ 0 w 2771775"/>
              <a:gd name="connsiteY0" fmla="*/ 1308100 h 1308100"/>
              <a:gd name="connsiteX1" fmla="*/ 57150 w 2771775"/>
              <a:gd name="connsiteY1" fmla="*/ 1282700 h 1308100"/>
              <a:gd name="connsiteX2" fmla="*/ 120650 w 2771775"/>
              <a:gd name="connsiteY2" fmla="*/ 1282700 h 1308100"/>
              <a:gd name="connsiteX3" fmla="*/ 161925 w 2771775"/>
              <a:gd name="connsiteY3" fmla="*/ 1276350 h 1308100"/>
              <a:gd name="connsiteX4" fmla="*/ 244475 w 2771775"/>
              <a:gd name="connsiteY4" fmla="*/ 1250950 h 1308100"/>
              <a:gd name="connsiteX5" fmla="*/ 349250 w 2771775"/>
              <a:gd name="connsiteY5" fmla="*/ 1231900 h 1308100"/>
              <a:gd name="connsiteX6" fmla="*/ 422275 w 2771775"/>
              <a:gd name="connsiteY6" fmla="*/ 1196975 h 1308100"/>
              <a:gd name="connsiteX7" fmla="*/ 511175 w 2771775"/>
              <a:gd name="connsiteY7" fmla="*/ 1165225 h 1308100"/>
              <a:gd name="connsiteX8" fmla="*/ 600075 w 2771775"/>
              <a:gd name="connsiteY8" fmla="*/ 1143000 h 1308100"/>
              <a:gd name="connsiteX9" fmla="*/ 650875 w 2771775"/>
              <a:gd name="connsiteY9" fmla="*/ 1117600 h 1308100"/>
              <a:gd name="connsiteX10" fmla="*/ 736600 w 2771775"/>
              <a:gd name="connsiteY10" fmla="*/ 1082675 h 1308100"/>
              <a:gd name="connsiteX11" fmla="*/ 777875 w 2771775"/>
              <a:gd name="connsiteY11" fmla="*/ 1069975 h 1308100"/>
              <a:gd name="connsiteX12" fmla="*/ 828675 w 2771775"/>
              <a:gd name="connsiteY12" fmla="*/ 1054100 h 1308100"/>
              <a:gd name="connsiteX13" fmla="*/ 898525 w 2771775"/>
              <a:gd name="connsiteY13" fmla="*/ 1038225 h 1308100"/>
              <a:gd name="connsiteX14" fmla="*/ 946150 w 2771775"/>
              <a:gd name="connsiteY14" fmla="*/ 1019175 h 1308100"/>
              <a:gd name="connsiteX15" fmla="*/ 977900 w 2771775"/>
              <a:gd name="connsiteY15" fmla="*/ 984250 h 1308100"/>
              <a:gd name="connsiteX16" fmla="*/ 1012825 w 2771775"/>
              <a:gd name="connsiteY16" fmla="*/ 946150 h 1308100"/>
              <a:gd name="connsiteX17" fmla="*/ 1076325 w 2771775"/>
              <a:gd name="connsiteY17" fmla="*/ 942975 h 1308100"/>
              <a:gd name="connsiteX18" fmla="*/ 1146175 w 2771775"/>
              <a:gd name="connsiteY18" fmla="*/ 933450 h 1308100"/>
              <a:gd name="connsiteX19" fmla="*/ 1168400 w 2771775"/>
              <a:gd name="connsiteY19" fmla="*/ 904875 h 1308100"/>
              <a:gd name="connsiteX20" fmla="*/ 1181100 w 2771775"/>
              <a:gd name="connsiteY20" fmla="*/ 863600 h 1308100"/>
              <a:gd name="connsiteX21" fmla="*/ 1200150 w 2771775"/>
              <a:gd name="connsiteY21" fmla="*/ 841375 h 1308100"/>
              <a:gd name="connsiteX22" fmla="*/ 1244600 w 2771775"/>
              <a:gd name="connsiteY22" fmla="*/ 828675 h 1308100"/>
              <a:gd name="connsiteX23" fmla="*/ 1285875 w 2771775"/>
              <a:gd name="connsiteY23" fmla="*/ 758825 h 1308100"/>
              <a:gd name="connsiteX24" fmla="*/ 1343025 w 2771775"/>
              <a:gd name="connsiteY24" fmla="*/ 746125 h 1308100"/>
              <a:gd name="connsiteX25" fmla="*/ 1441450 w 2771775"/>
              <a:gd name="connsiteY25" fmla="*/ 720725 h 1308100"/>
              <a:gd name="connsiteX26" fmla="*/ 1565275 w 2771775"/>
              <a:gd name="connsiteY26" fmla="*/ 695325 h 1308100"/>
              <a:gd name="connsiteX27" fmla="*/ 1638300 w 2771775"/>
              <a:gd name="connsiteY27" fmla="*/ 669925 h 1308100"/>
              <a:gd name="connsiteX28" fmla="*/ 1689100 w 2771775"/>
              <a:gd name="connsiteY28" fmla="*/ 682625 h 1308100"/>
              <a:gd name="connsiteX29" fmla="*/ 1774825 w 2771775"/>
              <a:gd name="connsiteY29" fmla="*/ 682625 h 1308100"/>
              <a:gd name="connsiteX30" fmla="*/ 1822450 w 2771775"/>
              <a:gd name="connsiteY30" fmla="*/ 660400 h 1308100"/>
              <a:gd name="connsiteX31" fmla="*/ 1863725 w 2771775"/>
              <a:gd name="connsiteY31" fmla="*/ 628650 h 1308100"/>
              <a:gd name="connsiteX32" fmla="*/ 1892300 w 2771775"/>
              <a:gd name="connsiteY32" fmla="*/ 593725 h 1308100"/>
              <a:gd name="connsiteX33" fmla="*/ 1901825 w 2771775"/>
              <a:gd name="connsiteY33" fmla="*/ 546100 h 1308100"/>
              <a:gd name="connsiteX34" fmla="*/ 1939925 w 2771775"/>
              <a:gd name="connsiteY34" fmla="*/ 508000 h 1308100"/>
              <a:gd name="connsiteX35" fmla="*/ 2012950 w 2771775"/>
              <a:gd name="connsiteY35" fmla="*/ 454025 h 1308100"/>
              <a:gd name="connsiteX36" fmla="*/ 2070100 w 2771775"/>
              <a:gd name="connsiteY36" fmla="*/ 406400 h 1308100"/>
              <a:gd name="connsiteX37" fmla="*/ 2111375 w 2771775"/>
              <a:gd name="connsiteY37" fmla="*/ 358775 h 1308100"/>
              <a:gd name="connsiteX38" fmla="*/ 2178050 w 2771775"/>
              <a:gd name="connsiteY38" fmla="*/ 292100 h 1308100"/>
              <a:gd name="connsiteX39" fmla="*/ 2219325 w 2771775"/>
              <a:gd name="connsiteY39" fmla="*/ 244475 h 1308100"/>
              <a:gd name="connsiteX40" fmla="*/ 2251075 w 2771775"/>
              <a:gd name="connsiteY40" fmla="*/ 209550 h 1308100"/>
              <a:gd name="connsiteX41" fmla="*/ 2282825 w 2771775"/>
              <a:gd name="connsiteY41" fmla="*/ 174625 h 1308100"/>
              <a:gd name="connsiteX42" fmla="*/ 2352675 w 2771775"/>
              <a:gd name="connsiteY42" fmla="*/ 123825 h 1308100"/>
              <a:gd name="connsiteX43" fmla="*/ 2413000 w 2771775"/>
              <a:gd name="connsiteY43" fmla="*/ 104775 h 1308100"/>
              <a:gd name="connsiteX44" fmla="*/ 2486025 w 2771775"/>
              <a:gd name="connsiteY44" fmla="*/ 95250 h 1308100"/>
              <a:gd name="connsiteX45" fmla="*/ 2555875 w 2771775"/>
              <a:gd name="connsiteY45" fmla="*/ 104775 h 1308100"/>
              <a:gd name="connsiteX46" fmla="*/ 2609850 w 2771775"/>
              <a:gd name="connsiteY46" fmla="*/ 98425 h 1308100"/>
              <a:gd name="connsiteX47" fmla="*/ 2673350 w 2771775"/>
              <a:gd name="connsiteY47" fmla="*/ 73025 h 1308100"/>
              <a:gd name="connsiteX48" fmla="*/ 2727325 w 2771775"/>
              <a:gd name="connsiteY48" fmla="*/ 31750 h 1308100"/>
              <a:gd name="connsiteX49" fmla="*/ 2771775 w 2771775"/>
              <a:gd name="connsiteY49" fmla="*/ 0 h 1308100"/>
              <a:gd name="connsiteX0" fmla="*/ 0 w 2727325"/>
              <a:gd name="connsiteY0" fmla="*/ 1276350 h 1276350"/>
              <a:gd name="connsiteX1" fmla="*/ 57150 w 2727325"/>
              <a:gd name="connsiteY1" fmla="*/ 1250950 h 1276350"/>
              <a:gd name="connsiteX2" fmla="*/ 120650 w 2727325"/>
              <a:gd name="connsiteY2" fmla="*/ 1250950 h 1276350"/>
              <a:gd name="connsiteX3" fmla="*/ 161925 w 2727325"/>
              <a:gd name="connsiteY3" fmla="*/ 1244600 h 1276350"/>
              <a:gd name="connsiteX4" fmla="*/ 244475 w 2727325"/>
              <a:gd name="connsiteY4" fmla="*/ 1219200 h 1276350"/>
              <a:gd name="connsiteX5" fmla="*/ 349250 w 2727325"/>
              <a:gd name="connsiteY5" fmla="*/ 1200150 h 1276350"/>
              <a:gd name="connsiteX6" fmla="*/ 422275 w 2727325"/>
              <a:gd name="connsiteY6" fmla="*/ 1165225 h 1276350"/>
              <a:gd name="connsiteX7" fmla="*/ 511175 w 2727325"/>
              <a:gd name="connsiteY7" fmla="*/ 1133475 h 1276350"/>
              <a:gd name="connsiteX8" fmla="*/ 600075 w 2727325"/>
              <a:gd name="connsiteY8" fmla="*/ 1111250 h 1276350"/>
              <a:gd name="connsiteX9" fmla="*/ 650875 w 2727325"/>
              <a:gd name="connsiteY9" fmla="*/ 1085850 h 1276350"/>
              <a:gd name="connsiteX10" fmla="*/ 736600 w 2727325"/>
              <a:gd name="connsiteY10" fmla="*/ 1050925 h 1276350"/>
              <a:gd name="connsiteX11" fmla="*/ 777875 w 2727325"/>
              <a:gd name="connsiteY11" fmla="*/ 1038225 h 1276350"/>
              <a:gd name="connsiteX12" fmla="*/ 828675 w 2727325"/>
              <a:gd name="connsiteY12" fmla="*/ 1022350 h 1276350"/>
              <a:gd name="connsiteX13" fmla="*/ 898525 w 2727325"/>
              <a:gd name="connsiteY13" fmla="*/ 1006475 h 1276350"/>
              <a:gd name="connsiteX14" fmla="*/ 946150 w 2727325"/>
              <a:gd name="connsiteY14" fmla="*/ 987425 h 1276350"/>
              <a:gd name="connsiteX15" fmla="*/ 977900 w 2727325"/>
              <a:gd name="connsiteY15" fmla="*/ 952500 h 1276350"/>
              <a:gd name="connsiteX16" fmla="*/ 1012825 w 2727325"/>
              <a:gd name="connsiteY16" fmla="*/ 914400 h 1276350"/>
              <a:gd name="connsiteX17" fmla="*/ 1076325 w 2727325"/>
              <a:gd name="connsiteY17" fmla="*/ 911225 h 1276350"/>
              <a:gd name="connsiteX18" fmla="*/ 1146175 w 2727325"/>
              <a:gd name="connsiteY18" fmla="*/ 901700 h 1276350"/>
              <a:gd name="connsiteX19" fmla="*/ 1168400 w 2727325"/>
              <a:gd name="connsiteY19" fmla="*/ 873125 h 1276350"/>
              <a:gd name="connsiteX20" fmla="*/ 1181100 w 2727325"/>
              <a:gd name="connsiteY20" fmla="*/ 831850 h 1276350"/>
              <a:gd name="connsiteX21" fmla="*/ 1200150 w 2727325"/>
              <a:gd name="connsiteY21" fmla="*/ 809625 h 1276350"/>
              <a:gd name="connsiteX22" fmla="*/ 1244600 w 2727325"/>
              <a:gd name="connsiteY22" fmla="*/ 796925 h 1276350"/>
              <a:gd name="connsiteX23" fmla="*/ 1285875 w 2727325"/>
              <a:gd name="connsiteY23" fmla="*/ 727075 h 1276350"/>
              <a:gd name="connsiteX24" fmla="*/ 1343025 w 2727325"/>
              <a:gd name="connsiteY24" fmla="*/ 714375 h 1276350"/>
              <a:gd name="connsiteX25" fmla="*/ 1441450 w 2727325"/>
              <a:gd name="connsiteY25" fmla="*/ 688975 h 1276350"/>
              <a:gd name="connsiteX26" fmla="*/ 1565275 w 2727325"/>
              <a:gd name="connsiteY26" fmla="*/ 663575 h 1276350"/>
              <a:gd name="connsiteX27" fmla="*/ 1638300 w 2727325"/>
              <a:gd name="connsiteY27" fmla="*/ 638175 h 1276350"/>
              <a:gd name="connsiteX28" fmla="*/ 1689100 w 2727325"/>
              <a:gd name="connsiteY28" fmla="*/ 650875 h 1276350"/>
              <a:gd name="connsiteX29" fmla="*/ 1774825 w 2727325"/>
              <a:gd name="connsiteY29" fmla="*/ 650875 h 1276350"/>
              <a:gd name="connsiteX30" fmla="*/ 1822450 w 2727325"/>
              <a:gd name="connsiteY30" fmla="*/ 628650 h 1276350"/>
              <a:gd name="connsiteX31" fmla="*/ 1863725 w 2727325"/>
              <a:gd name="connsiteY31" fmla="*/ 596900 h 1276350"/>
              <a:gd name="connsiteX32" fmla="*/ 1892300 w 2727325"/>
              <a:gd name="connsiteY32" fmla="*/ 561975 h 1276350"/>
              <a:gd name="connsiteX33" fmla="*/ 1901825 w 2727325"/>
              <a:gd name="connsiteY33" fmla="*/ 514350 h 1276350"/>
              <a:gd name="connsiteX34" fmla="*/ 1939925 w 2727325"/>
              <a:gd name="connsiteY34" fmla="*/ 476250 h 1276350"/>
              <a:gd name="connsiteX35" fmla="*/ 2012950 w 2727325"/>
              <a:gd name="connsiteY35" fmla="*/ 422275 h 1276350"/>
              <a:gd name="connsiteX36" fmla="*/ 2070100 w 2727325"/>
              <a:gd name="connsiteY36" fmla="*/ 374650 h 1276350"/>
              <a:gd name="connsiteX37" fmla="*/ 2111375 w 2727325"/>
              <a:gd name="connsiteY37" fmla="*/ 327025 h 1276350"/>
              <a:gd name="connsiteX38" fmla="*/ 2178050 w 2727325"/>
              <a:gd name="connsiteY38" fmla="*/ 260350 h 1276350"/>
              <a:gd name="connsiteX39" fmla="*/ 2219325 w 2727325"/>
              <a:gd name="connsiteY39" fmla="*/ 212725 h 1276350"/>
              <a:gd name="connsiteX40" fmla="*/ 2251075 w 2727325"/>
              <a:gd name="connsiteY40" fmla="*/ 177800 h 1276350"/>
              <a:gd name="connsiteX41" fmla="*/ 2282825 w 2727325"/>
              <a:gd name="connsiteY41" fmla="*/ 142875 h 1276350"/>
              <a:gd name="connsiteX42" fmla="*/ 2352675 w 2727325"/>
              <a:gd name="connsiteY42" fmla="*/ 92075 h 1276350"/>
              <a:gd name="connsiteX43" fmla="*/ 2413000 w 2727325"/>
              <a:gd name="connsiteY43" fmla="*/ 73025 h 1276350"/>
              <a:gd name="connsiteX44" fmla="*/ 2486025 w 2727325"/>
              <a:gd name="connsiteY44" fmla="*/ 63500 h 1276350"/>
              <a:gd name="connsiteX45" fmla="*/ 2555875 w 2727325"/>
              <a:gd name="connsiteY45" fmla="*/ 73025 h 1276350"/>
              <a:gd name="connsiteX46" fmla="*/ 2609850 w 2727325"/>
              <a:gd name="connsiteY46" fmla="*/ 66675 h 1276350"/>
              <a:gd name="connsiteX47" fmla="*/ 2673350 w 2727325"/>
              <a:gd name="connsiteY47" fmla="*/ 41275 h 1276350"/>
              <a:gd name="connsiteX48" fmla="*/ 2727325 w 2727325"/>
              <a:gd name="connsiteY48" fmla="*/ 0 h 1276350"/>
              <a:gd name="connsiteX0" fmla="*/ 0 w 2673350"/>
              <a:gd name="connsiteY0" fmla="*/ 1235075 h 1235075"/>
              <a:gd name="connsiteX1" fmla="*/ 57150 w 2673350"/>
              <a:gd name="connsiteY1" fmla="*/ 1209675 h 1235075"/>
              <a:gd name="connsiteX2" fmla="*/ 120650 w 2673350"/>
              <a:gd name="connsiteY2" fmla="*/ 1209675 h 1235075"/>
              <a:gd name="connsiteX3" fmla="*/ 161925 w 2673350"/>
              <a:gd name="connsiteY3" fmla="*/ 1203325 h 1235075"/>
              <a:gd name="connsiteX4" fmla="*/ 244475 w 2673350"/>
              <a:gd name="connsiteY4" fmla="*/ 1177925 h 1235075"/>
              <a:gd name="connsiteX5" fmla="*/ 349250 w 2673350"/>
              <a:gd name="connsiteY5" fmla="*/ 1158875 h 1235075"/>
              <a:gd name="connsiteX6" fmla="*/ 422275 w 2673350"/>
              <a:gd name="connsiteY6" fmla="*/ 1123950 h 1235075"/>
              <a:gd name="connsiteX7" fmla="*/ 511175 w 2673350"/>
              <a:gd name="connsiteY7" fmla="*/ 1092200 h 1235075"/>
              <a:gd name="connsiteX8" fmla="*/ 600075 w 2673350"/>
              <a:gd name="connsiteY8" fmla="*/ 1069975 h 1235075"/>
              <a:gd name="connsiteX9" fmla="*/ 650875 w 2673350"/>
              <a:gd name="connsiteY9" fmla="*/ 1044575 h 1235075"/>
              <a:gd name="connsiteX10" fmla="*/ 736600 w 2673350"/>
              <a:gd name="connsiteY10" fmla="*/ 1009650 h 1235075"/>
              <a:gd name="connsiteX11" fmla="*/ 777875 w 2673350"/>
              <a:gd name="connsiteY11" fmla="*/ 996950 h 1235075"/>
              <a:gd name="connsiteX12" fmla="*/ 828675 w 2673350"/>
              <a:gd name="connsiteY12" fmla="*/ 981075 h 1235075"/>
              <a:gd name="connsiteX13" fmla="*/ 898525 w 2673350"/>
              <a:gd name="connsiteY13" fmla="*/ 965200 h 1235075"/>
              <a:gd name="connsiteX14" fmla="*/ 946150 w 2673350"/>
              <a:gd name="connsiteY14" fmla="*/ 946150 h 1235075"/>
              <a:gd name="connsiteX15" fmla="*/ 977900 w 2673350"/>
              <a:gd name="connsiteY15" fmla="*/ 911225 h 1235075"/>
              <a:gd name="connsiteX16" fmla="*/ 1012825 w 2673350"/>
              <a:gd name="connsiteY16" fmla="*/ 873125 h 1235075"/>
              <a:gd name="connsiteX17" fmla="*/ 1076325 w 2673350"/>
              <a:gd name="connsiteY17" fmla="*/ 869950 h 1235075"/>
              <a:gd name="connsiteX18" fmla="*/ 1146175 w 2673350"/>
              <a:gd name="connsiteY18" fmla="*/ 860425 h 1235075"/>
              <a:gd name="connsiteX19" fmla="*/ 1168400 w 2673350"/>
              <a:gd name="connsiteY19" fmla="*/ 831850 h 1235075"/>
              <a:gd name="connsiteX20" fmla="*/ 1181100 w 2673350"/>
              <a:gd name="connsiteY20" fmla="*/ 790575 h 1235075"/>
              <a:gd name="connsiteX21" fmla="*/ 1200150 w 2673350"/>
              <a:gd name="connsiteY21" fmla="*/ 768350 h 1235075"/>
              <a:gd name="connsiteX22" fmla="*/ 1244600 w 2673350"/>
              <a:gd name="connsiteY22" fmla="*/ 755650 h 1235075"/>
              <a:gd name="connsiteX23" fmla="*/ 1285875 w 2673350"/>
              <a:gd name="connsiteY23" fmla="*/ 685800 h 1235075"/>
              <a:gd name="connsiteX24" fmla="*/ 1343025 w 2673350"/>
              <a:gd name="connsiteY24" fmla="*/ 673100 h 1235075"/>
              <a:gd name="connsiteX25" fmla="*/ 1441450 w 2673350"/>
              <a:gd name="connsiteY25" fmla="*/ 647700 h 1235075"/>
              <a:gd name="connsiteX26" fmla="*/ 1565275 w 2673350"/>
              <a:gd name="connsiteY26" fmla="*/ 622300 h 1235075"/>
              <a:gd name="connsiteX27" fmla="*/ 1638300 w 2673350"/>
              <a:gd name="connsiteY27" fmla="*/ 596900 h 1235075"/>
              <a:gd name="connsiteX28" fmla="*/ 1689100 w 2673350"/>
              <a:gd name="connsiteY28" fmla="*/ 609600 h 1235075"/>
              <a:gd name="connsiteX29" fmla="*/ 1774825 w 2673350"/>
              <a:gd name="connsiteY29" fmla="*/ 609600 h 1235075"/>
              <a:gd name="connsiteX30" fmla="*/ 1822450 w 2673350"/>
              <a:gd name="connsiteY30" fmla="*/ 587375 h 1235075"/>
              <a:gd name="connsiteX31" fmla="*/ 1863725 w 2673350"/>
              <a:gd name="connsiteY31" fmla="*/ 555625 h 1235075"/>
              <a:gd name="connsiteX32" fmla="*/ 1892300 w 2673350"/>
              <a:gd name="connsiteY32" fmla="*/ 520700 h 1235075"/>
              <a:gd name="connsiteX33" fmla="*/ 1901825 w 2673350"/>
              <a:gd name="connsiteY33" fmla="*/ 473075 h 1235075"/>
              <a:gd name="connsiteX34" fmla="*/ 1939925 w 2673350"/>
              <a:gd name="connsiteY34" fmla="*/ 434975 h 1235075"/>
              <a:gd name="connsiteX35" fmla="*/ 2012950 w 2673350"/>
              <a:gd name="connsiteY35" fmla="*/ 381000 h 1235075"/>
              <a:gd name="connsiteX36" fmla="*/ 2070100 w 2673350"/>
              <a:gd name="connsiteY36" fmla="*/ 333375 h 1235075"/>
              <a:gd name="connsiteX37" fmla="*/ 2111375 w 2673350"/>
              <a:gd name="connsiteY37" fmla="*/ 285750 h 1235075"/>
              <a:gd name="connsiteX38" fmla="*/ 2178050 w 2673350"/>
              <a:gd name="connsiteY38" fmla="*/ 219075 h 1235075"/>
              <a:gd name="connsiteX39" fmla="*/ 2219325 w 2673350"/>
              <a:gd name="connsiteY39" fmla="*/ 171450 h 1235075"/>
              <a:gd name="connsiteX40" fmla="*/ 2251075 w 2673350"/>
              <a:gd name="connsiteY40" fmla="*/ 136525 h 1235075"/>
              <a:gd name="connsiteX41" fmla="*/ 2282825 w 2673350"/>
              <a:gd name="connsiteY41" fmla="*/ 101600 h 1235075"/>
              <a:gd name="connsiteX42" fmla="*/ 2352675 w 2673350"/>
              <a:gd name="connsiteY42" fmla="*/ 50800 h 1235075"/>
              <a:gd name="connsiteX43" fmla="*/ 2413000 w 2673350"/>
              <a:gd name="connsiteY43" fmla="*/ 31750 h 1235075"/>
              <a:gd name="connsiteX44" fmla="*/ 2486025 w 2673350"/>
              <a:gd name="connsiteY44" fmla="*/ 22225 h 1235075"/>
              <a:gd name="connsiteX45" fmla="*/ 2555875 w 2673350"/>
              <a:gd name="connsiteY45" fmla="*/ 31750 h 1235075"/>
              <a:gd name="connsiteX46" fmla="*/ 2609850 w 2673350"/>
              <a:gd name="connsiteY46" fmla="*/ 25400 h 1235075"/>
              <a:gd name="connsiteX47" fmla="*/ 2673350 w 2673350"/>
              <a:gd name="connsiteY47" fmla="*/ 0 h 1235075"/>
              <a:gd name="connsiteX0" fmla="*/ 0 w 2609850"/>
              <a:gd name="connsiteY0" fmla="*/ 1212850 h 1212850"/>
              <a:gd name="connsiteX1" fmla="*/ 57150 w 2609850"/>
              <a:gd name="connsiteY1" fmla="*/ 1187450 h 1212850"/>
              <a:gd name="connsiteX2" fmla="*/ 120650 w 2609850"/>
              <a:gd name="connsiteY2" fmla="*/ 1187450 h 1212850"/>
              <a:gd name="connsiteX3" fmla="*/ 161925 w 2609850"/>
              <a:gd name="connsiteY3" fmla="*/ 1181100 h 1212850"/>
              <a:gd name="connsiteX4" fmla="*/ 244475 w 2609850"/>
              <a:gd name="connsiteY4" fmla="*/ 1155700 h 1212850"/>
              <a:gd name="connsiteX5" fmla="*/ 349250 w 2609850"/>
              <a:gd name="connsiteY5" fmla="*/ 1136650 h 1212850"/>
              <a:gd name="connsiteX6" fmla="*/ 422275 w 2609850"/>
              <a:gd name="connsiteY6" fmla="*/ 1101725 h 1212850"/>
              <a:gd name="connsiteX7" fmla="*/ 511175 w 2609850"/>
              <a:gd name="connsiteY7" fmla="*/ 1069975 h 1212850"/>
              <a:gd name="connsiteX8" fmla="*/ 600075 w 2609850"/>
              <a:gd name="connsiteY8" fmla="*/ 1047750 h 1212850"/>
              <a:gd name="connsiteX9" fmla="*/ 650875 w 2609850"/>
              <a:gd name="connsiteY9" fmla="*/ 1022350 h 1212850"/>
              <a:gd name="connsiteX10" fmla="*/ 736600 w 2609850"/>
              <a:gd name="connsiteY10" fmla="*/ 987425 h 1212850"/>
              <a:gd name="connsiteX11" fmla="*/ 777875 w 2609850"/>
              <a:gd name="connsiteY11" fmla="*/ 974725 h 1212850"/>
              <a:gd name="connsiteX12" fmla="*/ 828675 w 2609850"/>
              <a:gd name="connsiteY12" fmla="*/ 958850 h 1212850"/>
              <a:gd name="connsiteX13" fmla="*/ 898525 w 2609850"/>
              <a:gd name="connsiteY13" fmla="*/ 942975 h 1212850"/>
              <a:gd name="connsiteX14" fmla="*/ 946150 w 2609850"/>
              <a:gd name="connsiteY14" fmla="*/ 923925 h 1212850"/>
              <a:gd name="connsiteX15" fmla="*/ 977900 w 2609850"/>
              <a:gd name="connsiteY15" fmla="*/ 889000 h 1212850"/>
              <a:gd name="connsiteX16" fmla="*/ 1012825 w 2609850"/>
              <a:gd name="connsiteY16" fmla="*/ 850900 h 1212850"/>
              <a:gd name="connsiteX17" fmla="*/ 1076325 w 2609850"/>
              <a:gd name="connsiteY17" fmla="*/ 847725 h 1212850"/>
              <a:gd name="connsiteX18" fmla="*/ 1146175 w 2609850"/>
              <a:gd name="connsiteY18" fmla="*/ 838200 h 1212850"/>
              <a:gd name="connsiteX19" fmla="*/ 1168400 w 2609850"/>
              <a:gd name="connsiteY19" fmla="*/ 809625 h 1212850"/>
              <a:gd name="connsiteX20" fmla="*/ 1181100 w 2609850"/>
              <a:gd name="connsiteY20" fmla="*/ 768350 h 1212850"/>
              <a:gd name="connsiteX21" fmla="*/ 1200150 w 2609850"/>
              <a:gd name="connsiteY21" fmla="*/ 746125 h 1212850"/>
              <a:gd name="connsiteX22" fmla="*/ 1244600 w 2609850"/>
              <a:gd name="connsiteY22" fmla="*/ 733425 h 1212850"/>
              <a:gd name="connsiteX23" fmla="*/ 1285875 w 2609850"/>
              <a:gd name="connsiteY23" fmla="*/ 663575 h 1212850"/>
              <a:gd name="connsiteX24" fmla="*/ 1343025 w 2609850"/>
              <a:gd name="connsiteY24" fmla="*/ 650875 h 1212850"/>
              <a:gd name="connsiteX25" fmla="*/ 1441450 w 2609850"/>
              <a:gd name="connsiteY25" fmla="*/ 625475 h 1212850"/>
              <a:gd name="connsiteX26" fmla="*/ 1565275 w 2609850"/>
              <a:gd name="connsiteY26" fmla="*/ 600075 h 1212850"/>
              <a:gd name="connsiteX27" fmla="*/ 1638300 w 2609850"/>
              <a:gd name="connsiteY27" fmla="*/ 574675 h 1212850"/>
              <a:gd name="connsiteX28" fmla="*/ 1689100 w 2609850"/>
              <a:gd name="connsiteY28" fmla="*/ 587375 h 1212850"/>
              <a:gd name="connsiteX29" fmla="*/ 1774825 w 2609850"/>
              <a:gd name="connsiteY29" fmla="*/ 587375 h 1212850"/>
              <a:gd name="connsiteX30" fmla="*/ 1822450 w 2609850"/>
              <a:gd name="connsiteY30" fmla="*/ 565150 h 1212850"/>
              <a:gd name="connsiteX31" fmla="*/ 1863725 w 2609850"/>
              <a:gd name="connsiteY31" fmla="*/ 533400 h 1212850"/>
              <a:gd name="connsiteX32" fmla="*/ 1892300 w 2609850"/>
              <a:gd name="connsiteY32" fmla="*/ 498475 h 1212850"/>
              <a:gd name="connsiteX33" fmla="*/ 1901825 w 2609850"/>
              <a:gd name="connsiteY33" fmla="*/ 450850 h 1212850"/>
              <a:gd name="connsiteX34" fmla="*/ 1939925 w 2609850"/>
              <a:gd name="connsiteY34" fmla="*/ 412750 h 1212850"/>
              <a:gd name="connsiteX35" fmla="*/ 2012950 w 2609850"/>
              <a:gd name="connsiteY35" fmla="*/ 358775 h 1212850"/>
              <a:gd name="connsiteX36" fmla="*/ 2070100 w 2609850"/>
              <a:gd name="connsiteY36" fmla="*/ 311150 h 1212850"/>
              <a:gd name="connsiteX37" fmla="*/ 2111375 w 2609850"/>
              <a:gd name="connsiteY37" fmla="*/ 263525 h 1212850"/>
              <a:gd name="connsiteX38" fmla="*/ 2178050 w 2609850"/>
              <a:gd name="connsiteY38" fmla="*/ 196850 h 1212850"/>
              <a:gd name="connsiteX39" fmla="*/ 2219325 w 2609850"/>
              <a:gd name="connsiteY39" fmla="*/ 149225 h 1212850"/>
              <a:gd name="connsiteX40" fmla="*/ 2251075 w 2609850"/>
              <a:gd name="connsiteY40" fmla="*/ 114300 h 1212850"/>
              <a:gd name="connsiteX41" fmla="*/ 2282825 w 2609850"/>
              <a:gd name="connsiteY41" fmla="*/ 79375 h 1212850"/>
              <a:gd name="connsiteX42" fmla="*/ 2352675 w 2609850"/>
              <a:gd name="connsiteY42" fmla="*/ 28575 h 1212850"/>
              <a:gd name="connsiteX43" fmla="*/ 2413000 w 2609850"/>
              <a:gd name="connsiteY43" fmla="*/ 9525 h 1212850"/>
              <a:gd name="connsiteX44" fmla="*/ 2486025 w 2609850"/>
              <a:gd name="connsiteY44" fmla="*/ 0 h 1212850"/>
              <a:gd name="connsiteX45" fmla="*/ 2555875 w 2609850"/>
              <a:gd name="connsiteY45" fmla="*/ 9525 h 1212850"/>
              <a:gd name="connsiteX46" fmla="*/ 2609850 w 2609850"/>
              <a:gd name="connsiteY46" fmla="*/ 3175 h 1212850"/>
              <a:gd name="connsiteX0" fmla="*/ 0 w 2665841"/>
              <a:gd name="connsiteY0" fmla="*/ 1237667 h 1237667"/>
              <a:gd name="connsiteX1" fmla="*/ 57150 w 2665841"/>
              <a:gd name="connsiteY1" fmla="*/ 1212267 h 1237667"/>
              <a:gd name="connsiteX2" fmla="*/ 120650 w 2665841"/>
              <a:gd name="connsiteY2" fmla="*/ 1212267 h 1237667"/>
              <a:gd name="connsiteX3" fmla="*/ 161925 w 2665841"/>
              <a:gd name="connsiteY3" fmla="*/ 1205917 h 1237667"/>
              <a:gd name="connsiteX4" fmla="*/ 244475 w 2665841"/>
              <a:gd name="connsiteY4" fmla="*/ 1180517 h 1237667"/>
              <a:gd name="connsiteX5" fmla="*/ 349250 w 2665841"/>
              <a:gd name="connsiteY5" fmla="*/ 1161467 h 1237667"/>
              <a:gd name="connsiteX6" fmla="*/ 422275 w 2665841"/>
              <a:gd name="connsiteY6" fmla="*/ 1126542 h 1237667"/>
              <a:gd name="connsiteX7" fmla="*/ 511175 w 2665841"/>
              <a:gd name="connsiteY7" fmla="*/ 1094792 h 1237667"/>
              <a:gd name="connsiteX8" fmla="*/ 600075 w 2665841"/>
              <a:gd name="connsiteY8" fmla="*/ 1072567 h 1237667"/>
              <a:gd name="connsiteX9" fmla="*/ 650875 w 2665841"/>
              <a:gd name="connsiteY9" fmla="*/ 1047167 h 1237667"/>
              <a:gd name="connsiteX10" fmla="*/ 736600 w 2665841"/>
              <a:gd name="connsiteY10" fmla="*/ 1012242 h 1237667"/>
              <a:gd name="connsiteX11" fmla="*/ 777875 w 2665841"/>
              <a:gd name="connsiteY11" fmla="*/ 999542 h 1237667"/>
              <a:gd name="connsiteX12" fmla="*/ 828675 w 2665841"/>
              <a:gd name="connsiteY12" fmla="*/ 983667 h 1237667"/>
              <a:gd name="connsiteX13" fmla="*/ 898525 w 2665841"/>
              <a:gd name="connsiteY13" fmla="*/ 967792 h 1237667"/>
              <a:gd name="connsiteX14" fmla="*/ 946150 w 2665841"/>
              <a:gd name="connsiteY14" fmla="*/ 948742 h 1237667"/>
              <a:gd name="connsiteX15" fmla="*/ 977900 w 2665841"/>
              <a:gd name="connsiteY15" fmla="*/ 913817 h 1237667"/>
              <a:gd name="connsiteX16" fmla="*/ 1012825 w 2665841"/>
              <a:gd name="connsiteY16" fmla="*/ 875717 h 1237667"/>
              <a:gd name="connsiteX17" fmla="*/ 1076325 w 2665841"/>
              <a:gd name="connsiteY17" fmla="*/ 872542 h 1237667"/>
              <a:gd name="connsiteX18" fmla="*/ 1146175 w 2665841"/>
              <a:gd name="connsiteY18" fmla="*/ 863017 h 1237667"/>
              <a:gd name="connsiteX19" fmla="*/ 1168400 w 2665841"/>
              <a:gd name="connsiteY19" fmla="*/ 834442 h 1237667"/>
              <a:gd name="connsiteX20" fmla="*/ 1181100 w 2665841"/>
              <a:gd name="connsiteY20" fmla="*/ 793167 h 1237667"/>
              <a:gd name="connsiteX21" fmla="*/ 1200150 w 2665841"/>
              <a:gd name="connsiteY21" fmla="*/ 770942 h 1237667"/>
              <a:gd name="connsiteX22" fmla="*/ 1244600 w 2665841"/>
              <a:gd name="connsiteY22" fmla="*/ 758242 h 1237667"/>
              <a:gd name="connsiteX23" fmla="*/ 1285875 w 2665841"/>
              <a:gd name="connsiteY23" fmla="*/ 688392 h 1237667"/>
              <a:gd name="connsiteX24" fmla="*/ 1343025 w 2665841"/>
              <a:gd name="connsiteY24" fmla="*/ 675692 h 1237667"/>
              <a:gd name="connsiteX25" fmla="*/ 1441450 w 2665841"/>
              <a:gd name="connsiteY25" fmla="*/ 650292 h 1237667"/>
              <a:gd name="connsiteX26" fmla="*/ 1565275 w 2665841"/>
              <a:gd name="connsiteY26" fmla="*/ 624892 h 1237667"/>
              <a:gd name="connsiteX27" fmla="*/ 1638300 w 2665841"/>
              <a:gd name="connsiteY27" fmla="*/ 599492 h 1237667"/>
              <a:gd name="connsiteX28" fmla="*/ 1689100 w 2665841"/>
              <a:gd name="connsiteY28" fmla="*/ 612192 h 1237667"/>
              <a:gd name="connsiteX29" fmla="*/ 1774825 w 2665841"/>
              <a:gd name="connsiteY29" fmla="*/ 612192 h 1237667"/>
              <a:gd name="connsiteX30" fmla="*/ 1822450 w 2665841"/>
              <a:gd name="connsiteY30" fmla="*/ 589967 h 1237667"/>
              <a:gd name="connsiteX31" fmla="*/ 1863725 w 2665841"/>
              <a:gd name="connsiteY31" fmla="*/ 558217 h 1237667"/>
              <a:gd name="connsiteX32" fmla="*/ 1892300 w 2665841"/>
              <a:gd name="connsiteY32" fmla="*/ 523292 h 1237667"/>
              <a:gd name="connsiteX33" fmla="*/ 1901825 w 2665841"/>
              <a:gd name="connsiteY33" fmla="*/ 475667 h 1237667"/>
              <a:gd name="connsiteX34" fmla="*/ 1939925 w 2665841"/>
              <a:gd name="connsiteY34" fmla="*/ 437567 h 1237667"/>
              <a:gd name="connsiteX35" fmla="*/ 2012950 w 2665841"/>
              <a:gd name="connsiteY35" fmla="*/ 383592 h 1237667"/>
              <a:gd name="connsiteX36" fmla="*/ 2070100 w 2665841"/>
              <a:gd name="connsiteY36" fmla="*/ 335967 h 1237667"/>
              <a:gd name="connsiteX37" fmla="*/ 2111375 w 2665841"/>
              <a:gd name="connsiteY37" fmla="*/ 288342 h 1237667"/>
              <a:gd name="connsiteX38" fmla="*/ 2178050 w 2665841"/>
              <a:gd name="connsiteY38" fmla="*/ 221667 h 1237667"/>
              <a:gd name="connsiteX39" fmla="*/ 2219325 w 2665841"/>
              <a:gd name="connsiteY39" fmla="*/ 174042 h 1237667"/>
              <a:gd name="connsiteX40" fmla="*/ 2251075 w 2665841"/>
              <a:gd name="connsiteY40" fmla="*/ 139117 h 1237667"/>
              <a:gd name="connsiteX41" fmla="*/ 2282825 w 2665841"/>
              <a:gd name="connsiteY41" fmla="*/ 104192 h 1237667"/>
              <a:gd name="connsiteX42" fmla="*/ 2352675 w 2665841"/>
              <a:gd name="connsiteY42" fmla="*/ 53392 h 1237667"/>
              <a:gd name="connsiteX43" fmla="*/ 2413000 w 2665841"/>
              <a:gd name="connsiteY43" fmla="*/ 34342 h 1237667"/>
              <a:gd name="connsiteX44" fmla="*/ 2486025 w 2665841"/>
              <a:gd name="connsiteY44" fmla="*/ 24817 h 1237667"/>
              <a:gd name="connsiteX45" fmla="*/ 2555875 w 2665841"/>
              <a:gd name="connsiteY45" fmla="*/ 34342 h 1237667"/>
              <a:gd name="connsiteX46" fmla="*/ 2665841 w 2665841"/>
              <a:gd name="connsiteY46" fmla="*/ 0 h 1237667"/>
              <a:gd name="connsiteX0" fmla="*/ 0 w 2555875"/>
              <a:gd name="connsiteY0" fmla="*/ 1212850 h 1212850"/>
              <a:gd name="connsiteX1" fmla="*/ 57150 w 2555875"/>
              <a:gd name="connsiteY1" fmla="*/ 1187450 h 1212850"/>
              <a:gd name="connsiteX2" fmla="*/ 120650 w 2555875"/>
              <a:gd name="connsiteY2" fmla="*/ 1187450 h 1212850"/>
              <a:gd name="connsiteX3" fmla="*/ 161925 w 2555875"/>
              <a:gd name="connsiteY3" fmla="*/ 1181100 h 1212850"/>
              <a:gd name="connsiteX4" fmla="*/ 244475 w 2555875"/>
              <a:gd name="connsiteY4" fmla="*/ 1155700 h 1212850"/>
              <a:gd name="connsiteX5" fmla="*/ 349250 w 2555875"/>
              <a:gd name="connsiteY5" fmla="*/ 1136650 h 1212850"/>
              <a:gd name="connsiteX6" fmla="*/ 422275 w 2555875"/>
              <a:gd name="connsiteY6" fmla="*/ 1101725 h 1212850"/>
              <a:gd name="connsiteX7" fmla="*/ 511175 w 2555875"/>
              <a:gd name="connsiteY7" fmla="*/ 1069975 h 1212850"/>
              <a:gd name="connsiteX8" fmla="*/ 600075 w 2555875"/>
              <a:gd name="connsiteY8" fmla="*/ 1047750 h 1212850"/>
              <a:gd name="connsiteX9" fmla="*/ 650875 w 2555875"/>
              <a:gd name="connsiteY9" fmla="*/ 1022350 h 1212850"/>
              <a:gd name="connsiteX10" fmla="*/ 736600 w 2555875"/>
              <a:gd name="connsiteY10" fmla="*/ 987425 h 1212850"/>
              <a:gd name="connsiteX11" fmla="*/ 777875 w 2555875"/>
              <a:gd name="connsiteY11" fmla="*/ 974725 h 1212850"/>
              <a:gd name="connsiteX12" fmla="*/ 828675 w 2555875"/>
              <a:gd name="connsiteY12" fmla="*/ 958850 h 1212850"/>
              <a:gd name="connsiteX13" fmla="*/ 898525 w 2555875"/>
              <a:gd name="connsiteY13" fmla="*/ 942975 h 1212850"/>
              <a:gd name="connsiteX14" fmla="*/ 946150 w 2555875"/>
              <a:gd name="connsiteY14" fmla="*/ 923925 h 1212850"/>
              <a:gd name="connsiteX15" fmla="*/ 977900 w 2555875"/>
              <a:gd name="connsiteY15" fmla="*/ 889000 h 1212850"/>
              <a:gd name="connsiteX16" fmla="*/ 1012825 w 2555875"/>
              <a:gd name="connsiteY16" fmla="*/ 850900 h 1212850"/>
              <a:gd name="connsiteX17" fmla="*/ 1076325 w 2555875"/>
              <a:gd name="connsiteY17" fmla="*/ 847725 h 1212850"/>
              <a:gd name="connsiteX18" fmla="*/ 1146175 w 2555875"/>
              <a:gd name="connsiteY18" fmla="*/ 838200 h 1212850"/>
              <a:gd name="connsiteX19" fmla="*/ 1168400 w 2555875"/>
              <a:gd name="connsiteY19" fmla="*/ 809625 h 1212850"/>
              <a:gd name="connsiteX20" fmla="*/ 1181100 w 2555875"/>
              <a:gd name="connsiteY20" fmla="*/ 768350 h 1212850"/>
              <a:gd name="connsiteX21" fmla="*/ 1200150 w 2555875"/>
              <a:gd name="connsiteY21" fmla="*/ 746125 h 1212850"/>
              <a:gd name="connsiteX22" fmla="*/ 1244600 w 2555875"/>
              <a:gd name="connsiteY22" fmla="*/ 733425 h 1212850"/>
              <a:gd name="connsiteX23" fmla="*/ 1285875 w 2555875"/>
              <a:gd name="connsiteY23" fmla="*/ 663575 h 1212850"/>
              <a:gd name="connsiteX24" fmla="*/ 1343025 w 2555875"/>
              <a:gd name="connsiteY24" fmla="*/ 650875 h 1212850"/>
              <a:gd name="connsiteX25" fmla="*/ 1441450 w 2555875"/>
              <a:gd name="connsiteY25" fmla="*/ 625475 h 1212850"/>
              <a:gd name="connsiteX26" fmla="*/ 1565275 w 2555875"/>
              <a:gd name="connsiteY26" fmla="*/ 600075 h 1212850"/>
              <a:gd name="connsiteX27" fmla="*/ 1638300 w 2555875"/>
              <a:gd name="connsiteY27" fmla="*/ 574675 h 1212850"/>
              <a:gd name="connsiteX28" fmla="*/ 1689100 w 2555875"/>
              <a:gd name="connsiteY28" fmla="*/ 587375 h 1212850"/>
              <a:gd name="connsiteX29" fmla="*/ 1774825 w 2555875"/>
              <a:gd name="connsiteY29" fmla="*/ 587375 h 1212850"/>
              <a:gd name="connsiteX30" fmla="*/ 1822450 w 2555875"/>
              <a:gd name="connsiteY30" fmla="*/ 565150 h 1212850"/>
              <a:gd name="connsiteX31" fmla="*/ 1863725 w 2555875"/>
              <a:gd name="connsiteY31" fmla="*/ 533400 h 1212850"/>
              <a:gd name="connsiteX32" fmla="*/ 1892300 w 2555875"/>
              <a:gd name="connsiteY32" fmla="*/ 498475 h 1212850"/>
              <a:gd name="connsiteX33" fmla="*/ 1901825 w 2555875"/>
              <a:gd name="connsiteY33" fmla="*/ 450850 h 1212850"/>
              <a:gd name="connsiteX34" fmla="*/ 1939925 w 2555875"/>
              <a:gd name="connsiteY34" fmla="*/ 412750 h 1212850"/>
              <a:gd name="connsiteX35" fmla="*/ 2012950 w 2555875"/>
              <a:gd name="connsiteY35" fmla="*/ 358775 h 1212850"/>
              <a:gd name="connsiteX36" fmla="*/ 2070100 w 2555875"/>
              <a:gd name="connsiteY36" fmla="*/ 311150 h 1212850"/>
              <a:gd name="connsiteX37" fmla="*/ 2111375 w 2555875"/>
              <a:gd name="connsiteY37" fmla="*/ 263525 h 1212850"/>
              <a:gd name="connsiteX38" fmla="*/ 2178050 w 2555875"/>
              <a:gd name="connsiteY38" fmla="*/ 196850 h 1212850"/>
              <a:gd name="connsiteX39" fmla="*/ 2219325 w 2555875"/>
              <a:gd name="connsiteY39" fmla="*/ 149225 h 1212850"/>
              <a:gd name="connsiteX40" fmla="*/ 2251075 w 2555875"/>
              <a:gd name="connsiteY40" fmla="*/ 114300 h 1212850"/>
              <a:gd name="connsiteX41" fmla="*/ 2282825 w 2555875"/>
              <a:gd name="connsiteY41" fmla="*/ 79375 h 1212850"/>
              <a:gd name="connsiteX42" fmla="*/ 2352675 w 2555875"/>
              <a:gd name="connsiteY42" fmla="*/ 28575 h 1212850"/>
              <a:gd name="connsiteX43" fmla="*/ 2413000 w 2555875"/>
              <a:gd name="connsiteY43" fmla="*/ 9525 h 1212850"/>
              <a:gd name="connsiteX44" fmla="*/ 2486025 w 2555875"/>
              <a:gd name="connsiteY44" fmla="*/ 0 h 1212850"/>
              <a:gd name="connsiteX45" fmla="*/ 2555875 w 2555875"/>
              <a:gd name="connsiteY45" fmla="*/ 9525 h 1212850"/>
              <a:gd name="connsiteX0" fmla="*/ 0 w 2486025"/>
              <a:gd name="connsiteY0" fmla="*/ 1212850 h 1212850"/>
              <a:gd name="connsiteX1" fmla="*/ 57150 w 2486025"/>
              <a:gd name="connsiteY1" fmla="*/ 1187450 h 1212850"/>
              <a:gd name="connsiteX2" fmla="*/ 120650 w 2486025"/>
              <a:gd name="connsiteY2" fmla="*/ 1187450 h 1212850"/>
              <a:gd name="connsiteX3" fmla="*/ 161925 w 2486025"/>
              <a:gd name="connsiteY3" fmla="*/ 1181100 h 1212850"/>
              <a:gd name="connsiteX4" fmla="*/ 244475 w 2486025"/>
              <a:gd name="connsiteY4" fmla="*/ 1155700 h 1212850"/>
              <a:gd name="connsiteX5" fmla="*/ 349250 w 2486025"/>
              <a:gd name="connsiteY5" fmla="*/ 1136650 h 1212850"/>
              <a:gd name="connsiteX6" fmla="*/ 422275 w 2486025"/>
              <a:gd name="connsiteY6" fmla="*/ 1101725 h 1212850"/>
              <a:gd name="connsiteX7" fmla="*/ 511175 w 2486025"/>
              <a:gd name="connsiteY7" fmla="*/ 1069975 h 1212850"/>
              <a:gd name="connsiteX8" fmla="*/ 600075 w 2486025"/>
              <a:gd name="connsiteY8" fmla="*/ 1047750 h 1212850"/>
              <a:gd name="connsiteX9" fmla="*/ 650875 w 2486025"/>
              <a:gd name="connsiteY9" fmla="*/ 1022350 h 1212850"/>
              <a:gd name="connsiteX10" fmla="*/ 736600 w 2486025"/>
              <a:gd name="connsiteY10" fmla="*/ 987425 h 1212850"/>
              <a:gd name="connsiteX11" fmla="*/ 777875 w 2486025"/>
              <a:gd name="connsiteY11" fmla="*/ 974725 h 1212850"/>
              <a:gd name="connsiteX12" fmla="*/ 828675 w 2486025"/>
              <a:gd name="connsiteY12" fmla="*/ 958850 h 1212850"/>
              <a:gd name="connsiteX13" fmla="*/ 898525 w 2486025"/>
              <a:gd name="connsiteY13" fmla="*/ 942975 h 1212850"/>
              <a:gd name="connsiteX14" fmla="*/ 946150 w 2486025"/>
              <a:gd name="connsiteY14" fmla="*/ 923925 h 1212850"/>
              <a:gd name="connsiteX15" fmla="*/ 977900 w 2486025"/>
              <a:gd name="connsiteY15" fmla="*/ 889000 h 1212850"/>
              <a:gd name="connsiteX16" fmla="*/ 1012825 w 2486025"/>
              <a:gd name="connsiteY16" fmla="*/ 850900 h 1212850"/>
              <a:gd name="connsiteX17" fmla="*/ 1076325 w 2486025"/>
              <a:gd name="connsiteY17" fmla="*/ 847725 h 1212850"/>
              <a:gd name="connsiteX18" fmla="*/ 1146175 w 2486025"/>
              <a:gd name="connsiteY18" fmla="*/ 838200 h 1212850"/>
              <a:gd name="connsiteX19" fmla="*/ 1168400 w 2486025"/>
              <a:gd name="connsiteY19" fmla="*/ 809625 h 1212850"/>
              <a:gd name="connsiteX20" fmla="*/ 1181100 w 2486025"/>
              <a:gd name="connsiteY20" fmla="*/ 768350 h 1212850"/>
              <a:gd name="connsiteX21" fmla="*/ 1200150 w 2486025"/>
              <a:gd name="connsiteY21" fmla="*/ 746125 h 1212850"/>
              <a:gd name="connsiteX22" fmla="*/ 1244600 w 2486025"/>
              <a:gd name="connsiteY22" fmla="*/ 733425 h 1212850"/>
              <a:gd name="connsiteX23" fmla="*/ 1285875 w 2486025"/>
              <a:gd name="connsiteY23" fmla="*/ 663575 h 1212850"/>
              <a:gd name="connsiteX24" fmla="*/ 1343025 w 2486025"/>
              <a:gd name="connsiteY24" fmla="*/ 650875 h 1212850"/>
              <a:gd name="connsiteX25" fmla="*/ 1441450 w 2486025"/>
              <a:gd name="connsiteY25" fmla="*/ 625475 h 1212850"/>
              <a:gd name="connsiteX26" fmla="*/ 1565275 w 2486025"/>
              <a:gd name="connsiteY26" fmla="*/ 600075 h 1212850"/>
              <a:gd name="connsiteX27" fmla="*/ 1638300 w 2486025"/>
              <a:gd name="connsiteY27" fmla="*/ 574675 h 1212850"/>
              <a:gd name="connsiteX28" fmla="*/ 1689100 w 2486025"/>
              <a:gd name="connsiteY28" fmla="*/ 587375 h 1212850"/>
              <a:gd name="connsiteX29" fmla="*/ 1774825 w 2486025"/>
              <a:gd name="connsiteY29" fmla="*/ 587375 h 1212850"/>
              <a:gd name="connsiteX30" fmla="*/ 1822450 w 2486025"/>
              <a:gd name="connsiteY30" fmla="*/ 565150 h 1212850"/>
              <a:gd name="connsiteX31" fmla="*/ 1863725 w 2486025"/>
              <a:gd name="connsiteY31" fmla="*/ 533400 h 1212850"/>
              <a:gd name="connsiteX32" fmla="*/ 1892300 w 2486025"/>
              <a:gd name="connsiteY32" fmla="*/ 498475 h 1212850"/>
              <a:gd name="connsiteX33" fmla="*/ 1901825 w 2486025"/>
              <a:gd name="connsiteY33" fmla="*/ 450850 h 1212850"/>
              <a:gd name="connsiteX34" fmla="*/ 1939925 w 2486025"/>
              <a:gd name="connsiteY34" fmla="*/ 412750 h 1212850"/>
              <a:gd name="connsiteX35" fmla="*/ 2012950 w 2486025"/>
              <a:gd name="connsiteY35" fmla="*/ 358775 h 1212850"/>
              <a:gd name="connsiteX36" fmla="*/ 2070100 w 2486025"/>
              <a:gd name="connsiteY36" fmla="*/ 311150 h 1212850"/>
              <a:gd name="connsiteX37" fmla="*/ 2111375 w 2486025"/>
              <a:gd name="connsiteY37" fmla="*/ 263525 h 1212850"/>
              <a:gd name="connsiteX38" fmla="*/ 2178050 w 2486025"/>
              <a:gd name="connsiteY38" fmla="*/ 196850 h 1212850"/>
              <a:gd name="connsiteX39" fmla="*/ 2219325 w 2486025"/>
              <a:gd name="connsiteY39" fmla="*/ 149225 h 1212850"/>
              <a:gd name="connsiteX40" fmla="*/ 2251075 w 2486025"/>
              <a:gd name="connsiteY40" fmla="*/ 114300 h 1212850"/>
              <a:gd name="connsiteX41" fmla="*/ 2282825 w 2486025"/>
              <a:gd name="connsiteY41" fmla="*/ 79375 h 1212850"/>
              <a:gd name="connsiteX42" fmla="*/ 2352675 w 2486025"/>
              <a:gd name="connsiteY42" fmla="*/ 28575 h 1212850"/>
              <a:gd name="connsiteX43" fmla="*/ 2413000 w 2486025"/>
              <a:gd name="connsiteY43" fmla="*/ 9525 h 1212850"/>
              <a:gd name="connsiteX44" fmla="*/ 2486025 w 2486025"/>
              <a:gd name="connsiteY44" fmla="*/ 0 h 1212850"/>
              <a:gd name="connsiteX0" fmla="*/ 0 w 2413000"/>
              <a:gd name="connsiteY0" fmla="*/ 1203325 h 1203325"/>
              <a:gd name="connsiteX1" fmla="*/ 57150 w 2413000"/>
              <a:gd name="connsiteY1" fmla="*/ 1177925 h 1203325"/>
              <a:gd name="connsiteX2" fmla="*/ 120650 w 2413000"/>
              <a:gd name="connsiteY2" fmla="*/ 1177925 h 1203325"/>
              <a:gd name="connsiteX3" fmla="*/ 161925 w 2413000"/>
              <a:gd name="connsiteY3" fmla="*/ 1171575 h 1203325"/>
              <a:gd name="connsiteX4" fmla="*/ 244475 w 2413000"/>
              <a:gd name="connsiteY4" fmla="*/ 1146175 h 1203325"/>
              <a:gd name="connsiteX5" fmla="*/ 349250 w 2413000"/>
              <a:gd name="connsiteY5" fmla="*/ 1127125 h 1203325"/>
              <a:gd name="connsiteX6" fmla="*/ 422275 w 2413000"/>
              <a:gd name="connsiteY6" fmla="*/ 1092200 h 1203325"/>
              <a:gd name="connsiteX7" fmla="*/ 511175 w 2413000"/>
              <a:gd name="connsiteY7" fmla="*/ 1060450 h 1203325"/>
              <a:gd name="connsiteX8" fmla="*/ 600075 w 2413000"/>
              <a:gd name="connsiteY8" fmla="*/ 1038225 h 1203325"/>
              <a:gd name="connsiteX9" fmla="*/ 650875 w 2413000"/>
              <a:gd name="connsiteY9" fmla="*/ 1012825 h 1203325"/>
              <a:gd name="connsiteX10" fmla="*/ 736600 w 2413000"/>
              <a:gd name="connsiteY10" fmla="*/ 977900 h 1203325"/>
              <a:gd name="connsiteX11" fmla="*/ 777875 w 2413000"/>
              <a:gd name="connsiteY11" fmla="*/ 965200 h 1203325"/>
              <a:gd name="connsiteX12" fmla="*/ 828675 w 2413000"/>
              <a:gd name="connsiteY12" fmla="*/ 949325 h 1203325"/>
              <a:gd name="connsiteX13" fmla="*/ 898525 w 2413000"/>
              <a:gd name="connsiteY13" fmla="*/ 933450 h 1203325"/>
              <a:gd name="connsiteX14" fmla="*/ 946150 w 2413000"/>
              <a:gd name="connsiteY14" fmla="*/ 914400 h 1203325"/>
              <a:gd name="connsiteX15" fmla="*/ 977900 w 2413000"/>
              <a:gd name="connsiteY15" fmla="*/ 879475 h 1203325"/>
              <a:gd name="connsiteX16" fmla="*/ 1012825 w 2413000"/>
              <a:gd name="connsiteY16" fmla="*/ 841375 h 1203325"/>
              <a:gd name="connsiteX17" fmla="*/ 1076325 w 2413000"/>
              <a:gd name="connsiteY17" fmla="*/ 838200 h 1203325"/>
              <a:gd name="connsiteX18" fmla="*/ 1146175 w 2413000"/>
              <a:gd name="connsiteY18" fmla="*/ 828675 h 1203325"/>
              <a:gd name="connsiteX19" fmla="*/ 1168400 w 2413000"/>
              <a:gd name="connsiteY19" fmla="*/ 800100 h 1203325"/>
              <a:gd name="connsiteX20" fmla="*/ 1181100 w 2413000"/>
              <a:gd name="connsiteY20" fmla="*/ 758825 h 1203325"/>
              <a:gd name="connsiteX21" fmla="*/ 1200150 w 2413000"/>
              <a:gd name="connsiteY21" fmla="*/ 736600 h 1203325"/>
              <a:gd name="connsiteX22" fmla="*/ 1244600 w 2413000"/>
              <a:gd name="connsiteY22" fmla="*/ 723900 h 1203325"/>
              <a:gd name="connsiteX23" fmla="*/ 1285875 w 2413000"/>
              <a:gd name="connsiteY23" fmla="*/ 654050 h 1203325"/>
              <a:gd name="connsiteX24" fmla="*/ 1343025 w 2413000"/>
              <a:gd name="connsiteY24" fmla="*/ 641350 h 1203325"/>
              <a:gd name="connsiteX25" fmla="*/ 1441450 w 2413000"/>
              <a:gd name="connsiteY25" fmla="*/ 615950 h 1203325"/>
              <a:gd name="connsiteX26" fmla="*/ 1565275 w 2413000"/>
              <a:gd name="connsiteY26" fmla="*/ 590550 h 1203325"/>
              <a:gd name="connsiteX27" fmla="*/ 1638300 w 2413000"/>
              <a:gd name="connsiteY27" fmla="*/ 565150 h 1203325"/>
              <a:gd name="connsiteX28" fmla="*/ 1689100 w 2413000"/>
              <a:gd name="connsiteY28" fmla="*/ 577850 h 1203325"/>
              <a:gd name="connsiteX29" fmla="*/ 1774825 w 2413000"/>
              <a:gd name="connsiteY29" fmla="*/ 577850 h 1203325"/>
              <a:gd name="connsiteX30" fmla="*/ 1822450 w 2413000"/>
              <a:gd name="connsiteY30" fmla="*/ 555625 h 1203325"/>
              <a:gd name="connsiteX31" fmla="*/ 1863725 w 2413000"/>
              <a:gd name="connsiteY31" fmla="*/ 523875 h 1203325"/>
              <a:gd name="connsiteX32" fmla="*/ 1892300 w 2413000"/>
              <a:gd name="connsiteY32" fmla="*/ 488950 h 1203325"/>
              <a:gd name="connsiteX33" fmla="*/ 1901825 w 2413000"/>
              <a:gd name="connsiteY33" fmla="*/ 441325 h 1203325"/>
              <a:gd name="connsiteX34" fmla="*/ 1939925 w 2413000"/>
              <a:gd name="connsiteY34" fmla="*/ 403225 h 1203325"/>
              <a:gd name="connsiteX35" fmla="*/ 2012950 w 2413000"/>
              <a:gd name="connsiteY35" fmla="*/ 349250 h 1203325"/>
              <a:gd name="connsiteX36" fmla="*/ 2070100 w 2413000"/>
              <a:gd name="connsiteY36" fmla="*/ 301625 h 1203325"/>
              <a:gd name="connsiteX37" fmla="*/ 2111375 w 2413000"/>
              <a:gd name="connsiteY37" fmla="*/ 254000 h 1203325"/>
              <a:gd name="connsiteX38" fmla="*/ 2178050 w 2413000"/>
              <a:gd name="connsiteY38" fmla="*/ 187325 h 1203325"/>
              <a:gd name="connsiteX39" fmla="*/ 2219325 w 2413000"/>
              <a:gd name="connsiteY39" fmla="*/ 139700 h 1203325"/>
              <a:gd name="connsiteX40" fmla="*/ 2251075 w 2413000"/>
              <a:gd name="connsiteY40" fmla="*/ 104775 h 1203325"/>
              <a:gd name="connsiteX41" fmla="*/ 2282825 w 2413000"/>
              <a:gd name="connsiteY41" fmla="*/ 69850 h 1203325"/>
              <a:gd name="connsiteX42" fmla="*/ 2352675 w 2413000"/>
              <a:gd name="connsiteY42" fmla="*/ 19050 h 1203325"/>
              <a:gd name="connsiteX43" fmla="*/ 2413000 w 2413000"/>
              <a:gd name="connsiteY43" fmla="*/ 0 h 1203325"/>
              <a:gd name="connsiteX0" fmla="*/ 0 w 2352675"/>
              <a:gd name="connsiteY0" fmla="*/ 1184275 h 1184275"/>
              <a:gd name="connsiteX1" fmla="*/ 57150 w 2352675"/>
              <a:gd name="connsiteY1" fmla="*/ 1158875 h 1184275"/>
              <a:gd name="connsiteX2" fmla="*/ 120650 w 2352675"/>
              <a:gd name="connsiteY2" fmla="*/ 1158875 h 1184275"/>
              <a:gd name="connsiteX3" fmla="*/ 161925 w 2352675"/>
              <a:gd name="connsiteY3" fmla="*/ 1152525 h 1184275"/>
              <a:gd name="connsiteX4" fmla="*/ 244475 w 2352675"/>
              <a:gd name="connsiteY4" fmla="*/ 1127125 h 1184275"/>
              <a:gd name="connsiteX5" fmla="*/ 349250 w 2352675"/>
              <a:gd name="connsiteY5" fmla="*/ 1108075 h 1184275"/>
              <a:gd name="connsiteX6" fmla="*/ 422275 w 2352675"/>
              <a:gd name="connsiteY6" fmla="*/ 1073150 h 1184275"/>
              <a:gd name="connsiteX7" fmla="*/ 511175 w 2352675"/>
              <a:gd name="connsiteY7" fmla="*/ 1041400 h 1184275"/>
              <a:gd name="connsiteX8" fmla="*/ 600075 w 2352675"/>
              <a:gd name="connsiteY8" fmla="*/ 1019175 h 1184275"/>
              <a:gd name="connsiteX9" fmla="*/ 650875 w 2352675"/>
              <a:gd name="connsiteY9" fmla="*/ 993775 h 1184275"/>
              <a:gd name="connsiteX10" fmla="*/ 736600 w 2352675"/>
              <a:gd name="connsiteY10" fmla="*/ 958850 h 1184275"/>
              <a:gd name="connsiteX11" fmla="*/ 777875 w 2352675"/>
              <a:gd name="connsiteY11" fmla="*/ 946150 h 1184275"/>
              <a:gd name="connsiteX12" fmla="*/ 828675 w 2352675"/>
              <a:gd name="connsiteY12" fmla="*/ 930275 h 1184275"/>
              <a:gd name="connsiteX13" fmla="*/ 898525 w 2352675"/>
              <a:gd name="connsiteY13" fmla="*/ 914400 h 1184275"/>
              <a:gd name="connsiteX14" fmla="*/ 946150 w 2352675"/>
              <a:gd name="connsiteY14" fmla="*/ 895350 h 1184275"/>
              <a:gd name="connsiteX15" fmla="*/ 977900 w 2352675"/>
              <a:gd name="connsiteY15" fmla="*/ 860425 h 1184275"/>
              <a:gd name="connsiteX16" fmla="*/ 1012825 w 2352675"/>
              <a:gd name="connsiteY16" fmla="*/ 822325 h 1184275"/>
              <a:gd name="connsiteX17" fmla="*/ 1076325 w 2352675"/>
              <a:gd name="connsiteY17" fmla="*/ 819150 h 1184275"/>
              <a:gd name="connsiteX18" fmla="*/ 1146175 w 2352675"/>
              <a:gd name="connsiteY18" fmla="*/ 809625 h 1184275"/>
              <a:gd name="connsiteX19" fmla="*/ 1168400 w 2352675"/>
              <a:gd name="connsiteY19" fmla="*/ 781050 h 1184275"/>
              <a:gd name="connsiteX20" fmla="*/ 1181100 w 2352675"/>
              <a:gd name="connsiteY20" fmla="*/ 739775 h 1184275"/>
              <a:gd name="connsiteX21" fmla="*/ 1200150 w 2352675"/>
              <a:gd name="connsiteY21" fmla="*/ 717550 h 1184275"/>
              <a:gd name="connsiteX22" fmla="*/ 1244600 w 2352675"/>
              <a:gd name="connsiteY22" fmla="*/ 704850 h 1184275"/>
              <a:gd name="connsiteX23" fmla="*/ 1285875 w 2352675"/>
              <a:gd name="connsiteY23" fmla="*/ 635000 h 1184275"/>
              <a:gd name="connsiteX24" fmla="*/ 1343025 w 2352675"/>
              <a:gd name="connsiteY24" fmla="*/ 622300 h 1184275"/>
              <a:gd name="connsiteX25" fmla="*/ 1441450 w 2352675"/>
              <a:gd name="connsiteY25" fmla="*/ 596900 h 1184275"/>
              <a:gd name="connsiteX26" fmla="*/ 1565275 w 2352675"/>
              <a:gd name="connsiteY26" fmla="*/ 571500 h 1184275"/>
              <a:gd name="connsiteX27" fmla="*/ 1638300 w 2352675"/>
              <a:gd name="connsiteY27" fmla="*/ 546100 h 1184275"/>
              <a:gd name="connsiteX28" fmla="*/ 1689100 w 2352675"/>
              <a:gd name="connsiteY28" fmla="*/ 558800 h 1184275"/>
              <a:gd name="connsiteX29" fmla="*/ 1774825 w 2352675"/>
              <a:gd name="connsiteY29" fmla="*/ 558800 h 1184275"/>
              <a:gd name="connsiteX30" fmla="*/ 1822450 w 2352675"/>
              <a:gd name="connsiteY30" fmla="*/ 536575 h 1184275"/>
              <a:gd name="connsiteX31" fmla="*/ 1863725 w 2352675"/>
              <a:gd name="connsiteY31" fmla="*/ 504825 h 1184275"/>
              <a:gd name="connsiteX32" fmla="*/ 1892300 w 2352675"/>
              <a:gd name="connsiteY32" fmla="*/ 469900 h 1184275"/>
              <a:gd name="connsiteX33" fmla="*/ 1901825 w 2352675"/>
              <a:gd name="connsiteY33" fmla="*/ 422275 h 1184275"/>
              <a:gd name="connsiteX34" fmla="*/ 1939925 w 2352675"/>
              <a:gd name="connsiteY34" fmla="*/ 384175 h 1184275"/>
              <a:gd name="connsiteX35" fmla="*/ 2012950 w 2352675"/>
              <a:gd name="connsiteY35" fmla="*/ 330200 h 1184275"/>
              <a:gd name="connsiteX36" fmla="*/ 2070100 w 2352675"/>
              <a:gd name="connsiteY36" fmla="*/ 282575 h 1184275"/>
              <a:gd name="connsiteX37" fmla="*/ 2111375 w 2352675"/>
              <a:gd name="connsiteY37" fmla="*/ 234950 h 1184275"/>
              <a:gd name="connsiteX38" fmla="*/ 2178050 w 2352675"/>
              <a:gd name="connsiteY38" fmla="*/ 168275 h 1184275"/>
              <a:gd name="connsiteX39" fmla="*/ 2219325 w 2352675"/>
              <a:gd name="connsiteY39" fmla="*/ 120650 h 1184275"/>
              <a:gd name="connsiteX40" fmla="*/ 2251075 w 2352675"/>
              <a:gd name="connsiteY40" fmla="*/ 85725 h 1184275"/>
              <a:gd name="connsiteX41" fmla="*/ 2282825 w 2352675"/>
              <a:gd name="connsiteY41" fmla="*/ 50800 h 1184275"/>
              <a:gd name="connsiteX42" fmla="*/ 2352675 w 2352675"/>
              <a:gd name="connsiteY42" fmla="*/ 0 h 1184275"/>
              <a:gd name="connsiteX0" fmla="*/ 0 w 2282825"/>
              <a:gd name="connsiteY0" fmla="*/ 1133475 h 1133475"/>
              <a:gd name="connsiteX1" fmla="*/ 57150 w 2282825"/>
              <a:gd name="connsiteY1" fmla="*/ 1108075 h 1133475"/>
              <a:gd name="connsiteX2" fmla="*/ 120650 w 2282825"/>
              <a:gd name="connsiteY2" fmla="*/ 1108075 h 1133475"/>
              <a:gd name="connsiteX3" fmla="*/ 161925 w 2282825"/>
              <a:gd name="connsiteY3" fmla="*/ 1101725 h 1133475"/>
              <a:gd name="connsiteX4" fmla="*/ 244475 w 2282825"/>
              <a:gd name="connsiteY4" fmla="*/ 1076325 h 1133475"/>
              <a:gd name="connsiteX5" fmla="*/ 349250 w 2282825"/>
              <a:gd name="connsiteY5" fmla="*/ 1057275 h 1133475"/>
              <a:gd name="connsiteX6" fmla="*/ 422275 w 2282825"/>
              <a:gd name="connsiteY6" fmla="*/ 1022350 h 1133475"/>
              <a:gd name="connsiteX7" fmla="*/ 511175 w 2282825"/>
              <a:gd name="connsiteY7" fmla="*/ 990600 h 1133475"/>
              <a:gd name="connsiteX8" fmla="*/ 600075 w 2282825"/>
              <a:gd name="connsiteY8" fmla="*/ 968375 h 1133475"/>
              <a:gd name="connsiteX9" fmla="*/ 650875 w 2282825"/>
              <a:gd name="connsiteY9" fmla="*/ 942975 h 1133475"/>
              <a:gd name="connsiteX10" fmla="*/ 736600 w 2282825"/>
              <a:gd name="connsiteY10" fmla="*/ 908050 h 1133475"/>
              <a:gd name="connsiteX11" fmla="*/ 777875 w 2282825"/>
              <a:gd name="connsiteY11" fmla="*/ 895350 h 1133475"/>
              <a:gd name="connsiteX12" fmla="*/ 828675 w 2282825"/>
              <a:gd name="connsiteY12" fmla="*/ 879475 h 1133475"/>
              <a:gd name="connsiteX13" fmla="*/ 898525 w 2282825"/>
              <a:gd name="connsiteY13" fmla="*/ 863600 h 1133475"/>
              <a:gd name="connsiteX14" fmla="*/ 946150 w 2282825"/>
              <a:gd name="connsiteY14" fmla="*/ 844550 h 1133475"/>
              <a:gd name="connsiteX15" fmla="*/ 977900 w 2282825"/>
              <a:gd name="connsiteY15" fmla="*/ 809625 h 1133475"/>
              <a:gd name="connsiteX16" fmla="*/ 1012825 w 2282825"/>
              <a:gd name="connsiteY16" fmla="*/ 771525 h 1133475"/>
              <a:gd name="connsiteX17" fmla="*/ 1076325 w 2282825"/>
              <a:gd name="connsiteY17" fmla="*/ 768350 h 1133475"/>
              <a:gd name="connsiteX18" fmla="*/ 1146175 w 2282825"/>
              <a:gd name="connsiteY18" fmla="*/ 758825 h 1133475"/>
              <a:gd name="connsiteX19" fmla="*/ 1168400 w 2282825"/>
              <a:gd name="connsiteY19" fmla="*/ 730250 h 1133475"/>
              <a:gd name="connsiteX20" fmla="*/ 1181100 w 2282825"/>
              <a:gd name="connsiteY20" fmla="*/ 688975 h 1133475"/>
              <a:gd name="connsiteX21" fmla="*/ 1200150 w 2282825"/>
              <a:gd name="connsiteY21" fmla="*/ 666750 h 1133475"/>
              <a:gd name="connsiteX22" fmla="*/ 1244600 w 2282825"/>
              <a:gd name="connsiteY22" fmla="*/ 654050 h 1133475"/>
              <a:gd name="connsiteX23" fmla="*/ 1285875 w 2282825"/>
              <a:gd name="connsiteY23" fmla="*/ 584200 h 1133475"/>
              <a:gd name="connsiteX24" fmla="*/ 1343025 w 2282825"/>
              <a:gd name="connsiteY24" fmla="*/ 571500 h 1133475"/>
              <a:gd name="connsiteX25" fmla="*/ 1441450 w 2282825"/>
              <a:gd name="connsiteY25" fmla="*/ 546100 h 1133475"/>
              <a:gd name="connsiteX26" fmla="*/ 1565275 w 2282825"/>
              <a:gd name="connsiteY26" fmla="*/ 520700 h 1133475"/>
              <a:gd name="connsiteX27" fmla="*/ 1638300 w 2282825"/>
              <a:gd name="connsiteY27" fmla="*/ 495300 h 1133475"/>
              <a:gd name="connsiteX28" fmla="*/ 1689100 w 2282825"/>
              <a:gd name="connsiteY28" fmla="*/ 508000 h 1133475"/>
              <a:gd name="connsiteX29" fmla="*/ 1774825 w 2282825"/>
              <a:gd name="connsiteY29" fmla="*/ 508000 h 1133475"/>
              <a:gd name="connsiteX30" fmla="*/ 1822450 w 2282825"/>
              <a:gd name="connsiteY30" fmla="*/ 485775 h 1133475"/>
              <a:gd name="connsiteX31" fmla="*/ 1863725 w 2282825"/>
              <a:gd name="connsiteY31" fmla="*/ 454025 h 1133475"/>
              <a:gd name="connsiteX32" fmla="*/ 1892300 w 2282825"/>
              <a:gd name="connsiteY32" fmla="*/ 419100 h 1133475"/>
              <a:gd name="connsiteX33" fmla="*/ 1901825 w 2282825"/>
              <a:gd name="connsiteY33" fmla="*/ 371475 h 1133475"/>
              <a:gd name="connsiteX34" fmla="*/ 1939925 w 2282825"/>
              <a:gd name="connsiteY34" fmla="*/ 333375 h 1133475"/>
              <a:gd name="connsiteX35" fmla="*/ 2012950 w 2282825"/>
              <a:gd name="connsiteY35" fmla="*/ 279400 h 1133475"/>
              <a:gd name="connsiteX36" fmla="*/ 2070100 w 2282825"/>
              <a:gd name="connsiteY36" fmla="*/ 231775 h 1133475"/>
              <a:gd name="connsiteX37" fmla="*/ 2111375 w 2282825"/>
              <a:gd name="connsiteY37" fmla="*/ 184150 h 1133475"/>
              <a:gd name="connsiteX38" fmla="*/ 2178050 w 2282825"/>
              <a:gd name="connsiteY38" fmla="*/ 117475 h 1133475"/>
              <a:gd name="connsiteX39" fmla="*/ 2219325 w 2282825"/>
              <a:gd name="connsiteY39" fmla="*/ 69850 h 1133475"/>
              <a:gd name="connsiteX40" fmla="*/ 2251075 w 2282825"/>
              <a:gd name="connsiteY40" fmla="*/ 34925 h 1133475"/>
              <a:gd name="connsiteX41" fmla="*/ 2282825 w 2282825"/>
              <a:gd name="connsiteY41" fmla="*/ 0 h 1133475"/>
              <a:gd name="connsiteX0" fmla="*/ 0 w 2251075"/>
              <a:gd name="connsiteY0" fmla="*/ 1098550 h 1098550"/>
              <a:gd name="connsiteX1" fmla="*/ 57150 w 2251075"/>
              <a:gd name="connsiteY1" fmla="*/ 1073150 h 1098550"/>
              <a:gd name="connsiteX2" fmla="*/ 120650 w 2251075"/>
              <a:gd name="connsiteY2" fmla="*/ 1073150 h 1098550"/>
              <a:gd name="connsiteX3" fmla="*/ 161925 w 2251075"/>
              <a:gd name="connsiteY3" fmla="*/ 1066800 h 1098550"/>
              <a:gd name="connsiteX4" fmla="*/ 244475 w 2251075"/>
              <a:gd name="connsiteY4" fmla="*/ 1041400 h 1098550"/>
              <a:gd name="connsiteX5" fmla="*/ 349250 w 2251075"/>
              <a:gd name="connsiteY5" fmla="*/ 1022350 h 1098550"/>
              <a:gd name="connsiteX6" fmla="*/ 422275 w 2251075"/>
              <a:gd name="connsiteY6" fmla="*/ 987425 h 1098550"/>
              <a:gd name="connsiteX7" fmla="*/ 511175 w 2251075"/>
              <a:gd name="connsiteY7" fmla="*/ 955675 h 1098550"/>
              <a:gd name="connsiteX8" fmla="*/ 600075 w 2251075"/>
              <a:gd name="connsiteY8" fmla="*/ 933450 h 1098550"/>
              <a:gd name="connsiteX9" fmla="*/ 650875 w 2251075"/>
              <a:gd name="connsiteY9" fmla="*/ 908050 h 1098550"/>
              <a:gd name="connsiteX10" fmla="*/ 736600 w 2251075"/>
              <a:gd name="connsiteY10" fmla="*/ 873125 h 1098550"/>
              <a:gd name="connsiteX11" fmla="*/ 777875 w 2251075"/>
              <a:gd name="connsiteY11" fmla="*/ 860425 h 1098550"/>
              <a:gd name="connsiteX12" fmla="*/ 828675 w 2251075"/>
              <a:gd name="connsiteY12" fmla="*/ 844550 h 1098550"/>
              <a:gd name="connsiteX13" fmla="*/ 898525 w 2251075"/>
              <a:gd name="connsiteY13" fmla="*/ 828675 h 1098550"/>
              <a:gd name="connsiteX14" fmla="*/ 946150 w 2251075"/>
              <a:gd name="connsiteY14" fmla="*/ 809625 h 1098550"/>
              <a:gd name="connsiteX15" fmla="*/ 977900 w 2251075"/>
              <a:gd name="connsiteY15" fmla="*/ 774700 h 1098550"/>
              <a:gd name="connsiteX16" fmla="*/ 1012825 w 2251075"/>
              <a:gd name="connsiteY16" fmla="*/ 736600 h 1098550"/>
              <a:gd name="connsiteX17" fmla="*/ 1076325 w 2251075"/>
              <a:gd name="connsiteY17" fmla="*/ 733425 h 1098550"/>
              <a:gd name="connsiteX18" fmla="*/ 1146175 w 2251075"/>
              <a:gd name="connsiteY18" fmla="*/ 723900 h 1098550"/>
              <a:gd name="connsiteX19" fmla="*/ 1168400 w 2251075"/>
              <a:gd name="connsiteY19" fmla="*/ 695325 h 1098550"/>
              <a:gd name="connsiteX20" fmla="*/ 1181100 w 2251075"/>
              <a:gd name="connsiteY20" fmla="*/ 654050 h 1098550"/>
              <a:gd name="connsiteX21" fmla="*/ 1200150 w 2251075"/>
              <a:gd name="connsiteY21" fmla="*/ 631825 h 1098550"/>
              <a:gd name="connsiteX22" fmla="*/ 1244600 w 2251075"/>
              <a:gd name="connsiteY22" fmla="*/ 619125 h 1098550"/>
              <a:gd name="connsiteX23" fmla="*/ 1285875 w 2251075"/>
              <a:gd name="connsiteY23" fmla="*/ 549275 h 1098550"/>
              <a:gd name="connsiteX24" fmla="*/ 1343025 w 2251075"/>
              <a:gd name="connsiteY24" fmla="*/ 536575 h 1098550"/>
              <a:gd name="connsiteX25" fmla="*/ 1441450 w 2251075"/>
              <a:gd name="connsiteY25" fmla="*/ 511175 h 1098550"/>
              <a:gd name="connsiteX26" fmla="*/ 1565275 w 2251075"/>
              <a:gd name="connsiteY26" fmla="*/ 485775 h 1098550"/>
              <a:gd name="connsiteX27" fmla="*/ 1638300 w 2251075"/>
              <a:gd name="connsiteY27" fmla="*/ 460375 h 1098550"/>
              <a:gd name="connsiteX28" fmla="*/ 1689100 w 2251075"/>
              <a:gd name="connsiteY28" fmla="*/ 473075 h 1098550"/>
              <a:gd name="connsiteX29" fmla="*/ 1774825 w 2251075"/>
              <a:gd name="connsiteY29" fmla="*/ 473075 h 1098550"/>
              <a:gd name="connsiteX30" fmla="*/ 1822450 w 2251075"/>
              <a:gd name="connsiteY30" fmla="*/ 450850 h 1098550"/>
              <a:gd name="connsiteX31" fmla="*/ 1863725 w 2251075"/>
              <a:gd name="connsiteY31" fmla="*/ 419100 h 1098550"/>
              <a:gd name="connsiteX32" fmla="*/ 1892300 w 2251075"/>
              <a:gd name="connsiteY32" fmla="*/ 384175 h 1098550"/>
              <a:gd name="connsiteX33" fmla="*/ 1901825 w 2251075"/>
              <a:gd name="connsiteY33" fmla="*/ 336550 h 1098550"/>
              <a:gd name="connsiteX34" fmla="*/ 1939925 w 2251075"/>
              <a:gd name="connsiteY34" fmla="*/ 298450 h 1098550"/>
              <a:gd name="connsiteX35" fmla="*/ 2012950 w 2251075"/>
              <a:gd name="connsiteY35" fmla="*/ 244475 h 1098550"/>
              <a:gd name="connsiteX36" fmla="*/ 2070100 w 2251075"/>
              <a:gd name="connsiteY36" fmla="*/ 196850 h 1098550"/>
              <a:gd name="connsiteX37" fmla="*/ 2111375 w 2251075"/>
              <a:gd name="connsiteY37" fmla="*/ 149225 h 1098550"/>
              <a:gd name="connsiteX38" fmla="*/ 2178050 w 2251075"/>
              <a:gd name="connsiteY38" fmla="*/ 82550 h 1098550"/>
              <a:gd name="connsiteX39" fmla="*/ 2219325 w 2251075"/>
              <a:gd name="connsiteY39" fmla="*/ 34925 h 1098550"/>
              <a:gd name="connsiteX40" fmla="*/ 2251075 w 2251075"/>
              <a:gd name="connsiteY40" fmla="*/ 0 h 1098550"/>
              <a:gd name="connsiteX0" fmla="*/ 0 w 2219325"/>
              <a:gd name="connsiteY0" fmla="*/ 1063625 h 1063625"/>
              <a:gd name="connsiteX1" fmla="*/ 57150 w 2219325"/>
              <a:gd name="connsiteY1" fmla="*/ 1038225 h 1063625"/>
              <a:gd name="connsiteX2" fmla="*/ 120650 w 2219325"/>
              <a:gd name="connsiteY2" fmla="*/ 1038225 h 1063625"/>
              <a:gd name="connsiteX3" fmla="*/ 161925 w 2219325"/>
              <a:gd name="connsiteY3" fmla="*/ 1031875 h 1063625"/>
              <a:gd name="connsiteX4" fmla="*/ 244475 w 2219325"/>
              <a:gd name="connsiteY4" fmla="*/ 1006475 h 1063625"/>
              <a:gd name="connsiteX5" fmla="*/ 349250 w 2219325"/>
              <a:gd name="connsiteY5" fmla="*/ 987425 h 1063625"/>
              <a:gd name="connsiteX6" fmla="*/ 422275 w 2219325"/>
              <a:gd name="connsiteY6" fmla="*/ 952500 h 1063625"/>
              <a:gd name="connsiteX7" fmla="*/ 511175 w 2219325"/>
              <a:gd name="connsiteY7" fmla="*/ 920750 h 1063625"/>
              <a:gd name="connsiteX8" fmla="*/ 600075 w 2219325"/>
              <a:gd name="connsiteY8" fmla="*/ 898525 h 1063625"/>
              <a:gd name="connsiteX9" fmla="*/ 650875 w 2219325"/>
              <a:gd name="connsiteY9" fmla="*/ 873125 h 1063625"/>
              <a:gd name="connsiteX10" fmla="*/ 736600 w 2219325"/>
              <a:gd name="connsiteY10" fmla="*/ 838200 h 1063625"/>
              <a:gd name="connsiteX11" fmla="*/ 777875 w 2219325"/>
              <a:gd name="connsiteY11" fmla="*/ 825500 h 1063625"/>
              <a:gd name="connsiteX12" fmla="*/ 828675 w 2219325"/>
              <a:gd name="connsiteY12" fmla="*/ 809625 h 1063625"/>
              <a:gd name="connsiteX13" fmla="*/ 898525 w 2219325"/>
              <a:gd name="connsiteY13" fmla="*/ 793750 h 1063625"/>
              <a:gd name="connsiteX14" fmla="*/ 946150 w 2219325"/>
              <a:gd name="connsiteY14" fmla="*/ 774700 h 1063625"/>
              <a:gd name="connsiteX15" fmla="*/ 977900 w 2219325"/>
              <a:gd name="connsiteY15" fmla="*/ 739775 h 1063625"/>
              <a:gd name="connsiteX16" fmla="*/ 1012825 w 2219325"/>
              <a:gd name="connsiteY16" fmla="*/ 701675 h 1063625"/>
              <a:gd name="connsiteX17" fmla="*/ 1076325 w 2219325"/>
              <a:gd name="connsiteY17" fmla="*/ 698500 h 1063625"/>
              <a:gd name="connsiteX18" fmla="*/ 1146175 w 2219325"/>
              <a:gd name="connsiteY18" fmla="*/ 688975 h 1063625"/>
              <a:gd name="connsiteX19" fmla="*/ 1168400 w 2219325"/>
              <a:gd name="connsiteY19" fmla="*/ 660400 h 1063625"/>
              <a:gd name="connsiteX20" fmla="*/ 1181100 w 2219325"/>
              <a:gd name="connsiteY20" fmla="*/ 619125 h 1063625"/>
              <a:gd name="connsiteX21" fmla="*/ 1200150 w 2219325"/>
              <a:gd name="connsiteY21" fmla="*/ 596900 h 1063625"/>
              <a:gd name="connsiteX22" fmla="*/ 1244600 w 2219325"/>
              <a:gd name="connsiteY22" fmla="*/ 584200 h 1063625"/>
              <a:gd name="connsiteX23" fmla="*/ 1285875 w 2219325"/>
              <a:gd name="connsiteY23" fmla="*/ 514350 h 1063625"/>
              <a:gd name="connsiteX24" fmla="*/ 1343025 w 2219325"/>
              <a:gd name="connsiteY24" fmla="*/ 501650 h 1063625"/>
              <a:gd name="connsiteX25" fmla="*/ 1441450 w 2219325"/>
              <a:gd name="connsiteY25" fmla="*/ 476250 h 1063625"/>
              <a:gd name="connsiteX26" fmla="*/ 1565275 w 2219325"/>
              <a:gd name="connsiteY26" fmla="*/ 450850 h 1063625"/>
              <a:gd name="connsiteX27" fmla="*/ 1638300 w 2219325"/>
              <a:gd name="connsiteY27" fmla="*/ 425450 h 1063625"/>
              <a:gd name="connsiteX28" fmla="*/ 1689100 w 2219325"/>
              <a:gd name="connsiteY28" fmla="*/ 438150 h 1063625"/>
              <a:gd name="connsiteX29" fmla="*/ 1774825 w 2219325"/>
              <a:gd name="connsiteY29" fmla="*/ 438150 h 1063625"/>
              <a:gd name="connsiteX30" fmla="*/ 1822450 w 2219325"/>
              <a:gd name="connsiteY30" fmla="*/ 415925 h 1063625"/>
              <a:gd name="connsiteX31" fmla="*/ 1863725 w 2219325"/>
              <a:gd name="connsiteY31" fmla="*/ 384175 h 1063625"/>
              <a:gd name="connsiteX32" fmla="*/ 1892300 w 2219325"/>
              <a:gd name="connsiteY32" fmla="*/ 349250 h 1063625"/>
              <a:gd name="connsiteX33" fmla="*/ 1901825 w 2219325"/>
              <a:gd name="connsiteY33" fmla="*/ 301625 h 1063625"/>
              <a:gd name="connsiteX34" fmla="*/ 1939925 w 2219325"/>
              <a:gd name="connsiteY34" fmla="*/ 263525 h 1063625"/>
              <a:gd name="connsiteX35" fmla="*/ 2012950 w 2219325"/>
              <a:gd name="connsiteY35" fmla="*/ 209550 h 1063625"/>
              <a:gd name="connsiteX36" fmla="*/ 2070100 w 2219325"/>
              <a:gd name="connsiteY36" fmla="*/ 161925 h 1063625"/>
              <a:gd name="connsiteX37" fmla="*/ 2111375 w 2219325"/>
              <a:gd name="connsiteY37" fmla="*/ 114300 h 1063625"/>
              <a:gd name="connsiteX38" fmla="*/ 2178050 w 2219325"/>
              <a:gd name="connsiteY38" fmla="*/ 47625 h 1063625"/>
              <a:gd name="connsiteX39" fmla="*/ 2219325 w 2219325"/>
              <a:gd name="connsiteY39" fmla="*/ 0 h 1063625"/>
              <a:gd name="connsiteX0" fmla="*/ 0 w 2178050"/>
              <a:gd name="connsiteY0" fmla="*/ 1016000 h 1016000"/>
              <a:gd name="connsiteX1" fmla="*/ 57150 w 2178050"/>
              <a:gd name="connsiteY1" fmla="*/ 990600 h 1016000"/>
              <a:gd name="connsiteX2" fmla="*/ 120650 w 2178050"/>
              <a:gd name="connsiteY2" fmla="*/ 990600 h 1016000"/>
              <a:gd name="connsiteX3" fmla="*/ 161925 w 2178050"/>
              <a:gd name="connsiteY3" fmla="*/ 984250 h 1016000"/>
              <a:gd name="connsiteX4" fmla="*/ 244475 w 2178050"/>
              <a:gd name="connsiteY4" fmla="*/ 958850 h 1016000"/>
              <a:gd name="connsiteX5" fmla="*/ 349250 w 2178050"/>
              <a:gd name="connsiteY5" fmla="*/ 939800 h 1016000"/>
              <a:gd name="connsiteX6" fmla="*/ 422275 w 2178050"/>
              <a:gd name="connsiteY6" fmla="*/ 904875 h 1016000"/>
              <a:gd name="connsiteX7" fmla="*/ 511175 w 2178050"/>
              <a:gd name="connsiteY7" fmla="*/ 873125 h 1016000"/>
              <a:gd name="connsiteX8" fmla="*/ 600075 w 2178050"/>
              <a:gd name="connsiteY8" fmla="*/ 850900 h 1016000"/>
              <a:gd name="connsiteX9" fmla="*/ 650875 w 2178050"/>
              <a:gd name="connsiteY9" fmla="*/ 825500 h 1016000"/>
              <a:gd name="connsiteX10" fmla="*/ 736600 w 2178050"/>
              <a:gd name="connsiteY10" fmla="*/ 790575 h 1016000"/>
              <a:gd name="connsiteX11" fmla="*/ 777875 w 2178050"/>
              <a:gd name="connsiteY11" fmla="*/ 777875 h 1016000"/>
              <a:gd name="connsiteX12" fmla="*/ 828675 w 2178050"/>
              <a:gd name="connsiteY12" fmla="*/ 762000 h 1016000"/>
              <a:gd name="connsiteX13" fmla="*/ 898525 w 2178050"/>
              <a:gd name="connsiteY13" fmla="*/ 746125 h 1016000"/>
              <a:gd name="connsiteX14" fmla="*/ 946150 w 2178050"/>
              <a:gd name="connsiteY14" fmla="*/ 727075 h 1016000"/>
              <a:gd name="connsiteX15" fmla="*/ 977900 w 2178050"/>
              <a:gd name="connsiteY15" fmla="*/ 692150 h 1016000"/>
              <a:gd name="connsiteX16" fmla="*/ 1012825 w 2178050"/>
              <a:gd name="connsiteY16" fmla="*/ 654050 h 1016000"/>
              <a:gd name="connsiteX17" fmla="*/ 1076325 w 2178050"/>
              <a:gd name="connsiteY17" fmla="*/ 650875 h 1016000"/>
              <a:gd name="connsiteX18" fmla="*/ 1146175 w 2178050"/>
              <a:gd name="connsiteY18" fmla="*/ 641350 h 1016000"/>
              <a:gd name="connsiteX19" fmla="*/ 1168400 w 2178050"/>
              <a:gd name="connsiteY19" fmla="*/ 612775 h 1016000"/>
              <a:gd name="connsiteX20" fmla="*/ 1181100 w 2178050"/>
              <a:gd name="connsiteY20" fmla="*/ 571500 h 1016000"/>
              <a:gd name="connsiteX21" fmla="*/ 1200150 w 2178050"/>
              <a:gd name="connsiteY21" fmla="*/ 549275 h 1016000"/>
              <a:gd name="connsiteX22" fmla="*/ 1244600 w 2178050"/>
              <a:gd name="connsiteY22" fmla="*/ 536575 h 1016000"/>
              <a:gd name="connsiteX23" fmla="*/ 1285875 w 2178050"/>
              <a:gd name="connsiteY23" fmla="*/ 466725 h 1016000"/>
              <a:gd name="connsiteX24" fmla="*/ 1343025 w 2178050"/>
              <a:gd name="connsiteY24" fmla="*/ 454025 h 1016000"/>
              <a:gd name="connsiteX25" fmla="*/ 1441450 w 2178050"/>
              <a:gd name="connsiteY25" fmla="*/ 428625 h 1016000"/>
              <a:gd name="connsiteX26" fmla="*/ 1565275 w 2178050"/>
              <a:gd name="connsiteY26" fmla="*/ 403225 h 1016000"/>
              <a:gd name="connsiteX27" fmla="*/ 1638300 w 2178050"/>
              <a:gd name="connsiteY27" fmla="*/ 377825 h 1016000"/>
              <a:gd name="connsiteX28" fmla="*/ 1689100 w 2178050"/>
              <a:gd name="connsiteY28" fmla="*/ 390525 h 1016000"/>
              <a:gd name="connsiteX29" fmla="*/ 1774825 w 2178050"/>
              <a:gd name="connsiteY29" fmla="*/ 390525 h 1016000"/>
              <a:gd name="connsiteX30" fmla="*/ 1822450 w 2178050"/>
              <a:gd name="connsiteY30" fmla="*/ 368300 h 1016000"/>
              <a:gd name="connsiteX31" fmla="*/ 1863725 w 2178050"/>
              <a:gd name="connsiteY31" fmla="*/ 336550 h 1016000"/>
              <a:gd name="connsiteX32" fmla="*/ 1892300 w 2178050"/>
              <a:gd name="connsiteY32" fmla="*/ 301625 h 1016000"/>
              <a:gd name="connsiteX33" fmla="*/ 1901825 w 2178050"/>
              <a:gd name="connsiteY33" fmla="*/ 254000 h 1016000"/>
              <a:gd name="connsiteX34" fmla="*/ 1939925 w 2178050"/>
              <a:gd name="connsiteY34" fmla="*/ 215900 h 1016000"/>
              <a:gd name="connsiteX35" fmla="*/ 2012950 w 2178050"/>
              <a:gd name="connsiteY35" fmla="*/ 161925 h 1016000"/>
              <a:gd name="connsiteX36" fmla="*/ 2070100 w 2178050"/>
              <a:gd name="connsiteY36" fmla="*/ 114300 h 1016000"/>
              <a:gd name="connsiteX37" fmla="*/ 2111375 w 2178050"/>
              <a:gd name="connsiteY37" fmla="*/ 66675 h 1016000"/>
              <a:gd name="connsiteX38" fmla="*/ 2178050 w 2178050"/>
              <a:gd name="connsiteY38" fmla="*/ 0 h 1016000"/>
              <a:gd name="connsiteX0" fmla="*/ 0 w 2111375"/>
              <a:gd name="connsiteY0" fmla="*/ 949325 h 949325"/>
              <a:gd name="connsiteX1" fmla="*/ 57150 w 2111375"/>
              <a:gd name="connsiteY1" fmla="*/ 923925 h 949325"/>
              <a:gd name="connsiteX2" fmla="*/ 120650 w 2111375"/>
              <a:gd name="connsiteY2" fmla="*/ 923925 h 949325"/>
              <a:gd name="connsiteX3" fmla="*/ 161925 w 2111375"/>
              <a:gd name="connsiteY3" fmla="*/ 917575 h 949325"/>
              <a:gd name="connsiteX4" fmla="*/ 244475 w 2111375"/>
              <a:gd name="connsiteY4" fmla="*/ 892175 h 949325"/>
              <a:gd name="connsiteX5" fmla="*/ 349250 w 2111375"/>
              <a:gd name="connsiteY5" fmla="*/ 873125 h 949325"/>
              <a:gd name="connsiteX6" fmla="*/ 422275 w 2111375"/>
              <a:gd name="connsiteY6" fmla="*/ 838200 h 949325"/>
              <a:gd name="connsiteX7" fmla="*/ 511175 w 2111375"/>
              <a:gd name="connsiteY7" fmla="*/ 806450 h 949325"/>
              <a:gd name="connsiteX8" fmla="*/ 600075 w 2111375"/>
              <a:gd name="connsiteY8" fmla="*/ 784225 h 949325"/>
              <a:gd name="connsiteX9" fmla="*/ 650875 w 2111375"/>
              <a:gd name="connsiteY9" fmla="*/ 758825 h 949325"/>
              <a:gd name="connsiteX10" fmla="*/ 736600 w 2111375"/>
              <a:gd name="connsiteY10" fmla="*/ 723900 h 949325"/>
              <a:gd name="connsiteX11" fmla="*/ 777875 w 2111375"/>
              <a:gd name="connsiteY11" fmla="*/ 711200 h 949325"/>
              <a:gd name="connsiteX12" fmla="*/ 828675 w 2111375"/>
              <a:gd name="connsiteY12" fmla="*/ 695325 h 949325"/>
              <a:gd name="connsiteX13" fmla="*/ 898525 w 2111375"/>
              <a:gd name="connsiteY13" fmla="*/ 679450 h 949325"/>
              <a:gd name="connsiteX14" fmla="*/ 946150 w 2111375"/>
              <a:gd name="connsiteY14" fmla="*/ 660400 h 949325"/>
              <a:gd name="connsiteX15" fmla="*/ 977900 w 2111375"/>
              <a:gd name="connsiteY15" fmla="*/ 625475 h 949325"/>
              <a:gd name="connsiteX16" fmla="*/ 1012825 w 2111375"/>
              <a:gd name="connsiteY16" fmla="*/ 587375 h 949325"/>
              <a:gd name="connsiteX17" fmla="*/ 1076325 w 2111375"/>
              <a:gd name="connsiteY17" fmla="*/ 584200 h 949325"/>
              <a:gd name="connsiteX18" fmla="*/ 1146175 w 2111375"/>
              <a:gd name="connsiteY18" fmla="*/ 574675 h 949325"/>
              <a:gd name="connsiteX19" fmla="*/ 1168400 w 2111375"/>
              <a:gd name="connsiteY19" fmla="*/ 546100 h 949325"/>
              <a:gd name="connsiteX20" fmla="*/ 1181100 w 2111375"/>
              <a:gd name="connsiteY20" fmla="*/ 504825 h 949325"/>
              <a:gd name="connsiteX21" fmla="*/ 1200150 w 2111375"/>
              <a:gd name="connsiteY21" fmla="*/ 482600 h 949325"/>
              <a:gd name="connsiteX22" fmla="*/ 1244600 w 2111375"/>
              <a:gd name="connsiteY22" fmla="*/ 469900 h 949325"/>
              <a:gd name="connsiteX23" fmla="*/ 1285875 w 2111375"/>
              <a:gd name="connsiteY23" fmla="*/ 400050 h 949325"/>
              <a:gd name="connsiteX24" fmla="*/ 1343025 w 2111375"/>
              <a:gd name="connsiteY24" fmla="*/ 387350 h 949325"/>
              <a:gd name="connsiteX25" fmla="*/ 1441450 w 2111375"/>
              <a:gd name="connsiteY25" fmla="*/ 361950 h 949325"/>
              <a:gd name="connsiteX26" fmla="*/ 1565275 w 2111375"/>
              <a:gd name="connsiteY26" fmla="*/ 336550 h 949325"/>
              <a:gd name="connsiteX27" fmla="*/ 1638300 w 2111375"/>
              <a:gd name="connsiteY27" fmla="*/ 311150 h 949325"/>
              <a:gd name="connsiteX28" fmla="*/ 1689100 w 2111375"/>
              <a:gd name="connsiteY28" fmla="*/ 323850 h 949325"/>
              <a:gd name="connsiteX29" fmla="*/ 1774825 w 2111375"/>
              <a:gd name="connsiteY29" fmla="*/ 323850 h 949325"/>
              <a:gd name="connsiteX30" fmla="*/ 1822450 w 2111375"/>
              <a:gd name="connsiteY30" fmla="*/ 301625 h 949325"/>
              <a:gd name="connsiteX31" fmla="*/ 1863725 w 2111375"/>
              <a:gd name="connsiteY31" fmla="*/ 269875 h 949325"/>
              <a:gd name="connsiteX32" fmla="*/ 1892300 w 2111375"/>
              <a:gd name="connsiteY32" fmla="*/ 234950 h 949325"/>
              <a:gd name="connsiteX33" fmla="*/ 1901825 w 2111375"/>
              <a:gd name="connsiteY33" fmla="*/ 187325 h 949325"/>
              <a:gd name="connsiteX34" fmla="*/ 1939925 w 2111375"/>
              <a:gd name="connsiteY34" fmla="*/ 149225 h 949325"/>
              <a:gd name="connsiteX35" fmla="*/ 2012950 w 2111375"/>
              <a:gd name="connsiteY35" fmla="*/ 95250 h 949325"/>
              <a:gd name="connsiteX36" fmla="*/ 2070100 w 2111375"/>
              <a:gd name="connsiteY36" fmla="*/ 47625 h 949325"/>
              <a:gd name="connsiteX37" fmla="*/ 2111375 w 2111375"/>
              <a:gd name="connsiteY37" fmla="*/ 0 h 949325"/>
              <a:gd name="connsiteX0" fmla="*/ 0 w 2070100"/>
              <a:gd name="connsiteY0" fmla="*/ 901700 h 901700"/>
              <a:gd name="connsiteX1" fmla="*/ 57150 w 2070100"/>
              <a:gd name="connsiteY1" fmla="*/ 876300 h 901700"/>
              <a:gd name="connsiteX2" fmla="*/ 120650 w 2070100"/>
              <a:gd name="connsiteY2" fmla="*/ 876300 h 901700"/>
              <a:gd name="connsiteX3" fmla="*/ 161925 w 2070100"/>
              <a:gd name="connsiteY3" fmla="*/ 869950 h 901700"/>
              <a:gd name="connsiteX4" fmla="*/ 244475 w 2070100"/>
              <a:gd name="connsiteY4" fmla="*/ 844550 h 901700"/>
              <a:gd name="connsiteX5" fmla="*/ 349250 w 2070100"/>
              <a:gd name="connsiteY5" fmla="*/ 825500 h 901700"/>
              <a:gd name="connsiteX6" fmla="*/ 422275 w 2070100"/>
              <a:gd name="connsiteY6" fmla="*/ 790575 h 901700"/>
              <a:gd name="connsiteX7" fmla="*/ 511175 w 2070100"/>
              <a:gd name="connsiteY7" fmla="*/ 758825 h 901700"/>
              <a:gd name="connsiteX8" fmla="*/ 600075 w 2070100"/>
              <a:gd name="connsiteY8" fmla="*/ 736600 h 901700"/>
              <a:gd name="connsiteX9" fmla="*/ 650875 w 2070100"/>
              <a:gd name="connsiteY9" fmla="*/ 711200 h 901700"/>
              <a:gd name="connsiteX10" fmla="*/ 736600 w 2070100"/>
              <a:gd name="connsiteY10" fmla="*/ 676275 h 901700"/>
              <a:gd name="connsiteX11" fmla="*/ 777875 w 2070100"/>
              <a:gd name="connsiteY11" fmla="*/ 663575 h 901700"/>
              <a:gd name="connsiteX12" fmla="*/ 828675 w 2070100"/>
              <a:gd name="connsiteY12" fmla="*/ 647700 h 901700"/>
              <a:gd name="connsiteX13" fmla="*/ 898525 w 2070100"/>
              <a:gd name="connsiteY13" fmla="*/ 631825 h 901700"/>
              <a:gd name="connsiteX14" fmla="*/ 946150 w 2070100"/>
              <a:gd name="connsiteY14" fmla="*/ 612775 h 901700"/>
              <a:gd name="connsiteX15" fmla="*/ 977900 w 2070100"/>
              <a:gd name="connsiteY15" fmla="*/ 577850 h 901700"/>
              <a:gd name="connsiteX16" fmla="*/ 1012825 w 2070100"/>
              <a:gd name="connsiteY16" fmla="*/ 539750 h 901700"/>
              <a:gd name="connsiteX17" fmla="*/ 1076325 w 2070100"/>
              <a:gd name="connsiteY17" fmla="*/ 536575 h 901700"/>
              <a:gd name="connsiteX18" fmla="*/ 1146175 w 2070100"/>
              <a:gd name="connsiteY18" fmla="*/ 527050 h 901700"/>
              <a:gd name="connsiteX19" fmla="*/ 1168400 w 2070100"/>
              <a:gd name="connsiteY19" fmla="*/ 498475 h 901700"/>
              <a:gd name="connsiteX20" fmla="*/ 1181100 w 2070100"/>
              <a:gd name="connsiteY20" fmla="*/ 457200 h 901700"/>
              <a:gd name="connsiteX21" fmla="*/ 1200150 w 2070100"/>
              <a:gd name="connsiteY21" fmla="*/ 434975 h 901700"/>
              <a:gd name="connsiteX22" fmla="*/ 1244600 w 2070100"/>
              <a:gd name="connsiteY22" fmla="*/ 422275 h 901700"/>
              <a:gd name="connsiteX23" fmla="*/ 1285875 w 2070100"/>
              <a:gd name="connsiteY23" fmla="*/ 352425 h 901700"/>
              <a:gd name="connsiteX24" fmla="*/ 1343025 w 2070100"/>
              <a:gd name="connsiteY24" fmla="*/ 339725 h 901700"/>
              <a:gd name="connsiteX25" fmla="*/ 1441450 w 2070100"/>
              <a:gd name="connsiteY25" fmla="*/ 314325 h 901700"/>
              <a:gd name="connsiteX26" fmla="*/ 1565275 w 2070100"/>
              <a:gd name="connsiteY26" fmla="*/ 288925 h 901700"/>
              <a:gd name="connsiteX27" fmla="*/ 1638300 w 2070100"/>
              <a:gd name="connsiteY27" fmla="*/ 263525 h 901700"/>
              <a:gd name="connsiteX28" fmla="*/ 1689100 w 2070100"/>
              <a:gd name="connsiteY28" fmla="*/ 276225 h 901700"/>
              <a:gd name="connsiteX29" fmla="*/ 1774825 w 2070100"/>
              <a:gd name="connsiteY29" fmla="*/ 276225 h 901700"/>
              <a:gd name="connsiteX30" fmla="*/ 1822450 w 2070100"/>
              <a:gd name="connsiteY30" fmla="*/ 254000 h 901700"/>
              <a:gd name="connsiteX31" fmla="*/ 1863725 w 2070100"/>
              <a:gd name="connsiteY31" fmla="*/ 222250 h 901700"/>
              <a:gd name="connsiteX32" fmla="*/ 1892300 w 2070100"/>
              <a:gd name="connsiteY32" fmla="*/ 187325 h 901700"/>
              <a:gd name="connsiteX33" fmla="*/ 1901825 w 2070100"/>
              <a:gd name="connsiteY33" fmla="*/ 139700 h 901700"/>
              <a:gd name="connsiteX34" fmla="*/ 1939925 w 2070100"/>
              <a:gd name="connsiteY34" fmla="*/ 101600 h 901700"/>
              <a:gd name="connsiteX35" fmla="*/ 2012950 w 2070100"/>
              <a:gd name="connsiteY35" fmla="*/ 47625 h 901700"/>
              <a:gd name="connsiteX36" fmla="*/ 2070100 w 2070100"/>
              <a:gd name="connsiteY36" fmla="*/ 0 h 901700"/>
              <a:gd name="connsiteX0" fmla="*/ 0 w 2012950"/>
              <a:gd name="connsiteY0" fmla="*/ 854075 h 854075"/>
              <a:gd name="connsiteX1" fmla="*/ 57150 w 2012950"/>
              <a:gd name="connsiteY1" fmla="*/ 828675 h 854075"/>
              <a:gd name="connsiteX2" fmla="*/ 120650 w 2012950"/>
              <a:gd name="connsiteY2" fmla="*/ 828675 h 854075"/>
              <a:gd name="connsiteX3" fmla="*/ 161925 w 2012950"/>
              <a:gd name="connsiteY3" fmla="*/ 822325 h 854075"/>
              <a:gd name="connsiteX4" fmla="*/ 244475 w 2012950"/>
              <a:gd name="connsiteY4" fmla="*/ 796925 h 854075"/>
              <a:gd name="connsiteX5" fmla="*/ 349250 w 2012950"/>
              <a:gd name="connsiteY5" fmla="*/ 777875 h 854075"/>
              <a:gd name="connsiteX6" fmla="*/ 422275 w 2012950"/>
              <a:gd name="connsiteY6" fmla="*/ 742950 h 854075"/>
              <a:gd name="connsiteX7" fmla="*/ 511175 w 2012950"/>
              <a:gd name="connsiteY7" fmla="*/ 711200 h 854075"/>
              <a:gd name="connsiteX8" fmla="*/ 600075 w 2012950"/>
              <a:gd name="connsiteY8" fmla="*/ 688975 h 854075"/>
              <a:gd name="connsiteX9" fmla="*/ 650875 w 2012950"/>
              <a:gd name="connsiteY9" fmla="*/ 663575 h 854075"/>
              <a:gd name="connsiteX10" fmla="*/ 736600 w 2012950"/>
              <a:gd name="connsiteY10" fmla="*/ 628650 h 854075"/>
              <a:gd name="connsiteX11" fmla="*/ 777875 w 2012950"/>
              <a:gd name="connsiteY11" fmla="*/ 615950 h 854075"/>
              <a:gd name="connsiteX12" fmla="*/ 828675 w 2012950"/>
              <a:gd name="connsiteY12" fmla="*/ 600075 h 854075"/>
              <a:gd name="connsiteX13" fmla="*/ 898525 w 2012950"/>
              <a:gd name="connsiteY13" fmla="*/ 584200 h 854075"/>
              <a:gd name="connsiteX14" fmla="*/ 946150 w 2012950"/>
              <a:gd name="connsiteY14" fmla="*/ 565150 h 854075"/>
              <a:gd name="connsiteX15" fmla="*/ 977900 w 2012950"/>
              <a:gd name="connsiteY15" fmla="*/ 530225 h 854075"/>
              <a:gd name="connsiteX16" fmla="*/ 1012825 w 2012950"/>
              <a:gd name="connsiteY16" fmla="*/ 492125 h 854075"/>
              <a:gd name="connsiteX17" fmla="*/ 1076325 w 2012950"/>
              <a:gd name="connsiteY17" fmla="*/ 488950 h 854075"/>
              <a:gd name="connsiteX18" fmla="*/ 1146175 w 2012950"/>
              <a:gd name="connsiteY18" fmla="*/ 479425 h 854075"/>
              <a:gd name="connsiteX19" fmla="*/ 1168400 w 2012950"/>
              <a:gd name="connsiteY19" fmla="*/ 450850 h 854075"/>
              <a:gd name="connsiteX20" fmla="*/ 1181100 w 2012950"/>
              <a:gd name="connsiteY20" fmla="*/ 409575 h 854075"/>
              <a:gd name="connsiteX21" fmla="*/ 1200150 w 2012950"/>
              <a:gd name="connsiteY21" fmla="*/ 387350 h 854075"/>
              <a:gd name="connsiteX22" fmla="*/ 1244600 w 2012950"/>
              <a:gd name="connsiteY22" fmla="*/ 374650 h 854075"/>
              <a:gd name="connsiteX23" fmla="*/ 1285875 w 2012950"/>
              <a:gd name="connsiteY23" fmla="*/ 304800 h 854075"/>
              <a:gd name="connsiteX24" fmla="*/ 1343025 w 2012950"/>
              <a:gd name="connsiteY24" fmla="*/ 292100 h 854075"/>
              <a:gd name="connsiteX25" fmla="*/ 1441450 w 2012950"/>
              <a:gd name="connsiteY25" fmla="*/ 266700 h 854075"/>
              <a:gd name="connsiteX26" fmla="*/ 1565275 w 2012950"/>
              <a:gd name="connsiteY26" fmla="*/ 241300 h 854075"/>
              <a:gd name="connsiteX27" fmla="*/ 1638300 w 2012950"/>
              <a:gd name="connsiteY27" fmla="*/ 215900 h 854075"/>
              <a:gd name="connsiteX28" fmla="*/ 1689100 w 2012950"/>
              <a:gd name="connsiteY28" fmla="*/ 228600 h 854075"/>
              <a:gd name="connsiteX29" fmla="*/ 1774825 w 2012950"/>
              <a:gd name="connsiteY29" fmla="*/ 228600 h 854075"/>
              <a:gd name="connsiteX30" fmla="*/ 1822450 w 2012950"/>
              <a:gd name="connsiteY30" fmla="*/ 206375 h 854075"/>
              <a:gd name="connsiteX31" fmla="*/ 1863725 w 2012950"/>
              <a:gd name="connsiteY31" fmla="*/ 174625 h 854075"/>
              <a:gd name="connsiteX32" fmla="*/ 1892300 w 2012950"/>
              <a:gd name="connsiteY32" fmla="*/ 139700 h 854075"/>
              <a:gd name="connsiteX33" fmla="*/ 1901825 w 2012950"/>
              <a:gd name="connsiteY33" fmla="*/ 92075 h 854075"/>
              <a:gd name="connsiteX34" fmla="*/ 1939925 w 2012950"/>
              <a:gd name="connsiteY34" fmla="*/ 53975 h 854075"/>
              <a:gd name="connsiteX35" fmla="*/ 2012950 w 2012950"/>
              <a:gd name="connsiteY35" fmla="*/ 0 h 854075"/>
              <a:gd name="connsiteX0" fmla="*/ 0 w 1939925"/>
              <a:gd name="connsiteY0" fmla="*/ 800100 h 800100"/>
              <a:gd name="connsiteX1" fmla="*/ 57150 w 1939925"/>
              <a:gd name="connsiteY1" fmla="*/ 774700 h 800100"/>
              <a:gd name="connsiteX2" fmla="*/ 120650 w 1939925"/>
              <a:gd name="connsiteY2" fmla="*/ 774700 h 800100"/>
              <a:gd name="connsiteX3" fmla="*/ 161925 w 1939925"/>
              <a:gd name="connsiteY3" fmla="*/ 768350 h 800100"/>
              <a:gd name="connsiteX4" fmla="*/ 244475 w 1939925"/>
              <a:gd name="connsiteY4" fmla="*/ 742950 h 800100"/>
              <a:gd name="connsiteX5" fmla="*/ 349250 w 1939925"/>
              <a:gd name="connsiteY5" fmla="*/ 723900 h 800100"/>
              <a:gd name="connsiteX6" fmla="*/ 422275 w 1939925"/>
              <a:gd name="connsiteY6" fmla="*/ 688975 h 800100"/>
              <a:gd name="connsiteX7" fmla="*/ 511175 w 1939925"/>
              <a:gd name="connsiteY7" fmla="*/ 657225 h 800100"/>
              <a:gd name="connsiteX8" fmla="*/ 600075 w 1939925"/>
              <a:gd name="connsiteY8" fmla="*/ 635000 h 800100"/>
              <a:gd name="connsiteX9" fmla="*/ 650875 w 1939925"/>
              <a:gd name="connsiteY9" fmla="*/ 609600 h 800100"/>
              <a:gd name="connsiteX10" fmla="*/ 736600 w 1939925"/>
              <a:gd name="connsiteY10" fmla="*/ 574675 h 800100"/>
              <a:gd name="connsiteX11" fmla="*/ 777875 w 1939925"/>
              <a:gd name="connsiteY11" fmla="*/ 561975 h 800100"/>
              <a:gd name="connsiteX12" fmla="*/ 828675 w 1939925"/>
              <a:gd name="connsiteY12" fmla="*/ 546100 h 800100"/>
              <a:gd name="connsiteX13" fmla="*/ 898525 w 1939925"/>
              <a:gd name="connsiteY13" fmla="*/ 530225 h 800100"/>
              <a:gd name="connsiteX14" fmla="*/ 946150 w 1939925"/>
              <a:gd name="connsiteY14" fmla="*/ 511175 h 800100"/>
              <a:gd name="connsiteX15" fmla="*/ 977900 w 1939925"/>
              <a:gd name="connsiteY15" fmla="*/ 476250 h 800100"/>
              <a:gd name="connsiteX16" fmla="*/ 1012825 w 1939925"/>
              <a:gd name="connsiteY16" fmla="*/ 438150 h 800100"/>
              <a:gd name="connsiteX17" fmla="*/ 1076325 w 1939925"/>
              <a:gd name="connsiteY17" fmla="*/ 434975 h 800100"/>
              <a:gd name="connsiteX18" fmla="*/ 1146175 w 1939925"/>
              <a:gd name="connsiteY18" fmla="*/ 425450 h 800100"/>
              <a:gd name="connsiteX19" fmla="*/ 1168400 w 1939925"/>
              <a:gd name="connsiteY19" fmla="*/ 396875 h 800100"/>
              <a:gd name="connsiteX20" fmla="*/ 1181100 w 1939925"/>
              <a:gd name="connsiteY20" fmla="*/ 355600 h 800100"/>
              <a:gd name="connsiteX21" fmla="*/ 1200150 w 1939925"/>
              <a:gd name="connsiteY21" fmla="*/ 333375 h 800100"/>
              <a:gd name="connsiteX22" fmla="*/ 1244600 w 1939925"/>
              <a:gd name="connsiteY22" fmla="*/ 320675 h 800100"/>
              <a:gd name="connsiteX23" fmla="*/ 1285875 w 1939925"/>
              <a:gd name="connsiteY23" fmla="*/ 250825 h 800100"/>
              <a:gd name="connsiteX24" fmla="*/ 1343025 w 1939925"/>
              <a:gd name="connsiteY24" fmla="*/ 238125 h 800100"/>
              <a:gd name="connsiteX25" fmla="*/ 1441450 w 1939925"/>
              <a:gd name="connsiteY25" fmla="*/ 212725 h 800100"/>
              <a:gd name="connsiteX26" fmla="*/ 1565275 w 1939925"/>
              <a:gd name="connsiteY26" fmla="*/ 187325 h 800100"/>
              <a:gd name="connsiteX27" fmla="*/ 1638300 w 1939925"/>
              <a:gd name="connsiteY27" fmla="*/ 161925 h 800100"/>
              <a:gd name="connsiteX28" fmla="*/ 1689100 w 1939925"/>
              <a:gd name="connsiteY28" fmla="*/ 174625 h 800100"/>
              <a:gd name="connsiteX29" fmla="*/ 1774825 w 1939925"/>
              <a:gd name="connsiteY29" fmla="*/ 174625 h 800100"/>
              <a:gd name="connsiteX30" fmla="*/ 1822450 w 1939925"/>
              <a:gd name="connsiteY30" fmla="*/ 152400 h 800100"/>
              <a:gd name="connsiteX31" fmla="*/ 1863725 w 1939925"/>
              <a:gd name="connsiteY31" fmla="*/ 120650 h 800100"/>
              <a:gd name="connsiteX32" fmla="*/ 1892300 w 1939925"/>
              <a:gd name="connsiteY32" fmla="*/ 85725 h 800100"/>
              <a:gd name="connsiteX33" fmla="*/ 1901825 w 1939925"/>
              <a:gd name="connsiteY33" fmla="*/ 38100 h 800100"/>
              <a:gd name="connsiteX34" fmla="*/ 1939925 w 1939925"/>
              <a:gd name="connsiteY34" fmla="*/ 0 h 800100"/>
              <a:gd name="connsiteX0" fmla="*/ 0 w 1901825"/>
              <a:gd name="connsiteY0" fmla="*/ 762000 h 762000"/>
              <a:gd name="connsiteX1" fmla="*/ 57150 w 1901825"/>
              <a:gd name="connsiteY1" fmla="*/ 736600 h 762000"/>
              <a:gd name="connsiteX2" fmla="*/ 120650 w 1901825"/>
              <a:gd name="connsiteY2" fmla="*/ 736600 h 762000"/>
              <a:gd name="connsiteX3" fmla="*/ 161925 w 1901825"/>
              <a:gd name="connsiteY3" fmla="*/ 730250 h 762000"/>
              <a:gd name="connsiteX4" fmla="*/ 244475 w 1901825"/>
              <a:gd name="connsiteY4" fmla="*/ 704850 h 762000"/>
              <a:gd name="connsiteX5" fmla="*/ 349250 w 1901825"/>
              <a:gd name="connsiteY5" fmla="*/ 685800 h 762000"/>
              <a:gd name="connsiteX6" fmla="*/ 422275 w 1901825"/>
              <a:gd name="connsiteY6" fmla="*/ 650875 h 762000"/>
              <a:gd name="connsiteX7" fmla="*/ 511175 w 1901825"/>
              <a:gd name="connsiteY7" fmla="*/ 619125 h 762000"/>
              <a:gd name="connsiteX8" fmla="*/ 600075 w 1901825"/>
              <a:gd name="connsiteY8" fmla="*/ 596900 h 762000"/>
              <a:gd name="connsiteX9" fmla="*/ 650875 w 1901825"/>
              <a:gd name="connsiteY9" fmla="*/ 571500 h 762000"/>
              <a:gd name="connsiteX10" fmla="*/ 736600 w 1901825"/>
              <a:gd name="connsiteY10" fmla="*/ 536575 h 762000"/>
              <a:gd name="connsiteX11" fmla="*/ 777875 w 1901825"/>
              <a:gd name="connsiteY11" fmla="*/ 523875 h 762000"/>
              <a:gd name="connsiteX12" fmla="*/ 828675 w 1901825"/>
              <a:gd name="connsiteY12" fmla="*/ 508000 h 762000"/>
              <a:gd name="connsiteX13" fmla="*/ 898525 w 1901825"/>
              <a:gd name="connsiteY13" fmla="*/ 492125 h 762000"/>
              <a:gd name="connsiteX14" fmla="*/ 946150 w 1901825"/>
              <a:gd name="connsiteY14" fmla="*/ 473075 h 762000"/>
              <a:gd name="connsiteX15" fmla="*/ 977900 w 1901825"/>
              <a:gd name="connsiteY15" fmla="*/ 438150 h 762000"/>
              <a:gd name="connsiteX16" fmla="*/ 1012825 w 1901825"/>
              <a:gd name="connsiteY16" fmla="*/ 400050 h 762000"/>
              <a:gd name="connsiteX17" fmla="*/ 1076325 w 1901825"/>
              <a:gd name="connsiteY17" fmla="*/ 396875 h 762000"/>
              <a:gd name="connsiteX18" fmla="*/ 1146175 w 1901825"/>
              <a:gd name="connsiteY18" fmla="*/ 387350 h 762000"/>
              <a:gd name="connsiteX19" fmla="*/ 1168400 w 1901825"/>
              <a:gd name="connsiteY19" fmla="*/ 358775 h 762000"/>
              <a:gd name="connsiteX20" fmla="*/ 1181100 w 1901825"/>
              <a:gd name="connsiteY20" fmla="*/ 317500 h 762000"/>
              <a:gd name="connsiteX21" fmla="*/ 1200150 w 1901825"/>
              <a:gd name="connsiteY21" fmla="*/ 295275 h 762000"/>
              <a:gd name="connsiteX22" fmla="*/ 1244600 w 1901825"/>
              <a:gd name="connsiteY22" fmla="*/ 282575 h 762000"/>
              <a:gd name="connsiteX23" fmla="*/ 1285875 w 1901825"/>
              <a:gd name="connsiteY23" fmla="*/ 212725 h 762000"/>
              <a:gd name="connsiteX24" fmla="*/ 1343025 w 1901825"/>
              <a:gd name="connsiteY24" fmla="*/ 200025 h 762000"/>
              <a:gd name="connsiteX25" fmla="*/ 1441450 w 1901825"/>
              <a:gd name="connsiteY25" fmla="*/ 174625 h 762000"/>
              <a:gd name="connsiteX26" fmla="*/ 1565275 w 1901825"/>
              <a:gd name="connsiteY26" fmla="*/ 149225 h 762000"/>
              <a:gd name="connsiteX27" fmla="*/ 1638300 w 1901825"/>
              <a:gd name="connsiteY27" fmla="*/ 123825 h 762000"/>
              <a:gd name="connsiteX28" fmla="*/ 1689100 w 1901825"/>
              <a:gd name="connsiteY28" fmla="*/ 136525 h 762000"/>
              <a:gd name="connsiteX29" fmla="*/ 1774825 w 1901825"/>
              <a:gd name="connsiteY29" fmla="*/ 136525 h 762000"/>
              <a:gd name="connsiteX30" fmla="*/ 1822450 w 1901825"/>
              <a:gd name="connsiteY30" fmla="*/ 114300 h 762000"/>
              <a:gd name="connsiteX31" fmla="*/ 1863725 w 1901825"/>
              <a:gd name="connsiteY31" fmla="*/ 82550 h 762000"/>
              <a:gd name="connsiteX32" fmla="*/ 1892300 w 1901825"/>
              <a:gd name="connsiteY32" fmla="*/ 47625 h 762000"/>
              <a:gd name="connsiteX33" fmla="*/ 1901825 w 1901825"/>
              <a:gd name="connsiteY33" fmla="*/ 0 h 762000"/>
              <a:gd name="connsiteX0" fmla="*/ 0 w 1892300"/>
              <a:gd name="connsiteY0" fmla="*/ 714375 h 714375"/>
              <a:gd name="connsiteX1" fmla="*/ 57150 w 1892300"/>
              <a:gd name="connsiteY1" fmla="*/ 688975 h 714375"/>
              <a:gd name="connsiteX2" fmla="*/ 120650 w 1892300"/>
              <a:gd name="connsiteY2" fmla="*/ 688975 h 714375"/>
              <a:gd name="connsiteX3" fmla="*/ 161925 w 1892300"/>
              <a:gd name="connsiteY3" fmla="*/ 682625 h 714375"/>
              <a:gd name="connsiteX4" fmla="*/ 244475 w 1892300"/>
              <a:gd name="connsiteY4" fmla="*/ 657225 h 714375"/>
              <a:gd name="connsiteX5" fmla="*/ 349250 w 1892300"/>
              <a:gd name="connsiteY5" fmla="*/ 638175 h 714375"/>
              <a:gd name="connsiteX6" fmla="*/ 422275 w 1892300"/>
              <a:gd name="connsiteY6" fmla="*/ 603250 h 714375"/>
              <a:gd name="connsiteX7" fmla="*/ 511175 w 1892300"/>
              <a:gd name="connsiteY7" fmla="*/ 571500 h 714375"/>
              <a:gd name="connsiteX8" fmla="*/ 600075 w 1892300"/>
              <a:gd name="connsiteY8" fmla="*/ 549275 h 714375"/>
              <a:gd name="connsiteX9" fmla="*/ 650875 w 1892300"/>
              <a:gd name="connsiteY9" fmla="*/ 523875 h 714375"/>
              <a:gd name="connsiteX10" fmla="*/ 736600 w 1892300"/>
              <a:gd name="connsiteY10" fmla="*/ 488950 h 714375"/>
              <a:gd name="connsiteX11" fmla="*/ 777875 w 1892300"/>
              <a:gd name="connsiteY11" fmla="*/ 476250 h 714375"/>
              <a:gd name="connsiteX12" fmla="*/ 828675 w 1892300"/>
              <a:gd name="connsiteY12" fmla="*/ 460375 h 714375"/>
              <a:gd name="connsiteX13" fmla="*/ 898525 w 1892300"/>
              <a:gd name="connsiteY13" fmla="*/ 444500 h 714375"/>
              <a:gd name="connsiteX14" fmla="*/ 946150 w 1892300"/>
              <a:gd name="connsiteY14" fmla="*/ 425450 h 714375"/>
              <a:gd name="connsiteX15" fmla="*/ 977900 w 1892300"/>
              <a:gd name="connsiteY15" fmla="*/ 390525 h 714375"/>
              <a:gd name="connsiteX16" fmla="*/ 1012825 w 1892300"/>
              <a:gd name="connsiteY16" fmla="*/ 352425 h 714375"/>
              <a:gd name="connsiteX17" fmla="*/ 1076325 w 1892300"/>
              <a:gd name="connsiteY17" fmla="*/ 349250 h 714375"/>
              <a:gd name="connsiteX18" fmla="*/ 1146175 w 1892300"/>
              <a:gd name="connsiteY18" fmla="*/ 339725 h 714375"/>
              <a:gd name="connsiteX19" fmla="*/ 1168400 w 1892300"/>
              <a:gd name="connsiteY19" fmla="*/ 311150 h 714375"/>
              <a:gd name="connsiteX20" fmla="*/ 1181100 w 1892300"/>
              <a:gd name="connsiteY20" fmla="*/ 269875 h 714375"/>
              <a:gd name="connsiteX21" fmla="*/ 1200150 w 1892300"/>
              <a:gd name="connsiteY21" fmla="*/ 247650 h 714375"/>
              <a:gd name="connsiteX22" fmla="*/ 1244600 w 1892300"/>
              <a:gd name="connsiteY22" fmla="*/ 234950 h 714375"/>
              <a:gd name="connsiteX23" fmla="*/ 1285875 w 1892300"/>
              <a:gd name="connsiteY23" fmla="*/ 165100 h 714375"/>
              <a:gd name="connsiteX24" fmla="*/ 1343025 w 1892300"/>
              <a:gd name="connsiteY24" fmla="*/ 152400 h 714375"/>
              <a:gd name="connsiteX25" fmla="*/ 1441450 w 1892300"/>
              <a:gd name="connsiteY25" fmla="*/ 127000 h 714375"/>
              <a:gd name="connsiteX26" fmla="*/ 1565275 w 1892300"/>
              <a:gd name="connsiteY26" fmla="*/ 101600 h 714375"/>
              <a:gd name="connsiteX27" fmla="*/ 1638300 w 1892300"/>
              <a:gd name="connsiteY27" fmla="*/ 76200 h 714375"/>
              <a:gd name="connsiteX28" fmla="*/ 1689100 w 1892300"/>
              <a:gd name="connsiteY28" fmla="*/ 88900 h 714375"/>
              <a:gd name="connsiteX29" fmla="*/ 1774825 w 1892300"/>
              <a:gd name="connsiteY29" fmla="*/ 88900 h 714375"/>
              <a:gd name="connsiteX30" fmla="*/ 1822450 w 1892300"/>
              <a:gd name="connsiteY30" fmla="*/ 66675 h 714375"/>
              <a:gd name="connsiteX31" fmla="*/ 1863725 w 1892300"/>
              <a:gd name="connsiteY31" fmla="*/ 34925 h 714375"/>
              <a:gd name="connsiteX32" fmla="*/ 1892300 w 1892300"/>
              <a:gd name="connsiteY32" fmla="*/ 0 h 714375"/>
              <a:gd name="connsiteX0" fmla="*/ 0 w 1863725"/>
              <a:gd name="connsiteY0" fmla="*/ 679450 h 679450"/>
              <a:gd name="connsiteX1" fmla="*/ 57150 w 1863725"/>
              <a:gd name="connsiteY1" fmla="*/ 654050 h 679450"/>
              <a:gd name="connsiteX2" fmla="*/ 120650 w 1863725"/>
              <a:gd name="connsiteY2" fmla="*/ 654050 h 679450"/>
              <a:gd name="connsiteX3" fmla="*/ 161925 w 1863725"/>
              <a:gd name="connsiteY3" fmla="*/ 647700 h 679450"/>
              <a:gd name="connsiteX4" fmla="*/ 244475 w 1863725"/>
              <a:gd name="connsiteY4" fmla="*/ 622300 h 679450"/>
              <a:gd name="connsiteX5" fmla="*/ 349250 w 1863725"/>
              <a:gd name="connsiteY5" fmla="*/ 603250 h 679450"/>
              <a:gd name="connsiteX6" fmla="*/ 422275 w 1863725"/>
              <a:gd name="connsiteY6" fmla="*/ 568325 h 679450"/>
              <a:gd name="connsiteX7" fmla="*/ 511175 w 1863725"/>
              <a:gd name="connsiteY7" fmla="*/ 536575 h 679450"/>
              <a:gd name="connsiteX8" fmla="*/ 600075 w 1863725"/>
              <a:gd name="connsiteY8" fmla="*/ 514350 h 679450"/>
              <a:gd name="connsiteX9" fmla="*/ 650875 w 1863725"/>
              <a:gd name="connsiteY9" fmla="*/ 488950 h 679450"/>
              <a:gd name="connsiteX10" fmla="*/ 736600 w 1863725"/>
              <a:gd name="connsiteY10" fmla="*/ 454025 h 679450"/>
              <a:gd name="connsiteX11" fmla="*/ 777875 w 1863725"/>
              <a:gd name="connsiteY11" fmla="*/ 441325 h 679450"/>
              <a:gd name="connsiteX12" fmla="*/ 828675 w 1863725"/>
              <a:gd name="connsiteY12" fmla="*/ 425450 h 679450"/>
              <a:gd name="connsiteX13" fmla="*/ 898525 w 1863725"/>
              <a:gd name="connsiteY13" fmla="*/ 409575 h 679450"/>
              <a:gd name="connsiteX14" fmla="*/ 946150 w 1863725"/>
              <a:gd name="connsiteY14" fmla="*/ 390525 h 679450"/>
              <a:gd name="connsiteX15" fmla="*/ 977900 w 1863725"/>
              <a:gd name="connsiteY15" fmla="*/ 355600 h 679450"/>
              <a:gd name="connsiteX16" fmla="*/ 1012825 w 1863725"/>
              <a:gd name="connsiteY16" fmla="*/ 317500 h 679450"/>
              <a:gd name="connsiteX17" fmla="*/ 1076325 w 1863725"/>
              <a:gd name="connsiteY17" fmla="*/ 314325 h 679450"/>
              <a:gd name="connsiteX18" fmla="*/ 1146175 w 1863725"/>
              <a:gd name="connsiteY18" fmla="*/ 304800 h 679450"/>
              <a:gd name="connsiteX19" fmla="*/ 1168400 w 1863725"/>
              <a:gd name="connsiteY19" fmla="*/ 276225 h 679450"/>
              <a:gd name="connsiteX20" fmla="*/ 1181100 w 1863725"/>
              <a:gd name="connsiteY20" fmla="*/ 234950 h 679450"/>
              <a:gd name="connsiteX21" fmla="*/ 1200150 w 1863725"/>
              <a:gd name="connsiteY21" fmla="*/ 212725 h 679450"/>
              <a:gd name="connsiteX22" fmla="*/ 1244600 w 1863725"/>
              <a:gd name="connsiteY22" fmla="*/ 200025 h 679450"/>
              <a:gd name="connsiteX23" fmla="*/ 1285875 w 1863725"/>
              <a:gd name="connsiteY23" fmla="*/ 130175 h 679450"/>
              <a:gd name="connsiteX24" fmla="*/ 1343025 w 1863725"/>
              <a:gd name="connsiteY24" fmla="*/ 117475 h 679450"/>
              <a:gd name="connsiteX25" fmla="*/ 1441450 w 1863725"/>
              <a:gd name="connsiteY25" fmla="*/ 92075 h 679450"/>
              <a:gd name="connsiteX26" fmla="*/ 1565275 w 1863725"/>
              <a:gd name="connsiteY26" fmla="*/ 66675 h 679450"/>
              <a:gd name="connsiteX27" fmla="*/ 1638300 w 1863725"/>
              <a:gd name="connsiteY27" fmla="*/ 41275 h 679450"/>
              <a:gd name="connsiteX28" fmla="*/ 1689100 w 1863725"/>
              <a:gd name="connsiteY28" fmla="*/ 53975 h 679450"/>
              <a:gd name="connsiteX29" fmla="*/ 1774825 w 1863725"/>
              <a:gd name="connsiteY29" fmla="*/ 53975 h 679450"/>
              <a:gd name="connsiteX30" fmla="*/ 1822450 w 1863725"/>
              <a:gd name="connsiteY30" fmla="*/ 31750 h 679450"/>
              <a:gd name="connsiteX31" fmla="*/ 1863725 w 1863725"/>
              <a:gd name="connsiteY31" fmla="*/ 0 h 679450"/>
              <a:gd name="connsiteX0" fmla="*/ 0 w 1822450"/>
              <a:gd name="connsiteY0" fmla="*/ 647700 h 647700"/>
              <a:gd name="connsiteX1" fmla="*/ 57150 w 1822450"/>
              <a:gd name="connsiteY1" fmla="*/ 622300 h 647700"/>
              <a:gd name="connsiteX2" fmla="*/ 120650 w 1822450"/>
              <a:gd name="connsiteY2" fmla="*/ 622300 h 647700"/>
              <a:gd name="connsiteX3" fmla="*/ 161925 w 1822450"/>
              <a:gd name="connsiteY3" fmla="*/ 615950 h 647700"/>
              <a:gd name="connsiteX4" fmla="*/ 244475 w 1822450"/>
              <a:gd name="connsiteY4" fmla="*/ 590550 h 647700"/>
              <a:gd name="connsiteX5" fmla="*/ 349250 w 1822450"/>
              <a:gd name="connsiteY5" fmla="*/ 571500 h 647700"/>
              <a:gd name="connsiteX6" fmla="*/ 422275 w 1822450"/>
              <a:gd name="connsiteY6" fmla="*/ 536575 h 647700"/>
              <a:gd name="connsiteX7" fmla="*/ 511175 w 1822450"/>
              <a:gd name="connsiteY7" fmla="*/ 504825 h 647700"/>
              <a:gd name="connsiteX8" fmla="*/ 600075 w 1822450"/>
              <a:gd name="connsiteY8" fmla="*/ 482600 h 647700"/>
              <a:gd name="connsiteX9" fmla="*/ 650875 w 1822450"/>
              <a:gd name="connsiteY9" fmla="*/ 457200 h 647700"/>
              <a:gd name="connsiteX10" fmla="*/ 736600 w 1822450"/>
              <a:gd name="connsiteY10" fmla="*/ 422275 h 647700"/>
              <a:gd name="connsiteX11" fmla="*/ 777875 w 1822450"/>
              <a:gd name="connsiteY11" fmla="*/ 409575 h 647700"/>
              <a:gd name="connsiteX12" fmla="*/ 828675 w 1822450"/>
              <a:gd name="connsiteY12" fmla="*/ 393700 h 647700"/>
              <a:gd name="connsiteX13" fmla="*/ 898525 w 1822450"/>
              <a:gd name="connsiteY13" fmla="*/ 377825 h 647700"/>
              <a:gd name="connsiteX14" fmla="*/ 946150 w 1822450"/>
              <a:gd name="connsiteY14" fmla="*/ 358775 h 647700"/>
              <a:gd name="connsiteX15" fmla="*/ 977900 w 1822450"/>
              <a:gd name="connsiteY15" fmla="*/ 323850 h 647700"/>
              <a:gd name="connsiteX16" fmla="*/ 1012825 w 1822450"/>
              <a:gd name="connsiteY16" fmla="*/ 285750 h 647700"/>
              <a:gd name="connsiteX17" fmla="*/ 1076325 w 1822450"/>
              <a:gd name="connsiteY17" fmla="*/ 282575 h 647700"/>
              <a:gd name="connsiteX18" fmla="*/ 1146175 w 1822450"/>
              <a:gd name="connsiteY18" fmla="*/ 273050 h 647700"/>
              <a:gd name="connsiteX19" fmla="*/ 1168400 w 1822450"/>
              <a:gd name="connsiteY19" fmla="*/ 244475 h 647700"/>
              <a:gd name="connsiteX20" fmla="*/ 1181100 w 1822450"/>
              <a:gd name="connsiteY20" fmla="*/ 203200 h 647700"/>
              <a:gd name="connsiteX21" fmla="*/ 1200150 w 1822450"/>
              <a:gd name="connsiteY21" fmla="*/ 180975 h 647700"/>
              <a:gd name="connsiteX22" fmla="*/ 1244600 w 1822450"/>
              <a:gd name="connsiteY22" fmla="*/ 168275 h 647700"/>
              <a:gd name="connsiteX23" fmla="*/ 1285875 w 1822450"/>
              <a:gd name="connsiteY23" fmla="*/ 98425 h 647700"/>
              <a:gd name="connsiteX24" fmla="*/ 1343025 w 1822450"/>
              <a:gd name="connsiteY24" fmla="*/ 85725 h 647700"/>
              <a:gd name="connsiteX25" fmla="*/ 1441450 w 1822450"/>
              <a:gd name="connsiteY25" fmla="*/ 60325 h 647700"/>
              <a:gd name="connsiteX26" fmla="*/ 1565275 w 1822450"/>
              <a:gd name="connsiteY26" fmla="*/ 34925 h 647700"/>
              <a:gd name="connsiteX27" fmla="*/ 1638300 w 1822450"/>
              <a:gd name="connsiteY27" fmla="*/ 9525 h 647700"/>
              <a:gd name="connsiteX28" fmla="*/ 1689100 w 1822450"/>
              <a:gd name="connsiteY28" fmla="*/ 22225 h 647700"/>
              <a:gd name="connsiteX29" fmla="*/ 1774825 w 1822450"/>
              <a:gd name="connsiteY29" fmla="*/ 22225 h 647700"/>
              <a:gd name="connsiteX30" fmla="*/ 1822450 w 1822450"/>
              <a:gd name="connsiteY30" fmla="*/ 0 h 647700"/>
              <a:gd name="connsiteX0" fmla="*/ 0 w 1774825"/>
              <a:gd name="connsiteY0" fmla="*/ 638413 h 638413"/>
              <a:gd name="connsiteX1" fmla="*/ 57150 w 1774825"/>
              <a:gd name="connsiteY1" fmla="*/ 613013 h 638413"/>
              <a:gd name="connsiteX2" fmla="*/ 120650 w 1774825"/>
              <a:gd name="connsiteY2" fmla="*/ 613013 h 638413"/>
              <a:gd name="connsiteX3" fmla="*/ 161925 w 1774825"/>
              <a:gd name="connsiteY3" fmla="*/ 606663 h 638413"/>
              <a:gd name="connsiteX4" fmla="*/ 244475 w 1774825"/>
              <a:gd name="connsiteY4" fmla="*/ 581263 h 638413"/>
              <a:gd name="connsiteX5" fmla="*/ 349250 w 1774825"/>
              <a:gd name="connsiteY5" fmla="*/ 562213 h 638413"/>
              <a:gd name="connsiteX6" fmla="*/ 422275 w 1774825"/>
              <a:gd name="connsiteY6" fmla="*/ 527288 h 638413"/>
              <a:gd name="connsiteX7" fmla="*/ 511175 w 1774825"/>
              <a:gd name="connsiteY7" fmla="*/ 495538 h 638413"/>
              <a:gd name="connsiteX8" fmla="*/ 600075 w 1774825"/>
              <a:gd name="connsiteY8" fmla="*/ 473313 h 638413"/>
              <a:gd name="connsiteX9" fmla="*/ 650875 w 1774825"/>
              <a:gd name="connsiteY9" fmla="*/ 447913 h 638413"/>
              <a:gd name="connsiteX10" fmla="*/ 736600 w 1774825"/>
              <a:gd name="connsiteY10" fmla="*/ 412988 h 638413"/>
              <a:gd name="connsiteX11" fmla="*/ 777875 w 1774825"/>
              <a:gd name="connsiteY11" fmla="*/ 400288 h 638413"/>
              <a:gd name="connsiteX12" fmla="*/ 828675 w 1774825"/>
              <a:gd name="connsiteY12" fmla="*/ 384413 h 638413"/>
              <a:gd name="connsiteX13" fmla="*/ 898525 w 1774825"/>
              <a:gd name="connsiteY13" fmla="*/ 368538 h 638413"/>
              <a:gd name="connsiteX14" fmla="*/ 946150 w 1774825"/>
              <a:gd name="connsiteY14" fmla="*/ 349488 h 638413"/>
              <a:gd name="connsiteX15" fmla="*/ 977900 w 1774825"/>
              <a:gd name="connsiteY15" fmla="*/ 314563 h 638413"/>
              <a:gd name="connsiteX16" fmla="*/ 1012825 w 1774825"/>
              <a:gd name="connsiteY16" fmla="*/ 276463 h 638413"/>
              <a:gd name="connsiteX17" fmla="*/ 1076325 w 1774825"/>
              <a:gd name="connsiteY17" fmla="*/ 273288 h 638413"/>
              <a:gd name="connsiteX18" fmla="*/ 1146175 w 1774825"/>
              <a:gd name="connsiteY18" fmla="*/ 263763 h 638413"/>
              <a:gd name="connsiteX19" fmla="*/ 1168400 w 1774825"/>
              <a:gd name="connsiteY19" fmla="*/ 235188 h 638413"/>
              <a:gd name="connsiteX20" fmla="*/ 1181100 w 1774825"/>
              <a:gd name="connsiteY20" fmla="*/ 193913 h 638413"/>
              <a:gd name="connsiteX21" fmla="*/ 1200150 w 1774825"/>
              <a:gd name="connsiteY21" fmla="*/ 171688 h 638413"/>
              <a:gd name="connsiteX22" fmla="*/ 1244600 w 1774825"/>
              <a:gd name="connsiteY22" fmla="*/ 158988 h 638413"/>
              <a:gd name="connsiteX23" fmla="*/ 1285875 w 1774825"/>
              <a:gd name="connsiteY23" fmla="*/ 89138 h 638413"/>
              <a:gd name="connsiteX24" fmla="*/ 1343025 w 1774825"/>
              <a:gd name="connsiteY24" fmla="*/ 76438 h 638413"/>
              <a:gd name="connsiteX25" fmla="*/ 1441450 w 1774825"/>
              <a:gd name="connsiteY25" fmla="*/ 51038 h 638413"/>
              <a:gd name="connsiteX26" fmla="*/ 1565275 w 1774825"/>
              <a:gd name="connsiteY26" fmla="*/ 25638 h 638413"/>
              <a:gd name="connsiteX27" fmla="*/ 1638300 w 1774825"/>
              <a:gd name="connsiteY27" fmla="*/ 238 h 638413"/>
              <a:gd name="connsiteX28" fmla="*/ 1689100 w 1774825"/>
              <a:gd name="connsiteY28" fmla="*/ 12938 h 638413"/>
              <a:gd name="connsiteX29" fmla="*/ 1774825 w 1774825"/>
              <a:gd name="connsiteY29" fmla="*/ 12938 h 638413"/>
              <a:gd name="connsiteX0" fmla="*/ 0 w 1689100"/>
              <a:gd name="connsiteY0" fmla="*/ 638413 h 638413"/>
              <a:gd name="connsiteX1" fmla="*/ 57150 w 1689100"/>
              <a:gd name="connsiteY1" fmla="*/ 613013 h 638413"/>
              <a:gd name="connsiteX2" fmla="*/ 120650 w 1689100"/>
              <a:gd name="connsiteY2" fmla="*/ 613013 h 638413"/>
              <a:gd name="connsiteX3" fmla="*/ 161925 w 1689100"/>
              <a:gd name="connsiteY3" fmla="*/ 606663 h 638413"/>
              <a:gd name="connsiteX4" fmla="*/ 244475 w 1689100"/>
              <a:gd name="connsiteY4" fmla="*/ 581263 h 638413"/>
              <a:gd name="connsiteX5" fmla="*/ 349250 w 1689100"/>
              <a:gd name="connsiteY5" fmla="*/ 562213 h 638413"/>
              <a:gd name="connsiteX6" fmla="*/ 422275 w 1689100"/>
              <a:gd name="connsiteY6" fmla="*/ 527288 h 638413"/>
              <a:gd name="connsiteX7" fmla="*/ 511175 w 1689100"/>
              <a:gd name="connsiteY7" fmla="*/ 495538 h 638413"/>
              <a:gd name="connsiteX8" fmla="*/ 600075 w 1689100"/>
              <a:gd name="connsiteY8" fmla="*/ 473313 h 638413"/>
              <a:gd name="connsiteX9" fmla="*/ 650875 w 1689100"/>
              <a:gd name="connsiteY9" fmla="*/ 447913 h 638413"/>
              <a:gd name="connsiteX10" fmla="*/ 736600 w 1689100"/>
              <a:gd name="connsiteY10" fmla="*/ 412988 h 638413"/>
              <a:gd name="connsiteX11" fmla="*/ 777875 w 1689100"/>
              <a:gd name="connsiteY11" fmla="*/ 400288 h 638413"/>
              <a:gd name="connsiteX12" fmla="*/ 828675 w 1689100"/>
              <a:gd name="connsiteY12" fmla="*/ 384413 h 638413"/>
              <a:gd name="connsiteX13" fmla="*/ 898525 w 1689100"/>
              <a:gd name="connsiteY13" fmla="*/ 368538 h 638413"/>
              <a:gd name="connsiteX14" fmla="*/ 946150 w 1689100"/>
              <a:gd name="connsiteY14" fmla="*/ 349488 h 638413"/>
              <a:gd name="connsiteX15" fmla="*/ 977900 w 1689100"/>
              <a:gd name="connsiteY15" fmla="*/ 314563 h 638413"/>
              <a:gd name="connsiteX16" fmla="*/ 1012825 w 1689100"/>
              <a:gd name="connsiteY16" fmla="*/ 276463 h 638413"/>
              <a:gd name="connsiteX17" fmla="*/ 1076325 w 1689100"/>
              <a:gd name="connsiteY17" fmla="*/ 273288 h 638413"/>
              <a:gd name="connsiteX18" fmla="*/ 1146175 w 1689100"/>
              <a:gd name="connsiteY18" fmla="*/ 263763 h 638413"/>
              <a:gd name="connsiteX19" fmla="*/ 1168400 w 1689100"/>
              <a:gd name="connsiteY19" fmla="*/ 235188 h 638413"/>
              <a:gd name="connsiteX20" fmla="*/ 1181100 w 1689100"/>
              <a:gd name="connsiteY20" fmla="*/ 193913 h 638413"/>
              <a:gd name="connsiteX21" fmla="*/ 1200150 w 1689100"/>
              <a:gd name="connsiteY21" fmla="*/ 171688 h 638413"/>
              <a:gd name="connsiteX22" fmla="*/ 1244600 w 1689100"/>
              <a:gd name="connsiteY22" fmla="*/ 158988 h 638413"/>
              <a:gd name="connsiteX23" fmla="*/ 1285875 w 1689100"/>
              <a:gd name="connsiteY23" fmla="*/ 89138 h 638413"/>
              <a:gd name="connsiteX24" fmla="*/ 1343025 w 1689100"/>
              <a:gd name="connsiteY24" fmla="*/ 76438 h 638413"/>
              <a:gd name="connsiteX25" fmla="*/ 1441450 w 1689100"/>
              <a:gd name="connsiteY25" fmla="*/ 51038 h 638413"/>
              <a:gd name="connsiteX26" fmla="*/ 1565275 w 1689100"/>
              <a:gd name="connsiteY26" fmla="*/ 25638 h 638413"/>
              <a:gd name="connsiteX27" fmla="*/ 1638300 w 1689100"/>
              <a:gd name="connsiteY27" fmla="*/ 238 h 638413"/>
              <a:gd name="connsiteX28" fmla="*/ 1689100 w 1689100"/>
              <a:gd name="connsiteY28" fmla="*/ 12938 h 638413"/>
              <a:gd name="connsiteX0" fmla="*/ 0 w 1638300"/>
              <a:gd name="connsiteY0" fmla="*/ 638175 h 638175"/>
              <a:gd name="connsiteX1" fmla="*/ 57150 w 1638300"/>
              <a:gd name="connsiteY1" fmla="*/ 612775 h 638175"/>
              <a:gd name="connsiteX2" fmla="*/ 120650 w 1638300"/>
              <a:gd name="connsiteY2" fmla="*/ 612775 h 638175"/>
              <a:gd name="connsiteX3" fmla="*/ 161925 w 1638300"/>
              <a:gd name="connsiteY3" fmla="*/ 606425 h 638175"/>
              <a:gd name="connsiteX4" fmla="*/ 244475 w 1638300"/>
              <a:gd name="connsiteY4" fmla="*/ 581025 h 638175"/>
              <a:gd name="connsiteX5" fmla="*/ 349250 w 1638300"/>
              <a:gd name="connsiteY5" fmla="*/ 561975 h 638175"/>
              <a:gd name="connsiteX6" fmla="*/ 422275 w 1638300"/>
              <a:gd name="connsiteY6" fmla="*/ 527050 h 638175"/>
              <a:gd name="connsiteX7" fmla="*/ 511175 w 1638300"/>
              <a:gd name="connsiteY7" fmla="*/ 495300 h 638175"/>
              <a:gd name="connsiteX8" fmla="*/ 600075 w 1638300"/>
              <a:gd name="connsiteY8" fmla="*/ 473075 h 638175"/>
              <a:gd name="connsiteX9" fmla="*/ 650875 w 1638300"/>
              <a:gd name="connsiteY9" fmla="*/ 447675 h 638175"/>
              <a:gd name="connsiteX10" fmla="*/ 736600 w 1638300"/>
              <a:gd name="connsiteY10" fmla="*/ 412750 h 638175"/>
              <a:gd name="connsiteX11" fmla="*/ 777875 w 1638300"/>
              <a:gd name="connsiteY11" fmla="*/ 400050 h 638175"/>
              <a:gd name="connsiteX12" fmla="*/ 828675 w 1638300"/>
              <a:gd name="connsiteY12" fmla="*/ 384175 h 638175"/>
              <a:gd name="connsiteX13" fmla="*/ 898525 w 1638300"/>
              <a:gd name="connsiteY13" fmla="*/ 368300 h 638175"/>
              <a:gd name="connsiteX14" fmla="*/ 946150 w 1638300"/>
              <a:gd name="connsiteY14" fmla="*/ 349250 h 638175"/>
              <a:gd name="connsiteX15" fmla="*/ 977900 w 1638300"/>
              <a:gd name="connsiteY15" fmla="*/ 314325 h 638175"/>
              <a:gd name="connsiteX16" fmla="*/ 1012825 w 1638300"/>
              <a:gd name="connsiteY16" fmla="*/ 276225 h 638175"/>
              <a:gd name="connsiteX17" fmla="*/ 1076325 w 1638300"/>
              <a:gd name="connsiteY17" fmla="*/ 273050 h 638175"/>
              <a:gd name="connsiteX18" fmla="*/ 1146175 w 1638300"/>
              <a:gd name="connsiteY18" fmla="*/ 263525 h 638175"/>
              <a:gd name="connsiteX19" fmla="*/ 1168400 w 1638300"/>
              <a:gd name="connsiteY19" fmla="*/ 234950 h 638175"/>
              <a:gd name="connsiteX20" fmla="*/ 1181100 w 1638300"/>
              <a:gd name="connsiteY20" fmla="*/ 193675 h 638175"/>
              <a:gd name="connsiteX21" fmla="*/ 1200150 w 1638300"/>
              <a:gd name="connsiteY21" fmla="*/ 171450 h 638175"/>
              <a:gd name="connsiteX22" fmla="*/ 1244600 w 1638300"/>
              <a:gd name="connsiteY22" fmla="*/ 158750 h 638175"/>
              <a:gd name="connsiteX23" fmla="*/ 1285875 w 1638300"/>
              <a:gd name="connsiteY23" fmla="*/ 88900 h 638175"/>
              <a:gd name="connsiteX24" fmla="*/ 1343025 w 1638300"/>
              <a:gd name="connsiteY24" fmla="*/ 76200 h 638175"/>
              <a:gd name="connsiteX25" fmla="*/ 1441450 w 1638300"/>
              <a:gd name="connsiteY25" fmla="*/ 50800 h 638175"/>
              <a:gd name="connsiteX26" fmla="*/ 1565275 w 1638300"/>
              <a:gd name="connsiteY26" fmla="*/ 25400 h 638175"/>
              <a:gd name="connsiteX27" fmla="*/ 1638300 w 1638300"/>
              <a:gd name="connsiteY27" fmla="*/ 0 h 638175"/>
              <a:gd name="connsiteX0" fmla="*/ 0 w 1638300"/>
              <a:gd name="connsiteY0" fmla="*/ 644388 h 644388"/>
              <a:gd name="connsiteX1" fmla="*/ 57150 w 1638300"/>
              <a:gd name="connsiteY1" fmla="*/ 618988 h 644388"/>
              <a:gd name="connsiteX2" fmla="*/ 120650 w 1638300"/>
              <a:gd name="connsiteY2" fmla="*/ 618988 h 644388"/>
              <a:gd name="connsiteX3" fmla="*/ 161925 w 1638300"/>
              <a:gd name="connsiteY3" fmla="*/ 612638 h 644388"/>
              <a:gd name="connsiteX4" fmla="*/ 244475 w 1638300"/>
              <a:gd name="connsiteY4" fmla="*/ 587238 h 644388"/>
              <a:gd name="connsiteX5" fmla="*/ 349250 w 1638300"/>
              <a:gd name="connsiteY5" fmla="*/ 568188 h 644388"/>
              <a:gd name="connsiteX6" fmla="*/ 422275 w 1638300"/>
              <a:gd name="connsiteY6" fmla="*/ 533263 h 644388"/>
              <a:gd name="connsiteX7" fmla="*/ 511175 w 1638300"/>
              <a:gd name="connsiteY7" fmla="*/ 501513 h 644388"/>
              <a:gd name="connsiteX8" fmla="*/ 600075 w 1638300"/>
              <a:gd name="connsiteY8" fmla="*/ 479288 h 644388"/>
              <a:gd name="connsiteX9" fmla="*/ 650875 w 1638300"/>
              <a:gd name="connsiteY9" fmla="*/ 453888 h 644388"/>
              <a:gd name="connsiteX10" fmla="*/ 736600 w 1638300"/>
              <a:gd name="connsiteY10" fmla="*/ 418963 h 644388"/>
              <a:gd name="connsiteX11" fmla="*/ 777875 w 1638300"/>
              <a:gd name="connsiteY11" fmla="*/ 406263 h 644388"/>
              <a:gd name="connsiteX12" fmla="*/ 828675 w 1638300"/>
              <a:gd name="connsiteY12" fmla="*/ 390388 h 644388"/>
              <a:gd name="connsiteX13" fmla="*/ 898525 w 1638300"/>
              <a:gd name="connsiteY13" fmla="*/ 374513 h 644388"/>
              <a:gd name="connsiteX14" fmla="*/ 946150 w 1638300"/>
              <a:gd name="connsiteY14" fmla="*/ 355463 h 644388"/>
              <a:gd name="connsiteX15" fmla="*/ 977900 w 1638300"/>
              <a:gd name="connsiteY15" fmla="*/ 320538 h 644388"/>
              <a:gd name="connsiteX16" fmla="*/ 1012825 w 1638300"/>
              <a:gd name="connsiteY16" fmla="*/ 282438 h 644388"/>
              <a:gd name="connsiteX17" fmla="*/ 1076325 w 1638300"/>
              <a:gd name="connsiteY17" fmla="*/ 279263 h 644388"/>
              <a:gd name="connsiteX18" fmla="*/ 1146175 w 1638300"/>
              <a:gd name="connsiteY18" fmla="*/ 269738 h 644388"/>
              <a:gd name="connsiteX19" fmla="*/ 1168400 w 1638300"/>
              <a:gd name="connsiteY19" fmla="*/ 241163 h 644388"/>
              <a:gd name="connsiteX20" fmla="*/ 1181100 w 1638300"/>
              <a:gd name="connsiteY20" fmla="*/ 199888 h 644388"/>
              <a:gd name="connsiteX21" fmla="*/ 1200150 w 1638300"/>
              <a:gd name="connsiteY21" fmla="*/ 177663 h 644388"/>
              <a:gd name="connsiteX22" fmla="*/ 1244600 w 1638300"/>
              <a:gd name="connsiteY22" fmla="*/ 164963 h 644388"/>
              <a:gd name="connsiteX23" fmla="*/ 1285875 w 1638300"/>
              <a:gd name="connsiteY23" fmla="*/ 95113 h 644388"/>
              <a:gd name="connsiteX24" fmla="*/ 1343025 w 1638300"/>
              <a:gd name="connsiteY24" fmla="*/ 82413 h 644388"/>
              <a:gd name="connsiteX25" fmla="*/ 1441450 w 1638300"/>
              <a:gd name="connsiteY25" fmla="*/ 57013 h 644388"/>
              <a:gd name="connsiteX26" fmla="*/ 1565275 w 1638300"/>
              <a:gd name="connsiteY26" fmla="*/ 31613 h 644388"/>
              <a:gd name="connsiteX27" fmla="*/ 1615351 w 1638300"/>
              <a:gd name="connsiteY27" fmla="*/ 1182 h 644388"/>
              <a:gd name="connsiteX28" fmla="*/ 1638300 w 1638300"/>
              <a:gd name="connsiteY28" fmla="*/ 6213 h 644388"/>
              <a:gd name="connsiteX0" fmla="*/ 0 w 1615351"/>
              <a:gd name="connsiteY0" fmla="*/ 643206 h 643206"/>
              <a:gd name="connsiteX1" fmla="*/ 57150 w 1615351"/>
              <a:gd name="connsiteY1" fmla="*/ 617806 h 643206"/>
              <a:gd name="connsiteX2" fmla="*/ 120650 w 1615351"/>
              <a:gd name="connsiteY2" fmla="*/ 617806 h 643206"/>
              <a:gd name="connsiteX3" fmla="*/ 161925 w 1615351"/>
              <a:gd name="connsiteY3" fmla="*/ 611456 h 643206"/>
              <a:gd name="connsiteX4" fmla="*/ 244475 w 1615351"/>
              <a:gd name="connsiteY4" fmla="*/ 586056 h 643206"/>
              <a:gd name="connsiteX5" fmla="*/ 349250 w 1615351"/>
              <a:gd name="connsiteY5" fmla="*/ 567006 h 643206"/>
              <a:gd name="connsiteX6" fmla="*/ 422275 w 1615351"/>
              <a:gd name="connsiteY6" fmla="*/ 532081 h 643206"/>
              <a:gd name="connsiteX7" fmla="*/ 511175 w 1615351"/>
              <a:gd name="connsiteY7" fmla="*/ 500331 h 643206"/>
              <a:gd name="connsiteX8" fmla="*/ 600075 w 1615351"/>
              <a:gd name="connsiteY8" fmla="*/ 478106 h 643206"/>
              <a:gd name="connsiteX9" fmla="*/ 650875 w 1615351"/>
              <a:gd name="connsiteY9" fmla="*/ 452706 h 643206"/>
              <a:gd name="connsiteX10" fmla="*/ 736600 w 1615351"/>
              <a:gd name="connsiteY10" fmla="*/ 417781 h 643206"/>
              <a:gd name="connsiteX11" fmla="*/ 777875 w 1615351"/>
              <a:gd name="connsiteY11" fmla="*/ 405081 h 643206"/>
              <a:gd name="connsiteX12" fmla="*/ 828675 w 1615351"/>
              <a:gd name="connsiteY12" fmla="*/ 389206 h 643206"/>
              <a:gd name="connsiteX13" fmla="*/ 898525 w 1615351"/>
              <a:gd name="connsiteY13" fmla="*/ 373331 h 643206"/>
              <a:gd name="connsiteX14" fmla="*/ 946150 w 1615351"/>
              <a:gd name="connsiteY14" fmla="*/ 354281 h 643206"/>
              <a:gd name="connsiteX15" fmla="*/ 977900 w 1615351"/>
              <a:gd name="connsiteY15" fmla="*/ 319356 h 643206"/>
              <a:gd name="connsiteX16" fmla="*/ 1012825 w 1615351"/>
              <a:gd name="connsiteY16" fmla="*/ 281256 h 643206"/>
              <a:gd name="connsiteX17" fmla="*/ 1076325 w 1615351"/>
              <a:gd name="connsiteY17" fmla="*/ 278081 h 643206"/>
              <a:gd name="connsiteX18" fmla="*/ 1146175 w 1615351"/>
              <a:gd name="connsiteY18" fmla="*/ 268556 h 643206"/>
              <a:gd name="connsiteX19" fmla="*/ 1168400 w 1615351"/>
              <a:gd name="connsiteY19" fmla="*/ 239981 h 643206"/>
              <a:gd name="connsiteX20" fmla="*/ 1181100 w 1615351"/>
              <a:gd name="connsiteY20" fmla="*/ 198706 h 643206"/>
              <a:gd name="connsiteX21" fmla="*/ 1200150 w 1615351"/>
              <a:gd name="connsiteY21" fmla="*/ 176481 h 643206"/>
              <a:gd name="connsiteX22" fmla="*/ 1244600 w 1615351"/>
              <a:gd name="connsiteY22" fmla="*/ 163781 h 643206"/>
              <a:gd name="connsiteX23" fmla="*/ 1285875 w 1615351"/>
              <a:gd name="connsiteY23" fmla="*/ 93931 h 643206"/>
              <a:gd name="connsiteX24" fmla="*/ 1343025 w 1615351"/>
              <a:gd name="connsiteY24" fmla="*/ 81231 h 643206"/>
              <a:gd name="connsiteX25" fmla="*/ 1441450 w 1615351"/>
              <a:gd name="connsiteY25" fmla="*/ 55831 h 643206"/>
              <a:gd name="connsiteX26" fmla="*/ 1565275 w 1615351"/>
              <a:gd name="connsiteY26" fmla="*/ 30431 h 643206"/>
              <a:gd name="connsiteX27" fmla="*/ 1615351 w 1615351"/>
              <a:gd name="connsiteY27" fmla="*/ 0 h 643206"/>
              <a:gd name="connsiteX0" fmla="*/ 0 w 1615351"/>
              <a:gd name="connsiteY0" fmla="*/ 643206 h 643206"/>
              <a:gd name="connsiteX1" fmla="*/ 57150 w 1615351"/>
              <a:gd name="connsiteY1" fmla="*/ 617806 h 643206"/>
              <a:gd name="connsiteX2" fmla="*/ 120650 w 1615351"/>
              <a:gd name="connsiteY2" fmla="*/ 617806 h 643206"/>
              <a:gd name="connsiteX3" fmla="*/ 161925 w 1615351"/>
              <a:gd name="connsiteY3" fmla="*/ 611456 h 643206"/>
              <a:gd name="connsiteX4" fmla="*/ 244475 w 1615351"/>
              <a:gd name="connsiteY4" fmla="*/ 586056 h 643206"/>
              <a:gd name="connsiteX5" fmla="*/ 349250 w 1615351"/>
              <a:gd name="connsiteY5" fmla="*/ 567006 h 643206"/>
              <a:gd name="connsiteX6" fmla="*/ 422275 w 1615351"/>
              <a:gd name="connsiteY6" fmla="*/ 532081 h 643206"/>
              <a:gd name="connsiteX7" fmla="*/ 511175 w 1615351"/>
              <a:gd name="connsiteY7" fmla="*/ 500331 h 643206"/>
              <a:gd name="connsiteX8" fmla="*/ 600075 w 1615351"/>
              <a:gd name="connsiteY8" fmla="*/ 478106 h 643206"/>
              <a:gd name="connsiteX9" fmla="*/ 650875 w 1615351"/>
              <a:gd name="connsiteY9" fmla="*/ 452706 h 643206"/>
              <a:gd name="connsiteX10" fmla="*/ 736600 w 1615351"/>
              <a:gd name="connsiteY10" fmla="*/ 417781 h 643206"/>
              <a:gd name="connsiteX11" fmla="*/ 777875 w 1615351"/>
              <a:gd name="connsiteY11" fmla="*/ 405081 h 643206"/>
              <a:gd name="connsiteX12" fmla="*/ 828675 w 1615351"/>
              <a:gd name="connsiteY12" fmla="*/ 389206 h 643206"/>
              <a:gd name="connsiteX13" fmla="*/ 898525 w 1615351"/>
              <a:gd name="connsiteY13" fmla="*/ 373331 h 643206"/>
              <a:gd name="connsiteX14" fmla="*/ 946150 w 1615351"/>
              <a:gd name="connsiteY14" fmla="*/ 354281 h 643206"/>
              <a:gd name="connsiteX15" fmla="*/ 977900 w 1615351"/>
              <a:gd name="connsiteY15" fmla="*/ 319356 h 643206"/>
              <a:gd name="connsiteX16" fmla="*/ 1012825 w 1615351"/>
              <a:gd name="connsiteY16" fmla="*/ 281256 h 643206"/>
              <a:gd name="connsiteX17" fmla="*/ 1076325 w 1615351"/>
              <a:gd name="connsiteY17" fmla="*/ 278081 h 643206"/>
              <a:gd name="connsiteX18" fmla="*/ 1146175 w 1615351"/>
              <a:gd name="connsiteY18" fmla="*/ 268556 h 643206"/>
              <a:gd name="connsiteX19" fmla="*/ 1168400 w 1615351"/>
              <a:gd name="connsiteY19" fmla="*/ 239981 h 643206"/>
              <a:gd name="connsiteX20" fmla="*/ 1181100 w 1615351"/>
              <a:gd name="connsiteY20" fmla="*/ 198706 h 643206"/>
              <a:gd name="connsiteX21" fmla="*/ 1200150 w 1615351"/>
              <a:gd name="connsiteY21" fmla="*/ 176481 h 643206"/>
              <a:gd name="connsiteX22" fmla="*/ 1244600 w 1615351"/>
              <a:gd name="connsiteY22" fmla="*/ 163781 h 643206"/>
              <a:gd name="connsiteX23" fmla="*/ 1285875 w 1615351"/>
              <a:gd name="connsiteY23" fmla="*/ 93931 h 643206"/>
              <a:gd name="connsiteX24" fmla="*/ 1343025 w 1615351"/>
              <a:gd name="connsiteY24" fmla="*/ 81231 h 643206"/>
              <a:gd name="connsiteX25" fmla="*/ 1441450 w 1615351"/>
              <a:gd name="connsiteY25" fmla="*/ 55831 h 643206"/>
              <a:gd name="connsiteX26" fmla="*/ 1565275 w 1615351"/>
              <a:gd name="connsiteY26" fmla="*/ 30431 h 643206"/>
              <a:gd name="connsiteX27" fmla="*/ 1605827 w 1615351"/>
              <a:gd name="connsiteY27" fmla="*/ 14287 h 643206"/>
              <a:gd name="connsiteX28" fmla="*/ 1615351 w 1615351"/>
              <a:gd name="connsiteY28" fmla="*/ 0 h 643206"/>
              <a:gd name="connsiteX0" fmla="*/ 0 w 1605827"/>
              <a:gd name="connsiteY0" fmla="*/ 628919 h 628919"/>
              <a:gd name="connsiteX1" fmla="*/ 57150 w 1605827"/>
              <a:gd name="connsiteY1" fmla="*/ 603519 h 628919"/>
              <a:gd name="connsiteX2" fmla="*/ 120650 w 1605827"/>
              <a:gd name="connsiteY2" fmla="*/ 603519 h 628919"/>
              <a:gd name="connsiteX3" fmla="*/ 161925 w 1605827"/>
              <a:gd name="connsiteY3" fmla="*/ 597169 h 628919"/>
              <a:gd name="connsiteX4" fmla="*/ 244475 w 1605827"/>
              <a:gd name="connsiteY4" fmla="*/ 571769 h 628919"/>
              <a:gd name="connsiteX5" fmla="*/ 349250 w 1605827"/>
              <a:gd name="connsiteY5" fmla="*/ 552719 h 628919"/>
              <a:gd name="connsiteX6" fmla="*/ 422275 w 1605827"/>
              <a:gd name="connsiteY6" fmla="*/ 517794 h 628919"/>
              <a:gd name="connsiteX7" fmla="*/ 511175 w 1605827"/>
              <a:gd name="connsiteY7" fmla="*/ 486044 h 628919"/>
              <a:gd name="connsiteX8" fmla="*/ 600075 w 1605827"/>
              <a:gd name="connsiteY8" fmla="*/ 463819 h 628919"/>
              <a:gd name="connsiteX9" fmla="*/ 650875 w 1605827"/>
              <a:gd name="connsiteY9" fmla="*/ 438419 h 628919"/>
              <a:gd name="connsiteX10" fmla="*/ 736600 w 1605827"/>
              <a:gd name="connsiteY10" fmla="*/ 403494 h 628919"/>
              <a:gd name="connsiteX11" fmla="*/ 777875 w 1605827"/>
              <a:gd name="connsiteY11" fmla="*/ 390794 h 628919"/>
              <a:gd name="connsiteX12" fmla="*/ 828675 w 1605827"/>
              <a:gd name="connsiteY12" fmla="*/ 374919 h 628919"/>
              <a:gd name="connsiteX13" fmla="*/ 898525 w 1605827"/>
              <a:gd name="connsiteY13" fmla="*/ 359044 h 628919"/>
              <a:gd name="connsiteX14" fmla="*/ 946150 w 1605827"/>
              <a:gd name="connsiteY14" fmla="*/ 339994 h 628919"/>
              <a:gd name="connsiteX15" fmla="*/ 977900 w 1605827"/>
              <a:gd name="connsiteY15" fmla="*/ 305069 h 628919"/>
              <a:gd name="connsiteX16" fmla="*/ 1012825 w 1605827"/>
              <a:gd name="connsiteY16" fmla="*/ 266969 h 628919"/>
              <a:gd name="connsiteX17" fmla="*/ 1076325 w 1605827"/>
              <a:gd name="connsiteY17" fmla="*/ 263794 h 628919"/>
              <a:gd name="connsiteX18" fmla="*/ 1146175 w 1605827"/>
              <a:gd name="connsiteY18" fmla="*/ 254269 h 628919"/>
              <a:gd name="connsiteX19" fmla="*/ 1168400 w 1605827"/>
              <a:gd name="connsiteY19" fmla="*/ 225694 h 628919"/>
              <a:gd name="connsiteX20" fmla="*/ 1181100 w 1605827"/>
              <a:gd name="connsiteY20" fmla="*/ 184419 h 628919"/>
              <a:gd name="connsiteX21" fmla="*/ 1200150 w 1605827"/>
              <a:gd name="connsiteY21" fmla="*/ 162194 h 628919"/>
              <a:gd name="connsiteX22" fmla="*/ 1244600 w 1605827"/>
              <a:gd name="connsiteY22" fmla="*/ 149494 h 628919"/>
              <a:gd name="connsiteX23" fmla="*/ 1285875 w 1605827"/>
              <a:gd name="connsiteY23" fmla="*/ 79644 h 628919"/>
              <a:gd name="connsiteX24" fmla="*/ 1343025 w 1605827"/>
              <a:gd name="connsiteY24" fmla="*/ 66944 h 628919"/>
              <a:gd name="connsiteX25" fmla="*/ 1441450 w 1605827"/>
              <a:gd name="connsiteY25" fmla="*/ 41544 h 628919"/>
              <a:gd name="connsiteX26" fmla="*/ 1565275 w 1605827"/>
              <a:gd name="connsiteY26" fmla="*/ 16144 h 628919"/>
              <a:gd name="connsiteX27" fmla="*/ 1605827 w 1605827"/>
              <a:gd name="connsiteY27" fmla="*/ 0 h 628919"/>
              <a:gd name="connsiteX0" fmla="*/ 0 w 1565275"/>
              <a:gd name="connsiteY0" fmla="*/ 612775 h 612775"/>
              <a:gd name="connsiteX1" fmla="*/ 57150 w 1565275"/>
              <a:gd name="connsiteY1" fmla="*/ 587375 h 612775"/>
              <a:gd name="connsiteX2" fmla="*/ 120650 w 1565275"/>
              <a:gd name="connsiteY2" fmla="*/ 587375 h 612775"/>
              <a:gd name="connsiteX3" fmla="*/ 161925 w 1565275"/>
              <a:gd name="connsiteY3" fmla="*/ 581025 h 612775"/>
              <a:gd name="connsiteX4" fmla="*/ 244475 w 1565275"/>
              <a:gd name="connsiteY4" fmla="*/ 555625 h 612775"/>
              <a:gd name="connsiteX5" fmla="*/ 349250 w 1565275"/>
              <a:gd name="connsiteY5" fmla="*/ 536575 h 612775"/>
              <a:gd name="connsiteX6" fmla="*/ 422275 w 1565275"/>
              <a:gd name="connsiteY6" fmla="*/ 501650 h 612775"/>
              <a:gd name="connsiteX7" fmla="*/ 511175 w 1565275"/>
              <a:gd name="connsiteY7" fmla="*/ 469900 h 612775"/>
              <a:gd name="connsiteX8" fmla="*/ 600075 w 1565275"/>
              <a:gd name="connsiteY8" fmla="*/ 447675 h 612775"/>
              <a:gd name="connsiteX9" fmla="*/ 650875 w 1565275"/>
              <a:gd name="connsiteY9" fmla="*/ 422275 h 612775"/>
              <a:gd name="connsiteX10" fmla="*/ 736600 w 1565275"/>
              <a:gd name="connsiteY10" fmla="*/ 387350 h 612775"/>
              <a:gd name="connsiteX11" fmla="*/ 777875 w 1565275"/>
              <a:gd name="connsiteY11" fmla="*/ 374650 h 612775"/>
              <a:gd name="connsiteX12" fmla="*/ 828675 w 1565275"/>
              <a:gd name="connsiteY12" fmla="*/ 358775 h 612775"/>
              <a:gd name="connsiteX13" fmla="*/ 898525 w 1565275"/>
              <a:gd name="connsiteY13" fmla="*/ 342900 h 612775"/>
              <a:gd name="connsiteX14" fmla="*/ 946150 w 1565275"/>
              <a:gd name="connsiteY14" fmla="*/ 323850 h 612775"/>
              <a:gd name="connsiteX15" fmla="*/ 977900 w 1565275"/>
              <a:gd name="connsiteY15" fmla="*/ 288925 h 612775"/>
              <a:gd name="connsiteX16" fmla="*/ 1012825 w 1565275"/>
              <a:gd name="connsiteY16" fmla="*/ 250825 h 612775"/>
              <a:gd name="connsiteX17" fmla="*/ 1076325 w 1565275"/>
              <a:gd name="connsiteY17" fmla="*/ 247650 h 612775"/>
              <a:gd name="connsiteX18" fmla="*/ 1146175 w 1565275"/>
              <a:gd name="connsiteY18" fmla="*/ 238125 h 612775"/>
              <a:gd name="connsiteX19" fmla="*/ 1168400 w 1565275"/>
              <a:gd name="connsiteY19" fmla="*/ 209550 h 612775"/>
              <a:gd name="connsiteX20" fmla="*/ 1181100 w 1565275"/>
              <a:gd name="connsiteY20" fmla="*/ 168275 h 612775"/>
              <a:gd name="connsiteX21" fmla="*/ 1200150 w 1565275"/>
              <a:gd name="connsiteY21" fmla="*/ 146050 h 612775"/>
              <a:gd name="connsiteX22" fmla="*/ 1244600 w 1565275"/>
              <a:gd name="connsiteY22" fmla="*/ 133350 h 612775"/>
              <a:gd name="connsiteX23" fmla="*/ 1285875 w 1565275"/>
              <a:gd name="connsiteY23" fmla="*/ 63500 h 612775"/>
              <a:gd name="connsiteX24" fmla="*/ 1343025 w 1565275"/>
              <a:gd name="connsiteY24" fmla="*/ 50800 h 612775"/>
              <a:gd name="connsiteX25" fmla="*/ 1441450 w 1565275"/>
              <a:gd name="connsiteY25" fmla="*/ 25400 h 612775"/>
              <a:gd name="connsiteX26" fmla="*/ 1565275 w 1565275"/>
              <a:gd name="connsiteY26" fmla="*/ 0 h 612775"/>
              <a:gd name="connsiteX0" fmla="*/ 0 w 1441450"/>
              <a:gd name="connsiteY0" fmla="*/ 587375 h 587375"/>
              <a:gd name="connsiteX1" fmla="*/ 57150 w 1441450"/>
              <a:gd name="connsiteY1" fmla="*/ 561975 h 587375"/>
              <a:gd name="connsiteX2" fmla="*/ 120650 w 1441450"/>
              <a:gd name="connsiteY2" fmla="*/ 561975 h 587375"/>
              <a:gd name="connsiteX3" fmla="*/ 161925 w 1441450"/>
              <a:gd name="connsiteY3" fmla="*/ 555625 h 587375"/>
              <a:gd name="connsiteX4" fmla="*/ 244475 w 1441450"/>
              <a:gd name="connsiteY4" fmla="*/ 530225 h 587375"/>
              <a:gd name="connsiteX5" fmla="*/ 349250 w 1441450"/>
              <a:gd name="connsiteY5" fmla="*/ 511175 h 587375"/>
              <a:gd name="connsiteX6" fmla="*/ 422275 w 1441450"/>
              <a:gd name="connsiteY6" fmla="*/ 476250 h 587375"/>
              <a:gd name="connsiteX7" fmla="*/ 511175 w 1441450"/>
              <a:gd name="connsiteY7" fmla="*/ 444500 h 587375"/>
              <a:gd name="connsiteX8" fmla="*/ 600075 w 1441450"/>
              <a:gd name="connsiteY8" fmla="*/ 422275 h 587375"/>
              <a:gd name="connsiteX9" fmla="*/ 650875 w 1441450"/>
              <a:gd name="connsiteY9" fmla="*/ 396875 h 587375"/>
              <a:gd name="connsiteX10" fmla="*/ 736600 w 1441450"/>
              <a:gd name="connsiteY10" fmla="*/ 361950 h 587375"/>
              <a:gd name="connsiteX11" fmla="*/ 777875 w 1441450"/>
              <a:gd name="connsiteY11" fmla="*/ 349250 h 587375"/>
              <a:gd name="connsiteX12" fmla="*/ 828675 w 1441450"/>
              <a:gd name="connsiteY12" fmla="*/ 333375 h 587375"/>
              <a:gd name="connsiteX13" fmla="*/ 898525 w 1441450"/>
              <a:gd name="connsiteY13" fmla="*/ 317500 h 587375"/>
              <a:gd name="connsiteX14" fmla="*/ 946150 w 1441450"/>
              <a:gd name="connsiteY14" fmla="*/ 298450 h 587375"/>
              <a:gd name="connsiteX15" fmla="*/ 977900 w 1441450"/>
              <a:gd name="connsiteY15" fmla="*/ 263525 h 587375"/>
              <a:gd name="connsiteX16" fmla="*/ 1012825 w 1441450"/>
              <a:gd name="connsiteY16" fmla="*/ 225425 h 587375"/>
              <a:gd name="connsiteX17" fmla="*/ 1076325 w 1441450"/>
              <a:gd name="connsiteY17" fmla="*/ 222250 h 587375"/>
              <a:gd name="connsiteX18" fmla="*/ 1146175 w 1441450"/>
              <a:gd name="connsiteY18" fmla="*/ 212725 h 587375"/>
              <a:gd name="connsiteX19" fmla="*/ 1168400 w 1441450"/>
              <a:gd name="connsiteY19" fmla="*/ 184150 h 587375"/>
              <a:gd name="connsiteX20" fmla="*/ 1181100 w 1441450"/>
              <a:gd name="connsiteY20" fmla="*/ 142875 h 587375"/>
              <a:gd name="connsiteX21" fmla="*/ 1200150 w 1441450"/>
              <a:gd name="connsiteY21" fmla="*/ 120650 h 587375"/>
              <a:gd name="connsiteX22" fmla="*/ 1244600 w 1441450"/>
              <a:gd name="connsiteY22" fmla="*/ 107950 h 587375"/>
              <a:gd name="connsiteX23" fmla="*/ 1285875 w 1441450"/>
              <a:gd name="connsiteY23" fmla="*/ 38100 h 587375"/>
              <a:gd name="connsiteX24" fmla="*/ 1343025 w 1441450"/>
              <a:gd name="connsiteY24" fmla="*/ 25400 h 587375"/>
              <a:gd name="connsiteX25" fmla="*/ 1441450 w 1441450"/>
              <a:gd name="connsiteY25" fmla="*/ 0 h 587375"/>
              <a:gd name="connsiteX0" fmla="*/ 0 w 1343025"/>
              <a:gd name="connsiteY0" fmla="*/ 561975 h 561975"/>
              <a:gd name="connsiteX1" fmla="*/ 57150 w 1343025"/>
              <a:gd name="connsiteY1" fmla="*/ 536575 h 561975"/>
              <a:gd name="connsiteX2" fmla="*/ 120650 w 1343025"/>
              <a:gd name="connsiteY2" fmla="*/ 536575 h 561975"/>
              <a:gd name="connsiteX3" fmla="*/ 161925 w 1343025"/>
              <a:gd name="connsiteY3" fmla="*/ 530225 h 561975"/>
              <a:gd name="connsiteX4" fmla="*/ 244475 w 1343025"/>
              <a:gd name="connsiteY4" fmla="*/ 504825 h 561975"/>
              <a:gd name="connsiteX5" fmla="*/ 349250 w 1343025"/>
              <a:gd name="connsiteY5" fmla="*/ 485775 h 561975"/>
              <a:gd name="connsiteX6" fmla="*/ 422275 w 1343025"/>
              <a:gd name="connsiteY6" fmla="*/ 450850 h 561975"/>
              <a:gd name="connsiteX7" fmla="*/ 511175 w 1343025"/>
              <a:gd name="connsiteY7" fmla="*/ 419100 h 561975"/>
              <a:gd name="connsiteX8" fmla="*/ 600075 w 1343025"/>
              <a:gd name="connsiteY8" fmla="*/ 396875 h 561975"/>
              <a:gd name="connsiteX9" fmla="*/ 650875 w 1343025"/>
              <a:gd name="connsiteY9" fmla="*/ 371475 h 561975"/>
              <a:gd name="connsiteX10" fmla="*/ 736600 w 1343025"/>
              <a:gd name="connsiteY10" fmla="*/ 336550 h 561975"/>
              <a:gd name="connsiteX11" fmla="*/ 777875 w 1343025"/>
              <a:gd name="connsiteY11" fmla="*/ 323850 h 561975"/>
              <a:gd name="connsiteX12" fmla="*/ 828675 w 1343025"/>
              <a:gd name="connsiteY12" fmla="*/ 307975 h 561975"/>
              <a:gd name="connsiteX13" fmla="*/ 898525 w 1343025"/>
              <a:gd name="connsiteY13" fmla="*/ 292100 h 561975"/>
              <a:gd name="connsiteX14" fmla="*/ 946150 w 1343025"/>
              <a:gd name="connsiteY14" fmla="*/ 273050 h 561975"/>
              <a:gd name="connsiteX15" fmla="*/ 977900 w 1343025"/>
              <a:gd name="connsiteY15" fmla="*/ 238125 h 561975"/>
              <a:gd name="connsiteX16" fmla="*/ 1012825 w 1343025"/>
              <a:gd name="connsiteY16" fmla="*/ 200025 h 561975"/>
              <a:gd name="connsiteX17" fmla="*/ 1076325 w 1343025"/>
              <a:gd name="connsiteY17" fmla="*/ 196850 h 561975"/>
              <a:gd name="connsiteX18" fmla="*/ 1146175 w 1343025"/>
              <a:gd name="connsiteY18" fmla="*/ 187325 h 561975"/>
              <a:gd name="connsiteX19" fmla="*/ 1168400 w 1343025"/>
              <a:gd name="connsiteY19" fmla="*/ 158750 h 561975"/>
              <a:gd name="connsiteX20" fmla="*/ 1181100 w 1343025"/>
              <a:gd name="connsiteY20" fmla="*/ 117475 h 561975"/>
              <a:gd name="connsiteX21" fmla="*/ 1200150 w 1343025"/>
              <a:gd name="connsiteY21" fmla="*/ 95250 h 561975"/>
              <a:gd name="connsiteX22" fmla="*/ 1244600 w 1343025"/>
              <a:gd name="connsiteY22" fmla="*/ 82550 h 561975"/>
              <a:gd name="connsiteX23" fmla="*/ 1285875 w 1343025"/>
              <a:gd name="connsiteY23" fmla="*/ 12700 h 561975"/>
              <a:gd name="connsiteX24" fmla="*/ 1343025 w 1343025"/>
              <a:gd name="connsiteY24" fmla="*/ 0 h 561975"/>
              <a:gd name="connsiteX0" fmla="*/ 0 w 1285875"/>
              <a:gd name="connsiteY0" fmla="*/ 549275 h 549275"/>
              <a:gd name="connsiteX1" fmla="*/ 57150 w 1285875"/>
              <a:gd name="connsiteY1" fmla="*/ 523875 h 549275"/>
              <a:gd name="connsiteX2" fmla="*/ 120650 w 1285875"/>
              <a:gd name="connsiteY2" fmla="*/ 523875 h 549275"/>
              <a:gd name="connsiteX3" fmla="*/ 161925 w 1285875"/>
              <a:gd name="connsiteY3" fmla="*/ 517525 h 549275"/>
              <a:gd name="connsiteX4" fmla="*/ 244475 w 1285875"/>
              <a:gd name="connsiteY4" fmla="*/ 492125 h 549275"/>
              <a:gd name="connsiteX5" fmla="*/ 349250 w 1285875"/>
              <a:gd name="connsiteY5" fmla="*/ 473075 h 549275"/>
              <a:gd name="connsiteX6" fmla="*/ 422275 w 1285875"/>
              <a:gd name="connsiteY6" fmla="*/ 438150 h 549275"/>
              <a:gd name="connsiteX7" fmla="*/ 511175 w 1285875"/>
              <a:gd name="connsiteY7" fmla="*/ 406400 h 549275"/>
              <a:gd name="connsiteX8" fmla="*/ 600075 w 1285875"/>
              <a:gd name="connsiteY8" fmla="*/ 384175 h 549275"/>
              <a:gd name="connsiteX9" fmla="*/ 650875 w 1285875"/>
              <a:gd name="connsiteY9" fmla="*/ 358775 h 549275"/>
              <a:gd name="connsiteX10" fmla="*/ 736600 w 1285875"/>
              <a:gd name="connsiteY10" fmla="*/ 323850 h 549275"/>
              <a:gd name="connsiteX11" fmla="*/ 777875 w 1285875"/>
              <a:gd name="connsiteY11" fmla="*/ 311150 h 549275"/>
              <a:gd name="connsiteX12" fmla="*/ 828675 w 1285875"/>
              <a:gd name="connsiteY12" fmla="*/ 295275 h 549275"/>
              <a:gd name="connsiteX13" fmla="*/ 898525 w 1285875"/>
              <a:gd name="connsiteY13" fmla="*/ 279400 h 549275"/>
              <a:gd name="connsiteX14" fmla="*/ 946150 w 1285875"/>
              <a:gd name="connsiteY14" fmla="*/ 260350 h 549275"/>
              <a:gd name="connsiteX15" fmla="*/ 977900 w 1285875"/>
              <a:gd name="connsiteY15" fmla="*/ 225425 h 549275"/>
              <a:gd name="connsiteX16" fmla="*/ 1012825 w 1285875"/>
              <a:gd name="connsiteY16" fmla="*/ 187325 h 549275"/>
              <a:gd name="connsiteX17" fmla="*/ 1076325 w 1285875"/>
              <a:gd name="connsiteY17" fmla="*/ 184150 h 549275"/>
              <a:gd name="connsiteX18" fmla="*/ 1146175 w 1285875"/>
              <a:gd name="connsiteY18" fmla="*/ 174625 h 549275"/>
              <a:gd name="connsiteX19" fmla="*/ 1168400 w 1285875"/>
              <a:gd name="connsiteY19" fmla="*/ 146050 h 549275"/>
              <a:gd name="connsiteX20" fmla="*/ 1181100 w 1285875"/>
              <a:gd name="connsiteY20" fmla="*/ 104775 h 549275"/>
              <a:gd name="connsiteX21" fmla="*/ 1200150 w 1285875"/>
              <a:gd name="connsiteY21" fmla="*/ 82550 h 549275"/>
              <a:gd name="connsiteX22" fmla="*/ 1244600 w 1285875"/>
              <a:gd name="connsiteY22" fmla="*/ 69850 h 549275"/>
              <a:gd name="connsiteX23" fmla="*/ 1285875 w 1285875"/>
              <a:gd name="connsiteY23" fmla="*/ 0 h 549275"/>
              <a:gd name="connsiteX0" fmla="*/ 0 w 1244600"/>
              <a:gd name="connsiteY0" fmla="*/ 479425 h 479425"/>
              <a:gd name="connsiteX1" fmla="*/ 57150 w 1244600"/>
              <a:gd name="connsiteY1" fmla="*/ 454025 h 479425"/>
              <a:gd name="connsiteX2" fmla="*/ 120650 w 1244600"/>
              <a:gd name="connsiteY2" fmla="*/ 454025 h 479425"/>
              <a:gd name="connsiteX3" fmla="*/ 161925 w 1244600"/>
              <a:gd name="connsiteY3" fmla="*/ 447675 h 479425"/>
              <a:gd name="connsiteX4" fmla="*/ 244475 w 1244600"/>
              <a:gd name="connsiteY4" fmla="*/ 422275 h 479425"/>
              <a:gd name="connsiteX5" fmla="*/ 349250 w 1244600"/>
              <a:gd name="connsiteY5" fmla="*/ 403225 h 479425"/>
              <a:gd name="connsiteX6" fmla="*/ 422275 w 1244600"/>
              <a:gd name="connsiteY6" fmla="*/ 368300 h 479425"/>
              <a:gd name="connsiteX7" fmla="*/ 511175 w 1244600"/>
              <a:gd name="connsiteY7" fmla="*/ 336550 h 479425"/>
              <a:gd name="connsiteX8" fmla="*/ 600075 w 1244600"/>
              <a:gd name="connsiteY8" fmla="*/ 314325 h 479425"/>
              <a:gd name="connsiteX9" fmla="*/ 650875 w 1244600"/>
              <a:gd name="connsiteY9" fmla="*/ 288925 h 479425"/>
              <a:gd name="connsiteX10" fmla="*/ 736600 w 1244600"/>
              <a:gd name="connsiteY10" fmla="*/ 254000 h 479425"/>
              <a:gd name="connsiteX11" fmla="*/ 777875 w 1244600"/>
              <a:gd name="connsiteY11" fmla="*/ 241300 h 479425"/>
              <a:gd name="connsiteX12" fmla="*/ 828675 w 1244600"/>
              <a:gd name="connsiteY12" fmla="*/ 225425 h 479425"/>
              <a:gd name="connsiteX13" fmla="*/ 898525 w 1244600"/>
              <a:gd name="connsiteY13" fmla="*/ 209550 h 479425"/>
              <a:gd name="connsiteX14" fmla="*/ 946150 w 1244600"/>
              <a:gd name="connsiteY14" fmla="*/ 190500 h 479425"/>
              <a:gd name="connsiteX15" fmla="*/ 977900 w 1244600"/>
              <a:gd name="connsiteY15" fmla="*/ 155575 h 479425"/>
              <a:gd name="connsiteX16" fmla="*/ 1012825 w 1244600"/>
              <a:gd name="connsiteY16" fmla="*/ 117475 h 479425"/>
              <a:gd name="connsiteX17" fmla="*/ 1076325 w 1244600"/>
              <a:gd name="connsiteY17" fmla="*/ 114300 h 479425"/>
              <a:gd name="connsiteX18" fmla="*/ 1146175 w 1244600"/>
              <a:gd name="connsiteY18" fmla="*/ 104775 h 479425"/>
              <a:gd name="connsiteX19" fmla="*/ 1168400 w 1244600"/>
              <a:gd name="connsiteY19" fmla="*/ 76200 h 479425"/>
              <a:gd name="connsiteX20" fmla="*/ 1181100 w 1244600"/>
              <a:gd name="connsiteY20" fmla="*/ 34925 h 479425"/>
              <a:gd name="connsiteX21" fmla="*/ 1200150 w 1244600"/>
              <a:gd name="connsiteY21" fmla="*/ 12700 h 479425"/>
              <a:gd name="connsiteX22" fmla="*/ 1244600 w 1244600"/>
              <a:gd name="connsiteY22" fmla="*/ 0 h 479425"/>
              <a:gd name="connsiteX0" fmla="*/ 0 w 1200150"/>
              <a:gd name="connsiteY0" fmla="*/ 466725 h 466725"/>
              <a:gd name="connsiteX1" fmla="*/ 57150 w 1200150"/>
              <a:gd name="connsiteY1" fmla="*/ 441325 h 466725"/>
              <a:gd name="connsiteX2" fmla="*/ 120650 w 1200150"/>
              <a:gd name="connsiteY2" fmla="*/ 441325 h 466725"/>
              <a:gd name="connsiteX3" fmla="*/ 161925 w 1200150"/>
              <a:gd name="connsiteY3" fmla="*/ 434975 h 466725"/>
              <a:gd name="connsiteX4" fmla="*/ 244475 w 1200150"/>
              <a:gd name="connsiteY4" fmla="*/ 409575 h 466725"/>
              <a:gd name="connsiteX5" fmla="*/ 349250 w 1200150"/>
              <a:gd name="connsiteY5" fmla="*/ 390525 h 466725"/>
              <a:gd name="connsiteX6" fmla="*/ 422275 w 1200150"/>
              <a:gd name="connsiteY6" fmla="*/ 355600 h 466725"/>
              <a:gd name="connsiteX7" fmla="*/ 511175 w 1200150"/>
              <a:gd name="connsiteY7" fmla="*/ 323850 h 466725"/>
              <a:gd name="connsiteX8" fmla="*/ 600075 w 1200150"/>
              <a:gd name="connsiteY8" fmla="*/ 301625 h 466725"/>
              <a:gd name="connsiteX9" fmla="*/ 650875 w 1200150"/>
              <a:gd name="connsiteY9" fmla="*/ 276225 h 466725"/>
              <a:gd name="connsiteX10" fmla="*/ 736600 w 1200150"/>
              <a:gd name="connsiteY10" fmla="*/ 241300 h 466725"/>
              <a:gd name="connsiteX11" fmla="*/ 777875 w 1200150"/>
              <a:gd name="connsiteY11" fmla="*/ 228600 h 466725"/>
              <a:gd name="connsiteX12" fmla="*/ 828675 w 1200150"/>
              <a:gd name="connsiteY12" fmla="*/ 212725 h 466725"/>
              <a:gd name="connsiteX13" fmla="*/ 898525 w 1200150"/>
              <a:gd name="connsiteY13" fmla="*/ 196850 h 466725"/>
              <a:gd name="connsiteX14" fmla="*/ 946150 w 1200150"/>
              <a:gd name="connsiteY14" fmla="*/ 177800 h 466725"/>
              <a:gd name="connsiteX15" fmla="*/ 977900 w 1200150"/>
              <a:gd name="connsiteY15" fmla="*/ 142875 h 466725"/>
              <a:gd name="connsiteX16" fmla="*/ 1012825 w 1200150"/>
              <a:gd name="connsiteY16" fmla="*/ 104775 h 466725"/>
              <a:gd name="connsiteX17" fmla="*/ 1076325 w 1200150"/>
              <a:gd name="connsiteY17" fmla="*/ 101600 h 466725"/>
              <a:gd name="connsiteX18" fmla="*/ 1146175 w 1200150"/>
              <a:gd name="connsiteY18" fmla="*/ 92075 h 466725"/>
              <a:gd name="connsiteX19" fmla="*/ 1168400 w 1200150"/>
              <a:gd name="connsiteY19" fmla="*/ 63500 h 466725"/>
              <a:gd name="connsiteX20" fmla="*/ 1181100 w 1200150"/>
              <a:gd name="connsiteY20" fmla="*/ 22225 h 466725"/>
              <a:gd name="connsiteX21" fmla="*/ 1200150 w 1200150"/>
              <a:gd name="connsiteY21" fmla="*/ 0 h 466725"/>
              <a:gd name="connsiteX0" fmla="*/ 0 w 1181100"/>
              <a:gd name="connsiteY0" fmla="*/ 444500 h 444500"/>
              <a:gd name="connsiteX1" fmla="*/ 57150 w 1181100"/>
              <a:gd name="connsiteY1" fmla="*/ 419100 h 444500"/>
              <a:gd name="connsiteX2" fmla="*/ 120650 w 1181100"/>
              <a:gd name="connsiteY2" fmla="*/ 419100 h 444500"/>
              <a:gd name="connsiteX3" fmla="*/ 161925 w 1181100"/>
              <a:gd name="connsiteY3" fmla="*/ 412750 h 444500"/>
              <a:gd name="connsiteX4" fmla="*/ 244475 w 1181100"/>
              <a:gd name="connsiteY4" fmla="*/ 387350 h 444500"/>
              <a:gd name="connsiteX5" fmla="*/ 349250 w 1181100"/>
              <a:gd name="connsiteY5" fmla="*/ 368300 h 444500"/>
              <a:gd name="connsiteX6" fmla="*/ 422275 w 1181100"/>
              <a:gd name="connsiteY6" fmla="*/ 333375 h 444500"/>
              <a:gd name="connsiteX7" fmla="*/ 511175 w 1181100"/>
              <a:gd name="connsiteY7" fmla="*/ 301625 h 444500"/>
              <a:gd name="connsiteX8" fmla="*/ 600075 w 1181100"/>
              <a:gd name="connsiteY8" fmla="*/ 279400 h 444500"/>
              <a:gd name="connsiteX9" fmla="*/ 650875 w 1181100"/>
              <a:gd name="connsiteY9" fmla="*/ 254000 h 444500"/>
              <a:gd name="connsiteX10" fmla="*/ 736600 w 1181100"/>
              <a:gd name="connsiteY10" fmla="*/ 219075 h 444500"/>
              <a:gd name="connsiteX11" fmla="*/ 777875 w 1181100"/>
              <a:gd name="connsiteY11" fmla="*/ 206375 h 444500"/>
              <a:gd name="connsiteX12" fmla="*/ 828675 w 1181100"/>
              <a:gd name="connsiteY12" fmla="*/ 190500 h 444500"/>
              <a:gd name="connsiteX13" fmla="*/ 898525 w 1181100"/>
              <a:gd name="connsiteY13" fmla="*/ 174625 h 444500"/>
              <a:gd name="connsiteX14" fmla="*/ 946150 w 1181100"/>
              <a:gd name="connsiteY14" fmla="*/ 155575 h 444500"/>
              <a:gd name="connsiteX15" fmla="*/ 977900 w 1181100"/>
              <a:gd name="connsiteY15" fmla="*/ 120650 h 444500"/>
              <a:gd name="connsiteX16" fmla="*/ 1012825 w 1181100"/>
              <a:gd name="connsiteY16" fmla="*/ 82550 h 444500"/>
              <a:gd name="connsiteX17" fmla="*/ 1076325 w 1181100"/>
              <a:gd name="connsiteY17" fmla="*/ 79375 h 444500"/>
              <a:gd name="connsiteX18" fmla="*/ 1146175 w 1181100"/>
              <a:gd name="connsiteY18" fmla="*/ 69850 h 444500"/>
              <a:gd name="connsiteX19" fmla="*/ 1168400 w 1181100"/>
              <a:gd name="connsiteY19" fmla="*/ 41275 h 444500"/>
              <a:gd name="connsiteX20" fmla="*/ 1181100 w 1181100"/>
              <a:gd name="connsiteY20" fmla="*/ 0 h 444500"/>
              <a:gd name="connsiteX0" fmla="*/ 0 w 1168400"/>
              <a:gd name="connsiteY0" fmla="*/ 403225 h 403225"/>
              <a:gd name="connsiteX1" fmla="*/ 57150 w 1168400"/>
              <a:gd name="connsiteY1" fmla="*/ 377825 h 403225"/>
              <a:gd name="connsiteX2" fmla="*/ 120650 w 1168400"/>
              <a:gd name="connsiteY2" fmla="*/ 377825 h 403225"/>
              <a:gd name="connsiteX3" fmla="*/ 161925 w 1168400"/>
              <a:gd name="connsiteY3" fmla="*/ 371475 h 403225"/>
              <a:gd name="connsiteX4" fmla="*/ 244475 w 1168400"/>
              <a:gd name="connsiteY4" fmla="*/ 346075 h 403225"/>
              <a:gd name="connsiteX5" fmla="*/ 349250 w 1168400"/>
              <a:gd name="connsiteY5" fmla="*/ 327025 h 403225"/>
              <a:gd name="connsiteX6" fmla="*/ 422275 w 1168400"/>
              <a:gd name="connsiteY6" fmla="*/ 292100 h 403225"/>
              <a:gd name="connsiteX7" fmla="*/ 511175 w 1168400"/>
              <a:gd name="connsiteY7" fmla="*/ 260350 h 403225"/>
              <a:gd name="connsiteX8" fmla="*/ 600075 w 1168400"/>
              <a:gd name="connsiteY8" fmla="*/ 238125 h 403225"/>
              <a:gd name="connsiteX9" fmla="*/ 650875 w 1168400"/>
              <a:gd name="connsiteY9" fmla="*/ 212725 h 403225"/>
              <a:gd name="connsiteX10" fmla="*/ 736600 w 1168400"/>
              <a:gd name="connsiteY10" fmla="*/ 177800 h 403225"/>
              <a:gd name="connsiteX11" fmla="*/ 777875 w 1168400"/>
              <a:gd name="connsiteY11" fmla="*/ 165100 h 403225"/>
              <a:gd name="connsiteX12" fmla="*/ 828675 w 1168400"/>
              <a:gd name="connsiteY12" fmla="*/ 149225 h 403225"/>
              <a:gd name="connsiteX13" fmla="*/ 898525 w 1168400"/>
              <a:gd name="connsiteY13" fmla="*/ 133350 h 403225"/>
              <a:gd name="connsiteX14" fmla="*/ 946150 w 1168400"/>
              <a:gd name="connsiteY14" fmla="*/ 114300 h 403225"/>
              <a:gd name="connsiteX15" fmla="*/ 977900 w 1168400"/>
              <a:gd name="connsiteY15" fmla="*/ 79375 h 403225"/>
              <a:gd name="connsiteX16" fmla="*/ 1012825 w 1168400"/>
              <a:gd name="connsiteY16" fmla="*/ 41275 h 403225"/>
              <a:gd name="connsiteX17" fmla="*/ 1076325 w 1168400"/>
              <a:gd name="connsiteY17" fmla="*/ 38100 h 403225"/>
              <a:gd name="connsiteX18" fmla="*/ 1146175 w 1168400"/>
              <a:gd name="connsiteY18" fmla="*/ 28575 h 403225"/>
              <a:gd name="connsiteX19" fmla="*/ 1168400 w 1168400"/>
              <a:gd name="connsiteY19" fmla="*/ 0 h 403225"/>
              <a:gd name="connsiteX0" fmla="*/ 0 w 1146175"/>
              <a:gd name="connsiteY0" fmla="*/ 374650 h 374650"/>
              <a:gd name="connsiteX1" fmla="*/ 57150 w 1146175"/>
              <a:gd name="connsiteY1" fmla="*/ 349250 h 374650"/>
              <a:gd name="connsiteX2" fmla="*/ 120650 w 1146175"/>
              <a:gd name="connsiteY2" fmla="*/ 349250 h 374650"/>
              <a:gd name="connsiteX3" fmla="*/ 161925 w 1146175"/>
              <a:gd name="connsiteY3" fmla="*/ 342900 h 374650"/>
              <a:gd name="connsiteX4" fmla="*/ 244475 w 1146175"/>
              <a:gd name="connsiteY4" fmla="*/ 317500 h 374650"/>
              <a:gd name="connsiteX5" fmla="*/ 349250 w 1146175"/>
              <a:gd name="connsiteY5" fmla="*/ 298450 h 374650"/>
              <a:gd name="connsiteX6" fmla="*/ 422275 w 1146175"/>
              <a:gd name="connsiteY6" fmla="*/ 263525 h 374650"/>
              <a:gd name="connsiteX7" fmla="*/ 511175 w 1146175"/>
              <a:gd name="connsiteY7" fmla="*/ 231775 h 374650"/>
              <a:gd name="connsiteX8" fmla="*/ 600075 w 1146175"/>
              <a:gd name="connsiteY8" fmla="*/ 209550 h 374650"/>
              <a:gd name="connsiteX9" fmla="*/ 650875 w 1146175"/>
              <a:gd name="connsiteY9" fmla="*/ 184150 h 374650"/>
              <a:gd name="connsiteX10" fmla="*/ 736600 w 1146175"/>
              <a:gd name="connsiteY10" fmla="*/ 149225 h 374650"/>
              <a:gd name="connsiteX11" fmla="*/ 777875 w 1146175"/>
              <a:gd name="connsiteY11" fmla="*/ 136525 h 374650"/>
              <a:gd name="connsiteX12" fmla="*/ 828675 w 1146175"/>
              <a:gd name="connsiteY12" fmla="*/ 120650 h 374650"/>
              <a:gd name="connsiteX13" fmla="*/ 898525 w 1146175"/>
              <a:gd name="connsiteY13" fmla="*/ 104775 h 374650"/>
              <a:gd name="connsiteX14" fmla="*/ 946150 w 1146175"/>
              <a:gd name="connsiteY14" fmla="*/ 85725 h 374650"/>
              <a:gd name="connsiteX15" fmla="*/ 977900 w 1146175"/>
              <a:gd name="connsiteY15" fmla="*/ 50800 h 374650"/>
              <a:gd name="connsiteX16" fmla="*/ 1012825 w 1146175"/>
              <a:gd name="connsiteY16" fmla="*/ 12700 h 374650"/>
              <a:gd name="connsiteX17" fmla="*/ 1076325 w 1146175"/>
              <a:gd name="connsiteY17" fmla="*/ 9525 h 374650"/>
              <a:gd name="connsiteX18" fmla="*/ 1146175 w 1146175"/>
              <a:gd name="connsiteY18" fmla="*/ 0 h 374650"/>
              <a:gd name="connsiteX0" fmla="*/ 0 w 1076325"/>
              <a:gd name="connsiteY0" fmla="*/ 365430 h 365430"/>
              <a:gd name="connsiteX1" fmla="*/ 57150 w 1076325"/>
              <a:gd name="connsiteY1" fmla="*/ 340030 h 365430"/>
              <a:gd name="connsiteX2" fmla="*/ 120650 w 1076325"/>
              <a:gd name="connsiteY2" fmla="*/ 340030 h 365430"/>
              <a:gd name="connsiteX3" fmla="*/ 161925 w 1076325"/>
              <a:gd name="connsiteY3" fmla="*/ 333680 h 365430"/>
              <a:gd name="connsiteX4" fmla="*/ 244475 w 1076325"/>
              <a:gd name="connsiteY4" fmla="*/ 308280 h 365430"/>
              <a:gd name="connsiteX5" fmla="*/ 349250 w 1076325"/>
              <a:gd name="connsiteY5" fmla="*/ 289230 h 365430"/>
              <a:gd name="connsiteX6" fmla="*/ 422275 w 1076325"/>
              <a:gd name="connsiteY6" fmla="*/ 254305 h 365430"/>
              <a:gd name="connsiteX7" fmla="*/ 511175 w 1076325"/>
              <a:gd name="connsiteY7" fmla="*/ 222555 h 365430"/>
              <a:gd name="connsiteX8" fmla="*/ 600075 w 1076325"/>
              <a:gd name="connsiteY8" fmla="*/ 200330 h 365430"/>
              <a:gd name="connsiteX9" fmla="*/ 650875 w 1076325"/>
              <a:gd name="connsiteY9" fmla="*/ 174930 h 365430"/>
              <a:gd name="connsiteX10" fmla="*/ 736600 w 1076325"/>
              <a:gd name="connsiteY10" fmla="*/ 140005 h 365430"/>
              <a:gd name="connsiteX11" fmla="*/ 777875 w 1076325"/>
              <a:gd name="connsiteY11" fmla="*/ 127305 h 365430"/>
              <a:gd name="connsiteX12" fmla="*/ 828675 w 1076325"/>
              <a:gd name="connsiteY12" fmla="*/ 111430 h 365430"/>
              <a:gd name="connsiteX13" fmla="*/ 898525 w 1076325"/>
              <a:gd name="connsiteY13" fmla="*/ 95555 h 365430"/>
              <a:gd name="connsiteX14" fmla="*/ 946150 w 1076325"/>
              <a:gd name="connsiteY14" fmla="*/ 76505 h 365430"/>
              <a:gd name="connsiteX15" fmla="*/ 977900 w 1076325"/>
              <a:gd name="connsiteY15" fmla="*/ 41580 h 365430"/>
              <a:gd name="connsiteX16" fmla="*/ 1012825 w 1076325"/>
              <a:gd name="connsiteY16" fmla="*/ 3480 h 365430"/>
              <a:gd name="connsiteX17" fmla="*/ 1076325 w 1076325"/>
              <a:gd name="connsiteY17" fmla="*/ 305 h 365430"/>
              <a:gd name="connsiteX0" fmla="*/ 0 w 1012825"/>
              <a:gd name="connsiteY0" fmla="*/ 361950 h 361950"/>
              <a:gd name="connsiteX1" fmla="*/ 57150 w 1012825"/>
              <a:gd name="connsiteY1" fmla="*/ 336550 h 361950"/>
              <a:gd name="connsiteX2" fmla="*/ 120650 w 1012825"/>
              <a:gd name="connsiteY2" fmla="*/ 336550 h 361950"/>
              <a:gd name="connsiteX3" fmla="*/ 161925 w 1012825"/>
              <a:gd name="connsiteY3" fmla="*/ 330200 h 361950"/>
              <a:gd name="connsiteX4" fmla="*/ 244475 w 1012825"/>
              <a:gd name="connsiteY4" fmla="*/ 304800 h 361950"/>
              <a:gd name="connsiteX5" fmla="*/ 349250 w 1012825"/>
              <a:gd name="connsiteY5" fmla="*/ 285750 h 361950"/>
              <a:gd name="connsiteX6" fmla="*/ 422275 w 1012825"/>
              <a:gd name="connsiteY6" fmla="*/ 250825 h 361950"/>
              <a:gd name="connsiteX7" fmla="*/ 511175 w 1012825"/>
              <a:gd name="connsiteY7" fmla="*/ 219075 h 361950"/>
              <a:gd name="connsiteX8" fmla="*/ 600075 w 1012825"/>
              <a:gd name="connsiteY8" fmla="*/ 196850 h 361950"/>
              <a:gd name="connsiteX9" fmla="*/ 650875 w 1012825"/>
              <a:gd name="connsiteY9" fmla="*/ 171450 h 361950"/>
              <a:gd name="connsiteX10" fmla="*/ 736600 w 1012825"/>
              <a:gd name="connsiteY10" fmla="*/ 136525 h 361950"/>
              <a:gd name="connsiteX11" fmla="*/ 777875 w 1012825"/>
              <a:gd name="connsiteY11" fmla="*/ 123825 h 361950"/>
              <a:gd name="connsiteX12" fmla="*/ 828675 w 1012825"/>
              <a:gd name="connsiteY12" fmla="*/ 107950 h 361950"/>
              <a:gd name="connsiteX13" fmla="*/ 898525 w 1012825"/>
              <a:gd name="connsiteY13" fmla="*/ 92075 h 361950"/>
              <a:gd name="connsiteX14" fmla="*/ 946150 w 1012825"/>
              <a:gd name="connsiteY14" fmla="*/ 73025 h 361950"/>
              <a:gd name="connsiteX15" fmla="*/ 977900 w 1012825"/>
              <a:gd name="connsiteY15" fmla="*/ 38100 h 361950"/>
              <a:gd name="connsiteX16" fmla="*/ 1012825 w 1012825"/>
              <a:gd name="connsiteY16" fmla="*/ 0 h 361950"/>
              <a:gd name="connsiteX0" fmla="*/ 0 w 977900"/>
              <a:gd name="connsiteY0" fmla="*/ 323850 h 323850"/>
              <a:gd name="connsiteX1" fmla="*/ 57150 w 977900"/>
              <a:gd name="connsiteY1" fmla="*/ 298450 h 323850"/>
              <a:gd name="connsiteX2" fmla="*/ 120650 w 977900"/>
              <a:gd name="connsiteY2" fmla="*/ 298450 h 323850"/>
              <a:gd name="connsiteX3" fmla="*/ 161925 w 977900"/>
              <a:gd name="connsiteY3" fmla="*/ 292100 h 323850"/>
              <a:gd name="connsiteX4" fmla="*/ 244475 w 977900"/>
              <a:gd name="connsiteY4" fmla="*/ 266700 h 323850"/>
              <a:gd name="connsiteX5" fmla="*/ 349250 w 977900"/>
              <a:gd name="connsiteY5" fmla="*/ 247650 h 323850"/>
              <a:gd name="connsiteX6" fmla="*/ 422275 w 977900"/>
              <a:gd name="connsiteY6" fmla="*/ 212725 h 323850"/>
              <a:gd name="connsiteX7" fmla="*/ 511175 w 977900"/>
              <a:gd name="connsiteY7" fmla="*/ 180975 h 323850"/>
              <a:gd name="connsiteX8" fmla="*/ 600075 w 977900"/>
              <a:gd name="connsiteY8" fmla="*/ 158750 h 323850"/>
              <a:gd name="connsiteX9" fmla="*/ 650875 w 977900"/>
              <a:gd name="connsiteY9" fmla="*/ 133350 h 323850"/>
              <a:gd name="connsiteX10" fmla="*/ 736600 w 977900"/>
              <a:gd name="connsiteY10" fmla="*/ 98425 h 323850"/>
              <a:gd name="connsiteX11" fmla="*/ 777875 w 977900"/>
              <a:gd name="connsiteY11" fmla="*/ 85725 h 323850"/>
              <a:gd name="connsiteX12" fmla="*/ 828675 w 977900"/>
              <a:gd name="connsiteY12" fmla="*/ 69850 h 323850"/>
              <a:gd name="connsiteX13" fmla="*/ 898525 w 977900"/>
              <a:gd name="connsiteY13" fmla="*/ 53975 h 323850"/>
              <a:gd name="connsiteX14" fmla="*/ 946150 w 977900"/>
              <a:gd name="connsiteY14" fmla="*/ 34925 h 323850"/>
              <a:gd name="connsiteX15" fmla="*/ 977900 w 977900"/>
              <a:gd name="connsiteY15" fmla="*/ 0 h 323850"/>
              <a:gd name="connsiteX0" fmla="*/ 0 w 946150"/>
              <a:gd name="connsiteY0" fmla="*/ 288925 h 288925"/>
              <a:gd name="connsiteX1" fmla="*/ 57150 w 946150"/>
              <a:gd name="connsiteY1" fmla="*/ 263525 h 288925"/>
              <a:gd name="connsiteX2" fmla="*/ 120650 w 946150"/>
              <a:gd name="connsiteY2" fmla="*/ 263525 h 288925"/>
              <a:gd name="connsiteX3" fmla="*/ 161925 w 946150"/>
              <a:gd name="connsiteY3" fmla="*/ 257175 h 288925"/>
              <a:gd name="connsiteX4" fmla="*/ 244475 w 946150"/>
              <a:gd name="connsiteY4" fmla="*/ 231775 h 288925"/>
              <a:gd name="connsiteX5" fmla="*/ 349250 w 946150"/>
              <a:gd name="connsiteY5" fmla="*/ 212725 h 288925"/>
              <a:gd name="connsiteX6" fmla="*/ 422275 w 946150"/>
              <a:gd name="connsiteY6" fmla="*/ 177800 h 288925"/>
              <a:gd name="connsiteX7" fmla="*/ 511175 w 946150"/>
              <a:gd name="connsiteY7" fmla="*/ 146050 h 288925"/>
              <a:gd name="connsiteX8" fmla="*/ 600075 w 946150"/>
              <a:gd name="connsiteY8" fmla="*/ 123825 h 288925"/>
              <a:gd name="connsiteX9" fmla="*/ 650875 w 946150"/>
              <a:gd name="connsiteY9" fmla="*/ 98425 h 288925"/>
              <a:gd name="connsiteX10" fmla="*/ 736600 w 946150"/>
              <a:gd name="connsiteY10" fmla="*/ 63500 h 288925"/>
              <a:gd name="connsiteX11" fmla="*/ 777875 w 946150"/>
              <a:gd name="connsiteY11" fmla="*/ 50800 h 288925"/>
              <a:gd name="connsiteX12" fmla="*/ 828675 w 946150"/>
              <a:gd name="connsiteY12" fmla="*/ 34925 h 288925"/>
              <a:gd name="connsiteX13" fmla="*/ 898525 w 946150"/>
              <a:gd name="connsiteY13" fmla="*/ 19050 h 288925"/>
              <a:gd name="connsiteX14" fmla="*/ 946150 w 946150"/>
              <a:gd name="connsiteY14" fmla="*/ 0 h 288925"/>
              <a:gd name="connsiteX0" fmla="*/ 0 w 898525"/>
              <a:gd name="connsiteY0" fmla="*/ 269875 h 269875"/>
              <a:gd name="connsiteX1" fmla="*/ 57150 w 898525"/>
              <a:gd name="connsiteY1" fmla="*/ 244475 h 269875"/>
              <a:gd name="connsiteX2" fmla="*/ 120650 w 898525"/>
              <a:gd name="connsiteY2" fmla="*/ 244475 h 269875"/>
              <a:gd name="connsiteX3" fmla="*/ 161925 w 898525"/>
              <a:gd name="connsiteY3" fmla="*/ 238125 h 269875"/>
              <a:gd name="connsiteX4" fmla="*/ 244475 w 898525"/>
              <a:gd name="connsiteY4" fmla="*/ 212725 h 269875"/>
              <a:gd name="connsiteX5" fmla="*/ 349250 w 898525"/>
              <a:gd name="connsiteY5" fmla="*/ 193675 h 269875"/>
              <a:gd name="connsiteX6" fmla="*/ 422275 w 898525"/>
              <a:gd name="connsiteY6" fmla="*/ 158750 h 269875"/>
              <a:gd name="connsiteX7" fmla="*/ 511175 w 898525"/>
              <a:gd name="connsiteY7" fmla="*/ 127000 h 269875"/>
              <a:gd name="connsiteX8" fmla="*/ 600075 w 898525"/>
              <a:gd name="connsiteY8" fmla="*/ 104775 h 269875"/>
              <a:gd name="connsiteX9" fmla="*/ 650875 w 898525"/>
              <a:gd name="connsiteY9" fmla="*/ 79375 h 269875"/>
              <a:gd name="connsiteX10" fmla="*/ 736600 w 898525"/>
              <a:gd name="connsiteY10" fmla="*/ 44450 h 269875"/>
              <a:gd name="connsiteX11" fmla="*/ 777875 w 898525"/>
              <a:gd name="connsiteY11" fmla="*/ 31750 h 269875"/>
              <a:gd name="connsiteX12" fmla="*/ 828675 w 898525"/>
              <a:gd name="connsiteY12" fmla="*/ 15875 h 269875"/>
              <a:gd name="connsiteX13" fmla="*/ 898525 w 898525"/>
              <a:gd name="connsiteY13" fmla="*/ 0 h 269875"/>
              <a:gd name="connsiteX0" fmla="*/ 0 w 828675"/>
              <a:gd name="connsiteY0" fmla="*/ 254000 h 254000"/>
              <a:gd name="connsiteX1" fmla="*/ 57150 w 828675"/>
              <a:gd name="connsiteY1" fmla="*/ 228600 h 254000"/>
              <a:gd name="connsiteX2" fmla="*/ 120650 w 828675"/>
              <a:gd name="connsiteY2" fmla="*/ 228600 h 254000"/>
              <a:gd name="connsiteX3" fmla="*/ 161925 w 828675"/>
              <a:gd name="connsiteY3" fmla="*/ 222250 h 254000"/>
              <a:gd name="connsiteX4" fmla="*/ 244475 w 828675"/>
              <a:gd name="connsiteY4" fmla="*/ 196850 h 254000"/>
              <a:gd name="connsiteX5" fmla="*/ 349250 w 828675"/>
              <a:gd name="connsiteY5" fmla="*/ 177800 h 254000"/>
              <a:gd name="connsiteX6" fmla="*/ 422275 w 828675"/>
              <a:gd name="connsiteY6" fmla="*/ 142875 h 254000"/>
              <a:gd name="connsiteX7" fmla="*/ 511175 w 828675"/>
              <a:gd name="connsiteY7" fmla="*/ 111125 h 254000"/>
              <a:gd name="connsiteX8" fmla="*/ 600075 w 828675"/>
              <a:gd name="connsiteY8" fmla="*/ 88900 h 254000"/>
              <a:gd name="connsiteX9" fmla="*/ 650875 w 828675"/>
              <a:gd name="connsiteY9" fmla="*/ 63500 h 254000"/>
              <a:gd name="connsiteX10" fmla="*/ 736600 w 828675"/>
              <a:gd name="connsiteY10" fmla="*/ 28575 h 254000"/>
              <a:gd name="connsiteX11" fmla="*/ 777875 w 828675"/>
              <a:gd name="connsiteY11" fmla="*/ 15875 h 254000"/>
              <a:gd name="connsiteX12" fmla="*/ 828675 w 828675"/>
              <a:gd name="connsiteY12" fmla="*/ 0 h 254000"/>
              <a:gd name="connsiteX0" fmla="*/ 0 w 777875"/>
              <a:gd name="connsiteY0" fmla="*/ 238125 h 238125"/>
              <a:gd name="connsiteX1" fmla="*/ 57150 w 777875"/>
              <a:gd name="connsiteY1" fmla="*/ 212725 h 238125"/>
              <a:gd name="connsiteX2" fmla="*/ 120650 w 777875"/>
              <a:gd name="connsiteY2" fmla="*/ 212725 h 238125"/>
              <a:gd name="connsiteX3" fmla="*/ 161925 w 777875"/>
              <a:gd name="connsiteY3" fmla="*/ 206375 h 238125"/>
              <a:gd name="connsiteX4" fmla="*/ 244475 w 777875"/>
              <a:gd name="connsiteY4" fmla="*/ 180975 h 238125"/>
              <a:gd name="connsiteX5" fmla="*/ 349250 w 777875"/>
              <a:gd name="connsiteY5" fmla="*/ 161925 h 238125"/>
              <a:gd name="connsiteX6" fmla="*/ 422275 w 777875"/>
              <a:gd name="connsiteY6" fmla="*/ 127000 h 238125"/>
              <a:gd name="connsiteX7" fmla="*/ 511175 w 777875"/>
              <a:gd name="connsiteY7" fmla="*/ 95250 h 238125"/>
              <a:gd name="connsiteX8" fmla="*/ 600075 w 777875"/>
              <a:gd name="connsiteY8" fmla="*/ 73025 h 238125"/>
              <a:gd name="connsiteX9" fmla="*/ 650875 w 777875"/>
              <a:gd name="connsiteY9" fmla="*/ 47625 h 238125"/>
              <a:gd name="connsiteX10" fmla="*/ 736600 w 777875"/>
              <a:gd name="connsiteY10" fmla="*/ 12700 h 238125"/>
              <a:gd name="connsiteX11" fmla="*/ 777875 w 777875"/>
              <a:gd name="connsiteY11" fmla="*/ 0 h 238125"/>
              <a:gd name="connsiteX0" fmla="*/ 0 w 736600"/>
              <a:gd name="connsiteY0" fmla="*/ 225425 h 225425"/>
              <a:gd name="connsiteX1" fmla="*/ 57150 w 736600"/>
              <a:gd name="connsiteY1" fmla="*/ 200025 h 225425"/>
              <a:gd name="connsiteX2" fmla="*/ 120650 w 736600"/>
              <a:gd name="connsiteY2" fmla="*/ 200025 h 225425"/>
              <a:gd name="connsiteX3" fmla="*/ 161925 w 736600"/>
              <a:gd name="connsiteY3" fmla="*/ 193675 h 225425"/>
              <a:gd name="connsiteX4" fmla="*/ 244475 w 736600"/>
              <a:gd name="connsiteY4" fmla="*/ 168275 h 225425"/>
              <a:gd name="connsiteX5" fmla="*/ 349250 w 736600"/>
              <a:gd name="connsiteY5" fmla="*/ 149225 h 225425"/>
              <a:gd name="connsiteX6" fmla="*/ 422275 w 736600"/>
              <a:gd name="connsiteY6" fmla="*/ 114300 h 225425"/>
              <a:gd name="connsiteX7" fmla="*/ 511175 w 736600"/>
              <a:gd name="connsiteY7" fmla="*/ 82550 h 225425"/>
              <a:gd name="connsiteX8" fmla="*/ 600075 w 736600"/>
              <a:gd name="connsiteY8" fmla="*/ 60325 h 225425"/>
              <a:gd name="connsiteX9" fmla="*/ 650875 w 736600"/>
              <a:gd name="connsiteY9" fmla="*/ 34925 h 225425"/>
              <a:gd name="connsiteX10" fmla="*/ 736600 w 736600"/>
              <a:gd name="connsiteY10" fmla="*/ 0 h 225425"/>
              <a:gd name="connsiteX0" fmla="*/ 0 w 650875"/>
              <a:gd name="connsiteY0" fmla="*/ 190500 h 190500"/>
              <a:gd name="connsiteX1" fmla="*/ 57150 w 650875"/>
              <a:gd name="connsiteY1" fmla="*/ 165100 h 190500"/>
              <a:gd name="connsiteX2" fmla="*/ 120650 w 650875"/>
              <a:gd name="connsiteY2" fmla="*/ 165100 h 190500"/>
              <a:gd name="connsiteX3" fmla="*/ 161925 w 650875"/>
              <a:gd name="connsiteY3" fmla="*/ 158750 h 190500"/>
              <a:gd name="connsiteX4" fmla="*/ 244475 w 650875"/>
              <a:gd name="connsiteY4" fmla="*/ 133350 h 190500"/>
              <a:gd name="connsiteX5" fmla="*/ 349250 w 650875"/>
              <a:gd name="connsiteY5" fmla="*/ 114300 h 190500"/>
              <a:gd name="connsiteX6" fmla="*/ 422275 w 650875"/>
              <a:gd name="connsiteY6" fmla="*/ 79375 h 190500"/>
              <a:gd name="connsiteX7" fmla="*/ 511175 w 650875"/>
              <a:gd name="connsiteY7" fmla="*/ 47625 h 190500"/>
              <a:gd name="connsiteX8" fmla="*/ 600075 w 650875"/>
              <a:gd name="connsiteY8" fmla="*/ 25400 h 190500"/>
              <a:gd name="connsiteX9" fmla="*/ 650875 w 650875"/>
              <a:gd name="connsiteY9" fmla="*/ 0 h 190500"/>
              <a:gd name="connsiteX0" fmla="*/ 0 w 600075"/>
              <a:gd name="connsiteY0" fmla="*/ 165100 h 165100"/>
              <a:gd name="connsiteX1" fmla="*/ 57150 w 600075"/>
              <a:gd name="connsiteY1" fmla="*/ 139700 h 165100"/>
              <a:gd name="connsiteX2" fmla="*/ 120650 w 600075"/>
              <a:gd name="connsiteY2" fmla="*/ 139700 h 165100"/>
              <a:gd name="connsiteX3" fmla="*/ 161925 w 600075"/>
              <a:gd name="connsiteY3" fmla="*/ 133350 h 165100"/>
              <a:gd name="connsiteX4" fmla="*/ 244475 w 600075"/>
              <a:gd name="connsiteY4" fmla="*/ 107950 h 165100"/>
              <a:gd name="connsiteX5" fmla="*/ 349250 w 600075"/>
              <a:gd name="connsiteY5" fmla="*/ 88900 h 165100"/>
              <a:gd name="connsiteX6" fmla="*/ 422275 w 600075"/>
              <a:gd name="connsiteY6" fmla="*/ 53975 h 165100"/>
              <a:gd name="connsiteX7" fmla="*/ 511175 w 600075"/>
              <a:gd name="connsiteY7" fmla="*/ 22225 h 165100"/>
              <a:gd name="connsiteX8" fmla="*/ 600075 w 600075"/>
              <a:gd name="connsiteY8" fmla="*/ 0 h 165100"/>
              <a:gd name="connsiteX0" fmla="*/ 0 w 511175"/>
              <a:gd name="connsiteY0" fmla="*/ 142875 h 142875"/>
              <a:gd name="connsiteX1" fmla="*/ 57150 w 511175"/>
              <a:gd name="connsiteY1" fmla="*/ 117475 h 142875"/>
              <a:gd name="connsiteX2" fmla="*/ 120650 w 511175"/>
              <a:gd name="connsiteY2" fmla="*/ 117475 h 142875"/>
              <a:gd name="connsiteX3" fmla="*/ 161925 w 511175"/>
              <a:gd name="connsiteY3" fmla="*/ 111125 h 142875"/>
              <a:gd name="connsiteX4" fmla="*/ 244475 w 511175"/>
              <a:gd name="connsiteY4" fmla="*/ 85725 h 142875"/>
              <a:gd name="connsiteX5" fmla="*/ 349250 w 511175"/>
              <a:gd name="connsiteY5" fmla="*/ 66675 h 142875"/>
              <a:gd name="connsiteX6" fmla="*/ 422275 w 511175"/>
              <a:gd name="connsiteY6" fmla="*/ 31750 h 142875"/>
              <a:gd name="connsiteX7" fmla="*/ 511175 w 511175"/>
              <a:gd name="connsiteY7" fmla="*/ 0 h 142875"/>
              <a:gd name="connsiteX0" fmla="*/ 0 w 422275"/>
              <a:gd name="connsiteY0" fmla="*/ 111125 h 111125"/>
              <a:gd name="connsiteX1" fmla="*/ 57150 w 422275"/>
              <a:gd name="connsiteY1" fmla="*/ 85725 h 111125"/>
              <a:gd name="connsiteX2" fmla="*/ 120650 w 422275"/>
              <a:gd name="connsiteY2" fmla="*/ 85725 h 111125"/>
              <a:gd name="connsiteX3" fmla="*/ 161925 w 422275"/>
              <a:gd name="connsiteY3" fmla="*/ 79375 h 111125"/>
              <a:gd name="connsiteX4" fmla="*/ 244475 w 422275"/>
              <a:gd name="connsiteY4" fmla="*/ 53975 h 111125"/>
              <a:gd name="connsiteX5" fmla="*/ 349250 w 422275"/>
              <a:gd name="connsiteY5" fmla="*/ 34925 h 111125"/>
              <a:gd name="connsiteX6" fmla="*/ 422275 w 422275"/>
              <a:gd name="connsiteY6" fmla="*/ 0 h 1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275" h="111125">
                <a:moveTo>
                  <a:pt x="0" y="111125"/>
                </a:moveTo>
                <a:cubicBezTo>
                  <a:pt x="18521" y="100541"/>
                  <a:pt x="37042" y="89958"/>
                  <a:pt x="57150" y="85725"/>
                </a:cubicBezTo>
                <a:cubicBezTo>
                  <a:pt x="77258" y="81492"/>
                  <a:pt x="103188" y="86783"/>
                  <a:pt x="120650" y="85725"/>
                </a:cubicBezTo>
                <a:cubicBezTo>
                  <a:pt x="138112" y="84667"/>
                  <a:pt x="141288" y="84667"/>
                  <a:pt x="161925" y="79375"/>
                </a:cubicBezTo>
                <a:cubicBezTo>
                  <a:pt x="182562" y="74083"/>
                  <a:pt x="213254" y="61383"/>
                  <a:pt x="244475" y="53975"/>
                </a:cubicBezTo>
                <a:cubicBezTo>
                  <a:pt x="275696" y="46567"/>
                  <a:pt x="319617" y="43921"/>
                  <a:pt x="349250" y="34925"/>
                </a:cubicBezTo>
                <a:cubicBezTo>
                  <a:pt x="378883" y="25929"/>
                  <a:pt x="395288" y="11112"/>
                  <a:pt x="422275" y="0"/>
                </a:cubicBezTo>
              </a:path>
            </a:pathLst>
          </a:cu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Блок-схема: узел 64"/>
          <p:cNvSpPr/>
          <p:nvPr/>
        </p:nvSpPr>
        <p:spPr>
          <a:xfrm>
            <a:off x="4764817" y="2873749"/>
            <a:ext cx="111605" cy="102119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91337" y="441828"/>
            <a:ext cx="2872377" cy="1098497"/>
          </a:xfrm>
          <a:prstGeom prst="roundRect">
            <a:avLst>
              <a:gd name="adj" fmla="val 8102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1278731" algn="l"/>
                <a:tab pos="1345406" algn="l"/>
              </a:tabLst>
              <a:defRPr/>
            </a:pPr>
            <a:r>
              <a:rPr lang="ru-RU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Протяженность (всего):  	            - 746 км</a:t>
            </a:r>
          </a:p>
          <a:p>
            <a:pPr defTabSz="226219">
              <a:tabLst>
                <a:tab pos="1278731" algn="l"/>
              </a:tabLst>
              <a:defRPr/>
            </a:pPr>
            <a:r>
              <a:rPr lang="kk-KZ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  - по Актюбинской обл.	            - 311 км</a:t>
            </a:r>
          </a:p>
          <a:p>
            <a:pPr defTabSz="226219">
              <a:tabLst>
                <a:tab pos="1278731" algn="l"/>
              </a:tabLst>
              <a:defRPr/>
            </a:pPr>
            <a:r>
              <a:rPr lang="kk-KZ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  - по Атырауской обл.	            - 435 км</a:t>
            </a:r>
          </a:p>
          <a:p>
            <a:pPr defTabSz="226219">
              <a:tabLst>
                <a:tab pos="1278731" algn="l"/>
              </a:tabLst>
              <a:defRPr/>
            </a:pPr>
            <a:r>
              <a:rPr lang="kk-KZ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Количество участков                         - 16</a:t>
            </a:r>
            <a:endParaRPr lang="ru-RU" sz="825" b="1" i="1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defTabSz="459581">
              <a:tabLst>
                <a:tab pos="1278731" algn="l"/>
              </a:tabLst>
              <a:defRPr/>
            </a:pPr>
            <a:r>
              <a:rPr lang="ru-RU" altLang="ru-RU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Категория дороги:	             - </a:t>
            </a:r>
            <a:r>
              <a:rPr lang="en-US" altLang="ru-RU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I</a:t>
            </a:r>
            <a:r>
              <a:rPr lang="ru-RU" altLang="ru-RU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 (78 км ), </a:t>
            </a:r>
            <a:r>
              <a:rPr lang="en-US" altLang="ru-RU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II</a:t>
            </a:r>
            <a:r>
              <a:rPr lang="ru-RU" altLang="ru-RU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 (668 км )  </a:t>
            </a:r>
          </a:p>
          <a:p>
            <a:pPr defTabSz="226219">
              <a:tabLst>
                <a:tab pos="1278731" algn="l"/>
              </a:tabLst>
              <a:defRPr/>
            </a:pPr>
            <a:r>
              <a:rPr lang="ru-RU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Стоимость проекта: 	            - 240 млрд. </a:t>
            </a:r>
            <a:r>
              <a:rPr lang="ru-RU" sz="825" b="1" i="1" dirty="0" err="1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тг</a:t>
            </a:r>
            <a:r>
              <a:rPr lang="ru-RU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.</a:t>
            </a:r>
          </a:p>
        </p:txBody>
      </p:sp>
      <p:sp>
        <p:nvSpPr>
          <p:cNvPr id="88" name="Полилиния 87"/>
          <p:cNvSpPr/>
          <p:nvPr/>
        </p:nvSpPr>
        <p:spPr>
          <a:xfrm>
            <a:off x="4938172" y="1854314"/>
            <a:ext cx="2258520" cy="1063334"/>
          </a:xfrm>
          <a:custGeom>
            <a:avLst/>
            <a:gdLst>
              <a:gd name="connsiteX0" fmla="*/ 0 w 3011360"/>
              <a:gd name="connsiteY0" fmla="*/ 1417778 h 1417778"/>
              <a:gd name="connsiteX1" fmla="*/ 57150 w 3011360"/>
              <a:gd name="connsiteY1" fmla="*/ 1392378 h 1417778"/>
              <a:gd name="connsiteX2" fmla="*/ 120650 w 3011360"/>
              <a:gd name="connsiteY2" fmla="*/ 1392378 h 1417778"/>
              <a:gd name="connsiteX3" fmla="*/ 161925 w 3011360"/>
              <a:gd name="connsiteY3" fmla="*/ 1386028 h 1417778"/>
              <a:gd name="connsiteX4" fmla="*/ 244475 w 3011360"/>
              <a:gd name="connsiteY4" fmla="*/ 1360628 h 1417778"/>
              <a:gd name="connsiteX5" fmla="*/ 349250 w 3011360"/>
              <a:gd name="connsiteY5" fmla="*/ 1341578 h 1417778"/>
              <a:gd name="connsiteX6" fmla="*/ 422275 w 3011360"/>
              <a:gd name="connsiteY6" fmla="*/ 1306653 h 1417778"/>
              <a:gd name="connsiteX7" fmla="*/ 511175 w 3011360"/>
              <a:gd name="connsiteY7" fmla="*/ 1274903 h 1417778"/>
              <a:gd name="connsiteX8" fmla="*/ 600075 w 3011360"/>
              <a:gd name="connsiteY8" fmla="*/ 1252678 h 1417778"/>
              <a:gd name="connsiteX9" fmla="*/ 650875 w 3011360"/>
              <a:gd name="connsiteY9" fmla="*/ 1227278 h 1417778"/>
              <a:gd name="connsiteX10" fmla="*/ 736600 w 3011360"/>
              <a:gd name="connsiteY10" fmla="*/ 1192353 h 1417778"/>
              <a:gd name="connsiteX11" fmla="*/ 777875 w 3011360"/>
              <a:gd name="connsiteY11" fmla="*/ 1179653 h 1417778"/>
              <a:gd name="connsiteX12" fmla="*/ 828675 w 3011360"/>
              <a:gd name="connsiteY12" fmla="*/ 1163778 h 1417778"/>
              <a:gd name="connsiteX13" fmla="*/ 898525 w 3011360"/>
              <a:gd name="connsiteY13" fmla="*/ 1147903 h 1417778"/>
              <a:gd name="connsiteX14" fmla="*/ 946150 w 3011360"/>
              <a:gd name="connsiteY14" fmla="*/ 1128853 h 1417778"/>
              <a:gd name="connsiteX15" fmla="*/ 977900 w 3011360"/>
              <a:gd name="connsiteY15" fmla="*/ 1093928 h 1417778"/>
              <a:gd name="connsiteX16" fmla="*/ 1012825 w 3011360"/>
              <a:gd name="connsiteY16" fmla="*/ 1055828 h 1417778"/>
              <a:gd name="connsiteX17" fmla="*/ 1076325 w 3011360"/>
              <a:gd name="connsiteY17" fmla="*/ 1052653 h 1417778"/>
              <a:gd name="connsiteX18" fmla="*/ 1146175 w 3011360"/>
              <a:gd name="connsiteY18" fmla="*/ 1043128 h 1417778"/>
              <a:gd name="connsiteX19" fmla="*/ 1168400 w 3011360"/>
              <a:gd name="connsiteY19" fmla="*/ 1014553 h 1417778"/>
              <a:gd name="connsiteX20" fmla="*/ 1181100 w 3011360"/>
              <a:gd name="connsiteY20" fmla="*/ 973278 h 1417778"/>
              <a:gd name="connsiteX21" fmla="*/ 1200150 w 3011360"/>
              <a:gd name="connsiteY21" fmla="*/ 951053 h 1417778"/>
              <a:gd name="connsiteX22" fmla="*/ 1244600 w 3011360"/>
              <a:gd name="connsiteY22" fmla="*/ 938353 h 1417778"/>
              <a:gd name="connsiteX23" fmla="*/ 1285875 w 3011360"/>
              <a:gd name="connsiteY23" fmla="*/ 868503 h 1417778"/>
              <a:gd name="connsiteX24" fmla="*/ 1343025 w 3011360"/>
              <a:gd name="connsiteY24" fmla="*/ 855803 h 1417778"/>
              <a:gd name="connsiteX25" fmla="*/ 1441450 w 3011360"/>
              <a:gd name="connsiteY25" fmla="*/ 830403 h 1417778"/>
              <a:gd name="connsiteX26" fmla="*/ 1565275 w 3011360"/>
              <a:gd name="connsiteY26" fmla="*/ 805003 h 1417778"/>
              <a:gd name="connsiteX27" fmla="*/ 1638300 w 3011360"/>
              <a:gd name="connsiteY27" fmla="*/ 779603 h 1417778"/>
              <a:gd name="connsiteX28" fmla="*/ 1689100 w 3011360"/>
              <a:gd name="connsiteY28" fmla="*/ 792303 h 1417778"/>
              <a:gd name="connsiteX29" fmla="*/ 1774825 w 3011360"/>
              <a:gd name="connsiteY29" fmla="*/ 792303 h 1417778"/>
              <a:gd name="connsiteX30" fmla="*/ 1822450 w 3011360"/>
              <a:gd name="connsiteY30" fmla="*/ 770078 h 1417778"/>
              <a:gd name="connsiteX31" fmla="*/ 1863725 w 3011360"/>
              <a:gd name="connsiteY31" fmla="*/ 738328 h 1417778"/>
              <a:gd name="connsiteX32" fmla="*/ 1892300 w 3011360"/>
              <a:gd name="connsiteY32" fmla="*/ 703403 h 1417778"/>
              <a:gd name="connsiteX33" fmla="*/ 1901825 w 3011360"/>
              <a:gd name="connsiteY33" fmla="*/ 655778 h 1417778"/>
              <a:gd name="connsiteX34" fmla="*/ 1939925 w 3011360"/>
              <a:gd name="connsiteY34" fmla="*/ 617678 h 1417778"/>
              <a:gd name="connsiteX35" fmla="*/ 2012950 w 3011360"/>
              <a:gd name="connsiteY35" fmla="*/ 563703 h 1417778"/>
              <a:gd name="connsiteX36" fmla="*/ 2070100 w 3011360"/>
              <a:gd name="connsiteY36" fmla="*/ 516078 h 1417778"/>
              <a:gd name="connsiteX37" fmla="*/ 2111375 w 3011360"/>
              <a:gd name="connsiteY37" fmla="*/ 468453 h 1417778"/>
              <a:gd name="connsiteX38" fmla="*/ 2178050 w 3011360"/>
              <a:gd name="connsiteY38" fmla="*/ 401778 h 1417778"/>
              <a:gd name="connsiteX39" fmla="*/ 2219325 w 3011360"/>
              <a:gd name="connsiteY39" fmla="*/ 354153 h 1417778"/>
              <a:gd name="connsiteX40" fmla="*/ 2251075 w 3011360"/>
              <a:gd name="connsiteY40" fmla="*/ 319228 h 1417778"/>
              <a:gd name="connsiteX41" fmla="*/ 2282825 w 3011360"/>
              <a:gd name="connsiteY41" fmla="*/ 284303 h 1417778"/>
              <a:gd name="connsiteX42" fmla="*/ 2352675 w 3011360"/>
              <a:gd name="connsiteY42" fmla="*/ 233503 h 1417778"/>
              <a:gd name="connsiteX43" fmla="*/ 2413000 w 3011360"/>
              <a:gd name="connsiteY43" fmla="*/ 214453 h 1417778"/>
              <a:gd name="connsiteX44" fmla="*/ 2486025 w 3011360"/>
              <a:gd name="connsiteY44" fmla="*/ 204928 h 1417778"/>
              <a:gd name="connsiteX45" fmla="*/ 2555875 w 3011360"/>
              <a:gd name="connsiteY45" fmla="*/ 214453 h 1417778"/>
              <a:gd name="connsiteX46" fmla="*/ 2609850 w 3011360"/>
              <a:gd name="connsiteY46" fmla="*/ 208103 h 1417778"/>
              <a:gd name="connsiteX47" fmla="*/ 2673350 w 3011360"/>
              <a:gd name="connsiteY47" fmla="*/ 182703 h 1417778"/>
              <a:gd name="connsiteX48" fmla="*/ 2727325 w 3011360"/>
              <a:gd name="connsiteY48" fmla="*/ 141428 h 1417778"/>
              <a:gd name="connsiteX49" fmla="*/ 2771775 w 3011360"/>
              <a:gd name="connsiteY49" fmla="*/ 109678 h 1417778"/>
              <a:gd name="connsiteX50" fmla="*/ 2813050 w 3011360"/>
              <a:gd name="connsiteY50" fmla="*/ 87453 h 1417778"/>
              <a:gd name="connsiteX51" fmla="*/ 2901950 w 3011360"/>
              <a:gd name="connsiteY51" fmla="*/ 77928 h 1417778"/>
              <a:gd name="connsiteX52" fmla="*/ 2949575 w 3011360"/>
              <a:gd name="connsiteY52" fmla="*/ 65228 h 1417778"/>
              <a:gd name="connsiteX53" fmla="*/ 3003550 w 3011360"/>
              <a:gd name="connsiteY53" fmla="*/ 8078 h 1417778"/>
              <a:gd name="connsiteX54" fmla="*/ 3009900 w 3011360"/>
              <a:gd name="connsiteY54" fmla="*/ 1728 h 1417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011360" h="1417778">
                <a:moveTo>
                  <a:pt x="0" y="1417778"/>
                </a:moveTo>
                <a:cubicBezTo>
                  <a:pt x="18521" y="1407194"/>
                  <a:pt x="37042" y="1396611"/>
                  <a:pt x="57150" y="1392378"/>
                </a:cubicBezTo>
                <a:cubicBezTo>
                  <a:pt x="77258" y="1388145"/>
                  <a:pt x="103188" y="1393436"/>
                  <a:pt x="120650" y="1392378"/>
                </a:cubicBezTo>
                <a:cubicBezTo>
                  <a:pt x="138112" y="1391320"/>
                  <a:pt x="141288" y="1391320"/>
                  <a:pt x="161925" y="1386028"/>
                </a:cubicBezTo>
                <a:cubicBezTo>
                  <a:pt x="182562" y="1380736"/>
                  <a:pt x="213254" y="1368036"/>
                  <a:pt x="244475" y="1360628"/>
                </a:cubicBezTo>
                <a:cubicBezTo>
                  <a:pt x="275696" y="1353220"/>
                  <a:pt x="319617" y="1350574"/>
                  <a:pt x="349250" y="1341578"/>
                </a:cubicBezTo>
                <a:cubicBezTo>
                  <a:pt x="378883" y="1332582"/>
                  <a:pt x="395288" y="1317765"/>
                  <a:pt x="422275" y="1306653"/>
                </a:cubicBezTo>
                <a:cubicBezTo>
                  <a:pt x="449262" y="1295541"/>
                  <a:pt x="481542" y="1283899"/>
                  <a:pt x="511175" y="1274903"/>
                </a:cubicBezTo>
                <a:cubicBezTo>
                  <a:pt x="540808" y="1265907"/>
                  <a:pt x="576792" y="1260615"/>
                  <a:pt x="600075" y="1252678"/>
                </a:cubicBezTo>
                <a:cubicBezTo>
                  <a:pt x="623358" y="1244740"/>
                  <a:pt x="628121" y="1237332"/>
                  <a:pt x="650875" y="1227278"/>
                </a:cubicBezTo>
                <a:cubicBezTo>
                  <a:pt x="673629" y="1217224"/>
                  <a:pt x="715433" y="1200290"/>
                  <a:pt x="736600" y="1192353"/>
                </a:cubicBezTo>
                <a:cubicBezTo>
                  <a:pt x="757767" y="1184415"/>
                  <a:pt x="777875" y="1179653"/>
                  <a:pt x="777875" y="1179653"/>
                </a:cubicBezTo>
                <a:cubicBezTo>
                  <a:pt x="793221" y="1174890"/>
                  <a:pt x="808567" y="1169070"/>
                  <a:pt x="828675" y="1163778"/>
                </a:cubicBezTo>
                <a:cubicBezTo>
                  <a:pt x="848783" y="1158486"/>
                  <a:pt x="878946" y="1153724"/>
                  <a:pt x="898525" y="1147903"/>
                </a:cubicBezTo>
                <a:cubicBezTo>
                  <a:pt x="918104" y="1142082"/>
                  <a:pt x="932921" y="1137849"/>
                  <a:pt x="946150" y="1128853"/>
                </a:cubicBezTo>
                <a:cubicBezTo>
                  <a:pt x="959379" y="1119857"/>
                  <a:pt x="977900" y="1093928"/>
                  <a:pt x="977900" y="1093928"/>
                </a:cubicBezTo>
                <a:cubicBezTo>
                  <a:pt x="989013" y="1081757"/>
                  <a:pt x="996421" y="1062707"/>
                  <a:pt x="1012825" y="1055828"/>
                </a:cubicBezTo>
                <a:cubicBezTo>
                  <a:pt x="1029229" y="1048949"/>
                  <a:pt x="1054100" y="1054770"/>
                  <a:pt x="1076325" y="1052653"/>
                </a:cubicBezTo>
                <a:cubicBezTo>
                  <a:pt x="1098550" y="1050536"/>
                  <a:pt x="1130829" y="1049478"/>
                  <a:pt x="1146175" y="1043128"/>
                </a:cubicBezTo>
                <a:cubicBezTo>
                  <a:pt x="1161521" y="1036778"/>
                  <a:pt x="1162579" y="1026195"/>
                  <a:pt x="1168400" y="1014553"/>
                </a:cubicBezTo>
                <a:cubicBezTo>
                  <a:pt x="1174221" y="1002911"/>
                  <a:pt x="1175808" y="983861"/>
                  <a:pt x="1181100" y="973278"/>
                </a:cubicBezTo>
                <a:cubicBezTo>
                  <a:pt x="1186392" y="962695"/>
                  <a:pt x="1189567" y="956874"/>
                  <a:pt x="1200150" y="951053"/>
                </a:cubicBezTo>
                <a:cubicBezTo>
                  <a:pt x="1210733" y="945232"/>
                  <a:pt x="1230312" y="952111"/>
                  <a:pt x="1244600" y="938353"/>
                </a:cubicBezTo>
                <a:cubicBezTo>
                  <a:pt x="1258888" y="924595"/>
                  <a:pt x="1269471" y="882261"/>
                  <a:pt x="1285875" y="868503"/>
                </a:cubicBezTo>
                <a:cubicBezTo>
                  <a:pt x="1302279" y="854745"/>
                  <a:pt x="1317096" y="862153"/>
                  <a:pt x="1343025" y="855803"/>
                </a:cubicBezTo>
                <a:cubicBezTo>
                  <a:pt x="1368954" y="849453"/>
                  <a:pt x="1404408" y="838870"/>
                  <a:pt x="1441450" y="830403"/>
                </a:cubicBezTo>
                <a:cubicBezTo>
                  <a:pt x="1478492" y="821936"/>
                  <a:pt x="1532467" y="813470"/>
                  <a:pt x="1565275" y="805003"/>
                </a:cubicBezTo>
                <a:cubicBezTo>
                  <a:pt x="1598083" y="796536"/>
                  <a:pt x="1617663" y="781720"/>
                  <a:pt x="1638300" y="779603"/>
                </a:cubicBezTo>
                <a:cubicBezTo>
                  <a:pt x="1658937" y="777486"/>
                  <a:pt x="1666346" y="790186"/>
                  <a:pt x="1689100" y="792303"/>
                </a:cubicBezTo>
                <a:cubicBezTo>
                  <a:pt x="1711854" y="794420"/>
                  <a:pt x="1752600" y="796007"/>
                  <a:pt x="1774825" y="792303"/>
                </a:cubicBezTo>
                <a:cubicBezTo>
                  <a:pt x="1797050" y="788599"/>
                  <a:pt x="1807633" y="779074"/>
                  <a:pt x="1822450" y="770078"/>
                </a:cubicBezTo>
                <a:cubicBezTo>
                  <a:pt x="1837267" y="761082"/>
                  <a:pt x="1852083" y="749440"/>
                  <a:pt x="1863725" y="738328"/>
                </a:cubicBezTo>
                <a:cubicBezTo>
                  <a:pt x="1875367" y="727215"/>
                  <a:pt x="1885950" y="717161"/>
                  <a:pt x="1892300" y="703403"/>
                </a:cubicBezTo>
                <a:cubicBezTo>
                  <a:pt x="1898650" y="689645"/>
                  <a:pt x="1893888" y="670065"/>
                  <a:pt x="1901825" y="655778"/>
                </a:cubicBezTo>
                <a:cubicBezTo>
                  <a:pt x="1909762" y="641491"/>
                  <a:pt x="1921404" y="633024"/>
                  <a:pt x="1939925" y="617678"/>
                </a:cubicBezTo>
                <a:cubicBezTo>
                  <a:pt x="1958446" y="602332"/>
                  <a:pt x="1991254" y="580636"/>
                  <a:pt x="2012950" y="563703"/>
                </a:cubicBezTo>
                <a:cubicBezTo>
                  <a:pt x="2034646" y="546770"/>
                  <a:pt x="2053696" y="531953"/>
                  <a:pt x="2070100" y="516078"/>
                </a:cubicBezTo>
                <a:cubicBezTo>
                  <a:pt x="2086504" y="500203"/>
                  <a:pt x="2093383" y="487503"/>
                  <a:pt x="2111375" y="468453"/>
                </a:cubicBezTo>
                <a:cubicBezTo>
                  <a:pt x="2129367" y="449403"/>
                  <a:pt x="2160058" y="420828"/>
                  <a:pt x="2178050" y="401778"/>
                </a:cubicBezTo>
                <a:cubicBezTo>
                  <a:pt x="2196042" y="382728"/>
                  <a:pt x="2207154" y="367911"/>
                  <a:pt x="2219325" y="354153"/>
                </a:cubicBezTo>
                <a:cubicBezTo>
                  <a:pt x="2231496" y="340395"/>
                  <a:pt x="2251075" y="319228"/>
                  <a:pt x="2251075" y="319228"/>
                </a:cubicBezTo>
                <a:cubicBezTo>
                  <a:pt x="2261658" y="307586"/>
                  <a:pt x="2265892" y="298590"/>
                  <a:pt x="2282825" y="284303"/>
                </a:cubicBezTo>
                <a:cubicBezTo>
                  <a:pt x="2299758" y="270016"/>
                  <a:pt x="2330979" y="245145"/>
                  <a:pt x="2352675" y="233503"/>
                </a:cubicBezTo>
                <a:cubicBezTo>
                  <a:pt x="2374371" y="221861"/>
                  <a:pt x="2390775" y="219215"/>
                  <a:pt x="2413000" y="214453"/>
                </a:cubicBezTo>
                <a:cubicBezTo>
                  <a:pt x="2435225" y="209690"/>
                  <a:pt x="2462213" y="204928"/>
                  <a:pt x="2486025" y="204928"/>
                </a:cubicBezTo>
                <a:cubicBezTo>
                  <a:pt x="2509837" y="204928"/>
                  <a:pt x="2535238" y="213924"/>
                  <a:pt x="2555875" y="214453"/>
                </a:cubicBezTo>
                <a:cubicBezTo>
                  <a:pt x="2576512" y="214982"/>
                  <a:pt x="2590271" y="213395"/>
                  <a:pt x="2609850" y="208103"/>
                </a:cubicBezTo>
                <a:cubicBezTo>
                  <a:pt x="2629429" y="202811"/>
                  <a:pt x="2653771" y="193815"/>
                  <a:pt x="2673350" y="182703"/>
                </a:cubicBezTo>
                <a:cubicBezTo>
                  <a:pt x="2692929" y="171591"/>
                  <a:pt x="2710921" y="153599"/>
                  <a:pt x="2727325" y="141428"/>
                </a:cubicBezTo>
                <a:cubicBezTo>
                  <a:pt x="2743729" y="129257"/>
                  <a:pt x="2757488" y="118674"/>
                  <a:pt x="2771775" y="109678"/>
                </a:cubicBezTo>
                <a:cubicBezTo>
                  <a:pt x="2786062" y="100682"/>
                  <a:pt x="2791354" y="92745"/>
                  <a:pt x="2813050" y="87453"/>
                </a:cubicBezTo>
                <a:cubicBezTo>
                  <a:pt x="2834746" y="82161"/>
                  <a:pt x="2879196" y="81632"/>
                  <a:pt x="2901950" y="77928"/>
                </a:cubicBezTo>
                <a:cubicBezTo>
                  <a:pt x="2924704" y="74224"/>
                  <a:pt x="2932642" y="76870"/>
                  <a:pt x="2949575" y="65228"/>
                </a:cubicBezTo>
                <a:cubicBezTo>
                  <a:pt x="2966508" y="53586"/>
                  <a:pt x="2993496" y="18661"/>
                  <a:pt x="3003550" y="8078"/>
                </a:cubicBezTo>
                <a:cubicBezTo>
                  <a:pt x="3013604" y="-2505"/>
                  <a:pt x="3011752" y="-389"/>
                  <a:pt x="3009900" y="1728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n>
                <a:solidFill>
                  <a:schemeClr val="tx1"/>
                </a:solidFill>
              </a:ln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Полилиния 90"/>
          <p:cNvSpPr/>
          <p:nvPr/>
        </p:nvSpPr>
        <p:spPr>
          <a:xfrm>
            <a:off x="5794911" y="2522118"/>
            <a:ext cx="100426" cy="160048"/>
          </a:xfrm>
          <a:custGeom>
            <a:avLst/>
            <a:gdLst>
              <a:gd name="connsiteX0" fmla="*/ 0 w 107950"/>
              <a:gd name="connsiteY0" fmla="*/ 0 h 76200"/>
              <a:gd name="connsiteX1" fmla="*/ 107950 w 107950"/>
              <a:gd name="connsiteY1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950" h="76200">
                <a:moveTo>
                  <a:pt x="0" y="0"/>
                </a:moveTo>
                <a:lnTo>
                  <a:pt x="107950" y="76200"/>
                </a:lnTo>
              </a:path>
            </a:pathLst>
          </a:cu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0" name="Блок-схема: узел 99"/>
          <p:cNvSpPr/>
          <p:nvPr/>
        </p:nvSpPr>
        <p:spPr>
          <a:xfrm>
            <a:off x="2137081" y="3203631"/>
            <a:ext cx="111605" cy="102119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3886200" y="2974170"/>
            <a:ext cx="378619" cy="94072"/>
          </a:xfrm>
          <a:custGeom>
            <a:avLst/>
            <a:gdLst>
              <a:gd name="connsiteX0" fmla="*/ 504825 w 504825"/>
              <a:gd name="connsiteY0" fmla="*/ 125429 h 125429"/>
              <a:gd name="connsiteX1" fmla="*/ 357188 w 504825"/>
              <a:gd name="connsiteY1" fmla="*/ 25416 h 125429"/>
              <a:gd name="connsiteX2" fmla="*/ 214313 w 504825"/>
              <a:gd name="connsiteY2" fmla="*/ 6366 h 125429"/>
              <a:gd name="connsiteX3" fmla="*/ 152400 w 504825"/>
              <a:gd name="connsiteY3" fmla="*/ 1604 h 125429"/>
              <a:gd name="connsiteX4" fmla="*/ 57150 w 504825"/>
              <a:gd name="connsiteY4" fmla="*/ 1604 h 125429"/>
              <a:gd name="connsiteX5" fmla="*/ 14288 w 504825"/>
              <a:gd name="connsiteY5" fmla="*/ 20654 h 125429"/>
              <a:gd name="connsiteX6" fmla="*/ 0 w 504825"/>
              <a:gd name="connsiteY6" fmla="*/ 20654 h 125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4825" h="125429">
                <a:moveTo>
                  <a:pt x="504825" y="125429"/>
                </a:moveTo>
                <a:cubicBezTo>
                  <a:pt x="455216" y="85344"/>
                  <a:pt x="405607" y="45260"/>
                  <a:pt x="357188" y="25416"/>
                </a:cubicBezTo>
                <a:cubicBezTo>
                  <a:pt x="308769" y="5572"/>
                  <a:pt x="248444" y="10335"/>
                  <a:pt x="214313" y="6366"/>
                </a:cubicBezTo>
                <a:cubicBezTo>
                  <a:pt x="180182" y="2397"/>
                  <a:pt x="178594" y="2398"/>
                  <a:pt x="152400" y="1604"/>
                </a:cubicBezTo>
                <a:cubicBezTo>
                  <a:pt x="126206" y="810"/>
                  <a:pt x="80169" y="-1571"/>
                  <a:pt x="57150" y="1604"/>
                </a:cubicBezTo>
                <a:cubicBezTo>
                  <a:pt x="34131" y="4779"/>
                  <a:pt x="14288" y="20654"/>
                  <a:pt x="14288" y="20654"/>
                </a:cubicBezTo>
                <a:cubicBezTo>
                  <a:pt x="4763" y="23829"/>
                  <a:pt x="2381" y="22241"/>
                  <a:pt x="0" y="20654"/>
                </a:cubicBezTo>
              </a:path>
            </a:pathLst>
          </a:custGeom>
          <a:noFill/>
          <a:ln w="889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7" name="Полилиния 36"/>
          <p:cNvSpPr/>
          <p:nvPr/>
        </p:nvSpPr>
        <p:spPr>
          <a:xfrm>
            <a:off x="3879134" y="2970825"/>
            <a:ext cx="391120" cy="100136"/>
          </a:xfrm>
          <a:custGeom>
            <a:avLst/>
            <a:gdLst>
              <a:gd name="connsiteX0" fmla="*/ 0 w 521493"/>
              <a:gd name="connsiteY0" fmla="*/ 21595 h 133514"/>
              <a:gd name="connsiteX1" fmla="*/ 142875 w 521493"/>
              <a:gd name="connsiteY1" fmla="*/ 164 h 133514"/>
              <a:gd name="connsiteX2" fmla="*/ 228600 w 521493"/>
              <a:gd name="connsiteY2" fmla="*/ 12070 h 133514"/>
              <a:gd name="connsiteX3" fmla="*/ 295275 w 521493"/>
              <a:gd name="connsiteY3" fmla="*/ 19214 h 133514"/>
              <a:gd name="connsiteX4" fmla="*/ 352425 w 521493"/>
              <a:gd name="connsiteY4" fmla="*/ 35883 h 133514"/>
              <a:gd name="connsiteX5" fmla="*/ 402431 w 521493"/>
              <a:gd name="connsiteY5" fmla="*/ 54933 h 133514"/>
              <a:gd name="connsiteX6" fmla="*/ 450056 w 521493"/>
              <a:gd name="connsiteY6" fmla="*/ 83508 h 133514"/>
              <a:gd name="connsiteX7" fmla="*/ 483393 w 521493"/>
              <a:gd name="connsiteY7" fmla="*/ 97795 h 133514"/>
              <a:gd name="connsiteX8" fmla="*/ 504825 w 521493"/>
              <a:gd name="connsiteY8" fmla="*/ 116845 h 133514"/>
              <a:gd name="connsiteX9" fmla="*/ 521493 w 521493"/>
              <a:gd name="connsiteY9" fmla="*/ 133514 h 13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493" h="133514">
                <a:moveTo>
                  <a:pt x="0" y="21595"/>
                </a:moveTo>
                <a:cubicBezTo>
                  <a:pt x="52387" y="11673"/>
                  <a:pt x="104775" y="1752"/>
                  <a:pt x="142875" y="164"/>
                </a:cubicBezTo>
                <a:cubicBezTo>
                  <a:pt x="180975" y="-1424"/>
                  <a:pt x="203200" y="8895"/>
                  <a:pt x="228600" y="12070"/>
                </a:cubicBezTo>
                <a:cubicBezTo>
                  <a:pt x="254000" y="15245"/>
                  <a:pt x="274637" y="15245"/>
                  <a:pt x="295275" y="19214"/>
                </a:cubicBezTo>
                <a:cubicBezTo>
                  <a:pt x="315913" y="23183"/>
                  <a:pt x="334566" y="29930"/>
                  <a:pt x="352425" y="35883"/>
                </a:cubicBezTo>
                <a:cubicBezTo>
                  <a:pt x="370284" y="41836"/>
                  <a:pt x="386159" y="46996"/>
                  <a:pt x="402431" y="54933"/>
                </a:cubicBezTo>
                <a:cubicBezTo>
                  <a:pt x="418703" y="62871"/>
                  <a:pt x="436562" y="76364"/>
                  <a:pt x="450056" y="83508"/>
                </a:cubicBezTo>
                <a:cubicBezTo>
                  <a:pt x="463550" y="90652"/>
                  <a:pt x="474265" y="92239"/>
                  <a:pt x="483393" y="97795"/>
                </a:cubicBezTo>
                <a:cubicBezTo>
                  <a:pt x="492521" y="103351"/>
                  <a:pt x="498475" y="110892"/>
                  <a:pt x="504825" y="116845"/>
                </a:cubicBezTo>
                <a:cubicBezTo>
                  <a:pt x="511175" y="122798"/>
                  <a:pt x="516334" y="128156"/>
                  <a:pt x="521493" y="133514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1" name="Полилиния 70"/>
          <p:cNvSpPr/>
          <p:nvPr/>
        </p:nvSpPr>
        <p:spPr>
          <a:xfrm rot="21162145">
            <a:off x="3922143" y="3028374"/>
            <a:ext cx="81453" cy="127953"/>
          </a:xfrm>
          <a:custGeom>
            <a:avLst/>
            <a:gdLst>
              <a:gd name="connsiteX0" fmla="*/ 0 w 64293"/>
              <a:gd name="connsiteY0" fmla="*/ 0 h 88107"/>
              <a:gd name="connsiteX1" fmla="*/ 64293 w 64293"/>
              <a:gd name="connsiteY1" fmla="*/ 88107 h 88107"/>
              <a:gd name="connsiteX0" fmla="*/ 0 w 108603"/>
              <a:gd name="connsiteY0" fmla="*/ 0 h 170605"/>
              <a:gd name="connsiteX1" fmla="*/ 108603 w 108603"/>
              <a:gd name="connsiteY1" fmla="*/ 170604 h 17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8603" h="170605">
                <a:moveTo>
                  <a:pt x="0" y="0"/>
                </a:moveTo>
                <a:cubicBezTo>
                  <a:pt x="21431" y="29369"/>
                  <a:pt x="87172" y="141235"/>
                  <a:pt x="108603" y="170604"/>
                </a:cubicBezTo>
              </a:path>
            </a:pathLst>
          </a:custGeom>
          <a:noFill/>
          <a:ln w="1111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3" name="Полилиния 72"/>
          <p:cNvSpPr/>
          <p:nvPr/>
        </p:nvSpPr>
        <p:spPr>
          <a:xfrm rot="15777105">
            <a:off x="3521041" y="2995184"/>
            <a:ext cx="34289" cy="101819"/>
          </a:xfrm>
          <a:custGeom>
            <a:avLst/>
            <a:gdLst>
              <a:gd name="connsiteX0" fmla="*/ 0 w 64293"/>
              <a:gd name="connsiteY0" fmla="*/ 0 h 88107"/>
              <a:gd name="connsiteX1" fmla="*/ 64293 w 64293"/>
              <a:gd name="connsiteY1" fmla="*/ 88107 h 8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293" h="88107">
                <a:moveTo>
                  <a:pt x="0" y="0"/>
                </a:moveTo>
                <a:lnTo>
                  <a:pt x="64293" y="88107"/>
                </a:lnTo>
              </a:path>
            </a:pathLst>
          </a:custGeom>
          <a:noFill/>
          <a:ln w="130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4" name="Полилиния 73"/>
          <p:cNvSpPr/>
          <p:nvPr/>
        </p:nvSpPr>
        <p:spPr>
          <a:xfrm rot="17991268">
            <a:off x="2833887" y="3046157"/>
            <a:ext cx="259654" cy="336901"/>
          </a:xfrm>
          <a:custGeom>
            <a:avLst/>
            <a:gdLst>
              <a:gd name="connsiteX0" fmla="*/ 0 w 64293"/>
              <a:gd name="connsiteY0" fmla="*/ 0 h 88107"/>
              <a:gd name="connsiteX1" fmla="*/ 64293 w 64293"/>
              <a:gd name="connsiteY1" fmla="*/ 88107 h 88107"/>
              <a:gd name="connsiteX0" fmla="*/ 0 w 99210"/>
              <a:gd name="connsiteY0" fmla="*/ 0 h 112802"/>
              <a:gd name="connsiteX1" fmla="*/ 99210 w 99210"/>
              <a:gd name="connsiteY1" fmla="*/ 112802 h 112802"/>
              <a:gd name="connsiteX0" fmla="*/ 0 w 163438"/>
              <a:gd name="connsiteY0" fmla="*/ 0 h 149150"/>
              <a:gd name="connsiteX1" fmla="*/ 163438 w 163438"/>
              <a:gd name="connsiteY1" fmla="*/ 149150 h 149150"/>
              <a:gd name="connsiteX0" fmla="*/ 0 w 163438"/>
              <a:gd name="connsiteY0" fmla="*/ 0 h 149150"/>
              <a:gd name="connsiteX1" fmla="*/ 66592 w 163438"/>
              <a:gd name="connsiteY1" fmla="*/ 86651 h 149150"/>
              <a:gd name="connsiteX2" fmla="*/ 163438 w 163438"/>
              <a:gd name="connsiteY2" fmla="*/ 149150 h 149150"/>
              <a:gd name="connsiteX0" fmla="*/ 0 w 155905"/>
              <a:gd name="connsiteY0" fmla="*/ 0 h 182326"/>
              <a:gd name="connsiteX1" fmla="*/ 59059 w 155905"/>
              <a:gd name="connsiteY1" fmla="*/ 119827 h 182326"/>
              <a:gd name="connsiteX2" fmla="*/ 155905 w 155905"/>
              <a:gd name="connsiteY2" fmla="*/ 182326 h 182326"/>
              <a:gd name="connsiteX0" fmla="*/ 0 w 155905"/>
              <a:gd name="connsiteY0" fmla="*/ 0 h 182326"/>
              <a:gd name="connsiteX1" fmla="*/ 66454 w 155905"/>
              <a:gd name="connsiteY1" fmla="*/ 110710 h 182326"/>
              <a:gd name="connsiteX2" fmla="*/ 155905 w 155905"/>
              <a:gd name="connsiteY2" fmla="*/ 182326 h 182326"/>
              <a:gd name="connsiteX0" fmla="*/ 0 w 184952"/>
              <a:gd name="connsiteY0" fmla="*/ 0 h 173861"/>
              <a:gd name="connsiteX1" fmla="*/ 66454 w 184952"/>
              <a:gd name="connsiteY1" fmla="*/ 110710 h 173861"/>
              <a:gd name="connsiteX2" fmla="*/ 184952 w 184952"/>
              <a:gd name="connsiteY2" fmla="*/ 173861 h 173861"/>
              <a:gd name="connsiteX0" fmla="*/ 0 w 184952"/>
              <a:gd name="connsiteY0" fmla="*/ 0 h 173861"/>
              <a:gd name="connsiteX1" fmla="*/ 66454 w 184952"/>
              <a:gd name="connsiteY1" fmla="*/ 110710 h 173861"/>
              <a:gd name="connsiteX2" fmla="*/ 184952 w 184952"/>
              <a:gd name="connsiteY2" fmla="*/ 173861 h 173861"/>
              <a:gd name="connsiteX0" fmla="*/ 0 w 184952"/>
              <a:gd name="connsiteY0" fmla="*/ 0 h 173861"/>
              <a:gd name="connsiteX1" fmla="*/ 66454 w 184952"/>
              <a:gd name="connsiteY1" fmla="*/ 110710 h 173861"/>
              <a:gd name="connsiteX2" fmla="*/ 184952 w 184952"/>
              <a:gd name="connsiteY2" fmla="*/ 173861 h 173861"/>
              <a:gd name="connsiteX0" fmla="*/ 0 w 198141"/>
              <a:gd name="connsiteY0" fmla="*/ 0 h 171398"/>
              <a:gd name="connsiteX1" fmla="*/ 66454 w 198141"/>
              <a:gd name="connsiteY1" fmla="*/ 110710 h 171398"/>
              <a:gd name="connsiteX2" fmla="*/ 198141 w 198141"/>
              <a:gd name="connsiteY2" fmla="*/ 171398 h 171398"/>
              <a:gd name="connsiteX0" fmla="*/ 0 w 198141"/>
              <a:gd name="connsiteY0" fmla="*/ 0 h 171398"/>
              <a:gd name="connsiteX1" fmla="*/ 69125 w 198141"/>
              <a:gd name="connsiteY1" fmla="*/ 107173 h 171398"/>
              <a:gd name="connsiteX2" fmla="*/ 198141 w 198141"/>
              <a:gd name="connsiteY2" fmla="*/ 171398 h 171398"/>
              <a:gd name="connsiteX0" fmla="*/ 0 w 198141"/>
              <a:gd name="connsiteY0" fmla="*/ 0 h 171398"/>
              <a:gd name="connsiteX1" fmla="*/ 69125 w 198141"/>
              <a:gd name="connsiteY1" fmla="*/ 107173 h 171398"/>
              <a:gd name="connsiteX2" fmla="*/ 123023 w 198141"/>
              <a:gd name="connsiteY2" fmla="*/ 136058 h 171398"/>
              <a:gd name="connsiteX3" fmla="*/ 198141 w 198141"/>
              <a:gd name="connsiteY3" fmla="*/ 171398 h 171398"/>
              <a:gd name="connsiteX0" fmla="*/ 0 w 202040"/>
              <a:gd name="connsiteY0" fmla="*/ 0 h 164869"/>
              <a:gd name="connsiteX1" fmla="*/ 69125 w 202040"/>
              <a:gd name="connsiteY1" fmla="*/ 107173 h 164869"/>
              <a:gd name="connsiteX2" fmla="*/ 123023 w 202040"/>
              <a:gd name="connsiteY2" fmla="*/ 136058 h 164869"/>
              <a:gd name="connsiteX3" fmla="*/ 202040 w 202040"/>
              <a:gd name="connsiteY3" fmla="*/ 164869 h 164869"/>
              <a:gd name="connsiteX0" fmla="*/ 0 w 222889"/>
              <a:gd name="connsiteY0" fmla="*/ 0 h 173406"/>
              <a:gd name="connsiteX1" fmla="*/ 69125 w 222889"/>
              <a:gd name="connsiteY1" fmla="*/ 107173 h 173406"/>
              <a:gd name="connsiteX2" fmla="*/ 123023 w 222889"/>
              <a:gd name="connsiteY2" fmla="*/ 136058 h 173406"/>
              <a:gd name="connsiteX3" fmla="*/ 222889 w 222889"/>
              <a:gd name="connsiteY3" fmla="*/ 173406 h 173406"/>
              <a:gd name="connsiteX0" fmla="*/ 0 w 229292"/>
              <a:gd name="connsiteY0" fmla="*/ 0 h 201309"/>
              <a:gd name="connsiteX1" fmla="*/ 75528 w 229292"/>
              <a:gd name="connsiteY1" fmla="*/ 135076 h 201309"/>
              <a:gd name="connsiteX2" fmla="*/ 129426 w 229292"/>
              <a:gd name="connsiteY2" fmla="*/ 163961 h 201309"/>
              <a:gd name="connsiteX3" fmla="*/ 229292 w 229292"/>
              <a:gd name="connsiteY3" fmla="*/ 201309 h 201309"/>
              <a:gd name="connsiteX0" fmla="*/ 0 w 241679"/>
              <a:gd name="connsiteY0" fmla="*/ 0 h 206730"/>
              <a:gd name="connsiteX1" fmla="*/ 75528 w 241679"/>
              <a:gd name="connsiteY1" fmla="*/ 135076 h 206730"/>
              <a:gd name="connsiteX2" fmla="*/ 129426 w 241679"/>
              <a:gd name="connsiteY2" fmla="*/ 163961 h 206730"/>
              <a:gd name="connsiteX3" fmla="*/ 241679 w 241679"/>
              <a:gd name="connsiteY3" fmla="*/ 206730 h 206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79" h="206730">
                <a:moveTo>
                  <a:pt x="0" y="0"/>
                </a:moveTo>
                <a:cubicBezTo>
                  <a:pt x="12225" y="11699"/>
                  <a:pt x="60247" y="120452"/>
                  <a:pt x="75528" y="135076"/>
                </a:cubicBezTo>
                <a:cubicBezTo>
                  <a:pt x="96063" y="156687"/>
                  <a:pt x="107923" y="153257"/>
                  <a:pt x="129426" y="163961"/>
                </a:cubicBezTo>
                <a:cubicBezTo>
                  <a:pt x="150929" y="174665"/>
                  <a:pt x="229191" y="199775"/>
                  <a:pt x="241679" y="206730"/>
                </a:cubicBezTo>
              </a:path>
            </a:pathLst>
          </a:custGeom>
          <a:noFill/>
          <a:ln w="130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3" name="Полилиния 32"/>
          <p:cNvSpPr/>
          <p:nvPr/>
        </p:nvSpPr>
        <p:spPr>
          <a:xfrm>
            <a:off x="2131534" y="2895787"/>
            <a:ext cx="1856836" cy="398891"/>
          </a:xfrm>
          <a:custGeom>
            <a:avLst/>
            <a:gdLst>
              <a:gd name="connsiteX0" fmla="*/ 0 w 2475781"/>
              <a:gd name="connsiteY0" fmla="*/ 414682 h 531855"/>
              <a:gd name="connsiteX1" fmla="*/ 94890 w 2475781"/>
              <a:gd name="connsiteY1" fmla="*/ 431934 h 531855"/>
              <a:gd name="connsiteX2" fmla="*/ 163902 w 2475781"/>
              <a:gd name="connsiteY2" fmla="*/ 466440 h 531855"/>
              <a:gd name="connsiteX3" fmla="*/ 293298 w 2475781"/>
              <a:gd name="connsiteY3" fmla="*/ 483693 h 531855"/>
              <a:gd name="connsiteX4" fmla="*/ 405441 w 2475781"/>
              <a:gd name="connsiteY4" fmla="*/ 483693 h 531855"/>
              <a:gd name="connsiteX5" fmla="*/ 500332 w 2475781"/>
              <a:gd name="connsiteY5" fmla="*/ 466440 h 531855"/>
              <a:gd name="connsiteX6" fmla="*/ 664234 w 2475781"/>
              <a:gd name="connsiteY6" fmla="*/ 457814 h 531855"/>
              <a:gd name="connsiteX7" fmla="*/ 698739 w 2475781"/>
              <a:gd name="connsiteY7" fmla="*/ 423308 h 531855"/>
              <a:gd name="connsiteX8" fmla="*/ 776377 w 2475781"/>
              <a:gd name="connsiteY8" fmla="*/ 457814 h 531855"/>
              <a:gd name="connsiteX9" fmla="*/ 966158 w 2475781"/>
              <a:gd name="connsiteY9" fmla="*/ 483693 h 531855"/>
              <a:gd name="connsiteX10" fmla="*/ 1078302 w 2475781"/>
              <a:gd name="connsiteY10" fmla="*/ 509572 h 531855"/>
              <a:gd name="connsiteX11" fmla="*/ 1147313 w 2475781"/>
              <a:gd name="connsiteY11" fmla="*/ 526825 h 531855"/>
              <a:gd name="connsiteX12" fmla="*/ 1328468 w 2475781"/>
              <a:gd name="connsiteY12" fmla="*/ 414682 h 531855"/>
              <a:gd name="connsiteX13" fmla="*/ 1492369 w 2475781"/>
              <a:gd name="connsiteY13" fmla="*/ 362923 h 531855"/>
              <a:gd name="connsiteX14" fmla="*/ 1587260 w 2475781"/>
              <a:gd name="connsiteY14" fmla="*/ 328417 h 531855"/>
              <a:gd name="connsiteX15" fmla="*/ 1682151 w 2475781"/>
              <a:gd name="connsiteY15" fmla="*/ 268032 h 531855"/>
              <a:gd name="connsiteX16" fmla="*/ 1733909 w 2475781"/>
              <a:gd name="connsiteY16" fmla="*/ 242153 h 531855"/>
              <a:gd name="connsiteX17" fmla="*/ 1846052 w 2475781"/>
              <a:gd name="connsiteY17" fmla="*/ 199021 h 531855"/>
              <a:gd name="connsiteX18" fmla="*/ 1966822 w 2475781"/>
              <a:gd name="connsiteY18" fmla="*/ 130010 h 531855"/>
              <a:gd name="connsiteX19" fmla="*/ 2009954 w 2475781"/>
              <a:gd name="connsiteY19" fmla="*/ 52372 h 531855"/>
              <a:gd name="connsiteX20" fmla="*/ 2053086 w 2475781"/>
              <a:gd name="connsiteY20" fmla="*/ 614 h 531855"/>
              <a:gd name="connsiteX21" fmla="*/ 2173856 w 2475781"/>
              <a:gd name="connsiteY21" fmla="*/ 86878 h 531855"/>
              <a:gd name="connsiteX22" fmla="*/ 2268747 w 2475781"/>
              <a:gd name="connsiteY22" fmla="*/ 121383 h 531855"/>
              <a:gd name="connsiteX23" fmla="*/ 2424022 w 2475781"/>
              <a:gd name="connsiteY23" fmla="*/ 207648 h 531855"/>
              <a:gd name="connsiteX24" fmla="*/ 2475781 w 2475781"/>
              <a:gd name="connsiteY24" fmla="*/ 293912 h 53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75781" h="531855">
                <a:moveTo>
                  <a:pt x="0" y="414682"/>
                </a:moveTo>
                <a:cubicBezTo>
                  <a:pt x="33786" y="418995"/>
                  <a:pt x="67573" y="423308"/>
                  <a:pt x="94890" y="431934"/>
                </a:cubicBezTo>
                <a:cubicBezTo>
                  <a:pt x="122207" y="440560"/>
                  <a:pt x="130834" y="457814"/>
                  <a:pt x="163902" y="466440"/>
                </a:cubicBezTo>
                <a:cubicBezTo>
                  <a:pt x="196970" y="475066"/>
                  <a:pt x="253042" y="480818"/>
                  <a:pt x="293298" y="483693"/>
                </a:cubicBezTo>
                <a:cubicBezTo>
                  <a:pt x="333555" y="486569"/>
                  <a:pt x="370936" y="486568"/>
                  <a:pt x="405441" y="483693"/>
                </a:cubicBezTo>
                <a:cubicBezTo>
                  <a:pt x="439946" y="480818"/>
                  <a:pt x="457200" y="470753"/>
                  <a:pt x="500332" y="466440"/>
                </a:cubicBezTo>
                <a:cubicBezTo>
                  <a:pt x="543464" y="462127"/>
                  <a:pt x="631166" y="465003"/>
                  <a:pt x="664234" y="457814"/>
                </a:cubicBezTo>
                <a:cubicBezTo>
                  <a:pt x="697302" y="450625"/>
                  <a:pt x="680049" y="423308"/>
                  <a:pt x="698739" y="423308"/>
                </a:cubicBezTo>
                <a:cubicBezTo>
                  <a:pt x="717429" y="423308"/>
                  <a:pt x="731807" y="447750"/>
                  <a:pt x="776377" y="457814"/>
                </a:cubicBezTo>
                <a:cubicBezTo>
                  <a:pt x="820947" y="467878"/>
                  <a:pt x="915837" y="475067"/>
                  <a:pt x="966158" y="483693"/>
                </a:cubicBezTo>
                <a:cubicBezTo>
                  <a:pt x="1016479" y="492319"/>
                  <a:pt x="1048110" y="502383"/>
                  <a:pt x="1078302" y="509572"/>
                </a:cubicBezTo>
                <a:cubicBezTo>
                  <a:pt x="1108494" y="516761"/>
                  <a:pt x="1105619" y="542640"/>
                  <a:pt x="1147313" y="526825"/>
                </a:cubicBezTo>
                <a:cubicBezTo>
                  <a:pt x="1189007" y="511010"/>
                  <a:pt x="1270959" y="441999"/>
                  <a:pt x="1328468" y="414682"/>
                </a:cubicBezTo>
                <a:cubicBezTo>
                  <a:pt x="1385977" y="387365"/>
                  <a:pt x="1449237" y="377300"/>
                  <a:pt x="1492369" y="362923"/>
                </a:cubicBezTo>
                <a:cubicBezTo>
                  <a:pt x="1535501" y="348545"/>
                  <a:pt x="1555630" y="344232"/>
                  <a:pt x="1587260" y="328417"/>
                </a:cubicBezTo>
                <a:cubicBezTo>
                  <a:pt x="1618890" y="312602"/>
                  <a:pt x="1657710" y="282409"/>
                  <a:pt x="1682151" y="268032"/>
                </a:cubicBezTo>
                <a:cubicBezTo>
                  <a:pt x="1706593" y="253655"/>
                  <a:pt x="1706592" y="253655"/>
                  <a:pt x="1733909" y="242153"/>
                </a:cubicBezTo>
                <a:cubicBezTo>
                  <a:pt x="1761226" y="230651"/>
                  <a:pt x="1807233" y="217711"/>
                  <a:pt x="1846052" y="199021"/>
                </a:cubicBezTo>
                <a:cubicBezTo>
                  <a:pt x="1884871" y="180331"/>
                  <a:pt x="1939505" y="154451"/>
                  <a:pt x="1966822" y="130010"/>
                </a:cubicBezTo>
                <a:cubicBezTo>
                  <a:pt x="1994139" y="105568"/>
                  <a:pt x="1995577" y="73938"/>
                  <a:pt x="2009954" y="52372"/>
                </a:cubicBezTo>
                <a:cubicBezTo>
                  <a:pt x="2024331" y="30806"/>
                  <a:pt x="2025769" y="-5137"/>
                  <a:pt x="2053086" y="614"/>
                </a:cubicBezTo>
                <a:cubicBezTo>
                  <a:pt x="2080403" y="6365"/>
                  <a:pt x="2137913" y="66750"/>
                  <a:pt x="2173856" y="86878"/>
                </a:cubicBezTo>
                <a:cubicBezTo>
                  <a:pt x="2209799" y="107006"/>
                  <a:pt x="2227053" y="101255"/>
                  <a:pt x="2268747" y="121383"/>
                </a:cubicBezTo>
                <a:cubicBezTo>
                  <a:pt x="2310441" y="141511"/>
                  <a:pt x="2389516" y="178893"/>
                  <a:pt x="2424022" y="207648"/>
                </a:cubicBezTo>
                <a:cubicBezTo>
                  <a:pt x="2458528" y="236403"/>
                  <a:pt x="2467155" y="273784"/>
                  <a:pt x="2475781" y="293912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7248858" y="1169476"/>
            <a:ext cx="12502" cy="126802"/>
          </a:xfrm>
          <a:custGeom>
            <a:avLst/>
            <a:gdLst>
              <a:gd name="connsiteX0" fmla="*/ 0 w 16669"/>
              <a:gd name="connsiteY0" fmla="*/ 0 h 169069"/>
              <a:gd name="connsiteX1" fmla="*/ 16669 w 16669"/>
              <a:gd name="connsiteY1" fmla="*/ 169069 h 16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669" h="169069">
                <a:moveTo>
                  <a:pt x="0" y="0"/>
                </a:moveTo>
                <a:cubicBezTo>
                  <a:pt x="6350" y="66873"/>
                  <a:pt x="12700" y="133747"/>
                  <a:pt x="16669" y="169069"/>
                </a:cubicBezTo>
              </a:path>
            </a:pathLst>
          </a:custGeom>
          <a:ln w="190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олилиния 80"/>
          <p:cNvSpPr/>
          <p:nvPr/>
        </p:nvSpPr>
        <p:spPr>
          <a:xfrm>
            <a:off x="7184964" y="1536349"/>
            <a:ext cx="69945" cy="178595"/>
          </a:xfrm>
          <a:custGeom>
            <a:avLst/>
            <a:gdLst>
              <a:gd name="connsiteX0" fmla="*/ 0 w 16669"/>
              <a:gd name="connsiteY0" fmla="*/ 0 h 169069"/>
              <a:gd name="connsiteX1" fmla="*/ 16669 w 16669"/>
              <a:gd name="connsiteY1" fmla="*/ 169069 h 169069"/>
              <a:gd name="connsiteX0" fmla="*/ 40702 w 41252"/>
              <a:gd name="connsiteY0" fmla="*/ 0 h 178594"/>
              <a:gd name="connsiteX1" fmla="*/ 221 w 41252"/>
              <a:gd name="connsiteY1" fmla="*/ 178594 h 178594"/>
              <a:gd name="connsiteX0" fmla="*/ 54943 w 55379"/>
              <a:gd name="connsiteY0" fmla="*/ 0 h 173832"/>
              <a:gd name="connsiteX1" fmla="*/ 175 w 55379"/>
              <a:gd name="connsiteY1" fmla="*/ 173832 h 173832"/>
              <a:gd name="connsiteX0" fmla="*/ 81086 w 81402"/>
              <a:gd name="connsiteY0" fmla="*/ 0 h 207170"/>
              <a:gd name="connsiteX1" fmla="*/ 125 w 81402"/>
              <a:gd name="connsiteY1" fmla="*/ 207170 h 207170"/>
              <a:gd name="connsiteX0" fmla="*/ 90600 w 90887"/>
              <a:gd name="connsiteY0" fmla="*/ 0 h 214314"/>
              <a:gd name="connsiteX1" fmla="*/ 114 w 90887"/>
              <a:gd name="connsiteY1" fmla="*/ 214314 h 214314"/>
              <a:gd name="connsiteX0" fmla="*/ 97737 w 98006"/>
              <a:gd name="connsiteY0" fmla="*/ 0 h 207170"/>
              <a:gd name="connsiteX1" fmla="*/ 107 w 98006"/>
              <a:gd name="connsiteY1" fmla="*/ 207170 h 207170"/>
              <a:gd name="connsiteX0" fmla="*/ 107253 w 107501"/>
              <a:gd name="connsiteY0" fmla="*/ 0 h 238126"/>
              <a:gd name="connsiteX1" fmla="*/ 98 w 107501"/>
              <a:gd name="connsiteY1" fmla="*/ 238126 h 238126"/>
              <a:gd name="connsiteX0" fmla="*/ 100116 w 100380"/>
              <a:gd name="connsiteY0" fmla="*/ 0 h 238126"/>
              <a:gd name="connsiteX1" fmla="*/ 105 w 100380"/>
              <a:gd name="connsiteY1" fmla="*/ 238126 h 238126"/>
              <a:gd name="connsiteX0" fmla="*/ 92979 w 93260"/>
              <a:gd name="connsiteY0" fmla="*/ 0 h 238126"/>
              <a:gd name="connsiteX1" fmla="*/ 112 w 93260"/>
              <a:gd name="connsiteY1" fmla="*/ 238126 h 238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3260" h="238126">
                <a:moveTo>
                  <a:pt x="92979" y="0"/>
                </a:moveTo>
                <a:cubicBezTo>
                  <a:pt x="99329" y="66873"/>
                  <a:pt x="-3857" y="202804"/>
                  <a:pt x="112" y="238126"/>
                </a:cubicBezTo>
              </a:path>
            </a:pathLst>
          </a:custGeom>
          <a:ln w="190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Полилиния 83"/>
          <p:cNvSpPr/>
          <p:nvPr/>
        </p:nvSpPr>
        <p:spPr>
          <a:xfrm>
            <a:off x="7149654" y="1179836"/>
            <a:ext cx="94817" cy="521677"/>
          </a:xfrm>
          <a:custGeom>
            <a:avLst/>
            <a:gdLst>
              <a:gd name="connsiteX0" fmla="*/ 114300 w 169284"/>
              <a:gd name="connsiteY0" fmla="*/ 0 h 781050"/>
              <a:gd name="connsiteX1" fmla="*/ 135731 w 169284"/>
              <a:gd name="connsiteY1" fmla="*/ 76200 h 781050"/>
              <a:gd name="connsiteX2" fmla="*/ 157162 w 169284"/>
              <a:gd name="connsiteY2" fmla="*/ 183357 h 781050"/>
              <a:gd name="connsiteX3" fmla="*/ 166687 w 169284"/>
              <a:gd name="connsiteY3" fmla="*/ 271463 h 781050"/>
              <a:gd name="connsiteX4" fmla="*/ 164306 w 169284"/>
              <a:gd name="connsiteY4" fmla="*/ 338138 h 781050"/>
              <a:gd name="connsiteX5" fmla="*/ 114300 w 169284"/>
              <a:gd name="connsiteY5" fmla="*/ 419100 h 781050"/>
              <a:gd name="connsiteX6" fmla="*/ 76200 w 169284"/>
              <a:gd name="connsiteY6" fmla="*/ 500063 h 781050"/>
              <a:gd name="connsiteX7" fmla="*/ 42862 w 169284"/>
              <a:gd name="connsiteY7" fmla="*/ 592932 h 781050"/>
              <a:gd name="connsiteX8" fmla="*/ 23812 w 169284"/>
              <a:gd name="connsiteY8" fmla="*/ 685800 h 781050"/>
              <a:gd name="connsiteX9" fmla="*/ 0 w 169284"/>
              <a:gd name="connsiteY9" fmla="*/ 781050 h 781050"/>
              <a:gd name="connsiteX10" fmla="*/ 0 w 169284"/>
              <a:gd name="connsiteY10" fmla="*/ 781050 h 781050"/>
              <a:gd name="connsiteX0" fmla="*/ 114300 w 169284"/>
              <a:gd name="connsiteY0" fmla="*/ 0 h 883687"/>
              <a:gd name="connsiteX1" fmla="*/ 135731 w 169284"/>
              <a:gd name="connsiteY1" fmla="*/ 178837 h 883687"/>
              <a:gd name="connsiteX2" fmla="*/ 157162 w 169284"/>
              <a:gd name="connsiteY2" fmla="*/ 285994 h 883687"/>
              <a:gd name="connsiteX3" fmla="*/ 166687 w 169284"/>
              <a:gd name="connsiteY3" fmla="*/ 374100 h 883687"/>
              <a:gd name="connsiteX4" fmla="*/ 164306 w 169284"/>
              <a:gd name="connsiteY4" fmla="*/ 440775 h 883687"/>
              <a:gd name="connsiteX5" fmla="*/ 114300 w 169284"/>
              <a:gd name="connsiteY5" fmla="*/ 521737 h 883687"/>
              <a:gd name="connsiteX6" fmla="*/ 76200 w 169284"/>
              <a:gd name="connsiteY6" fmla="*/ 602700 h 883687"/>
              <a:gd name="connsiteX7" fmla="*/ 42862 w 169284"/>
              <a:gd name="connsiteY7" fmla="*/ 695569 h 883687"/>
              <a:gd name="connsiteX8" fmla="*/ 23812 w 169284"/>
              <a:gd name="connsiteY8" fmla="*/ 788437 h 883687"/>
              <a:gd name="connsiteX9" fmla="*/ 0 w 169284"/>
              <a:gd name="connsiteY9" fmla="*/ 883687 h 883687"/>
              <a:gd name="connsiteX10" fmla="*/ 0 w 169284"/>
              <a:gd name="connsiteY10" fmla="*/ 883687 h 883687"/>
              <a:gd name="connsiteX0" fmla="*/ 114300 w 169284"/>
              <a:gd name="connsiteY0" fmla="*/ 0 h 883687"/>
              <a:gd name="connsiteX1" fmla="*/ 135731 w 169284"/>
              <a:gd name="connsiteY1" fmla="*/ 178837 h 883687"/>
              <a:gd name="connsiteX2" fmla="*/ 157162 w 169284"/>
              <a:gd name="connsiteY2" fmla="*/ 285994 h 883687"/>
              <a:gd name="connsiteX3" fmla="*/ 166687 w 169284"/>
              <a:gd name="connsiteY3" fmla="*/ 374100 h 883687"/>
              <a:gd name="connsiteX4" fmla="*/ 164306 w 169284"/>
              <a:gd name="connsiteY4" fmla="*/ 440775 h 883687"/>
              <a:gd name="connsiteX5" fmla="*/ 114300 w 169284"/>
              <a:gd name="connsiteY5" fmla="*/ 521737 h 883687"/>
              <a:gd name="connsiteX6" fmla="*/ 76200 w 169284"/>
              <a:gd name="connsiteY6" fmla="*/ 602700 h 883687"/>
              <a:gd name="connsiteX7" fmla="*/ 42862 w 169284"/>
              <a:gd name="connsiteY7" fmla="*/ 695569 h 883687"/>
              <a:gd name="connsiteX8" fmla="*/ 23812 w 169284"/>
              <a:gd name="connsiteY8" fmla="*/ 788437 h 883687"/>
              <a:gd name="connsiteX9" fmla="*/ 0 w 169284"/>
              <a:gd name="connsiteY9" fmla="*/ 883687 h 883687"/>
              <a:gd name="connsiteX0" fmla="*/ 114300 w 169284"/>
              <a:gd name="connsiteY0" fmla="*/ 0 h 883687"/>
              <a:gd name="connsiteX1" fmla="*/ 135731 w 169284"/>
              <a:gd name="connsiteY1" fmla="*/ 178837 h 883687"/>
              <a:gd name="connsiteX2" fmla="*/ 157162 w 169284"/>
              <a:gd name="connsiteY2" fmla="*/ 285994 h 883687"/>
              <a:gd name="connsiteX3" fmla="*/ 166687 w 169284"/>
              <a:gd name="connsiteY3" fmla="*/ 374100 h 883687"/>
              <a:gd name="connsiteX4" fmla="*/ 164306 w 169284"/>
              <a:gd name="connsiteY4" fmla="*/ 440775 h 883687"/>
              <a:gd name="connsiteX5" fmla="*/ 114300 w 169284"/>
              <a:gd name="connsiteY5" fmla="*/ 521737 h 883687"/>
              <a:gd name="connsiteX6" fmla="*/ 76200 w 169284"/>
              <a:gd name="connsiteY6" fmla="*/ 602700 h 883687"/>
              <a:gd name="connsiteX7" fmla="*/ 42862 w 169284"/>
              <a:gd name="connsiteY7" fmla="*/ 695569 h 883687"/>
              <a:gd name="connsiteX8" fmla="*/ 0 w 169284"/>
              <a:gd name="connsiteY8" fmla="*/ 883687 h 883687"/>
              <a:gd name="connsiteX0" fmla="*/ 71438 w 126422"/>
              <a:gd name="connsiteY0" fmla="*/ 0 h 695569"/>
              <a:gd name="connsiteX1" fmla="*/ 92869 w 126422"/>
              <a:gd name="connsiteY1" fmla="*/ 178837 h 695569"/>
              <a:gd name="connsiteX2" fmla="*/ 114300 w 126422"/>
              <a:gd name="connsiteY2" fmla="*/ 285994 h 695569"/>
              <a:gd name="connsiteX3" fmla="*/ 123825 w 126422"/>
              <a:gd name="connsiteY3" fmla="*/ 374100 h 695569"/>
              <a:gd name="connsiteX4" fmla="*/ 121444 w 126422"/>
              <a:gd name="connsiteY4" fmla="*/ 440775 h 695569"/>
              <a:gd name="connsiteX5" fmla="*/ 71438 w 126422"/>
              <a:gd name="connsiteY5" fmla="*/ 521737 h 695569"/>
              <a:gd name="connsiteX6" fmla="*/ 33338 w 126422"/>
              <a:gd name="connsiteY6" fmla="*/ 602700 h 695569"/>
              <a:gd name="connsiteX7" fmla="*/ 0 w 126422"/>
              <a:gd name="connsiteY7" fmla="*/ 695569 h 69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422" h="695569">
                <a:moveTo>
                  <a:pt x="71438" y="0"/>
                </a:moveTo>
                <a:cubicBezTo>
                  <a:pt x="78581" y="22820"/>
                  <a:pt x="85725" y="131171"/>
                  <a:pt x="92869" y="178837"/>
                </a:cubicBezTo>
                <a:cubicBezTo>
                  <a:pt x="100013" y="226503"/>
                  <a:pt x="109141" y="253450"/>
                  <a:pt x="114300" y="285994"/>
                </a:cubicBezTo>
                <a:cubicBezTo>
                  <a:pt x="119459" y="318538"/>
                  <a:pt x="122634" y="348303"/>
                  <a:pt x="123825" y="374100"/>
                </a:cubicBezTo>
                <a:cubicBezTo>
                  <a:pt x="125016" y="399897"/>
                  <a:pt x="130175" y="416169"/>
                  <a:pt x="121444" y="440775"/>
                </a:cubicBezTo>
                <a:cubicBezTo>
                  <a:pt x="112713" y="465381"/>
                  <a:pt x="86122" y="494750"/>
                  <a:pt x="71438" y="521737"/>
                </a:cubicBezTo>
                <a:cubicBezTo>
                  <a:pt x="56754" y="548724"/>
                  <a:pt x="45244" y="573728"/>
                  <a:pt x="33338" y="602700"/>
                </a:cubicBezTo>
                <a:cubicBezTo>
                  <a:pt x="21432" y="631672"/>
                  <a:pt x="12700" y="648738"/>
                  <a:pt x="0" y="695569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Полилиния 84"/>
          <p:cNvSpPr/>
          <p:nvPr/>
        </p:nvSpPr>
        <p:spPr>
          <a:xfrm>
            <a:off x="7229050" y="1174057"/>
            <a:ext cx="98388" cy="534178"/>
          </a:xfrm>
          <a:custGeom>
            <a:avLst/>
            <a:gdLst>
              <a:gd name="connsiteX0" fmla="*/ 114300 w 169284"/>
              <a:gd name="connsiteY0" fmla="*/ 0 h 781050"/>
              <a:gd name="connsiteX1" fmla="*/ 135731 w 169284"/>
              <a:gd name="connsiteY1" fmla="*/ 76200 h 781050"/>
              <a:gd name="connsiteX2" fmla="*/ 157162 w 169284"/>
              <a:gd name="connsiteY2" fmla="*/ 183357 h 781050"/>
              <a:gd name="connsiteX3" fmla="*/ 166687 w 169284"/>
              <a:gd name="connsiteY3" fmla="*/ 271463 h 781050"/>
              <a:gd name="connsiteX4" fmla="*/ 164306 w 169284"/>
              <a:gd name="connsiteY4" fmla="*/ 338138 h 781050"/>
              <a:gd name="connsiteX5" fmla="*/ 114300 w 169284"/>
              <a:gd name="connsiteY5" fmla="*/ 419100 h 781050"/>
              <a:gd name="connsiteX6" fmla="*/ 76200 w 169284"/>
              <a:gd name="connsiteY6" fmla="*/ 500063 h 781050"/>
              <a:gd name="connsiteX7" fmla="*/ 42862 w 169284"/>
              <a:gd name="connsiteY7" fmla="*/ 592932 h 781050"/>
              <a:gd name="connsiteX8" fmla="*/ 23812 w 169284"/>
              <a:gd name="connsiteY8" fmla="*/ 685800 h 781050"/>
              <a:gd name="connsiteX9" fmla="*/ 0 w 169284"/>
              <a:gd name="connsiteY9" fmla="*/ 781050 h 781050"/>
              <a:gd name="connsiteX10" fmla="*/ 0 w 169284"/>
              <a:gd name="connsiteY10" fmla="*/ 781050 h 781050"/>
              <a:gd name="connsiteX0" fmla="*/ 114300 w 169284"/>
              <a:gd name="connsiteY0" fmla="*/ 0 h 883687"/>
              <a:gd name="connsiteX1" fmla="*/ 135731 w 169284"/>
              <a:gd name="connsiteY1" fmla="*/ 178837 h 883687"/>
              <a:gd name="connsiteX2" fmla="*/ 157162 w 169284"/>
              <a:gd name="connsiteY2" fmla="*/ 285994 h 883687"/>
              <a:gd name="connsiteX3" fmla="*/ 166687 w 169284"/>
              <a:gd name="connsiteY3" fmla="*/ 374100 h 883687"/>
              <a:gd name="connsiteX4" fmla="*/ 164306 w 169284"/>
              <a:gd name="connsiteY4" fmla="*/ 440775 h 883687"/>
              <a:gd name="connsiteX5" fmla="*/ 114300 w 169284"/>
              <a:gd name="connsiteY5" fmla="*/ 521737 h 883687"/>
              <a:gd name="connsiteX6" fmla="*/ 76200 w 169284"/>
              <a:gd name="connsiteY6" fmla="*/ 602700 h 883687"/>
              <a:gd name="connsiteX7" fmla="*/ 42862 w 169284"/>
              <a:gd name="connsiteY7" fmla="*/ 695569 h 883687"/>
              <a:gd name="connsiteX8" fmla="*/ 23812 w 169284"/>
              <a:gd name="connsiteY8" fmla="*/ 788437 h 883687"/>
              <a:gd name="connsiteX9" fmla="*/ 0 w 169284"/>
              <a:gd name="connsiteY9" fmla="*/ 883687 h 883687"/>
              <a:gd name="connsiteX10" fmla="*/ 0 w 169284"/>
              <a:gd name="connsiteY10" fmla="*/ 883687 h 883687"/>
              <a:gd name="connsiteX0" fmla="*/ 114300 w 169284"/>
              <a:gd name="connsiteY0" fmla="*/ 0 h 883687"/>
              <a:gd name="connsiteX1" fmla="*/ 135731 w 169284"/>
              <a:gd name="connsiteY1" fmla="*/ 178837 h 883687"/>
              <a:gd name="connsiteX2" fmla="*/ 157162 w 169284"/>
              <a:gd name="connsiteY2" fmla="*/ 285994 h 883687"/>
              <a:gd name="connsiteX3" fmla="*/ 166687 w 169284"/>
              <a:gd name="connsiteY3" fmla="*/ 374100 h 883687"/>
              <a:gd name="connsiteX4" fmla="*/ 164306 w 169284"/>
              <a:gd name="connsiteY4" fmla="*/ 440775 h 883687"/>
              <a:gd name="connsiteX5" fmla="*/ 114300 w 169284"/>
              <a:gd name="connsiteY5" fmla="*/ 521737 h 883687"/>
              <a:gd name="connsiteX6" fmla="*/ 76200 w 169284"/>
              <a:gd name="connsiteY6" fmla="*/ 602700 h 883687"/>
              <a:gd name="connsiteX7" fmla="*/ 42862 w 169284"/>
              <a:gd name="connsiteY7" fmla="*/ 695569 h 883687"/>
              <a:gd name="connsiteX8" fmla="*/ 23812 w 169284"/>
              <a:gd name="connsiteY8" fmla="*/ 788437 h 883687"/>
              <a:gd name="connsiteX9" fmla="*/ 0 w 169284"/>
              <a:gd name="connsiteY9" fmla="*/ 883687 h 883687"/>
              <a:gd name="connsiteX0" fmla="*/ 90488 w 145472"/>
              <a:gd name="connsiteY0" fmla="*/ 0 h 788437"/>
              <a:gd name="connsiteX1" fmla="*/ 111919 w 145472"/>
              <a:gd name="connsiteY1" fmla="*/ 178837 h 788437"/>
              <a:gd name="connsiteX2" fmla="*/ 133350 w 145472"/>
              <a:gd name="connsiteY2" fmla="*/ 285994 h 788437"/>
              <a:gd name="connsiteX3" fmla="*/ 142875 w 145472"/>
              <a:gd name="connsiteY3" fmla="*/ 374100 h 788437"/>
              <a:gd name="connsiteX4" fmla="*/ 140494 w 145472"/>
              <a:gd name="connsiteY4" fmla="*/ 440775 h 788437"/>
              <a:gd name="connsiteX5" fmla="*/ 90488 w 145472"/>
              <a:gd name="connsiteY5" fmla="*/ 521737 h 788437"/>
              <a:gd name="connsiteX6" fmla="*/ 52388 w 145472"/>
              <a:gd name="connsiteY6" fmla="*/ 602700 h 788437"/>
              <a:gd name="connsiteX7" fmla="*/ 19050 w 145472"/>
              <a:gd name="connsiteY7" fmla="*/ 695569 h 788437"/>
              <a:gd name="connsiteX8" fmla="*/ 0 w 145472"/>
              <a:gd name="connsiteY8" fmla="*/ 788437 h 788437"/>
              <a:gd name="connsiteX0" fmla="*/ 76200 w 131184"/>
              <a:gd name="connsiteY0" fmla="*/ 0 h 712237"/>
              <a:gd name="connsiteX1" fmla="*/ 97631 w 131184"/>
              <a:gd name="connsiteY1" fmla="*/ 178837 h 712237"/>
              <a:gd name="connsiteX2" fmla="*/ 119062 w 131184"/>
              <a:gd name="connsiteY2" fmla="*/ 285994 h 712237"/>
              <a:gd name="connsiteX3" fmla="*/ 128587 w 131184"/>
              <a:gd name="connsiteY3" fmla="*/ 374100 h 712237"/>
              <a:gd name="connsiteX4" fmla="*/ 126206 w 131184"/>
              <a:gd name="connsiteY4" fmla="*/ 440775 h 712237"/>
              <a:gd name="connsiteX5" fmla="*/ 76200 w 131184"/>
              <a:gd name="connsiteY5" fmla="*/ 521737 h 712237"/>
              <a:gd name="connsiteX6" fmla="*/ 38100 w 131184"/>
              <a:gd name="connsiteY6" fmla="*/ 602700 h 712237"/>
              <a:gd name="connsiteX7" fmla="*/ 4762 w 131184"/>
              <a:gd name="connsiteY7" fmla="*/ 695569 h 712237"/>
              <a:gd name="connsiteX8" fmla="*/ 0 w 131184"/>
              <a:gd name="connsiteY8" fmla="*/ 712237 h 71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184" h="712237">
                <a:moveTo>
                  <a:pt x="76200" y="0"/>
                </a:moveTo>
                <a:cubicBezTo>
                  <a:pt x="83343" y="22820"/>
                  <a:pt x="90487" y="131171"/>
                  <a:pt x="97631" y="178837"/>
                </a:cubicBezTo>
                <a:cubicBezTo>
                  <a:pt x="104775" y="226503"/>
                  <a:pt x="113903" y="253450"/>
                  <a:pt x="119062" y="285994"/>
                </a:cubicBezTo>
                <a:cubicBezTo>
                  <a:pt x="124221" y="318538"/>
                  <a:pt x="127396" y="348303"/>
                  <a:pt x="128587" y="374100"/>
                </a:cubicBezTo>
                <a:cubicBezTo>
                  <a:pt x="129778" y="399897"/>
                  <a:pt x="134937" y="416169"/>
                  <a:pt x="126206" y="440775"/>
                </a:cubicBezTo>
                <a:cubicBezTo>
                  <a:pt x="117475" y="465381"/>
                  <a:pt x="90884" y="494750"/>
                  <a:pt x="76200" y="521737"/>
                </a:cubicBezTo>
                <a:cubicBezTo>
                  <a:pt x="61516" y="548724"/>
                  <a:pt x="50006" y="573728"/>
                  <a:pt x="38100" y="602700"/>
                </a:cubicBezTo>
                <a:cubicBezTo>
                  <a:pt x="26194" y="631672"/>
                  <a:pt x="11112" y="677313"/>
                  <a:pt x="4762" y="695569"/>
                </a:cubicBezTo>
                <a:cubicBezTo>
                  <a:pt x="-1588" y="713825"/>
                  <a:pt x="7144" y="680884"/>
                  <a:pt x="0" y="712237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Блок-схема: узел 33"/>
          <p:cNvSpPr/>
          <p:nvPr/>
        </p:nvSpPr>
        <p:spPr>
          <a:xfrm>
            <a:off x="7174257" y="1088932"/>
            <a:ext cx="114300" cy="102119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7172263" y="1714171"/>
            <a:ext cx="16073" cy="116086"/>
          </a:xfrm>
          <a:custGeom>
            <a:avLst/>
            <a:gdLst>
              <a:gd name="connsiteX0" fmla="*/ 21431 w 21431"/>
              <a:gd name="connsiteY0" fmla="*/ 0 h 154781"/>
              <a:gd name="connsiteX1" fmla="*/ 0 w 21431"/>
              <a:gd name="connsiteY1" fmla="*/ 154781 h 15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431" h="154781">
                <a:moveTo>
                  <a:pt x="21431" y="0"/>
                </a:moveTo>
                <a:cubicBezTo>
                  <a:pt x="12303" y="63896"/>
                  <a:pt x="3175" y="127793"/>
                  <a:pt x="0" y="154781"/>
                </a:cubicBezTo>
              </a:path>
            </a:pathLst>
          </a:custGeom>
          <a:ln w="1143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7155960" y="1178558"/>
            <a:ext cx="126963" cy="662765"/>
          </a:xfrm>
          <a:custGeom>
            <a:avLst/>
            <a:gdLst>
              <a:gd name="connsiteX0" fmla="*/ 114300 w 169284"/>
              <a:gd name="connsiteY0" fmla="*/ 0 h 781050"/>
              <a:gd name="connsiteX1" fmla="*/ 135731 w 169284"/>
              <a:gd name="connsiteY1" fmla="*/ 76200 h 781050"/>
              <a:gd name="connsiteX2" fmla="*/ 157162 w 169284"/>
              <a:gd name="connsiteY2" fmla="*/ 183357 h 781050"/>
              <a:gd name="connsiteX3" fmla="*/ 166687 w 169284"/>
              <a:gd name="connsiteY3" fmla="*/ 271463 h 781050"/>
              <a:gd name="connsiteX4" fmla="*/ 164306 w 169284"/>
              <a:gd name="connsiteY4" fmla="*/ 338138 h 781050"/>
              <a:gd name="connsiteX5" fmla="*/ 114300 w 169284"/>
              <a:gd name="connsiteY5" fmla="*/ 419100 h 781050"/>
              <a:gd name="connsiteX6" fmla="*/ 76200 w 169284"/>
              <a:gd name="connsiteY6" fmla="*/ 500063 h 781050"/>
              <a:gd name="connsiteX7" fmla="*/ 42862 w 169284"/>
              <a:gd name="connsiteY7" fmla="*/ 592932 h 781050"/>
              <a:gd name="connsiteX8" fmla="*/ 23812 w 169284"/>
              <a:gd name="connsiteY8" fmla="*/ 685800 h 781050"/>
              <a:gd name="connsiteX9" fmla="*/ 0 w 169284"/>
              <a:gd name="connsiteY9" fmla="*/ 781050 h 781050"/>
              <a:gd name="connsiteX10" fmla="*/ 0 w 169284"/>
              <a:gd name="connsiteY10" fmla="*/ 781050 h 781050"/>
              <a:gd name="connsiteX0" fmla="*/ 114300 w 169284"/>
              <a:gd name="connsiteY0" fmla="*/ 0 h 883687"/>
              <a:gd name="connsiteX1" fmla="*/ 135731 w 169284"/>
              <a:gd name="connsiteY1" fmla="*/ 178837 h 883687"/>
              <a:gd name="connsiteX2" fmla="*/ 157162 w 169284"/>
              <a:gd name="connsiteY2" fmla="*/ 285994 h 883687"/>
              <a:gd name="connsiteX3" fmla="*/ 166687 w 169284"/>
              <a:gd name="connsiteY3" fmla="*/ 374100 h 883687"/>
              <a:gd name="connsiteX4" fmla="*/ 164306 w 169284"/>
              <a:gd name="connsiteY4" fmla="*/ 440775 h 883687"/>
              <a:gd name="connsiteX5" fmla="*/ 114300 w 169284"/>
              <a:gd name="connsiteY5" fmla="*/ 521737 h 883687"/>
              <a:gd name="connsiteX6" fmla="*/ 76200 w 169284"/>
              <a:gd name="connsiteY6" fmla="*/ 602700 h 883687"/>
              <a:gd name="connsiteX7" fmla="*/ 42862 w 169284"/>
              <a:gd name="connsiteY7" fmla="*/ 695569 h 883687"/>
              <a:gd name="connsiteX8" fmla="*/ 23812 w 169284"/>
              <a:gd name="connsiteY8" fmla="*/ 788437 h 883687"/>
              <a:gd name="connsiteX9" fmla="*/ 0 w 169284"/>
              <a:gd name="connsiteY9" fmla="*/ 883687 h 883687"/>
              <a:gd name="connsiteX10" fmla="*/ 0 w 169284"/>
              <a:gd name="connsiteY10" fmla="*/ 883687 h 88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284" h="883687">
                <a:moveTo>
                  <a:pt x="114300" y="0"/>
                </a:moveTo>
                <a:cubicBezTo>
                  <a:pt x="121443" y="22820"/>
                  <a:pt x="128587" y="131171"/>
                  <a:pt x="135731" y="178837"/>
                </a:cubicBezTo>
                <a:cubicBezTo>
                  <a:pt x="142875" y="226503"/>
                  <a:pt x="152003" y="253450"/>
                  <a:pt x="157162" y="285994"/>
                </a:cubicBezTo>
                <a:cubicBezTo>
                  <a:pt x="162321" y="318538"/>
                  <a:pt x="165496" y="348303"/>
                  <a:pt x="166687" y="374100"/>
                </a:cubicBezTo>
                <a:cubicBezTo>
                  <a:pt x="167878" y="399897"/>
                  <a:pt x="173037" y="416169"/>
                  <a:pt x="164306" y="440775"/>
                </a:cubicBezTo>
                <a:cubicBezTo>
                  <a:pt x="155575" y="465381"/>
                  <a:pt x="128984" y="494750"/>
                  <a:pt x="114300" y="521737"/>
                </a:cubicBezTo>
                <a:cubicBezTo>
                  <a:pt x="99616" y="548724"/>
                  <a:pt x="88106" y="573728"/>
                  <a:pt x="76200" y="602700"/>
                </a:cubicBezTo>
                <a:cubicBezTo>
                  <a:pt x="64294" y="631672"/>
                  <a:pt x="51593" y="664613"/>
                  <a:pt x="42862" y="695569"/>
                </a:cubicBezTo>
                <a:cubicBezTo>
                  <a:pt x="34131" y="726525"/>
                  <a:pt x="30956" y="757084"/>
                  <a:pt x="23812" y="788437"/>
                </a:cubicBezTo>
                <a:cubicBezTo>
                  <a:pt x="16668" y="819790"/>
                  <a:pt x="0" y="883687"/>
                  <a:pt x="0" y="883687"/>
                </a:cubicBezTo>
                <a:lnTo>
                  <a:pt x="0" y="883687"/>
                </a:lnTo>
              </a:path>
            </a:pathLst>
          </a:custGeom>
          <a:noFill/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Блок-схема: узел 65"/>
          <p:cNvSpPr/>
          <p:nvPr/>
        </p:nvSpPr>
        <p:spPr>
          <a:xfrm>
            <a:off x="7117107" y="1823720"/>
            <a:ext cx="114300" cy="102119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 bwMode="auto">
          <a:xfrm>
            <a:off x="5118701" y="3259521"/>
            <a:ext cx="2909683" cy="725279"/>
          </a:xfrm>
          <a:prstGeom prst="roundRect">
            <a:avLst/>
          </a:prstGeom>
          <a:solidFill>
            <a:srgbClr val="DCE6F2"/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7000" tIns="34281" rIns="27000" bIns="34281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0" eaLnBrk="0" hangingPunct="0">
              <a:defRPr/>
            </a:pPr>
            <a:r>
              <a:rPr lang="ru-RU" altLang="ru-RU" sz="825" b="1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Кандыагаш</a:t>
            </a:r>
            <a:r>
              <a:rPr lang="ru-RU" altLang="ru-RU" sz="825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 – </a:t>
            </a:r>
            <a:r>
              <a:rPr lang="ru-RU" altLang="ru-RU" sz="825" b="1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Макат</a:t>
            </a:r>
            <a:r>
              <a:rPr lang="ru-RU" altLang="ru-RU" sz="825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 – 259 км.</a:t>
            </a:r>
          </a:p>
          <a:p>
            <a:pPr defTabSz="0" eaLnBrk="0" hangingPunct="0">
              <a:defRPr/>
            </a:pPr>
            <a:r>
              <a:rPr lang="ru-RU" altLang="ru-RU" sz="825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	Подрядчики: </a:t>
            </a:r>
            <a:r>
              <a:rPr lang="ru-RU" altLang="ru-RU" sz="700" b="1" i="1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Юнисерв</a:t>
            </a:r>
            <a:r>
              <a:rPr lang="ru-RU" altLang="ru-RU" sz="700" b="1" i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, </a:t>
            </a:r>
            <a:r>
              <a:rPr lang="ru-RU" altLang="ru-RU" sz="700" b="1" i="1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Тодини</a:t>
            </a:r>
            <a:r>
              <a:rPr lang="ru-RU" altLang="ru-RU" sz="700" b="1" i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, Шанхай Констракшн, </a:t>
            </a:r>
            <a:r>
              <a:rPr lang="kk-KZ" altLang="ru-RU" sz="700" b="1" i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Ақ жол құрылыс</a:t>
            </a:r>
            <a:endParaRPr lang="ru-RU" altLang="ru-RU" sz="700" b="1" i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ea typeface="MS PGothic"/>
              <a:cs typeface="MS PGothic"/>
            </a:endParaRPr>
          </a:p>
          <a:p>
            <a:pPr defTabSz="0" eaLnBrk="0" hangingPunct="0">
              <a:defRPr/>
            </a:pPr>
            <a:r>
              <a:rPr lang="ru-RU" altLang="ru-RU" sz="825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Стоимость – 73 </a:t>
            </a:r>
            <a:r>
              <a:rPr lang="ru-RU" altLang="ru-RU" sz="825" b="1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млрд.тг</a:t>
            </a:r>
            <a:r>
              <a:rPr lang="ru-RU" altLang="ru-RU" sz="825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  (РБ, </a:t>
            </a:r>
            <a:r>
              <a:rPr lang="ru-RU" altLang="ru-RU" sz="825" b="1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займ</a:t>
            </a:r>
            <a:r>
              <a:rPr lang="ru-RU" altLang="ru-RU" sz="825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 АБР)</a:t>
            </a:r>
          </a:p>
          <a:p>
            <a:pPr defTabSz="0" eaLnBrk="0" hangingPunct="0">
              <a:defRPr/>
            </a:pPr>
            <a:r>
              <a:rPr lang="ru-RU" altLang="ru-RU" sz="825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Период реализации: 2018-2023 гг.</a:t>
            </a:r>
          </a:p>
          <a:p>
            <a:pPr defTabSz="0" eaLnBrk="0" hangingPunct="0">
              <a:defRPr/>
            </a:pPr>
            <a:r>
              <a:rPr lang="ru-RU" altLang="ru-RU" sz="825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Полностью обеспечен проезд по новому а/б покрытию.</a:t>
            </a:r>
          </a:p>
        </p:txBody>
      </p:sp>
      <p:cxnSp>
        <p:nvCxnSpPr>
          <p:cNvPr id="87" name="Прямая со стрелкой 86"/>
          <p:cNvCxnSpPr>
            <a:cxnSpLocks/>
            <a:stCxn id="25" idx="3"/>
            <a:endCxn id="17" idx="2"/>
          </p:cNvCxnSpPr>
          <p:nvPr/>
        </p:nvCxnSpPr>
        <p:spPr>
          <a:xfrm>
            <a:off x="6156176" y="1393118"/>
            <a:ext cx="1123104" cy="70334"/>
          </a:xfrm>
          <a:prstGeom prst="straightConnector1">
            <a:avLst/>
          </a:prstGeom>
          <a:ln w="158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Группа 43"/>
          <p:cNvGrpSpPr/>
          <p:nvPr/>
        </p:nvGrpSpPr>
        <p:grpSpPr>
          <a:xfrm>
            <a:off x="6988462" y="4497678"/>
            <a:ext cx="1728192" cy="456400"/>
            <a:chOff x="8947169" y="-611878"/>
            <a:chExt cx="2480673" cy="664512"/>
          </a:xfrm>
        </p:grpSpPr>
        <p:sp>
          <p:nvSpPr>
            <p:cNvPr id="104" name="Скругленный прямоугольник 103"/>
            <p:cNvSpPr/>
            <p:nvPr/>
          </p:nvSpPr>
          <p:spPr>
            <a:xfrm>
              <a:off x="8947169" y="-611878"/>
              <a:ext cx="2480673" cy="664512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r>
                <a:rPr lang="ru-RU" sz="675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Условные обозначения</a:t>
              </a:r>
              <a:r>
                <a:rPr lang="en-US" sz="675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:</a:t>
              </a:r>
              <a:endParaRPr lang="ru-RU" sz="675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ru-RU" sz="675" i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.             - ведутся работы на участках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ru-RU" sz="675" b="1" i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              </a:t>
              </a:r>
              <a:r>
                <a:rPr lang="ru-RU" sz="675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-</a:t>
              </a:r>
              <a:r>
                <a:rPr lang="ru-RU" sz="675" b="1" i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ru-RU" sz="675" i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открыто движение на участках</a:t>
              </a: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9024117" y="-288687"/>
              <a:ext cx="306640" cy="11488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latin typeface="Arial Narrow" panose="020B0606020202030204" pitchFamily="34" charset="0"/>
              </a:endParaRPr>
            </a:p>
          </p:txBody>
        </p:sp>
        <p:sp>
          <p:nvSpPr>
            <p:cNvPr id="106" name="Прямоугольник 105"/>
            <p:cNvSpPr/>
            <p:nvPr/>
          </p:nvSpPr>
          <p:spPr>
            <a:xfrm>
              <a:off x="9024101" y="-99287"/>
              <a:ext cx="306640" cy="11488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latin typeface="Arial Narrow" panose="020B0606020202030204" pitchFamily="34" charset="0"/>
              </a:endParaRPr>
            </a:p>
          </p:txBody>
        </p:sp>
        <p:sp>
          <p:nvSpPr>
            <p:cNvPr id="107" name="Полилиния 106"/>
            <p:cNvSpPr/>
            <p:nvPr/>
          </p:nvSpPr>
          <p:spPr>
            <a:xfrm>
              <a:off x="9038081" y="-43554"/>
              <a:ext cx="308889" cy="0"/>
            </a:xfrm>
            <a:custGeom>
              <a:avLst/>
              <a:gdLst>
                <a:gd name="connsiteX0" fmla="*/ 0 w 304800"/>
                <a:gd name="connsiteY0" fmla="*/ 0 h 0"/>
                <a:gd name="connsiteX1" fmla="*/ 304800 w 3048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4800">
                  <a:moveTo>
                    <a:pt x="0" y="0"/>
                  </a:moveTo>
                  <a:lnTo>
                    <a:pt x="304800" y="0"/>
                  </a:lnTo>
                </a:path>
              </a:pathLst>
            </a:cu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900">
                <a:latin typeface="Arial Narrow" panose="020B0606020202030204" pitchFamily="34" charset="0"/>
              </a:endParaRPr>
            </a:p>
          </p:txBody>
        </p:sp>
        <p:sp>
          <p:nvSpPr>
            <p:cNvPr id="109" name="Полилиния 108"/>
            <p:cNvSpPr/>
            <p:nvPr/>
          </p:nvSpPr>
          <p:spPr>
            <a:xfrm>
              <a:off x="9021852" y="-233187"/>
              <a:ext cx="308889" cy="0"/>
            </a:xfrm>
            <a:custGeom>
              <a:avLst/>
              <a:gdLst>
                <a:gd name="connsiteX0" fmla="*/ 0 w 304800"/>
                <a:gd name="connsiteY0" fmla="*/ 0 h 0"/>
                <a:gd name="connsiteX1" fmla="*/ 304800 w 3048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4800">
                  <a:moveTo>
                    <a:pt x="0" y="0"/>
                  </a:moveTo>
                  <a:lnTo>
                    <a:pt x="304800" y="0"/>
                  </a:lnTo>
                </a:path>
              </a:pathLst>
            </a:cu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900">
                <a:latin typeface="Arial Narrow" panose="020B0606020202030204" pitchFamily="34" charset="0"/>
              </a:endParaRPr>
            </a:p>
          </p:txBody>
        </p:sp>
      </p:grpSp>
      <p:sp>
        <p:nvSpPr>
          <p:cNvPr id="25" name="Скругленный прямоугольник 82">
            <a:extLst>
              <a:ext uri="{FF2B5EF4-FFF2-40B4-BE49-F238E27FC236}">
                <a16:creationId xmlns:a16="http://schemas.microsoft.com/office/drawing/2014/main" xmlns="" id="{D1044402-4630-2AA0-031C-60F002F2F72C}"/>
              </a:ext>
            </a:extLst>
          </p:cNvPr>
          <p:cNvSpPr/>
          <p:nvPr/>
        </p:nvSpPr>
        <p:spPr bwMode="auto">
          <a:xfrm>
            <a:off x="3357562" y="870458"/>
            <a:ext cx="2798614" cy="1045320"/>
          </a:xfrm>
          <a:prstGeom prst="roundRect">
            <a:avLst/>
          </a:prstGeom>
          <a:solidFill>
            <a:srgbClr val="DCE6F2"/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7000" tIns="34281" rIns="27000" bIns="34281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0" eaLnBrk="0" hangingPunct="0">
              <a:defRPr/>
            </a:pPr>
            <a:r>
              <a:rPr lang="ru-RU" altLang="ru-RU" sz="825" b="1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Актобе</a:t>
            </a:r>
            <a:r>
              <a:rPr lang="ru-RU" altLang="ru-RU" sz="825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 – </a:t>
            </a:r>
            <a:r>
              <a:rPr lang="ru-RU" altLang="ru-RU" sz="825" b="1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Кандыагаш</a:t>
            </a:r>
            <a:r>
              <a:rPr lang="ru-RU" altLang="ru-RU" sz="825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 – 96 км в </a:t>
            </a:r>
            <a:r>
              <a:rPr lang="ru-RU" altLang="ru-RU" sz="825" b="1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т.ч</a:t>
            </a:r>
            <a:r>
              <a:rPr lang="ru-RU" altLang="ru-RU" sz="825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.: 77,3 км –</a:t>
            </a:r>
            <a:r>
              <a:rPr lang="en-US" altLang="ru-RU" sz="825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 I </a:t>
            </a:r>
            <a:r>
              <a:rPr lang="ru-RU" altLang="ru-RU" sz="825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тех. категории, </a:t>
            </a:r>
          </a:p>
          <a:p>
            <a:pPr defTabSz="0" eaLnBrk="0" hangingPunct="0">
              <a:defRPr/>
            </a:pPr>
            <a:r>
              <a:rPr lang="ru-RU" altLang="ru-RU" sz="825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				                                                            18,7 км –</a:t>
            </a:r>
            <a:r>
              <a:rPr lang="en-US" altLang="ru-RU" sz="825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 II</a:t>
            </a:r>
            <a:r>
              <a:rPr lang="ru-RU" altLang="ru-RU" sz="825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  тех. категории</a:t>
            </a:r>
          </a:p>
          <a:p>
            <a:pPr defTabSz="0" eaLnBrk="0" hangingPunct="0">
              <a:defRPr/>
            </a:pPr>
            <a:r>
              <a:rPr lang="ru-RU" altLang="ru-RU" sz="825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Подрядчики: </a:t>
            </a:r>
            <a:r>
              <a:rPr lang="ru-RU" altLang="ru-RU" sz="700" b="1" i="1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СинеМидасСтрой</a:t>
            </a:r>
            <a:r>
              <a:rPr lang="ru-RU" altLang="ru-RU" sz="700" b="1" i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, </a:t>
            </a:r>
            <a:r>
              <a:rPr lang="ru-RU" altLang="ru-RU" sz="700" b="1" i="1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АссанаДорстрой</a:t>
            </a:r>
            <a:endParaRPr lang="ru-RU" altLang="ru-RU" sz="700" b="1" i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ea typeface="MS PGothic"/>
              <a:cs typeface="MS PGothic"/>
            </a:endParaRPr>
          </a:p>
          <a:p>
            <a:pPr defTabSz="0" eaLnBrk="0" hangingPunct="0">
              <a:defRPr/>
            </a:pPr>
            <a:r>
              <a:rPr lang="ru-RU" altLang="ru-RU" sz="825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Стоимость – 63 </a:t>
            </a:r>
            <a:r>
              <a:rPr lang="ru-RU" altLang="ru-RU" sz="825" b="1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млрд.тг</a:t>
            </a:r>
            <a:r>
              <a:rPr lang="ru-RU" altLang="ru-RU" sz="825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  (</a:t>
            </a:r>
            <a:r>
              <a:rPr lang="ru-RU" altLang="ru-RU" sz="825" b="1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займ</a:t>
            </a:r>
            <a:r>
              <a:rPr lang="ru-RU" altLang="ru-RU" sz="825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 АБР)</a:t>
            </a:r>
          </a:p>
          <a:p>
            <a:pPr defTabSz="0" eaLnBrk="0" hangingPunct="0">
              <a:defRPr/>
            </a:pPr>
            <a:r>
              <a:rPr lang="ru-RU" altLang="ru-RU" sz="825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Период реализации: 2021-2024 гг.</a:t>
            </a:r>
          </a:p>
          <a:p>
            <a:pPr defTabSz="0" eaLnBrk="0" hangingPunct="0">
              <a:defRPr/>
            </a:pPr>
            <a:r>
              <a:rPr lang="ru-RU" altLang="ru-RU" sz="825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Открыто движение на 63 км.</a:t>
            </a:r>
          </a:p>
          <a:p>
            <a:pPr defTabSz="0" eaLnBrk="0" hangingPunct="0">
              <a:defRPr/>
            </a:pPr>
            <a:r>
              <a:rPr lang="ru-RU" altLang="ru-RU" sz="825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Остаток  до конца проекта 33 км.</a:t>
            </a:r>
          </a:p>
        </p:txBody>
      </p: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xmlns="" id="{DA6A9B19-251D-BAF7-CD0E-581BDCA2045A}"/>
              </a:ext>
            </a:extLst>
          </p:cNvPr>
          <p:cNvCxnSpPr>
            <a:cxnSpLocks/>
            <a:stCxn id="83" idx="0"/>
          </p:cNvCxnSpPr>
          <p:nvPr/>
        </p:nvCxnSpPr>
        <p:spPr>
          <a:xfrm flipH="1" flipV="1">
            <a:off x="6386927" y="2409733"/>
            <a:ext cx="186616" cy="849788"/>
          </a:xfrm>
          <a:prstGeom prst="straightConnector1">
            <a:avLst/>
          </a:prstGeom>
          <a:ln w="158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xmlns="" id="{87F4A6A2-A0AD-4C26-8D70-9EB90ECB3FC9}"/>
              </a:ext>
            </a:extLst>
          </p:cNvPr>
          <p:cNvGrpSpPr/>
          <p:nvPr/>
        </p:nvGrpSpPr>
        <p:grpSpPr>
          <a:xfrm>
            <a:off x="0" y="3561"/>
            <a:ext cx="9144000" cy="328169"/>
            <a:chOff x="0" y="4011"/>
            <a:chExt cx="9144000" cy="328169"/>
          </a:xfrm>
        </p:grpSpPr>
        <p:sp>
          <p:nvSpPr>
            <p:cNvPr id="86" name="Прямоугольник 85">
              <a:extLst>
                <a:ext uri="{FF2B5EF4-FFF2-40B4-BE49-F238E27FC236}">
                  <a16:creationId xmlns:a16="http://schemas.microsoft.com/office/drawing/2014/main" xmlns="" id="{3ACC6220-F1E2-45AB-B613-9D6F0BD7E65E}"/>
                </a:ext>
              </a:extLst>
            </p:cNvPr>
            <p:cNvSpPr/>
            <p:nvPr/>
          </p:nvSpPr>
          <p:spPr>
            <a:xfrm>
              <a:off x="0" y="4011"/>
              <a:ext cx="9144000" cy="3281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90" name="TextBox 7">
              <a:extLst>
                <a:ext uri="{FF2B5EF4-FFF2-40B4-BE49-F238E27FC236}">
                  <a16:creationId xmlns:a16="http://schemas.microsoft.com/office/drawing/2014/main" xmlns="" id="{F3B1DE50-DE91-4F0D-8645-9C20276DAB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604" y="16711"/>
              <a:ext cx="8624796" cy="276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sz="135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Реконструкция автомобильной дороги «Актобе – Кандыагаш» и «Атырау – Астрахань»</a:t>
              </a:r>
            </a:p>
          </p:txBody>
        </p:sp>
      </p:grpSp>
      <p:sp>
        <p:nvSpPr>
          <p:cNvPr id="79" name="Номер слайда 2">
            <a:extLst>
              <a:ext uri="{FF2B5EF4-FFF2-40B4-BE49-F238E27FC236}">
                <a16:creationId xmlns:a16="http://schemas.microsoft.com/office/drawing/2014/main" xmlns="" id="{583A5630-9F0C-411E-BC63-00CF01E32082}"/>
              </a:ext>
            </a:extLst>
          </p:cNvPr>
          <p:cNvSpPr txBox="1">
            <a:spLocks/>
          </p:cNvSpPr>
          <p:nvPr/>
        </p:nvSpPr>
        <p:spPr>
          <a:xfrm>
            <a:off x="7079456" y="4870478"/>
            <a:ext cx="20574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defPPr>
              <a:defRPr lang="en-US"/>
            </a:defPPr>
            <a:lvl1pPr marL="0" algn="r" defTabSz="514419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20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1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628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837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04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25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465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674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7</a:t>
            </a: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130330" y="3723878"/>
            <a:ext cx="3648946" cy="988388"/>
          </a:xfrm>
          <a:prstGeom prst="roundRect">
            <a:avLst>
              <a:gd name="adj" fmla="val 8102"/>
            </a:avLst>
          </a:prstGeom>
          <a:solidFill>
            <a:srgbClr val="DCE6F2"/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27000" tIns="34281" rIns="27000" bIns="34281" anchor="ctr"/>
          <a:lstStyle/>
          <a:p>
            <a:r>
              <a:rPr lang="ru-RU" sz="788" b="1" kern="0" dirty="0">
                <a:solidFill>
                  <a:srgbClr val="002060"/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«Атырау – гр. РФ (на Астрахань)» – 277 км</a:t>
            </a:r>
          </a:p>
          <a:p>
            <a:r>
              <a:rPr lang="ru-RU" sz="788" b="1" kern="0" dirty="0">
                <a:solidFill>
                  <a:srgbClr val="002060"/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Подрядчики: </a:t>
            </a:r>
            <a:r>
              <a:rPr lang="ru-RU" sz="700" b="1" kern="0" dirty="0">
                <a:solidFill>
                  <a:srgbClr val="002060"/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«</a:t>
            </a:r>
            <a:r>
              <a:rPr lang="ru-RU" altLang="ru-RU" sz="700" b="1" i="1" kern="0" dirty="0" err="1">
                <a:solidFill>
                  <a:srgbClr val="002060"/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Лянкарань</a:t>
            </a:r>
            <a:r>
              <a:rPr lang="ru-RU" sz="700" b="1" i="1" kern="0" dirty="0">
                <a:solidFill>
                  <a:srgbClr val="002060"/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» (км 616-648), «</a:t>
            </a:r>
            <a:r>
              <a:rPr lang="ru-RU" altLang="ru-RU" sz="700" b="1" i="1" kern="0" dirty="0" err="1">
                <a:solidFill>
                  <a:srgbClr val="002060"/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Тодини</a:t>
            </a:r>
            <a:r>
              <a:rPr lang="ru-RU" sz="700" b="1" i="1" kern="0" dirty="0">
                <a:solidFill>
                  <a:srgbClr val="002060"/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» (км 648-693), «</a:t>
            </a:r>
            <a:r>
              <a:rPr lang="ru-RU" altLang="ru-RU" sz="700" b="1" i="1" kern="0" dirty="0">
                <a:solidFill>
                  <a:srgbClr val="002060"/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Ант </a:t>
            </a:r>
            <a:r>
              <a:rPr lang="ru-RU" altLang="ru-RU" sz="700" b="1" i="1" kern="0" dirty="0" err="1">
                <a:solidFill>
                  <a:srgbClr val="002060"/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Иншаат</a:t>
            </a:r>
            <a:r>
              <a:rPr lang="ru-RU" sz="700" b="1" i="1" kern="0" dirty="0">
                <a:solidFill>
                  <a:srgbClr val="002060"/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» (км 693-753), </a:t>
            </a:r>
          </a:p>
          <a:p>
            <a:r>
              <a:rPr lang="ru-RU" sz="700" b="1" i="1" kern="0" dirty="0">
                <a:solidFill>
                  <a:srgbClr val="002060"/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«СМС» (км 753-833), «</a:t>
            </a:r>
            <a:r>
              <a:rPr lang="ru-RU" altLang="ru-RU" sz="700" b="1" i="1" kern="0" dirty="0">
                <a:solidFill>
                  <a:srgbClr val="002060"/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СМС</a:t>
            </a:r>
            <a:r>
              <a:rPr lang="ru-RU" sz="700" b="1" i="1" kern="0" dirty="0">
                <a:solidFill>
                  <a:srgbClr val="002060"/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» (км 833-853), «</a:t>
            </a:r>
            <a:r>
              <a:rPr lang="ru-RU" altLang="ru-RU" sz="700" b="1" i="1" kern="0" dirty="0">
                <a:solidFill>
                  <a:srgbClr val="002060"/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СМС</a:t>
            </a:r>
            <a:r>
              <a:rPr lang="ru-RU" sz="700" b="1" i="1" kern="0" dirty="0">
                <a:solidFill>
                  <a:srgbClr val="002060"/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» (км 853-893)</a:t>
            </a:r>
          </a:p>
          <a:p>
            <a:r>
              <a:rPr lang="ru-RU" altLang="ru-RU" sz="788" b="1" kern="0" dirty="0">
                <a:solidFill>
                  <a:srgbClr val="002060"/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Период реализации: 2018-2024 гг.</a:t>
            </a:r>
          </a:p>
          <a:p>
            <a:r>
              <a:rPr lang="ru-RU" sz="788" b="1" kern="0" dirty="0">
                <a:solidFill>
                  <a:srgbClr val="002060"/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Стоимость – 75,8 млрд. </a:t>
            </a:r>
            <a:r>
              <a:rPr lang="ru-RU" sz="788" b="1" kern="0" dirty="0" err="1">
                <a:solidFill>
                  <a:srgbClr val="002060"/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тг</a:t>
            </a:r>
            <a:r>
              <a:rPr lang="ru-RU" sz="788" b="1" kern="0" dirty="0">
                <a:solidFill>
                  <a:srgbClr val="002060"/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.</a:t>
            </a:r>
          </a:p>
          <a:p>
            <a:r>
              <a:rPr lang="ru-RU" sz="788" b="1" kern="0" dirty="0">
                <a:solidFill>
                  <a:srgbClr val="002060"/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Открыто движение на 143 км, в </a:t>
            </a:r>
            <a:r>
              <a:rPr lang="ru-RU" sz="788" b="1" kern="0" dirty="0" err="1">
                <a:solidFill>
                  <a:srgbClr val="002060"/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т.ч</a:t>
            </a:r>
            <a:r>
              <a:rPr lang="ru-RU" sz="788" b="1" kern="0" dirty="0">
                <a:solidFill>
                  <a:srgbClr val="002060"/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.: 2022 году 83 км. </a:t>
            </a:r>
            <a:r>
              <a:rPr lang="ru-RU" altLang="ru-RU" sz="788" b="1" kern="0" dirty="0">
                <a:solidFill>
                  <a:srgbClr val="002060"/>
                </a:solidFill>
                <a:latin typeface="Arial Narrow" panose="020B0606020202030204" pitchFamily="34" charset="0"/>
                <a:ea typeface="MS PGothic"/>
                <a:cs typeface="Arial" panose="020B0604020202020204" pitchFamily="34" charset="0"/>
              </a:rPr>
              <a:t>Остаток  до конца проекта 134 км.</a:t>
            </a:r>
          </a:p>
        </p:txBody>
      </p:sp>
      <p:sp>
        <p:nvSpPr>
          <p:cNvPr id="8" name="Блок-схема: узел 7"/>
          <p:cNvSpPr/>
          <p:nvPr/>
        </p:nvSpPr>
        <p:spPr>
          <a:xfrm>
            <a:off x="3946842" y="3132079"/>
            <a:ext cx="114300" cy="102119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Блок-схема: узел 29"/>
          <p:cNvSpPr/>
          <p:nvPr/>
        </p:nvSpPr>
        <p:spPr>
          <a:xfrm>
            <a:off x="5728326" y="2571750"/>
            <a:ext cx="101777" cy="1079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092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E2038669-C0FE-AC45-61E0-20F26C9BB0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05" t="33648" r="34250" b="21238"/>
          <a:stretch/>
        </p:blipFill>
        <p:spPr>
          <a:xfrm>
            <a:off x="1143000" y="0"/>
            <a:ext cx="6858001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лилиния 122">
            <a:extLst>
              <a:ext uri="{FF2B5EF4-FFF2-40B4-BE49-F238E27FC236}">
                <a16:creationId xmlns:a16="http://schemas.microsoft.com/office/drawing/2014/main" xmlns="" id="{F8459A21-1D75-CE3B-B8A2-573682F95D9C}"/>
              </a:ext>
            </a:extLst>
          </p:cNvPr>
          <p:cNvSpPr/>
          <p:nvPr/>
        </p:nvSpPr>
        <p:spPr>
          <a:xfrm rot="610661">
            <a:off x="3242401" y="4456668"/>
            <a:ext cx="367424" cy="299843"/>
          </a:xfrm>
          <a:custGeom>
            <a:avLst/>
            <a:gdLst>
              <a:gd name="connsiteX0" fmla="*/ 0 w 1587500"/>
              <a:gd name="connsiteY0" fmla="*/ 819150 h 819150"/>
              <a:gd name="connsiteX1" fmla="*/ 190500 w 1587500"/>
              <a:gd name="connsiteY1" fmla="*/ 787400 h 819150"/>
              <a:gd name="connsiteX2" fmla="*/ 260350 w 1587500"/>
              <a:gd name="connsiteY2" fmla="*/ 762000 h 819150"/>
              <a:gd name="connsiteX3" fmla="*/ 381000 w 1587500"/>
              <a:gd name="connsiteY3" fmla="*/ 692150 h 819150"/>
              <a:gd name="connsiteX4" fmla="*/ 495300 w 1587500"/>
              <a:gd name="connsiteY4" fmla="*/ 622300 h 819150"/>
              <a:gd name="connsiteX5" fmla="*/ 717550 w 1587500"/>
              <a:gd name="connsiteY5" fmla="*/ 514350 h 819150"/>
              <a:gd name="connsiteX6" fmla="*/ 946150 w 1587500"/>
              <a:gd name="connsiteY6" fmla="*/ 400050 h 819150"/>
              <a:gd name="connsiteX7" fmla="*/ 1181100 w 1587500"/>
              <a:gd name="connsiteY7" fmla="*/ 260350 h 819150"/>
              <a:gd name="connsiteX8" fmla="*/ 1428750 w 1587500"/>
              <a:gd name="connsiteY8" fmla="*/ 101600 h 819150"/>
              <a:gd name="connsiteX9" fmla="*/ 1587500 w 1587500"/>
              <a:gd name="connsiteY9" fmla="*/ 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87500" h="819150">
                <a:moveTo>
                  <a:pt x="0" y="819150"/>
                </a:moveTo>
                <a:cubicBezTo>
                  <a:pt x="73554" y="808037"/>
                  <a:pt x="147108" y="796925"/>
                  <a:pt x="190500" y="787400"/>
                </a:cubicBezTo>
                <a:cubicBezTo>
                  <a:pt x="233892" y="777875"/>
                  <a:pt x="228600" y="777875"/>
                  <a:pt x="260350" y="762000"/>
                </a:cubicBezTo>
                <a:cubicBezTo>
                  <a:pt x="292100" y="746125"/>
                  <a:pt x="341842" y="715433"/>
                  <a:pt x="381000" y="692150"/>
                </a:cubicBezTo>
                <a:cubicBezTo>
                  <a:pt x="420158" y="668867"/>
                  <a:pt x="439208" y="651933"/>
                  <a:pt x="495300" y="622300"/>
                </a:cubicBezTo>
                <a:cubicBezTo>
                  <a:pt x="551392" y="592667"/>
                  <a:pt x="717550" y="514350"/>
                  <a:pt x="717550" y="514350"/>
                </a:cubicBezTo>
                <a:cubicBezTo>
                  <a:pt x="792692" y="477308"/>
                  <a:pt x="868892" y="442383"/>
                  <a:pt x="946150" y="400050"/>
                </a:cubicBezTo>
                <a:cubicBezTo>
                  <a:pt x="1023408" y="357717"/>
                  <a:pt x="1100667" y="310092"/>
                  <a:pt x="1181100" y="260350"/>
                </a:cubicBezTo>
                <a:cubicBezTo>
                  <a:pt x="1261533" y="210608"/>
                  <a:pt x="1428750" y="101600"/>
                  <a:pt x="1428750" y="101600"/>
                </a:cubicBezTo>
                <a:lnTo>
                  <a:pt x="1587500" y="0"/>
                </a:lnTo>
              </a:path>
            </a:pathLst>
          </a:custGeom>
          <a:noFill/>
          <a:ln w="136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лилиния 123">
            <a:extLst>
              <a:ext uri="{FF2B5EF4-FFF2-40B4-BE49-F238E27FC236}">
                <a16:creationId xmlns:a16="http://schemas.microsoft.com/office/drawing/2014/main" xmlns="" id="{4647E217-1129-BA33-EEAD-A0037E837ACE}"/>
              </a:ext>
            </a:extLst>
          </p:cNvPr>
          <p:cNvSpPr/>
          <p:nvPr/>
        </p:nvSpPr>
        <p:spPr>
          <a:xfrm rot="610661">
            <a:off x="3665755" y="4106660"/>
            <a:ext cx="286591" cy="418385"/>
          </a:xfrm>
          <a:custGeom>
            <a:avLst/>
            <a:gdLst>
              <a:gd name="connsiteX0" fmla="*/ 0 w 1238250"/>
              <a:gd name="connsiteY0" fmla="*/ 1143000 h 1143000"/>
              <a:gd name="connsiteX1" fmla="*/ 438150 w 1238250"/>
              <a:gd name="connsiteY1" fmla="*/ 819150 h 1143000"/>
              <a:gd name="connsiteX2" fmla="*/ 609600 w 1238250"/>
              <a:gd name="connsiteY2" fmla="*/ 641350 h 1143000"/>
              <a:gd name="connsiteX3" fmla="*/ 882650 w 1238250"/>
              <a:gd name="connsiteY3" fmla="*/ 368300 h 1143000"/>
              <a:gd name="connsiteX4" fmla="*/ 984250 w 1238250"/>
              <a:gd name="connsiteY4" fmla="*/ 323850 h 1143000"/>
              <a:gd name="connsiteX5" fmla="*/ 1060450 w 1238250"/>
              <a:gd name="connsiteY5" fmla="*/ 222250 h 1143000"/>
              <a:gd name="connsiteX6" fmla="*/ 1238250 w 1238250"/>
              <a:gd name="connsiteY6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8250" h="1143000">
                <a:moveTo>
                  <a:pt x="0" y="1143000"/>
                </a:moveTo>
                <a:cubicBezTo>
                  <a:pt x="168275" y="1022879"/>
                  <a:pt x="336550" y="902758"/>
                  <a:pt x="438150" y="819150"/>
                </a:cubicBezTo>
                <a:cubicBezTo>
                  <a:pt x="539750" y="735542"/>
                  <a:pt x="535517" y="716492"/>
                  <a:pt x="609600" y="641350"/>
                </a:cubicBezTo>
                <a:cubicBezTo>
                  <a:pt x="683683" y="566208"/>
                  <a:pt x="820208" y="421217"/>
                  <a:pt x="882650" y="368300"/>
                </a:cubicBezTo>
                <a:cubicBezTo>
                  <a:pt x="945092" y="315383"/>
                  <a:pt x="954617" y="348192"/>
                  <a:pt x="984250" y="323850"/>
                </a:cubicBezTo>
                <a:cubicBezTo>
                  <a:pt x="1013883" y="299508"/>
                  <a:pt x="1018117" y="276225"/>
                  <a:pt x="1060450" y="222250"/>
                </a:cubicBezTo>
                <a:cubicBezTo>
                  <a:pt x="1102783" y="168275"/>
                  <a:pt x="1170516" y="84137"/>
                  <a:pt x="1238250" y="0"/>
                </a:cubicBezTo>
              </a:path>
            </a:pathLst>
          </a:custGeom>
          <a:noFill/>
          <a:ln w="136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лилиния 124">
            <a:extLst>
              <a:ext uri="{FF2B5EF4-FFF2-40B4-BE49-F238E27FC236}">
                <a16:creationId xmlns:a16="http://schemas.microsoft.com/office/drawing/2014/main" xmlns="" id="{10CBC717-0F61-E22D-224A-596DA9E600B9}"/>
              </a:ext>
            </a:extLst>
          </p:cNvPr>
          <p:cNvSpPr/>
          <p:nvPr/>
        </p:nvSpPr>
        <p:spPr>
          <a:xfrm rot="610661">
            <a:off x="4010406" y="3854230"/>
            <a:ext cx="163136" cy="299843"/>
          </a:xfrm>
          <a:custGeom>
            <a:avLst/>
            <a:gdLst>
              <a:gd name="connsiteX0" fmla="*/ 0 w 704850"/>
              <a:gd name="connsiteY0" fmla="*/ 819150 h 819150"/>
              <a:gd name="connsiteX1" fmla="*/ 234950 w 704850"/>
              <a:gd name="connsiteY1" fmla="*/ 514350 h 819150"/>
              <a:gd name="connsiteX2" fmla="*/ 279400 w 704850"/>
              <a:gd name="connsiteY2" fmla="*/ 457200 h 819150"/>
              <a:gd name="connsiteX3" fmla="*/ 323850 w 704850"/>
              <a:gd name="connsiteY3" fmla="*/ 400050 h 819150"/>
              <a:gd name="connsiteX4" fmla="*/ 457200 w 704850"/>
              <a:gd name="connsiteY4" fmla="*/ 330200 h 819150"/>
              <a:gd name="connsiteX5" fmla="*/ 596900 w 704850"/>
              <a:gd name="connsiteY5" fmla="*/ 146050 h 819150"/>
              <a:gd name="connsiteX6" fmla="*/ 704850 w 704850"/>
              <a:gd name="connsiteY6" fmla="*/ 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850" h="819150">
                <a:moveTo>
                  <a:pt x="0" y="819150"/>
                </a:moveTo>
                <a:lnTo>
                  <a:pt x="234950" y="514350"/>
                </a:lnTo>
                <a:lnTo>
                  <a:pt x="279400" y="457200"/>
                </a:lnTo>
                <a:cubicBezTo>
                  <a:pt x="294217" y="438150"/>
                  <a:pt x="294217" y="421217"/>
                  <a:pt x="323850" y="400050"/>
                </a:cubicBezTo>
                <a:cubicBezTo>
                  <a:pt x="353483" y="378883"/>
                  <a:pt x="411692" y="372533"/>
                  <a:pt x="457200" y="330200"/>
                </a:cubicBezTo>
                <a:cubicBezTo>
                  <a:pt x="502708" y="287867"/>
                  <a:pt x="555625" y="201083"/>
                  <a:pt x="596900" y="146050"/>
                </a:cubicBezTo>
                <a:cubicBezTo>
                  <a:pt x="638175" y="91017"/>
                  <a:pt x="671512" y="45508"/>
                  <a:pt x="704850" y="0"/>
                </a:cubicBezTo>
              </a:path>
            </a:pathLst>
          </a:custGeom>
          <a:noFill/>
          <a:ln w="136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 125">
            <a:extLst>
              <a:ext uri="{FF2B5EF4-FFF2-40B4-BE49-F238E27FC236}">
                <a16:creationId xmlns:a16="http://schemas.microsoft.com/office/drawing/2014/main" xmlns="" id="{76516B11-CFD6-80BE-8393-25BBD9E027BD}"/>
              </a:ext>
            </a:extLst>
          </p:cNvPr>
          <p:cNvSpPr/>
          <p:nvPr/>
        </p:nvSpPr>
        <p:spPr>
          <a:xfrm rot="610661">
            <a:off x="4230843" y="3500833"/>
            <a:ext cx="60257" cy="388169"/>
          </a:xfrm>
          <a:custGeom>
            <a:avLst/>
            <a:gdLst>
              <a:gd name="connsiteX0" fmla="*/ 0 w 260350"/>
              <a:gd name="connsiteY0" fmla="*/ 1060450 h 1060450"/>
              <a:gd name="connsiteX1" fmla="*/ 44450 w 260350"/>
              <a:gd name="connsiteY1" fmla="*/ 984250 h 1060450"/>
              <a:gd name="connsiteX2" fmla="*/ 63500 w 260350"/>
              <a:gd name="connsiteY2" fmla="*/ 787400 h 1060450"/>
              <a:gd name="connsiteX3" fmla="*/ 101600 w 260350"/>
              <a:gd name="connsiteY3" fmla="*/ 622300 h 1060450"/>
              <a:gd name="connsiteX4" fmla="*/ 152400 w 260350"/>
              <a:gd name="connsiteY4" fmla="*/ 419100 h 1060450"/>
              <a:gd name="connsiteX5" fmla="*/ 184150 w 260350"/>
              <a:gd name="connsiteY5" fmla="*/ 247650 h 1060450"/>
              <a:gd name="connsiteX6" fmla="*/ 209550 w 260350"/>
              <a:gd name="connsiteY6" fmla="*/ 127000 h 1060450"/>
              <a:gd name="connsiteX7" fmla="*/ 260350 w 260350"/>
              <a:gd name="connsiteY7" fmla="*/ 0 h 106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350" h="1060450">
                <a:moveTo>
                  <a:pt x="0" y="1060450"/>
                </a:moveTo>
                <a:cubicBezTo>
                  <a:pt x="16933" y="1045104"/>
                  <a:pt x="33867" y="1029758"/>
                  <a:pt x="44450" y="984250"/>
                </a:cubicBezTo>
                <a:cubicBezTo>
                  <a:pt x="55033" y="938742"/>
                  <a:pt x="53975" y="847725"/>
                  <a:pt x="63500" y="787400"/>
                </a:cubicBezTo>
                <a:cubicBezTo>
                  <a:pt x="73025" y="727075"/>
                  <a:pt x="86783" y="683683"/>
                  <a:pt x="101600" y="622300"/>
                </a:cubicBezTo>
                <a:cubicBezTo>
                  <a:pt x="116417" y="560917"/>
                  <a:pt x="138642" y="481542"/>
                  <a:pt x="152400" y="419100"/>
                </a:cubicBezTo>
                <a:cubicBezTo>
                  <a:pt x="166158" y="356658"/>
                  <a:pt x="174625" y="296333"/>
                  <a:pt x="184150" y="247650"/>
                </a:cubicBezTo>
                <a:cubicBezTo>
                  <a:pt x="193675" y="198967"/>
                  <a:pt x="196850" y="168275"/>
                  <a:pt x="209550" y="127000"/>
                </a:cubicBezTo>
                <a:cubicBezTo>
                  <a:pt x="222250" y="85725"/>
                  <a:pt x="241300" y="42862"/>
                  <a:pt x="260350" y="0"/>
                </a:cubicBezTo>
              </a:path>
            </a:pathLst>
          </a:custGeom>
          <a:noFill/>
          <a:ln w="136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лилиния 126">
            <a:extLst>
              <a:ext uri="{FF2B5EF4-FFF2-40B4-BE49-F238E27FC236}">
                <a16:creationId xmlns:a16="http://schemas.microsoft.com/office/drawing/2014/main" xmlns="" id="{5DFAAD17-9885-CEC8-7BC0-EAED7D1CAF0B}"/>
              </a:ext>
            </a:extLst>
          </p:cNvPr>
          <p:cNvSpPr/>
          <p:nvPr/>
        </p:nvSpPr>
        <p:spPr>
          <a:xfrm rot="610661">
            <a:off x="4311996" y="3102150"/>
            <a:ext cx="65402" cy="392817"/>
          </a:xfrm>
          <a:custGeom>
            <a:avLst/>
            <a:gdLst>
              <a:gd name="connsiteX0" fmla="*/ 78317 w 282575"/>
              <a:gd name="connsiteY0" fmla="*/ 0 h 1073150"/>
              <a:gd name="connsiteX1" fmla="*/ 14817 w 282575"/>
              <a:gd name="connsiteY1" fmla="*/ 139700 h 1073150"/>
              <a:gd name="connsiteX2" fmla="*/ 14817 w 282575"/>
              <a:gd name="connsiteY2" fmla="*/ 228600 h 1073150"/>
              <a:gd name="connsiteX3" fmla="*/ 14817 w 282575"/>
              <a:gd name="connsiteY3" fmla="*/ 406400 h 1073150"/>
              <a:gd name="connsiteX4" fmla="*/ 103717 w 282575"/>
              <a:gd name="connsiteY4" fmla="*/ 527050 h 1073150"/>
              <a:gd name="connsiteX5" fmla="*/ 224367 w 282575"/>
              <a:gd name="connsiteY5" fmla="*/ 698500 h 1073150"/>
              <a:gd name="connsiteX6" fmla="*/ 262467 w 282575"/>
              <a:gd name="connsiteY6" fmla="*/ 850900 h 1073150"/>
              <a:gd name="connsiteX7" fmla="*/ 275167 w 282575"/>
              <a:gd name="connsiteY7" fmla="*/ 939800 h 1073150"/>
              <a:gd name="connsiteX8" fmla="*/ 218017 w 282575"/>
              <a:gd name="connsiteY8" fmla="*/ 1073150 h 107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575" h="1073150">
                <a:moveTo>
                  <a:pt x="78317" y="0"/>
                </a:moveTo>
                <a:cubicBezTo>
                  <a:pt x="51858" y="50800"/>
                  <a:pt x="25400" y="101600"/>
                  <a:pt x="14817" y="139700"/>
                </a:cubicBezTo>
                <a:cubicBezTo>
                  <a:pt x="4234" y="177800"/>
                  <a:pt x="14817" y="228600"/>
                  <a:pt x="14817" y="228600"/>
                </a:cubicBezTo>
                <a:cubicBezTo>
                  <a:pt x="14817" y="273050"/>
                  <a:pt x="0" y="356658"/>
                  <a:pt x="14817" y="406400"/>
                </a:cubicBezTo>
                <a:cubicBezTo>
                  <a:pt x="29634" y="456142"/>
                  <a:pt x="68792" y="478367"/>
                  <a:pt x="103717" y="527050"/>
                </a:cubicBezTo>
                <a:cubicBezTo>
                  <a:pt x="138642" y="575733"/>
                  <a:pt x="197909" y="644525"/>
                  <a:pt x="224367" y="698500"/>
                </a:cubicBezTo>
                <a:cubicBezTo>
                  <a:pt x="250825" y="752475"/>
                  <a:pt x="254000" y="810684"/>
                  <a:pt x="262467" y="850900"/>
                </a:cubicBezTo>
                <a:cubicBezTo>
                  <a:pt x="270934" y="891116"/>
                  <a:pt x="282575" y="902758"/>
                  <a:pt x="275167" y="939800"/>
                </a:cubicBezTo>
                <a:cubicBezTo>
                  <a:pt x="267759" y="976842"/>
                  <a:pt x="242888" y="1024996"/>
                  <a:pt x="218017" y="1073150"/>
                </a:cubicBezTo>
              </a:path>
            </a:pathLst>
          </a:custGeom>
          <a:noFill/>
          <a:ln w="136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олилиния 136">
            <a:extLst>
              <a:ext uri="{FF2B5EF4-FFF2-40B4-BE49-F238E27FC236}">
                <a16:creationId xmlns:a16="http://schemas.microsoft.com/office/drawing/2014/main" xmlns="" id="{6BC2BE8A-53CE-A127-0160-2E3350349801}"/>
              </a:ext>
            </a:extLst>
          </p:cNvPr>
          <p:cNvSpPr/>
          <p:nvPr/>
        </p:nvSpPr>
        <p:spPr>
          <a:xfrm rot="610661">
            <a:off x="3241909" y="4459413"/>
            <a:ext cx="367424" cy="299843"/>
          </a:xfrm>
          <a:custGeom>
            <a:avLst/>
            <a:gdLst>
              <a:gd name="connsiteX0" fmla="*/ 0 w 1587500"/>
              <a:gd name="connsiteY0" fmla="*/ 819150 h 819150"/>
              <a:gd name="connsiteX1" fmla="*/ 190500 w 1587500"/>
              <a:gd name="connsiteY1" fmla="*/ 787400 h 819150"/>
              <a:gd name="connsiteX2" fmla="*/ 260350 w 1587500"/>
              <a:gd name="connsiteY2" fmla="*/ 762000 h 819150"/>
              <a:gd name="connsiteX3" fmla="*/ 381000 w 1587500"/>
              <a:gd name="connsiteY3" fmla="*/ 692150 h 819150"/>
              <a:gd name="connsiteX4" fmla="*/ 495300 w 1587500"/>
              <a:gd name="connsiteY4" fmla="*/ 622300 h 819150"/>
              <a:gd name="connsiteX5" fmla="*/ 717550 w 1587500"/>
              <a:gd name="connsiteY5" fmla="*/ 514350 h 819150"/>
              <a:gd name="connsiteX6" fmla="*/ 946150 w 1587500"/>
              <a:gd name="connsiteY6" fmla="*/ 400050 h 819150"/>
              <a:gd name="connsiteX7" fmla="*/ 1181100 w 1587500"/>
              <a:gd name="connsiteY7" fmla="*/ 260350 h 819150"/>
              <a:gd name="connsiteX8" fmla="*/ 1428750 w 1587500"/>
              <a:gd name="connsiteY8" fmla="*/ 101600 h 819150"/>
              <a:gd name="connsiteX9" fmla="*/ 1587500 w 1587500"/>
              <a:gd name="connsiteY9" fmla="*/ 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87500" h="819150">
                <a:moveTo>
                  <a:pt x="0" y="819150"/>
                </a:moveTo>
                <a:cubicBezTo>
                  <a:pt x="73554" y="808037"/>
                  <a:pt x="147108" y="796925"/>
                  <a:pt x="190500" y="787400"/>
                </a:cubicBezTo>
                <a:cubicBezTo>
                  <a:pt x="233892" y="777875"/>
                  <a:pt x="228600" y="777875"/>
                  <a:pt x="260350" y="762000"/>
                </a:cubicBezTo>
                <a:cubicBezTo>
                  <a:pt x="292100" y="746125"/>
                  <a:pt x="341842" y="715433"/>
                  <a:pt x="381000" y="692150"/>
                </a:cubicBezTo>
                <a:cubicBezTo>
                  <a:pt x="420158" y="668867"/>
                  <a:pt x="439208" y="651933"/>
                  <a:pt x="495300" y="622300"/>
                </a:cubicBezTo>
                <a:cubicBezTo>
                  <a:pt x="551392" y="592667"/>
                  <a:pt x="717550" y="514350"/>
                  <a:pt x="717550" y="514350"/>
                </a:cubicBezTo>
                <a:cubicBezTo>
                  <a:pt x="792692" y="477308"/>
                  <a:pt x="868892" y="442383"/>
                  <a:pt x="946150" y="400050"/>
                </a:cubicBezTo>
                <a:cubicBezTo>
                  <a:pt x="1023408" y="357717"/>
                  <a:pt x="1100667" y="310092"/>
                  <a:pt x="1181100" y="260350"/>
                </a:cubicBezTo>
                <a:cubicBezTo>
                  <a:pt x="1261533" y="210608"/>
                  <a:pt x="1428750" y="101600"/>
                  <a:pt x="1428750" y="101600"/>
                </a:cubicBezTo>
                <a:lnTo>
                  <a:pt x="1587500" y="0"/>
                </a:ln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олилиния 137">
            <a:extLst>
              <a:ext uri="{FF2B5EF4-FFF2-40B4-BE49-F238E27FC236}">
                <a16:creationId xmlns:a16="http://schemas.microsoft.com/office/drawing/2014/main" xmlns="" id="{224A7A92-49E1-A58C-651E-850A29062AEA}"/>
              </a:ext>
            </a:extLst>
          </p:cNvPr>
          <p:cNvSpPr/>
          <p:nvPr/>
        </p:nvSpPr>
        <p:spPr>
          <a:xfrm rot="610661">
            <a:off x="3667983" y="4104226"/>
            <a:ext cx="286591" cy="418385"/>
          </a:xfrm>
          <a:custGeom>
            <a:avLst/>
            <a:gdLst>
              <a:gd name="connsiteX0" fmla="*/ 0 w 1238250"/>
              <a:gd name="connsiteY0" fmla="*/ 1143000 h 1143000"/>
              <a:gd name="connsiteX1" fmla="*/ 438150 w 1238250"/>
              <a:gd name="connsiteY1" fmla="*/ 819150 h 1143000"/>
              <a:gd name="connsiteX2" fmla="*/ 609600 w 1238250"/>
              <a:gd name="connsiteY2" fmla="*/ 641350 h 1143000"/>
              <a:gd name="connsiteX3" fmla="*/ 882650 w 1238250"/>
              <a:gd name="connsiteY3" fmla="*/ 368300 h 1143000"/>
              <a:gd name="connsiteX4" fmla="*/ 984250 w 1238250"/>
              <a:gd name="connsiteY4" fmla="*/ 323850 h 1143000"/>
              <a:gd name="connsiteX5" fmla="*/ 1060450 w 1238250"/>
              <a:gd name="connsiteY5" fmla="*/ 222250 h 1143000"/>
              <a:gd name="connsiteX6" fmla="*/ 1238250 w 1238250"/>
              <a:gd name="connsiteY6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8250" h="1143000">
                <a:moveTo>
                  <a:pt x="0" y="1143000"/>
                </a:moveTo>
                <a:cubicBezTo>
                  <a:pt x="168275" y="1022879"/>
                  <a:pt x="336550" y="902758"/>
                  <a:pt x="438150" y="819150"/>
                </a:cubicBezTo>
                <a:cubicBezTo>
                  <a:pt x="539750" y="735542"/>
                  <a:pt x="535517" y="716492"/>
                  <a:pt x="609600" y="641350"/>
                </a:cubicBezTo>
                <a:cubicBezTo>
                  <a:pt x="683683" y="566208"/>
                  <a:pt x="820208" y="421217"/>
                  <a:pt x="882650" y="368300"/>
                </a:cubicBezTo>
                <a:cubicBezTo>
                  <a:pt x="945092" y="315383"/>
                  <a:pt x="954617" y="348192"/>
                  <a:pt x="984250" y="323850"/>
                </a:cubicBezTo>
                <a:cubicBezTo>
                  <a:pt x="1013883" y="299508"/>
                  <a:pt x="1018117" y="276225"/>
                  <a:pt x="1060450" y="222250"/>
                </a:cubicBezTo>
                <a:cubicBezTo>
                  <a:pt x="1102783" y="168275"/>
                  <a:pt x="1170516" y="84137"/>
                  <a:pt x="1238250" y="0"/>
                </a:cubicBez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олилиния 139">
            <a:extLst>
              <a:ext uri="{FF2B5EF4-FFF2-40B4-BE49-F238E27FC236}">
                <a16:creationId xmlns:a16="http://schemas.microsoft.com/office/drawing/2014/main" xmlns="" id="{7BDA18CE-A60A-501A-71D5-E38AC076D16A}"/>
              </a:ext>
            </a:extLst>
          </p:cNvPr>
          <p:cNvSpPr/>
          <p:nvPr/>
        </p:nvSpPr>
        <p:spPr>
          <a:xfrm rot="610661">
            <a:off x="4232251" y="3499432"/>
            <a:ext cx="60257" cy="388169"/>
          </a:xfrm>
          <a:custGeom>
            <a:avLst/>
            <a:gdLst>
              <a:gd name="connsiteX0" fmla="*/ 0 w 260350"/>
              <a:gd name="connsiteY0" fmla="*/ 1060450 h 1060450"/>
              <a:gd name="connsiteX1" fmla="*/ 44450 w 260350"/>
              <a:gd name="connsiteY1" fmla="*/ 984250 h 1060450"/>
              <a:gd name="connsiteX2" fmla="*/ 63500 w 260350"/>
              <a:gd name="connsiteY2" fmla="*/ 787400 h 1060450"/>
              <a:gd name="connsiteX3" fmla="*/ 101600 w 260350"/>
              <a:gd name="connsiteY3" fmla="*/ 622300 h 1060450"/>
              <a:gd name="connsiteX4" fmla="*/ 152400 w 260350"/>
              <a:gd name="connsiteY4" fmla="*/ 419100 h 1060450"/>
              <a:gd name="connsiteX5" fmla="*/ 184150 w 260350"/>
              <a:gd name="connsiteY5" fmla="*/ 247650 h 1060450"/>
              <a:gd name="connsiteX6" fmla="*/ 209550 w 260350"/>
              <a:gd name="connsiteY6" fmla="*/ 127000 h 1060450"/>
              <a:gd name="connsiteX7" fmla="*/ 260350 w 260350"/>
              <a:gd name="connsiteY7" fmla="*/ 0 h 106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350" h="1060450">
                <a:moveTo>
                  <a:pt x="0" y="1060450"/>
                </a:moveTo>
                <a:cubicBezTo>
                  <a:pt x="16933" y="1045104"/>
                  <a:pt x="33867" y="1029758"/>
                  <a:pt x="44450" y="984250"/>
                </a:cubicBezTo>
                <a:cubicBezTo>
                  <a:pt x="55033" y="938742"/>
                  <a:pt x="53975" y="847725"/>
                  <a:pt x="63500" y="787400"/>
                </a:cubicBezTo>
                <a:cubicBezTo>
                  <a:pt x="73025" y="727075"/>
                  <a:pt x="86783" y="683683"/>
                  <a:pt x="101600" y="622300"/>
                </a:cubicBezTo>
                <a:cubicBezTo>
                  <a:pt x="116417" y="560917"/>
                  <a:pt x="138642" y="481542"/>
                  <a:pt x="152400" y="419100"/>
                </a:cubicBezTo>
                <a:cubicBezTo>
                  <a:pt x="166158" y="356658"/>
                  <a:pt x="174625" y="296333"/>
                  <a:pt x="184150" y="247650"/>
                </a:cubicBezTo>
                <a:cubicBezTo>
                  <a:pt x="193675" y="198967"/>
                  <a:pt x="196850" y="168275"/>
                  <a:pt x="209550" y="127000"/>
                </a:cubicBezTo>
                <a:cubicBezTo>
                  <a:pt x="222250" y="85725"/>
                  <a:pt x="241300" y="42862"/>
                  <a:pt x="260350" y="0"/>
                </a:cubicBez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олилиния 140">
            <a:extLst>
              <a:ext uri="{FF2B5EF4-FFF2-40B4-BE49-F238E27FC236}">
                <a16:creationId xmlns:a16="http://schemas.microsoft.com/office/drawing/2014/main" xmlns="" id="{7619DBE0-9758-C4E6-C8D3-B430663BB12B}"/>
              </a:ext>
            </a:extLst>
          </p:cNvPr>
          <p:cNvSpPr/>
          <p:nvPr/>
        </p:nvSpPr>
        <p:spPr>
          <a:xfrm rot="610661">
            <a:off x="4309012" y="3116269"/>
            <a:ext cx="65402" cy="392817"/>
          </a:xfrm>
          <a:custGeom>
            <a:avLst/>
            <a:gdLst>
              <a:gd name="connsiteX0" fmla="*/ 78317 w 282575"/>
              <a:gd name="connsiteY0" fmla="*/ 0 h 1073150"/>
              <a:gd name="connsiteX1" fmla="*/ 14817 w 282575"/>
              <a:gd name="connsiteY1" fmla="*/ 139700 h 1073150"/>
              <a:gd name="connsiteX2" fmla="*/ 14817 w 282575"/>
              <a:gd name="connsiteY2" fmla="*/ 228600 h 1073150"/>
              <a:gd name="connsiteX3" fmla="*/ 14817 w 282575"/>
              <a:gd name="connsiteY3" fmla="*/ 406400 h 1073150"/>
              <a:gd name="connsiteX4" fmla="*/ 103717 w 282575"/>
              <a:gd name="connsiteY4" fmla="*/ 527050 h 1073150"/>
              <a:gd name="connsiteX5" fmla="*/ 224367 w 282575"/>
              <a:gd name="connsiteY5" fmla="*/ 698500 h 1073150"/>
              <a:gd name="connsiteX6" fmla="*/ 262467 w 282575"/>
              <a:gd name="connsiteY6" fmla="*/ 850900 h 1073150"/>
              <a:gd name="connsiteX7" fmla="*/ 275167 w 282575"/>
              <a:gd name="connsiteY7" fmla="*/ 939800 h 1073150"/>
              <a:gd name="connsiteX8" fmla="*/ 218017 w 282575"/>
              <a:gd name="connsiteY8" fmla="*/ 1073150 h 107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575" h="1073150">
                <a:moveTo>
                  <a:pt x="78317" y="0"/>
                </a:moveTo>
                <a:cubicBezTo>
                  <a:pt x="51858" y="50800"/>
                  <a:pt x="25400" y="101600"/>
                  <a:pt x="14817" y="139700"/>
                </a:cubicBezTo>
                <a:cubicBezTo>
                  <a:pt x="4234" y="177800"/>
                  <a:pt x="14817" y="228600"/>
                  <a:pt x="14817" y="228600"/>
                </a:cubicBezTo>
                <a:cubicBezTo>
                  <a:pt x="14817" y="273050"/>
                  <a:pt x="0" y="356658"/>
                  <a:pt x="14817" y="406400"/>
                </a:cubicBezTo>
                <a:cubicBezTo>
                  <a:pt x="29634" y="456142"/>
                  <a:pt x="68792" y="478367"/>
                  <a:pt x="103717" y="527050"/>
                </a:cubicBezTo>
                <a:cubicBezTo>
                  <a:pt x="138642" y="575733"/>
                  <a:pt x="197909" y="644525"/>
                  <a:pt x="224367" y="698500"/>
                </a:cubicBezTo>
                <a:cubicBezTo>
                  <a:pt x="250825" y="752475"/>
                  <a:pt x="254000" y="810684"/>
                  <a:pt x="262467" y="850900"/>
                </a:cubicBezTo>
                <a:cubicBezTo>
                  <a:pt x="270934" y="891116"/>
                  <a:pt x="282575" y="902758"/>
                  <a:pt x="275167" y="939800"/>
                </a:cubicBezTo>
                <a:cubicBezTo>
                  <a:pt x="267759" y="976842"/>
                  <a:pt x="242888" y="1024996"/>
                  <a:pt x="218017" y="1073150"/>
                </a:cubicBez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олилиния 176">
            <a:extLst>
              <a:ext uri="{FF2B5EF4-FFF2-40B4-BE49-F238E27FC236}">
                <a16:creationId xmlns:a16="http://schemas.microsoft.com/office/drawing/2014/main" xmlns="" id="{C70D3DBD-6463-C0E0-0C5A-C6358C3125BF}"/>
              </a:ext>
            </a:extLst>
          </p:cNvPr>
          <p:cNvSpPr/>
          <p:nvPr/>
        </p:nvSpPr>
        <p:spPr>
          <a:xfrm rot="610661">
            <a:off x="3129139" y="4718328"/>
            <a:ext cx="83773" cy="54477"/>
          </a:xfrm>
          <a:custGeom>
            <a:avLst/>
            <a:gdLst>
              <a:gd name="connsiteX0" fmla="*/ 0 w 361950"/>
              <a:gd name="connsiteY0" fmla="*/ 126206 h 148828"/>
              <a:gd name="connsiteX1" fmla="*/ 80963 w 361950"/>
              <a:gd name="connsiteY1" fmla="*/ 147637 h 148828"/>
              <a:gd name="connsiteX2" fmla="*/ 161925 w 361950"/>
              <a:gd name="connsiteY2" fmla="*/ 119062 h 148828"/>
              <a:gd name="connsiteX3" fmla="*/ 252413 w 361950"/>
              <a:gd name="connsiteY3" fmla="*/ 66675 h 148828"/>
              <a:gd name="connsiteX4" fmla="*/ 302419 w 361950"/>
              <a:gd name="connsiteY4" fmla="*/ 28575 h 148828"/>
              <a:gd name="connsiteX5" fmla="*/ 340519 w 361950"/>
              <a:gd name="connsiteY5" fmla="*/ 4762 h 148828"/>
              <a:gd name="connsiteX6" fmla="*/ 361950 w 361950"/>
              <a:gd name="connsiteY6" fmla="*/ 0 h 14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950" h="148828">
                <a:moveTo>
                  <a:pt x="0" y="126206"/>
                </a:moveTo>
                <a:cubicBezTo>
                  <a:pt x="26988" y="137517"/>
                  <a:pt x="53976" y="148828"/>
                  <a:pt x="80963" y="147637"/>
                </a:cubicBezTo>
                <a:cubicBezTo>
                  <a:pt x="107950" y="146446"/>
                  <a:pt x="133350" y="132556"/>
                  <a:pt x="161925" y="119062"/>
                </a:cubicBezTo>
                <a:cubicBezTo>
                  <a:pt x="190500" y="105568"/>
                  <a:pt x="228997" y="81756"/>
                  <a:pt x="252413" y="66675"/>
                </a:cubicBezTo>
                <a:cubicBezTo>
                  <a:pt x="275829" y="51594"/>
                  <a:pt x="287735" y="38894"/>
                  <a:pt x="302419" y="28575"/>
                </a:cubicBezTo>
                <a:cubicBezTo>
                  <a:pt x="317103" y="18256"/>
                  <a:pt x="330597" y="9524"/>
                  <a:pt x="340519" y="4762"/>
                </a:cubicBezTo>
                <a:cubicBezTo>
                  <a:pt x="350441" y="0"/>
                  <a:pt x="356195" y="0"/>
                  <a:pt x="361950" y="0"/>
                </a:cubicBezTo>
              </a:path>
            </a:pathLst>
          </a:custGeom>
          <a:noFill/>
          <a:ln w="136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олилиния 177">
            <a:extLst>
              <a:ext uri="{FF2B5EF4-FFF2-40B4-BE49-F238E27FC236}">
                <a16:creationId xmlns:a16="http://schemas.microsoft.com/office/drawing/2014/main" xmlns="" id="{A1F366A5-6C26-43BE-5105-A18F3099FF4C}"/>
              </a:ext>
            </a:extLst>
          </p:cNvPr>
          <p:cNvSpPr/>
          <p:nvPr/>
        </p:nvSpPr>
        <p:spPr>
          <a:xfrm rot="610661">
            <a:off x="3129369" y="4720151"/>
            <a:ext cx="83773" cy="54477"/>
          </a:xfrm>
          <a:custGeom>
            <a:avLst/>
            <a:gdLst>
              <a:gd name="connsiteX0" fmla="*/ 0 w 361950"/>
              <a:gd name="connsiteY0" fmla="*/ 126206 h 148828"/>
              <a:gd name="connsiteX1" fmla="*/ 80963 w 361950"/>
              <a:gd name="connsiteY1" fmla="*/ 147637 h 148828"/>
              <a:gd name="connsiteX2" fmla="*/ 161925 w 361950"/>
              <a:gd name="connsiteY2" fmla="*/ 119062 h 148828"/>
              <a:gd name="connsiteX3" fmla="*/ 252413 w 361950"/>
              <a:gd name="connsiteY3" fmla="*/ 66675 h 148828"/>
              <a:gd name="connsiteX4" fmla="*/ 302419 w 361950"/>
              <a:gd name="connsiteY4" fmla="*/ 28575 h 148828"/>
              <a:gd name="connsiteX5" fmla="*/ 340519 w 361950"/>
              <a:gd name="connsiteY5" fmla="*/ 4762 h 148828"/>
              <a:gd name="connsiteX6" fmla="*/ 361950 w 361950"/>
              <a:gd name="connsiteY6" fmla="*/ 0 h 14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950" h="148828">
                <a:moveTo>
                  <a:pt x="0" y="126206"/>
                </a:moveTo>
                <a:cubicBezTo>
                  <a:pt x="26988" y="137517"/>
                  <a:pt x="53976" y="148828"/>
                  <a:pt x="80963" y="147637"/>
                </a:cubicBezTo>
                <a:cubicBezTo>
                  <a:pt x="107950" y="146446"/>
                  <a:pt x="133350" y="132556"/>
                  <a:pt x="161925" y="119062"/>
                </a:cubicBezTo>
                <a:cubicBezTo>
                  <a:pt x="190500" y="105568"/>
                  <a:pt x="228997" y="81756"/>
                  <a:pt x="252413" y="66675"/>
                </a:cubicBezTo>
                <a:cubicBezTo>
                  <a:pt x="275829" y="51594"/>
                  <a:pt x="287735" y="38894"/>
                  <a:pt x="302419" y="28575"/>
                </a:cubicBezTo>
                <a:cubicBezTo>
                  <a:pt x="317103" y="18256"/>
                  <a:pt x="330597" y="9524"/>
                  <a:pt x="340519" y="4762"/>
                </a:cubicBezTo>
                <a:cubicBezTo>
                  <a:pt x="350441" y="0"/>
                  <a:pt x="356195" y="0"/>
                  <a:pt x="361950" y="0"/>
                </a:cubicBez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олилиния 188">
            <a:extLst>
              <a:ext uri="{FF2B5EF4-FFF2-40B4-BE49-F238E27FC236}">
                <a16:creationId xmlns:a16="http://schemas.microsoft.com/office/drawing/2014/main" xmlns="" id="{99AE949C-9DE6-594C-5B09-1DCE049BFEDD}"/>
              </a:ext>
            </a:extLst>
          </p:cNvPr>
          <p:cNvSpPr/>
          <p:nvPr/>
        </p:nvSpPr>
        <p:spPr>
          <a:xfrm rot="610661">
            <a:off x="3169626" y="4740258"/>
            <a:ext cx="41919" cy="142948"/>
          </a:xfrm>
          <a:custGeom>
            <a:avLst/>
            <a:gdLst>
              <a:gd name="connsiteX0" fmla="*/ 59531 w 76994"/>
              <a:gd name="connsiteY0" fmla="*/ 0 h 381000"/>
              <a:gd name="connsiteX1" fmla="*/ 76200 w 76994"/>
              <a:gd name="connsiteY1" fmla="*/ 57150 h 381000"/>
              <a:gd name="connsiteX2" fmla="*/ 64294 w 76994"/>
              <a:gd name="connsiteY2" fmla="*/ 147638 h 381000"/>
              <a:gd name="connsiteX3" fmla="*/ 14288 w 76994"/>
              <a:gd name="connsiteY3" fmla="*/ 228600 h 381000"/>
              <a:gd name="connsiteX4" fmla="*/ 0 w 76994"/>
              <a:gd name="connsiteY4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94" h="381000">
                <a:moveTo>
                  <a:pt x="59531" y="0"/>
                </a:moveTo>
                <a:cubicBezTo>
                  <a:pt x="67468" y="16272"/>
                  <a:pt x="75406" y="32544"/>
                  <a:pt x="76200" y="57150"/>
                </a:cubicBezTo>
                <a:cubicBezTo>
                  <a:pt x="76994" y="81756"/>
                  <a:pt x="74613" y="119063"/>
                  <a:pt x="64294" y="147638"/>
                </a:cubicBezTo>
                <a:cubicBezTo>
                  <a:pt x="53975" y="176213"/>
                  <a:pt x="25004" y="189706"/>
                  <a:pt x="14288" y="228600"/>
                </a:cubicBezTo>
                <a:cubicBezTo>
                  <a:pt x="3572" y="267494"/>
                  <a:pt x="1786" y="324247"/>
                  <a:pt x="0" y="381000"/>
                </a:cubicBezTo>
              </a:path>
            </a:pathLst>
          </a:cu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31" name="Полилиния 189">
            <a:extLst>
              <a:ext uri="{FF2B5EF4-FFF2-40B4-BE49-F238E27FC236}">
                <a16:creationId xmlns:a16="http://schemas.microsoft.com/office/drawing/2014/main" xmlns="" id="{58B1FCBB-8903-B106-A08B-273C97024BC0}"/>
              </a:ext>
            </a:extLst>
          </p:cNvPr>
          <p:cNvSpPr/>
          <p:nvPr/>
        </p:nvSpPr>
        <p:spPr>
          <a:xfrm rot="610661">
            <a:off x="3186415" y="4743744"/>
            <a:ext cx="17820" cy="139462"/>
          </a:xfrm>
          <a:custGeom>
            <a:avLst/>
            <a:gdLst>
              <a:gd name="connsiteX0" fmla="*/ 59531 w 76994"/>
              <a:gd name="connsiteY0" fmla="*/ 0 h 381000"/>
              <a:gd name="connsiteX1" fmla="*/ 76200 w 76994"/>
              <a:gd name="connsiteY1" fmla="*/ 57150 h 381000"/>
              <a:gd name="connsiteX2" fmla="*/ 64294 w 76994"/>
              <a:gd name="connsiteY2" fmla="*/ 147638 h 381000"/>
              <a:gd name="connsiteX3" fmla="*/ 14288 w 76994"/>
              <a:gd name="connsiteY3" fmla="*/ 228600 h 381000"/>
              <a:gd name="connsiteX4" fmla="*/ 0 w 76994"/>
              <a:gd name="connsiteY4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94" h="381000">
                <a:moveTo>
                  <a:pt x="59531" y="0"/>
                </a:moveTo>
                <a:cubicBezTo>
                  <a:pt x="67468" y="16272"/>
                  <a:pt x="75406" y="32544"/>
                  <a:pt x="76200" y="57150"/>
                </a:cubicBezTo>
                <a:cubicBezTo>
                  <a:pt x="76994" y="81756"/>
                  <a:pt x="74613" y="119063"/>
                  <a:pt x="64294" y="147638"/>
                </a:cubicBezTo>
                <a:cubicBezTo>
                  <a:pt x="53975" y="176213"/>
                  <a:pt x="25004" y="189706"/>
                  <a:pt x="14288" y="228600"/>
                </a:cubicBezTo>
                <a:cubicBezTo>
                  <a:pt x="3572" y="267494"/>
                  <a:pt x="1786" y="324247"/>
                  <a:pt x="0" y="381000"/>
                </a:cubicBezTo>
              </a:path>
            </a:pathLst>
          </a:custGeom>
          <a:ln w="952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32" name="Полилиния 190">
            <a:extLst>
              <a:ext uri="{FF2B5EF4-FFF2-40B4-BE49-F238E27FC236}">
                <a16:creationId xmlns:a16="http://schemas.microsoft.com/office/drawing/2014/main" xmlns="" id="{43B58FFA-D3F5-D2B7-8805-7427430B3732}"/>
              </a:ext>
            </a:extLst>
          </p:cNvPr>
          <p:cNvSpPr/>
          <p:nvPr/>
        </p:nvSpPr>
        <p:spPr>
          <a:xfrm rot="610661">
            <a:off x="3206506" y="4745106"/>
            <a:ext cx="17820" cy="139462"/>
          </a:xfrm>
          <a:custGeom>
            <a:avLst/>
            <a:gdLst>
              <a:gd name="connsiteX0" fmla="*/ 59531 w 76994"/>
              <a:gd name="connsiteY0" fmla="*/ 0 h 381000"/>
              <a:gd name="connsiteX1" fmla="*/ 76200 w 76994"/>
              <a:gd name="connsiteY1" fmla="*/ 57150 h 381000"/>
              <a:gd name="connsiteX2" fmla="*/ 64294 w 76994"/>
              <a:gd name="connsiteY2" fmla="*/ 147638 h 381000"/>
              <a:gd name="connsiteX3" fmla="*/ 14288 w 76994"/>
              <a:gd name="connsiteY3" fmla="*/ 228600 h 381000"/>
              <a:gd name="connsiteX4" fmla="*/ 0 w 76994"/>
              <a:gd name="connsiteY4" fmla="*/ 381000 h 381000"/>
              <a:gd name="connsiteX0" fmla="*/ 59531 w 76994"/>
              <a:gd name="connsiteY0" fmla="*/ 0 h 381000"/>
              <a:gd name="connsiteX1" fmla="*/ 76200 w 76994"/>
              <a:gd name="connsiteY1" fmla="*/ 57150 h 381000"/>
              <a:gd name="connsiteX2" fmla="*/ 64294 w 76994"/>
              <a:gd name="connsiteY2" fmla="*/ 147638 h 381000"/>
              <a:gd name="connsiteX3" fmla="*/ 14288 w 76994"/>
              <a:gd name="connsiteY3" fmla="*/ 228600 h 381000"/>
              <a:gd name="connsiteX4" fmla="*/ 0 w 76994"/>
              <a:gd name="connsiteY4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94" h="381000">
                <a:moveTo>
                  <a:pt x="59531" y="0"/>
                </a:moveTo>
                <a:cubicBezTo>
                  <a:pt x="67468" y="16272"/>
                  <a:pt x="75406" y="32544"/>
                  <a:pt x="76200" y="57150"/>
                </a:cubicBezTo>
                <a:cubicBezTo>
                  <a:pt x="76994" y="81756"/>
                  <a:pt x="74613" y="119063"/>
                  <a:pt x="64294" y="147638"/>
                </a:cubicBezTo>
                <a:cubicBezTo>
                  <a:pt x="53975" y="176213"/>
                  <a:pt x="25004" y="189706"/>
                  <a:pt x="14288" y="228600"/>
                </a:cubicBezTo>
                <a:cubicBezTo>
                  <a:pt x="3572" y="267494"/>
                  <a:pt x="1786" y="324247"/>
                  <a:pt x="0" y="381000"/>
                </a:cubicBezTo>
              </a:path>
            </a:pathLst>
          </a:cu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33" name="Полилиния 191">
            <a:extLst>
              <a:ext uri="{FF2B5EF4-FFF2-40B4-BE49-F238E27FC236}">
                <a16:creationId xmlns:a16="http://schemas.microsoft.com/office/drawing/2014/main" xmlns="" id="{4FDC53E0-05B1-DBC5-CFAC-8D2F64D5A5C0}"/>
              </a:ext>
            </a:extLst>
          </p:cNvPr>
          <p:cNvSpPr/>
          <p:nvPr/>
        </p:nvSpPr>
        <p:spPr>
          <a:xfrm rot="610661">
            <a:off x="3156667" y="4751128"/>
            <a:ext cx="18647" cy="139462"/>
          </a:xfrm>
          <a:custGeom>
            <a:avLst/>
            <a:gdLst>
              <a:gd name="connsiteX0" fmla="*/ 59531 w 76994"/>
              <a:gd name="connsiteY0" fmla="*/ 0 h 381000"/>
              <a:gd name="connsiteX1" fmla="*/ 76200 w 76994"/>
              <a:gd name="connsiteY1" fmla="*/ 57150 h 381000"/>
              <a:gd name="connsiteX2" fmla="*/ 64294 w 76994"/>
              <a:gd name="connsiteY2" fmla="*/ 147638 h 381000"/>
              <a:gd name="connsiteX3" fmla="*/ 14288 w 76994"/>
              <a:gd name="connsiteY3" fmla="*/ 228600 h 381000"/>
              <a:gd name="connsiteX4" fmla="*/ 0 w 76994"/>
              <a:gd name="connsiteY4" fmla="*/ 381000 h 381000"/>
              <a:gd name="connsiteX0" fmla="*/ 59531 w 76994"/>
              <a:gd name="connsiteY0" fmla="*/ 0 h 381000"/>
              <a:gd name="connsiteX1" fmla="*/ 76200 w 76994"/>
              <a:gd name="connsiteY1" fmla="*/ 57150 h 381000"/>
              <a:gd name="connsiteX2" fmla="*/ 64294 w 76994"/>
              <a:gd name="connsiteY2" fmla="*/ 147638 h 381000"/>
              <a:gd name="connsiteX3" fmla="*/ 14288 w 76994"/>
              <a:gd name="connsiteY3" fmla="*/ 228600 h 381000"/>
              <a:gd name="connsiteX4" fmla="*/ 0 w 76994"/>
              <a:gd name="connsiteY4" fmla="*/ 381000 h 381000"/>
              <a:gd name="connsiteX0" fmla="*/ 59531 w 76994"/>
              <a:gd name="connsiteY0" fmla="*/ 0 h 381000"/>
              <a:gd name="connsiteX1" fmla="*/ 76200 w 76994"/>
              <a:gd name="connsiteY1" fmla="*/ 57150 h 381000"/>
              <a:gd name="connsiteX2" fmla="*/ 64294 w 76994"/>
              <a:gd name="connsiteY2" fmla="*/ 147638 h 381000"/>
              <a:gd name="connsiteX3" fmla="*/ 14288 w 76994"/>
              <a:gd name="connsiteY3" fmla="*/ 228600 h 381000"/>
              <a:gd name="connsiteX4" fmla="*/ 0 w 76994"/>
              <a:gd name="connsiteY4" fmla="*/ 381000 h 381000"/>
              <a:gd name="connsiteX0" fmla="*/ 59531 w 80566"/>
              <a:gd name="connsiteY0" fmla="*/ 0 h 381000"/>
              <a:gd name="connsiteX1" fmla="*/ 76200 w 80566"/>
              <a:gd name="connsiteY1" fmla="*/ 57150 h 381000"/>
              <a:gd name="connsiteX2" fmla="*/ 33337 w 80566"/>
              <a:gd name="connsiteY2" fmla="*/ 147638 h 381000"/>
              <a:gd name="connsiteX3" fmla="*/ 14288 w 80566"/>
              <a:gd name="connsiteY3" fmla="*/ 228600 h 381000"/>
              <a:gd name="connsiteX4" fmla="*/ 0 w 80566"/>
              <a:gd name="connsiteY4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566" h="381000">
                <a:moveTo>
                  <a:pt x="59531" y="0"/>
                </a:moveTo>
                <a:cubicBezTo>
                  <a:pt x="67468" y="16272"/>
                  <a:pt x="80566" y="32544"/>
                  <a:pt x="76200" y="57150"/>
                </a:cubicBezTo>
                <a:cubicBezTo>
                  <a:pt x="71834" y="81756"/>
                  <a:pt x="43656" y="119063"/>
                  <a:pt x="33337" y="147638"/>
                </a:cubicBezTo>
                <a:cubicBezTo>
                  <a:pt x="23018" y="176213"/>
                  <a:pt x="19844" y="189706"/>
                  <a:pt x="14288" y="228600"/>
                </a:cubicBezTo>
                <a:cubicBezTo>
                  <a:pt x="8732" y="267494"/>
                  <a:pt x="1786" y="324247"/>
                  <a:pt x="0" y="381000"/>
                </a:cubicBezTo>
              </a:path>
            </a:pathLst>
          </a:cu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xmlns="" id="{ECC7EA12-A227-E4D6-632C-95657271EE4F}"/>
              </a:ext>
            </a:extLst>
          </p:cNvPr>
          <p:cNvCxnSpPr>
            <a:cxnSpLocks/>
            <a:stCxn id="79" idx="3"/>
            <a:endCxn id="6" idx="3"/>
          </p:cNvCxnSpPr>
          <p:nvPr/>
        </p:nvCxnSpPr>
        <p:spPr>
          <a:xfrm>
            <a:off x="3671641" y="3212423"/>
            <a:ext cx="576866" cy="514499"/>
          </a:xfrm>
          <a:prstGeom prst="straightConnector1">
            <a:avLst/>
          </a:prstGeom>
          <a:ln w="158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олилиния 176">
            <a:extLst>
              <a:ext uri="{FF2B5EF4-FFF2-40B4-BE49-F238E27FC236}">
                <a16:creationId xmlns:a16="http://schemas.microsoft.com/office/drawing/2014/main" xmlns="" id="{BE898FC8-31F7-7C41-9C24-44BD454E689C}"/>
              </a:ext>
            </a:extLst>
          </p:cNvPr>
          <p:cNvSpPr/>
          <p:nvPr/>
        </p:nvSpPr>
        <p:spPr>
          <a:xfrm rot="21338351">
            <a:off x="4001600" y="3967161"/>
            <a:ext cx="142040" cy="136749"/>
          </a:xfrm>
          <a:custGeom>
            <a:avLst/>
            <a:gdLst>
              <a:gd name="connsiteX0" fmla="*/ 0 w 361950"/>
              <a:gd name="connsiteY0" fmla="*/ 126206 h 148828"/>
              <a:gd name="connsiteX1" fmla="*/ 80963 w 361950"/>
              <a:gd name="connsiteY1" fmla="*/ 147637 h 148828"/>
              <a:gd name="connsiteX2" fmla="*/ 161925 w 361950"/>
              <a:gd name="connsiteY2" fmla="*/ 119062 h 148828"/>
              <a:gd name="connsiteX3" fmla="*/ 252413 w 361950"/>
              <a:gd name="connsiteY3" fmla="*/ 66675 h 148828"/>
              <a:gd name="connsiteX4" fmla="*/ 302419 w 361950"/>
              <a:gd name="connsiteY4" fmla="*/ 28575 h 148828"/>
              <a:gd name="connsiteX5" fmla="*/ 340519 w 361950"/>
              <a:gd name="connsiteY5" fmla="*/ 4762 h 148828"/>
              <a:gd name="connsiteX6" fmla="*/ 361950 w 361950"/>
              <a:gd name="connsiteY6" fmla="*/ 0 h 148828"/>
              <a:gd name="connsiteX0" fmla="*/ 0 w 340519"/>
              <a:gd name="connsiteY0" fmla="*/ 121444 h 142961"/>
              <a:gd name="connsiteX1" fmla="*/ 80963 w 340519"/>
              <a:gd name="connsiteY1" fmla="*/ 142875 h 142961"/>
              <a:gd name="connsiteX2" fmla="*/ 161925 w 340519"/>
              <a:gd name="connsiteY2" fmla="*/ 114300 h 142961"/>
              <a:gd name="connsiteX3" fmla="*/ 252413 w 340519"/>
              <a:gd name="connsiteY3" fmla="*/ 61913 h 142961"/>
              <a:gd name="connsiteX4" fmla="*/ 302419 w 340519"/>
              <a:gd name="connsiteY4" fmla="*/ 23813 h 142961"/>
              <a:gd name="connsiteX5" fmla="*/ 340519 w 340519"/>
              <a:gd name="connsiteY5" fmla="*/ 0 h 142961"/>
              <a:gd name="connsiteX0" fmla="*/ 0 w 350460"/>
              <a:gd name="connsiteY0" fmla="*/ 164526 h 167448"/>
              <a:gd name="connsiteX1" fmla="*/ 90904 w 350460"/>
              <a:gd name="connsiteY1" fmla="*/ 142875 h 167448"/>
              <a:gd name="connsiteX2" fmla="*/ 171866 w 350460"/>
              <a:gd name="connsiteY2" fmla="*/ 114300 h 167448"/>
              <a:gd name="connsiteX3" fmla="*/ 262354 w 350460"/>
              <a:gd name="connsiteY3" fmla="*/ 61913 h 167448"/>
              <a:gd name="connsiteX4" fmla="*/ 312360 w 350460"/>
              <a:gd name="connsiteY4" fmla="*/ 23813 h 167448"/>
              <a:gd name="connsiteX5" fmla="*/ 350460 w 350460"/>
              <a:gd name="connsiteY5" fmla="*/ 0 h 167448"/>
              <a:gd name="connsiteX0" fmla="*/ 0 w 350460"/>
              <a:gd name="connsiteY0" fmla="*/ 164526 h 165928"/>
              <a:gd name="connsiteX1" fmla="*/ 90117 w 350460"/>
              <a:gd name="connsiteY1" fmla="*/ 106885 h 165928"/>
              <a:gd name="connsiteX2" fmla="*/ 171866 w 350460"/>
              <a:gd name="connsiteY2" fmla="*/ 114300 h 165928"/>
              <a:gd name="connsiteX3" fmla="*/ 262354 w 350460"/>
              <a:gd name="connsiteY3" fmla="*/ 61913 h 165928"/>
              <a:gd name="connsiteX4" fmla="*/ 312360 w 350460"/>
              <a:gd name="connsiteY4" fmla="*/ 23813 h 165928"/>
              <a:gd name="connsiteX5" fmla="*/ 350460 w 350460"/>
              <a:gd name="connsiteY5" fmla="*/ 0 h 165928"/>
              <a:gd name="connsiteX0" fmla="*/ 0 w 350460"/>
              <a:gd name="connsiteY0" fmla="*/ 164526 h 166081"/>
              <a:gd name="connsiteX1" fmla="*/ 90117 w 350460"/>
              <a:gd name="connsiteY1" fmla="*/ 106885 h 166081"/>
              <a:gd name="connsiteX2" fmla="*/ 167926 w 350460"/>
              <a:gd name="connsiteY2" fmla="*/ 72282 h 166081"/>
              <a:gd name="connsiteX3" fmla="*/ 262354 w 350460"/>
              <a:gd name="connsiteY3" fmla="*/ 61913 h 166081"/>
              <a:gd name="connsiteX4" fmla="*/ 312360 w 350460"/>
              <a:gd name="connsiteY4" fmla="*/ 23813 h 166081"/>
              <a:gd name="connsiteX5" fmla="*/ 350460 w 350460"/>
              <a:gd name="connsiteY5" fmla="*/ 0 h 166081"/>
              <a:gd name="connsiteX0" fmla="*/ 263244 w 613704"/>
              <a:gd name="connsiteY0" fmla="*/ 164526 h 373586"/>
              <a:gd name="connsiteX1" fmla="*/ 1753 w 613704"/>
              <a:gd name="connsiteY1" fmla="*/ 372792 h 373586"/>
              <a:gd name="connsiteX2" fmla="*/ 431170 w 613704"/>
              <a:gd name="connsiteY2" fmla="*/ 72282 h 373586"/>
              <a:gd name="connsiteX3" fmla="*/ 525598 w 613704"/>
              <a:gd name="connsiteY3" fmla="*/ 61913 h 373586"/>
              <a:gd name="connsiteX4" fmla="*/ 575604 w 613704"/>
              <a:gd name="connsiteY4" fmla="*/ 23813 h 373586"/>
              <a:gd name="connsiteX5" fmla="*/ 613704 w 613704"/>
              <a:gd name="connsiteY5" fmla="*/ 0 h 37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704" h="373586">
                <a:moveTo>
                  <a:pt x="263244" y="164526"/>
                </a:moveTo>
                <a:cubicBezTo>
                  <a:pt x="290232" y="175837"/>
                  <a:pt x="-26235" y="388166"/>
                  <a:pt x="1753" y="372792"/>
                </a:cubicBezTo>
                <a:cubicBezTo>
                  <a:pt x="29741" y="357418"/>
                  <a:pt x="343862" y="124095"/>
                  <a:pt x="431170" y="72282"/>
                </a:cubicBezTo>
                <a:cubicBezTo>
                  <a:pt x="518478" y="20469"/>
                  <a:pt x="501526" y="69991"/>
                  <a:pt x="525598" y="61913"/>
                </a:cubicBezTo>
                <a:cubicBezTo>
                  <a:pt x="549670" y="53835"/>
                  <a:pt x="560920" y="34132"/>
                  <a:pt x="575604" y="23813"/>
                </a:cubicBezTo>
                <a:cubicBezTo>
                  <a:pt x="590288" y="13494"/>
                  <a:pt x="603782" y="4762"/>
                  <a:pt x="613704" y="0"/>
                </a:cubicBezTo>
              </a:path>
            </a:pathLst>
          </a:custGeom>
          <a:noFill/>
          <a:ln w="136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8" name="Полилиния 138">
            <a:extLst>
              <a:ext uri="{FF2B5EF4-FFF2-40B4-BE49-F238E27FC236}">
                <a16:creationId xmlns:a16="http://schemas.microsoft.com/office/drawing/2014/main" xmlns="" id="{5E278AE7-680C-9CF2-04E6-3E4DC0675C06}"/>
              </a:ext>
            </a:extLst>
          </p:cNvPr>
          <p:cNvSpPr/>
          <p:nvPr/>
        </p:nvSpPr>
        <p:spPr>
          <a:xfrm rot="610661">
            <a:off x="4011131" y="3856013"/>
            <a:ext cx="163136" cy="299843"/>
          </a:xfrm>
          <a:custGeom>
            <a:avLst/>
            <a:gdLst>
              <a:gd name="connsiteX0" fmla="*/ 0 w 704850"/>
              <a:gd name="connsiteY0" fmla="*/ 819150 h 819150"/>
              <a:gd name="connsiteX1" fmla="*/ 234950 w 704850"/>
              <a:gd name="connsiteY1" fmla="*/ 514350 h 819150"/>
              <a:gd name="connsiteX2" fmla="*/ 279400 w 704850"/>
              <a:gd name="connsiteY2" fmla="*/ 457200 h 819150"/>
              <a:gd name="connsiteX3" fmla="*/ 323850 w 704850"/>
              <a:gd name="connsiteY3" fmla="*/ 400050 h 819150"/>
              <a:gd name="connsiteX4" fmla="*/ 457200 w 704850"/>
              <a:gd name="connsiteY4" fmla="*/ 330200 h 819150"/>
              <a:gd name="connsiteX5" fmla="*/ 596900 w 704850"/>
              <a:gd name="connsiteY5" fmla="*/ 146050 h 819150"/>
              <a:gd name="connsiteX6" fmla="*/ 704850 w 704850"/>
              <a:gd name="connsiteY6" fmla="*/ 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850" h="819150">
                <a:moveTo>
                  <a:pt x="0" y="819150"/>
                </a:moveTo>
                <a:lnTo>
                  <a:pt x="234950" y="514350"/>
                </a:lnTo>
                <a:lnTo>
                  <a:pt x="279400" y="457200"/>
                </a:lnTo>
                <a:cubicBezTo>
                  <a:pt x="294217" y="438150"/>
                  <a:pt x="294217" y="421217"/>
                  <a:pt x="323850" y="400050"/>
                </a:cubicBezTo>
                <a:cubicBezTo>
                  <a:pt x="353483" y="378883"/>
                  <a:pt x="411692" y="372533"/>
                  <a:pt x="457200" y="330200"/>
                </a:cubicBezTo>
                <a:cubicBezTo>
                  <a:pt x="502708" y="287867"/>
                  <a:pt x="555625" y="201083"/>
                  <a:pt x="596900" y="146050"/>
                </a:cubicBezTo>
                <a:cubicBezTo>
                  <a:pt x="638175" y="91017"/>
                  <a:pt x="671512" y="45508"/>
                  <a:pt x="704850" y="0"/>
                </a:cubicBez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9" name="Полилиния 122">
            <a:extLst>
              <a:ext uri="{FF2B5EF4-FFF2-40B4-BE49-F238E27FC236}">
                <a16:creationId xmlns:a16="http://schemas.microsoft.com/office/drawing/2014/main" xmlns="" id="{0E53227B-B86E-CDEE-39D2-225B04A3CF8F}"/>
              </a:ext>
            </a:extLst>
          </p:cNvPr>
          <p:cNvSpPr/>
          <p:nvPr/>
        </p:nvSpPr>
        <p:spPr>
          <a:xfrm rot="21129994">
            <a:off x="4368676" y="2529233"/>
            <a:ext cx="396648" cy="328286"/>
          </a:xfrm>
          <a:custGeom>
            <a:avLst/>
            <a:gdLst>
              <a:gd name="connsiteX0" fmla="*/ 0 w 1587500"/>
              <a:gd name="connsiteY0" fmla="*/ 819150 h 819150"/>
              <a:gd name="connsiteX1" fmla="*/ 190500 w 1587500"/>
              <a:gd name="connsiteY1" fmla="*/ 787400 h 819150"/>
              <a:gd name="connsiteX2" fmla="*/ 260350 w 1587500"/>
              <a:gd name="connsiteY2" fmla="*/ 762000 h 819150"/>
              <a:gd name="connsiteX3" fmla="*/ 381000 w 1587500"/>
              <a:gd name="connsiteY3" fmla="*/ 692150 h 819150"/>
              <a:gd name="connsiteX4" fmla="*/ 495300 w 1587500"/>
              <a:gd name="connsiteY4" fmla="*/ 622300 h 819150"/>
              <a:gd name="connsiteX5" fmla="*/ 717550 w 1587500"/>
              <a:gd name="connsiteY5" fmla="*/ 514350 h 819150"/>
              <a:gd name="connsiteX6" fmla="*/ 946150 w 1587500"/>
              <a:gd name="connsiteY6" fmla="*/ 400050 h 819150"/>
              <a:gd name="connsiteX7" fmla="*/ 1181100 w 1587500"/>
              <a:gd name="connsiteY7" fmla="*/ 260350 h 819150"/>
              <a:gd name="connsiteX8" fmla="*/ 1428750 w 1587500"/>
              <a:gd name="connsiteY8" fmla="*/ 101600 h 819150"/>
              <a:gd name="connsiteX9" fmla="*/ 1587500 w 1587500"/>
              <a:gd name="connsiteY9" fmla="*/ 0 h 819150"/>
              <a:gd name="connsiteX0" fmla="*/ 0 w 1587500"/>
              <a:gd name="connsiteY0" fmla="*/ 819150 h 819150"/>
              <a:gd name="connsiteX1" fmla="*/ 190500 w 1587500"/>
              <a:gd name="connsiteY1" fmla="*/ 787400 h 819150"/>
              <a:gd name="connsiteX2" fmla="*/ 260350 w 1587500"/>
              <a:gd name="connsiteY2" fmla="*/ 762000 h 819150"/>
              <a:gd name="connsiteX3" fmla="*/ 381000 w 1587500"/>
              <a:gd name="connsiteY3" fmla="*/ 692150 h 819150"/>
              <a:gd name="connsiteX4" fmla="*/ 461843 w 1587500"/>
              <a:gd name="connsiteY4" fmla="*/ 610436 h 819150"/>
              <a:gd name="connsiteX5" fmla="*/ 717550 w 1587500"/>
              <a:gd name="connsiteY5" fmla="*/ 514350 h 819150"/>
              <a:gd name="connsiteX6" fmla="*/ 946150 w 1587500"/>
              <a:gd name="connsiteY6" fmla="*/ 400050 h 819150"/>
              <a:gd name="connsiteX7" fmla="*/ 1181100 w 1587500"/>
              <a:gd name="connsiteY7" fmla="*/ 260350 h 819150"/>
              <a:gd name="connsiteX8" fmla="*/ 1428750 w 1587500"/>
              <a:gd name="connsiteY8" fmla="*/ 101600 h 819150"/>
              <a:gd name="connsiteX9" fmla="*/ 1587500 w 1587500"/>
              <a:gd name="connsiteY9" fmla="*/ 0 h 819150"/>
              <a:gd name="connsiteX0" fmla="*/ 0 w 1587500"/>
              <a:gd name="connsiteY0" fmla="*/ 819150 h 819150"/>
              <a:gd name="connsiteX1" fmla="*/ 190500 w 1587500"/>
              <a:gd name="connsiteY1" fmla="*/ 787400 h 819150"/>
              <a:gd name="connsiteX2" fmla="*/ 221760 w 1587500"/>
              <a:gd name="connsiteY2" fmla="*/ 740697 h 819150"/>
              <a:gd name="connsiteX3" fmla="*/ 381000 w 1587500"/>
              <a:gd name="connsiteY3" fmla="*/ 692150 h 819150"/>
              <a:gd name="connsiteX4" fmla="*/ 461843 w 1587500"/>
              <a:gd name="connsiteY4" fmla="*/ 610436 h 819150"/>
              <a:gd name="connsiteX5" fmla="*/ 717550 w 1587500"/>
              <a:gd name="connsiteY5" fmla="*/ 514350 h 819150"/>
              <a:gd name="connsiteX6" fmla="*/ 946150 w 1587500"/>
              <a:gd name="connsiteY6" fmla="*/ 400050 h 819150"/>
              <a:gd name="connsiteX7" fmla="*/ 1181100 w 1587500"/>
              <a:gd name="connsiteY7" fmla="*/ 260350 h 819150"/>
              <a:gd name="connsiteX8" fmla="*/ 1428750 w 1587500"/>
              <a:gd name="connsiteY8" fmla="*/ 101600 h 819150"/>
              <a:gd name="connsiteX9" fmla="*/ 1587500 w 1587500"/>
              <a:gd name="connsiteY9" fmla="*/ 0 h 819150"/>
              <a:gd name="connsiteX0" fmla="*/ 0 w 1587500"/>
              <a:gd name="connsiteY0" fmla="*/ 819150 h 819150"/>
              <a:gd name="connsiteX1" fmla="*/ 190500 w 1587500"/>
              <a:gd name="connsiteY1" fmla="*/ 787400 h 819150"/>
              <a:gd name="connsiteX2" fmla="*/ 221760 w 1587500"/>
              <a:gd name="connsiteY2" fmla="*/ 740697 h 819150"/>
              <a:gd name="connsiteX3" fmla="*/ 315058 w 1587500"/>
              <a:gd name="connsiteY3" fmla="*/ 664004 h 819150"/>
              <a:gd name="connsiteX4" fmla="*/ 461843 w 1587500"/>
              <a:gd name="connsiteY4" fmla="*/ 610436 h 819150"/>
              <a:gd name="connsiteX5" fmla="*/ 717550 w 1587500"/>
              <a:gd name="connsiteY5" fmla="*/ 514350 h 819150"/>
              <a:gd name="connsiteX6" fmla="*/ 946150 w 1587500"/>
              <a:gd name="connsiteY6" fmla="*/ 400050 h 819150"/>
              <a:gd name="connsiteX7" fmla="*/ 1181100 w 1587500"/>
              <a:gd name="connsiteY7" fmla="*/ 260350 h 819150"/>
              <a:gd name="connsiteX8" fmla="*/ 1428750 w 1587500"/>
              <a:gd name="connsiteY8" fmla="*/ 101600 h 819150"/>
              <a:gd name="connsiteX9" fmla="*/ 1587500 w 1587500"/>
              <a:gd name="connsiteY9" fmla="*/ 0 h 819150"/>
              <a:gd name="connsiteX0" fmla="*/ 0 w 1587500"/>
              <a:gd name="connsiteY0" fmla="*/ 819150 h 819150"/>
              <a:gd name="connsiteX1" fmla="*/ 190500 w 1587500"/>
              <a:gd name="connsiteY1" fmla="*/ 787400 h 819150"/>
              <a:gd name="connsiteX2" fmla="*/ 221760 w 1587500"/>
              <a:gd name="connsiteY2" fmla="*/ 740697 h 819150"/>
              <a:gd name="connsiteX3" fmla="*/ 315058 w 1587500"/>
              <a:gd name="connsiteY3" fmla="*/ 664004 h 819150"/>
              <a:gd name="connsiteX4" fmla="*/ 461843 w 1587500"/>
              <a:gd name="connsiteY4" fmla="*/ 610436 h 819150"/>
              <a:gd name="connsiteX5" fmla="*/ 670908 w 1587500"/>
              <a:gd name="connsiteY5" fmla="*/ 496850 h 819150"/>
              <a:gd name="connsiteX6" fmla="*/ 946150 w 1587500"/>
              <a:gd name="connsiteY6" fmla="*/ 400050 h 819150"/>
              <a:gd name="connsiteX7" fmla="*/ 1181100 w 1587500"/>
              <a:gd name="connsiteY7" fmla="*/ 260350 h 819150"/>
              <a:gd name="connsiteX8" fmla="*/ 1428750 w 1587500"/>
              <a:gd name="connsiteY8" fmla="*/ 101600 h 819150"/>
              <a:gd name="connsiteX9" fmla="*/ 1587500 w 1587500"/>
              <a:gd name="connsiteY9" fmla="*/ 0 h 819150"/>
              <a:gd name="connsiteX0" fmla="*/ 0 w 1587500"/>
              <a:gd name="connsiteY0" fmla="*/ 819150 h 819150"/>
              <a:gd name="connsiteX1" fmla="*/ 190500 w 1587500"/>
              <a:gd name="connsiteY1" fmla="*/ 787400 h 819150"/>
              <a:gd name="connsiteX2" fmla="*/ 221760 w 1587500"/>
              <a:gd name="connsiteY2" fmla="*/ 740697 h 819150"/>
              <a:gd name="connsiteX3" fmla="*/ 315058 w 1587500"/>
              <a:gd name="connsiteY3" fmla="*/ 664004 h 819150"/>
              <a:gd name="connsiteX4" fmla="*/ 461843 w 1587500"/>
              <a:gd name="connsiteY4" fmla="*/ 610436 h 819150"/>
              <a:gd name="connsiteX5" fmla="*/ 670908 w 1587500"/>
              <a:gd name="connsiteY5" fmla="*/ 496850 h 819150"/>
              <a:gd name="connsiteX6" fmla="*/ 914637 w 1587500"/>
              <a:gd name="connsiteY6" fmla="*/ 379354 h 819150"/>
              <a:gd name="connsiteX7" fmla="*/ 1181100 w 1587500"/>
              <a:gd name="connsiteY7" fmla="*/ 260350 h 819150"/>
              <a:gd name="connsiteX8" fmla="*/ 1428750 w 1587500"/>
              <a:gd name="connsiteY8" fmla="*/ 101600 h 819150"/>
              <a:gd name="connsiteX9" fmla="*/ 1587500 w 1587500"/>
              <a:gd name="connsiteY9" fmla="*/ 0 h 819150"/>
              <a:gd name="connsiteX0" fmla="*/ 0 w 1587500"/>
              <a:gd name="connsiteY0" fmla="*/ 819150 h 819150"/>
              <a:gd name="connsiteX1" fmla="*/ 190500 w 1587500"/>
              <a:gd name="connsiteY1" fmla="*/ 787400 h 819150"/>
              <a:gd name="connsiteX2" fmla="*/ 221760 w 1587500"/>
              <a:gd name="connsiteY2" fmla="*/ 740697 h 819150"/>
              <a:gd name="connsiteX3" fmla="*/ 315058 w 1587500"/>
              <a:gd name="connsiteY3" fmla="*/ 664004 h 819150"/>
              <a:gd name="connsiteX4" fmla="*/ 461843 w 1587500"/>
              <a:gd name="connsiteY4" fmla="*/ 610436 h 819150"/>
              <a:gd name="connsiteX5" fmla="*/ 670908 w 1587500"/>
              <a:gd name="connsiteY5" fmla="*/ 496850 h 819150"/>
              <a:gd name="connsiteX6" fmla="*/ 914637 w 1587500"/>
              <a:gd name="connsiteY6" fmla="*/ 379354 h 819150"/>
              <a:gd name="connsiteX7" fmla="*/ 1155696 w 1587500"/>
              <a:gd name="connsiteY7" fmla="*/ 244674 h 819150"/>
              <a:gd name="connsiteX8" fmla="*/ 1428750 w 1587500"/>
              <a:gd name="connsiteY8" fmla="*/ 101600 h 819150"/>
              <a:gd name="connsiteX9" fmla="*/ 1587500 w 1587500"/>
              <a:gd name="connsiteY9" fmla="*/ 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87500" h="819150">
                <a:moveTo>
                  <a:pt x="0" y="819150"/>
                </a:moveTo>
                <a:cubicBezTo>
                  <a:pt x="73554" y="808037"/>
                  <a:pt x="153540" y="800475"/>
                  <a:pt x="190500" y="787400"/>
                </a:cubicBezTo>
                <a:cubicBezTo>
                  <a:pt x="227460" y="774325"/>
                  <a:pt x="201000" y="761263"/>
                  <a:pt x="221760" y="740697"/>
                </a:cubicBezTo>
                <a:cubicBezTo>
                  <a:pt x="242520" y="720131"/>
                  <a:pt x="275044" y="685714"/>
                  <a:pt x="315058" y="664004"/>
                </a:cubicBezTo>
                <a:cubicBezTo>
                  <a:pt x="355072" y="642294"/>
                  <a:pt x="402535" y="638295"/>
                  <a:pt x="461843" y="610436"/>
                </a:cubicBezTo>
                <a:cubicBezTo>
                  <a:pt x="521151" y="582577"/>
                  <a:pt x="595442" y="535364"/>
                  <a:pt x="670908" y="496850"/>
                </a:cubicBezTo>
                <a:cubicBezTo>
                  <a:pt x="746374" y="458336"/>
                  <a:pt x="833839" y="421383"/>
                  <a:pt x="914637" y="379354"/>
                </a:cubicBezTo>
                <a:cubicBezTo>
                  <a:pt x="995435" y="337325"/>
                  <a:pt x="1070011" y="290966"/>
                  <a:pt x="1155696" y="244674"/>
                </a:cubicBezTo>
                <a:cubicBezTo>
                  <a:pt x="1241381" y="198382"/>
                  <a:pt x="1428750" y="101600"/>
                  <a:pt x="1428750" y="101600"/>
                </a:cubicBezTo>
                <a:lnTo>
                  <a:pt x="1587500" y="0"/>
                </a:lnTo>
              </a:path>
            </a:pathLst>
          </a:custGeom>
          <a:noFill/>
          <a:ln w="136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Полилиния 123">
            <a:extLst>
              <a:ext uri="{FF2B5EF4-FFF2-40B4-BE49-F238E27FC236}">
                <a16:creationId xmlns:a16="http://schemas.microsoft.com/office/drawing/2014/main" xmlns="" id="{9E725102-7127-4DE9-B197-C50A27963F79}"/>
              </a:ext>
            </a:extLst>
          </p:cNvPr>
          <p:cNvSpPr/>
          <p:nvPr/>
        </p:nvSpPr>
        <p:spPr>
          <a:xfrm rot="21129994">
            <a:off x="4707658" y="2032666"/>
            <a:ext cx="309386" cy="458072"/>
          </a:xfrm>
          <a:custGeom>
            <a:avLst/>
            <a:gdLst>
              <a:gd name="connsiteX0" fmla="*/ 0 w 1238250"/>
              <a:gd name="connsiteY0" fmla="*/ 1143000 h 1143000"/>
              <a:gd name="connsiteX1" fmla="*/ 438150 w 1238250"/>
              <a:gd name="connsiteY1" fmla="*/ 819150 h 1143000"/>
              <a:gd name="connsiteX2" fmla="*/ 609600 w 1238250"/>
              <a:gd name="connsiteY2" fmla="*/ 641350 h 1143000"/>
              <a:gd name="connsiteX3" fmla="*/ 882650 w 1238250"/>
              <a:gd name="connsiteY3" fmla="*/ 368300 h 1143000"/>
              <a:gd name="connsiteX4" fmla="*/ 984250 w 1238250"/>
              <a:gd name="connsiteY4" fmla="*/ 323850 h 1143000"/>
              <a:gd name="connsiteX5" fmla="*/ 1060450 w 1238250"/>
              <a:gd name="connsiteY5" fmla="*/ 222250 h 1143000"/>
              <a:gd name="connsiteX6" fmla="*/ 1238250 w 1238250"/>
              <a:gd name="connsiteY6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8250" h="1143000">
                <a:moveTo>
                  <a:pt x="0" y="1143000"/>
                </a:moveTo>
                <a:cubicBezTo>
                  <a:pt x="168275" y="1022879"/>
                  <a:pt x="336550" y="902758"/>
                  <a:pt x="438150" y="819150"/>
                </a:cubicBezTo>
                <a:cubicBezTo>
                  <a:pt x="539750" y="735542"/>
                  <a:pt x="535517" y="716492"/>
                  <a:pt x="609600" y="641350"/>
                </a:cubicBezTo>
                <a:cubicBezTo>
                  <a:pt x="683683" y="566208"/>
                  <a:pt x="820208" y="421217"/>
                  <a:pt x="882650" y="368300"/>
                </a:cubicBezTo>
                <a:cubicBezTo>
                  <a:pt x="945092" y="315383"/>
                  <a:pt x="954617" y="348192"/>
                  <a:pt x="984250" y="323850"/>
                </a:cubicBezTo>
                <a:cubicBezTo>
                  <a:pt x="1013883" y="299508"/>
                  <a:pt x="1018117" y="276225"/>
                  <a:pt x="1060450" y="222250"/>
                </a:cubicBezTo>
                <a:cubicBezTo>
                  <a:pt x="1102783" y="168275"/>
                  <a:pt x="1170516" y="84137"/>
                  <a:pt x="1238250" y="0"/>
                </a:cubicBezTo>
              </a:path>
            </a:pathLst>
          </a:custGeom>
          <a:noFill/>
          <a:ln w="136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Полилиния 124">
            <a:extLst>
              <a:ext uri="{FF2B5EF4-FFF2-40B4-BE49-F238E27FC236}">
                <a16:creationId xmlns:a16="http://schemas.microsoft.com/office/drawing/2014/main" xmlns="" id="{E7040301-4F44-4C22-CD87-322A5419FCCA}"/>
              </a:ext>
            </a:extLst>
          </p:cNvPr>
          <p:cNvSpPr/>
          <p:nvPr/>
        </p:nvSpPr>
        <p:spPr>
          <a:xfrm rot="21129994">
            <a:off x="4959966" y="1677703"/>
            <a:ext cx="176112" cy="328286"/>
          </a:xfrm>
          <a:custGeom>
            <a:avLst/>
            <a:gdLst>
              <a:gd name="connsiteX0" fmla="*/ 0 w 704850"/>
              <a:gd name="connsiteY0" fmla="*/ 819150 h 819150"/>
              <a:gd name="connsiteX1" fmla="*/ 234950 w 704850"/>
              <a:gd name="connsiteY1" fmla="*/ 514350 h 819150"/>
              <a:gd name="connsiteX2" fmla="*/ 279400 w 704850"/>
              <a:gd name="connsiteY2" fmla="*/ 457200 h 819150"/>
              <a:gd name="connsiteX3" fmla="*/ 323850 w 704850"/>
              <a:gd name="connsiteY3" fmla="*/ 400050 h 819150"/>
              <a:gd name="connsiteX4" fmla="*/ 457200 w 704850"/>
              <a:gd name="connsiteY4" fmla="*/ 330200 h 819150"/>
              <a:gd name="connsiteX5" fmla="*/ 596900 w 704850"/>
              <a:gd name="connsiteY5" fmla="*/ 146050 h 819150"/>
              <a:gd name="connsiteX6" fmla="*/ 704850 w 704850"/>
              <a:gd name="connsiteY6" fmla="*/ 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850" h="819150">
                <a:moveTo>
                  <a:pt x="0" y="819150"/>
                </a:moveTo>
                <a:lnTo>
                  <a:pt x="234950" y="514350"/>
                </a:lnTo>
                <a:lnTo>
                  <a:pt x="279400" y="457200"/>
                </a:lnTo>
                <a:cubicBezTo>
                  <a:pt x="294217" y="438150"/>
                  <a:pt x="294217" y="421217"/>
                  <a:pt x="323850" y="400050"/>
                </a:cubicBezTo>
                <a:cubicBezTo>
                  <a:pt x="353483" y="378883"/>
                  <a:pt x="411692" y="372533"/>
                  <a:pt x="457200" y="330200"/>
                </a:cubicBezTo>
                <a:cubicBezTo>
                  <a:pt x="502708" y="287867"/>
                  <a:pt x="555625" y="201083"/>
                  <a:pt x="596900" y="146050"/>
                </a:cubicBezTo>
                <a:cubicBezTo>
                  <a:pt x="638175" y="91017"/>
                  <a:pt x="671512" y="45508"/>
                  <a:pt x="704850" y="0"/>
                </a:cubicBezTo>
              </a:path>
            </a:pathLst>
          </a:custGeom>
          <a:noFill/>
          <a:ln w="136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Полилиния 125">
            <a:extLst>
              <a:ext uri="{FF2B5EF4-FFF2-40B4-BE49-F238E27FC236}">
                <a16:creationId xmlns:a16="http://schemas.microsoft.com/office/drawing/2014/main" xmlns="" id="{6351AC9B-6F1C-6EBB-797F-486D776BF9F2}"/>
              </a:ext>
            </a:extLst>
          </p:cNvPr>
          <p:cNvSpPr/>
          <p:nvPr/>
        </p:nvSpPr>
        <p:spPr>
          <a:xfrm rot="21129994">
            <a:off x="5085077" y="1250397"/>
            <a:ext cx="65051" cy="424989"/>
          </a:xfrm>
          <a:custGeom>
            <a:avLst/>
            <a:gdLst>
              <a:gd name="connsiteX0" fmla="*/ 0 w 260350"/>
              <a:gd name="connsiteY0" fmla="*/ 1060450 h 1060450"/>
              <a:gd name="connsiteX1" fmla="*/ 44450 w 260350"/>
              <a:gd name="connsiteY1" fmla="*/ 984250 h 1060450"/>
              <a:gd name="connsiteX2" fmla="*/ 63500 w 260350"/>
              <a:gd name="connsiteY2" fmla="*/ 787400 h 1060450"/>
              <a:gd name="connsiteX3" fmla="*/ 101600 w 260350"/>
              <a:gd name="connsiteY3" fmla="*/ 622300 h 1060450"/>
              <a:gd name="connsiteX4" fmla="*/ 152400 w 260350"/>
              <a:gd name="connsiteY4" fmla="*/ 419100 h 1060450"/>
              <a:gd name="connsiteX5" fmla="*/ 184150 w 260350"/>
              <a:gd name="connsiteY5" fmla="*/ 247650 h 1060450"/>
              <a:gd name="connsiteX6" fmla="*/ 209550 w 260350"/>
              <a:gd name="connsiteY6" fmla="*/ 127000 h 1060450"/>
              <a:gd name="connsiteX7" fmla="*/ 260350 w 260350"/>
              <a:gd name="connsiteY7" fmla="*/ 0 h 106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350" h="1060450">
                <a:moveTo>
                  <a:pt x="0" y="1060450"/>
                </a:moveTo>
                <a:cubicBezTo>
                  <a:pt x="16933" y="1045104"/>
                  <a:pt x="33867" y="1029758"/>
                  <a:pt x="44450" y="984250"/>
                </a:cubicBezTo>
                <a:cubicBezTo>
                  <a:pt x="55033" y="938742"/>
                  <a:pt x="53975" y="847725"/>
                  <a:pt x="63500" y="787400"/>
                </a:cubicBezTo>
                <a:cubicBezTo>
                  <a:pt x="73025" y="727075"/>
                  <a:pt x="86783" y="683683"/>
                  <a:pt x="101600" y="622300"/>
                </a:cubicBezTo>
                <a:cubicBezTo>
                  <a:pt x="116417" y="560917"/>
                  <a:pt x="138642" y="481542"/>
                  <a:pt x="152400" y="419100"/>
                </a:cubicBezTo>
                <a:cubicBezTo>
                  <a:pt x="166158" y="356658"/>
                  <a:pt x="174625" y="296333"/>
                  <a:pt x="184150" y="247650"/>
                </a:cubicBezTo>
                <a:cubicBezTo>
                  <a:pt x="193675" y="198967"/>
                  <a:pt x="196850" y="168275"/>
                  <a:pt x="209550" y="127000"/>
                </a:cubicBezTo>
                <a:cubicBezTo>
                  <a:pt x="222250" y="85725"/>
                  <a:pt x="241300" y="42862"/>
                  <a:pt x="260350" y="0"/>
                </a:cubicBezTo>
              </a:path>
            </a:pathLst>
          </a:custGeom>
          <a:noFill/>
          <a:ln w="136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Полилиния 126">
            <a:extLst>
              <a:ext uri="{FF2B5EF4-FFF2-40B4-BE49-F238E27FC236}">
                <a16:creationId xmlns:a16="http://schemas.microsoft.com/office/drawing/2014/main" xmlns="" id="{F768ABA1-CFDB-57E0-F86F-5C0259A8B92F}"/>
              </a:ext>
            </a:extLst>
          </p:cNvPr>
          <p:cNvSpPr/>
          <p:nvPr/>
        </p:nvSpPr>
        <p:spPr>
          <a:xfrm rot="21129994">
            <a:off x="5039710" y="806614"/>
            <a:ext cx="67286" cy="467477"/>
          </a:xfrm>
          <a:custGeom>
            <a:avLst/>
            <a:gdLst>
              <a:gd name="connsiteX0" fmla="*/ 78317 w 282575"/>
              <a:gd name="connsiteY0" fmla="*/ 0 h 1073150"/>
              <a:gd name="connsiteX1" fmla="*/ 14817 w 282575"/>
              <a:gd name="connsiteY1" fmla="*/ 139700 h 1073150"/>
              <a:gd name="connsiteX2" fmla="*/ 14817 w 282575"/>
              <a:gd name="connsiteY2" fmla="*/ 228600 h 1073150"/>
              <a:gd name="connsiteX3" fmla="*/ 14817 w 282575"/>
              <a:gd name="connsiteY3" fmla="*/ 406400 h 1073150"/>
              <a:gd name="connsiteX4" fmla="*/ 103717 w 282575"/>
              <a:gd name="connsiteY4" fmla="*/ 527050 h 1073150"/>
              <a:gd name="connsiteX5" fmla="*/ 224367 w 282575"/>
              <a:gd name="connsiteY5" fmla="*/ 698500 h 1073150"/>
              <a:gd name="connsiteX6" fmla="*/ 262467 w 282575"/>
              <a:gd name="connsiteY6" fmla="*/ 850900 h 1073150"/>
              <a:gd name="connsiteX7" fmla="*/ 275167 w 282575"/>
              <a:gd name="connsiteY7" fmla="*/ 939800 h 1073150"/>
              <a:gd name="connsiteX8" fmla="*/ 218017 w 282575"/>
              <a:gd name="connsiteY8" fmla="*/ 1073150 h 1073150"/>
              <a:gd name="connsiteX0" fmla="*/ 70086 w 269295"/>
              <a:gd name="connsiteY0" fmla="*/ 0 h 1166467"/>
              <a:gd name="connsiteX1" fmla="*/ 6586 w 269295"/>
              <a:gd name="connsiteY1" fmla="*/ 139700 h 1166467"/>
              <a:gd name="connsiteX2" fmla="*/ 6586 w 269295"/>
              <a:gd name="connsiteY2" fmla="*/ 228600 h 1166467"/>
              <a:gd name="connsiteX3" fmla="*/ 6586 w 269295"/>
              <a:gd name="connsiteY3" fmla="*/ 406400 h 1166467"/>
              <a:gd name="connsiteX4" fmla="*/ 95486 w 269295"/>
              <a:gd name="connsiteY4" fmla="*/ 527050 h 1166467"/>
              <a:gd name="connsiteX5" fmla="*/ 216136 w 269295"/>
              <a:gd name="connsiteY5" fmla="*/ 698500 h 1166467"/>
              <a:gd name="connsiteX6" fmla="*/ 254236 w 269295"/>
              <a:gd name="connsiteY6" fmla="*/ 850900 h 1166467"/>
              <a:gd name="connsiteX7" fmla="*/ 266936 w 269295"/>
              <a:gd name="connsiteY7" fmla="*/ 939800 h 1166467"/>
              <a:gd name="connsiteX8" fmla="*/ 196407 w 269295"/>
              <a:gd name="connsiteY8" fmla="*/ 1166468 h 11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295" h="1166467">
                <a:moveTo>
                  <a:pt x="70086" y="0"/>
                </a:moveTo>
                <a:cubicBezTo>
                  <a:pt x="43627" y="50800"/>
                  <a:pt x="17169" y="101600"/>
                  <a:pt x="6586" y="139700"/>
                </a:cubicBezTo>
                <a:cubicBezTo>
                  <a:pt x="-3997" y="177800"/>
                  <a:pt x="6586" y="228600"/>
                  <a:pt x="6586" y="228600"/>
                </a:cubicBezTo>
                <a:cubicBezTo>
                  <a:pt x="6586" y="273050"/>
                  <a:pt x="-8231" y="356658"/>
                  <a:pt x="6586" y="406400"/>
                </a:cubicBezTo>
                <a:cubicBezTo>
                  <a:pt x="21403" y="456142"/>
                  <a:pt x="60561" y="478367"/>
                  <a:pt x="95486" y="527050"/>
                </a:cubicBezTo>
                <a:cubicBezTo>
                  <a:pt x="130411" y="575733"/>
                  <a:pt x="189678" y="644525"/>
                  <a:pt x="216136" y="698500"/>
                </a:cubicBezTo>
                <a:cubicBezTo>
                  <a:pt x="242594" y="752475"/>
                  <a:pt x="245769" y="810684"/>
                  <a:pt x="254236" y="850900"/>
                </a:cubicBezTo>
                <a:cubicBezTo>
                  <a:pt x="262703" y="891116"/>
                  <a:pt x="274344" y="902758"/>
                  <a:pt x="266936" y="939800"/>
                </a:cubicBezTo>
                <a:cubicBezTo>
                  <a:pt x="259528" y="976842"/>
                  <a:pt x="221278" y="1118314"/>
                  <a:pt x="196407" y="1166468"/>
                </a:cubicBezTo>
              </a:path>
            </a:pathLst>
          </a:custGeom>
          <a:noFill/>
          <a:ln w="136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Полилиния 137">
            <a:extLst>
              <a:ext uri="{FF2B5EF4-FFF2-40B4-BE49-F238E27FC236}">
                <a16:creationId xmlns:a16="http://schemas.microsoft.com/office/drawing/2014/main" xmlns="" id="{47D74775-8792-C34C-C21A-016E58A10E4B}"/>
              </a:ext>
            </a:extLst>
          </p:cNvPr>
          <p:cNvSpPr/>
          <p:nvPr/>
        </p:nvSpPr>
        <p:spPr>
          <a:xfrm rot="21129994">
            <a:off x="4709128" y="2029382"/>
            <a:ext cx="309386" cy="458072"/>
          </a:xfrm>
          <a:custGeom>
            <a:avLst/>
            <a:gdLst>
              <a:gd name="connsiteX0" fmla="*/ 0 w 1238250"/>
              <a:gd name="connsiteY0" fmla="*/ 1143000 h 1143000"/>
              <a:gd name="connsiteX1" fmla="*/ 438150 w 1238250"/>
              <a:gd name="connsiteY1" fmla="*/ 819150 h 1143000"/>
              <a:gd name="connsiteX2" fmla="*/ 609600 w 1238250"/>
              <a:gd name="connsiteY2" fmla="*/ 641350 h 1143000"/>
              <a:gd name="connsiteX3" fmla="*/ 882650 w 1238250"/>
              <a:gd name="connsiteY3" fmla="*/ 368300 h 1143000"/>
              <a:gd name="connsiteX4" fmla="*/ 984250 w 1238250"/>
              <a:gd name="connsiteY4" fmla="*/ 323850 h 1143000"/>
              <a:gd name="connsiteX5" fmla="*/ 1060450 w 1238250"/>
              <a:gd name="connsiteY5" fmla="*/ 222250 h 1143000"/>
              <a:gd name="connsiteX6" fmla="*/ 1238250 w 1238250"/>
              <a:gd name="connsiteY6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8250" h="1143000">
                <a:moveTo>
                  <a:pt x="0" y="1143000"/>
                </a:moveTo>
                <a:cubicBezTo>
                  <a:pt x="168275" y="1022879"/>
                  <a:pt x="336550" y="902758"/>
                  <a:pt x="438150" y="819150"/>
                </a:cubicBezTo>
                <a:cubicBezTo>
                  <a:pt x="539750" y="735542"/>
                  <a:pt x="535517" y="716492"/>
                  <a:pt x="609600" y="641350"/>
                </a:cubicBezTo>
                <a:cubicBezTo>
                  <a:pt x="683683" y="566208"/>
                  <a:pt x="820208" y="421217"/>
                  <a:pt x="882650" y="368300"/>
                </a:cubicBezTo>
                <a:cubicBezTo>
                  <a:pt x="945092" y="315383"/>
                  <a:pt x="954617" y="348192"/>
                  <a:pt x="984250" y="323850"/>
                </a:cubicBezTo>
                <a:cubicBezTo>
                  <a:pt x="1013883" y="299508"/>
                  <a:pt x="1018117" y="276225"/>
                  <a:pt x="1060450" y="222250"/>
                </a:cubicBezTo>
                <a:cubicBezTo>
                  <a:pt x="1102783" y="168275"/>
                  <a:pt x="1170516" y="84137"/>
                  <a:pt x="1238250" y="0"/>
                </a:cubicBez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Полилиния 139">
            <a:extLst>
              <a:ext uri="{FF2B5EF4-FFF2-40B4-BE49-F238E27FC236}">
                <a16:creationId xmlns:a16="http://schemas.microsoft.com/office/drawing/2014/main" xmlns="" id="{3776E074-32E9-D844-C589-72E14E699EF9}"/>
              </a:ext>
            </a:extLst>
          </p:cNvPr>
          <p:cNvSpPr/>
          <p:nvPr/>
        </p:nvSpPr>
        <p:spPr>
          <a:xfrm rot="21129994">
            <a:off x="5086052" y="1248464"/>
            <a:ext cx="65051" cy="424989"/>
          </a:xfrm>
          <a:custGeom>
            <a:avLst/>
            <a:gdLst>
              <a:gd name="connsiteX0" fmla="*/ 0 w 260350"/>
              <a:gd name="connsiteY0" fmla="*/ 1060450 h 1060450"/>
              <a:gd name="connsiteX1" fmla="*/ 44450 w 260350"/>
              <a:gd name="connsiteY1" fmla="*/ 984250 h 1060450"/>
              <a:gd name="connsiteX2" fmla="*/ 63500 w 260350"/>
              <a:gd name="connsiteY2" fmla="*/ 787400 h 1060450"/>
              <a:gd name="connsiteX3" fmla="*/ 101600 w 260350"/>
              <a:gd name="connsiteY3" fmla="*/ 622300 h 1060450"/>
              <a:gd name="connsiteX4" fmla="*/ 152400 w 260350"/>
              <a:gd name="connsiteY4" fmla="*/ 419100 h 1060450"/>
              <a:gd name="connsiteX5" fmla="*/ 184150 w 260350"/>
              <a:gd name="connsiteY5" fmla="*/ 247650 h 1060450"/>
              <a:gd name="connsiteX6" fmla="*/ 209550 w 260350"/>
              <a:gd name="connsiteY6" fmla="*/ 127000 h 1060450"/>
              <a:gd name="connsiteX7" fmla="*/ 260350 w 260350"/>
              <a:gd name="connsiteY7" fmla="*/ 0 h 106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350" h="1060450">
                <a:moveTo>
                  <a:pt x="0" y="1060450"/>
                </a:moveTo>
                <a:cubicBezTo>
                  <a:pt x="16933" y="1045104"/>
                  <a:pt x="33867" y="1029758"/>
                  <a:pt x="44450" y="984250"/>
                </a:cubicBezTo>
                <a:cubicBezTo>
                  <a:pt x="55033" y="938742"/>
                  <a:pt x="53975" y="847725"/>
                  <a:pt x="63500" y="787400"/>
                </a:cubicBezTo>
                <a:cubicBezTo>
                  <a:pt x="73025" y="727075"/>
                  <a:pt x="86783" y="683683"/>
                  <a:pt x="101600" y="622300"/>
                </a:cubicBezTo>
                <a:cubicBezTo>
                  <a:pt x="116417" y="560917"/>
                  <a:pt x="138642" y="481542"/>
                  <a:pt x="152400" y="419100"/>
                </a:cubicBezTo>
                <a:cubicBezTo>
                  <a:pt x="166158" y="356658"/>
                  <a:pt x="174625" y="296333"/>
                  <a:pt x="184150" y="247650"/>
                </a:cubicBezTo>
                <a:cubicBezTo>
                  <a:pt x="193675" y="198967"/>
                  <a:pt x="196850" y="168275"/>
                  <a:pt x="209550" y="127000"/>
                </a:cubicBezTo>
                <a:cubicBezTo>
                  <a:pt x="222250" y="85725"/>
                  <a:pt x="241300" y="42862"/>
                  <a:pt x="260350" y="0"/>
                </a:cubicBez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Полилиния 140">
            <a:extLst>
              <a:ext uri="{FF2B5EF4-FFF2-40B4-BE49-F238E27FC236}">
                <a16:creationId xmlns:a16="http://schemas.microsoft.com/office/drawing/2014/main" xmlns="" id="{3D3941A1-7943-D480-2C0C-EF05645B23D6}"/>
              </a:ext>
            </a:extLst>
          </p:cNvPr>
          <p:cNvSpPr/>
          <p:nvPr/>
        </p:nvSpPr>
        <p:spPr>
          <a:xfrm rot="21129994">
            <a:off x="5040457" y="821581"/>
            <a:ext cx="70604" cy="430079"/>
          </a:xfrm>
          <a:custGeom>
            <a:avLst/>
            <a:gdLst>
              <a:gd name="connsiteX0" fmla="*/ 78317 w 282575"/>
              <a:gd name="connsiteY0" fmla="*/ 0 h 1073150"/>
              <a:gd name="connsiteX1" fmla="*/ 14817 w 282575"/>
              <a:gd name="connsiteY1" fmla="*/ 139700 h 1073150"/>
              <a:gd name="connsiteX2" fmla="*/ 14817 w 282575"/>
              <a:gd name="connsiteY2" fmla="*/ 228600 h 1073150"/>
              <a:gd name="connsiteX3" fmla="*/ 14817 w 282575"/>
              <a:gd name="connsiteY3" fmla="*/ 406400 h 1073150"/>
              <a:gd name="connsiteX4" fmla="*/ 103717 w 282575"/>
              <a:gd name="connsiteY4" fmla="*/ 527050 h 1073150"/>
              <a:gd name="connsiteX5" fmla="*/ 224367 w 282575"/>
              <a:gd name="connsiteY5" fmla="*/ 698500 h 1073150"/>
              <a:gd name="connsiteX6" fmla="*/ 262467 w 282575"/>
              <a:gd name="connsiteY6" fmla="*/ 850900 h 1073150"/>
              <a:gd name="connsiteX7" fmla="*/ 275167 w 282575"/>
              <a:gd name="connsiteY7" fmla="*/ 939800 h 1073150"/>
              <a:gd name="connsiteX8" fmla="*/ 218017 w 282575"/>
              <a:gd name="connsiteY8" fmla="*/ 1073150 h 107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575" h="1073150">
                <a:moveTo>
                  <a:pt x="78317" y="0"/>
                </a:moveTo>
                <a:cubicBezTo>
                  <a:pt x="51858" y="50800"/>
                  <a:pt x="25400" y="101600"/>
                  <a:pt x="14817" y="139700"/>
                </a:cubicBezTo>
                <a:cubicBezTo>
                  <a:pt x="4234" y="177800"/>
                  <a:pt x="14817" y="228600"/>
                  <a:pt x="14817" y="228600"/>
                </a:cubicBezTo>
                <a:cubicBezTo>
                  <a:pt x="14817" y="273050"/>
                  <a:pt x="0" y="356658"/>
                  <a:pt x="14817" y="406400"/>
                </a:cubicBezTo>
                <a:cubicBezTo>
                  <a:pt x="29634" y="456142"/>
                  <a:pt x="68792" y="478367"/>
                  <a:pt x="103717" y="527050"/>
                </a:cubicBezTo>
                <a:cubicBezTo>
                  <a:pt x="138642" y="575733"/>
                  <a:pt x="197909" y="644525"/>
                  <a:pt x="224367" y="698500"/>
                </a:cubicBezTo>
                <a:cubicBezTo>
                  <a:pt x="250825" y="752475"/>
                  <a:pt x="254000" y="810684"/>
                  <a:pt x="262467" y="850900"/>
                </a:cubicBezTo>
                <a:cubicBezTo>
                  <a:pt x="270934" y="891116"/>
                  <a:pt x="282575" y="902758"/>
                  <a:pt x="275167" y="939800"/>
                </a:cubicBezTo>
                <a:cubicBezTo>
                  <a:pt x="267759" y="976842"/>
                  <a:pt x="242888" y="1024996"/>
                  <a:pt x="218017" y="1073150"/>
                </a:cubicBez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Полилиния 176">
            <a:extLst>
              <a:ext uri="{FF2B5EF4-FFF2-40B4-BE49-F238E27FC236}">
                <a16:creationId xmlns:a16="http://schemas.microsoft.com/office/drawing/2014/main" xmlns="" id="{7F611134-0228-5818-29A6-239D24219AB9}"/>
              </a:ext>
            </a:extLst>
          </p:cNvPr>
          <p:cNvSpPr/>
          <p:nvPr/>
        </p:nvSpPr>
        <p:spPr>
          <a:xfrm rot="21129994">
            <a:off x="4302369" y="2872020"/>
            <a:ext cx="138248" cy="208208"/>
          </a:xfrm>
          <a:custGeom>
            <a:avLst/>
            <a:gdLst>
              <a:gd name="connsiteX0" fmla="*/ 0 w 361950"/>
              <a:gd name="connsiteY0" fmla="*/ 126206 h 148828"/>
              <a:gd name="connsiteX1" fmla="*/ 80963 w 361950"/>
              <a:gd name="connsiteY1" fmla="*/ 147637 h 148828"/>
              <a:gd name="connsiteX2" fmla="*/ 161925 w 361950"/>
              <a:gd name="connsiteY2" fmla="*/ 119062 h 148828"/>
              <a:gd name="connsiteX3" fmla="*/ 252413 w 361950"/>
              <a:gd name="connsiteY3" fmla="*/ 66675 h 148828"/>
              <a:gd name="connsiteX4" fmla="*/ 302419 w 361950"/>
              <a:gd name="connsiteY4" fmla="*/ 28575 h 148828"/>
              <a:gd name="connsiteX5" fmla="*/ 340519 w 361950"/>
              <a:gd name="connsiteY5" fmla="*/ 4762 h 148828"/>
              <a:gd name="connsiteX6" fmla="*/ 361950 w 361950"/>
              <a:gd name="connsiteY6" fmla="*/ 0 h 148828"/>
              <a:gd name="connsiteX0" fmla="*/ 0 w 496610"/>
              <a:gd name="connsiteY0" fmla="*/ 344072 h 344610"/>
              <a:gd name="connsiteX1" fmla="*/ 215623 w 496610"/>
              <a:gd name="connsiteY1" fmla="*/ 147637 h 344610"/>
              <a:gd name="connsiteX2" fmla="*/ 296585 w 496610"/>
              <a:gd name="connsiteY2" fmla="*/ 119062 h 344610"/>
              <a:gd name="connsiteX3" fmla="*/ 387073 w 496610"/>
              <a:gd name="connsiteY3" fmla="*/ 66675 h 344610"/>
              <a:gd name="connsiteX4" fmla="*/ 437079 w 496610"/>
              <a:gd name="connsiteY4" fmla="*/ 28575 h 344610"/>
              <a:gd name="connsiteX5" fmla="*/ 475179 w 496610"/>
              <a:gd name="connsiteY5" fmla="*/ 4762 h 344610"/>
              <a:gd name="connsiteX6" fmla="*/ 496610 w 496610"/>
              <a:gd name="connsiteY6" fmla="*/ 0 h 344610"/>
              <a:gd name="connsiteX0" fmla="*/ -1 w 571509"/>
              <a:gd name="connsiteY0" fmla="*/ 454606 h 454959"/>
              <a:gd name="connsiteX1" fmla="*/ 290522 w 571509"/>
              <a:gd name="connsiteY1" fmla="*/ 147637 h 454959"/>
              <a:gd name="connsiteX2" fmla="*/ 371484 w 571509"/>
              <a:gd name="connsiteY2" fmla="*/ 119062 h 454959"/>
              <a:gd name="connsiteX3" fmla="*/ 461972 w 571509"/>
              <a:gd name="connsiteY3" fmla="*/ 66675 h 454959"/>
              <a:gd name="connsiteX4" fmla="*/ 511978 w 571509"/>
              <a:gd name="connsiteY4" fmla="*/ 28575 h 454959"/>
              <a:gd name="connsiteX5" fmla="*/ 550078 w 571509"/>
              <a:gd name="connsiteY5" fmla="*/ 4762 h 454959"/>
              <a:gd name="connsiteX6" fmla="*/ 571509 w 571509"/>
              <a:gd name="connsiteY6" fmla="*/ 0 h 454959"/>
              <a:gd name="connsiteX0" fmla="*/ 21297 w 282209"/>
              <a:gd name="connsiteY0" fmla="*/ 485744 h 486068"/>
              <a:gd name="connsiteX1" fmla="*/ 1222 w 282209"/>
              <a:gd name="connsiteY1" fmla="*/ 147637 h 486068"/>
              <a:gd name="connsiteX2" fmla="*/ 82184 w 282209"/>
              <a:gd name="connsiteY2" fmla="*/ 119062 h 486068"/>
              <a:gd name="connsiteX3" fmla="*/ 172672 w 282209"/>
              <a:gd name="connsiteY3" fmla="*/ 66675 h 486068"/>
              <a:gd name="connsiteX4" fmla="*/ 222678 w 282209"/>
              <a:gd name="connsiteY4" fmla="*/ 28575 h 486068"/>
              <a:gd name="connsiteX5" fmla="*/ 260778 w 282209"/>
              <a:gd name="connsiteY5" fmla="*/ 4762 h 486068"/>
              <a:gd name="connsiteX6" fmla="*/ 282209 w 282209"/>
              <a:gd name="connsiteY6" fmla="*/ 0 h 486068"/>
              <a:gd name="connsiteX0" fmla="*/ 21297 w 260777"/>
              <a:gd name="connsiteY0" fmla="*/ 480981 h 481303"/>
              <a:gd name="connsiteX1" fmla="*/ 1222 w 260777"/>
              <a:gd name="connsiteY1" fmla="*/ 142874 h 481303"/>
              <a:gd name="connsiteX2" fmla="*/ 82184 w 260777"/>
              <a:gd name="connsiteY2" fmla="*/ 114299 h 481303"/>
              <a:gd name="connsiteX3" fmla="*/ 172672 w 260777"/>
              <a:gd name="connsiteY3" fmla="*/ 61912 h 481303"/>
              <a:gd name="connsiteX4" fmla="*/ 222678 w 260777"/>
              <a:gd name="connsiteY4" fmla="*/ 23812 h 481303"/>
              <a:gd name="connsiteX5" fmla="*/ 260778 w 260777"/>
              <a:gd name="connsiteY5" fmla="*/ -1 h 481303"/>
              <a:gd name="connsiteX0" fmla="*/ 21297 w 222679"/>
              <a:gd name="connsiteY0" fmla="*/ 457169 h 457493"/>
              <a:gd name="connsiteX1" fmla="*/ 1222 w 222679"/>
              <a:gd name="connsiteY1" fmla="*/ 119062 h 457493"/>
              <a:gd name="connsiteX2" fmla="*/ 82184 w 222679"/>
              <a:gd name="connsiteY2" fmla="*/ 90487 h 457493"/>
              <a:gd name="connsiteX3" fmla="*/ 172672 w 222679"/>
              <a:gd name="connsiteY3" fmla="*/ 38100 h 457493"/>
              <a:gd name="connsiteX4" fmla="*/ 222678 w 222679"/>
              <a:gd name="connsiteY4" fmla="*/ 0 h 457493"/>
              <a:gd name="connsiteX0" fmla="*/ 21297 w 172673"/>
              <a:gd name="connsiteY0" fmla="*/ 419068 h 419391"/>
              <a:gd name="connsiteX1" fmla="*/ 1222 w 172673"/>
              <a:gd name="connsiteY1" fmla="*/ 80961 h 419391"/>
              <a:gd name="connsiteX2" fmla="*/ 82184 w 172673"/>
              <a:gd name="connsiteY2" fmla="*/ 52386 h 419391"/>
              <a:gd name="connsiteX3" fmla="*/ 172672 w 172673"/>
              <a:gd name="connsiteY3" fmla="*/ -1 h 419391"/>
              <a:gd name="connsiteX0" fmla="*/ 21297 w 82184"/>
              <a:gd name="connsiteY0" fmla="*/ 370762 h 371085"/>
              <a:gd name="connsiteX1" fmla="*/ 1222 w 82184"/>
              <a:gd name="connsiteY1" fmla="*/ 32655 h 371085"/>
              <a:gd name="connsiteX2" fmla="*/ 82184 w 82184"/>
              <a:gd name="connsiteY2" fmla="*/ 4080 h 371085"/>
              <a:gd name="connsiteX0" fmla="*/ 21297 w 28603"/>
              <a:gd name="connsiteY0" fmla="*/ 338107 h 338430"/>
              <a:gd name="connsiteX1" fmla="*/ 1222 w 28603"/>
              <a:gd name="connsiteY1" fmla="*/ 0 h 338430"/>
              <a:gd name="connsiteX0" fmla="*/ 0 w 56056"/>
              <a:gd name="connsiteY0" fmla="*/ 421545 h 421797"/>
              <a:gd name="connsiteX1" fmla="*/ 56057 w 56056"/>
              <a:gd name="connsiteY1" fmla="*/ 0 h 421797"/>
              <a:gd name="connsiteX0" fmla="*/ 0 w 267703"/>
              <a:gd name="connsiteY0" fmla="*/ 497855 h 498065"/>
              <a:gd name="connsiteX1" fmla="*/ 267703 w 267703"/>
              <a:gd name="connsiteY1" fmla="*/ 0 h 498065"/>
              <a:gd name="connsiteX0" fmla="*/ 18700 w 286403"/>
              <a:gd name="connsiteY0" fmla="*/ 497855 h 497855"/>
              <a:gd name="connsiteX1" fmla="*/ 21820 w 286403"/>
              <a:gd name="connsiteY1" fmla="*/ 213925 h 497855"/>
              <a:gd name="connsiteX2" fmla="*/ 286403 w 286403"/>
              <a:gd name="connsiteY2" fmla="*/ 0 h 497855"/>
              <a:gd name="connsiteX0" fmla="*/ 0 w 267703"/>
              <a:gd name="connsiteY0" fmla="*/ 497855 h 497855"/>
              <a:gd name="connsiteX1" fmla="*/ 267703 w 267703"/>
              <a:gd name="connsiteY1" fmla="*/ 0 h 497855"/>
              <a:gd name="connsiteX0" fmla="*/ 142270 w 409973"/>
              <a:gd name="connsiteY0" fmla="*/ 497855 h 497855"/>
              <a:gd name="connsiteX1" fmla="*/ 3319 w 409973"/>
              <a:gd name="connsiteY1" fmla="*/ 269213 h 497855"/>
              <a:gd name="connsiteX2" fmla="*/ 409973 w 409973"/>
              <a:gd name="connsiteY2" fmla="*/ 0 h 497855"/>
              <a:gd name="connsiteX0" fmla="*/ 46776 w 412638"/>
              <a:gd name="connsiteY0" fmla="*/ 484937 h 484937"/>
              <a:gd name="connsiteX1" fmla="*/ 5984 w 412638"/>
              <a:gd name="connsiteY1" fmla="*/ 269213 h 484937"/>
              <a:gd name="connsiteX2" fmla="*/ 412638 w 412638"/>
              <a:gd name="connsiteY2" fmla="*/ 0 h 484937"/>
              <a:gd name="connsiteX0" fmla="*/ 13851 w 415123"/>
              <a:gd name="connsiteY0" fmla="*/ 481899 h 481900"/>
              <a:gd name="connsiteX1" fmla="*/ 8469 w 415123"/>
              <a:gd name="connsiteY1" fmla="*/ 269213 h 481900"/>
              <a:gd name="connsiteX2" fmla="*/ 415123 w 415123"/>
              <a:gd name="connsiteY2" fmla="*/ 0 h 481900"/>
              <a:gd name="connsiteX0" fmla="*/ 13851 w 452476"/>
              <a:gd name="connsiteY0" fmla="*/ 487691 h 487690"/>
              <a:gd name="connsiteX1" fmla="*/ 8469 w 452476"/>
              <a:gd name="connsiteY1" fmla="*/ 275005 h 487690"/>
              <a:gd name="connsiteX2" fmla="*/ 452477 w 452476"/>
              <a:gd name="connsiteY2" fmla="*/ -1 h 487690"/>
              <a:gd name="connsiteX0" fmla="*/ 13851 w 553296"/>
              <a:gd name="connsiteY0" fmla="*/ 519528 h 519529"/>
              <a:gd name="connsiteX1" fmla="*/ 8469 w 553296"/>
              <a:gd name="connsiteY1" fmla="*/ 306842 h 519529"/>
              <a:gd name="connsiteX2" fmla="*/ 553297 w 553296"/>
              <a:gd name="connsiteY2" fmla="*/ 0 h 519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3296" h="519529">
                <a:moveTo>
                  <a:pt x="13851" y="519528"/>
                </a:moveTo>
                <a:cubicBezTo>
                  <a:pt x="45188" y="461970"/>
                  <a:pt x="-22868" y="364400"/>
                  <a:pt x="8469" y="306842"/>
                </a:cubicBezTo>
                <a:lnTo>
                  <a:pt x="553297" y="0"/>
                </a:lnTo>
              </a:path>
            </a:pathLst>
          </a:custGeom>
          <a:noFill/>
          <a:ln w="136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Полилиния 138">
            <a:extLst>
              <a:ext uri="{FF2B5EF4-FFF2-40B4-BE49-F238E27FC236}">
                <a16:creationId xmlns:a16="http://schemas.microsoft.com/office/drawing/2014/main" xmlns="" id="{18E11C0A-A73C-02A4-D50F-910F914FF6D7}"/>
              </a:ext>
            </a:extLst>
          </p:cNvPr>
          <p:cNvSpPr/>
          <p:nvPr/>
        </p:nvSpPr>
        <p:spPr>
          <a:xfrm rot="21129994">
            <a:off x="4961309" y="1679317"/>
            <a:ext cx="176112" cy="328286"/>
          </a:xfrm>
          <a:custGeom>
            <a:avLst/>
            <a:gdLst>
              <a:gd name="connsiteX0" fmla="*/ 0 w 704850"/>
              <a:gd name="connsiteY0" fmla="*/ 819150 h 819150"/>
              <a:gd name="connsiteX1" fmla="*/ 234950 w 704850"/>
              <a:gd name="connsiteY1" fmla="*/ 514350 h 819150"/>
              <a:gd name="connsiteX2" fmla="*/ 279400 w 704850"/>
              <a:gd name="connsiteY2" fmla="*/ 457200 h 819150"/>
              <a:gd name="connsiteX3" fmla="*/ 323850 w 704850"/>
              <a:gd name="connsiteY3" fmla="*/ 400050 h 819150"/>
              <a:gd name="connsiteX4" fmla="*/ 457200 w 704850"/>
              <a:gd name="connsiteY4" fmla="*/ 330200 h 819150"/>
              <a:gd name="connsiteX5" fmla="*/ 596900 w 704850"/>
              <a:gd name="connsiteY5" fmla="*/ 146050 h 819150"/>
              <a:gd name="connsiteX6" fmla="*/ 704850 w 704850"/>
              <a:gd name="connsiteY6" fmla="*/ 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850" h="819150">
                <a:moveTo>
                  <a:pt x="0" y="819150"/>
                </a:moveTo>
                <a:lnTo>
                  <a:pt x="234950" y="514350"/>
                </a:lnTo>
                <a:lnTo>
                  <a:pt x="279400" y="457200"/>
                </a:lnTo>
                <a:cubicBezTo>
                  <a:pt x="294217" y="438150"/>
                  <a:pt x="294217" y="421217"/>
                  <a:pt x="323850" y="400050"/>
                </a:cubicBezTo>
                <a:cubicBezTo>
                  <a:pt x="353483" y="378883"/>
                  <a:pt x="411692" y="372533"/>
                  <a:pt x="457200" y="330200"/>
                </a:cubicBezTo>
                <a:cubicBezTo>
                  <a:pt x="502708" y="287867"/>
                  <a:pt x="555625" y="201083"/>
                  <a:pt x="596900" y="146050"/>
                </a:cubicBezTo>
                <a:cubicBezTo>
                  <a:pt x="638175" y="91017"/>
                  <a:pt x="671512" y="45508"/>
                  <a:pt x="704850" y="0"/>
                </a:cubicBez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Блок-схема: узел 161">
            <a:extLst>
              <a:ext uri="{FF2B5EF4-FFF2-40B4-BE49-F238E27FC236}">
                <a16:creationId xmlns:a16="http://schemas.microsoft.com/office/drawing/2014/main" xmlns="" id="{31E8B4CB-828E-F346-1FA1-F3969C81C8DC}"/>
              </a:ext>
            </a:extLst>
          </p:cNvPr>
          <p:cNvSpPr/>
          <p:nvPr/>
        </p:nvSpPr>
        <p:spPr>
          <a:xfrm>
            <a:off x="2878213" y="4759187"/>
            <a:ext cx="214763" cy="174043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Блок-схема: узел 162">
            <a:extLst>
              <a:ext uri="{FF2B5EF4-FFF2-40B4-BE49-F238E27FC236}">
                <a16:creationId xmlns:a16="http://schemas.microsoft.com/office/drawing/2014/main" xmlns="" id="{868E1AC0-6D99-E8E5-1DF8-A30B19F5B7BA}"/>
              </a:ext>
            </a:extLst>
          </p:cNvPr>
          <p:cNvSpPr/>
          <p:nvPr/>
        </p:nvSpPr>
        <p:spPr>
          <a:xfrm>
            <a:off x="4860509" y="655150"/>
            <a:ext cx="214763" cy="174043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Полилиния 136">
            <a:extLst>
              <a:ext uri="{FF2B5EF4-FFF2-40B4-BE49-F238E27FC236}">
                <a16:creationId xmlns:a16="http://schemas.microsoft.com/office/drawing/2014/main" xmlns="" id="{EEF9D331-4158-ACB2-B777-718B4061CC6F}"/>
              </a:ext>
            </a:extLst>
          </p:cNvPr>
          <p:cNvSpPr/>
          <p:nvPr/>
        </p:nvSpPr>
        <p:spPr>
          <a:xfrm rot="21129994">
            <a:off x="4252846" y="2540218"/>
            <a:ext cx="525555" cy="505249"/>
          </a:xfrm>
          <a:custGeom>
            <a:avLst/>
            <a:gdLst>
              <a:gd name="connsiteX0" fmla="*/ 0 w 1587500"/>
              <a:gd name="connsiteY0" fmla="*/ 819150 h 819150"/>
              <a:gd name="connsiteX1" fmla="*/ 190500 w 1587500"/>
              <a:gd name="connsiteY1" fmla="*/ 787400 h 819150"/>
              <a:gd name="connsiteX2" fmla="*/ 260350 w 1587500"/>
              <a:gd name="connsiteY2" fmla="*/ 762000 h 819150"/>
              <a:gd name="connsiteX3" fmla="*/ 381000 w 1587500"/>
              <a:gd name="connsiteY3" fmla="*/ 692150 h 819150"/>
              <a:gd name="connsiteX4" fmla="*/ 495300 w 1587500"/>
              <a:gd name="connsiteY4" fmla="*/ 622300 h 819150"/>
              <a:gd name="connsiteX5" fmla="*/ 717550 w 1587500"/>
              <a:gd name="connsiteY5" fmla="*/ 514350 h 819150"/>
              <a:gd name="connsiteX6" fmla="*/ 946150 w 1587500"/>
              <a:gd name="connsiteY6" fmla="*/ 400050 h 819150"/>
              <a:gd name="connsiteX7" fmla="*/ 1181100 w 1587500"/>
              <a:gd name="connsiteY7" fmla="*/ 260350 h 819150"/>
              <a:gd name="connsiteX8" fmla="*/ 1428750 w 1587500"/>
              <a:gd name="connsiteY8" fmla="*/ 101600 h 819150"/>
              <a:gd name="connsiteX9" fmla="*/ 1587500 w 1587500"/>
              <a:gd name="connsiteY9" fmla="*/ 0 h 819150"/>
              <a:gd name="connsiteX0" fmla="*/ 0 w 2103423"/>
              <a:gd name="connsiteY0" fmla="*/ 1260715 h 1260715"/>
              <a:gd name="connsiteX1" fmla="*/ 706423 w 2103423"/>
              <a:gd name="connsiteY1" fmla="*/ 787400 h 1260715"/>
              <a:gd name="connsiteX2" fmla="*/ 776273 w 2103423"/>
              <a:gd name="connsiteY2" fmla="*/ 762000 h 1260715"/>
              <a:gd name="connsiteX3" fmla="*/ 896923 w 2103423"/>
              <a:gd name="connsiteY3" fmla="*/ 692150 h 1260715"/>
              <a:gd name="connsiteX4" fmla="*/ 1011223 w 2103423"/>
              <a:gd name="connsiteY4" fmla="*/ 622300 h 1260715"/>
              <a:gd name="connsiteX5" fmla="*/ 1233473 w 2103423"/>
              <a:gd name="connsiteY5" fmla="*/ 514350 h 1260715"/>
              <a:gd name="connsiteX6" fmla="*/ 1462073 w 2103423"/>
              <a:gd name="connsiteY6" fmla="*/ 400050 h 1260715"/>
              <a:gd name="connsiteX7" fmla="*/ 1697023 w 2103423"/>
              <a:gd name="connsiteY7" fmla="*/ 260350 h 1260715"/>
              <a:gd name="connsiteX8" fmla="*/ 1944673 w 2103423"/>
              <a:gd name="connsiteY8" fmla="*/ 101600 h 1260715"/>
              <a:gd name="connsiteX9" fmla="*/ 2103423 w 2103423"/>
              <a:gd name="connsiteY9" fmla="*/ 0 h 1260715"/>
              <a:gd name="connsiteX0" fmla="*/ 0 w 2103423"/>
              <a:gd name="connsiteY0" fmla="*/ 1260715 h 1260715"/>
              <a:gd name="connsiteX1" fmla="*/ 411100 w 2103423"/>
              <a:gd name="connsiteY1" fmla="*/ 936192 h 1260715"/>
              <a:gd name="connsiteX2" fmla="*/ 706423 w 2103423"/>
              <a:gd name="connsiteY2" fmla="*/ 787400 h 1260715"/>
              <a:gd name="connsiteX3" fmla="*/ 776273 w 2103423"/>
              <a:gd name="connsiteY3" fmla="*/ 762000 h 1260715"/>
              <a:gd name="connsiteX4" fmla="*/ 896923 w 2103423"/>
              <a:gd name="connsiteY4" fmla="*/ 692150 h 1260715"/>
              <a:gd name="connsiteX5" fmla="*/ 1011223 w 2103423"/>
              <a:gd name="connsiteY5" fmla="*/ 622300 h 1260715"/>
              <a:gd name="connsiteX6" fmla="*/ 1233473 w 2103423"/>
              <a:gd name="connsiteY6" fmla="*/ 514350 h 1260715"/>
              <a:gd name="connsiteX7" fmla="*/ 1462073 w 2103423"/>
              <a:gd name="connsiteY7" fmla="*/ 400050 h 1260715"/>
              <a:gd name="connsiteX8" fmla="*/ 1697023 w 2103423"/>
              <a:gd name="connsiteY8" fmla="*/ 260350 h 1260715"/>
              <a:gd name="connsiteX9" fmla="*/ 1944673 w 2103423"/>
              <a:gd name="connsiteY9" fmla="*/ 101600 h 1260715"/>
              <a:gd name="connsiteX10" fmla="*/ 2103423 w 2103423"/>
              <a:gd name="connsiteY10" fmla="*/ 0 h 1260715"/>
              <a:gd name="connsiteX0" fmla="*/ 0 w 2103423"/>
              <a:gd name="connsiteY0" fmla="*/ 1260715 h 1260715"/>
              <a:gd name="connsiteX1" fmla="*/ 377644 w 2103423"/>
              <a:gd name="connsiteY1" fmla="*/ 924325 h 1260715"/>
              <a:gd name="connsiteX2" fmla="*/ 706423 w 2103423"/>
              <a:gd name="connsiteY2" fmla="*/ 787400 h 1260715"/>
              <a:gd name="connsiteX3" fmla="*/ 776273 w 2103423"/>
              <a:gd name="connsiteY3" fmla="*/ 762000 h 1260715"/>
              <a:gd name="connsiteX4" fmla="*/ 896923 w 2103423"/>
              <a:gd name="connsiteY4" fmla="*/ 692150 h 1260715"/>
              <a:gd name="connsiteX5" fmla="*/ 1011223 w 2103423"/>
              <a:gd name="connsiteY5" fmla="*/ 622300 h 1260715"/>
              <a:gd name="connsiteX6" fmla="*/ 1233473 w 2103423"/>
              <a:gd name="connsiteY6" fmla="*/ 514350 h 1260715"/>
              <a:gd name="connsiteX7" fmla="*/ 1462073 w 2103423"/>
              <a:gd name="connsiteY7" fmla="*/ 400050 h 1260715"/>
              <a:gd name="connsiteX8" fmla="*/ 1697023 w 2103423"/>
              <a:gd name="connsiteY8" fmla="*/ 260350 h 1260715"/>
              <a:gd name="connsiteX9" fmla="*/ 1944673 w 2103423"/>
              <a:gd name="connsiteY9" fmla="*/ 101600 h 1260715"/>
              <a:gd name="connsiteX10" fmla="*/ 2103423 w 2103423"/>
              <a:gd name="connsiteY10" fmla="*/ 0 h 1260715"/>
              <a:gd name="connsiteX0" fmla="*/ 0 w 2103423"/>
              <a:gd name="connsiteY0" fmla="*/ 1260715 h 1260715"/>
              <a:gd name="connsiteX1" fmla="*/ 358344 w 2103423"/>
              <a:gd name="connsiteY1" fmla="*/ 913676 h 1260715"/>
              <a:gd name="connsiteX2" fmla="*/ 706423 w 2103423"/>
              <a:gd name="connsiteY2" fmla="*/ 787400 h 1260715"/>
              <a:gd name="connsiteX3" fmla="*/ 776273 w 2103423"/>
              <a:gd name="connsiteY3" fmla="*/ 762000 h 1260715"/>
              <a:gd name="connsiteX4" fmla="*/ 896923 w 2103423"/>
              <a:gd name="connsiteY4" fmla="*/ 692150 h 1260715"/>
              <a:gd name="connsiteX5" fmla="*/ 1011223 w 2103423"/>
              <a:gd name="connsiteY5" fmla="*/ 622300 h 1260715"/>
              <a:gd name="connsiteX6" fmla="*/ 1233473 w 2103423"/>
              <a:gd name="connsiteY6" fmla="*/ 514350 h 1260715"/>
              <a:gd name="connsiteX7" fmla="*/ 1462073 w 2103423"/>
              <a:gd name="connsiteY7" fmla="*/ 400050 h 1260715"/>
              <a:gd name="connsiteX8" fmla="*/ 1697023 w 2103423"/>
              <a:gd name="connsiteY8" fmla="*/ 260350 h 1260715"/>
              <a:gd name="connsiteX9" fmla="*/ 1944673 w 2103423"/>
              <a:gd name="connsiteY9" fmla="*/ 101600 h 1260715"/>
              <a:gd name="connsiteX10" fmla="*/ 2103423 w 2103423"/>
              <a:gd name="connsiteY10" fmla="*/ 0 h 1260715"/>
              <a:gd name="connsiteX0" fmla="*/ 0 w 2103423"/>
              <a:gd name="connsiteY0" fmla="*/ 1260715 h 1260715"/>
              <a:gd name="connsiteX1" fmla="*/ 358344 w 2103423"/>
              <a:gd name="connsiteY1" fmla="*/ 913676 h 1260715"/>
              <a:gd name="connsiteX2" fmla="*/ 706423 w 2103423"/>
              <a:gd name="connsiteY2" fmla="*/ 787400 h 1260715"/>
              <a:gd name="connsiteX3" fmla="*/ 736709 w 2103423"/>
              <a:gd name="connsiteY3" fmla="*/ 745113 h 1260715"/>
              <a:gd name="connsiteX4" fmla="*/ 896923 w 2103423"/>
              <a:gd name="connsiteY4" fmla="*/ 692150 h 1260715"/>
              <a:gd name="connsiteX5" fmla="*/ 1011223 w 2103423"/>
              <a:gd name="connsiteY5" fmla="*/ 622300 h 1260715"/>
              <a:gd name="connsiteX6" fmla="*/ 1233473 w 2103423"/>
              <a:gd name="connsiteY6" fmla="*/ 514350 h 1260715"/>
              <a:gd name="connsiteX7" fmla="*/ 1462073 w 2103423"/>
              <a:gd name="connsiteY7" fmla="*/ 400050 h 1260715"/>
              <a:gd name="connsiteX8" fmla="*/ 1697023 w 2103423"/>
              <a:gd name="connsiteY8" fmla="*/ 260350 h 1260715"/>
              <a:gd name="connsiteX9" fmla="*/ 1944673 w 2103423"/>
              <a:gd name="connsiteY9" fmla="*/ 101600 h 1260715"/>
              <a:gd name="connsiteX10" fmla="*/ 2103423 w 2103423"/>
              <a:gd name="connsiteY10" fmla="*/ 0 h 1260715"/>
              <a:gd name="connsiteX0" fmla="*/ 0 w 2103423"/>
              <a:gd name="connsiteY0" fmla="*/ 1260715 h 1260715"/>
              <a:gd name="connsiteX1" fmla="*/ 358344 w 2103423"/>
              <a:gd name="connsiteY1" fmla="*/ 913676 h 1260715"/>
              <a:gd name="connsiteX2" fmla="*/ 706423 w 2103423"/>
              <a:gd name="connsiteY2" fmla="*/ 787400 h 1260715"/>
              <a:gd name="connsiteX3" fmla="*/ 736709 w 2103423"/>
              <a:gd name="connsiteY3" fmla="*/ 745113 h 1260715"/>
              <a:gd name="connsiteX4" fmla="*/ 867360 w 2103423"/>
              <a:gd name="connsiteY4" fmla="*/ 662626 h 1260715"/>
              <a:gd name="connsiteX5" fmla="*/ 1011223 w 2103423"/>
              <a:gd name="connsiteY5" fmla="*/ 622300 h 1260715"/>
              <a:gd name="connsiteX6" fmla="*/ 1233473 w 2103423"/>
              <a:gd name="connsiteY6" fmla="*/ 514350 h 1260715"/>
              <a:gd name="connsiteX7" fmla="*/ 1462073 w 2103423"/>
              <a:gd name="connsiteY7" fmla="*/ 400050 h 1260715"/>
              <a:gd name="connsiteX8" fmla="*/ 1697023 w 2103423"/>
              <a:gd name="connsiteY8" fmla="*/ 260350 h 1260715"/>
              <a:gd name="connsiteX9" fmla="*/ 1944673 w 2103423"/>
              <a:gd name="connsiteY9" fmla="*/ 101600 h 1260715"/>
              <a:gd name="connsiteX10" fmla="*/ 2103423 w 2103423"/>
              <a:gd name="connsiteY10" fmla="*/ 0 h 1260715"/>
              <a:gd name="connsiteX0" fmla="*/ 0 w 2103423"/>
              <a:gd name="connsiteY0" fmla="*/ 1260715 h 1260715"/>
              <a:gd name="connsiteX1" fmla="*/ 358344 w 2103423"/>
              <a:gd name="connsiteY1" fmla="*/ 913676 h 1260715"/>
              <a:gd name="connsiteX2" fmla="*/ 706423 w 2103423"/>
              <a:gd name="connsiteY2" fmla="*/ 787400 h 1260715"/>
              <a:gd name="connsiteX3" fmla="*/ 736709 w 2103423"/>
              <a:gd name="connsiteY3" fmla="*/ 745113 h 1260715"/>
              <a:gd name="connsiteX4" fmla="*/ 867360 w 2103423"/>
              <a:gd name="connsiteY4" fmla="*/ 662626 h 1260715"/>
              <a:gd name="connsiteX5" fmla="*/ 1011223 w 2103423"/>
              <a:gd name="connsiteY5" fmla="*/ 622300 h 1260715"/>
              <a:gd name="connsiteX6" fmla="*/ 1162403 w 2103423"/>
              <a:gd name="connsiteY6" fmla="*/ 476765 h 1260715"/>
              <a:gd name="connsiteX7" fmla="*/ 1462073 w 2103423"/>
              <a:gd name="connsiteY7" fmla="*/ 400050 h 1260715"/>
              <a:gd name="connsiteX8" fmla="*/ 1697023 w 2103423"/>
              <a:gd name="connsiteY8" fmla="*/ 260350 h 1260715"/>
              <a:gd name="connsiteX9" fmla="*/ 1944673 w 2103423"/>
              <a:gd name="connsiteY9" fmla="*/ 101600 h 1260715"/>
              <a:gd name="connsiteX10" fmla="*/ 2103423 w 2103423"/>
              <a:gd name="connsiteY10" fmla="*/ 0 h 1260715"/>
              <a:gd name="connsiteX0" fmla="*/ 0 w 2103423"/>
              <a:gd name="connsiteY0" fmla="*/ 1260715 h 1260715"/>
              <a:gd name="connsiteX1" fmla="*/ 358344 w 2103423"/>
              <a:gd name="connsiteY1" fmla="*/ 913676 h 1260715"/>
              <a:gd name="connsiteX2" fmla="*/ 706423 w 2103423"/>
              <a:gd name="connsiteY2" fmla="*/ 787400 h 1260715"/>
              <a:gd name="connsiteX3" fmla="*/ 736709 w 2103423"/>
              <a:gd name="connsiteY3" fmla="*/ 745113 h 1260715"/>
              <a:gd name="connsiteX4" fmla="*/ 867360 w 2103423"/>
              <a:gd name="connsiteY4" fmla="*/ 662626 h 1260715"/>
              <a:gd name="connsiteX5" fmla="*/ 1011223 w 2103423"/>
              <a:gd name="connsiteY5" fmla="*/ 622300 h 1260715"/>
              <a:gd name="connsiteX6" fmla="*/ 1200020 w 2103423"/>
              <a:gd name="connsiteY6" fmla="*/ 502486 h 1260715"/>
              <a:gd name="connsiteX7" fmla="*/ 1462073 w 2103423"/>
              <a:gd name="connsiteY7" fmla="*/ 400050 h 1260715"/>
              <a:gd name="connsiteX8" fmla="*/ 1697023 w 2103423"/>
              <a:gd name="connsiteY8" fmla="*/ 260350 h 1260715"/>
              <a:gd name="connsiteX9" fmla="*/ 1944673 w 2103423"/>
              <a:gd name="connsiteY9" fmla="*/ 101600 h 1260715"/>
              <a:gd name="connsiteX10" fmla="*/ 2103423 w 2103423"/>
              <a:gd name="connsiteY10" fmla="*/ 0 h 126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03423" h="1260715">
                <a:moveTo>
                  <a:pt x="0" y="1260715"/>
                </a:moveTo>
                <a:cubicBezTo>
                  <a:pt x="76291" y="1209544"/>
                  <a:pt x="240607" y="992562"/>
                  <a:pt x="358344" y="913676"/>
                </a:cubicBezTo>
                <a:cubicBezTo>
                  <a:pt x="476081" y="834790"/>
                  <a:pt x="643362" y="815494"/>
                  <a:pt x="706423" y="787400"/>
                </a:cubicBezTo>
                <a:cubicBezTo>
                  <a:pt x="769484" y="759306"/>
                  <a:pt x="709886" y="765909"/>
                  <a:pt x="736709" y="745113"/>
                </a:cubicBezTo>
                <a:cubicBezTo>
                  <a:pt x="763532" y="724317"/>
                  <a:pt x="821608" y="683095"/>
                  <a:pt x="867360" y="662626"/>
                </a:cubicBezTo>
                <a:cubicBezTo>
                  <a:pt x="913112" y="642157"/>
                  <a:pt x="955780" y="648990"/>
                  <a:pt x="1011223" y="622300"/>
                </a:cubicBezTo>
                <a:cubicBezTo>
                  <a:pt x="1066666" y="595610"/>
                  <a:pt x="1200020" y="502486"/>
                  <a:pt x="1200020" y="502486"/>
                </a:cubicBezTo>
                <a:cubicBezTo>
                  <a:pt x="1275162" y="465444"/>
                  <a:pt x="1379239" y="440406"/>
                  <a:pt x="1462073" y="400050"/>
                </a:cubicBezTo>
                <a:cubicBezTo>
                  <a:pt x="1544907" y="359694"/>
                  <a:pt x="1616590" y="310092"/>
                  <a:pt x="1697023" y="260350"/>
                </a:cubicBezTo>
                <a:cubicBezTo>
                  <a:pt x="1777456" y="210608"/>
                  <a:pt x="1944673" y="101600"/>
                  <a:pt x="1944673" y="101600"/>
                </a:cubicBezTo>
                <a:lnTo>
                  <a:pt x="2103423" y="0"/>
                </a:ln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C294340B-E6C6-102E-FAE5-E2C6758AE27F}"/>
              </a:ext>
            </a:extLst>
          </p:cNvPr>
          <p:cNvCxnSpPr>
            <a:cxnSpLocks/>
          </p:cNvCxnSpPr>
          <p:nvPr/>
        </p:nvCxnSpPr>
        <p:spPr>
          <a:xfrm flipH="1" flipV="1">
            <a:off x="4194294" y="3019474"/>
            <a:ext cx="310815" cy="1547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Скругленный прямоугольник 103">
            <a:extLst>
              <a:ext uri="{FF2B5EF4-FFF2-40B4-BE49-F238E27FC236}">
                <a16:creationId xmlns:a16="http://schemas.microsoft.com/office/drawing/2014/main" xmlns="" id="{883911F7-2B28-331B-2B90-FCC57827395F}"/>
              </a:ext>
            </a:extLst>
          </p:cNvPr>
          <p:cNvSpPr/>
          <p:nvPr/>
        </p:nvSpPr>
        <p:spPr>
          <a:xfrm>
            <a:off x="7079456" y="4544640"/>
            <a:ext cx="1728192" cy="45639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sz="675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Условные обозначения</a:t>
            </a:r>
            <a:r>
              <a:rPr lang="en-US" sz="675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:</a:t>
            </a:r>
            <a:endParaRPr lang="ru-RU" sz="675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675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.             - ведутся работы на участках</a:t>
            </a:r>
          </a:p>
          <a:p>
            <a:pPr>
              <a:lnSpc>
                <a:spcPct val="150000"/>
              </a:lnSpc>
              <a:defRPr/>
            </a:pPr>
            <a:r>
              <a:rPr lang="ru-RU" sz="675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             </a:t>
            </a:r>
            <a:r>
              <a:rPr lang="ru-RU" sz="675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-</a:t>
            </a:r>
            <a:r>
              <a:rPr lang="ru-RU" sz="675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675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открыто движение на участках</a:t>
            </a:r>
          </a:p>
        </p:txBody>
      </p:sp>
      <p:grpSp>
        <p:nvGrpSpPr>
          <p:cNvPr id="201" name="Группа 200">
            <a:extLst>
              <a:ext uri="{FF2B5EF4-FFF2-40B4-BE49-F238E27FC236}">
                <a16:creationId xmlns:a16="http://schemas.microsoft.com/office/drawing/2014/main" xmlns="" id="{F1227577-808B-3CD9-E5A3-F5A0CD4FEB2E}"/>
              </a:ext>
            </a:extLst>
          </p:cNvPr>
          <p:cNvGrpSpPr/>
          <p:nvPr/>
        </p:nvGrpSpPr>
        <p:grpSpPr>
          <a:xfrm>
            <a:off x="7161734" y="4773696"/>
            <a:ext cx="226509" cy="208989"/>
            <a:chOff x="54297" y="6508457"/>
            <a:chExt cx="302012" cy="278652"/>
          </a:xfrm>
        </p:grpSpPr>
        <p:sp>
          <p:nvSpPr>
            <p:cNvPr id="195" name="Прямоугольник 194">
              <a:extLst>
                <a:ext uri="{FF2B5EF4-FFF2-40B4-BE49-F238E27FC236}">
                  <a16:creationId xmlns:a16="http://schemas.microsoft.com/office/drawing/2014/main" xmlns="" id="{1F8C9C89-7518-E03E-533B-C259B191EB9F}"/>
                </a:ext>
              </a:extLst>
            </p:cNvPr>
            <p:cNvSpPr/>
            <p:nvPr/>
          </p:nvSpPr>
          <p:spPr>
            <a:xfrm>
              <a:off x="71476" y="6508457"/>
              <a:ext cx="284833" cy="1052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latin typeface="Arial Narrow" panose="020B0606020202030204" pitchFamily="34" charset="0"/>
              </a:endParaRPr>
            </a:p>
          </p:txBody>
        </p:sp>
        <p:sp>
          <p:nvSpPr>
            <p:cNvPr id="196" name="Прямоугольник 195">
              <a:extLst>
                <a:ext uri="{FF2B5EF4-FFF2-40B4-BE49-F238E27FC236}">
                  <a16:creationId xmlns:a16="http://schemas.microsoft.com/office/drawing/2014/main" xmlns="" id="{DEDADD62-3AA2-2026-F937-0733C3F5E484}"/>
                </a:ext>
              </a:extLst>
            </p:cNvPr>
            <p:cNvSpPr/>
            <p:nvPr/>
          </p:nvSpPr>
          <p:spPr>
            <a:xfrm>
              <a:off x="71461" y="6681901"/>
              <a:ext cx="284833" cy="1052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latin typeface="Arial Narrow" panose="020B0606020202030204" pitchFamily="34" charset="0"/>
              </a:endParaRPr>
            </a:p>
          </p:txBody>
        </p:sp>
        <p:grpSp>
          <p:nvGrpSpPr>
            <p:cNvPr id="197" name="Группа 196">
              <a:extLst>
                <a:ext uri="{FF2B5EF4-FFF2-40B4-BE49-F238E27FC236}">
                  <a16:creationId xmlns:a16="http://schemas.microsoft.com/office/drawing/2014/main" xmlns="" id="{8D33763B-A4C8-0CF6-AD5B-8BBF80D70B8F}"/>
                </a:ext>
              </a:extLst>
            </p:cNvPr>
            <p:cNvGrpSpPr/>
            <p:nvPr/>
          </p:nvGrpSpPr>
          <p:grpSpPr>
            <a:xfrm>
              <a:off x="54297" y="6560847"/>
              <a:ext cx="301997" cy="173658"/>
              <a:chOff x="6895732" y="804317"/>
              <a:chExt cx="301997" cy="173658"/>
            </a:xfrm>
          </p:grpSpPr>
          <p:sp>
            <p:nvSpPr>
              <p:cNvPr id="198" name="Полилиния 106">
                <a:extLst>
                  <a:ext uri="{FF2B5EF4-FFF2-40B4-BE49-F238E27FC236}">
                    <a16:creationId xmlns:a16="http://schemas.microsoft.com/office/drawing/2014/main" xmlns="" id="{3061DA06-9B0B-A798-9384-655681803B32}"/>
                  </a:ext>
                </a:extLst>
              </p:cNvPr>
              <p:cNvSpPr/>
              <p:nvPr/>
            </p:nvSpPr>
            <p:spPr>
              <a:xfrm>
                <a:off x="6910807" y="977975"/>
                <a:ext cx="286922" cy="0"/>
              </a:xfrm>
              <a:custGeom>
                <a:avLst/>
                <a:gdLst>
                  <a:gd name="connsiteX0" fmla="*/ 0 w 304800"/>
                  <a:gd name="connsiteY0" fmla="*/ 0 h 0"/>
                  <a:gd name="connsiteX1" fmla="*/ 304800 w 30480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4800">
                    <a:moveTo>
                      <a:pt x="0" y="0"/>
                    </a:moveTo>
                    <a:lnTo>
                      <a:pt x="304800" y="0"/>
                    </a:lnTo>
                  </a:path>
                </a:pathLst>
              </a:cu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Arial Narrow" panose="020B0606020202030204" pitchFamily="34" charset="0"/>
                </a:endParaRPr>
              </a:p>
            </p:txBody>
          </p:sp>
          <p:sp>
            <p:nvSpPr>
              <p:cNvPr id="199" name="Полилиния 108">
                <a:extLst>
                  <a:ext uri="{FF2B5EF4-FFF2-40B4-BE49-F238E27FC236}">
                    <a16:creationId xmlns:a16="http://schemas.microsoft.com/office/drawing/2014/main" xmlns="" id="{B67EC754-3C64-7BC6-CD13-C08487C76123}"/>
                  </a:ext>
                </a:extLst>
              </p:cNvPr>
              <p:cNvSpPr/>
              <p:nvPr/>
            </p:nvSpPr>
            <p:spPr>
              <a:xfrm>
                <a:off x="6895732" y="804317"/>
                <a:ext cx="286922" cy="0"/>
              </a:xfrm>
              <a:custGeom>
                <a:avLst/>
                <a:gdLst>
                  <a:gd name="connsiteX0" fmla="*/ 0 w 304800"/>
                  <a:gd name="connsiteY0" fmla="*/ 0 h 0"/>
                  <a:gd name="connsiteX1" fmla="*/ 304800 w 30480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4800">
                    <a:moveTo>
                      <a:pt x="0" y="0"/>
                    </a:moveTo>
                    <a:lnTo>
                      <a:pt x="304800" y="0"/>
                    </a:lnTo>
                  </a:path>
                </a:pathLst>
              </a:cu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Arial Narrow" panose="020B0606020202030204" pitchFamily="34" charset="0"/>
                </a:endParaRPr>
              </a:p>
            </p:txBody>
          </p:sp>
        </p:grpSp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xmlns="" id="{90424485-CCB4-47DE-9BDD-40A2CD5CB58A}"/>
              </a:ext>
            </a:extLst>
          </p:cNvPr>
          <p:cNvGrpSpPr/>
          <p:nvPr/>
        </p:nvGrpSpPr>
        <p:grpSpPr>
          <a:xfrm>
            <a:off x="0" y="-1952"/>
            <a:ext cx="9144000" cy="328169"/>
            <a:chOff x="0" y="4011"/>
            <a:chExt cx="9144000" cy="328169"/>
          </a:xfrm>
        </p:grpSpPr>
        <p:sp>
          <p:nvSpPr>
            <p:cNvPr id="75" name="Прямоугольник 74">
              <a:extLst>
                <a:ext uri="{FF2B5EF4-FFF2-40B4-BE49-F238E27FC236}">
                  <a16:creationId xmlns:a16="http://schemas.microsoft.com/office/drawing/2014/main" xmlns="" id="{C778B500-5B0E-4C64-A750-1E2B50E0B5FA}"/>
                </a:ext>
              </a:extLst>
            </p:cNvPr>
            <p:cNvSpPr/>
            <p:nvPr/>
          </p:nvSpPr>
          <p:spPr>
            <a:xfrm>
              <a:off x="0" y="4011"/>
              <a:ext cx="9144000" cy="3281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76" name="TextBox 7">
              <a:extLst>
                <a:ext uri="{FF2B5EF4-FFF2-40B4-BE49-F238E27FC236}">
                  <a16:creationId xmlns:a16="http://schemas.microsoft.com/office/drawing/2014/main" xmlns="" id="{F9D47F1D-1692-4304-9A2F-F3F055A45B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945" y="16711"/>
              <a:ext cx="6552113" cy="276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sz="135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Реконструкция автомобильной дороги «Кызылорда-Жезказган»</a:t>
              </a:r>
            </a:p>
          </p:txBody>
        </p:sp>
      </p:grpSp>
      <p:sp>
        <p:nvSpPr>
          <p:cNvPr id="72" name="Номер слайда 2">
            <a:extLst>
              <a:ext uri="{FF2B5EF4-FFF2-40B4-BE49-F238E27FC236}">
                <a16:creationId xmlns:a16="http://schemas.microsoft.com/office/drawing/2014/main" xmlns="" id="{12B5B46F-93B5-47AE-A858-7422A6186FE9}"/>
              </a:ext>
            </a:extLst>
          </p:cNvPr>
          <p:cNvSpPr txBox="1">
            <a:spLocks/>
          </p:cNvSpPr>
          <p:nvPr/>
        </p:nvSpPr>
        <p:spPr>
          <a:xfrm>
            <a:off x="7079456" y="4870478"/>
            <a:ext cx="20574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defPPr>
              <a:defRPr lang="en-US"/>
            </a:defPPr>
            <a:lvl1pPr marL="0" algn="r" defTabSz="514419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20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1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628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837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04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25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465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674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8</a:t>
            </a:r>
          </a:p>
        </p:txBody>
      </p:sp>
      <p:cxnSp>
        <p:nvCxnSpPr>
          <p:cNvPr id="86" name="Прямая со стрелкой 85">
            <a:extLst>
              <a:ext uri="{FF2B5EF4-FFF2-40B4-BE49-F238E27FC236}">
                <a16:creationId xmlns:a16="http://schemas.microsoft.com/office/drawing/2014/main" xmlns="" id="{19FE8E3A-9063-41CC-85CE-4A2F4B697E87}"/>
              </a:ext>
            </a:extLst>
          </p:cNvPr>
          <p:cNvCxnSpPr>
            <a:cxnSpLocks/>
            <a:stCxn id="83" idx="1"/>
            <a:endCxn id="105" idx="1"/>
          </p:cNvCxnSpPr>
          <p:nvPr/>
        </p:nvCxnSpPr>
        <p:spPr>
          <a:xfrm flipH="1" flipV="1">
            <a:off x="4832552" y="2362904"/>
            <a:ext cx="588541" cy="144032"/>
          </a:xfrm>
          <a:prstGeom prst="straightConnector1">
            <a:avLst/>
          </a:prstGeom>
          <a:ln w="158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Скругленный прямоугольник 78"/>
          <p:cNvSpPr/>
          <p:nvPr/>
        </p:nvSpPr>
        <p:spPr>
          <a:xfrm>
            <a:off x="285086" y="2718229"/>
            <a:ext cx="3386555" cy="988388"/>
          </a:xfrm>
          <a:prstGeom prst="roundRect">
            <a:avLst>
              <a:gd name="adj" fmla="val 8102"/>
            </a:avLst>
          </a:prstGeom>
          <a:solidFill>
            <a:schemeClr val="bg1"/>
          </a:solidFill>
          <a:ln w="952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9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</a:t>
            </a:r>
            <a:r>
              <a:rPr lang="ru-RU" sz="9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Кызылорда</a:t>
            </a:r>
            <a:r>
              <a:rPr lang="ru-RU" sz="9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– гр. области </a:t>
            </a:r>
            <a:r>
              <a:rPr lang="ru-RU" sz="9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Улытау</a:t>
            </a:r>
            <a:r>
              <a:rPr lang="ru-RU" sz="9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 – 216 км</a:t>
            </a:r>
          </a:p>
          <a:p>
            <a:r>
              <a:rPr lang="ru-R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Подрядчики: «</a:t>
            </a:r>
            <a:r>
              <a:rPr lang="en-US" altLang="ru-RU" sz="7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Longjian</a:t>
            </a:r>
            <a:r>
              <a:rPr lang="en-US" altLang="ru-RU" sz="7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Road &amp; Bridge </a:t>
            </a:r>
            <a:r>
              <a:rPr lang="en-US" altLang="ru-RU" sz="7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Co.ltd</a:t>
            </a:r>
            <a:r>
              <a:rPr lang="ru-RU" sz="7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 (км 24-76), «</a:t>
            </a:r>
            <a:r>
              <a:rPr lang="ru-RU" altLang="ru-RU" sz="7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</a:t>
            </a:r>
            <a:r>
              <a:rPr lang="en-US" altLang="ru-RU" sz="7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hina</a:t>
            </a:r>
            <a:r>
              <a:rPr lang="en-US" altLang="ru-RU" sz="7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Civil Engineering C.C.</a:t>
            </a:r>
            <a:r>
              <a:rPr lang="ru-RU" sz="7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 (км 76-127), «</a:t>
            </a:r>
            <a:r>
              <a:rPr lang="ru-RU" altLang="ru-RU" sz="7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Кыран</a:t>
            </a:r>
            <a:r>
              <a:rPr lang="ru-RU" sz="7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 (км 127-156), «</a:t>
            </a:r>
            <a:r>
              <a:rPr lang="ru-RU" altLang="ru-RU" sz="7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Гуйчжоуская</a:t>
            </a:r>
            <a:r>
              <a:rPr lang="ru-RU" altLang="ru-RU" sz="7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дорожно-инженерная корпорация</a:t>
            </a:r>
            <a:r>
              <a:rPr lang="en-US" altLang="ru-RU" sz="7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7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 (км 156-186), «</a:t>
            </a:r>
            <a:r>
              <a:rPr lang="en-US" altLang="ru-RU" sz="7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Ste</a:t>
            </a:r>
            <a:r>
              <a:rPr lang="ru-RU" altLang="ru-RU" sz="7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</a:t>
            </a:r>
            <a:r>
              <a:rPr lang="en-US" altLang="ru-RU" sz="7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</a:t>
            </a:r>
            <a:r>
              <a:rPr lang="en-US" altLang="ru-RU" sz="7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Corporation </a:t>
            </a:r>
            <a:r>
              <a:rPr lang="ru-RU" sz="7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 (км 186-216)</a:t>
            </a:r>
          </a:p>
          <a:p>
            <a:pPr>
              <a:defRPr/>
            </a:pPr>
            <a:r>
              <a:rPr lang="ru-RU" altLang="ru-R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Период реализации: 2022-2025 гг.</a:t>
            </a:r>
          </a:p>
          <a:p>
            <a:pPr>
              <a:defRPr/>
            </a:pPr>
            <a:r>
              <a:rPr lang="ru-R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Стоимость – 97 млрд. </a:t>
            </a:r>
            <a:r>
              <a:rPr lang="ru-RU" sz="8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тг</a:t>
            </a:r>
            <a:r>
              <a:rPr lang="ru-R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ru-R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Открыто движение на 10 км. </a:t>
            </a:r>
            <a:r>
              <a:rPr lang="ru-RU" altLang="ru-RU" sz="800" b="1" dirty="0">
                <a:solidFill>
                  <a:schemeClr val="tx1"/>
                </a:solidFill>
                <a:latin typeface="Arial Narrow" panose="020B0606020202030204" pitchFamily="34" charset="0"/>
                <a:ea typeface="MS PGothic" pitchFamily="34" charset="-128"/>
                <a:cs typeface="Arial" pitchFamily="34" charset="0"/>
              </a:rPr>
              <a:t>Остаток  до конца проекта 208 км.</a:t>
            </a:r>
          </a:p>
        </p:txBody>
      </p:sp>
      <p:sp>
        <p:nvSpPr>
          <p:cNvPr id="80" name="AutoShape 19"/>
          <p:cNvSpPr>
            <a:spLocks noChangeArrowheads="1"/>
          </p:cNvSpPr>
          <p:nvPr/>
        </p:nvSpPr>
        <p:spPr bwMode="auto">
          <a:xfrm>
            <a:off x="2173958" y="4664540"/>
            <a:ext cx="731942" cy="146277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27000" rIns="13500" bIns="27000" anchor="ctr"/>
          <a:lstStyle/>
          <a:p>
            <a:pPr algn="ctr">
              <a:defRPr/>
            </a:pPr>
            <a:r>
              <a:rPr lang="ru-RU" sz="75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КЫЗЫЛОРДА</a:t>
            </a:r>
            <a:endParaRPr lang="ru-RU" sz="788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AutoShape 19"/>
          <p:cNvSpPr>
            <a:spLocks noChangeArrowheads="1"/>
          </p:cNvSpPr>
          <p:nvPr/>
        </p:nvSpPr>
        <p:spPr bwMode="auto">
          <a:xfrm>
            <a:off x="4642195" y="499552"/>
            <a:ext cx="731942" cy="146277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27000" rIns="13500" bIns="27000" anchor="ctr"/>
          <a:lstStyle/>
          <a:p>
            <a:pPr algn="ctr">
              <a:defRPr/>
            </a:pPr>
            <a:r>
              <a:rPr lang="ru-RU" sz="75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ЖЕЗКАЗГАН</a:t>
            </a:r>
            <a:endParaRPr lang="ru-RU" sz="788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5421093" y="2150301"/>
            <a:ext cx="2830360" cy="713269"/>
          </a:xfrm>
          <a:prstGeom prst="roundRect">
            <a:avLst>
              <a:gd name="adj" fmla="val 8102"/>
            </a:avLst>
          </a:prstGeom>
          <a:solidFill>
            <a:schemeClr val="bg1"/>
          </a:solidFill>
          <a:ln w="952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9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«гр. </a:t>
            </a:r>
            <a:r>
              <a:rPr lang="ru-RU" sz="9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Кызылординской</a:t>
            </a:r>
            <a:r>
              <a:rPr lang="ru-RU" sz="9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области – </a:t>
            </a:r>
            <a:r>
              <a:rPr lang="ru-RU" sz="9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Жезказган</a:t>
            </a:r>
            <a:r>
              <a:rPr lang="ru-RU" sz="9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 – 208 км</a:t>
            </a:r>
          </a:p>
          <a:p>
            <a:r>
              <a:rPr lang="ru-R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Подрядчик: </a:t>
            </a:r>
            <a:r>
              <a:rPr lang="ru-RU" sz="700" b="1" i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не определен</a:t>
            </a:r>
          </a:p>
          <a:p>
            <a:r>
              <a:rPr lang="ru-RU" altLang="ru-R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Период реализации: 2023-2025 гг.</a:t>
            </a:r>
          </a:p>
          <a:p>
            <a:pPr>
              <a:defRPr/>
            </a:pPr>
            <a:r>
              <a:rPr lang="ru-R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Стоимость ПСД – 89,7 млрд. </a:t>
            </a:r>
            <a:r>
              <a:rPr lang="ru-RU" sz="8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тг</a:t>
            </a:r>
            <a:r>
              <a:rPr lang="ru-R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ru-RU" sz="700" b="1" i="1" dirty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В настоящее время проводится конкурсные процедуры</a:t>
            </a:r>
          </a:p>
        </p:txBody>
      </p:sp>
      <p:sp>
        <p:nvSpPr>
          <p:cNvPr id="61" name="Скругленный прямоугольник 69">
            <a:extLst>
              <a:ext uri="{FF2B5EF4-FFF2-40B4-BE49-F238E27FC236}">
                <a16:creationId xmlns:a16="http://schemas.microsoft.com/office/drawing/2014/main" xmlns="" id="{B42356F5-C82F-4670-9D06-507DC973A018}"/>
              </a:ext>
            </a:extLst>
          </p:cNvPr>
          <p:cNvSpPr/>
          <p:nvPr/>
        </p:nvSpPr>
        <p:spPr>
          <a:xfrm>
            <a:off x="79775" y="423725"/>
            <a:ext cx="2692025" cy="1098497"/>
          </a:xfrm>
          <a:prstGeom prst="roundRect">
            <a:avLst>
              <a:gd name="adj" fmla="val 8102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1278731" algn="l"/>
                <a:tab pos="1345406" algn="l"/>
              </a:tabLst>
              <a:defRPr/>
            </a:pPr>
            <a:r>
              <a:rPr lang="ru-RU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Протяженность (всего):  	            - 424 км, в т.ч.:</a:t>
            </a:r>
          </a:p>
          <a:p>
            <a:pPr defTabSz="226219">
              <a:tabLst>
                <a:tab pos="1278731" algn="l"/>
              </a:tabLst>
              <a:defRPr/>
            </a:pPr>
            <a:r>
              <a:rPr lang="kk-KZ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  - по Кызылординской  обл.	            - 216 км</a:t>
            </a:r>
          </a:p>
          <a:p>
            <a:pPr defTabSz="226219">
              <a:tabLst>
                <a:tab pos="1278731" algn="l"/>
              </a:tabLst>
              <a:defRPr/>
            </a:pPr>
            <a:r>
              <a:rPr lang="kk-KZ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  - по обл. Улытау	            - 208 км</a:t>
            </a:r>
          </a:p>
          <a:p>
            <a:pPr defTabSz="226219">
              <a:tabLst>
                <a:tab pos="1278731" algn="l"/>
              </a:tabLst>
              <a:defRPr/>
            </a:pPr>
            <a:r>
              <a:rPr lang="kk-KZ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Количество участков                         - 6</a:t>
            </a:r>
            <a:endParaRPr lang="ru-RU" sz="825" b="1" i="1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defTabSz="459581">
              <a:tabLst>
                <a:tab pos="1278731" algn="l"/>
              </a:tabLst>
              <a:defRPr/>
            </a:pPr>
            <a:r>
              <a:rPr lang="ru-RU" altLang="ru-RU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Категория дороги:	            - </a:t>
            </a:r>
            <a:r>
              <a:rPr lang="en-US" altLang="ru-RU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II</a:t>
            </a:r>
            <a:r>
              <a:rPr lang="ru-RU" altLang="ru-RU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</a:p>
          <a:p>
            <a:pPr defTabSz="459581">
              <a:tabLst>
                <a:tab pos="1278731" algn="l"/>
              </a:tabLst>
              <a:defRPr/>
            </a:pPr>
            <a:r>
              <a:rPr lang="ru-RU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Стоимость проекта: 	            - 186,7 млрд. </a:t>
            </a:r>
            <a:r>
              <a:rPr lang="ru-RU" sz="825" b="1" i="1" dirty="0" err="1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тг</a:t>
            </a:r>
            <a:r>
              <a:rPr lang="ru-RU" sz="825" b="1" i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0637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1822</TotalTime>
  <Words>2351</Words>
  <Application>Microsoft Office PowerPoint</Application>
  <PresentationFormat>Экран (16:9)</PresentationFormat>
  <Paragraphs>670</Paragraphs>
  <Slides>15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맑은 고딕</vt:lpstr>
      <vt:lpstr>MS PGothic</vt:lpstr>
      <vt:lpstr>Arial</vt:lpstr>
      <vt:lpstr>Arial Black</vt:lpstr>
      <vt:lpstr>Arial Narrow</vt:lpstr>
      <vt:lpstr>Calibri</vt:lpstr>
      <vt:lpstr>Franklin Gothic Medium Cond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Даулет Мейрамов</dc:creator>
  <cp:lastModifiedBy>Аубакирова Бибисара</cp:lastModifiedBy>
  <cp:revision>43</cp:revision>
  <cp:lastPrinted>2023-05-22T12:51:37Z</cp:lastPrinted>
  <dcterms:created xsi:type="dcterms:W3CDTF">2023-02-15T08:47:30Z</dcterms:created>
  <dcterms:modified xsi:type="dcterms:W3CDTF">2023-05-23T03:35:20Z</dcterms:modified>
</cp:coreProperties>
</file>